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5.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6.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7.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8.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2.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3.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2.xml" ContentType="application/vnd.openxmlformats-officedocument.drawingml.chart+xml"/>
  <Override PartName="/ppt/theme/themeOverride1.xml" ContentType="application/vnd.openxmlformats-officedocument.themeOverride+xml"/>
  <Override PartName="/ppt/charts/chart3.xml" ContentType="application/vnd.openxmlformats-officedocument.drawingml.chart+xml"/>
  <Override PartName="/ppt/theme/themeOverride2.xml" ContentType="application/vnd.openxmlformats-officedocument.themeOverride+xml"/>
  <Override PartName="/ppt/drawings/drawing1.xml" ContentType="application/vnd.openxmlformats-officedocument.drawingml.chartshapes+xml"/>
  <Override PartName="/ppt/charts/chart4.xml" ContentType="application/vnd.openxmlformats-officedocument.drawingml.chart+xml"/>
  <Override PartName="/ppt/theme/themeOverride3.xml" ContentType="application/vnd.openxmlformats-officedocument.themeOverride+xml"/>
  <Override PartName="/ppt/drawings/drawing2.xml" ContentType="application/vnd.openxmlformats-officedocument.drawingml.chartshapes+xml"/>
  <Override PartName="/ppt/charts/chart5.xml" ContentType="application/vnd.openxmlformats-officedocument.drawingml.chart+xml"/>
  <Override PartName="/ppt/theme/themeOverride4.xml" ContentType="application/vnd.openxmlformats-officedocument.themeOverride+xml"/>
  <Override PartName="/ppt/drawings/drawing3.xml" ContentType="application/vnd.openxmlformats-officedocument.drawingml.chartshapes+xml"/>
  <Override PartName="/ppt/charts/chart6.xml" ContentType="application/vnd.openxmlformats-officedocument.drawingml.chart+xml"/>
  <Override PartName="/ppt/theme/themeOverride5.xml" ContentType="application/vnd.openxmlformats-officedocument.themeOverride+xml"/>
  <Override PartName="/ppt/drawings/drawing4.xml" ContentType="application/vnd.openxmlformats-officedocument.drawingml.chartshapes+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charts/chart7.xml" ContentType="application/vnd.openxmlformats-officedocument.drawingml.chart+xml"/>
  <Override PartName="/ppt/drawings/drawing5.xml" ContentType="application/vnd.openxmlformats-officedocument.drawingml.chartshapes+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45.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46.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47.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5628" r:id="rId1"/>
    <p:sldMasterId id="2147483740" r:id="rId2"/>
    <p:sldMasterId id="2147485640" r:id="rId3"/>
    <p:sldMasterId id="2147483686" r:id="rId4"/>
    <p:sldMasterId id="2147483804" r:id="rId5"/>
    <p:sldMasterId id="2147483828" r:id="rId6"/>
    <p:sldMasterId id="2147483842" r:id="rId7"/>
    <p:sldMasterId id="2147483854" r:id="rId8"/>
    <p:sldMasterId id="2147483866" r:id="rId9"/>
    <p:sldMasterId id="2147483878" r:id="rId10"/>
    <p:sldMasterId id="2147483890" r:id="rId11"/>
    <p:sldMasterId id="2147483902" r:id="rId12"/>
    <p:sldMasterId id="2147483914" r:id="rId13"/>
    <p:sldMasterId id="2147483660" r:id="rId14"/>
    <p:sldMasterId id="2147483648" r:id="rId15"/>
  </p:sldMasterIdLst>
  <p:notesMasterIdLst>
    <p:notesMasterId r:id="rId476"/>
  </p:notesMasterIdLst>
  <p:sldIdLst>
    <p:sldId id="257" r:id="rId16"/>
    <p:sldId id="714" r:id="rId17"/>
    <p:sldId id="716" r:id="rId18"/>
    <p:sldId id="258" r:id="rId19"/>
    <p:sldId id="259" r:id="rId20"/>
    <p:sldId id="260" r:id="rId21"/>
    <p:sldId id="261" r:id="rId22"/>
    <p:sldId id="262" r:id="rId23"/>
    <p:sldId id="263" r:id="rId24"/>
    <p:sldId id="264" r:id="rId25"/>
    <p:sldId id="265" r:id="rId26"/>
    <p:sldId id="266" r:id="rId27"/>
    <p:sldId id="267" r:id="rId28"/>
    <p:sldId id="268" r:id="rId29"/>
    <p:sldId id="269" r:id="rId30"/>
    <p:sldId id="270" r:id="rId31"/>
    <p:sldId id="271" r:id="rId32"/>
    <p:sldId id="272" r:id="rId33"/>
    <p:sldId id="273" r:id="rId34"/>
    <p:sldId id="274" r:id="rId35"/>
    <p:sldId id="275" r:id="rId36"/>
    <p:sldId id="276" r:id="rId37"/>
    <p:sldId id="277" r:id="rId38"/>
    <p:sldId id="278" r:id="rId39"/>
    <p:sldId id="279" r:id="rId40"/>
    <p:sldId id="28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14" r:id="rId58"/>
    <p:sldId id="315" r:id="rId59"/>
    <p:sldId id="316" r:id="rId60"/>
    <p:sldId id="317" r:id="rId61"/>
    <p:sldId id="318" r:id="rId62"/>
    <p:sldId id="320" r:id="rId63"/>
    <p:sldId id="713" r:id="rId64"/>
    <p:sldId id="555" r:id="rId65"/>
    <p:sldId id="570" r:id="rId66"/>
    <p:sldId id="571" r:id="rId67"/>
    <p:sldId id="572" r:id="rId68"/>
    <p:sldId id="567" r:id="rId69"/>
    <p:sldId id="566" r:id="rId70"/>
    <p:sldId id="568" r:id="rId71"/>
    <p:sldId id="569" r:id="rId72"/>
    <p:sldId id="576" r:id="rId73"/>
    <p:sldId id="578" r:id="rId74"/>
    <p:sldId id="579" r:id="rId75"/>
    <p:sldId id="577" r:id="rId76"/>
    <p:sldId id="580" r:id="rId77"/>
    <p:sldId id="581" r:id="rId78"/>
    <p:sldId id="573" r:id="rId79"/>
    <p:sldId id="558" r:id="rId80"/>
    <p:sldId id="559" r:id="rId81"/>
    <p:sldId id="560" r:id="rId82"/>
    <p:sldId id="561" r:id="rId83"/>
    <p:sldId id="582" r:id="rId84"/>
    <p:sldId id="1151" r:id="rId85"/>
    <p:sldId id="563" r:id="rId86"/>
    <p:sldId id="707" r:id="rId87"/>
    <p:sldId id="706" r:id="rId88"/>
    <p:sldId id="583" r:id="rId89"/>
    <p:sldId id="584" r:id="rId90"/>
    <p:sldId id="585" r:id="rId91"/>
    <p:sldId id="586" r:id="rId92"/>
    <p:sldId id="574" r:id="rId93"/>
    <p:sldId id="587" r:id="rId94"/>
    <p:sldId id="588" r:id="rId95"/>
    <p:sldId id="589" r:id="rId96"/>
    <p:sldId id="590" r:id="rId97"/>
    <p:sldId id="591" r:id="rId98"/>
    <p:sldId id="592" r:id="rId99"/>
    <p:sldId id="595" r:id="rId100"/>
    <p:sldId id="598" r:id="rId101"/>
    <p:sldId id="596" r:id="rId102"/>
    <p:sldId id="597" r:id="rId103"/>
    <p:sldId id="599" r:id="rId104"/>
    <p:sldId id="600" r:id="rId105"/>
    <p:sldId id="601" r:id="rId106"/>
    <p:sldId id="602" r:id="rId107"/>
    <p:sldId id="575" r:id="rId108"/>
    <p:sldId id="606" r:id="rId109"/>
    <p:sldId id="609" r:id="rId110"/>
    <p:sldId id="625" r:id="rId111"/>
    <p:sldId id="628" r:id="rId112"/>
    <p:sldId id="646" r:id="rId113"/>
    <p:sldId id="647" r:id="rId114"/>
    <p:sldId id="649" r:id="rId115"/>
    <p:sldId id="651" r:id="rId116"/>
    <p:sldId id="660" r:id="rId117"/>
    <p:sldId id="1246" r:id="rId118"/>
    <p:sldId id="667" r:id="rId119"/>
    <p:sldId id="675" r:id="rId120"/>
    <p:sldId id="676" r:id="rId121"/>
    <p:sldId id="1124" r:id="rId122"/>
    <p:sldId id="1125" r:id="rId123"/>
    <p:sldId id="327" r:id="rId124"/>
    <p:sldId id="708" r:id="rId125"/>
    <p:sldId id="680" r:id="rId126"/>
    <p:sldId id="681" r:id="rId127"/>
    <p:sldId id="682" r:id="rId128"/>
    <p:sldId id="683" r:id="rId129"/>
    <p:sldId id="684" r:id="rId130"/>
    <p:sldId id="685" r:id="rId131"/>
    <p:sldId id="686" r:id="rId132"/>
    <p:sldId id="687" r:id="rId133"/>
    <p:sldId id="688" r:id="rId134"/>
    <p:sldId id="689" r:id="rId135"/>
    <p:sldId id="690" r:id="rId136"/>
    <p:sldId id="691" r:id="rId137"/>
    <p:sldId id="692" r:id="rId138"/>
    <p:sldId id="693" r:id="rId139"/>
    <p:sldId id="694" r:id="rId140"/>
    <p:sldId id="695" r:id="rId141"/>
    <p:sldId id="696" r:id="rId142"/>
    <p:sldId id="697" r:id="rId143"/>
    <p:sldId id="698" r:id="rId144"/>
    <p:sldId id="699" r:id="rId145"/>
    <p:sldId id="700" r:id="rId146"/>
    <p:sldId id="701" r:id="rId147"/>
    <p:sldId id="702" r:id="rId148"/>
    <p:sldId id="703" r:id="rId149"/>
    <p:sldId id="704" r:id="rId150"/>
    <p:sldId id="715" r:id="rId151"/>
    <p:sldId id="404" r:id="rId152"/>
    <p:sldId id="405" r:id="rId153"/>
    <p:sldId id="406" r:id="rId154"/>
    <p:sldId id="413" r:id="rId155"/>
    <p:sldId id="415" r:id="rId156"/>
    <p:sldId id="416" r:id="rId157"/>
    <p:sldId id="417" r:id="rId158"/>
    <p:sldId id="401" r:id="rId159"/>
    <p:sldId id="419" r:id="rId160"/>
    <p:sldId id="418" r:id="rId161"/>
    <p:sldId id="414" r:id="rId162"/>
    <p:sldId id="421" r:id="rId163"/>
    <p:sldId id="422" r:id="rId164"/>
    <p:sldId id="423" r:id="rId165"/>
    <p:sldId id="445" r:id="rId166"/>
    <p:sldId id="446" r:id="rId167"/>
    <p:sldId id="447" r:id="rId168"/>
    <p:sldId id="448" r:id="rId169"/>
    <p:sldId id="449" r:id="rId170"/>
    <p:sldId id="450" r:id="rId171"/>
    <p:sldId id="451" r:id="rId172"/>
    <p:sldId id="452" r:id="rId173"/>
    <p:sldId id="453" r:id="rId174"/>
    <p:sldId id="454" r:id="rId175"/>
    <p:sldId id="455" r:id="rId176"/>
    <p:sldId id="456" r:id="rId177"/>
    <p:sldId id="457" r:id="rId178"/>
    <p:sldId id="348" r:id="rId179"/>
    <p:sldId id="349" r:id="rId180"/>
    <p:sldId id="760" r:id="rId181"/>
    <p:sldId id="363" r:id="rId182"/>
    <p:sldId id="761" r:id="rId183"/>
    <p:sldId id="762" r:id="rId184"/>
    <p:sldId id="763" r:id="rId185"/>
    <p:sldId id="355" r:id="rId186"/>
    <p:sldId id="466" r:id="rId187"/>
    <p:sldId id="467" r:id="rId188"/>
    <p:sldId id="468" r:id="rId189"/>
    <p:sldId id="469" r:id="rId190"/>
    <p:sldId id="470" r:id="rId191"/>
    <p:sldId id="1116" r:id="rId192"/>
    <p:sldId id="1117" r:id="rId193"/>
    <p:sldId id="1118" r:id="rId194"/>
    <p:sldId id="1119" r:id="rId195"/>
    <p:sldId id="381" r:id="rId196"/>
    <p:sldId id="458" r:id="rId197"/>
    <p:sldId id="459" r:id="rId198"/>
    <p:sldId id="460" r:id="rId199"/>
    <p:sldId id="461" r:id="rId200"/>
    <p:sldId id="462" r:id="rId201"/>
    <p:sldId id="463" r:id="rId202"/>
    <p:sldId id="464" r:id="rId203"/>
    <p:sldId id="330" r:id="rId204"/>
    <p:sldId id="1120" r:id="rId205"/>
    <p:sldId id="1121" r:id="rId206"/>
    <p:sldId id="331" r:id="rId207"/>
    <p:sldId id="1122" r:id="rId208"/>
    <p:sldId id="334" r:id="rId209"/>
    <p:sldId id="336" r:id="rId210"/>
    <p:sldId id="486" r:id="rId211"/>
    <p:sldId id="487" r:id="rId212"/>
    <p:sldId id="488" r:id="rId213"/>
    <p:sldId id="489" r:id="rId214"/>
    <p:sldId id="490" r:id="rId215"/>
    <p:sldId id="491" r:id="rId216"/>
    <p:sldId id="492" r:id="rId217"/>
    <p:sldId id="493" r:id="rId218"/>
    <p:sldId id="494" r:id="rId219"/>
    <p:sldId id="1139" r:id="rId220"/>
    <p:sldId id="823" r:id="rId221"/>
    <p:sldId id="824" r:id="rId222"/>
    <p:sldId id="825" r:id="rId223"/>
    <p:sldId id="826" r:id="rId224"/>
    <p:sldId id="827" r:id="rId225"/>
    <p:sldId id="828" r:id="rId226"/>
    <p:sldId id="829" r:id="rId227"/>
    <p:sldId id="830" r:id="rId228"/>
    <p:sldId id="831" r:id="rId229"/>
    <p:sldId id="832" r:id="rId230"/>
    <p:sldId id="833" r:id="rId231"/>
    <p:sldId id="840" r:id="rId232"/>
    <p:sldId id="1161" r:id="rId233"/>
    <p:sldId id="1153" r:id="rId234"/>
    <p:sldId id="1154" r:id="rId235"/>
    <p:sldId id="1155" r:id="rId236"/>
    <p:sldId id="1156" r:id="rId237"/>
    <p:sldId id="1144" r:id="rId238"/>
    <p:sldId id="1100" r:id="rId239"/>
    <p:sldId id="1247" r:id="rId240"/>
    <p:sldId id="1105" r:id="rId241"/>
    <p:sldId id="1106" r:id="rId242"/>
    <p:sldId id="1107" r:id="rId243"/>
    <p:sldId id="1108" r:id="rId244"/>
    <p:sldId id="1109" r:id="rId245"/>
    <p:sldId id="1110" r:id="rId246"/>
    <p:sldId id="1111" r:id="rId247"/>
    <p:sldId id="1112" r:id="rId248"/>
    <p:sldId id="1113" r:id="rId249"/>
    <p:sldId id="1114" r:id="rId250"/>
    <p:sldId id="1115" r:id="rId251"/>
    <p:sldId id="842" r:id="rId252"/>
    <p:sldId id="843" r:id="rId253"/>
    <p:sldId id="844" r:id="rId254"/>
    <p:sldId id="845" r:id="rId255"/>
    <p:sldId id="860" r:id="rId256"/>
    <p:sldId id="876" r:id="rId257"/>
    <p:sldId id="877" r:id="rId258"/>
    <p:sldId id="878" r:id="rId259"/>
    <p:sldId id="879" r:id="rId260"/>
    <p:sldId id="880" r:id="rId261"/>
    <p:sldId id="881" r:id="rId262"/>
    <p:sldId id="882" r:id="rId263"/>
    <p:sldId id="883" r:id="rId264"/>
    <p:sldId id="884" r:id="rId265"/>
    <p:sldId id="885" r:id="rId266"/>
    <p:sldId id="886" r:id="rId267"/>
    <p:sldId id="887" r:id="rId268"/>
    <p:sldId id="888" r:id="rId269"/>
    <p:sldId id="889" r:id="rId270"/>
    <p:sldId id="890" r:id="rId271"/>
    <p:sldId id="891" r:id="rId272"/>
    <p:sldId id="892" r:id="rId273"/>
    <p:sldId id="893" r:id="rId274"/>
    <p:sldId id="894" r:id="rId275"/>
    <p:sldId id="895" r:id="rId276"/>
    <p:sldId id="896" r:id="rId277"/>
    <p:sldId id="1131" r:id="rId278"/>
    <p:sldId id="1132" r:id="rId279"/>
    <p:sldId id="1133" r:id="rId280"/>
    <p:sldId id="1005" r:id="rId281"/>
    <p:sldId id="1006" r:id="rId282"/>
    <p:sldId id="1007" r:id="rId283"/>
    <p:sldId id="1008" r:id="rId284"/>
    <p:sldId id="1009" r:id="rId285"/>
    <p:sldId id="1010" r:id="rId286"/>
    <p:sldId id="1011" r:id="rId287"/>
    <p:sldId id="1012" r:id="rId288"/>
    <p:sldId id="1013" r:id="rId289"/>
    <p:sldId id="1014" r:id="rId290"/>
    <p:sldId id="1015" r:id="rId291"/>
    <p:sldId id="1016" r:id="rId292"/>
    <p:sldId id="1017" r:id="rId293"/>
    <p:sldId id="1018" r:id="rId294"/>
    <p:sldId id="1019" r:id="rId295"/>
    <p:sldId id="1020" r:id="rId296"/>
    <p:sldId id="1021" r:id="rId297"/>
    <p:sldId id="1022" r:id="rId298"/>
    <p:sldId id="1023" r:id="rId299"/>
    <p:sldId id="1024" r:id="rId300"/>
    <p:sldId id="1025" r:id="rId301"/>
    <p:sldId id="1026" r:id="rId302"/>
    <p:sldId id="1027" r:id="rId303"/>
    <p:sldId id="1134" r:id="rId304"/>
    <p:sldId id="1135" r:id="rId305"/>
    <p:sldId id="970" r:id="rId306"/>
    <p:sldId id="1045" r:id="rId307"/>
    <p:sldId id="1052" r:id="rId308"/>
    <p:sldId id="1058" r:id="rId309"/>
    <p:sldId id="1136" r:id="rId310"/>
    <p:sldId id="1137" r:id="rId311"/>
    <p:sldId id="1047" r:id="rId312"/>
    <p:sldId id="1053" r:id="rId313"/>
    <p:sldId id="1059" r:id="rId314"/>
    <p:sldId id="1044" r:id="rId315"/>
    <p:sldId id="1054" r:id="rId316"/>
    <p:sldId id="1060" r:id="rId317"/>
    <p:sldId id="1048" r:id="rId318"/>
    <p:sldId id="1068" r:id="rId319"/>
    <p:sldId id="1061" r:id="rId320"/>
    <p:sldId id="1075" r:id="rId321"/>
    <p:sldId id="1076" r:id="rId322"/>
    <p:sldId id="1078" r:id="rId323"/>
    <p:sldId id="1143" r:id="rId324"/>
    <p:sldId id="1200" r:id="rId325"/>
    <p:sldId id="1250" r:id="rId326"/>
    <p:sldId id="1166" r:id="rId327"/>
    <p:sldId id="1167" r:id="rId328"/>
    <p:sldId id="1168" r:id="rId329"/>
    <p:sldId id="1169" r:id="rId330"/>
    <p:sldId id="1170" r:id="rId331"/>
    <p:sldId id="1171" r:id="rId332"/>
    <p:sldId id="1172" r:id="rId333"/>
    <p:sldId id="1173" r:id="rId334"/>
    <p:sldId id="1174" r:id="rId335"/>
    <p:sldId id="1175" r:id="rId336"/>
    <p:sldId id="1176" r:id="rId337"/>
    <p:sldId id="1177" r:id="rId338"/>
    <p:sldId id="1178" r:id="rId339"/>
    <p:sldId id="1179" r:id="rId340"/>
    <p:sldId id="1180" r:id="rId341"/>
    <p:sldId id="1181" r:id="rId342"/>
    <p:sldId id="1182" r:id="rId343"/>
    <p:sldId id="1183" r:id="rId344"/>
    <p:sldId id="1184" r:id="rId345"/>
    <p:sldId id="1185" r:id="rId346"/>
    <p:sldId id="1186" r:id="rId347"/>
    <p:sldId id="1187" r:id="rId348"/>
    <p:sldId id="1188" r:id="rId349"/>
    <p:sldId id="1189" r:id="rId350"/>
    <p:sldId id="1213" r:id="rId351"/>
    <p:sldId id="1201" r:id="rId352"/>
    <p:sldId id="1202" r:id="rId353"/>
    <p:sldId id="1203" r:id="rId354"/>
    <p:sldId id="1204" r:id="rId355"/>
    <p:sldId id="1205" r:id="rId356"/>
    <p:sldId id="1206" r:id="rId357"/>
    <p:sldId id="1207" r:id="rId358"/>
    <p:sldId id="1208" r:id="rId359"/>
    <p:sldId id="781" r:id="rId360"/>
    <p:sldId id="1209" r:id="rId361"/>
    <p:sldId id="1210" r:id="rId362"/>
    <p:sldId id="1211" r:id="rId363"/>
    <p:sldId id="782" r:id="rId364"/>
    <p:sldId id="945" r:id="rId365"/>
    <p:sldId id="308" r:id="rId366"/>
    <p:sldId id="780" r:id="rId367"/>
    <p:sldId id="779" r:id="rId368"/>
    <p:sldId id="785" r:id="rId369"/>
    <p:sldId id="309" r:id="rId370"/>
    <p:sldId id="311" r:id="rId371"/>
    <p:sldId id="847" r:id="rId372"/>
    <p:sldId id="312" r:id="rId373"/>
    <p:sldId id="310" r:id="rId374"/>
    <p:sldId id="313" r:id="rId375"/>
    <p:sldId id="344" r:id="rId376"/>
    <p:sldId id="1212" r:id="rId377"/>
    <p:sldId id="345" r:id="rId378"/>
    <p:sldId id="846" r:id="rId379"/>
    <p:sldId id="855" r:id="rId380"/>
    <p:sldId id="946" r:id="rId381"/>
    <p:sldId id="911" r:id="rId382"/>
    <p:sldId id="910" r:id="rId383"/>
    <p:sldId id="786" r:id="rId384"/>
    <p:sldId id="929" r:id="rId385"/>
    <p:sldId id="928" r:id="rId386"/>
    <p:sldId id="796" r:id="rId387"/>
    <p:sldId id="947" r:id="rId388"/>
    <p:sldId id="948" r:id="rId389"/>
    <p:sldId id="949" r:id="rId390"/>
    <p:sldId id="1152" r:id="rId391"/>
    <p:sldId id="971" r:id="rId392"/>
    <p:sldId id="988" r:id="rId393"/>
    <p:sldId id="989" r:id="rId394"/>
    <p:sldId id="990" r:id="rId395"/>
    <p:sldId id="1046" r:id="rId396"/>
    <p:sldId id="1057" r:id="rId397"/>
    <p:sldId id="1099" r:id="rId398"/>
    <p:sldId id="992" r:id="rId399"/>
    <p:sldId id="993" r:id="rId400"/>
    <p:sldId id="994" r:id="rId401"/>
    <p:sldId id="995" r:id="rId402"/>
    <p:sldId id="996" r:id="rId403"/>
    <p:sldId id="997" r:id="rId404"/>
    <p:sldId id="998" r:id="rId405"/>
    <p:sldId id="1222" r:id="rId406"/>
    <p:sldId id="1223" r:id="rId407"/>
    <p:sldId id="1227" r:id="rId408"/>
    <p:sldId id="1228" r:id="rId409"/>
    <p:sldId id="1229" r:id="rId410"/>
    <p:sldId id="1230" r:id="rId411"/>
    <p:sldId id="1231" r:id="rId412"/>
    <p:sldId id="1232" r:id="rId413"/>
    <p:sldId id="1252" r:id="rId414"/>
    <p:sldId id="1253" r:id="rId415"/>
    <p:sldId id="1254" r:id="rId416"/>
    <p:sldId id="1255" r:id="rId417"/>
    <p:sldId id="1256" r:id="rId418"/>
    <p:sldId id="1257" r:id="rId419"/>
    <p:sldId id="1258" r:id="rId420"/>
    <p:sldId id="1233" r:id="rId421"/>
    <p:sldId id="1234" r:id="rId422"/>
    <p:sldId id="999" r:id="rId423"/>
    <p:sldId id="1138" r:id="rId424"/>
    <p:sldId id="1001" r:id="rId425"/>
    <p:sldId id="1000" r:id="rId426"/>
    <p:sldId id="1065" r:id="rId427"/>
    <p:sldId id="1066" r:id="rId428"/>
    <p:sldId id="1067" r:id="rId429"/>
    <p:sldId id="1145" r:id="rId430"/>
    <p:sldId id="1146" r:id="rId431"/>
    <p:sldId id="1147" r:id="rId432"/>
    <p:sldId id="1148" r:id="rId433"/>
    <p:sldId id="1149" r:id="rId434"/>
    <p:sldId id="1150" r:id="rId435"/>
    <p:sldId id="1064" r:id="rId436"/>
    <p:sldId id="1040" r:id="rId437"/>
    <p:sldId id="1162" r:id="rId438"/>
    <p:sldId id="1163" r:id="rId439"/>
    <p:sldId id="1164" r:id="rId440"/>
    <p:sldId id="1084" r:id="rId441"/>
    <p:sldId id="1088" r:id="rId442"/>
    <p:sldId id="1087" r:id="rId443"/>
    <p:sldId id="1089" r:id="rId444"/>
    <p:sldId id="1090" r:id="rId445"/>
    <p:sldId id="1093" r:id="rId446"/>
    <p:sldId id="1094" r:id="rId447"/>
    <p:sldId id="1091" r:id="rId448"/>
    <p:sldId id="1095" r:id="rId449"/>
    <p:sldId id="1092" r:id="rId450"/>
    <p:sldId id="1096" r:id="rId451"/>
    <p:sldId id="1248" r:id="rId452"/>
    <p:sldId id="1235" r:id="rId453"/>
    <p:sldId id="1237" r:id="rId454"/>
    <p:sldId id="1236" r:id="rId455"/>
    <p:sldId id="1238" r:id="rId456"/>
    <p:sldId id="1239" r:id="rId457"/>
    <p:sldId id="1240" r:id="rId458"/>
    <p:sldId id="1241" r:id="rId459"/>
    <p:sldId id="1242" r:id="rId460"/>
    <p:sldId id="980" r:id="rId461"/>
    <p:sldId id="1004" r:id="rId462"/>
    <p:sldId id="1003" r:id="rId463"/>
    <p:sldId id="1002" r:id="rId464"/>
    <p:sldId id="1249" r:id="rId465"/>
    <p:sldId id="671" r:id="rId466"/>
    <p:sldId id="672" r:id="rId467"/>
    <p:sldId id="673" r:id="rId468"/>
    <p:sldId id="674" r:id="rId469"/>
    <p:sldId id="705" r:id="rId470"/>
    <p:sldId id="1251" r:id="rId471"/>
    <p:sldId id="1243" r:id="rId472"/>
    <p:sldId id="1244" r:id="rId473"/>
    <p:sldId id="1245" r:id="rId474"/>
    <p:sldId id="1259" r:id="rId47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4996" autoAdjust="0"/>
    <p:restoredTop sz="94613" autoAdjust="0"/>
  </p:normalViewPr>
  <p:slideViewPr>
    <p:cSldViewPr snapToGrid="0">
      <p:cViewPr varScale="1">
        <p:scale>
          <a:sx n="72" d="100"/>
          <a:sy n="72" d="100"/>
        </p:scale>
        <p:origin x="816" y="52"/>
      </p:cViewPr>
      <p:guideLst/>
    </p:cSldViewPr>
  </p:slideViewPr>
  <p:notesTextViewPr>
    <p:cViewPr>
      <p:scale>
        <a:sx n="1" d="1"/>
        <a:sy n="1" d="1"/>
      </p:scale>
      <p:origin x="0" y="0"/>
    </p:cViewPr>
  </p:notesTextViewPr>
  <p:sorterViewPr>
    <p:cViewPr>
      <p:scale>
        <a:sx n="64" d="100"/>
        <a:sy n="64" d="100"/>
      </p:scale>
      <p:origin x="0" y="-5393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2.xml"/><Relationship Id="rId299" Type="http://schemas.openxmlformats.org/officeDocument/2006/relationships/slide" Target="slides/slide284.xml"/><Relationship Id="rId21" Type="http://schemas.openxmlformats.org/officeDocument/2006/relationships/slide" Target="slides/slide6.xml"/><Relationship Id="rId63" Type="http://schemas.openxmlformats.org/officeDocument/2006/relationships/slide" Target="slides/slide48.xml"/><Relationship Id="rId159" Type="http://schemas.openxmlformats.org/officeDocument/2006/relationships/slide" Target="slides/slide144.xml"/><Relationship Id="rId324" Type="http://schemas.openxmlformats.org/officeDocument/2006/relationships/slide" Target="slides/slide309.xml"/><Relationship Id="rId366" Type="http://schemas.openxmlformats.org/officeDocument/2006/relationships/slide" Target="slides/slide351.xml"/><Relationship Id="rId170" Type="http://schemas.openxmlformats.org/officeDocument/2006/relationships/slide" Target="slides/slide155.xml"/><Relationship Id="rId226" Type="http://schemas.openxmlformats.org/officeDocument/2006/relationships/slide" Target="slides/slide211.xml"/><Relationship Id="rId433" Type="http://schemas.openxmlformats.org/officeDocument/2006/relationships/slide" Target="slides/slide418.xml"/><Relationship Id="rId268" Type="http://schemas.openxmlformats.org/officeDocument/2006/relationships/slide" Target="slides/slide253.xml"/><Relationship Id="rId475" Type="http://schemas.openxmlformats.org/officeDocument/2006/relationships/slide" Target="slides/slide460.xml"/><Relationship Id="rId32" Type="http://schemas.openxmlformats.org/officeDocument/2006/relationships/slide" Target="slides/slide17.xml"/><Relationship Id="rId74" Type="http://schemas.openxmlformats.org/officeDocument/2006/relationships/slide" Target="slides/slide59.xml"/><Relationship Id="rId128" Type="http://schemas.openxmlformats.org/officeDocument/2006/relationships/slide" Target="slides/slide113.xml"/><Relationship Id="rId335" Type="http://schemas.openxmlformats.org/officeDocument/2006/relationships/slide" Target="slides/slide320.xml"/><Relationship Id="rId377" Type="http://schemas.openxmlformats.org/officeDocument/2006/relationships/slide" Target="slides/slide362.xml"/><Relationship Id="rId5" Type="http://schemas.openxmlformats.org/officeDocument/2006/relationships/slideMaster" Target="slideMasters/slideMaster5.xml"/><Relationship Id="rId181" Type="http://schemas.openxmlformats.org/officeDocument/2006/relationships/slide" Target="slides/slide166.xml"/><Relationship Id="rId237" Type="http://schemas.openxmlformats.org/officeDocument/2006/relationships/slide" Target="slides/slide222.xml"/><Relationship Id="rId402" Type="http://schemas.openxmlformats.org/officeDocument/2006/relationships/slide" Target="slides/slide387.xml"/><Relationship Id="rId279" Type="http://schemas.openxmlformats.org/officeDocument/2006/relationships/slide" Target="slides/slide264.xml"/><Relationship Id="rId444" Type="http://schemas.openxmlformats.org/officeDocument/2006/relationships/slide" Target="slides/slide429.xml"/><Relationship Id="rId43" Type="http://schemas.openxmlformats.org/officeDocument/2006/relationships/slide" Target="slides/slide28.xml"/><Relationship Id="rId139" Type="http://schemas.openxmlformats.org/officeDocument/2006/relationships/slide" Target="slides/slide124.xml"/><Relationship Id="rId290" Type="http://schemas.openxmlformats.org/officeDocument/2006/relationships/slide" Target="slides/slide275.xml"/><Relationship Id="rId304" Type="http://schemas.openxmlformats.org/officeDocument/2006/relationships/slide" Target="slides/slide289.xml"/><Relationship Id="rId346" Type="http://schemas.openxmlformats.org/officeDocument/2006/relationships/slide" Target="slides/slide331.xml"/><Relationship Id="rId388" Type="http://schemas.openxmlformats.org/officeDocument/2006/relationships/slide" Target="slides/slide373.xml"/><Relationship Id="rId85" Type="http://schemas.openxmlformats.org/officeDocument/2006/relationships/slide" Target="slides/slide70.xml"/><Relationship Id="rId150" Type="http://schemas.openxmlformats.org/officeDocument/2006/relationships/slide" Target="slides/slide135.xml"/><Relationship Id="rId192" Type="http://schemas.openxmlformats.org/officeDocument/2006/relationships/slide" Target="slides/slide177.xml"/><Relationship Id="rId206" Type="http://schemas.openxmlformats.org/officeDocument/2006/relationships/slide" Target="slides/slide191.xml"/><Relationship Id="rId413" Type="http://schemas.openxmlformats.org/officeDocument/2006/relationships/slide" Target="slides/slide398.xml"/><Relationship Id="rId248" Type="http://schemas.openxmlformats.org/officeDocument/2006/relationships/slide" Target="slides/slide233.xml"/><Relationship Id="rId455" Type="http://schemas.openxmlformats.org/officeDocument/2006/relationships/slide" Target="slides/slide440.xml"/><Relationship Id="rId12" Type="http://schemas.openxmlformats.org/officeDocument/2006/relationships/slideMaster" Target="slideMasters/slideMaster12.xml"/><Relationship Id="rId108" Type="http://schemas.openxmlformats.org/officeDocument/2006/relationships/slide" Target="slides/slide93.xml"/><Relationship Id="rId315" Type="http://schemas.openxmlformats.org/officeDocument/2006/relationships/slide" Target="slides/slide300.xml"/><Relationship Id="rId357" Type="http://schemas.openxmlformats.org/officeDocument/2006/relationships/slide" Target="slides/slide342.xml"/><Relationship Id="rId54" Type="http://schemas.openxmlformats.org/officeDocument/2006/relationships/slide" Target="slides/slide39.xml"/><Relationship Id="rId96" Type="http://schemas.openxmlformats.org/officeDocument/2006/relationships/slide" Target="slides/slide81.xml"/><Relationship Id="rId161" Type="http://schemas.openxmlformats.org/officeDocument/2006/relationships/slide" Target="slides/slide146.xml"/><Relationship Id="rId217" Type="http://schemas.openxmlformats.org/officeDocument/2006/relationships/slide" Target="slides/slide202.xml"/><Relationship Id="rId399" Type="http://schemas.openxmlformats.org/officeDocument/2006/relationships/slide" Target="slides/slide384.xml"/><Relationship Id="rId259" Type="http://schemas.openxmlformats.org/officeDocument/2006/relationships/slide" Target="slides/slide244.xml"/><Relationship Id="rId424" Type="http://schemas.openxmlformats.org/officeDocument/2006/relationships/slide" Target="slides/slide409.xml"/><Relationship Id="rId466" Type="http://schemas.openxmlformats.org/officeDocument/2006/relationships/slide" Target="slides/slide451.xml"/><Relationship Id="rId23" Type="http://schemas.openxmlformats.org/officeDocument/2006/relationships/slide" Target="slides/slide8.xml"/><Relationship Id="rId119" Type="http://schemas.openxmlformats.org/officeDocument/2006/relationships/slide" Target="slides/slide104.xml"/><Relationship Id="rId270" Type="http://schemas.openxmlformats.org/officeDocument/2006/relationships/slide" Target="slides/slide255.xml"/><Relationship Id="rId326" Type="http://schemas.openxmlformats.org/officeDocument/2006/relationships/slide" Target="slides/slide311.xml"/><Relationship Id="rId65" Type="http://schemas.openxmlformats.org/officeDocument/2006/relationships/slide" Target="slides/slide50.xml"/><Relationship Id="rId130" Type="http://schemas.openxmlformats.org/officeDocument/2006/relationships/slide" Target="slides/slide115.xml"/><Relationship Id="rId368" Type="http://schemas.openxmlformats.org/officeDocument/2006/relationships/slide" Target="slides/slide353.xml"/><Relationship Id="rId172" Type="http://schemas.openxmlformats.org/officeDocument/2006/relationships/slide" Target="slides/slide157.xml"/><Relationship Id="rId228" Type="http://schemas.openxmlformats.org/officeDocument/2006/relationships/slide" Target="slides/slide213.xml"/><Relationship Id="rId435" Type="http://schemas.openxmlformats.org/officeDocument/2006/relationships/slide" Target="slides/slide420.xml"/><Relationship Id="rId477" Type="http://schemas.openxmlformats.org/officeDocument/2006/relationships/presProps" Target="presProps.xml"/><Relationship Id="rId281" Type="http://schemas.openxmlformats.org/officeDocument/2006/relationships/slide" Target="slides/slide266.xml"/><Relationship Id="rId337" Type="http://schemas.openxmlformats.org/officeDocument/2006/relationships/slide" Target="slides/slide322.xml"/><Relationship Id="rId34" Type="http://schemas.openxmlformats.org/officeDocument/2006/relationships/slide" Target="slides/slide19.xml"/><Relationship Id="rId76" Type="http://schemas.openxmlformats.org/officeDocument/2006/relationships/slide" Target="slides/slide61.xml"/><Relationship Id="rId141" Type="http://schemas.openxmlformats.org/officeDocument/2006/relationships/slide" Target="slides/slide126.xml"/><Relationship Id="rId379" Type="http://schemas.openxmlformats.org/officeDocument/2006/relationships/slide" Target="slides/slide364.xml"/><Relationship Id="rId7" Type="http://schemas.openxmlformats.org/officeDocument/2006/relationships/slideMaster" Target="slideMasters/slideMaster7.xml"/><Relationship Id="rId183" Type="http://schemas.openxmlformats.org/officeDocument/2006/relationships/slide" Target="slides/slide168.xml"/><Relationship Id="rId239" Type="http://schemas.openxmlformats.org/officeDocument/2006/relationships/slide" Target="slides/slide224.xml"/><Relationship Id="rId390" Type="http://schemas.openxmlformats.org/officeDocument/2006/relationships/slide" Target="slides/slide375.xml"/><Relationship Id="rId404" Type="http://schemas.openxmlformats.org/officeDocument/2006/relationships/slide" Target="slides/slide389.xml"/><Relationship Id="rId446" Type="http://schemas.openxmlformats.org/officeDocument/2006/relationships/slide" Target="slides/slide431.xml"/><Relationship Id="rId250" Type="http://schemas.openxmlformats.org/officeDocument/2006/relationships/slide" Target="slides/slide235.xml"/><Relationship Id="rId292" Type="http://schemas.openxmlformats.org/officeDocument/2006/relationships/slide" Target="slides/slide277.xml"/><Relationship Id="rId306" Type="http://schemas.openxmlformats.org/officeDocument/2006/relationships/slide" Target="slides/slide291.xml"/><Relationship Id="rId45" Type="http://schemas.openxmlformats.org/officeDocument/2006/relationships/slide" Target="slides/slide30.xml"/><Relationship Id="rId87" Type="http://schemas.openxmlformats.org/officeDocument/2006/relationships/slide" Target="slides/slide72.xml"/><Relationship Id="rId110" Type="http://schemas.openxmlformats.org/officeDocument/2006/relationships/slide" Target="slides/slide95.xml"/><Relationship Id="rId348" Type="http://schemas.openxmlformats.org/officeDocument/2006/relationships/slide" Target="slides/slide333.xml"/><Relationship Id="rId152" Type="http://schemas.openxmlformats.org/officeDocument/2006/relationships/slide" Target="slides/slide137.xml"/><Relationship Id="rId194" Type="http://schemas.openxmlformats.org/officeDocument/2006/relationships/slide" Target="slides/slide179.xml"/><Relationship Id="rId208" Type="http://schemas.openxmlformats.org/officeDocument/2006/relationships/slide" Target="slides/slide193.xml"/><Relationship Id="rId415" Type="http://schemas.openxmlformats.org/officeDocument/2006/relationships/slide" Target="slides/slide400.xml"/><Relationship Id="rId457" Type="http://schemas.openxmlformats.org/officeDocument/2006/relationships/slide" Target="slides/slide442.xml"/><Relationship Id="rId261" Type="http://schemas.openxmlformats.org/officeDocument/2006/relationships/slide" Target="slides/slide246.xml"/><Relationship Id="rId14" Type="http://schemas.openxmlformats.org/officeDocument/2006/relationships/slideMaster" Target="slideMasters/slideMaster14.xml"/><Relationship Id="rId56" Type="http://schemas.openxmlformats.org/officeDocument/2006/relationships/slide" Target="slides/slide41.xml"/><Relationship Id="rId317" Type="http://schemas.openxmlformats.org/officeDocument/2006/relationships/slide" Target="slides/slide302.xml"/><Relationship Id="rId359" Type="http://schemas.openxmlformats.org/officeDocument/2006/relationships/slide" Target="slides/slide344.xml"/><Relationship Id="rId98" Type="http://schemas.openxmlformats.org/officeDocument/2006/relationships/slide" Target="slides/slide83.xml"/><Relationship Id="rId121" Type="http://schemas.openxmlformats.org/officeDocument/2006/relationships/slide" Target="slides/slide106.xml"/><Relationship Id="rId163" Type="http://schemas.openxmlformats.org/officeDocument/2006/relationships/slide" Target="slides/slide148.xml"/><Relationship Id="rId219" Type="http://schemas.openxmlformats.org/officeDocument/2006/relationships/slide" Target="slides/slide204.xml"/><Relationship Id="rId370" Type="http://schemas.openxmlformats.org/officeDocument/2006/relationships/slide" Target="slides/slide355.xml"/><Relationship Id="rId426" Type="http://schemas.openxmlformats.org/officeDocument/2006/relationships/slide" Target="slides/slide411.xml"/><Relationship Id="rId230" Type="http://schemas.openxmlformats.org/officeDocument/2006/relationships/slide" Target="slides/slide215.xml"/><Relationship Id="rId468" Type="http://schemas.openxmlformats.org/officeDocument/2006/relationships/slide" Target="slides/slide453.xml"/><Relationship Id="rId25" Type="http://schemas.openxmlformats.org/officeDocument/2006/relationships/slide" Target="slides/slide10.xml"/><Relationship Id="rId67" Type="http://schemas.openxmlformats.org/officeDocument/2006/relationships/slide" Target="slides/slide52.xml"/><Relationship Id="rId272" Type="http://schemas.openxmlformats.org/officeDocument/2006/relationships/slide" Target="slides/slide257.xml"/><Relationship Id="rId328" Type="http://schemas.openxmlformats.org/officeDocument/2006/relationships/slide" Target="slides/slide313.xml"/><Relationship Id="rId132" Type="http://schemas.openxmlformats.org/officeDocument/2006/relationships/slide" Target="slides/slide117.xml"/><Relationship Id="rId174" Type="http://schemas.openxmlformats.org/officeDocument/2006/relationships/slide" Target="slides/slide159.xml"/><Relationship Id="rId381" Type="http://schemas.openxmlformats.org/officeDocument/2006/relationships/slide" Target="slides/slide366.xml"/><Relationship Id="rId241" Type="http://schemas.openxmlformats.org/officeDocument/2006/relationships/slide" Target="slides/slide226.xml"/><Relationship Id="rId437" Type="http://schemas.openxmlformats.org/officeDocument/2006/relationships/slide" Target="slides/slide422.xml"/><Relationship Id="rId479" Type="http://schemas.openxmlformats.org/officeDocument/2006/relationships/theme" Target="theme/theme1.xml"/><Relationship Id="rId36" Type="http://schemas.openxmlformats.org/officeDocument/2006/relationships/slide" Target="slides/slide21.xml"/><Relationship Id="rId283" Type="http://schemas.openxmlformats.org/officeDocument/2006/relationships/slide" Target="slides/slide268.xml"/><Relationship Id="rId339" Type="http://schemas.openxmlformats.org/officeDocument/2006/relationships/slide" Target="slides/slide324.xml"/><Relationship Id="rId78" Type="http://schemas.openxmlformats.org/officeDocument/2006/relationships/slide" Target="slides/slide63.xml"/><Relationship Id="rId101" Type="http://schemas.openxmlformats.org/officeDocument/2006/relationships/slide" Target="slides/slide86.xml"/><Relationship Id="rId143" Type="http://schemas.openxmlformats.org/officeDocument/2006/relationships/slide" Target="slides/slide128.xml"/><Relationship Id="rId185" Type="http://schemas.openxmlformats.org/officeDocument/2006/relationships/slide" Target="slides/slide170.xml"/><Relationship Id="rId350" Type="http://schemas.openxmlformats.org/officeDocument/2006/relationships/slide" Target="slides/slide335.xml"/><Relationship Id="rId406" Type="http://schemas.openxmlformats.org/officeDocument/2006/relationships/slide" Target="slides/slide391.xml"/><Relationship Id="rId9" Type="http://schemas.openxmlformats.org/officeDocument/2006/relationships/slideMaster" Target="slideMasters/slideMaster9.xml"/><Relationship Id="rId210" Type="http://schemas.openxmlformats.org/officeDocument/2006/relationships/slide" Target="slides/slide195.xml"/><Relationship Id="rId392" Type="http://schemas.openxmlformats.org/officeDocument/2006/relationships/slide" Target="slides/slide377.xml"/><Relationship Id="rId448" Type="http://schemas.openxmlformats.org/officeDocument/2006/relationships/slide" Target="slides/slide433.xml"/><Relationship Id="rId252" Type="http://schemas.openxmlformats.org/officeDocument/2006/relationships/slide" Target="slides/slide237.xml"/><Relationship Id="rId294" Type="http://schemas.openxmlformats.org/officeDocument/2006/relationships/slide" Target="slides/slide279.xml"/><Relationship Id="rId308" Type="http://schemas.openxmlformats.org/officeDocument/2006/relationships/slide" Target="slides/slide293.xml"/><Relationship Id="rId47" Type="http://schemas.openxmlformats.org/officeDocument/2006/relationships/slide" Target="slides/slide32.xml"/><Relationship Id="rId89" Type="http://schemas.openxmlformats.org/officeDocument/2006/relationships/slide" Target="slides/slide74.xml"/><Relationship Id="rId112" Type="http://schemas.openxmlformats.org/officeDocument/2006/relationships/slide" Target="slides/slide97.xml"/><Relationship Id="rId154" Type="http://schemas.openxmlformats.org/officeDocument/2006/relationships/slide" Target="slides/slide139.xml"/><Relationship Id="rId361" Type="http://schemas.openxmlformats.org/officeDocument/2006/relationships/slide" Target="slides/slide346.xml"/><Relationship Id="rId196" Type="http://schemas.openxmlformats.org/officeDocument/2006/relationships/slide" Target="slides/slide181.xml"/><Relationship Id="rId417" Type="http://schemas.openxmlformats.org/officeDocument/2006/relationships/slide" Target="slides/slide402.xml"/><Relationship Id="rId459" Type="http://schemas.openxmlformats.org/officeDocument/2006/relationships/slide" Target="slides/slide444.xml"/><Relationship Id="rId16" Type="http://schemas.openxmlformats.org/officeDocument/2006/relationships/slide" Target="slides/slide1.xml"/><Relationship Id="rId221" Type="http://schemas.openxmlformats.org/officeDocument/2006/relationships/slide" Target="slides/slide206.xml"/><Relationship Id="rId263" Type="http://schemas.openxmlformats.org/officeDocument/2006/relationships/slide" Target="slides/slide248.xml"/><Relationship Id="rId319" Type="http://schemas.openxmlformats.org/officeDocument/2006/relationships/slide" Target="slides/slide304.xml"/><Relationship Id="rId470" Type="http://schemas.openxmlformats.org/officeDocument/2006/relationships/slide" Target="slides/slide455.xml"/><Relationship Id="rId58" Type="http://schemas.openxmlformats.org/officeDocument/2006/relationships/slide" Target="slides/slide43.xml"/><Relationship Id="rId123" Type="http://schemas.openxmlformats.org/officeDocument/2006/relationships/slide" Target="slides/slide108.xml"/><Relationship Id="rId330" Type="http://schemas.openxmlformats.org/officeDocument/2006/relationships/slide" Target="slides/slide315.xml"/><Relationship Id="rId165" Type="http://schemas.openxmlformats.org/officeDocument/2006/relationships/slide" Target="slides/slide150.xml"/><Relationship Id="rId372" Type="http://schemas.openxmlformats.org/officeDocument/2006/relationships/slide" Target="slides/slide357.xml"/><Relationship Id="rId428" Type="http://schemas.openxmlformats.org/officeDocument/2006/relationships/slide" Target="slides/slide413.xml"/><Relationship Id="rId232" Type="http://schemas.openxmlformats.org/officeDocument/2006/relationships/slide" Target="slides/slide217.xml"/><Relationship Id="rId274" Type="http://schemas.openxmlformats.org/officeDocument/2006/relationships/slide" Target="slides/slide259.xml"/><Relationship Id="rId27" Type="http://schemas.openxmlformats.org/officeDocument/2006/relationships/slide" Target="slides/slide12.xml"/><Relationship Id="rId69" Type="http://schemas.openxmlformats.org/officeDocument/2006/relationships/slide" Target="slides/slide54.xml"/><Relationship Id="rId134" Type="http://schemas.openxmlformats.org/officeDocument/2006/relationships/slide" Target="slides/slide119.xml"/><Relationship Id="rId80" Type="http://schemas.openxmlformats.org/officeDocument/2006/relationships/slide" Target="slides/slide65.xml"/><Relationship Id="rId176" Type="http://schemas.openxmlformats.org/officeDocument/2006/relationships/slide" Target="slides/slide161.xml"/><Relationship Id="rId341" Type="http://schemas.openxmlformats.org/officeDocument/2006/relationships/slide" Target="slides/slide326.xml"/><Relationship Id="rId383" Type="http://schemas.openxmlformats.org/officeDocument/2006/relationships/slide" Target="slides/slide368.xml"/><Relationship Id="rId439" Type="http://schemas.openxmlformats.org/officeDocument/2006/relationships/slide" Target="slides/slide424.xml"/><Relationship Id="rId201" Type="http://schemas.openxmlformats.org/officeDocument/2006/relationships/slide" Target="slides/slide186.xml"/><Relationship Id="rId243" Type="http://schemas.openxmlformats.org/officeDocument/2006/relationships/slide" Target="slides/slide228.xml"/><Relationship Id="rId285" Type="http://schemas.openxmlformats.org/officeDocument/2006/relationships/slide" Target="slides/slide270.xml"/><Relationship Id="rId450" Type="http://schemas.openxmlformats.org/officeDocument/2006/relationships/slide" Target="slides/slide435.xml"/><Relationship Id="rId38" Type="http://schemas.openxmlformats.org/officeDocument/2006/relationships/slide" Target="slides/slide23.xml"/><Relationship Id="rId103" Type="http://schemas.openxmlformats.org/officeDocument/2006/relationships/slide" Target="slides/slide88.xml"/><Relationship Id="rId310" Type="http://schemas.openxmlformats.org/officeDocument/2006/relationships/slide" Target="slides/slide295.xml"/><Relationship Id="rId91" Type="http://schemas.openxmlformats.org/officeDocument/2006/relationships/slide" Target="slides/slide76.xml"/><Relationship Id="rId145" Type="http://schemas.openxmlformats.org/officeDocument/2006/relationships/slide" Target="slides/slide130.xml"/><Relationship Id="rId187" Type="http://schemas.openxmlformats.org/officeDocument/2006/relationships/slide" Target="slides/slide172.xml"/><Relationship Id="rId352" Type="http://schemas.openxmlformats.org/officeDocument/2006/relationships/slide" Target="slides/slide337.xml"/><Relationship Id="rId394" Type="http://schemas.openxmlformats.org/officeDocument/2006/relationships/slide" Target="slides/slide379.xml"/><Relationship Id="rId408" Type="http://schemas.openxmlformats.org/officeDocument/2006/relationships/slide" Target="slides/slide393.xml"/><Relationship Id="rId212" Type="http://schemas.openxmlformats.org/officeDocument/2006/relationships/slide" Target="slides/slide197.xml"/><Relationship Id="rId254" Type="http://schemas.openxmlformats.org/officeDocument/2006/relationships/slide" Target="slides/slide239.xml"/><Relationship Id="rId49" Type="http://schemas.openxmlformats.org/officeDocument/2006/relationships/slide" Target="slides/slide34.xml"/><Relationship Id="rId114" Type="http://schemas.openxmlformats.org/officeDocument/2006/relationships/slide" Target="slides/slide99.xml"/><Relationship Id="rId296" Type="http://schemas.openxmlformats.org/officeDocument/2006/relationships/slide" Target="slides/slide281.xml"/><Relationship Id="rId461" Type="http://schemas.openxmlformats.org/officeDocument/2006/relationships/slide" Target="slides/slide446.xml"/><Relationship Id="rId60" Type="http://schemas.openxmlformats.org/officeDocument/2006/relationships/slide" Target="slides/slide45.xml"/><Relationship Id="rId156" Type="http://schemas.openxmlformats.org/officeDocument/2006/relationships/slide" Target="slides/slide141.xml"/><Relationship Id="rId198" Type="http://schemas.openxmlformats.org/officeDocument/2006/relationships/slide" Target="slides/slide183.xml"/><Relationship Id="rId321" Type="http://schemas.openxmlformats.org/officeDocument/2006/relationships/slide" Target="slides/slide306.xml"/><Relationship Id="rId363" Type="http://schemas.openxmlformats.org/officeDocument/2006/relationships/slide" Target="slides/slide348.xml"/><Relationship Id="rId419" Type="http://schemas.openxmlformats.org/officeDocument/2006/relationships/slide" Target="slides/slide404.xml"/><Relationship Id="rId223" Type="http://schemas.openxmlformats.org/officeDocument/2006/relationships/slide" Target="slides/slide208.xml"/><Relationship Id="rId430" Type="http://schemas.openxmlformats.org/officeDocument/2006/relationships/slide" Target="slides/slide415.xml"/><Relationship Id="rId18" Type="http://schemas.openxmlformats.org/officeDocument/2006/relationships/slide" Target="slides/slide3.xml"/><Relationship Id="rId265" Type="http://schemas.openxmlformats.org/officeDocument/2006/relationships/slide" Target="slides/slide250.xml"/><Relationship Id="rId472" Type="http://schemas.openxmlformats.org/officeDocument/2006/relationships/slide" Target="slides/slide457.xml"/><Relationship Id="rId125" Type="http://schemas.openxmlformats.org/officeDocument/2006/relationships/slide" Target="slides/slide110.xml"/><Relationship Id="rId167" Type="http://schemas.openxmlformats.org/officeDocument/2006/relationships/slide" Target="slides/slide152.xml"/><Relationship Id="rId332" Type="http://schemas.openxmlformats.org/officeDocument/2006/relationships/slide" Target="slides/slide317.xml"/><Relationship Id="rId374" Type="http://schemas.openxmlformats.org/officeDocument/2006/relationships/slide" Target="slides/slide359.xml"/><Relationship Id="rId71" Type="http://schemas.openxmlformats.org/officeDocument/2006/relationships/slide" Target="slides/slide56.xml"/><Relationship Id="rId234" Type="http://schemas.openxmlformats.org/officeDocument/2006/relationships/slide" Target="slides/slide219.xml"/><Relationship Id="rId2" Type="http://schemas.openxmlformats.org/officeDocument/2006/relationships/slideMaster" Target="slideMasters/slideMaster2.xml"/><Relationship Id="rId29" Type="http://schemas.openxmlformats.org/officeDocument/2006/relationships/slide" Target="slides/slide14.xml"/><Relationship Id="rId276" Type="http://schemas.openxmlformats.org/officeDocument/2006/relationships/slide" Target="slides/slide261.xml"/><Relationship Id="rId441" Type="http://schemas.openxmlformats.org/officeDocument/2006/relationships/slide" Target="slides/slide426.xml"/><Relationship Id="rId40" Type="http://schemas.openxmlformats.org/officeDocument/2006/relationships/slide" Target="slides/slide25.xml"/><Relationship Id="rId136" Type="http://schemas.openxmlformats.org/officeDocument/2006/relationships/slide" Target="slides/slide121.xml"/><Relationship Id="rId178" Type="http://schemas.openxmlformats.org/officeDocument/2006/relationships/slide" Target="slides/slide163.xml"/><Relationship Id="rId301" Type="http://schemas.openxmlformats.org/officeDocument/2006/relationships/slide" Target="slides/slide286.xml"/><Relationship Id="rId343" Type="http://schemas.openxmlformats.org/officeDocument/2006/relationships/slide" Target="slides/slide328.xml"/><Relationship Id="rId82" Type="http://schemas.openxmlformats.org/officeDocument/2006/relationships/slide" Target="slides/slide67.xml"/><Relationship Id="rId203" Type="http://schemas.openxmlformats.org/officeDocument/2006/relationships/slide" Target="slides/slide188.xml"/><Relationship Id="rId385" Type="http://schemas.openxmlformats.org/officeDocument/2006/relationships/slide" Target="slides/slide370.xml"/><Relationship Id="rId245" Type="http://schemas.openxmlformats.org/officeDocument/2006/relationships/slide" Target="slides/slide230.xml"/><Relationship Id="rId287" Type="http://schemas.openxmlformats.org/officeDocument/2006/relationships/slide" Target="slides/slide272.xml"/><Relationship Id="rId410" Type="http://schemas.openxmlformats.org/officeDocument/2006/relationships/slide" Target="slides/slide395.xml"/><Relationship Id="rId452" Type="http://schemas.openxmlformats.org/officeDocument/2006/relationships/slide" Target="slides/slide437.xml"/><Relationship Id="rId105" Type="http://schemas.openxmlformats.org/officeDocument/2006/relationships/slide" Target="slides/slide90.xml"/><Relationship Id="rId147" Type="http://schemas.openxmlformats.org/officeDocument/2006/relationships/slide" Target="slides/slide132.xml"/><Relationship Id="rId312" Type="http://schemas.openxmlformats.org/officeDocument/2006/relationships/slide" Target="slides/slide297.xml"/><Relationship Id="rId354" Type="http://schemas.openxmlformats.org/officeDocument/2006/relationships/slide" Target="slides/slide339.xml"/><Relationship Id="rId51" Type="http://schemas.openxmlformats.org/officeDocument/2006/relationships/slide" Target="slides/slide36.xml"/><Relationship Id="rId72" Type="http://schemas.openxmlformats.org/officeDocument/2006/relationships/slide" Target="slides/slide57.xml"/><Relationship Id="rId93" Type="http://schemas.openxmlformats.org/officeDocument/2006/relationships/slide" Target="slides/slide78.xml"/><Relationship Id="rId189" Type="http://schemas.openxmlformats.org/officeDocument/2006/relationships/slide" Target="slides/slide174.xml"/><Relationship Id="rId375" Type="http://schemas.openxmlformats.org/officeDocument/2006/relationships/slide" Target="slides/slide360.xml"/><Relationship Id="rId396" Type="http://schemas.openxmlformats.org/officeDocument/2006/relationships/slide" Target="slides/slide381.xml"/><Relationship Id="rId3" Type="http://schemas.openxmlformats.org/officeDocument/2006/relationships/slideMaster" Target="slideMasters/slideMaster3.xml"/><Relationship Id="rId214" Type="http://schemas.openxmlformats.org/officeDocument/2006/relationships/slide" Target="slides/slide199.xml"/><Relationship Id="rId235" Type="http://schemas.openxmlformats.org/officeDocument/2006/relationships/slide" Target="slides/slide220.xml"/><Relationship Id="rId256" Type="http://schemas.openxmlformats.org/officeDocument/2006/relationships/slide" Target="slides/slide241.xml"/><Relationship Id="rId277" Type="http://schemas.openxmlformats.org/officeDocument/2006/relationships/slide" Target="slides/slide262.xml"/><Relationship Id="rId298" Type="http://schemas.openxmlformats.org/officeDocument/2006/relationships/slide" Target="slides/slide283.xml"/><Relationship Id="rId400" Type="http://schemas.openxmlformats.org/officeDocument/2006/relationships/slide" Target="slides/slide385.xml"/><Relationship Id="rId421" Type="http://schemas.openxmlformats.org/officeDocument/2006/relationships/slide" Target="slides/slide406.xml"/><Relationship Id="rId442" Type="http://schemas.openxmlformats.org/officeDocument/2006/relationships/slide" Target="slides/slide427.xml"/><Relationship Id="rId463" Type="http://schemas.openxmlformats.org/officeDocument/2006/relationships/slide" Target="slides/slide448.xml"/><Relationship Id="rId116" Type="http://schemas.openxmlformats.org/officeDocument/2006/relationships/slide" Target="slides/slide101.xml"/><Relationship Id="rId137" Type="http://schemas.openxmlformats.org/officeDocument/2006/relationships/slide" Target="slides/slide122.xml"/><Relationship Id="rId158" Type="http://schemas.openxmlformats.org/officeDocument/2006/relationships/slide" Target="slides/slide143.xml"/><Relationship Id="rId302" Type="http://schemas.openxmlformats.org/officeDocument/2006/relationships/slide" Target="slides/slide287.xml"/><Relationship Id="rId323" Type="http://schemas.openxmlformats.org/officeDocument/2006/relationships/slide" Target="slides/slide308.xml"/><Relationship Id="rId344" Type="http://schemas.openxmlformats.org/officeDocument/2006/relationships/slide" Target="slides/slide329.xml"/><Relationship Id="rId20" Type="http://schemas.openxmlformats.org/officeDocument/2006/relationships/slide" Target="slides/slide5.xml"/><Relationship Id="rId41" Type="http://schemas.openxmlformats.org/officeDocument/2006/relationships/slide" Target="slides/slide26.xml"/><Relationship Id="rId62" Type="http://schemas.openxmlformats.org/officeDocument/2006/relationships/slide" Target="slides/slide47.xml"/><Relationship Id="rId83" Type="http://schemas.openxmlformats.org/officeDocument/2006/relationships/slide" Target="slides/slide68.xml"/><Relationship Id="rId179" Type="http://schemas.openxmlformats.org/officeDocument/2006/relationships/slide" Target="slides/slide164.xml"/><Relationship Id="rId365" Type="http://schemas.openxmlformats.org/officeDocument/2006/relationships/slide" Target="slides/slide350.xml"/><Relationship Id="rId386" Type="http://schemas.openxmlformats.org/officeDocument/2006/relationships/slide" Target="slides/slide371.xml"/><Relationship Id="rId190" Type="http://schemas.openxmlformats.org/officeDocument/2006/relationships/slide" Target="slides/slide175.xml"/><Relationship Id="rId204" Type="http://schemas.openxmlformats.org/officeDocument/2006/relationships/slide" Target="slides/slide189.xml"/><Relationship Id="rId225" Type="http://schemas.openxmlformats.org/officeDocument/2006/relationships/slide" Target="slides/slide210.xml"/><Relationship Id="rId246" Type="http://schemas.openxmlformats.org/officeDocument/2006/relationships/slide" Target="slides/slide231.xml"/><Relationship Id="rId267" Type="http://schemas.openxmlformats.org/officeDocument/2006/relationships/slide" Target="slides/slide252.xml"/><Relationship Id="rId288" Type="http://schemas.openxmlformats.org/officeDocument/2006/relationships/slide" Target="slides/slide273.xml"/><Relationship Id="rId411" Type="http://schemas.openxmlformats.org/officeDocument/2006/relationships/slide" Target="slides/slide396.xml"/><Relationship Id="rId432" Type="http://schemas.openxmlformats.org/officeDocument/2006/relationships/slide" Target="slides/slide417.xml"/><Relationship Id="rId453" Type="http://schemas.openxmlformats.org/officeDocument/2006/relationships/slide" Target="slides/slide438.xml"/><Relationship Id="rId474" Type="http://schemas.openxmlformats.org/officeDocument/2006/relationships/slide" Target="slides/slide459.xml"/><Relationship Id="rId106" Type="http://schemas.openxmlformats.org/officeDocument/2006/relationships/slide" Target="slides/slide91.xml"/><Relationship Id="rId127" Type="http://schemas.openxmlformats.org/officeDocument/2006/relationships/slide" Target="slides/slide112.xml"/><Relationship Id="rId313" Type="http://schemas.openxmlformats.org/officeDocument/2006/relationships/slide" Target="slides/slide298.xml"/><Relationship Id="rId10" Type="http://schemas.openxmlformats.org/officeDocument/2006/relationships/slideMaster" Target="slideMasters/slideMaster10.xml"/><Relationship Id="rId31" Type="http://schemas.openxmlformats.org/officeDocument/2006/relationships/slide" Target="slides/slide16.xml"/><Relationship Id="rId52" Type="http://schemas.openxmlformats.org/officeDocument/2006/relationships/slide" Target="slides/slide37.xml"/><Relationship Id="rId73" Type="http://schemas.openxmlformats.org/officeDocument/2006/relationships/slide" Target="slides/slide58.xml"/><Relationship Id="rId94" Type="http://schemas.openxmlformats.org/officeDocument/2006/relationships/slide" Target="slides/slide79.xml"/><Relationship Id="rId148" Type="http://schemas.openxmlformats.org/officeDocument/2006/relationships/slide" Target="slides/slide133.xml"/><Relationship Id="rId169" Type="http://schemas.openxmlformats.org/officeDocument/2006/relationships/slide" Target="slides/slide154.xml"/><Relationship Id="rId334" Type="http://schemas.openxmlformats.org/officeDocument/2006/relationships/slide" Target="slides/slide319.xml"/><Relationship Id="rId355" Type="http://schemas.openxmlformats.org/officeDocument/2006/relationships/slide" Target="slides/slide340.xml"/><Relationship Id="rId376" Type="http://schemas.openxmlformats.org/officeDocument/2006/relationships/slide" Target="slides/slide361.xml"/><Relationship Id="rId397" Type="http://schemas.openxmlformats.org/officeDocument/2006/relationships/slide" Target="slides/slide382.xml"/><Relationship Id="rId4" Type="http://schemas.openxmlformats.org/officeDocument/2006/relationships/slideMaster" Target="slideMasters/slideMaster4.xml"/><Relationship Id="rId180" Type="http://schemas.openxmlformats.org/officeDocument/2006/relationships/slide" Target="slides/slide165.xml"/><Relationship Id="rId215" Type="http://schemas.openxmlformats.org/officeDocument/2006/relationships/slide" Target="slides/slide200.xml"/><Relationship Id="rId236" Type="http://schemas.openxmlformats.org/officeDocument/2006/relationships/slide" Target="slides/slide221.xml"/><Relationship Id="rId257" Type="http://schemas.openxmlformats.org/officeDocument/2006/relationships/slide" Target="slides/slide242.xml"/><Relationship Id="rId278" Type="http://schemas.openxmlformats.org/officeDocument/2006/relationships/slide" Target="slides/slide263.xml"/><Relationship Id="rId401" Type="http://schemas.openxmlformats.org/officeDocument/2006/relationships/slide" Target="slides/slide386.xml"/><Relationship Id="rId422" Type="http://schemas.openxmlformats.org/officeDocument/2006/relationships/slide" Target="slides/slide407.xml"/><Relationship Id="rId443" Type="http://schemas.openxmlformats.org/officeDocument/2006/relationships/slide" Target="slides/slide428.xml"/><Relationship Id="rId464" Type="http://schemas.openxmlformats.org/officeDocument/2006/relationships/slide" Target="slides/slide449.xml"/><Relationship Id="rId303" Type="http://schemas.openxmlformats.org/officeDocument/2006/relationships/slide" Target="slides/slide288.xml"/><Relationship Id="rId42" Type="http://schemas.openxmlformats.org/officeDocument/2006/relationships/slide" Target="slides/slide27.xml"/><Relationship Id="rId84" Type="http://schemas.openxmlformats.org/officeDocument/2006/relationships/slide" Target="slides/slide69.xml"/><Relationship Id="rId138" Type="http://schemas.openxmlformats.org/officeDocument/2006/relationships/slide" Target="slides/slide123.xml"/><Relationship Id="rId345" Type="http://schemas.openxmlformats.org/officeDocument/2006/relationships/slide" Target="slides/slide330.xml"/><Relationship Id="rId387" Type="http://schemas.openxmlformats.org/officeDocument/2006/relationships/slide" Target="slides/slide372.xml"/><Relationship Id="rId191" Type="http://schemas.openxmlformats.org/officeDocument/2006/relationships/slide" Target="slides/slide176.xml"/><Relationship Id="rId205" Type="http://schemas.openxmlformats.org/officeDocument/2006/relationships/slide" Target="slides/slide190.xml"/><Relationship Id="rId247" Type="http://schemas.openxmlformats.org/officeDocument/2006/relationships/slide" Target="slides/slide232.xml"/><Relationship Id="rId412" Type="http://schemas.openxmlformats.org/officeDocument/2006/relationships/slide" Target="slides/slide397.xml"/><Relationship Id="rId107" Type="http://schemas.openxmlformats.org/officeDocument/2006/relationships/slide" Target="slides/slide92.xml"/><Relationship Id="rId289" Type="http://schemas.openxmlformats.org/officeDocument/2006/relationships/slide" Target="slides/slide274.xml"/><Relationship Id="rId454" Type="http://schemas.openxmlformats.org/officeDocument/2006/relationships/slide" Target="slides/slide439.xml"/><Relationship Id="rId11" Type="http://schemas.openxmlformats.org/officeDocument/2006/relationships/slideMaster" Target="slideMasters/slideMaster11.xml"/><Relationship Id="rId53" Type="http://schemas.openxmlformats.org/officeDocument/2006/relationships/slide" Target="slides/slide38.xml"/><Relationship Id="rId149" Type="http://schemas.openxmlformats.org/officeDocument/2006/relationships/slide" Target="slides/slide134.xml"/><Relationship Id="rId314" Type="http://schemas.openxmlformats.org/officeDocument/2006/relationships/slide" Target="slides/slide299.xml"/><Relationship Id="rId356" Type="http://schemas.openxmlformats.org/officeDocument/2006/relationships/slide" Target="slides/slide341.xml"/><Relationship Id="rId398" Type="http://schemas.openxmlformats.org/officeDocument/2006/relationships/slide" Target="slides/slide383.xml"/><Relationship Id="rId95" Type="http://schemas.openxmlformats.org/officeDocument/2006/relationships/slide" Target="slides/slide80.xml"/><Relationship Id="rId160" Type="http://schemas.openxmlformats.org/officeDocument/2006/relationships/slide" Target="slides/slide145.xml"/><Relationship Id="rId216" Type="http://schemas.openxmlformats.org/officeDocument/2006/relationships/slide" Target="slides/slide201.xml"/><Relationship Id="rId423" Type="http://schemas.openxmlformats.org/officeDocument/2006/relationships/slide" Target="slides/slide408.xml"/><Relationship Id="rId258" Type="http://schemas.openxmlformats.org/officeDocument/2006/relationships/slide" Target="slides/slide243.xml"/><Relationship Id="rId465" Type="http://schemas.openxmlformats.org/officeDocument/2006/relationships/slide" Target="slides/slide450.xml"/><Relationship Id="rId22" Type="http://schemas.openxmlformats.org/officeDocument/2006/relationships/slide" Target="slides/slide7.xml"/><Relationship Id="rId64" Type="http://schemas.openxmlformats.org/officeDocument/2006/relationships/slide" Target="slides/slide49.xml"/><Relationship Id="rId118" Type="http://schemas.openxmlformats.org/officeDocument/2006/relationships/slide" Target="slides/slide103.xml"/><Relationship Id="rId325" Type="http://schemas.openxmlformats.org/officeDocument/2006/relationships/slide" Target="slides/slide310.xml"/><Relationship Id="rId367" Type="http://schemas.openxmlformats.org/officeDocument/2006/relationships/slide" Target="slides/slide352.xml"/><Relationship Id="rId171" Type="http://schemas.openxmlformats.org/officeDocument/2006/relationships/slide" Target="slides/slide156.xml"/><Relationship Id="rId227" Type="http://schemas.openxmlformats.org/officeDocument/2006/relationships/slide" Target="slides/slide212.xml"/><Relationship Id="rId269" Type="http://schemas.openxmlformats.org/officeDocument/2006/relationships/slide" Target="slides/slide254.xml"/><Relationship Id="rId434" Type="http://schemas.openxmlformats.org/officeDocument/2006/relationships/slide" Target="slides/slide419.xml"/><Relationship Id="rId476" Type="http://schemas.openxmlformats.org/officeDocument/2006/relationships/notesMaster" Target="notesMasters/notesMaster1.xml"/><Relationship Id="rId33" Type="http://schemas.openxmlformats.org/officeDocument/2006/relationships/slide" Target="slides/slide18.xml"/><Relationship Id="rId129" Type="http://schemas.openxmlformats.org/officeDocument/2006/relationships/slide" Target="slides/slide114.xml"/><Relationship Id="rId280" Type="http://schemas.openxmlformats.org/officeDocument/2006/relationships/slide" Target="slides/slide265.xml"/><Relationship Id="rId336" Type="http://schemas.openxmlformats.org/officeDocument/2006/relationships/slide" Target="slides/slide321.xml"/><Relationship Id="rId75" Type="http://schemas.openxmlformats.org/officeDocument/2006/relationships/slide" Target="slides/slide60.xml"/><Relationship Id="rId140" Type="http://schemas.openxmlformats.org/officeDocument/2006/relationships/slide" Target="slides/slide125.xml"/><Relationship Id="rId182" Type="http://schemas.openxmlformats.org/officeDocument/2006/relationships/slide" Target="slides/slide167.xml"/><Relationship Id="rId378" Type="http://schemas.openxmlformats.org/officeDocument/2006/relationships/slide" Target="slides/slide363.xml"/><Relationship Id="rId403" Type="http://schemas.openxmlformats.org/officeDocument/2006/relationships/slide" Target="slides/slide388.xml"/><Relationship Id="rId6" Type="http://schemas.openxmlformats.org/officeDocument/2006/relationships/slideMaster" Target="slideMasters/slideMaster6.xml"/><Relationship Id="rId238" Type="http://schemas.openxmlformats.org/officeDocument/2006/relationships/slide" Target="slides/slide223.xml"/><Relationship Id="rId445" Type="http://schemas.openxmlformats.org/officeDocument/2006/relationships/slide" Target="slides/slide430.xml"/><Relationship Id="rId291" Type="http://schemas.openxmlformats.org/officeDocument/2006/relationships/slide" Target="slides/slide276.xml"/><Relationship Id="rId305" Type="http://schemas.openxmlformats.org/officeDocument/2006/relationships/slide" Target="slides/slide290.xml"/><Relationship Id="rId347" Type="http://schemas.openxmlformats.org/officeDocument/2006/relationships/slide" Target="slides/slide332.xml"/><Relationship Id="rId44" Type="http://schemas.openxmlformats.org/officeDocument/2006/relationships/slide" Target="slides/slide29.xml"/><Relationship Id="rId86" Type="http://schemas.openxmlformats.org/officeDocument/2006/relationships/slide" Target="slides/slide71.xml"/><Relationship Id="rId151" Type="http://schemas.openxmlformats.org/officeDocument/2006/relationships/slide" Target="slides/slide136.xml"/><Relationship Id="rId389" Type="http://schemas.openxmlformats.org/officeDocument/2006/relationships/slide" Target="slides/slide374.xml"/><Relationship Id="rId193" Type="http://schemas.openxmlformats.org/officeDocument/2006/relationships/slide" Target="slides/slide178.xml"/><Relationship Id="rId207" Type="http://schemas.openxmlformats.org/officeDocument/2006/relationships/slide" Target="slides/slide192.xml"/><Relationship Id="rId249" Type="http://schemas.openxmlformats.org/officeDocument/2006/relationships/slide" Target="slides/slide234.xml"/><Relationship Id="rId414" Type="http://schemas.openxmlformats.org/officeDocument/2006/relationships/slide" Target="slides/slide399.xml"/><Relationship Id="rId456" Type="http://schemas.openxmlformats.org/officeDocument/2006/relationships/slide" Target="slides/slide441.xml"/><Relationship Id="rId13" Type="http://schemas.openxmlformats.org/officeDocument/2006/relationships/slideMaster" Target="slideMasters/slideMaster13.xml"/><Relationship Id="rId109" Type="http://schemas.openxmlformats.org/officeDocument/2006/relationships/slide" Target="slides/slide94.xml"/><Relationship Id="rId260" Type="http://schemas.openxmlformats.org/officeDocument/2006/relationships/slide" Target="slides/slide245.xml"/><Relationship Id="rId316" Type="http://schemas.openxmlformats.org/officeDocument/2006/relationships/slide" Target="slides/slide301.xml"/><Relationship Id="rId55" Type="http://schemas.openxmlformats.org/officeDocument/2006/relationships/slide" Target="slides/slide40.xml"/><Relationship Id="rId97" Type="http://schemas.openxmlformats.org/officeDocument/2006/relationships/slide" Target="slides/slide82.xml"/><Relationship Id="rId120" Type="http://schemas.openxmlformats.org/officeDocument/2006/relationships/slide" Target="slides/slide105.xml"/><Relationship Id="rId358" Type="http://schemas.openxmlformats.org/officeDocument/2006/relationships/slide" Target="slides/slide343.xml"/><Relationship Id="rId162" Type="http://schemas.openxmlformats.org/officeDocument/2006/relationships/slide" Target="slides/slide147.xml"/><Relationship Id="rId218" Type="http://schemas.openxmlformats.org/officeDocument/2006/relationships/slide" Target="slides/slide203.xml"/><Relationship Id="rId425" Type="http://schemas.openxmlformats.org/officeDocument/2006/relationships/slide" Target="slides/slide410.xml"/><Relationship Id="rId467" Type="http://schemas.openxmlformats.org/officeDocument/2006/relationships/slide" Target="slides/slide452.xml"/><Relationship Id="rId271" Type="http://schemas.openxmlformats.org/officeDocument/2006/relationships/slide" Target="slides/slide256.xml"/><Relationship Id="rId24" Type="http://schemas.openxmlformats.org/officeDocument/2006/relationships/slide" Target="slides/slide9.xml"/><Relationship Id="rId66" Type="http://schemas.openxmlformats.org/officeDocument/2006/relationships/slide" Target="slides/slide51.xml"/><Relationship Id="rId131" Type="http://schemas.openxmlformats.org/officeDocument/2006/relationships/slide" Target="slides/slide116.xml"/><Relationship Id="rId327" Type="http://schemas.openxmlformats.org/officeDocument/2006/relationships/slide" Target="slides/slide312.xml"/><Relationship Id="rId369" Type="http://schemas.openxmlformats.org/officeDocument/2006/relationships/slide" Target="slides/slide354.xml"/><Relationship Id="rId173" Type="http://schemas.openxmlformats.org/officeDocument/2006/relationships/slide" Target="slides/slide158.xml"/><Relationship Id="rId229" Type="http://schemas.openxmlformats.org/officeDocument/2006/relationships/slide" Target="slides/slide214.xml"/><Relationship Id="rId380" Type="http://schemas.openxmlformats.org/officeDocument/2006/relationships/slide" Target="slides/slide365.xml"/><Relationship Id="rId436" Type="http://schemas.openxmlformats.org/officeDocument/2006/relationships/slide" Target="slides/slide421.xml"/><Relationship Id="rId240" Type="http://schemas.openxmlformats.org/officeDocument/2006/relationships/slide" Target="slides/slide225.xml"/><Relationship Id="rId478" Type="http://schemas.openxmlformats.org/officeDocument/2006/relationships/viewProps" Target="viewProps.xml"/><Relationship Id="rId35" Type="http://schemas.openxmlformats.org/officeDocument/2006/relationships/slide" Target="slides/slide20.xml"/><Relationship Id="rId77" Type="http://schemas.openxmlformats.org/officeDocument/2006/relationships/slide" Target="slides/slide62.xml"/><Relationship Id="rId100" Type="http://schemas.openxmlformats.org/officeDocument/2006/relationships/slide" Target="slides/slide85.xml"/><Relationship Id="rId282" Type="http://schemas.openxmlformats.org/officeDocument/2006/relationships/slide" Target="slides/slide267.xml"/><Relationship Id="rId338" Type="http://schemas.openxmlformats.org/officeDocument/2006/relationships/slide" Target="slides/slide323.xml"/><Relationship Id="rId8" Type="http://schemas.openxmlformats.org/officeDocument/2006/relationships/slideMaster" Target="slideMasters/slideMaster8.xml"/><Relationship Id="rId142" Type="http://schemas.openxmlformats.org/officeDocument/2006/relationships/slide" Target="slides/slide127.xml"/><Relationship Id="rId184" Type="http://schemas.openxmlformats.org/officeDocument/2006/relationships/slide" Target="slides/slide169.xml"/><Relationship Id="rId391" Type="http://schemas.openxmlformats.org/officeDocument/2006/relationships/slide" Target="slides/slide376.xml"/><Relationship Id="rId405" Type="http://schemas.openxmlformats.org/officeDocument/2006/relationships/slide" Target="slides/slide390.xml"/><Relationship Id="rId447" Type="http://schemas.openxmlformats.org/officeDocument/2006/relationships/slide" Target="slides/slide432.xml"/><Relationship Id="rId251" Type="http://schemas.openxmlformats.org/officeDocument/2006/relationships/slide" Target="slides/slide236.xml"/><Relationship Id="rId46" Type="http://schemas.openxmlformats.org/officeDocument/2006/relationships/slide" Target="slides/slide31.xml"/><Relationship Id="rId293" Type="http://schemas.openxmlformats.org/officeDocument/2006/relationships/slide" Target="slides/slide278.xml"/><Relationship Id="rId307" Type="http://schemas.openxmlformats.org/officeDocument/2006/relationships/slide" Target="slides/slide292.xml"/><Relationship Id="rId349" Type="http://schemas.openxmlformats.org/officeDocument/2006/relationships/slide" Target="slides/slide334.xml"/><Relationship Id="rId88" Type="http://schemas.openxmlformats.org/officeDocument/2006/relationships/slide" Target="slides/slide73.xml"/><Relationship Id="rId111" Type="http://schemas.openxmlformats.org/officeDocument/2006/relationships/slide" Target="slides/slide96.xml"/><Relationship Id="rId153" Type="http://schemas.openxmlformats.org/officeDocument/2006/relationships/slide" Target="slides/slide138.xml"/><Relationship Id="rId195" Type="http://schemas.openxmlformats.org/officeDocument/2006/relationships/slide" Target="slides/slide180.xml"/><Relationship Id="rId209" Type="http://schemas.openxmlformats.org/officeDocument/2006/relationships/slide" Target="slides/slide194.xml"/><Relationship Id="rId360" Type="http://schemas.openxmlformats.org/officeDocument/2006/relationships/slide" Target="slides/slide345.xml"/><Relationship Id="rId416" Type="http://schemas.openxmlformats.org/officeDocument/2006/relationships/slide" Target="slides/slide401.xml"/><Relationship Id="rId220" Type="http://schemas.openxmlformats.org/officeDocument/2006/relationships/slide" Target="slides/slide205.xml"/><Relationship Id="rId458" Type="http://schemas.openxmlformats.org/officeDocument/2006/relationships/slide" Target="slides/slide443.xml"/><Relationship Id="rId15" Type="http://schemas.openxmlformats.org/officeDocument/2006/relationships/slideMaster" Target="slideMasters/slideMaster15.xml"/><Relationship Id="rId57" Type="http://schemas.openxmlformats.org/officeDocument/2006/relationships/slide" Target="slides/slide42.xml"/><Relationship Id="rId262" Type="http://schemas.openxmlformats.org/officeDocument/2006/relationships/slide" Target="slides/slide247.xml"/><Relationship Id="rId318" Type="http://schemas.openxmlformats.org/officeDocument/2006/relationships/slide" Target="slides/slide303.xml"/><Relationship Id="rId99" Type="http://schemas.openxmlformats.org/officeDocument/2006/relationships/slide" Target="slides/slide84.xml"/><Relationship Id="rId122" Type="http://schemas.openxmlformats.org/officeDocument/2006/relationships/slide" Target="slides/slide107.xml"/><Relationship Id="rId164" Type="http://schemas.openxmlformats.org/officeDocument/2006/relationships/slide" Target="slides/slide149.xml"/><Relationship Id="rId371" Type="http://schemas.openxmlformats.org/officeDocument/2006/relationships/slide" Target="slides/slide356.xml"/><Relationship Id="rId427" Type="http://schemas.openxmlformats.org/officeDocument/2006/relationships/slide" Target="slides/slide412.xml"/><Relationship Id="rId469" Type="http://schemas.openxmlformats.org/officeDocument/2006/relationships/slide" Target="slides/slide454.xml"/><Relationship Id="rId26" Type="http://schemas.openxmlformats.org/officeDocument/2006/relationships/slide" Target="slides/slide11.xml"/><Relationship Id="rId231" Type="http://schemas.openxmlformats.org/officeDocument/2006/relationships/slide" Target="slides/slide216.xml"/><Relationship Id="rId273" Type="http://schemas.openxmlformats.org/officeDocument/2006/relationships/slide" Target="slides/slide258.xml"/><Relationship Id="rId329" Type="http://schemas.openxmlformats.org/officeDocument/2006/relationships/slide" Target="slides/slide314.xml"/><Relationship Id="rId480" Type="http://schemas.openxmlformats.org/officeDocument/2006/relationships/tableStyles" Target="tableStyles.xml"/><Relationship Id="rId68" Type="http://schemas.openxmlformats.org/officeDocument/2006/relationships/slide" Target="slides/slide53.xml"/><Relationship Id="rId133" Type="http://schemas.openxmlformats.org/officeDocument/2006/relationships/slide" Target="slides/slide118.xml"/><Relationship Id="rId175" Type="http://schemas.openxmlformats.org/officeDocument/2006/relationships/slide" Target="slides/slide160.xml"/><Relationship Id="rId340" Type="http://schemas.openxmlformats.org/officeDocument/2006/relationships/slide" Target="slides/slide325.xml"/><Relationship Id="rId200" Type="http://schemas.openxmlformats.org/officeDocument/2006/relationships/slide" Target="slides/slide185.xml"/><Relationship Id="rId382" Type="http://schemas.openxmlformats.org/officeDocument/2006/relationships/slide" Target="slides/slide367.xml"/><Relationship Id="rId438" Type="http://schemas.openxmlformats.org/officeDocument/2006/relationships/slide" Target="slides/slide423.xml"/><Relationship Id="rId242" Type="http://schemas.openxmlformats.org/officeDocument/2006/relationships/slide" Target="slides/slide227.xml"/><Relationship Id="rId284" Type="http://schemas.openxmlformats.org/officeDocument/2006/relationships/slide" Target="slides/slide269.xml"/><Relationship Id="rId37" Type="http://schemas.openxmlformats.org/officeDocument/2006/relationships/slide" Target="slides/slide22.xml"/><Relationship Id="rId79" Type="http://schemas.openxmlformats.org/officeDocument/2006/relationships/slide" Target="slides/slide64.xml"/><Relationship Id="rId102" Type="http://schemas.openxmlformats.org/officeDocument/2006/relationships/slide" Target="slides/slide87.xml"/><Relationship Id="rId144" Type="http://schemas.openxmlformats.org/officeDocument/2006/relationships/slide" Target="slides/slide129.xml"/><Relationship Id="rId90" Type="http://schemas.openxmlformats.org/officeDocument/2006/relationships/slide" Target="slides/slide75.xml"/><Relationship Id="rId186" Type="http://schemas.openxmlformats.org/officeDocument/2006/relationships/slide" Target="slides/slide171.xml"/><Relationship Id="rId351" Type="http://schemas.openxmlformats.org/officeDocument/2006/relationships/slide" Target="slides/slide336.xml"/><Relationship Id="rId393" Type="http://schemas.openxmlformats.org/officeDocument/2006/relationships/slide" Target="slides/slide378.xml"/><Relationship Id="rId407" Type="http://schemas.openxmlformats.org/officeDocument/2006/relationships/slide" Target="slides/slide392.xml"/><Relationship Id="rId449" Type="http://schemas.openxmlformats.org/officeDocument/2006/relationships/slide" Target="slides/slide434.xml"/><Relationship Id="rId211" Type="http://schemas.openxmlformats.org/officeDocument/2006/relationships/slide" Target="slides/slide196.xml"/><Relationship Id="rId253" Type="http://schemas.openxmlformats.org/officeDocument/2006/relationships/slide" Target="slides/slide238.xml"/><Relationship Id="rId295" Type="http://schemas.openxmlformats.org/officeDocument/2006/relationships/slide" Target="slides/slide280.xml"/><Relationship Id="rId309" Type="http://schemas.openxmlformats.org/officeDocument/2006/relationships/slide" Target="slides/slide294.xml"/><Relationship Id="rId460" Type="http://schemas.openxmlformats.org/officeDocument/2006/relationships/slide" Target="slides/slide445.xml"/><Relationship Id="rId48" Type="http://schemas.openxmlformats.org/officeDocument/2006/relationships/slide" Target="slides/slide33.xml"/><Relationship Id="rId113" Type="http://schemas.openxmlformats.org/officeDocument/2006/relationships/slide" Target="slides/slide98.xml"/><Relationship Id="rId320" Type="http://schemas.openxmlformats.org/officeDocument/2006/relationships/slide" Target="slides/slide305.xml"/><Relationship Id="rId155" Type="http://schemas.openxmlformats.org/officeDocument/2006/relationships/slide" Target="slides/slide140.xml"/><Relationship Id="rId197" Type="http://schemas.openxmlformats.org/officeDocument/2006/relationships/slide" Target="slides/slide182.xml"/><Relationship Id="rId362" Type="http://schemas.openxmlformats.org/officeDocument/2006/relationships/slide" Target="slides/slide347.xml"/><Relationship Id="rId418" Type="http://schemas.openxmlformats.org/officeDocument/2006/relationships/slide" Target="slides/slide403.xml"/><Relationship Id="rId222" Type="http://schemas.openxmlformats.org/officeDocument/2006/relationships/slide" Target="slides/slide207.xml"/><Relationship Id="rId264" Type="http://schemas.openxmlformats.org/officeDocument/2006/relationships/slide" Target="slides/slide249.xml"/><Relationship Id="rId471" Type="http://schemas.openxmlformats.org/officeDocument/2006/relationships/slide" Target="slides/slide456.xml"/><Relationship Id="rId17" Type="http://schemas.openxmlformats.org/officeDocument/2006/relationships/slide" Target="slides/slide2.xml"/><Relationship Id="rId59" Type="http://schemas.openxmlformats.org/officeDocument/2006/relationships/slide" Target="slides/slide44.xml"/><Relationship Id="rId124" Type="http://schemas.openxmlformats.org/officeDocument/2006/relationships/slide" Target="slides/slide109.xml"/><Relationship Id="rId70" Type="http://schemas.openxmlformats.org/officeDocument/2006/relationships/slide" Target="slides/slide55.xml"/><Relationship Id="rId166" Type="http://schemas.openxmlformats.org/officeDocument/2006/relationships/slide" Target="slides/slide151.xml"/><Relationship Id="rId331" Type="http://schemas.openxmlformats.org/officeDocument/2006/relationships/slide" Target="slides/slide316.xml"/><Relationship Id="rId373" Type="http://schemas.openxmlformats.org/officeDocument/2006/relationships/slide" Target="slides/slide358.xml"/><Relationship Id="rId429" Type="http://schemas.openxmlformats.org/officeDocument/2006/relationships/slide" Target="slides/slide414.xml"/><Relationship Id="rId1" Type="http://schemas.openxmlformats.org/officeDocument/2006/relationships/slideMaster" Target="slideMasters/slideMaster1.xml"/><Relationship Id="rId233" Type="http://schemas.openxmlformats.org/officeDocument/2006/relationships/slide" Target="slides/slide218.xml"/><Relationship Id="rId440" Type="http://schemas.openxmlformats.org/officeDocument/2006/relationships/slide" Target="slides/slide425.xml"/><Relationship Id="rId28" Type="http://schemas.openxmlformats.org/officeDocument/2006/relationships/slide" Target="slides/slide13.xml"/><Relationship Id="rId275" Type="http://schemas.openxmlformats.org/officeDocument/2006/relationships/slide" Target="slides/slide260.xml"/><Relationship Id="rId300" Type="http://schemas.openxmlformats.org/officeDocument/2006/relationships/slide" Target="slides/slide285.xml"/><Relationship Id="rId81" Type="http://schemas.openxmlformats.org/officeDocument/2006/relationships/slide" Target="slides/slide66.xml"/><Relationship Id="rId135" Type="http://schemas.openxmlformats.org/officeDocument/2006/relationships/slide" Target="slides/slide120.xml"/><Relationship Id="rId177" Type="http://schemas.openxmlformats.org/officeDocument/2006/relationships/slide" Target="slides/slide162.xml"/><Relationship Id="rId342" Type="http://schemas.openxmlformats.org/officeDocument/2006/relationships/slide" Target="slides/slide327.xml"/><Relationship Id="rId384" Type="http://schemas.openxmlformats.org/officeDocument/2006/relationships/slide" Target="slides/slide369.xml"/><Relationship Id="rId202" Type="http://schemas.openxmlformats.org/officeDocument/2006/relationships/slide" Target="slides/slide187.xml"/><Relationship Id="rId244" Type="http://schemas.openxmlformats.org/officeDocument/2006/relationships/slide" Target="slides/slide229.xml"/><Relationship Id="rId39" Type="http://schemas.openxmlformats.org/officeDocument/2006/relationships/slide" Target="slides/slide24.xml"/><Relationship Id="rId286" Type="http://schemas.openxmlformats.org/officeDocument/2006/relationships/slide" Target="slides/slide271.xml"/><Relationship Id="rId451" Type="http://schemas.openxmlformats.org/officeDocument/2006/relationships/slide" Target="slides/slide436.xml"/><Relationship Id="rId50" Type="http://schemas.openxmlformats.org/officeDocument/2006/relationships/slide" Target="slides/slide35.xml"/><Relationship Id="rId104" Type="http://schemas.openxmlformats.org/officeDocument/2006/relationships/slide" Target="slides/slide89.xml"/><Relationship Id="rId146" Type="http://schemas.openxmlformats.org/officeDocument/2006/relationships/slide" Target="slides/slide131.xml"/><Relationship Id="rId188" Type="http://schemas.openxmlformats.org/officeDocument/2006/relationships/slide" Target="slides/slide173.xml"/><Relationship Id="rId311" Type="http://schemas.openxmlformats.org/officeDocument/2006/relationships/slide" Target="slides/slide296.xml"/><Relationship Id="rId353" Type="http://schemas.openxmlformats.org/officeDocument/2006/relationships/slide" Target="slides/slide338.xml"/><Relationship Id="rId395" Type="http://schemas.openxmlformats.org/officeDocument/2006/relationships/slide" Target="slides/slide380.xml"/><Relationship Id="rId409" Type="http://schemas.openxmlformats.org/officeDocument/2006/relationships/slide" Target="slides/slide394.xml"/><Relationship Id="rId92" Type="http://schemas.openxmlformats.org/officeDocument/2006/relationships/slide" Target="slides/slide77.xml"/><Relationship Id="rId213" Type="http://schemas.openxmlformats.org/officeDocument/2006/relationships/slide" Target="slides/slide198.xml"/><Relationship Id="rId420" Type="http://schemas.openxmlformats.org/officeDocument/2006/relationships/slide" Target="slides/slide405.xml"/><Relationship Id="rId255" Type="http://schemas.openxmlformats.org/officeDocument/2006/relationships/slide" Target="slides/slide240.xml"/><Relationship Id="rId297" Type="http://schemas.openxmlformats.org/officeDocument/2006/relationships/slide" Target="slides/slide282.xml"/><Relationship Id="rId462" Type="http://schemas.openxmlformats.org/officeDocument/2006/relationships/slide" Target="slides/slide447.xml"/><Relationship Id="rId115" Type="http://schemas.openxmlformats.org/officeDocument/2006/relationships/slide" Target="slides/slide100.xml"/><Relationship Id="rId157" Type="http://schemas.openxmlformats.org/officeDocument/2006/relationships/slide" Target="slides/slide142.xml"/><Relationship Id="rId322" Type="http://schemas.openxmlformats.org/officeDocument/2006/relationships/slide" Target="slides/slide307.xml"/><Relationship Id="rId364" Type="http://schemas.openxmlformats.org/officeDocument/2006/relationships/slide" Target="slides/slide349.xml"/><Relationship Id="rId61" Type="http://schemas.openxmlformats.org/officeDocument/2006/relationships/slide" Target="slides/slide46.xml"/><Relationship Id="rId199" Type="http://schemas.openxmlformats.org/officeDocument/2006/relationships/slide" Target="slides/slide184.xml"/><Relationship Id="rId19" Type="http://schemas.openxmlformats.org/officeDocument/2006/relationships/slide" Target="slides/slide4.xml"/><Relationship Id="rId224" Type="http://schemas.openxmlformats.org/officeDocument/2006/relationships/slide" Target="slides/slide209.xml"/><Relationship Id="rId266" Type="http://schemas.openxmlformats.org/officeDocument/2006/relationships/slide" Target="slides/slide251.xml"/><Relationship Id="rId431" Type="http://schemas.openxmlformats.org/officeDocument/2006/relationships/slide" Target="slides/slide416.xml"/><Relationship Id="rId473" Type="http://schemas.openxmlformats.org/officeDocument/2006/relationships/slide" Target="slides/slide458.xml"/><Relationship Id="rId30" Type="http://schemas.openxmlformats.org/officeDocument/2006/relationships/slide" Target="slides/slide15.xml"/><Relationship Id="rId126" Type="http://schemas.openxmlformats.org/officeDocument/2006/relationships/slide" Target="slides/slide111.xml"/><Relationship Id="rId168" Type="http://schemas.openxmlformats.org/officeDocument/2006/relationships/slide" Target="slides/slide153.xml"/><Relationship Id="rId333" Type="http://schemas.openxmlformats.org/officeDocument/2006/relationships/slide" Target="slides/slide318.xml"/></Relationships>
</file>

<file path=ppt/charts/_rels/chart1.xml.rels><?xml version="1.0" encoding="UTF-8" standalone="yes"?>
<Relationships xmlns="http://schemas.openxmlformats.org/package/2006/relationships"><Relationship Id="rId1" Type="http://schemas.openxmlformats.org/officeDocument/2006/relationships/oleObject" Target="file:///C:\Users\overdose\Desktop\bottom5timeseries.csv" TargetMode="External"/></Relationships>
</file>

<file path=ppt/charts/_rels/chart2.xml.rels><?xml version="1.0" encoding="UTF-8" standalone="yes"?>
<Relationships xmlns="http://schemas.openxmlformats.org/package/2006/relationships"><Relationship Id="rId2" Type="http://schemas.openxmlformats.org/officeDocument/2006/relationships/oleObject" Target="file:///C:\Users\themis\research\trento\projects\2009\SpectrometryData\paper\paper-code\icdm10\Notes%20and%20Figs\BulkLoadingGraphs.xlsx" TargetMode="External"/><Relationship Id="rId1" Type="http://schemas.openxmlformats.org/officeDocument/2006/relationships/themeOverride" Target="../theme/themeOverride1.xml"/></Relationships>
</file>

<file path=ppt/charts/_rels/chart3.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oleObject" Target="../embeddings/oleObject10.bin"/><Relationship Id="rId1" Type="http://schemas.openxmlformats.org/officeDocument/2006/relationships/themeOverride" Target="../theme/themeOverride2.xml"/></Relationships>
</file>

<file path=ppt/charts/_rels/chart4.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oleObject" Target="../embeddings/oleObject11.bin"/><Relationship Id="rId1" Type="http://schemas.openxmlformats.org/officeDocument/2006/relationships/themeOverride" Target="../theme/themeOverride3.xml"/></Relationships>
</file>

<file path=ppt/charts/_rels/chart5.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oleObject" Target="../embeddings/oleObject12.bin"/><Relationship Id="rId1" Type="http://schemas.openxmlformats.org/officeDocument/2006/relationships/themeOverride" Target="../theme/themeOverride4.xml"/></Relationships>
</file>

<file path=ppt/charts/_rels/chart6.xml.rels><?xml version="1.0" encoding="UTF-8" standalone="yes"?>
<Relationships xmlns="http://schemas.openxmlformats.org/package/2006/relationships"><Relationship Id="rId3" Type="http://schemas.openxmlformats.org/officeDocument/2006/relationships/chartUserShapes" Target="../drawings/drawing4.xml"/><Relationship Id="rId2" Type="http://schemas.openxmlformats.org/officeDocument/2006/relationships/oleObject" Target="../embeddings/oleObject13.bin"/><Relationship Id="rId1" Type="http://schemas.openxmlformats.org/officeDocument/2006/relationships/themeOverride" Target="../theme/themeOverride5.xml"/></Relationships>
</file>

<file path=ppt/charts/_rels/chart7.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oleObject" Target="Macintosh%20HD:Users:kostas:Dropbox:ads:experiments:experiment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cked"/>
        <c:varyColors val="0"/>
        <c:ser>
          <c:idx val="0"/>
          <c:order val="0"/>
          <c:marker>
            <c:symbol val="none"/>
          </c:marker>
          <c:val>
            <c:numRef>
              <c:f>bottom5timeseries!$A$1:$A$720</c:f>
              <c:numCache>
                <c:formatCode>General</c:formatCode>
                <c:ptCount val="720"/>
                <c:pt idx="0">
                  <c:v>6</c:v>
                </c:pt>
                <c:pt idx="1">
                  <c:v>6</c:v>
                </c:pt>
                <c:pt idx="2">
                  <c:v>6</c:v>
                </c:pt>
                <c:pt idx="3">
                  <c:v>6</c:v>
                </c:pt>
                <c:pt idx="4">
                  <c:v>6</c:v>
                </c:pt>
                <c:pt idx="5">
                  <c:v>9</c:v>
                </c:pt>
                <c:pt idx="6">
                  <c:v>6</c:v>
                </c:pt>
                <c:pt idx="7">
                  <c:v>7</c:v>
                </c:pt>
                <c:pt idx="8">
                  <c:v>6</c:v>
                </c:pt>
                <c:pt idx="9">
                  <c:v>8</c:v>
                </c:pt>
                <c:pt idx="10">
                  <c:v>7</c:v>
                </c:pt>
                <c:pt idx="11">
                  <c:v>6</c:v>
                </c:pt>
                <c:pt idx="12">
                  <c:v>9</c:v>
                </c:pt>
                <c:pt idx="13">
                  <c:v>8</c:v>
                </c:pt>
                <c:pt idx="14">
                  <c:v>19</c:v>
                </c:pt>
                <c:pt idx="15">
                  <c:v>36</c:v>
                </c:pt>
                <c:pt idx="16">
                  <c:v>59</c:v>
                </c:pt>
                <c:pt idx="17">
                  <c:v>110</c:v>
                </c:pt>
                <c:pt idx="18">
                  <c:v>135</c:v>
                </c:pt>
                <c:pt idx="19">
                  <c:v>189</c:v>
                </c:pt>
                <c:pt idx="20">
                  <c:v>98</c:v>
                </c:pt>
                <c:pt idx="21">
                  <c:v>90</c:v>
                </c:pt>
                <c:pt idx="22">
                  <c:v>100</c:v>
                </c:pt>
                <c:pt idx="23">
                  <c:v>131</c:v>
                </c:pt>
                <c:pt idx="24">
                  <c:v>75</c:v>
                </c:pt>
                <c:pt idx="25">
                  <c:v>63</c:v>
                </c:pt>
                <c:pt idx="26">
                  <c:v>62</c:v>
                </c:pt>
                <c:pt idx="27">
                  <c:v>57</c:v>
                </c:pt>
                <c:pt idx="28">
                  <c:v>91</c:v>
                </c:pt>
                <c:pt idx="29">
                  <c:v>62</c:v>
                </c:pt>
                <c:pt idx="30">
                  <c:v>74</c:v>
                </c:pt>
                <c:pt idx="31">
                  <c:v>87</c:v>
                </c:pt>
                <c:pt idx="32">
                  <c:v>80</c:v>
                </c:pt>
                <c:pt idx="33">
                  <c:v>90</c:v>
                </c:pt>
                <c:pt idx="34">
                  <c:v>54</c:v>
                </c:pt>
                <c:pt idx="35">
                  <c:v>64</c:v>
                </c:pt>
                <c:pt idx="36">
                  <c:v>48</c:v>
                </c:pt>
                <c:pt idx="37">
                  <c:v>67</c:v>
                </c:pt>
                <c:pt idx="38">
                  <c:v>57</c:v>
                </c:pt>
                <c:pt idx="39">
                  <c:v>62</c:v>
                </c:pt>
                <c:pt idx="40">
                  <c:v>78</c:v>
                </c:pt>
                <c:pt idx="41">
                  <c:v>59</c:v>
                </c:pt>
                <c:pt idx="42">
                  <c:v>35</c:v>
                </c:pt>
                <c:pt idx="43">
                  <c:v>34</c:v>
                </c:pt>
                <c:pt idx="44">
                  <c:v>13</c:v>
                </c:pt>
                <c:pt idx="45">
                  <c:v>8</c:v>
                </c:pt>
                <c:pt idx="46">
                  <c:v>10</c:v>
                </c:pt>
                <c:pt idx="47">
                  <c:v>6</c:v>
                </c:pt>
                <c:pt idx="48">
                  <c:v>8</c:v>
                </c:pt>
                <c:pt idx="49">
                  <c:v>9</c:v>
                </c:pt>
                <c:pt idx="50">
                  <c:v>6</c:v>
                </c:pt>
                <c:pt idx="51">
                  <c:v>6</c:v>
                </c:pt>
                <c:pt idx="52">
                  <c:v>8</c:v>
                </c:pt>
                <c:pt idx="53">
                  <c:v>8</c:v>
                </c:pt>
                <c:pt idx="54">
                  <c:v>7</c:v>
                </c:pt>
                <c:pt idx="55">
                  <c:v>6</c:v>
                </c:pt>
                <c:pt idx="56">
                  <c:v>6</c:v>
                </c:pt>
                <c:pt idx="57">
                  <c:v>6</c:v>
                </c:pt>
                <c:pt idx="58">
                  <c:v>6</c:v>
                </c:pt>
                <c:pt idx="59">
                  <c:v>8</c:v>
                </c:pt>
                <c:pt idx="60">
                  <c:v>6</c:v>
                </c:pt>
                <c:pt idx="61">
                  <c:v>15</c:v>
                </c:pt>
                <c:pt idx="62">
                  <c:v>18</c:v>
                </c:pt>
                <c:pt idx="63">
                  <c:v>35</c:v>
                </c:pt>
                <c:pt idx="64">
                  <c:v>49</c:v>
                </c:pt>
                <c:pt idx="65">
                  <c:v>94</c:v>
                </c:pt>
                <c:pt idx="66">
                  <c:v>120</c:v>
                </c:pt>
                <c:pt idx="67">
                  <c:v>118</c:v>
                </c:pt>
                <c:pt idx="68">
                  <c:v>153</c:v>
                </c:pt>
                <c:pt idx="69">
                  <c:v>83</c:v>
                </c:pt>
                <c:pt idx="70">
                  <c:v>88</c:v>
                </c:pt>
                <c:pt idx="71">
                  <c:v>111</c:v>
                </c:pt>
                <c:pt idx="72">
                  <c:v>93</c:v>
                </c:pt>
                <c:pt idx="73">
                  <c:v>65</c:v>
                </c:pt>
                <c:pt idx="74">
                  <c:v>62</c:v>
                </c:pt>
                <c:pt idx="75">
                  <c:v>58</c:v>
                </c:pt>
                <c:pt idx="76">
                  <c:v>52</c:v>
                </c:pt>
                <c:pt idx="77">
                  <c:v>72</c:v>
                </c:pt>
                <c:pt idx="78">
                  <c:v>71</c:v>
                </c:pt>
                <c:pt idx="79">
                  <c:v>73</c:v>
                </c:pt>
                <c:pt idx="80">
                  <c:v>67</c:v>
                </c:pt>
                <c:pt idx="81">
                  <c:v>77</c:v>
                </c:pt>
                <c:pt idx="82">
                  <c:v>54</c:v>
                </c:pt>
                <c:pt idx="83">
                  <c:v>55</c:v>
                </c:pt>
                <c:pt idx="84">
                  <c:v>51</c:v>
                </c:pt>
                <c:pt idx="85">
                  <c:v>66</c:v>
                </c:pt>
                <c:pt idx="86">
                  <c:v>61</c:v>
                </c:pt>
                <c:pt idx="87">
                  <c:v>64</c:v>
                </c:pt>
                <c:pt idx="88">
                  <c:v>31</c:v>
                </c:pt>
                <c:pt idx="89">
                  <c:v>38</c:v>
                </c:pt>
                <c:pt idx="90">
                  <c:v>31</c:v>
                </c:pt>
                <c:pt idx="91">
                  <c:v>25</c:v>
                </c:pt>
                <c:pt idx="92">
                  <c:v>12</c:v>
                </c:pt>
                <c:pt idx="93">
                  <c:v>8</c:v>
                </c:pt>
                <c:pt idx="94">
                  <c:v>1</c:v>
                </c:pt>
                <c:pt idx="95">
                  <c:v>0</c:v>
                </c:pt>
                <c:pt idx="96">
                  <c:v>0</c:v>
                </c:pt>
                <c:pt idx="97">
                  <c:v>0</c:v>
                </c:pt>
                <c:pt idx="98">
                  <c:v>0</c:v>
                </c:pt>
                <c:pt idx="99">
                  <c:v>0</c:v>
                </c:pt>
                <c:pt idx="100">
                  <c:v>2</c:v>
                </c:pt>
                <c:pt idx="101">
                  <c:v>2</c:v>
                </c:pt>
                <c:pt idx="102">
                  <c:v>3</c:v>
                </c:pt>
                <c:pt idx="103">
                  <c:v>0</c:v>
                </c:pt>
                <c:pt idx="104">
                  <c:v>0</c:v>
                </c:pt>
                <c:pt idx="105">
                  <c:v>0</c:v>
                </c:pt>
                <c:pt idx="106">
                  <c:v>0</c:v>
                </c:pt>
                <c:pt idx="107">
                  <c:v>4</c:v>
                </c:pt>
                <c:pt idx="108">
                  <c:v>0</c:v>
                </c:pt>
                <c:pt idx="109">
                  <c:v>5</c:v>
                </c:pt>
                <c:pt idx="110">
                  <c:v>8</c:v>
                </c:pt>
                <c:pt idx="111">
                  <c:v>33</c:v>
                </c:pt>
                <c:pt idx="112">
                  <c:v>59</c:v>
                </c:pt>
                <c:pt idx="113">
                  <c:v>109</c:v>
                </c:pt>
                <c:pt idx="114">
                  <c:v>135</c:v>
                </c:pt>
                <c:pt idx="115">
                  <c:v>108</c:v>
                </c:pt>
                <c:pt idx="116">
                  <c:v>91</c:v>
                </c:pt>
                <c:pt idx="117">
                  <c:v>80</c:v>
                </c:pt>
                <c:pt idx="118">
                  <c:v>80</c:v>
                </c:pt>
                <c:pt idx="119">
                  <c:v>78</c:v>
                </c:pt>
                <c:pt idx="120">
                  <c:v>78</c:v>
                </c:pt>
                <c:pt idx="121">
                  <c:v>64</c:v>
                </c:pt>
                <c:pt idx="122">
                  <c:v>44</c:v>
                </c:pt>
                <c:pt idx="123">
                  <c:v>40</c:v>
                </c:pt>
                <c:pt idx="124">
                  <c:v>66</c:v>
                </c:pt>
                <c:pt idx="125">
                  <c:v>55</c:v>
                </c:pt>
                <c:pt idx="126">
                  <c:v>66</c:v>
                </c:pt>
                <c:pt idx="127">
                  <c:v>78</c:v>
                </c:pt>
                <c:pt idx="128">
                  <c:v>76</c:v>
                </c:pt>
                <c:pt idx="129">
                  <c:v>54</c:v>
                </c:pt>
                <c:pt idx="130">
                  <c:v>63</c:v>
                </c:pt>
                <c:pt idx="131">
                  <c:v>72</c:v>
                </c:pt>
                <c:pt idx="132">
                  <c:v>57</c:v>
                </c:pt>
                <c:pt idx="133">
                  <c:v>53</c:v>
                </c:pt>
                <c:pt idx="134">
                  <c:v>67</c:v>
                </c:pt>
                <c:pt idx="135">
                  <c:v>82</c:v>
                </c:pt>
                <c:pt idx="136">
                  <c:v>66</c:v>
                </c:pt>
                <c:pt idx="137">
                  <c:v>59</c:v>
                </c:pt>
                <c:pt idx="138">
                  <c:v>26</c:v>
                </c:pt>
                <c:pt idx="139">
                  <c:v>24</c:v>
                </c:pt>
                <c:pt idx="140">
                  <c:v>10</c:v>
                </c:pt>
                <c:pt idx="141">
                  <c:v>4</c:v>
                </c:pt>
                <c:pt idx="142">
                  <c:v>5</c:v>
                </c:pt>
                <c:pt idx="143">
                  <c:v>0</c:v>
                </c:pt>
                <c:pt idx="144">
                  <c:v>0</c:v>
                </c:pt>
                <c:pt idx="145">
                  <c:v>0</c:v>
                </c:pt>
                <c:pt idx="146">
                  <c:v>0</c:v>
                </c:pt>
                <c:pt idx="147">
                  <c:v>2</c:v>
                </c:pt>
                <c:pt idx="148">
                  <c:v>0</c:v>
                </c:pt>
                <c:pt idx="149">
                  <c:v>2</c:v>
                </c:pt>
                <c:pt idx="150">
                  <c:v>1</c:v>
                </c:pt>
                <c:pt idx="151">
                  <c:v>0</c:v>
                </c:pt>
                <c:pt idx="152">
                  <c:v>2</c:v>
                </c:pt>
                <c:pt idx="153">
                  <c:v>0</c:v>
                </c:pt>
                <c:pt idx="154">
                  <c:v>0</c:v>
                </c:pt>
                <c:pt idx="155">
                  <c:v>0</c:v>
                </c:pt>
                <c:pt idx="156">
                  <c:v>2</c:v>
                </c:pt>
                <c:pt idx="157">
                  <c:v>5</c:v>
                </c:pt>
                <c:pt idx="158">
                  <c:v>15</c:v>
                </c:pt>
                <c:pt idx="159">
                  <c:v>24</c:v>
                </c:pt>
                <c:pt idx="160">
                  <c:v>37</c:v>
                </c:pt>
                <c:pt idx="161">
                  <c:v>57</c:v>
                </c:pt>
                <c:pt idx="162">
                  <c:v>127</c:v>
                </c:pt>
                <c:pt idx="163">
                  <c:v>99</c:v>
                </c:pt>
                <c:pt idx="164">
                  <c:v>116</c:v>
                </c:pt>
                <c:pt idx="165">
                  <c:v>103</c:v>
                </c:pt>
                <c:pt idx="166">
                  <c:v>108</c:v>
                </c:pt>
                <c:pt idx="167">
                  <c:v>85</c:v>
                </c:pt>
                <c:pt idx="168">
                  <c:v>112</c:v>
                </c:pt>
                <c:pt idx="169">
                  <c:v>57</c:v>
                </c:pt>
                <c:pt idx="170">
                  <c:v>48</c:v>
                </c:pt>
                <c:pt idx="171">
                  <c:v>58</c:v>
                </c:pt>
                <c:pt idx="172">
                  <c:v>53</c:v>
                </c:pt>
                <c:pt idx="173">
                  <c:v>50</c:v>
                </c:pt>
                <c:pt idx="174">
                  <c:v>64</c:v>
                </c:pt>
                <c:pt idx="175">
                  <c:v>54</c:v>
                </c:pt>
                <c:pt idx="176">
                  <c:v>49</c:v>
                </c:pt>
                <c:pt idx="177">
                  <c:v>48</c:v>
                </c:pt>
                <c:pt idx="178">
                  <c:v>62</c:v>
                </c:pt>
                <c:pt idx="179">
                  <c:v>59</c:v>
                </c:pt>
                <c:pt idx="180">
                  <c:v>66</c:v>
                </c:pt>
                <c:pt idx="181">
                  <c:v>43</c:v>
                </c:pt>
                <c:pt idx="182">
                  <c:v>67</c:v>
                </c:pt>
                <c:pt idx="183">
                  <c:v>52</c:v>
                </c:pt>
                <c:pt idx="184">
                  <c:v>47</c:v>
                </c:pt>
                <c:pt idx="185">
                  <c:v>57</c:v>
                </c:pt>
                <c:pt idx="186">
                  <c:v>40</c:v>
                </c:pt>
                <c:pt idx="187">
                  <c:v>23</c:v>
                </c:pt>
                <c:pt idx="188">
                  <c:v>8</c:v>
                </c:pt>
                <c:pt idx="189">
                  <c:v>5</c:v>
                </c:pt>
                <c:pt idx="190">
                  <c:v>6</c:v>
                </c:pt>
                <c:pt idx="191">
                  <c:v>0</c:v>
                </c:pt>
                <c:pt idx="192">
                  <c:v>2</c:v>
                </c:pt>
                <c:pt idx="193">
                  <c:v>0</c:v>
                </c:pt>
                <c:pt idx="194">
                  <c:v>0</c:v>
                </c:pt>
                <c:pt idx="195">
                  <c:v>0</c:v>
                </c:pt>
                <c:pt idx="196">
                  <c:v>1</c:v>
                </c:pt>
                <c:pt idx="197">
                  <c:v>2</c:v>
                </c:pt>
                <c:pt idx="198">
                  <c:v>0</c:v>
                </c:pt>
                <c:pt idx="199">
                  <c:v>0</c:v>
                </c:pt>
                <c:pt idx="200">
                  <c:v>0</c:v>
                </c:pt>
                <c:pt idx="201">
                  <c:v>0</c:v>
                </c:pt>
                <c:pt idx="202">
                  <c:v>0</c:v>
                </c:pt>
                <c:pt idx="203">
                  <c:v>0</c:v>
                </c:pt>
                <c:pt idx="204">
                  <c:v>4</c:v>
                </c:pt>
                <c:pt idx="205">
                  <c:v>5</c:v>
                </c:pt>
                <c:pt idx="206">
                  <c:v>10</c:v>
                </c:pt>
                <c:pt idx="207">
                  <c:v>32</c:v>
                </c:pt>
                <c:pt idx="208">
                  <c:v>49</c:v>
                </c:pt>
                <c:pt idx="209">
                  <c:v>55</c:v>
                </c:pt>
                <c:pt idx="210">
                  <c:v>60</c:v>
                </c:pt>
                <c:pt idx="211">
                  <c:v>68</c:v>
                </c:pt>
                <c:pt idx="212">
                  <c:v>52</c:v>
                </c:pt>
                <c:pt idx="213">
                  <c:v>57</c:v>
                </c:pt>
                <c:pt idx="214">
                  <c:v>51</c:v>
                </c:pt>
                <c:pt idx="215">
                  <c:v>68</c:v>
                </c:pt>
                <c:pt idx="216">
                  <c:v>70</c:v>
                </c:pt>
                <c:pt idx="217">
                  <c:v>52</c:v>
                </c:pt>
                <c:pt idx="218">
                  <c:v>43</c:v>
                </c:pt>
                <c:pt idx="219">
                  <c:v>47</c:v>
                </c:pt>
                <c:pt idx="220">
                  <c:v>30</c:v>
                </c:pt>
                <c:pt idx="221">
                  <c:v>24</c:v>
                </c:pt>
                <c:pt idx="222">
                  <c:v>35</c:v>
                </c:pt>
                <c:pt idx="223">
                  <c:v>30</c:v>
                </c:pt>
                <c:pt idx="224">
                  <c:v>36</c:v>
                </c:pt>
                <c:pt idx="225">
                  <c:v>34</c:v>
                </c:pt>
                <c:pt idx="226">
                  <c:v>31</c:v>
                </c:pt>
                <c:pt idx="227">
                  <c:v>41</c:v>
                </c:pt>
                <c:pt idx="228">
                  <c:v>45</c:v>
                </c:pt>
                <c:pt idx="229">
                  <c:v>51</c:v>
                </c:pt>
                <c:pt idx="230">
                  <c:v>62</c:v>
                </c:pt>
                <c:pt idx="231">
                  <c:v>49</c:v>
                </c:pt>
                <c:pt idx="232">
                  <c:v>38</c:v>
                </c:pt>
                <c:pt idx="233">
                  <c:v>40</c:v>
                </c:pt>
                <c:pt idx="234">
                  <c:v>32</c:v>
                </c:pt>
                <c:pt idx="235">
                  <c:v>15</c:v>
                </c:pt>
                <c:pt idx="236">
                  <c:v>13</c:v>
                </c:pt>
                <c:pt idx="237">
                  <c:v>3</c:v>
                </c:pt>
                <c:pt idx="238">
                  <c:v>3</c:v>
                </c:pt>
                <c:pt idx="239">
                  <c:v>0</c:v>
                </c:pt>
                <c:pt idx="240">
                  <c:v>0</c:v>
                </c:pt>
                <c:pt idx="241">
                  <c:v>0</c:v>
                </c:pt>
                <c:pt idx="242">
                  <c:v>0</c:v>
                </c:pt>
                <c:pt idx="243">
                  <c:v>0</c:v>
                </c:pt>
                <c:pt idx="244">
                  <c:v>2</c:v>
                </c:pt>
                <c:pt idx="245">
                  <c:v>2</c:v>
                </c:pt>
                <c:pt idx="246">
                  <c:v>0</c:v>
                </c:pt>
                <c:pt idx="247">
                  <c:v>0</c:v>
                </c:pt>
                <c:pt idx="248">
                  <c:v>1</c:v>
                </c:pt>
                <c:pt idx="249">
                  <c:v>0</c:v>
                </c:pt>
                <c:pt idx="250">
                  <c:v>0</c:v>
                </c:pt>
                <c:pt idx="251">
                  <c:v>1</c:v>
                </c:pt>
                <c:pt idx="252">
                  <c:v>1</c:v>
                </c:pt>
                <c:pt idx="253">
                  <c:v>0</c:v>
                </c:pt>
                <c:pt idx="254">
                  <c:v>4</c:v>
                </c:pt>
                <c:pt idx="255">
                  <c:v>2</c:v>
                </c:pt>
                <c:pt idx="256">
                  <c:v>13</c:v>
                </c:pt>
                <c:pt idx="257">
                  <c:v>36</c:v>
                </c:pt>
                <c:pt idx="258">
                  <c:v>39</c:v>
                </c:pt>
                <c:pt idx="259">
                  <c:v>57</c:v>
                </c:pt>
                <c:pt idx="260">
                  <c:v>69</c:v>
                </c:pt>
                <c:pt idx="261">
                  <c:v>78</c:v>
                </c:pt>
                <c:pt idx="262">
                  <c:v>54</c:v>
                </c:pt>
                <c:pt idx="263">
                  <c:v>43</c:v>
                </c:pt>
                <c:pt idx="264">
                  <c:v>66</c:v>
                </c:pt>
                <c:pt idx="265">
                  <c:v>26</c:v>
                </c:pt>
                <c:pt idx="266">
                  <c:v>28</c:v>
                </c:pt>
                <c:pt idx="267">
                  <c:v>21</c:v>
                </c:pt>
                <c:pt idx="268">
                  <c:v>22</c:v>
                </c:pt>
                <c:pt idx="269">
                  <c:v>26</c:v>
                </c:pt>
                <c:pt idx="270">
                  <c:v>24</c:v>
                </c:pt>
                <c:pt idx="271">
                  <c:v>20</c:v>
                </c:pt>
                <c:pt idx="272">
                  <c:v>36</c:v>
                </c:pt>
                <c:pt idx="273">
                  <c:v>30</c:v>
                </c:pt>
                <c:pt idx="274">
                  <c:v>54</c:v>
                </c:pt>
                <c:pt idx="275">
                  <c:v>37</c:v>
                </c:pt>
                <c:pt idx="276">
                  <c:v>36</c:v>
                </c:pt>
                <c:pt idx="277">
                  <c:v>43</c:v>
                </c:pt>
                <c:pt idx="278">
                  <c:v>48</c:v>
                </c:pt>
                <c:pt idx="279">
                  <c:v>47</c:v>
                </c:pt>
                <c:pt idx="280">
                  <c:v>55</c:v>
                </c:pt>
                <c:pt idx="281">
                  <c:v>46</c:v>
                </c:pt>
                <c:pt idx="282">
                  <c:v>19</c:v>
                </c:pt>
                <c:pt idx="283">
                  <c:v>17</c:v>
                </c:pt>
                <c:pt idx="284">
                  <c:v>8</c:v>
                </c:pt>
                <c:pt idx="285">
                  <c:v>6</c:v>
                </c:pt>
                <c:pt idx="286">
                  <c:v>4</c:v>
                </c:pt>
                <c:pt idx="287">
                  <c:v>4</c:v>
                </c:pt>
                <c:pt idx="288">
                  <c:v>0</c:v>
                </c:pt>
                <c:pt idx="289">
                  <c:v>0</c:v>
                </c:pt>
                <c:pt idx="290">
                  <c:v>2</c:v>
                </c:pt>
                <c:pt idx="291">
                  <c:v>0</c:v>
                </c:pt>
                <c:pt idx="292">
                  <c:v>3</c:v>
                </c:pt>
                <c:pt idx="293">
                  <c:v>2</c:v>
                </c:pt>
                <c:pt idx="294">
                  <c:v>0</c:v>
                </c:pt>
                <c:pt idx="295">
                  <c:v>0</c:v>
                </c:pt>
                <c:pt idx="296">
                  <c:v>0</c:v>
                </c:pt>
                <c:pt idx="297">
                  <c:v>0</c:v>
                </c:pt>
                <c:pt idx="298">
                  <c:v>0</c:v>
                </c:pt>
                <c:pt idx="299">
                  <c:v>0</c:v>
                </c:pt>
                <c:pt idx="300">
                  <c:v>2</c:v>
                </c:pt>
                <c:pt idx="301">
                  <c:v>1</c:v>
                </c:pt>
                <c:pt idx="302">
                  <c:v>12</c:v>
                </c:pt>
                <c:pt idx="303">
                  <c:v>21</c:v>
                </c:pt>
                <c:pt idx="304">
                  <c:v>79</c:v>
                </c:pt>
                <c:pt idx="305">
                  <c:v>116</c:v>
                </c:pt>
                <c:pt idx="306">
                  <c:v>110</c:v>
                </c:pt>
                <c:pt idx="307">
                  <c:v>135</c:v>
                </c:pt>
                <c:pt idx="308">
                  <c:v>131</c:v>
                </c:pt>
                <c:pt idx="309">
                  <c:v>122</c:v>
                </c:pt>
                <c:pt idx="310">
                  <c:v>87</c:v>
                </c:pt>
                <c:pt idx="311">
                  <c:v>99</c:v>
                </c:pt>
                <c:pt idx="312">
                  <c:v>78</c:v>
                </c:pt>
                <c:pt idx="313">
                  <c:v>85</c:v>
                </c:pt>
                <c:pt idx="314">
                  <c:v>53</c:v>
                </c:pt>
                <c:pt idx="315">
                  <c:v>47</c:v>
                </c:pt>
                <c:pt idx="316">
                  <c:v>45</c:v>
                </c:pt>
                <c:pt idx="317">
                  <c:v>72</c:v>
                </c:pt>
                <c:pt idx="318">
                  <c:v>82</c:v>
                </c:pt>
                <c:pt idx="319">
                  <c:v>100</c:v>
                </c:pt>
                <c:pt idx="320">
                  <c:v>87</c:v>
                </c:pt>
                <c:pt idx="321">
                  <c:v>113</c:v>
                </c:pt>
                <c:pt idx="322">
                  <c:v>109</c:v>
                </c:pt>
                <c:pt idx="323">
                  <c:v>75</c:v>
                </c:pt>
                <c:pt idx="324">
                  <c:v>62</c:v>
                </c:pt>
                <c:pt idx="325">
                  <c:v>51</c:v>
                </c:pt>
                <c:pt idx="326">
                  <c:v>64</c:v>
                </c:pt>
                <c:pt idx="327">
                  <c:v>67</c:v>
                </c:pt>
                <c:pt idx="328">
                  <c:v>63</c:v>
                </c:pt>
                <c:pt idx="329">
                  <c:v>44</c:v>
                </c:pt>
                <c:pt idx="330">
                  <c:v>55</c:v>
                </c:pt>
                <c:pt idx="331">
                  <c:v>28</c:v>
                </c:pt>
                <c:pt idx="332">
                  <c:v>4</c:v>
                </c:pt>
                <c:pt idx="333">
                  <c:v>5</c:v>
                </c:pt>
                <c:pt idx="334">
                  <c:v>5</c:v>
                </c:pt>
                <c:pt idx="335">
                  <c:v>2</c:v>
                </c:pt>
                <c:pt idx="336">
                  <c:v>0</c:v>
                </c:pt>
                <c:pt idx="337">
                  <c:v>0</c:v>
                </c:pt>
                <c:pt idx="338">
                  <c:v>0</c:v>
                </c:pt>
                <c:pt idx="339">
                  <c:v>0</c:v>
                </c:pt>
                <c:pt idx="340">
                  <c:v>0</c:v>
                </c:pt>
                <c:pt idx="341">
                  <c:v>3</c:v>
                </c:pt>
                <c:pt idx="342">
                  <c:v>0</c:v>
                </c:pt>
                <c:pt idx="343">
                  <c:v>0</c:v>
                </c:pt>
                <c:pt idx="344">
                  <c:v>0</c:v>
                </c:pt>
                <c:pt idx="345">
                  <c:v>0</c:v>
                </c:pt>
                <c:pt idx="346">
                  <c:v>1</c:v>
                </c:pt>
                <c:pt idx="347">
                  <c:v>4</c:v>
                </c:pt>
                <c:pt idx="348">
                  <c:v>3</c:v>
                </c:pt>
                <c:pt idx="349">
                  <c:v>10</c:v>
                </c:pt>
                <c:pt idx="350">
                  <c:v>19</c:v>
                </c:pt>
                <c:pt idx="351">
                  <c:v>25</c:v>
                </c:pt>
                <c:pt idx="352">
                  <c:v>53</c:v>
                </c:pt>
                <c:pt idx="353">
                  <c:v>84</c:v>
                </c:pt>
                <c:pt idx="354">
                  <c:v>106</c:v>
                </c:pt>
                <c:pt idx="355">
                  <c:v>110</c:v>
                </c:pt>
                <c:pt idx="356">
                  <c:v>127</c:v>
                </c:pt>
                <c:pt idx="357">
                  <c:v>92</c:v>
                </c:pt>
                <c:pt idx="358">
                  <c:v>122</c:v>
                </c:pt>
                <c:pt idx="359">
                  <c:v>107</c:v>
                </c:pt>
                <c:pt idx="360">
                  <c:v>85</c:v>
                </c:pt>
                <c:pt idx="361">
                  <c:v>78</c:v>
                </c:pt>
                <c:pt idx="362">
                  <c:v>51</c:v>
                </c:pt>
                <c:pt idx="363">
                  <c:v>43</c:v>
                </c:pt>
                <c:pt idx="364">
                  <c:v>51</c:v>
                </c:pt>
                <c:pt idx="365">
                  <c:v>66</c:v>
                </c:pt>
                <c:pt idx="366">
                  <c:v>83</c:v>
                </c:pt>
                <c:pt idx="367">
                  <c:v>69</c:v>
                </c:pt>
                <c:pt idx="368">
                  <c:v>79</c:v>
                </c:pt>
                <c:pt idx="369">
                  <c:v>83</c:v>
                </c:pt>
                <c:pt idx="370">
                  <c:v>89</c:v>
                </c:pt>
                <c:pt idx="371">
                  <c:v>82</c:v>
                </c:pt>
                <c:pt idx="372">
                  <c:v>56</c:v>
                </c:pt>
                <c:pt idx="373">
                  <c:v>63</c:v>
                </c:pt>
                <c:pt idx="374">
                  <c:v>60</c:v>
                </c:pt>
                <c:pt idx="375">
                  <c:v>49</c:v>
                </c:pt>
                <c:pt idx="376">
                  <c:v>44</c:v>
                </c:pt>
                <c:pt idx="377">
                  <c:v>44</c:v>
                </c:pt>
                <c:pt idx="378">
                  <c:v>35</c:v>
                </c:pt>
                <c:pt idx="379">
                  <c:v>21</c:v>
                </c:pt>
                <c:pt idx="380">
                  <c:v>12</c:v>
                </c:pt>
                <c:pt idx="381">
                  <c:v>3</c:v>
                </c:pt>
                <c:pt idx="382">
                  <c:v>6</c:v>
                </c:pt>
                <c:pt idx="383">
                  <c:v>3</c:v>
                </c:pt>
                <c:pt idx="384">
                  <c:v>0</c:v>
                </c:pt>
                <c:pt idx="385">
                  <c:v>0</c:v>
                </c:pt>
                <c:pt idx="386">
                  <c:v>0</c:v>
                </c:pt>
                <c:pt idx="387">
                  <c:v>0</c:v>
                </c:pt>
                <c:pt idx="388">
                  <c:v>0</c:v>
                </c:pt>
                <c:pt idx="389">
                  <c:v>3</c:v>
                </c:pt>
                <c:pt idx="390">
                  <c:v>3</c:v>
                </c:pt>
                <c:pt idx="391">
                  <c:v>0</c:v>
                </c:pt>
                <c:pt idx="392">
                  <c:v>0</c:v>
                </c:pt>
                <c:pt idx="393">
                  <c:v>0</c:v>
                </c:pt>
                <c:pt idx="394">
                  <c:v>0</c:v>
                </c:pt>
                <c:pt idx="395">
                  <c:v>1</c:v>
                </c:pt>
                <c:pt idx="396">
                  <c:v>2</c:v>
                </c:pt>
                <c:pt idx="397">
                  <c:v>4</c:v>
                </c:pt>
                <c:pt idx="398">
                  <c:v>8</c:v>
                </c:pt>
                <c:pt idx="399">
                  <c:v>21</c:v>
                </c:pt>
                <c:pt idx="400">
                  <c:v>53</c:v>
                </c:pt>
                <c:pt idx="401">
                  <c:v>92</c:v>
                </c:pt>
                <c:pt idx="402">
                  <c:v>113</c:v>
                </c:pt>
                <c:pt idx="403">
                  <c:v>119</c:v>
                </c:pt>
                <c:pt idx="404">
                  <c:v>100</c:v>
                </c:pt>
                <c:pt idx="405">
                  <c:v>108</c:v>
                </c:pt>
                <c:pt idx="406">
                  <c:v>96</c:v>
                </c:pt>
                <c:pt idx="407">
                  <c:v>117</c:v>
                </c:pt>
                <c:pt idx="408">
                  <c:v>85</c:v>
                </c:pt>
                <c:pt idx="409">
                  <c:v>63</c:v>
                </c:pt>
                <c:pt idx="410">
                  <c:v>64</c:v>
                </c:pt>
                <c:pt idx="411">
                  <c:v>49</c:v>
                </c:pt>
                <c:pt idx="412">
                  <c:v>68</c:v>
                </c:pt>
                <c:pt idx="413">
                  <c:v>73</c:v>
                </c:pt>
                <c:pt idx="414">
                  <c:v>66</c:v>
                </c:pt>
                <c:pt idx="415">
                  <c:v>56</c:v>
                </c:pt>
                <c:pt idx="416">
                  <c:v>63</c:v>
                </c:pt>
                <c:pt idx="417">
                  <c:v>69</c:v>
                </c:pt>
                <c:pt idx="418">
                  <c:v>71</c:v>
                </c:pt>
                <c:pt idx="419">
                  <c:v>71</c:v>
                </c:pt>
                <c:pt idx="420">
                  <c:v>43</c:v>
                </c:pt>
                <c:pt idx="421">
                  <c:v>65</c:v>
                </c:pt>
                <c:pt idx="422">
                  <c:v>60</c:v>
                </c:pt>
                <c:pt idx="423">
                  <c:v>60</c:v>
                </c:pt>
                <c:pt idx="424">
                  <c:v>43</c:v>
                </c:pt>
                <c:pt idx="425">
                  <c:v>48</c:v>
                </c:pt>
                <c:pt idx="426">
                  <c:v>52</c:v>
                </c:pt>
                <c:pt idx="427">
                  <c:v>19</c:v>
                </c:pt>
                <c:pt idx="428">
                  <c:v>12</c:v>
                </c:pt>
                <c:pt idx="429">
                  <c:v>4</c:v>
                </c:pt>
                <c:pt idx="430">
                  <c:v>4</c:v>
                </c:pt>
                <c:pt idx="431">
                  <c:v>1</c:v>
                </c:pt>
                <c:pt idx="432">
                  <c:v>2</c:v>
                </c:pt>
                <c:pt idx="433">
                  <c:v>0</c:v>
                </c:pt>
                <c:pt idx="434">
                  <c:v>0</c:v>
                </c:pt>
                <c:pt idx="435">
                  <c:v>0</c:v>
                </c:pt>
                <c:pt idx="436">
                  <c:v>0</c:v>
                </c:pt>
                <c:pt idx="437">
                  <c:v>2</c:v>
                </c:pt>
                <c:pt idx="438">
                  <c:v>1</c:v>
                </c:pt>
                <c:pt idx="439">
                  <c:v>0</c:v>
                </c:pt>
                <c:pt idx="440">
                  <c:v>0</c:v>
                </c:pt>
                <c:pt idx="441">
                  <c:v>0</c:v>
                </c:pt>
                <c:pt idx="442">
                  <c:v>1</c:v>
                </c:pt>
                <c:pt idx="443">
                  <c:v>1</c:v>
                </c:pt>
                <c:pt idx="444">
                  <c:v>2</c:v>
                </c:pt>
                <c:pt idx="445">
                  <c:v>1</c:v>
                </c:pt>
                <c:pt idx="446">
                  <c:v>13</c:v>
                </c:pt>
                <c:pt idx="447">
                  <c:v>10</c:v>
                </c:pt>
                <c:pt idx="448">
                  <c:v>54</c:v>
                </c:pt>
                <c:pt idx="449">
                  <c:v>86</c:v>
                </c:pt>
                <c:pt idx="450">
                  <c:v>141</c:v>
                </c:pt>
                <c:pt idx="451">
                  <c:v>111</c:v>
                </c:pt>
                <c:pt idx="452">
                  <c:v>107</c:v>
                </c:pt>
                <c:pt idx="453">
                  <c:v>89</c:v>
                </c:pt>
                <c:pt idx="454">
                  <c:v>98</c:v>
                </c:pt>
                <c:pt idx="455">
                  <c:v>100</c:v>
                </c:pt>
                <c:pt idx="456">
                  <c:v>107</c:v>
                </c:pt>
                <c:pt idx="457">
                  <c:v>77</c:v>
                </c:pt>
                <c:pt idx="458">
                  <c:v>34</c:v>
                </c:pt>
                <c:pt idx="459">
                  <c:v>41</c:v>
                </c:pt>
                <c:pt idx="460">
                  <c:v>66</c:v>
                </c:pt>
                <c:pt idx="461">
                  <c:v>68</c:v>
                </c:pt>
                <c:pt idx="462">
                  <c:v>87</c:v>
                </c:pt>
                <c:pt idx="463">
                  <c:v>67</c:v>
                </c:pt>
                <c:pt idx="464">
                  <c:v>96</c:v>
                </c:pt>
                <c:pt idx="465">
                  <c:v>77</c:v>
                </c:pt>
                <c:pt idx="466">
                  <c:v>81</c:v>
                </c:pt>
                <c:pt idx="467">
                  <c:v>69</c:v>
                </c:pt>
                <c:pt idx="468">
                  <c:v>68</c:v>
                </c:pt>
                <c:pt idx="469">
                  <c:v>68</c:v>
                </c:pt>
                <c:pt idx="470">
                  <c:v>58</c:v>
                </c:pt>
                <c:pt idx="471">
                  <c:v>41</c:v>
                </c:pt>
                <c:pt idx="472">
                  <c:v>50</c:v>
                </c:pt>
                <c:pt idx="473">
                  <c:v>72</c:v>
                </c:pt>
                <c:pt idx="474">
                  <c:v>50</c:v>
                </c:pt>
                <c:pt idx="475">
                  <c:v>22</c:v>
                </c:pt>
                <c:pt idx="476">
                  <c:v>10</c:v>
                </c:pt>
                <c:pt idx="477">
                  <c:v>10</c:v>
                </c:pt>
                <c:pt idx="478">
                  <c:v>4</c:v>
                </c:pt>
                <c:pt idx="479">
                  <c:v>0</c:v>
                </c:pt>
                <c:pt idx="480">
                  <c:v>1</c:v>
                </c:pt>
                <c:pt idx="481">
                  <c:v>0</c:v>
                </c:pt>
                <c:pt idx="482">
                  <c:v>1</c:v>
                </c:pt>
                <c:pt idx="483">
                  <c:v>0</c:v>
                </c:pt>
                <c:pt idx="484">
                  <c:v>1</c:v>
                </c:pt>
                <c:pt idx="485">
                  <c:v>2</c:v>
                </c:pt>
                <c:pt idx="486">
                  <c:v>0</c:v>
                </c:pt>
                <c:pt idx="487">
                  <c:v>0</c:v>
                </c:pt>
                <c:pt idx="488">
                  <c:v>0</c:v>
                </c:pt>
                <c:pt idx="489">
                  <c:v>2</c:v>
                </c:pt>
                <c:pt idx="490">
                  <c:v>0</c:v>
                </c:pt>
                <c:pt idx="491">
                  <c:v>2</c:v>
                </c:pt>
                <c:pt idx="492">
                  <c:v>0</c:v>
                </c:pt>
                <c:pt idx="493">
                  <c:v>1</c:v>
                </c:pt>
                <c:pt idx="494">
                  <c:v>13</c:v>
                </c:pt>
                <c:pt idx="495">
                  <c:v>15</c:v>
                </c:pt>
                <c:pt idx="496">
                  <c:v>58</c:v>
                </c:pt>
                <c:pt idx="497">
                  <c:v>68</c:v>
                </c:pt>
                <c:pt idx="498">
                  <c:v>120</c:v>
                </c:pt>
                <c:pt idx="499">
                  <c:v>91</c:v>
                </c:pt>
                <c:pt idx="500">
                  <c:v>126</c:v>
                </c:pt>
                <c:pt idx="501">
                  <c:v>174</c:v>
                </c:pt>
                <c:pt idx="502">
                  <c:v>106</c:v>
                </c:pt>
                <c:pt idx="503">
                  <c:v>91</c:v>
                </c:pt>
                <c:pt idx="504">
                  <c:v>122</c:v>
                </c:pt>
                <c:pt idx="505">
                  <c:v>63</c:v>
                </c:pt>
                <c:pt idx="506">
                  <c:v>40</c:v>
                </c:pt>
                <c:pt idx="507">
                  <c:v>46</c:v>
                </c:pt>
                <c:pt idx="508">
                  <c:v>67</c:v>
                </c:pt>
                <c:pt idx="509">
                  <c:v>41</c:v>
                </c:pt>
                <c:pt idx="510">
                  <c:v>65</c:v>
                </c:pt>
                <c:pt idx="511">
                  <c:v>86</c:v>
                </c:pt>
                <c:pt idx="512">
                  <c:v>66</c:v>
                </c:pt>
                <c:pt idx="513">
                  <c:v>63</c:v>
                </c:pt>
                <c:pt idx="514">
                  <c:v>71</c:v>
                </c:pt>
                <c:pt idx="515">
                  <c:v>65</c:v>
                </c:pt>
                <c:pt idx="516">
                  <c:v>57</c:v>
                </c:pt>
                <c:pt idx="517">
                  <c:v>54</c:v>
                </c:pt>
                <c:pt idx="518">
                  <c:v>64</c:v>
                </c:pt>
                <c:pt idx="519">
                  <c:v>48</c:v>
                </c:pt>
                <c:pt idx="520">
                  <c:v>44</c:v>
                </c:pt>
                <c:pt idx="521">
                  <c:v>41</c:v>
                </c:pt>
                <c:pt idx="522">
                  <c:v>40</c:v>
                </c:pt>
                <c:pt idx="523">
                  <c:v>15</c:v>
                </c:pt>
                <c:pt idx="524">
                  <c:v>7</c:v>
                </c:pt>
                <c:pt idx="525">
                  <c:v>6</c:v>
                </c:pt>
                <c:pt idx="526">
                  <c:v>4</c:v>
                </c:pt>
                <c:pt idx="527">
                  <c:v>2</c:v>
                </c:pt>
                <c:pt idx="528">
                  <c:v>0</c:v>
                </c:pt>
                <c:pt idx="529">
                  <c:v>0</c:v>
                </c:pt>
                <c:pt idx="530">
                  <c:v>0</c:v>
                </c:pt>
                <c:pt idx="531">
                  <c:v>0</c:v>
                </c:pt>
                <c:pt idx="532">
                  <c:v>0</c:v>
                </c:pt>
                <c:pt idx="533">
                  <c:v>2</c:v>
                </c:pt>
                <c:pt idx="534">
                  <c:v>0</c:v>
                </c:pt>
                <c:pt idx="535">
                  <c:v>3</c:v>
                </c:pt>
                <c:pt idx="536">
                  <c:v>0</c:v>
                </c:pt>
                <c:pt idx="537">
                  <c:v>0</c:v>
                </c:pt>
                <c:pt idx="538">
                  <c:v>0</c:v>
                </c:pt>
                <c:pt idx="539">
                  <c:v>0</c:v>
                </c:pt>
                <c:pt idx="540">
                  <c:v>3</c:v>
                </c:pt>
                <c:pt idx="541">
                  <c:v>4</c:v>
                </c:pt>
                <c:pt idx="542">
                  <c:v>13</c:v>
                </c:pt>
                <c:pt idx="543">
                  <c:v>19</c:v>
                </c:pt>
                <c:pt idx="544">
                  <c:v>31</c:v>
                </c:pt>
                <c:pt idx="545">
                  <c:v>60</c:v>
                </c:pt>
                <c:pt idx="546">
                  <c:v>59</c:v>
                </c:pt>
                <c:pt idx="547">
                  <c:v>59</c:v>
                </c:pt>
                <c:pt idx="548">
                  <c:v>57</c:v>
                </c:pt>
                <c:pt idx="549">
                  <c:v>50</c:v>
                </c:pt>
                <c:pt idx="550">
                  <c:v>63</c:v>
                </c:pt>
                <c:pt idx="551">
                  <c:v>35</c:v>
                </c:pt>
                <c:pt idx="552">
                  <c:v>46</c:v>
                </c:pt>
                <c:pt idx="553">
                  <c:v>59</c:v>
                </c:pt>
                <c:pt idx="554">
                  <c:v>24</c:v>
                </c:pt>
                <c:pt idx="555">
                  <c:v>46</c:v>
                </c:pt>
                <c:pt idx="556">
                  <c:v>35</c:v>
                </c:pt>
                <c:pt idx="557">
                  <c:v>29</c:v>
                </c:pt>
                <c:pt idx="558">
                  <c:v>26</c:v>
                </c:pt>
                <c:pt idx="559">
                  <c:v>34</c:v>
                </c:pt>
                <c:pt idx="560">
                  <c:v>47</c:v>
                </c:pt>
                <c:pt idx="561">
                  <c:v>44</c:v>
                </c:pt>
                <c:pt idx="562">
                  <c:v>54</c:v>
                </c:pt>
                <c:pt idx="563">
                  <c:v>83</c:v>
                </c:pt>
                <c:pt idx="564">
                  <c:v>61</c:v>
                </c:pt>
                <c:pt idx="565">
                  <c:v>52</c:v>
                </c:pt>
                <c:pt idx="566">
                  <c:v>62</c:v>
                </c:pt>
                <c:pt idx="567">
                  <c:v>41</c:v>
                </c:pt>
                <c:pt idx="568">
                  <c:v>36</c:v>
                </c:pt>
                <c:pt idx="569">
                  <c:v>37</c:v>
                </c:pt>
                <c:pt idx="570">
                  <c:v>30</c:v>
                </c:pt>
                <c:pt idx="571">
                  <c:v>29</c:v>
                </c:pt>
                <c:pt idx="572">
                  <c:v>6</c:v>
                </c:pt>
                <c:pt idx="573">
                  <c:v>12</c:v>
                </c:pt>
                <c:pt idx="574">
                  <c:v>4</c:v>
                </c:pt>
                <c:pt idx="575">
                  <c:v>1</c:v>
                </c:pt>
                <c:pt idx="576">
                  <c:v>0</c:v>
                </c:pt>
                <c:pt idx="577">
                  <c:v>0</c:v>
                </c:pt>
                <c:pt idx="578">
                  <c:v>0</c:v>
                </c:pt>
                <c:pt idx="579">
                  <c:v>0</c:v>
                </c:pt>
                <c:pt idx="580">
                  <c:v>2</c:v>
                </c:pt>
                <c:pt idx="581">
                  <c:v>2</c:v>
                </c:pt>
                <c:pt idx="582">
                  <c:v>0</c:v>
                </c:pt>
                <c:pt idx="583">
                  <c:v>1</c:v>
                </c:pt>
                <c:pt idx="584">
                  <c:v>0</c:v>
                </c:pt>
                <c:pt idx="585">
                  <c:v>0</c:v>
                </c:pt>
                <c:pt idx="586">
                  <c:v>0</c:v>
                </c:pt>
                <c:pt idx="587">
                  <c:v>0</c:v>
                </c:pt>
                <c:pt idx="588">
                  <c:v>0</c:v>
                </c:pt>
                <c:pt idx="589">
                  <c:v>1</c:v>
                </c:pt>
                <c:pt idx="590">
                  <c:v>2</c:v>
                </c:pt>
                <c:pt idx="591">
                  <c:v>9</c:v>
                </c:pt>
                <c:pt idx="592">
                  <c:v>21</c:v>
                </c:pt>
                <c:pt idx="593">
                  <c:v>33</c:v>
                </c:pt>
                <c:pt idx="594">
                  <c:v>48</c:v>
                </c:pt>
                <c:pt idx="595">
                  <c:v>67</c:v>
                </c:pt>
                <c:pt idx="596">
                  <c:v>38</c:v>
                </c:pt>
                <c:pt idx="597">
                  <c:v>46</c:v>
                </c:pt>
                <c:pt idx="598">
                  <c:v>46</c:v>
                </c:pt>
                <c:pt idx="599">
                  <c:v>44</c:v>
                </c:pt>
                <c:pt idx="600">
                  <c:v>15</c:v>
                </c:pt>
                <c:pt idx="601">
                  <c:v>25</c:v>
                </c:pt>
                <c:pt idx="602">
                  <c:v>17</c:v>
                </c:pt>
                <c:pt idx="603">
                  <c:v>20</c:v>
                </c:pt>
                <c:pt idx="604">
                  <c:v>9</c:v>
                </c:pt>
                <c:pt idx="605">
                  <c:v>23</c:v>
                </c:pt>
                <c:pt idx="606">
                  <c:v>5</c:v>
                </c:pt>
                <c:pt idx="607">
                  <c:v>18</c:v>
                </c:pt>
                <c:pt idx="608">
                  <c:v>17</c:v>
                </c:pt>
                <c:pt idx="609">
                  <c:v>33</c:v>
                </c:pt>
                <c:pt idx="610">
                  <c:v>36</c:v>
                </c:pt>
                <c:pt idx="611">
                  <c:v>25</c:v>
                </c:pt>
                <c:pt idx="612">
                  <c:v>38</c:v>
                </c:pt>
                <c:pt idx="613">
                  <c:v>43</c:v>
                </c:pt>
                <c:pt idx="614">
                  <c:v>47</c:v>
                </c:pt>
                <c:pt idx="615">
                  <c:v>50</c:v>
                </c:pt>
                <c:pt idx="616">
                  <c:v>42</c:v>
                </c:pt>
                <c:pt idx="617">
                  <c:v>55</c:v>
                </c:pt>
                <c:pt idx="618">
                  <c:v>25</c:v>
                </c:pt>
                <c:pt idx="619">
                  <c:v>27</c:v>
                </c:pt>
                <c:pt idx="620">
                  <c:v>6</c:v>
                </c:pt>
                <c:pt idx="621">
                  <c:v>6</c:v>
                </c:pt>
                <c:pt idx="622">
                  <c:v>4</c:v>
                </c:pt>
                <c:pt idx="623">
                  <c:v>1</c:v>
                </c:pt>
                <c:pt idx="624">
                  <c:v>1</c:v>
                </c:pt>
                <c:pt idx="625">
                  <c:v>3</c:v>
                </c:pt>
                <c:pt idx="626">
                  <c:v>0</c:v>
                </c:pt>
                <c:pt idx="627">
                  <c:v>1</c:v>
                </c:pt>
                <c:pt idx="628">
                  <c:v>0</c:v>
                </c:pt>
                <c:pt idx="629">
                  <c:v>2</c:v>
                </c:pt>
                <c:pt idx="630">
                  <c:v>1</c:v>
                </c:pt>
                <c:pt idx="631">
                  <c:v>0</c:v>
                </c:pt>
                <c:pt idx="632">
                  <c:v>0</c:v>
                </c:pt>
                <c:pt idx="633">
                  <c:v>0</c:v>
                </c:pt>
                <c:pt idx="634">
                  <c:v>0</c:v>
                </c:pt>
                <c:pt idx="635">
                  <c:v>2</c:v>
                </c:pt>
                <c:pt idx="636">
                  <c:v>4</c:v>
                </c:pt>
                <c:pt idx="637">
                  <c:v>1</c:v>
                </c:pt>
                <c:pt idx="638">
                  <c:v>14</c:v>
                </c:pt>
                <c:pt idx="639">
                  <c:v>16</c:v>
                </c:pt>
                <c:pt idx="640">
                  <c:v>57</c:v>
                </c:pt>
                <c:pt idx="641">
                  <c:v>85</c:v>
                </c:pt>
                <c:pt idx="642">
                  <c:v>126</c:v>
                </c:pt>
                <c:pt idx="643">
                  <c:v>112</c:v>
                </c:pt>
                <c:pt idx="644">
                  <c:v>135</c:v>
                </c:pt>
                <c:pt idx="645">
                  <c:v>83</c:v>
                </c:pt>
                <c:pt idx="646">
                  <c:v>80</c:v>
                </c:pt>
                <c:pt idx="647">
                  <c:v>106</c:v>
                </c:pt>
                <c:pt idx="648">
                  <c:v>82</c:v>
                </c:pt>
                <c:pt idx="649">
                  <c:v>38</c:v>
                </c:pt>
                <c:pt idx="650">
                  <c:v>42</c:v>
                </c:pt>
                <c:pt idx="651">
                  <c:v>47</c:v>
                </c:pt>
                <c:pt idx="652">
                  <c:v>55</c:v>
                </c:pt>
                <c:pt idx="653">
                  <c:v>73</c:v>
                </c:pt>
                <c:pt idx="654">
                  <c:v>67</c:v>
                </c:pt>
                <c:pt idx="655">
                  <c:v>74</c:v>
                </c:pt>
                <c:pt idx="656">
                  <c:v>69</c:v>
                </c:pt>
                <c:pt idx="657">
                  <c:v>63</c:v>
                </c:pt>
                <c:pt idx="658">
                  <c:v>54</c:v>
                </c:pt>
                <c:pt idx="659">
                  <c:v>69</c:v>
                </c:pt>
                <c:pt idx="660">
                  <c:v>34</c:v>
                </c:pt>
                <c:pt idx="661">
                  <c:v>78</c:v>
                </c:pt>
                <c:pt idx="662">
                  <c:v>68</c:v>
                </c:pt>
                <c:pt idx="663">
                  <c:v>55</c:v>
                </c:pt>
                <c:pt idx="664">
                  <c:v>47</c:v>
                </c:pt>
                <c:pt idx="665">
                  <c:v>45</c:v>
                </c:pt>
                <c:pt idx="666">
                  <c:v>53</c:v>
                </c:pt>
                <c:pt idx="667">
                  <c:v>21</c:v>
                </c:pt>
                <c:pt idx="668">
                  <c:v>8</c:v>
                </c:pt>
                <c:pt idx="669">
                  <c:v>3</c:v>
                </c:pt>
                <c:pt idx="670">
                  <c:v>4</c:v>
                </c:pt>
                <c:pt idx="671">
                  <c:v>3</c:v>
                </c:pt>
                <c:pt idx="672">
                  <c:v>0</c:v>
                </c:pt>
                <c:pt idx="673">
                  <c:v>1</c:v>
                </c:pt>
                <c:pt idx="674">
                  <c:v>0</c:v>
                </c:pt>
                <c:pt idx="675">
                  <c:v>0</c:v>
                </c:pt>
                <c:pt idx="676">
                  <c:v>0</c:v>
                </c:pt>
                <c:pt idx="677">
                  <c:v>2</c:v>
                </c:pt>
                <c:pt idx="678">
                  <c:v>0</c:v>
                </c:pt>
                <c:pt idx="679">
                  <c:v>1</c:v>
                </c:pt>
                <c:pt idx="680">
                  <c:v>1</c:v>
                </c:pt>
                <c:pt idx="681">
                  <c:v>0</c:v>
                </c:pt>
                <c:pt idx="682">
                  <c:v>1</c:v>
                </c:pt>
                <c:pt idx="683">
                  <c:v>0</c:v>
                </c:pt>
                <c:pt idx="684">
                  <c:v>5</c:v>
                </c:pt>
                <c:pt idx="685">
                  <c:v>3</c:v>
                </c:pt>
                <c:pt idx="686">
                  <c:v>24</c:v>
                </c:pt>
                <c:pt idx="687">
                  <c:v>22</c:v>
                </c:pt>
                <c:pt idx="688">
                  <c:v>63</c:v>
                </c:pt>
                <c:pt idx="689">
                  <c:v>94</c:v>
                </c:pt>
                <c:pt idx="690">
                  <c:v>121</c:v>
                </c:pt>
                <c:pt idx="691">
                  <c:v>146</c:v>
                </c:pt>
                <c:pt idx="692">
                  <c:v>120</c:v>
                </c:pt>
                <c:pt idx="693">
                  <c:v>96</c:v>
                </c:pt>
                <c:pt idx="694">
                  <c:v>112</c:v>
                </c:pt>
                <c:pt idx="695">
                  <c:v>99</c:v>
                </c:pt>
                <c:pt idx="696">
                  <c:v>80</c:v>
                </c:pt>
                <c:pt idx="697">
                  <c:v>55</c:v>
                </c:pt>
                <c:pt idx="698">
                  <c:v>64</c:v>
                </c:pt>
                <c:pt idx="699">
                  <c:v>65</c:v>
                </c:pt>
                <c:pt idx="700">
                  <c:v>59</c:v>
                </c:pt>
                <c:pt idx="701">
                  <c:v>71</c:v>
                </c:pt>
                <c:pt idx="702">
                  <c:v>69</c:v>
                </c:pt>
                <c:pt idx="703">
                  <c:v>84</c:v>
                </c:pt>
                <c:pt idx="704">
                  <c:v>83</c:v>
                </c:pt>
                <c:pt idx="705">
                  <c:v>83</c:v>
                </c:pt>
                <c:pt idx="706">
                  <c:v>60</c:v>
                </c:pt>
                <c:pt idx="707">
                  <c:v>42</c:v>
                </c:pt>
                <c:pt idx="708">
                  <c:v>49</c:v>
                </c:pt>
                <c:pt idx="709">
                  <c:v>77</c:v>
                </c:pt>
                <c:pt idx="710">
                  <c:v>67</c:v>
                </c:pt>
                <c:pt idx="711">
                  <c:v>43</c:v>
                </c:pt>
                <c:pt idx="712">
                  <c:v>54</c:v>
                </c:pt>
                <c:pt idx="713">
                  <c:v>42</c:v>
                </c:pt>
                <c:pt idx="714">
                  <c:v>45</c:v>
                </c:pt>
                <c:pt idx="715">
                  <c:v>16</c:v>
                </c:pt>
                <c:pt idx="716">
                  <c:v>9</c:v>
                </c:pt>
                <c:pt idx="717">
                  <c:v>7</c:v>
                </c:pt>
                <c:pt idx="718">
                  <c:v>2</c:v>
                </c:pt>
                <c:pt idx="719">
                  <c:v>4</c:v>
                </c:pt>
              </c:numCache>
            </c:numRef>
          </c:val>
          <c:smooth val="0"/>
          <c:extLst>
            <c:ext xmlns:c16="http://schemas.microsoft.com/office/drawing/2014/chart" uri="{C3380CC4-5D6E-409C-BE32-E72D297353CC}">
              <c16:uniqueId val="{00000000-A58C-48F5-9824-27737CE1C5CA}"/>
            </c:ext>
          </c:extLst>
        </c:ser>
        <c:ser>
          <c:idx val="1"/>
          <c:order val="1"/>
          <c:marker>
            <c:symbol val="none"/>
          </c:marker>
          <c:val>
            <c:numRef>
              <c:f>bottom5timeseries!$B$1:$B$720</c:f>
              <c:numCache>
                <c:formatCode>General</c:formatCode>
                <c:ptCount val="720"/>
                <c:pt idx="0">
                  <c:v>685.1538461538463</c:v>
                </c:pt>
                <c:pt idx="1">
                  <c:v>431.76923076922981</c:v>
                </c:pt>
                <c:pt idx="2">
                  <c:v>304.92307692307577</c:v>
                </c:pt>
                <c:pt idx="3">
                  <c:v>245.61538461538399</c:v>
                </c:pt>
                <c:pt idx="4">
                  <c:v>222.15384615384599</c:v>
                </c:pt>
                <c:pt idx="5">
                  <c:v>196.61538461538399</c:v>
                </c:pt>
                <c:pt idx="6">
                  <c:v>188.76923076922998</c:v>
                </c:pt>
                <c:pt idx="7">
                  <c:v>168</c:v>
                </c:pt>
                <c:pt idx="8">
                  <c:v>172.53846153846101</c:v>
                </c:pt>
                <c:pt idx="9">
                  <c:v>154.53846153846101</c:v>
                </c:pt>
                <c:pt idx="10">
                  <c:v>187.8461538461529</c:v>
                </c:pt>
                <c:pt idx="11">
                  <c:v>249.38461538461507</c:v>
                </c:pt>
                <c:pt idx="12">
                  <c:v>381.92307692307577</c:v>
                </c:pt>
                <c:pt idx="13">
                  <c:v>791.53846153846132</c:v>
                </c:pt>
                <c:pt idx="14">
                  <c:v>2164.3076923076901</c:v>
                </c:pt>
                <c:pt idx="15">
                  <c:v>4533</c:v>
                </c:pt>
                <c:pt idx="16">
                  <c:v>8088.4615384615354</c:v>
                </c:pt>
                <c:pt idx="17">
                  <c:v>14532.615384615294</c:v>
                </c:pt>
                <c:pt idx="18">
                  <c:v>24728.846153846102</c:v>
                </c:pt>
                <c:pt idx="19">
                  <c:v>31690.1538461538</c:v>
                </c:pt>
                <c:pt idx="20">
                  <c:v>33134.1538461538</c:v>
                </c:pt>
                <c:pt idx="21">
                  <c:v>33135.307692307601</c:v>
                </c:pt>
                <c:pt idx="22">
                  <c:v>32256.615384615299</c:v>
                </c:pt>
                <c:pt idx="23">
                  <c:v>32846.461538461503</c:v>
                </c:pt>
                <c:pt idx="24">
                  <c:v>32796.846153846134</c:v>
                </c:pt>
                <c:pt idx="25">
                  <c:v>30385.076923076896</c:v>
                </c:pt>
                <c:pt idx="26">
                  <c:v>21931.307692307601</c:v>
                </c:pt>
                <c:pt idx="27">
                  <c:v>18638.615384615299</c:v>
                </c:pt>
                <c:pt idx="28">
                  <c:v>19743.384615384599</c:v>
                </c:pt>
                <c:pt idx="29">
                  <c:v>22237.615384615299</c:v>
                </c:pt>
                <c:pt idx="30">
                  <c:v>24073.307692307601</c:v>
                </c:pt>
                <c:pt idx="31">
                  <c:v>25416.1538461538</c:v>
                </c:pt>
                <c:pt idx="32">
                  <c:v>27389.538461538392</c:v>
                </c:pt>
                <c:pt idx="33">
                  <c:v>28636.076923076896</c:v>
                </c:pt>
                <c:pt idx="34">
                  <c:v>27476.923076923005</c:v>
                </c:pt>
                <c:pt idx="35">
                  <c:v>25837.538461538392</c:v>
                </c:pt>
                <c:pt idx="36">
                  <c:v>23052.1538461538</c:v>
                </c:pt>
                <c:pt idx="37">
                  <c:v>21932</c:v>
                </c:pt>
                <c:pt idx="38">
                  <c:v>20156.230769230697</c:v>
                </c:pt>
                <c:pt idx="39">
                  <c:v>20022.615384615299</c:v>
                </c:pt>
                <c:pt idx="40">
                  <c:v>18091.923076923005</c:v>
                </c:pt>
                <c:pt idx="41">
                  <c:v>16805.1538461538</c:v>
                </c:pt>
                <c:pt idx="42">
                  <c:v>13463.538461538408</c:v>
                </c:pt>
                <c:pt idx="43">
                  <c:v>9333.230769230775</c:v>
                </c:pt>
                <c:pt idx="44">
                  <c:v>5022.153846153843</c:v>
                </c:pt>
                <c:pt idx="45">
                  <c:v>3204.9230769230712</c:v>
                </c:pt>
                <c:pt idx="46">
                  <c:v>1827.3076923076901</c:v>
                </c:pt>
                <c:pt idx="47">
                  <c:v>1157.0769230769199</c:v>
                </c:pt>
                <c:pt idx="48">
                  <c:v>680.46153846153788</c:v>
                </c:pt>
                <c:pt idx="49">
                  <c:v>414.30769230769198</c:v>
                </c:pt>
                <c:pt idx="50">
                  <c:v>314</c:v>
                </c:pt>
                <c:pt idx="51">
                  <c:v>247.76923076922998</c:v>
                </c:pt>
                <c:pt idx="52">
                  <c:v>232.76923076922998</c:v>
                </c:pt>
                <c:pt idx="53">
                  <c:v>198.23076923076886</c:v>
                </c:pt>
                <c:pt idx="54">
                  <c:v>203.15384615384599</c:v>
                </c:pt>
                <c:pt idx="55">
                  <c:v>170</c:v>
                </c:pt>
                <c:pt idx="56">
                  <c:v>170.461538461538</c:v>
                </c:pt>
                <c:pt idx="57">
                  <c:v>157.07692307692301</c:v>
                </c:pt>
                <c:pt idx="58">
                  <c:v>179.692307692307</c:v>
                </c:pt>
                <c:pt idx="59">
                  <c:v>262.46153846153754</c:v>
                </c:pt>
                <c:pt idx="60">
                  <c:v>382.61538461538402</c:v>
                </c:pt>
                <c:pt idx="61">
                  <c:v>833.07692307692309</c:v>
                </c:pt>
                <c:pt idx="62">
                  <c:v>2199.3846153846098</c:v>
                </c:pt>
                <c:pt idx="63">
                  <c:v>4623.4615384615354</c:v>
                </c:pt>
                <c:pt idx="64">
                  <c:v>8029.8461538461497</c:v>
                </c:pt>
                <c:pt idx="65">
                  <c:v>14308</c:v>
                </c:pt>
                <c:pt idx="66">
                  <c:v>23725.615384615299</c:v>
                </c:pt>
                <c:pt idx="67">
                  <c:v>30145.923076923005</c:v>
                </c:pt>
                <c:pt idx="68">
                  <c:v>32106.076923076896</c:v>
                </c:pt>
                <c:pt idx="69">
                  <c:v>32109.076923076896</c:v>
                </c:pt>
                <c:pt idx="70">
                  <c:v>30323.538461538392</c:v>
                </c:pt>
                <c:pt idx="71">
                  <c:v>31201.769230769201</c:v>
                </c:pt>
                <c:pt idx="72">
                  <c:v>32017.923076923005</c:v>
                </c:pt>
                <c:pt idx="73">
                  <c:v>29704.230769230697</c:v>
                </c:pt>
                <c:pt idx="74">
                  <c:v>20715.846153846102</c:v>
                </c:pt>
                <c:pt idx="75">
                  <c:v>18889.615384615299</c:v>
                </c:pt>
                <c:pt idx="76">
                  <c:v>19288.307692307601</c:v>
                </c:pt>
                <c:pt idx="77">
                  <c:v>21674.307692307601</c:v>
                </c:pt>
                <c:pt idx="78">
                  <c:v>23179.846153846102</c:v>
                </c:pt>
                <c:pt idx="79">
                  <c:v>24511.538461538392</c:v>
                </c:pt>
                <c:pt idx="80">
                  <c:v>26852.538461538392</c:v>
                </c:pt>
                <c:pt idx="81">
                  <c:v>27977.384615384599</c:v>
                </c:pt>
                <c:pt idx="82">
                  <c:v>26830.538461538392</c:v>
                </c:pt>
                <c:pt idx="83">
                  <c:v>25487</c:v>
                </c:pt>
                <c:pt idx="84">
                  <c:v>23516.923076923005</c:v>
                </c:pt>
                <c:pt idx="85">
                  <c:v>21839.461538461499</c:v>
                </c:pt>
                <c:pt idx="86">
                  <c:v>19915.769230769201</c:v>
                </c:pt>
                <c:pt idx="87">
                  <c:v>19691.230769230697</c:v>
                </c:pt>
                <c:pt idx="88">
                  <c:v>18155.461538461499</c:v>
                </c:pt>
                <c:pt idx="89">
                  <c:v>16630.307692307601</c:v>
                </c:pt>
                <c:pt idx="90">
                  <c:v>13076</c:v>
                </c:pt>
                <c:pt idx="91">
                  <c:v>8972.4615384615245</c:v>
                </c:pt>
                <c:pt idx="92">
                  <c:v>4770.3846153846098</c:v>
                </c:pt>
                <c:pt idx="93">
                  <c:v>3137.3076923076901</c:v>
                </c:pt>
                <c:pt idx="94">
                  <c:v>1888.6153846153798</c:v>
                </c:pt>
                <c:pt idx="95">
                  <c:v>1211.8461538461506</c:v>
                </c:pt>
                <c:pt idx="96">
                  <c:v>780.2307692307694</c:v>
                </c:pt>
                <c:pt idx="97">
                  <c:v>497.46153846153754</c:v>
                </c:pt>
                <c:pt idx="98">
                  <c:v>315.15384615384642</c:v>
                </c:pt>
                <c:pt idx="99">
                  <c:v>233.53846153846101</c:v>
                </c:pt>
                <c:pt idx="100">
                  <c:v>214.61538461538399</c:v>
                </c:pt>
                <c:pt idx="101">
                  <c:v>184.23076923076886</c:v>
                </c:pt>
                <c:pt idx="102">
                  <c:v>195.61538461538399</c:v>
                </c:pt>
                <c:pt idx="103">
                  <c:v>152.692307692307</c:v>
                </c:pt>
                <c:pt idx="104">
                  <c:v>154.461538461538</c:v>
                </c:pt>
                <c:pt idx="105">
                  <c:v>147.8461538461529</c:v>
                </c:pt>
                <c:pt idx="106">
                  <c:v>168.07692307692301</c:v>
                </c:pt>
                <c:pt idx="107">
                  <c:v>245.923076923076</c:v>
                </c:pt>
                <c:pt idx="108">
                  <c:v>366.46153846153754</c:v>
                </c:pt>
                <c:pt idx="109">
                  <c:v>805.69230769230705</c:v>
                </c:pt>
                <c:pt idx="110">
                  <c:v>2194.6923076923013</c:v>
                </c:pt>
                <c:pt idx="111">
                  <c:v>4627.6923076923003</c:v>
                </c:pt>
                <c:pt idx="112">
                  <c:v>8213.5384615384664</c:v>
                </c:pt>
                <c:pt idx="113">
                  <c:v>13801</c:v>
                </c:pt>
                <c:pt idx="114">
                  <c:v>23967.307692307601</c:v>
                </c:pt>
                <c:pt idx="115">
                  <c:v>30474.615384615299</c:v>
                </c:pt>
                <c:pt idx="116">
                  <c:v>32339.307692307601</c:v>
                </c:pt>
                <c:pt idx="117">
                  <c:v>31913.384615384599</c:v>
                </c:pt>
                <c:pt idx="118">
                  <c:v>30822.615384615299</c:v>
                </c:pt>
                <c:pt idx="119">
                  <c:v>31975.692307692298</c:v>
                </c:pt>
                <c:pt idx="120">
                  <c:v>31802.846153846102</c:v>
                </c:pt>
                <c:pt idx="121">
                  <c:v>29701.307692307601</c:v>
                </c:pt>
                <c:pt idx="122">
                  <c:v>21090.230769230697</c:v>
                </c:pt>
                <c:pt idx="123">
                  <c:v>17925.692307692298</c:v>
                </c:pt>
                <c:pt idx="124">
                  <c:v>19133.307692307601</c:v>
                </c:pt>
                <c:pt idx="125">
                  <c:v>21189.692307692298</c:v>
                </c:pt>
                <c:pt idx="126">
                  <c:v>22737.615384615299</c:v>
                </c:pt>
                <c:pt idx="127">
                  <c:v>23685.1538461538</c:v>
                </c:pt>
                <c:pt idx="128">
                  <c:v>25519.923076923005</c:v>
                </c:pt>
                <c:pt idx="129">
                  <c:v>26566.230769230697</c:v>
                </c:pt>
                <c:pt idx="130">
                  <c:v>26037.923076923005</c:v>
                </c:pt>
                <c:pt idx="131">
                  <c:v>24980.615384615299</c:v>
                </c:pt>
                <c:pt idx="132">
                  <c:v>22259.692307692298</c:v>
                </c:pt>
                <c:pt idx="133">
                  <c:v>20911.384615384599</c:v>
                </c:pt>
                <c:pt idx="134">
                  <c:v>19394.230769230697</c:v>
                </c:pt>
                <c:pt idx="135">
                  <c:v>19185.846153846102</c:v>
                </c:pt>
                <c:pt idx="136">
                  <c:v>17172.692307692298</c:v>
                </c:pt>
                <c:pt idx="137">
                  <c:v>16163</c:v>
                </c:pt>
                <c:pt idx="138">
                  <c:v>13456.384615384601</c:v>
                </c:pt>
                <c:pt idx="139">
                  <c:v>8554.3076923076842</c:v>
                </c:pt>
                <c:pt idx="140">
                  <c:v>4995.6153846153829</c:v>
                </c:pt>
                <c:pt idx="141">
                  <c:v>2735.23076923076</c:v>
                </c:pt>
                <c:pt idx="142">
                  <c:v>1711.2307692307606</c:v>
                </c:pt>
                <c:pt idx="143">
                  <c:v>1085.6153846153798</c:v>
                </c:pt>
                <c:pt idx="144">
                  <c:v>693.8461538461529</c:v>
                </c:pt>
                <c:pt idx="145">
                  <c:v>416.30769230769198</c:v>
                </c:pt>
                <c:pt idx="146">
                  <c:v>310.76923076922981</c:v>
                </c:pt>
                <c:pt idx="147">
                  <c:v>225.923076923076</c:v>
                </c:pt>
                <c:pt idx="148">
                  <c:v>210.38461538461507</c:v>
                </c:pt>
                <c:pt idx="149">
                  <c:v>183.38461538461507</c:v>
                </c:pt>
                <c:pt idx="150">
                  <c:v>196.923076923076</c:v>
                </c:pt>
                <c:pt idx="151">
                  <c:v>153.61538461538399</c:v>
                </c:pt>
                <c:pt idx="152">
                  <c:v>161.38461538461507</c:v>
                </c:pt>
                <c:pt idx="153">
                  <c:v>148.38461538461507</c:v>
                </c:pt>
                <c:pt idx="154">
                  <c:v>175.461538461538</c:v>
                </c:pt>
                <c:pt idx="155">
                  <c:v>240.692307692307</c:v>
                </c:pt>
                <c:pt idx="156">
                  <c:v>379</c:v>
                </c:pt>
                <c:pt idx="157">
                  <c:v>829</c:v>
                </c:pt>
                <c:pt idx="158">
                  <c:v>2243</c:v>
                </c:pt>
                <c:pt idx="159">
                  <c:v>4657.2307692307595</c:v>
                </c:pt>
                <c:pt idx="160">
                  <c:v>8176.3846153846098</c:v>
                </c:pt>
                <c:pt idx="161">
                  <c:v>14027.307692307601</c:v>
                </c:pt>
                <c:pt idx="162">
                  <c:v>23420.307692307601</c:v>
                </c:pt>
                <c:pt idx="163">
                  <c:v>30200.769230769201</c:v>
                </c:pt>
                <c:pt idx="164">
                  <c:v>31628.615384615299</c:v>
                </c:pt>
                <c:pt idx="165">
                  <c:v>31511.230769230697</c:v>
                </c:pt>
                <c:pt idx="166">
                  <c:v>30700.615384615299</c:v>
                </c:pt>
                <c:pt idx="167">
                  <c:v>31582.692307692298</c:v>
                </c:pt>
                <c:pt idx="168">
                  <c:v>30923.384615384599</c:v>
                </c:pt>
                <c:pt idx="169">
                  <c:v>28261.538461538392</c:v>
                </c:pt>
                <c:pt idx="170">
                  <c:v>20812</c:v>
                </c:pt>
                <c:pt idx="171">
                  <c:v>18297</c:v>
                </c:pt>
                <c:pt idx="172">
                  <c:v>18649.1538461538</c:v>
                </c:pt>
                <c:pt idx="173">
                  <c:v>20004.230769230697</c:v>
                </c:pt>
                <c:pt idx="174">
                  <c:v>21040.692307692298</c:v>
                </c:pt>
                <c:pt idx="175">
                  <c:v>22462.923076923005</c:v>
                </c:pt>
                <c:pt idx="176">
                  <c:v>23658.1538461538</c:v>
                </c:pt>
                <c:pt idx="177">
                  <c:v>24514.461538461499</c:v>
                </c:pt>
                <c:pt idx="178">
                  <c:v>24472.230769230697</c:v>
                </c:pt>
                <c:pt idx="179">
                  <c:v>22322.769230769201</c:v>
                </c:pt>
                <c:pt idx="180">
                  <c:v>19985.692307692298</c:v>
                </c:pt>
                <c:pt idx="181">
                  <c:v>19531.230769230697</c:v>
                </c:pt>
                <c:pt idx="182">
                  <c:v>18258</c:v>
                </c:pt>
                <c:pt idx="183">
                  <c:v>18000.461538461499</c:v>
                </c:pt>
                <c:pt idx="184">
                  <c:v>16768.461538461499</c:v>
                </c:pt>
                <c:pt idx="185">
                  <c:v>14781.923076923</c:v>
                </c:pt>
                <c:pt idx="186">
                  <c:v>11984.692307692299</c:v>
                </c:pt>
                <c:pt idx="187">
                  <c:v>8251.9230769230671</c:v>
                </c:pt>
                <c:pt idx="188">
                  <c:v>4227.5384615384601</c:v>
                </c:pt>
                <c:pt idx="189">
                  <c:v>2753.23076923076</c:v>
                </c:pt>
                <c:pt idx="190">
                  <c:v>1477.4615384615306</c:v>
                </c:pt>
                <c:pt idx="191">
                  <c:v>1105.0769230769199</c:v>
                </c:pt>
                <c:pt idx="192">
                  <c:v>713.1538461538463</c:v>
                </c:pt>
                <c:pt idx="193">
                  <c:v>468.692307692307</c:v>
                </c:pt>
                <c:pt idx="194">
                  <c:v>337.692307692307</c:v>
                </c:pt>
                <c:pt idx="195">
                  <c:v>250.30769230769209</c:v>
                </c:pt>
                <c:pt idx="196">
                  <c:v>229.76923076922998</c:v>
                </c:pt>
                <c:pt idx="197">
                  <c:v>187.8461538461529</c:v>
                </c:pt>
                <c:pt idx="198">
                  <c:v>290.84615384615284</c:v>
                </c:pt>
                <c:pt idx="199">
                  <c:v>157.38461538461507</c:v>
                </c:pt>
                <c:pt idx="200">
                  <c:v>159.30769230769209</c:v>
                </c:pt>
                <c:pt idx="201">
                  <c:v>151.61538461538399</c:v>
                </c:pt>
                <c:pt idx="202">
                  <c:v>167.07692307692301</c:v>
                </c:pt>
                <c:pt idx="203">
                  <c:v>219.30769230769209</c:v>
                </c:pt>
                <c:pt idx="204">
                  <c:v>296.07692307692281</c:v>
                </c:pt>
                <c:pt idx="205">
                  <c:v>577.2307692307694</c:v>
                </c:pt>
                <c:pt idx="206">
                  <c:v>1377.8461538461506</c:v>
                </c:pt>
                <c:pt idx="207">
                  <c:v>2865.3846153846098</c:v>
                </c:pt>
                <c:pt idx="208">
                  <c:v>5457.0769230769229</c:v>
                </c:pt>
                <c:pt idx="209">
                  <c:v>9427.3076923076842</c:v>
                </c:pt>
                <c:pt idx="210">
                  <c:v>13608.615384615294</c:v>
                </c:pt>
                <c:pt idx="211">
                  <c:v>15110.923076923</c:v>
                </c:pt>
                <c:pt idx="212">
                  <c:v>16849.538461538392</c:v>
                </c:pt>
                <c:pt idx="213">
                  <c:v>16956.692307692298</c:v>
                </c:pt>
                <c:pt idx="214">
                  <c:v>15910.615384615294</c:v>
                </c:pt>
                <c:pt idx="215">
                  <c:v>15510.076923076893</c:v>
                </c:pt>
                <c:pt idx="216">
                  <c:v>15226.615384615294</c:v>
                </c:pt>
                <c:pt idx="217">
                  <c:v>15147.538461538408</c:v>
                </c:pt>
                <c:pt idx="218">
                  <c:v>13447.307692307601</c:v>
                </c:pt>
                <c:pt idx="219">
                  <c:v>12672.076923076893</c:v>
                </c:pt>
                <c:pt idx="220">
                  <c:v>11846.153846153806</c:v>
                </c:pt>
                <c:pt idx="221">
                  <c:v>10524.153846153806</c:v>
                </c:pt>
                <c:pt idx="222">
                  <c:v>8825.6923076922994</c:v>
                </c:pt>
                <c:pt idx="223">
                  <c:v>8017.8461538461497</c:v>
                </c:pt>
                <c:pt idx="224">
                  <c:v>8663.1538461538457</c:v>
                </c:pt>
                <c:pt idx="225">
                  <c:v>9428.3076923076842</c:v>
                </c:pt>
                <c:pt idx="226">
                  <c:v>10307.076923076893</c:v>
                </c:pt>
                <c:pt idx="227">
                  <c:v>10044.461538461501</c:v>
                </c:pt>
                <c:pt idx="228">
                  <c:v>9584.3846153846043</c:v>
                </c:pt>
                <c:pt idx="229">
                  <c:v>9842.9230769230671</c:v>
                </c:pt>
                <c:pt idx="230">
                  <c:v>10088.615384615294</c:v>
                </c:pt>
                <c:pt idx="231">
                  <c:v>10746.384615384601</c:v>
                </c:pt>
                <c:pt idx="232">
                  <c:v>10342.384615384601</c:v>
                </c:pt>
                <c:pt idx="233">
                  <c:v>9874.1538461538457</c:v>
                </c:pt>
                <c:pt idx="234">
                  <c:v>7898</c:v>
                </c:pt>
                <c:pt idx="235">
                  <c:v>5590.9230769230699</c:v>
                </c:pt>
                <c:pt idx="236">
                  <c:v>3395.3076923076901</c:v>
                </c:pt>
                <c:pt idx="237">
                  <c:v>2105.23076923076</c:v>
                </c:pt>
                <c:pt idx="238">
                  <c:v>1394.4615384615306</c:v>
                </c:pt>
                <c:pt idx="239">
                  <c:v>941.1538461538463</c:v>
                </c:pt>
                <c:pt idx="240">
                  <c:v>732.69230769230705</c:v>
                </c:pt>
                <c:pt idx="241">
                  <c:v>521.69230769230705</c:v>
                </c:pt>
                <c:pt idx="242">
                  <c:v>382.61538461538402</c:v>
                </c:pt>
                <c:pt idx="243">
                  <c:v>293.692307692307</c:v>
                </c:pt>
                <c:pt idx="244">
                  <c:v>256</c:v>
                </c:pt>
                <c:pt idx="245">
                  <c:v>210.07692307692301</c:v>
                </c:pt>
                <c:pt idx="246">
                  <c:v>200.53846153846101</c:v>
                </c:pt>
                <c:pt idx="247">
                  <c:v>156.76923076922998</c:v>
                </c:pt>
                <c:pt idx="248">
                  <c:v>166.61538461538399</c:v>
                </c:pt>
                <c:pt idx="249">
                  <c:v>149.38461538461507</c:v>
                </c:pt>
                <c:pt idx="250">
                  <c:v>170.53846153846101</c:v>
                </c:pt>
                <c:pt idx="251">
                  <c:v>193.76923076922998</c:v>
                </c:pt>
                <c:pt idx="252">
                  <c:v>235</c:v>
                </c:pt>
                <c:pt idx="253">
                  <c:v>348.61538461538402</c:v>
                </c:pt>
                <c:pt idx="254">
                  <c:v>721.69230769230705</c:v>
                </c:pt>
                <c:pt idx="255">
                  <c:v>1416.38461538461</c:v>
                </c:pt>
                <c:pt idx="256">
                  <c:v>2886.0769230769201</c:v>
                </c:pt>
                <c:pt idx="257">
                  <c:v>4981.153846153843</c:v>
                </c:pt>
                <c:pt idx="258">
                  <c:v>7581.3076923076896</c:v>
                </c:pt>
                <c:pt idx="259">
                  <c:v>9602.6153846153738</c:v>
                </c:pt>
                <c:pt idx="260">
                  <c:v>10455.076923076893</c:v>
                </c:pt>
                <c:pt idx="261">
                  <c:v>10320.7692307692</c:v>
                </c:pt>
                <c:pt idx="262">
                  <c:v>9865</c:v>
                </c:pt>
                <c:pt idx="263">
                  <c:v>9112.1538461538457</c:v>
                </c:pt>
                <c:pt idx="264">
                  <c:v>8663.9230769230671</c:v>
                </c:pt>
                <c:pt idx="265">
                  <c:v>8057.2307692307595</c:v>
                </c:pt>
                <c:pt idx="266">
                  <c:v>6667.153846153843</c:v>
                </c:pt>
                <c:pt idx="267">
                  <c:v>5656.9230769230699</c:v>
                </c:pt>
                <c:pt idx="268">
                  <c:v>5086.4615384615354</c:v>
                </c:pt>
                <c:pt idx="269">
                  <c:v>4816.3846153846098</c:v>
                </c:pt>
                <c:pt idx="270">
                  <c:v>4379.4615384615354</c:v>
                </c:pt>
                <c:pt idx="271">
                  <c:v>4774.6153846153829</c:v>
                </c:pt>
                <c:pt idx="272">
                  <c:v>5315.8461538461497</c:v>
                </c:pt>
                <c:pt idx="273">
                  <c:v>5946.5384615384601</c:v>
                </c:pt>
                <c:pt idx="274">
                  <c:v>7435.7692307692332</c:v>
                </c:pt>
                <c:pt idx="275">
                  <c:v>7402.3846153846098</c:v>
                </c:pt>
                <c:pt idx="276">
                  <c:v>7354</c:v>
                </c:pt>
                <c:pt idx="277">
                  <c:v>7993.153846153843</c:v>
                </c:pt>
                <c:pt idx="278">
                  <c:v>8677.5384615384664</c:v>
                </c:pt>
                <c:pt idx="279">
                  <c:v>9392.076923076911</c:v>
                </c:pt>
                <c:pt idx="280">
                  <c:v>9903.076923076911</c:v>
                </c:pt>
                <c:pt idx="281">
                  <c:v>10123.461538461501</c:v>
                </c:pt>
                <c:pt idx="282">
                  <c:v>8009.8461538461497</c:v>
                </c:pt>
                <c:pt idx="283">
                  <c:v>6385.0769230769229</c:v>
                </c:pt>
                <c:pt idx="284">
                  <c:v>3482.6923076923013</c:v>
                </c:pt>
                <c:pt idx="285">
                  <c:v>2759.1538461538398</c:v>
                </c:pt>
                <c:pt idx="286">
                  <c:v>1692.3076923076901</c:v>
                </c:pt>
                <c:pt idx="287">
                  <c:v>1218.3076923076901</c:v>
                </c:pt>
                <c:pt idx="288">
                  <c:v>764</c:v>
                </c:pt>
                <c:pt idx="289">
                  <c:v>464.38461538461502</c:v>
                </c:pt>
                <c:pt idx="290">
                  <c:v>323.76923076922981</c:v>
                </c:pt>
                <c:pt idx="291">
                  <c:v>237.38461538461507</c:v>
                </c:pt>
                <c:pt idx="292">
                  <c:v>229.30769230769209</c:v>
                </c:pt>
                <c:pt idx="293">
                  <c:v>201.23076923076886</c:v>
                </c:pt>
                <c:pt idx="294">
                  <c:v>194.692307692307</c:v>
                </c:pt>
                <c:pt idx="295">
                  <c:v>158.61538461538399</c:v>
                </c:pt>
                <c:pt idx="296">
                  <c:v>178.53846153846101</c:v>
                </c:pt>
                <c:pt idx="297">
                  <c:v>162.461538461538</c:v>
                </c:pt>
                <c:pt idx="298">
                  <c:v>184.53846153846101</c:v>
                </c:pt>
                <c:pt idx="299">
                  <c:v>256.53846153846098</c:v>
                </c:pt>
                <c:pt idx="300">
                  <c:v>388.61538461538402</c:v>
                </c:pt>
                <c:pt idx="301">
                  <c:v>803.53846153846132</c:v>
                </c:pt>
                <c:pt idx="302">
                  <c:v>2178</c:v>
                </c:pt>
                <c:pt idx="303">
                  <c:v>4434.6153846153829</c:v>
                </c:pt>
                <c:pt idx="304">
                  <c:v>8184.9230769230699</c:v>
                </c:pt>
                <c:pt idx="305">
                  <c:v>14218.692307692299</c:v>
                </c:pt>
                <c:pt idx="306">
                  <c:v>24048.384615384599</c:v>
                </c:pt>
                <c:pt idx="307">
                  <c:v>30914.692307692298</c:v>
                </c:pt>
                <c:pt idx="308">
                  <c:v>33506.923076922998</c:v>
                </c:pt>
                <c:pt idx="309">
                  <c:v>33411.230769230671</c:v>
                </c:pt>
                <c:pt idx="310">
                  <c:v>32288.230769230697</c:v>
                </c:pt>
                <c:pt idx="311">
                  <c:v>32297.1538461538</c:v>
                </c:pt>
                <c:pt idx="312">
                  <c:v>32712.769230769201</c:v>
                </c:pt>
                <c:pt idx="313">
                  <c:v>29903.461538461499</c:v>
                </c:pt>
                <c:pt idx="314">
                  <c:v>21617</c:v>
                </c:pt>
                <c:pt idx="315">
                  <c:v>19443.692307692298</c:v>
                </c:pt>
                <c:pt idx="316">
                  <c:v>19835</c:v>
                </c:pt>
                <c:pt idx="317">
                  <c:v>21996.538461538392</c:v>
                </c:pt>
                <c:pt idx="318">
                  <c:v>23496.230769230697</c:v>
                </c:pt>
                <c:pt idx="319">
                  <c:v>24985.307692307601</c:v>
                </c:pt>
                <c:pt idx="320">
                  <c:v>27579.384615384599</c:v>
                </c:pt>
                <c:pt idx="321">
                  <c:v>29121.923076923005</c:v>
                </c:pt>
                <c:pt idx="322">
                  <c:v>28108.692307692298</c:v>
                </c:pt>
                <c:pt idx="323">
                  <c:v>26587.076923076896</c:v>
                </c:pt>
                <c:pt idx="324">
                  <c:v>23460.307692307601</c:v>
                </c:pt>
                <c:pt idx="325">
                  <c:v>23097.769230769201</c:v>
                </c:pt>
                <c:pt idx="326">
                  <c:v>20370.923076923005</c:v>
                </c:pt>
                <c:pt idx="327">
                  <c:v>19496.307692307601</c:v>
                </c:pt>
                <c:pt idx="328">
                  <c:v>17781.461538461499</c:v>
                </c:pt>
                <c:pt idx="329">
                  <c:v>16681.1538461538</c:v>
                </c:pt>
                <c:pt idx="330">
                  <c:v>13959</c:v>
                </c:pt>
                <c:pt idx="331">
                  <c:v>9441.3846153846043</c:v>
                </c:pt>
                <c:pt idx="332">
                  <c:v>5406.3846153846098</c:v>
                </c:pt>
                <c:pt idx="333">
                  <c:v>3249.8461538461515</c:v>
                </c:pt>
                <c:pt idx="334">
                  <c:v>2043.76923076923</c:v>
                </c:pt>
                <c:pt idx="335">
                  <c:v>1308.2307692307606</c:v>
                </c:pt>
                <c:pt idx="336">
                  <c:v>871.30769230769204</c:v>
                </c:pt>
                <c:pt idx="337">
                  <c:v>580.1538461538463</c:v>
                </c:pt>
                <c:pt idx="338">
                  <c:v>390.38461538461502</c:v>
                </c:pt>
                <c:pt idx="339">
                  <c:v>296.61538461538402</c:v>
                </c:pt>
                <c:pt idx="340">
                  <c:v>258.38461538461502</c:v>
                </c:pt>
                <c:pt idx="341">
                  <c:v>215.8461538461529</c:v>
                </c:pt>
                <c:pt idx="342">
                  <c:v>222.76923076922998</c:v>
                </c:pt>
                <c:pt idx="343">
                  <c:v>178</c:v>
                </c:pt>
                <c:pt idx="344">
                  <c:v>172.53846153846101</c:v>
                </c:pt>
                <c:pt idx="345">
                  <c:v>181</c:v>
                </c:pt>
                <c:pt idx="346">
                  <c:v>206.923076923076</c:v>
                </c:pt>
                <c:pt idx="347">
                  <c:v>256</c:v>
                </c:pt>
                <c:pt idx="348">
                  <c:v>381.61538461538402</c:v>
                </c:pt>
                <c:pt idx="349">
                  <c:v>798.53846153846132</c:v>
                </c:pt>
                <c:pt idx="350">
                  <c:v>2101</c:v>
                </c:pt>
                <c:pt idx="351">
                  <c:v>4452.5384615384601</c:v>
                </c:pt>
                <c:pt idx="352">
                  <c:v>8072.2307692307595</c:v>
                </c:pt>
                <c:pt idx="353">
                  <c:v>14074.7692307692</c:v>
                </c:pt>
                <c:pt idx="354">
                  <c:v>24372.846153846102</c:v>
                </c:pt>
                <c:pt idx="355">
                  <c:v>31476.230769230697</c:v>
                </c:pt>
                <c:pt idx="356">
                  <c:v>33269</c:v>
                </c:pt>
                <c:pt idx="357">
                  <c:v>33096.846153846134</c:v>
                </c:pt>
                <c:pt idx="358">
                  <c:v>32201.230769230697</c:v>
                </c:pt>
                <c:pt idx="359">
                  <c:v>32573.538461538392</c:v>
                </c:pt>
                <c:pt idx="360">
                  <c:v>32459.1538461538</c:v>
                </c:pt>
                <c:pt idx="361">
                  <c:v>30337.076923076896</c:v>
                </c:pt>
                <c:pt idx="362">
                  <c:v>22043.307692307601</c:v>
                </c:pt>
                <c:pt idx="363">
                  <c:v>18936.307692307601</c:v>
                </c:pt>
                <c:pt idx="364">
                  <c:v>19915.307692307601</c:v>
                </c:pt>
                <c:pt idx="365">
                  <c:v>22041.846153846102</c:v>
                </c:pt>
                <c:pt idx="366">
                  <c:v>23364.692307692298</c:v>
                </c:pt>
                <c:pt idx="367">
                  <c:v>24739.307692307601</c:v>
                </c:pt>
                <c:pt idx="368">
                  <c:v>26658.846153846102</c:v>
                </c:pt>
                <c:pt idx="369">
                  <c:v>28530.384615384599</c:v>
                </c:pt>
                <c:pt idx="370">
                  <c:v>27188.846153846102</c:v>
                </c:pt>
                <c:pt idx="371">
                  <c:v>25850.230769230697</c:v>
                </c:pt>
                <c:pt idx="372">
                  <c:v>23497.230769230697</c:v>
                </c:pt>
                <c:pt idx="373">
                  <c:v>22999.846153846102</c:v>
                </c:pt>
                <c:pt idx="374">
                  <c:v>20365.538461538392</c:v>
                </c:pt>
                <c:pt idx="375">
                  <c:v>19880.692307692298</c:v>
                </c:pt>
                <c:pt idx="376">
                  <c:v>17983.1538461538</c:v>
                </c:pt>
                <c:pt idx="377">
                  <c:v>16831.076923076896</c:v>
                </c:pt>
                <c:pt idx="378">
                  <c:v>14216.461538461501</c:v>
                </c:pt>
                <c:pt idx="379">
                  <c:v>9159.076923076911</c:v>
                </c:pt>
                <c:pt idx="380">
                  <c:v>4956.8461538461497</c:v>
                </c:pt>
                <c:pt idx="381">
                  <c:v>2971.6923076923013</c:v>
                </c:pt>
                <c:pt idx="382">
                  <c:v>1830.2307692307606</c:v>
                </c:pt>
                <c:pt idx="383">
                  <c:v>1213.1538461538391</c:v>
                </c:pt>
                <c:pt idx="384">
                  <c:v>819</c:v>
                </c:pt>
                <c:pt idx="385">
                  <c:v>540.30769230769204</c:v>
                </c:pt>
                <c:pt idx="386">
                  <c:v>358.84615384615284</c:v>
                </c:pt>
                <c:pt idx="387">
                  <c:v>239.30769230769209</c:v>
                </c:pt>
                <c:pt idx="388">
                  <c:v>220.15384615384599</c:v>
                </c:pt>
                <c:pt idx="389">
                  <c:v>191.8461538461529</c:v>
                </c:pt>
                <c:pt idx="390">
                  <c:v>183.38461538461507</c:v>
                </c:pt>
                <c:pt idx="391">
                  <c:v>155.23076923076886</c:v>
                </c:pt>
                <c:pt idx="392">
                  <c:v>150.923076923076</c:v>
                </c:pt>
                <c:pt idx="393">
                  <c:v>152.923076923076</c:v>
                </c:pt>
                <c:pt idx="394">
                  <c:v>180.30769230769209</c:v>
                </c:pt>
                <c:pt idx="395">
                  <c:v>247.15384615384599</c:v>
                </c:pt>
                <c:pt idx="396">
                  <c:v>361</c:v>
                </c:pt>
                <c:pt idx="397">
                  <c:v>814.53846153846132</c:v>
                </c:pt>
                <c:pt idx="398">
                  <c:v>2161.5384615384601</c:v>
                </c:pt>
                <c:pt idx="399">
                  <c:v>4592.6153846153829</c:v>
                </c:pt>
                <c:pt idx="400">
                  <c:v>8081.6923076923003</c:v>
                </c:pt>
                <c:pt idx="401">
                  <c:v>14075.384615384601</c:v>
                </c:pt>
                <c:pt idx="402">
                  <c:v>25332.769230769201</c:v>
                </c:pt>
                <c:pt idx="403">
                  <c:v>31139.923076923005</c:v>
                </c:pt>
                <c:pt idx="404">
                  <c:v>32825.846153846134</c:v>
                </c:pt>
                <c:pt idx="405">
                  <c:v>32427.923076923005</c:v>
                </c:pt>
                <c:pt idx="406">
                  <c:v>31554.923076923005</c:v>
                </c:pt>
                <c:pt idx="407">
                  <c:v>32111.769230769201</c:v>
                </c:pt>
                <c:pt idx="408">
                  <c:v>31401.923076923005</c:v>
                </c:pt>
                <c:pt idx="409">
                  <c:v>29313.692307692298</c:v>
                </c:pt>
                <c:pt idx="410">
                  <c:v>20798.692307692298</c:v>
                </c:pt>
                <c:pt idx="411">
                  <c:v>18242.846153846102</c:v>
                </c:pt>
                <c:pt idx="412">
                  <c:v>19776.769230769201</c:v>
                </c:pt>
                <c:pt idx="413">
                  <c:v>22224.230769230697</c:v>
                </c:pt>
                <c:pt idx="414">
                  <c:v>23734.846153846102</c:v>
                </c:pt>
                <c:pt idx="415">
                  <c:v>25385.692307692298</c:v>
                </c:pt>
                <c:pt idx="416">
                  <c:v>26174</c:v>
                </c:pt>
                <c:pt idx="417">
                  <c:v>27569.615384615299</c:v>
                </c:pt>
                <c:pt idx="418">
                  <c:v>27371.923076923005</c:v>
                </c:pt>
                <c:pt idx="419">
                  <c:v>25133.692307692298</c:v>
                </c:pt>
                <c:pt idx="420">
                  <c:v>22643.230769230697</c:v>
                </c:pt>
                <c:pt idx="421">
                  <c:v>21711.692307692298</c:v>
                </c:pt>
                <c:pt idx="422">
                  <c:v>19793.384615384599</c:v>
                </c:pt>
                <c:pt idx="423">
                  <c:v>19399.384615384599</c:v>
                </c:pt>
                <c:pt idx="424">
                  <c:v>17611</c:v>
                </c:pt>
                <c:pt idx="425">
                  <c:v>16770</c:v>
                </c:pt>
                <c:pt idx="426">
                  <c:v>13507.076923076893</c:v>
                </c:pt>
                <c:pt idx="427">
                  <c:v>8905.3846153846043</c:v>
                </c:pt>
                <c:pt idx="428">
                  <c:v>5170.2307692307595</c:v>
                </c:pt>
                <c:pt idx="429">
                  <c:v>3063.6153846153802</c:v>
                </c:pt>
                <c:pt idx="430">
                  <c:v>1901.76923076923</c:v>
                </c:pt>
                <c:pt idx="431">
                  <c:v>1209.5384615384598</c:v>
                </c:pt>
                <c:pt idx="432">
                  <c:v>802.46153846153788</c:v>
                </c:pt>
                <c:pt idx="433">
                  <c:v>570.2307692307694</c:v>
                </c:pt>
                <c:pt idx="434">
                  <c:v>361.61538461538402</c:v>
                </c:pt>
                <c:pt idx="435">
                  <c:v>274.92307692307577</c:v>
                </c:pt>
                <c:pt idx="436">
                  <c:v>222.76923076922998</c:v>
                </c:pt>
                <c:pt idx="437">
                  <c:v>183.38461538461507</c:v>
                </c:pt>
                <c:pt idx="438">
                  <c:v>178.461538461538</c:v>
                </c:pt>
                <c:pt idx="439">
                  <c:v>161.8461538461529</c:v>
                </c:pt>
                <c:pt idx="440">
                  <c:v>158.30769230769209</c:v>
                </c:pt>
                <c:pt idx="441">
                  <c:v>135</c:v>
                </c:pt>
                <c:pt idx="442">
                  <c:v>166.8461538461529</c:v>
                </c:pt>
                <c:pt idx="443">
                  <c:v>237.15384615384599</c:v>
                </c:pt>
                <c:pt idx="444">
                  <c:v>377.38461538461502</c:v>
                </c:pt>
                <c:pt idx="445">
                  <c:v>830.76923076923003</c:v>
                </c:pt>
                <c:pt idx="446">
                  <c:v>2197.3076923076901</c:v>
                </c:pt>
                <c:pt idx="447">
                  <c:v>4644.3846153846098</c:v>
                </c:pt>
                <c:pt idx="448">
                  <c:v>8136.3846153846098</c:v>
                </c:pt>
                <c:pt idx="449">
                  <c:v>14089.461538461501</c:v>
                </c:pt>
                <c:pt idx="450">
                  <c:v>23865</c:v>
                </c:pt>
                <c:pt idx="451">
                  <c:v>30569.1538461538</c:v>
                </c:pt>
                <c:pt idx="452">
                  <c:v>32568.461538461499</c:v>
                </c:pt>
                <c:pt idx="453">
                  <c:v>32069.769230769201</c:v>
                </c:pt>
                <c:pt idx="454">
                  <c:v>30892.307692307601</c:v>
                </c:pt>
                <c:pt idx="455">
                  <c:v>32239.461538461499</c:v>
                </c:pt>
                <c:pt idx="456">
                  <c:v>31993.384615384599</c:v>
                </c:pt>
                <c:pt idx="457">
                  <c:v>28872.769230769201</c:v>
                </c:pt>
                <c:pt idx="458">
                  <c:v>20215.076923076896</c:v>
                </c:pt>
                <c:pt idx="459">
                  <c:v>17939.1538461538</c:v>
                </c:pt>
                <c:pt idx="460">
                  <c:v>19446.538461538392</c:v>
                </c:pt>
                <c:pt idx="461">
                  <c:v>21850.076923076896</c:v>
                </c:pt>
                <c:pt idx="462">
                  <c:v>22463.923076923005</c:v>
                </c:pt>
                <c:pt idx="463">
                  <c:v>24531.615384615299</c:v>
                </c:pt>
                <c:pt idx="464">
                  <c:v>26055.076923076896</c:v>
                </c:pt>
                <c:pt idx="465">
                  <c:v>27963.923076923005</c:v>
                </c:pt>
                <c:pt idx="466">
                  <c:v>26977</c:v>
                </c:pt>
                <c:pt idx="467">
                  <c:v>24853.307692307601</c:v>
                </c:pt>
                <c:pt idx="468">
                  <c:v>21691.461538461499</c:v>
                </c:pt>
                <c:pt idx="469">
                  <c:v>20923.769230769201</c:v>
                </c:pt>
                <c:pt idx="470">
                  <c:v>19197.615384615299</c:v>
                </c:pt>
                <c:pt idx="471">
                  <c:v>19051.846153846102</c:v>
                </c:pt>
                <c:pt idx="472">
                  <c:v>17361.769230769201</c:v>
                </c:pt>
                <c:pt idx="473">
                  <c:v>16386.615384615299</c:v>
                </c:pt>
                <c:pt idx="474">
                  <c:v>13735.538461538408</c:v>
                </c:pt>
                <c:pt idx="475">
                  <c:v>8894.076923076911</c:v>
                </c:pt>
                <c:pt idx="476">
                  <c:v>5126.6153846153829</c:v>
                </c:pt>
                <c:pt idx="477">
                  <c:v>2918.4615384615313</c:v>
                </c:pt>
                <c:pt idx="478">
                  <c:v>1740.8461538461506</c:v>
                </c:pt>
                <c:pt idx="479">
                  <c:v>1325.4615384615306</c:v>
                </c:pt>
                <c:pt idx="480">
                  <c:v>899.1538461538463</c:v>
                </c:pt>
                <c:pt idx="481">
                  <c:v>634.76923076923003</c:v>
                </c:pt>
                <c:pt idx="482">
                  <c:v>510.53846153846098</c:v>
                </c:pt>
                <c:pt idx="483">
                  <c:v>308.692307692307</c:v>
                </c:pt>
                <c:pt idx="484">
                  <c:v>294</c:v>
                </c:pt>
                <c:pt idx="485">
                  <c:v>217.53846153846101</c:v>
                </c:pt>
                <c:pt idx="486">
                  <c:v>218</c:v>
                </c:pt>
                <c:pt idx="487">
                  <c:v>172.61538461538399</c:v>
                </c:pt>
                <c:pt idx="488">
                  <c:v>173.923076923076</c:v>
                </c:pt>
                <c:pt idx="489">
                  <c:v>158.923076923076</c:v>
                </c:pt>
                <c:pt idx="490">
                  <c:v>194.15384615384599</c:v>
                </c:pt>
                <c:pt idx="491">
                  <c:v>247.15384615384599</c:v>
                </c:pt>
                <c:pt idx="492">
                  <c:v>387.53846153846098</c:v>
                </c:pt>
                <c:pt idx="493">
                  <c:v>839</c:v>
                </c:pt>
                <c:pt idx="494">
                  <c:v>2231.8461538461515</c:v>
                </c:pt>
                <c:pt idx="495">
                  <c:v>4644.153846153843</c:v>
                </c:pt>
                <c:pt idx="496">
                  <c:v>8071.7692307692332</c:v>
                </c:pt>
                <c:pt idx="497">
                  <c:v>13889.076923076893</c:v>
                </c:pt>
                <c:pt idx="498">
                  <c:v>22936.923076923005</c:v>
                </c:pt>
                <c:pt idx="499">
                  <c:v>29892.538461538392</c:v>
                </c:pt>
                <c:pt idx="500">
                  <c:v>31125.307692307601</c:v>
                </c:pt>
                <c:pt idx="501">
                  <c:v>31262.461538461499</c:v>
                </c:pt>
                <c:pt idx="502">
                  <c:v>29783.538461538392</c:v>
                </c:pt>
                <c:pt idx="503">
                  <c:v>30490.230769230697</c:v>
                </c:pt>
                <c:pt idx="504">
                  <c:v>30511.923076923005</c:v>
                </c:pt>
                <c:pt idx="505">
                  <c:v>27966.615384615299</c:v>
                </c:pt>
                <c:pt idx="506">
                  <c:v>19753.923076923005</c:v>
                </c:pt>
                <c:pt idx="507">
                  <c:v>17755.769230769201</c:v>
                </c:pt>
                <c:pt idx="508">
                  <c:v>18836.307692307601</c:v>
                </c:pt>
                <c:pt idx="509">
                  <c:v>20329</c:v>
                </c:pt>
                <c:pt idx="510">
                  <c:v>20984</c:v>
                </c:pt>
                <c:pt idx="511">
                  <c:v>22410.384615384599</c:v>
                </c:pt>
                <c:pt idx="512">
                  <c:v>24224.384615384599</c:v>
                </c:pt>
                <c:pt idx="513">
                  <c:v>25073.769230769201</c:v>
                </c:pt>
                <c:pt idx="514">
                  <c:v>24111.384615384599</c:v>
                </c:pt>
                <c:pt idx="515">
                  <c:v>22925.461538461499</c:v>
                </c:pt>
                <c:pt idx="516">
                  <c:v>20459.769230769201</c:v>
                </c:pt>
                <c:pt idx="517">
                  <c:v>19661.384615384599</c:v>
                </c:pt>
                <c:pt idx="518">
                  <c:v>18027.1538461538</c:v>
                </c:pt>
                <c:pt idx="519">
                  <c:v>17719.692307692298</c:v>
                </c:pt>
                <c:pt idx="520">
                  <c:v>16319.076923076893</c:v>
                </c:pt>
                <c:pt idx="521">
                  <c:v>15233.7692307692</c:v>
                </c:pt>
                <c:pt idx="522">
                  <c:v>12176.538461538408</c:v>
                </c:pt>
                <c:pt idx="523">
                  <c:v>7938.9230769230699</c:v>
                </c:pt>
                <c:pt idx="524">
                  <c:v>4342</c:v>
                </c:pt>
                <c:pt idx="525">
                  <c:v>2714</c:v>
                </c:pt>
                <c:pt idx="526">
                  <c:v>1662.5384615384598</c:v>
                </c:pt>
                <c:pt idx="527">
                  <c:v>1023.07692307692</c:v>
                </c:pt>
                <c:pt idx="528">
                  <c:v>688.6153846153843</c:v>
                </c:pt>
                <c:pt idx="529">
                  <c:v>441.692307692307</c:v>
                </c:pt>
                <c:pt idx="530">
                  <c:v>323.230769230769</c:v>
                </c:pt>
                <c:pt idx="531">
                  <c:v>242.30769230769209</c:v>
                </c:pt>
                <c:pt idx="532">
                  <c:v>241.461538461538</c:v>
                </c:pt>
                <c:pt idx="533">
                  <c:v>187.76923076922998</c:v>
                </c:pt>
                <c:pt idx="534">
                  <c:v>206.07692307692301</c:v>
                </c:pt>
                <c:pt idx="535">
                  <c:v>168.8461538461529</c:v>
                </c:pt>
                <c:pt idx="536">
                  <c:v>176.61538461538399</c:v>
                </c:pt>
                <c:pt idx="537">
                  <c:v>154.07692307692301</c:v>
                </c:pt>
                <c:pt idx="538">
                  <c:v>181.30769230769209</c:v>
                </c:pt>
                <c:pt idx="539">
                  <c:v>236.30769230769209</c:v>
                </c:pt>
                <c:pt idx="540">
                  <c:v>301.07692307692281</c:v>
                </c:pt>
                <c:pt idx="541">
                  <c:v>574.2307692307694</c:v>
                </c:pt>
                <c:pt idx="542">
                  <c:v>1317.8461538461506</c:v>
                </c:pt>
                <c:pt idx="543">
                  <c:v>2772.23076923076</c:v>
                </c:pt>
                <c:pt idx="544">
                  <c:v>5237.2307692307595</c:v>
                </c:pt>
                <c:pt idx="545">
                  <c:v>8534.6153846153738</c:v>
                </c:pt>
                <c:pt idx="546">
                  <c:v>12845.384615384601</c:v>
                </c:pt>
                <c:pt idx="547">
                  <c:v>15733.923076923</c:v>
                </c:pt>
                <c:pt idx="548">
                  <c:v>16690.1538461538</c:v>
                </c:pt>
                <c:pt idx="549">
                  <c:v>16645.076923076896</c:v>
                </c:pt>
                <c:pt idx="550">
                  <c:v>16033.7692307692</c:v>
                </c:pt>
                <c:pt idx="551">
                  <c:v>15930.307692307601</c:v>
                </c:pt>
                <c:pt idx="552">
                  <c:v>15462.8461538461</c:v>
                </c:pt>
                <c:pt idx="553">
                  <c:v>15657.692307692299</c:v>
                </c:pt>
                <c:pt idx="554">
                  <c:v>13564.8461538461</c:v>
                </c:pt>
                <c:pt idx="555">
                  <c:v>13027.153846153806</c:v>
                </c:pt>
                <c:pt idx="556">
                  <c:v>12152.692307692299</c:v>
                </c:pt>
                <c:pt idx="557">
                  <c:v>10635.307692307601</c:v>
                </c:pt>
                <c:pt idx="558">
                  <c:v>9184.6153846153738</c:v>
                </c:pt>
                <c:pt idx="559">
                  <c:v>8414.230769230775</c:v>
                </c:pt>
                <c:pt idx="560">
                  <c:v>8954.3846153846043</c:v>
                </c:pt>
                <c:pt idx="561">
                  <c:v>9884.6153846153738</c:v>
                </c:pt>
                <c:pt idx="562">
                  <c:v>10699.384615384601</c:v>
                </c:pt>
                <c:pt idx="563">
                  <c:v>10641.076923076893</c:v>
                </c:pt>
                <c:pt idx="564">
                  <c:v>10005.076923076893</c:v>
                </c:pt>
                <c:pt idx="565">
                  <c:v>10167.923076923</c:v>
                </c:pt>
                <c:pt idx="566">
                  <c:v>10540.692307692299</c:v>
                </c:pt>
                <c:pt idx="567">
                  <c:v>10928.230769230706</c:v>
                </c:pt>
                <c:pt idx="568">
                  <c:v>10133.307692307601</c:v>
                </c:pt>
                <c:pt idx="569">
                  <c:v>9733.3846153846043</c:v>
                </c:pt>
                <c:pt idx="570">
                  <c:v>7802.8461538461497</c:v>
                </c:pt>
                <c:pt idx="571">
                  <c:v>5338</c:v>
                </c:pt>
                <c:pt idx="572">
                  <c:v>3274.3846153846098</c:v>
                </c:pt>
                <c:pt idx="573">
                  <c:v>2100.3846153846098</c:v>
                </c:pt>
                <c:pt idx="574">
                  <c:v>1356.0769230769199</c:v>
                </c:pt>
                <c:pt idx="575">
                  <c:v>997</c:v>
                </c:pt>
                <c:pt idx="576">
                  <c:v>731.69230769230705</c:v>
                </c:pt>
                <c:pt idx="577">
                  <c:v>518.38461538461468</c:v>
                </c:pt>
                <c:pt idx="578">
                  <c:v>386.07692307692281</c:v>
                </c:pt>
                <c:pt idx="579">
                  <c:v>300.92307692307577</c:v>
                </c:pt>
                <c:pt idx="580">
                  <c:v>270.92307692307577</c:v>
                </c:pt>
                <c:pt idx="581">
                  <c:v>219.61538461538399</c:v>
                </c:pt>
                <c:pt idx="582">
                  <c:v>219.15384615384599</c:v>
                </c:pt>
                <c:pt idx="583">
                  <c:v>176</c:v>
                </c:pt>
                <c:pt idx="584">
                  <c:v>176.38461538461507</c:v>
                </c:pt>
                <c:pt idx="585">
                  <c:v>160.61538461538399</c:v>
                </c:pt>
                <c:pt idx="586">
                  <c:v>167.76923076922998</c:v>
                </c:pt>
                <c:pt idx="587">
                  <c:v>217.23076923076886</c:v>
                </c:pt>
                <c:pt idx="588">
                  <c:v>233.8461538461529</c:v>
                </c:pt>
                <c:pt idx="589">
                  <c:v>375.84615384615284</c:v>
                </c:pt>
                <c:pt idx="590">
                  <c:v>661.2307692307694</c:v>
                </c:pt>
                <c:pt idx="591">
                  <c:v>1326.76923076923</c:v>
                </c:pt>
                <c:pt idx="592">
                  <c:v>2774.0769230769201</c:v>
                </c:pt>
                <c:pt idx="593">
                  <c:v>5081.3076923076896</c:v>
                </c:pt>
                <c:pt idx="594">
                  <c:v>7995.7692307692332</c:v>
                </c:pt>
                <c:pt idx="595">
                  <c:v>10279.7692307692</c:v>
                </c:pt>
                <c:pt idx="596">
                  <c:v>11368.384615384601</c:v>
                </c:pt>
                <c:pt idx="597">
                  <c:v>11091.615384615294</c:v>
                </c:pt>
                <c:pt idx="598">
                  <c:v>10615.615384615294</c:v>
                </c:pt>
                <c:pt idx="599">
                  <c:v>9889.230769230775</c:v>
                </c:pt>
                <c:pt idx="600">
                  <c:v>9474.6923076922994</c:v>
                </c:pt>
                <c:pt idx="601">
                  <c:v>8801.3846153846043</c:v>
                </c:pt>
                <c:pt idx="602">
                  <c:v>7212.4615384615354</c:v>
                </c:pt>
                <c:pt idx="603">
                  <c:v>5892.3846153846098</c:v>
                </c:pt>
                <c:pt idx="604">
                  <c:v>5207.4615384615354</c:v>
                </c:pt>
                <c:pt idx="605">
                  <c:v>4701.153846153843</c:v>
                </c:pt>
                <c:pt idx="606">
                  <c:v>4581.7692307692332</c:v>
                </c:pt>
                <c:pt idx="607">
                  <c:v>4785</c:v>
                </c:pt>
                <c:pt idx="608">
                  <c:v>5585.6153846153829</c:v>
                </c:pt>
                <c:pt idx="609">
                  <c:v>6780.7692307692332</c:v>
                </c:pt>
                <c:pt idx="610">
                  <c:v>7411.3846153846098</c:v>
                </c:pt>
                <c:pt idx="611">
                  <c:v>7675.7692307692332</c:v>
                </c:pt>
                <c:pt idx="612">
                  <c:v>7941.153846153843</c:v>
                </c:pt>
                <c:pt idx="613">
                  <c:v>8440.3076923076842</c:v>
                </c:pt>
                <c:pt idx="614">
                  <c:v>8885.1538461538457</c:v>
                </c:pt>
                <c:pt idx="615">
                  <c:v>9261.9230769230671</c:v>
                </c:pt>
                <c:pt idx="616">
                  <c:v>9988.9230769230671</c:v>
                </c:pt>
                <c:pt idx="617">
                  <c:v>10198.923076923</c:v>
                </c:pt>
                <c:pt idx="618">
                  <c:v>7958.153846153843</c:v>
                </c:pt>
                <c:pt idx="619">
                  <c:v>6871.7692307692332</c:v>
                </c:pt>
                <c:pt idx="620">
                  <c:v>3606.23076923076</c:v>
                </c:pt>
                <c:pt idx="621">
                  <c:v>2737.3846153846098</c:v>
                </c:pt>
                <c:pt idx="622">
                  <c:v>1618.2307692307606</c:v>
                </c:pt>
                <c:pt idx="623">
                  <c:v>1039.6923076922999</c:v>
                </c:pt>
                <c:pt idx="624">
                  <c:v>658.1538461538463</c:v>
                </c:pt>
                <c:pt idx="625">
                  <c:v>419.07692307692281</c:v>
                </c:pt>
                <c:pt idx="626">
                  <c:v>308.07692307692281</c:v>
                </c:pt>
                <c:pt idx="627">
                  <c:v>221.461538461538</c:v>
                </c:pt>
                <c:pt idx="628">
                  <c:v>218.923076923076</c:v>
                </c:pt>
                <c:pt idx="629">
                  <c:v>190.38461538461507</c:v>
                </c:pt>
                <c:pt idx="630">
                  <c:v>187.692307692307</c:v>
                </c:pt>
                <c:pt idx="631">
                  <c:v>160.76923076922998</c:v>
                </c:pt>
                <c:pt idx="632">
                  <c:v>165.61538461538399</c:v>
                </c:pt>
                <c:pt idx="633">
                  <c:v>147</c:v>
                </c:pt>
                <c:pt idx="634">
                  <c:v>180.38461538461507</c:v>
                </c:pt>
                <c:pt idx="635">
                  <c:v>255.15384615384599</c:v>
                </c:pt>
                <c:pt idx="636">
                  <c:v>381.38461538461502</c:v>
                </c:pt>
                <c:pt idx="637">
                  <c:v>791.1538461538463</c:v>
                </c:pt>
                <c:pt idx="638">
                  <c:v>2111.5384615384601</c:v>
                </c:pt>
                <c:pt idx="639">
                  <c:v>4505.9230769230699</c:v>
                </c:pt>
                <c:pt idx="640">
                  <c:v>8248.3846153846043</c:v>
                </c:pt>
                <c:pt idx="641">
                  <c:v>14397.076923076893</c:v>
                </c:pt>
                <c:pt idx="642">
                  <c:v>24068.076923076896</c:v>
                </c:pt>
                <c:pt idx="643">
                  <c:v>31306.538461538392</c:v>
                </c:pt>
                <c:pt idx="644">
                  <c:v>32812.307692307601</c:v>
                </c:pt>
                <c:pt idx="645">
                  <c:v>32485.923076923005</c:v>
                </c:pt>
                <c:pt idx="646">
                  <c:v>32472.846153846102</c:v>
                </c:pt>
                <c:pt idx="647">
                  <c:v>33271.769230769176</c:v>
                </c:pt>
                <c:pt idx="648">
                  <c:v>33050.769230769176</c:v>
                </c:pt>
                <c:pt idx="649">
                  <c:v>30434.615384615299</c:v>
                </c:pt>
                <c:pt idx="650">
                  <c:v>21948.461538461499</c:v>
                </c:pt>
                <c:pt idx="651">
                  <c:v>19250.461538461499</c:v>
                </c:pt>
                <c:pt idx="652">
                  <c:v>20810.615384615299</c:v>
                </c:pt>
                <c:pt idx="653">
                  <c:v>23138.307692307601</c:v>
                </c:pt>
                <c:pt idx="654">
                  <c:v>25315.769230769201</c:v>
                </c:pt>
                <c:pt idx="655">
                  <c:v>26357.615384615299</c:v>
                </c:pt>
                <c:pt idx="656">
                  <c:v>28733.846153846102</c:v>
                </c:pt>
                <c:pt idx="657">
                  <c:v>30278.846153846102</c:v>
                </c:pt>
                <c:pt idx="658">
                  <c:v>29046.076923076896</c:v>
                </c:pt>
                <c:pt idx="659">
                  <c:v>26681.384615384599</c:v>
                </c:pt>
                <c:pt idx="660">
                  <c:v>23454.1538461538</c:v>
                </c:pt>
                <c:pt idx="661">
                  <c:v>21980.384615384599</c:v>
                </c:pt>
                <c:pt idx="662">
                  <c:v>20417.461538461499</c:v>
                </c:pt>
                <c:pt idx="663">
                  <c:v>19557.461538461499</c:v>
                </c:pt>
                <c:pt idx="664">
                  <c:v>17624.769230769201</c:v>
                </c:pt>
                <c:pt idx="665">
                  <c:v>16560.692307692298</c:v>
                </c:pt>
                <c:pt idx="666">
                  <c:v>13971.615384615294</c:v>
                </c:pt>
                <c:pt idx="667">
                  <c:v>9199.4615384615245</c:v>
                </c:pt>
                <c:pt idx="668">
                  <c:v>5214.6923076923003</c:v>
                </c:pt>
                <c:pt idx="669">
                  <c:v>3007.7692307692287</c:v>
                </c:pt>
                <c:pt idx="670">
                  <c:v>1887.0769230769199</c:v>
                </c:pt>
                <c:pt idx="671">
                  <c:v>1148.38461538461</c:v>
                </c:pt>
                <c:pt idx="672">
                  <c:v>747.53846153846132</c:v>
                </c:pt>
                <c:pt idx="673">
                  <c:v>472.92307692307577</c:v>
                </c:pt>
                <c:pt idx="674">
                  <c:v>347.07692307692281</c:v>
                </c:pt>
                <c:pt idx="675">
                  <c:v>263</c:v>
                </c:pt>
                <c:pt idx="676">
                  <c:v>232.38461538461507</c:v>
                </c:pt>
                <c:pt idx="677">
                  <c:v>200.38461538461507</c:v>
                </c:pt>
                <c:pt idx="678">
                  <c:v>228.8461538461529</c:v>
                </c:pt>
                <c:pt idx="679">
                  <c:v>176.76923076922998</c:v>
                </c:pt>
                <c:pt idx="680">
                  <c:v>187.38461538461507</c:v>
                </c:pt>
                <c:pt idx="681">
                  <c:v>167.61538461538399</c:v>
                </c:pt>
                <c:pt idx="682">
                  <c:v>202.15384615384599</c:v>
                </c:pt>
                <c:pt idx="683">
                  <c:v>262.692307692307</c:v>
                </c:pt>
                <c:pt idx="684">
                  <c:v>390.53846153846098</c:v>
                </c:pt>
                <c:pt idx="685">
                  <c:v>831.92307692307634</c:v>
                </c:pt>
                <c:pt idx="686">
                  <c:v>2186.6153846153802</c:v>
                </c:pt>
                <c:pt idx="687">
                  <c:v>4685.6153846153829</c:v>
                </c:pt>
                <c:pt idx="688">
                  <c:v>8222.6153846153738</c:v>
                </c:pt>
                <c:pt idx="689">
                  <c:v>14348</c:v>
                </c:pt>
                <c:pt idx="690">
                  <c:v>25274.307692307601</c:v>
                </c:pt>
                <c:pt idx="691">
                  <c:v>32073.076923076896</c:v>
                </c:pt>
                <c:pt idx="692">
                  <c:v>33683.1538461538</c:v>
                </c:pt>
                <c:pt idx="693">
                  <c:v>33292.846153846134</c:v>
                </c:pt>
                <c:pt idx="694">
                  <c:v>32257.1538461538</c:v>
                </c:pt>
                <c:pt idx="695">
                  <c:v>33242.923076922998</c:v>
                </c:pt>
                <c:pt idx="696">
                  <c:v>33044.769230769176</c:v>
                </c:pt>
                <c:pt idx="697">
                  <c:v>30172.230769230697</c:v>
                </c:pt>
                <c:pt idx="698">
                  <c:v>21559.692307692298</c:v>
                </c:pt>
                <c:pt idx="699">
                  <c:v>18481.307692307601</c:v>
                </c:pt>
                <c:pt idx="700">
                  <c:v>20078.538461538392</c:v>
                </c:pt>
                <c:pt idx="701">
                  <c:v>22255.692307692298</c:v>
                </c:pt>
                <c:pt idx="702">
                  <c:v>24184.615384615299</c:v>
                </c:pt>
                <c:pt idx="703">
                  <c:v>25937.923076923005</c:v>
                </c:pt>
                <c:pt idx="704">
                  <c:v>27775.615384615299</c:v>
                </c:pt>
                <c:pt idx="705">
                  <c:v>29089.538461538392</c:v>
                </c:pt>
                <c:pt idx="706">
                  <c:v>28544.538461538392</c:v>
                </c:pt>
                <c:pt idx="707">
                  <c:v>27231.769230769201</c:v>
                </c:pt>
                <c:pt idx="708">
                  <c:v>23926.769230769201</c:v>
                </c:pt>
                <c:pt idx="709">
                  <c:v>22368.461538461499</c:v>
                </c:pt>
                <c:pt idx="710">
                  <c:v>20677</c:v>
                </c:pt>
                <c:pt idx="711">
                  <c:v>19960</c:v>
                </c:pt>
                <c:pt idx="712">
                  <c:v>18098.846153846102</c:v>
                </c:pt>
                <c:pt idx="713">
                  <c:v>16589.076923076896</c:v>
                </c:pt>
                <c:pt idx="714">
                  <c:v>13118.615384615294</c:v>
                </c:pt>
                <c:pt idx="715">
                  <c:v>8667.076923076911</c:v>
                </c:pt>
                <c:pt idx="716">
                  <c:v>5070.4615384615354</c:v>
                </c:pt>
                <c:pt idx="717">
                  <c:v>2905.3846153846098</c:v>
                </c:pt>
                <c:pt idx="718">
                  <c:v>1986.2307692307606</c:v>
                </c:pt>
                <c:pt idx="719">
                  <c:v>1244.76923076923</c:v>
                </c:pt>
              </c:numCache>
            </c:numRef>
          </c:val>
          <c:smooth val="0"/>
          <c:extLst>
            <c:ext xmlns:c16="http://schemas.microsoft.com/office/drawing/2014/chart" uri="{C3380CC4-5D6E-409C-BE32-E72D297353CC}">
              <c16:uniqueId val="{00000001-A58C-48F5-9824-27737CE1C5CA}"/>
            </c:ext>
          </c:extLst>
        </c:ser>
        <c:ser>
          <c:idx val="2"/>
          <c:order val="2"/>
          <c:marker>
            <c:symbol val="none"/>
          </c:marker>
          <c:val>
            <c:numRef>
              <c:f>bottom5timeseries!$C$1:$C$720</c:f>
              <c:numCache>
                <c:formatCode>General</c:formatCode>
                <c:ptCount val="720"/>
                <c:pt idx="0">
                  <c:v>78</c:v>
                </c:pt>
                <c:pt idx="1">
                  <c:v>57</c:v>
                </c:pt>
                <c:pt idx="2">
                  <c:v>19</c:v>
                </c:pt>
                <c:pt idx="3">
                  <c:v>14</c:v>
                </c:pt>
                <c:pt idx="4">
                  <c:v>25</c:v>
                </c:pt>
                <c:pt idx="5">
                  <c:v>52</c:v>
                </c:pt>
                <c:pt idx="6">
                  <c:v>29</c:v>
                </c:pt>
                <c:pt idx="7">
                  <c:v>21</c:v>
                </c:pt>
                <c:pt idx="8">
                  <c:v>71</c:v>
                </c:pt>
                <c:pt idx="9">
                  <c:v>26</c:v>
                </c:pt>
                <c:pt idx="10">
                  <c:v>42</c:v>
                </c:pt>
                <c:pt idx="11">
                  <c:v>40</c:v>
                </c:pt>
                <c:pt idx="12">
                  <c:v>71</c:v>
                </c:pt>
                <c:pt idx="13">
                  <c:v>165</c:v>
                </c:pt>
                <c:pt idx="14">
                  <c:v>480</c:v>
                </c:pt>
                <c:pt idx="15">
                  <c:v>1025</c:v>
                </c:pt>
                <c:pt idx="16">
                  <c:v>2590</c:v>
                </c:pt>
                <c:pt idx="17">
                  <c:v>5135</c:v>
                </c:pt>
                <c:pt idx="18">
                  <c:v>8010</c:v>
                </c:pt>
                <c:pt idx="19">
                  <c:v>9098</c:v>
                </c:pt>
                <c:pt idx="20">
                  <c:v>8922</c:v>
                </c:pt>
                <c:pt idx="21">
                  <c:v>10616</c:v>
                </c:pt>
                <c:pt idx="22">
                  <c:v>11051</c:v>
                </c:pt>
                <c:pt idx="23">
                  <c:v>10931</c:v>
                </c:pt>
                <c:pt idx="24">
                  <c:v>8743</c:v>
                </c:pt>
                <c:pt idx="25">
                  <c:v>5839</c:v>
                </c:pt>
                <c:pt idx="26">
                  <c:v>5475</c:v>
                </c:pt>
                <c:pt idx="27">
                  <c:v>5818</c:v>
                </c:pt>
                <c:pt idx="28">
                  <c:v>7667</c:v>
                </c:pt>
                <c:pt idx="29">
                  <c:v>6576</c:v>
                </c:pt>
                <c:pt idx="30">
                  <c:v>7196</c:v>
                </c:pt>
                <c:pt idx="31">
                  <c:v>6934</c:v>
                </c:pt>
                <c:pt idx="32">
                  <c:v>6692</c:v>
                </c:pt>
                <c:pt idx="33">
                  <c:v>6451</c:v>
                </c:pt>
                <c:pt idx="34">
                  <c:v>6714</c:v>
                </c:pt>
                <c:pt idx="35">
                  <c:v>6326</c:v>
                </c:pt>
                <c:pt idx="36">
                  <c:v>5399</c:v>
                </c:pt>
                <c:pt idx="37">
                  <c:v>5421</c:v>
                </c:pt>
                <c:pt idx="38">
                  <c:v>4698</c:v>
                </c:pt>
                <c:pt idx="39">
                  <c:v>4139</c:v>
                </c:pt>
                <c:pt idx="40">
                  <c:v>4292</c:v>
                </c:pt>
                <c:pt idx="41">
                  <c:v>4200</c:v>
                </c:pt>
                <c:pt idx="42">
                  <c:v>2739</c:v>
                </c:pt>
                <c:pt idx="43">
                  <c:v>1401</c:v>
                </c:pt>
                <c:pt idx="44">
                  <c:v>622</c:v>
                </c:pt>
                <c:pt idx="45">
                  <c:v>336</c:v>
                </c:pt>
                <c:pt idx="46">
                  <c:v>208</c:v>
                </c:pt>
                <c:pt idx="47">
                  <c:v>117</c:v>
                </c:pt>
                <c:pt idx="48">
                  <c:v>74</c:v>
                </c:pt>
                <c:pt idx="49">
                  <c:v>48</c:v>
                </c:pt>
                <c:pt idx="50">
                  <c:v>33</c:v>
                </c:pt>
                <c:pt idx="51">
                  <c:v>19</c:v>
                </c:pt>
                <c:pt idx="52">
                  <c:v>37</c:v>
                </c:pt>
                <c:pt idx="53">
                  <c:v>53</c:v>
                </c:pt>
                <c:pt idx="54">
                  <c:v>20</c:v>
                </c:pt>
                <c:pt idx="55">
                  <c:v>26</c:v>
                </c:pt>
                <c:pt idx="56">
                  <c:v>44</c:v>
                </c:pt>
                <c:pt idx="57">
                  <c:v>30</c:v>
                </c:pt>
                <c:pt idx="58">
                  <c:v>59</c:v>
                </c:pt>
                <c:pt idx="59">
                  <c:v>44</c:v>
                </c:pt>
                <c:pt idx="60">
                  <c:v>72</c:v>
                </c:pt>
                <c:pt idx="61">
                  <c:v>160</c:v>
                </c:pt>
                <c:pt idx="62">
                  <c:v>447</c:v>
                </c:pt>
                <c:pt idx="63">
                  <c:v>938</c:v>
                </c:pt>
                <c:pt idx="64">
                  <c:v>2518</c:v>
                </c:pt>
                <c:pt idx="65">
                  <c:v>4975</c:v>
                </c:pt>
                <c:pt idx="66">
                  <c:v>7657</c:v>
                </c:pt>
                <c:pt idx="67">
                  <c:v>8938</c:v>
                </c:pt>
                <c:pt idx="68">
                  <c:v>8731</c:v>
                </c:pt>
                <c:pt idx="69">
                  <c:v>10004</c:v>
                </c:pt>
                <c:pt idx="70">
                  <c:v>9906</c:v>
                </c:pt>
                <c:pt idx="71">
                  <c:v>10170</c:v>
                </c:pt>
                <c:pt idx="72">
                  <c:v>7990</c:v>
                </c:pt>
                <c:pt idx="73">
                  <c:v>5241</c:v>
                </c:pt>
                <c:pt idx="74">
                  <c:v>4322</c:v>
                </c:pt>
                <c:pt idx="75">
                  <c:v>4974</c:v>
                </c:pt>
                <c:pt idx="76">
                  <c:v>6852</c:v>
                </c:pt>
                <c:pt idx="77">
                  <c:v>6655</c:v>
                </c:pt>
                <c:pt idx="78">
                  <c:v>6979</c:v>
                </c:pt>
                <c:pt idx="79">
                  <c:v>6774</c:v>
                </c:pt>
                <c:pt idx="80">
                  <c:v>6501</c:v>
                </c:pt>
                <c:pt idx="81">
                  <c:v>6219</c:v>
                </c:pt>
                <c:pt idx="82">
                  <c:v>6475</c:v>
                </c:pt>
                <c:pt idx="83">
                  <c:v>5951</c:v>
                </c:pt>
                <c:pt idx="84">
                  <c:v>5023</c:v>
                </c:pt>
                <c:pt idx="85">
                  <c:v>5086</c:v>
                </c:pt>
                <c:pt idx="86">
                  <c:v>5429</c:v>
                </c:pt>
                <c:pt idx="87">
                  <c:v>5076</c:v>
                </c:pt>
                <c:pt idx="88">
                  <c:v>5669</c:v>
                </c:pt>
                <c:pt idx="89">
                  <c:v>4409</c:v>
                </c:pt>
                <c:pt idx="90">
                  <c:v>2792</c:v>
                </c:pt>
                <c:pt idx="91">
                  <c:v>1391</c:v>
                </c:pt>
                <c:pt idx="92">
                  <c:v>648</c:v>
                </c:pt>
                <c:pt idx="93">
                  <c:v>368</c:v>
                </c:pt>
                <c:pt idx="94">
                  <c:v>195</c:v>
                </c:pt>
                <c:pt idx="95">
                  <c:v>118</c:v>
                </c:pt>
                <c:pt idx="96">
                  <c:v>96</c:v>
                </c:pt>
                <c:pt idx="97">
                  <c:v>75</c:v>
                </c:pt>
                <c:pt idx="98">
                  <c:v>62</c:v>
                </c:pt>
                <c:pt idx="99">
                  <c:v>38</c:v>
                </c:pt>
                <c:pt idx="100">
                  <c:v>39</c:v>
                </c:pt>
                <c:pt idx="101">
                  <c:v>55</c:v>
                </c:pt>
                <c:pt idx="102">
                  <c:v>42</c:v>
                </c:pt>
                <c:pt idx="103">
                  <c:v>28</c:v>
                </c:pt>
                <c:pt idx="104">
                  <c:v>68</c:v>
                </c:pt>
                <c:pt idx="105">
                  <c:v>24</c:v>
                </c:pt>
                <c:pt idx="106">
                  <c:v>51</c:v>
                </c:pt>
                <c:pt idx="107">
                  <c:v>53</c:v>
                </c:pt>
                <c:pt idx="108">
                  <c:v>74</c:v>
                </c:pt>
                <c:pt idx="109">
                  <c:v>168</c:v>
                </c:pt>
                <c:pt idx="110">
                  <c:v>450</c:v>
                </c:pt>
                <c:pt idx="111">
                  <c:v>977</c:v>
                </c:pt>
                <c:pt idx="112">
                  <c:v>2386</c:v>
                </c:pt>
                <c:pt idx="113">
                  <c:v>4920</c:v>
                </c:pt>
                <c:pt idx="114">
                  <c:v>7503</c:v>
                </c:pt>
                <c:pt idx="115">
                  <c:v>8341</c:v>
                </c:pt>
                <c:pt idx="116">
                  <c:v>8428</c:v>
                </c:pt>
                <c:pt idx="117">
                  <c:v>11311</c:v>
                </c:pt>
                <c:pt idx="118">
                  <c:v>10899</c:v>
                </c:pt>
                <c:pt idx="119">
                  <c:v>9746</c:v>
                </c:pt>
                <c:pt idx="120">
                  <c:v>8695</c:v>
                </c:pt>
                <c:pt idx="121">
                  <c:v>4618</c:v>
                </c:pt>
                <c:pt idx="122">
                  <c:v>3623</c:v>
                </c:pt>
                <c:pt idx="123">
                  <c:v>4170</c:v>
                </c:pt>
                <c:pt idx="124">
                  <c:v>5587</c:v>
                </c:pt>
                <c:pt idx="125">
                  <c:v>6538</c:v>
                </c:pt>
                <c:pt idx="126">
                  <c:v>6802</c:v>
                </c:pt>
                <c:pt idx="127">
                  <c:v>6452</c:v>
                </c:pt>
                <c:pt idx="128">
                  <c:v>6432</c:v>
                </c:pt>
                <c:pt idx="129">
                  <c:v>6249</c:v>
                </c:pt>
                <c:pt idx="130">
                  <c:v>6908</c:v>
                </c:pt>
                <c:pt idx="131">
                  <c:v>6124</c:v>
                </c:pt>
                <c:pt idx="132">
                  <c:v>5459</c:v>
                </c:pt>
                <c:pt idx="133">
                  <c:v>5279</c:v>
                </c:pt>
                <c:pt idx="134">
                  <c:v>4245</c:v>
                </c:pt>
                <c:pt idx="135">
                  <c:v>3948</c:v>
                </c:pt>
                <c:pt idx="136">
                  <c:v>4074</c:v>
                </c:pt>
                <c:pt idx="137">
                  <c:v>3921</c:v>
                </c:pt>
                <c:pt idx="138">
                  <c:v>2570</c:v>
                </c:pt>
                <c:pt idx="139">
                  <c:v>1207</c:v>
                </c:pt>
                <c:pt idx="140">
                  <c:v>605</c:v>
                </c:pt>
                <c:pt idx="141">
                  <c:v>333</c:v>
                </c:pt>
                <c:pt idx="142">
                  <c:v>205</c:v>
                </c:pt>
                <c:pt idx="143">
                  <c:v>126</c:v>
                </c:pt>
                <c:pt idx="144">
                  <c:v>88</c:v>
                </c:pt>
                <c:pt idx="145">
                  <c:v>85</c:v>
                </c:pt>
                <c:pt idx="146">
                  <c:v>56</c:v>
                </c:pt>
                <c:pt idx="147">
                  <c:v>29</c:v>
                </c:pt>
                <c:pt idx="148">
                  <c:v>80</c:v>
                </c:pt>
                <c:pt idx="149">
                  <c:v>61</c:v>
                </c:pt>
                <c:pt idx="150">
                  <c:v>36</c:v>
                </c:pt>
                <c:pt idx="151">
                  <c:v>38</c:v>
                </c:pt>
                <c:pt idx="152">
                  <c:v>65</c:v>
                </c:pt>
                <c:pt idx="153">
                  <c:v>29</c:v>
                </c:pt>
                <c:pt idx="154">
                  <c:v>65</c:v>
                </c:pt>
                <c:pt idx="155">
                  <c:v>55</c:v>
                </c:pt>
                <c:pt idx="156">
                  <c:v>85</c:v>
                </c:pt>
                <c:pt idx="157">
                  <c:v>173</c:v>
                </c:pt>
                <c:pt idx="158">
                  <c:v>465</c:v>
                </c:pt>
                <c:pt idx="159">
                  <c:v>1080</c:v>
                </c:pt>
                <c:pt idx="160">
                  <c:v>2527</c:v>
                </c:pt>
                <c:pt idx="161">
                  <c:v>5010</c:v>
                </c:pt>
                <c:pt idx="162">
                  <c:v>7887</c:v>
                </c:pt>
                <c:pt idx="163">
                  <c:v>8355</c:v>
                </c:pt>
                <c:pt idx="164">
                  <c:v>8376</c:v>
                </c:pt>
                <c:pt idx="165">
                  <c:v>10917</c:v>
                </c:pt>
                <c:pt idx="166">
                  <c:v>10964</c:v>
                </c:pt>
                <c:pt idx="167">
                  <c:v>11261</c:v>
                </c:pt>
                <c:pt idx="168">
                  <c:v>9534</c:v>
                </c:pt>
                <c:pt idx="169">
                  <c:v>7015</c:v>
                </c:pt>
                <c:pt idx="170">
                  <c:v>6459</c:v>
                </c:pt>
                <c:pt idx="171">
                  <c:v>7316</c:v>
                </c:pt>
                <c:pt idx="172">
                  <c:v>8025</c:v>
                </c:pt>
                <c:pt idx="173">
                  <c:v>5992</c:v>
                </c:pt>
                <c:pt idx="174">
                  <c:v>6193</c:v>
                </c:pt>
                <c:pt idx="175">
                  <c:v>5814</c:v>
                </c:pt>
                <c:pt idx="176">
                  <c:v>5423</c:v>
                </c:pt>
                <c:pt idx="177">
                  <c:v>5548</c:v>
                </c:pt>
                <c:pt idx="178">
                  <c:v>7092</c:v>
                </c:pt>
                <c:pt idx="179">
                  <c:v>8301</c:v>
                </c:pt>
                <c:pt idx="180">
                  <c:v>7692</c:v>
                </c:pt>
                <c:pt idx="181">
                  <c:v>7543</c:v>
                </c:pt>
                <c:pt idx="182">
                  <c:v>7438</c:v>
                </c:pt>
                <c:pt idx="183">
                  <c:v>6934</c:v>
                </c:pt>
                <c:pt idx="184">
                  <c:v>7101</c:v>
                </c:pt>
                <c:pt idx="185">
                  <c:v>6351</c:v>
                </c:pt>
                <c:pt idx="186">
                  <c:v>3072</c:v>
                </c:pt>
                <c:pt idx="187">
                  <c:v>1328</c:v>
                </c:pt>
                <c:pt idx="188">
                  <c:v>606</c:v>
                </c:pt>
                <c:pt idx="189">
                  <c:v>343</c:v>
                </c:pt>
                <c:pt idx="190">
                  <c:v>230</c:v>
                </c:pt>
                <c:pt idx="191">
                  <c:v>172</c:v>
                </c:pt>
                <c:pt idx="192">
                  <c:v>109</c:v>
                </c:pt>
                <c:pt idx="193">
                  <c:v>59</c:v>
                </c:pt>
                <c:pt idx="194">
                  <c:v>41</c:v>
                </c:pt>
                <c:pt idx="195">
                  <c:v>50</c:v>
                </c:pt>
                <c:pt idx="196">
                  <c:v>49</c:v>
                </c:pt>
                <c:pt idx="197">
                  <c:v>84</c:v>
                </c:pt>
                <c:pt idx="198">
                  <c:v>58</c:v>
                </c:pt>
                <c:pt idx="199">
                  <c:v>33</c:v>
                </c:pt>
                <c:pt idx="200">
                  <c:v>56</c:v>
                </c:pt>
                <c:pt idx="201">
                  <c:v>37</c:v>
                </c:pt>
                <c:pt idx="202">
                  <c:v>58</c:v>
                </c:pt>
                <c:pt idx="203">
                  <c:v>56</c:v>
                </c:pt>
                <c:pt idx="204">
                  <c:v>66</c:v>
                </c:pt>
                <c:pt idx="205">
                  <c:v>97</c:v>
                </c:pt>
                <c:pt idx="206">
                  <c:v>232</c:v>
                </c:pt>
                <c:pt idx="207">
                  <c:v>503</c:v>
                </c:pt>
                <c:pt idx="208">
                  <c:v>1327</c:v>
                </c:pt>
                <c:pt idx="209">
                  <c:v>2178</c:v>
                </c:pt>
                <c:pt idx="210">
                  <c:v>3054</c:v>
                </c:pt>
                <c:pt idx="211">
                  <c:v>3573</c:v>
                </c:pt>
                <c:pt idx="212">
                  <c:v>3437</c:v>
                </c:pt>
                <c:pt idx="213">
                  <c:v>7849</c:v>
                </c:pt>
                <c:pt idx="214">
                  <c:v>7696</c:v>
                </c:pt>
                <c:pt idx="215">
                  <c:v>7895</c:v>
                </c:pt>
                <c:pt idx="216">
                  <c:v>7318</c:v>
                </c:pt>
                <c:pt idx="217">
                  <c:v>6919</c:v>
                </c:pt>
                <c:pt idx="218">
                  <c:v>7248</c:v>
                </c:pt>
                <c:pt idx="219">
                  <c:v>7401</c:v>
                </c:pt>
                <c:pt idx="220">
                  <c:v>6886</c:v>
                </c:pt>
                <c:pt idx="221">
                  <c:v>2274</c:v>
                </c:pt>
                <c:pt idx="222">
                  <c:v>1950</c:v>
                </c:pt>
                <c:pt idx="223">
                  <c:v>1935</c:v>
                </c:pt>
                <c:pt idx="224">
                  <c:v>2023</c:v>
                </c:pt>
                <c:pt idx="225">
                  <c:v>2169</c:v>
                </c:pt>
                <c:pt idx="226">
                  <c:v>2350</c:v>
                </c:pt>
                <c:pt idx="227">
                  <c:v>2597</c:v>
                </c:pt>
                <c:pt idx="228">
                  <c:v>2771</c:v>
                </c:pt>
                <c:pt idx="229">
                  <c:v>3223</c:v>
                </c:pt>
                <c:pt idx="230">
                  <c:v>2935</c:v>
                </c:pt>
                <c:pt idx="231">
                  <c:v>2551</c:v>
                </c:pt>
                <c:pt idx="232">
                  <c:v>2223</c:v>
                </c:pt>
                <c:pt idx="233">
                  <c:v>2264</c:v>
                </c:pt>
                <c:pt idx="234">
                  <c:v>1511</c:v>
                </c:pt>
                <c:pt idx="235">
                  <c:v>769</c:v>
                </c:pt>
                <c:pt idx="236">
                  <c:v>384</c:v>
                </c:pt>
                <c:pt idx="237">
                  <c:v>270</c:v>
                </c:pt>
                <c:pt idx="238">
                  <c:v>178</c:v>
                </c:pt>
                <c:pt idx="239">
                  <c:v>111</c:v>
                </c:pt>
                <c:pt idx="240">
                  <c:v>86</c:v>
                </c:pt>
                <c:pt idx="241">
                  <c:v>57</c:v>
                </c:pt>
                <c:pt idx="242">
                  <c:v>37</c:v>
                </c:pt>
                <c:pt idx="243">
                  <c:v>35</c:v>
                </c:pt>
                <c:pt idx="244">
                  <c:v>37</c:v>
                </c:pt>
                <c:pt idx="245">
                  <c:v>57</c:v>
                </c:pt>
                <c:pt idx="246">
                  <c:v>31</c:v>
                </c:pt>
                <c:pt idx="247">
                  <c:v>31</c:v>
                </c:pt>
                <c:pt idx="248">
                  <c:v>63</c:v>
                </c:pt>
                <c:pt idx="249">
                  <c:v>28</c:v>
                </c:pt>
                <c:pt idx="250">
                  <c:v>35</c:v>
                </c:pt>
                <c:pt idx="251">
                  <c:v>23</c:v>
                </c:pt>
                <c:pt idx="252">
                  <c:v>36</c:v>
                </c:pt>
                <c:pt idx="253">
                  <c:v>49</c:v>
                </c:pt>
                <c:pt idx="254">
                  <c:v>119</c:v>
                </c:pt>
                <c:pt idx="255">
                  <c:v>254</c:v>
                </c:pt>
                <c:pt idx="256">
                  <c:v>605</c:v>
                </c:pt>
                <c:pt idx="257">
                  <c:v>1138</c:v>
                </c:pt>
                <c:pt idx="258">
                  <c:v>1823</c:v>
                </c:pt>
                <c:pt idx="259">
                  <c:v>2299</c:v>
                </c:pt>
                <c:pt idx="260">
                  <c:v>2490</c:v>
                </c:pt>
                <c:pt idx="261">
                  <c:v>2597</c:v>
                </c:pt>
                <c:pt idx="262">
                  <c:v>2495</c:v>
                </c:pt>
                <c:pt idx="263">
                  <c:v>2320</c:v>
                </c:pt>
                <c:pt idx="264">
                  <c:v>2043</c:v>
                </c:pt>
                <c:pt idx="265">
                  <c:v>1601</c:v>
                </c:pt>
                <c:pt idx="266">
                  <c:v>1502</c:v>
                </c:pt>
                <c:pt idx="267">
                  <c:v>1644</c:v>
                </c:pt>
                <c:pt idx="268">
                  <c:v>1379</c:v>
                </c:pt>
                <c:pt idx="269">
                  <c:v>1217</c:v>
                </c:pt>
                <c:pt idx="270">
                  <c:v>1113</c:v>
                </c:pt>
                <c:pt idx="271">
                  <c:v>979</c:v>
                </c:pt>
                <c:pt idx="272">
                  <c:v>1032</c:v>
                </c:pt>
                <c:pt idx="273">
                  <c:v>1105</c:v>
                </c:pt>
                <c:pt idx="274">
                  <c:v>1245</c:v>
                </c:pt>
                <c:pt idx="275">
                  <c:v>1418</c:v>
                </c:pt>
                <c:pt idx="276">
                  <c:v>1656</c:v>
                </c:pt>
                <c:pt idx="277">
                  <c:v>2160</c:v>
                </c:pt>
                <c:pt idx="278">
                  <c:v>2467</c:v>
                </c:pt>
                <c:pt idx="279">
                  <c:v>2380</c:v>
                </c:pt>
                <c:pt idx="280">
                  <c:v>2559</c:v>
                </c:pt>
                <c:pt idx="281">
                  <c:v>2816</c:v>
                </c:pt>
                <c:pt idx="282">
                  <c:v>2074</c:v>
                </c:pt>
                <c:pt idx="283">
                  <c:v>1256</c:v>
                </c:pt>
                <c:pt idx="284">
                  <c:v>566</c:v>
                </c:pt>
                <c:pt idx="285">
                  <c:v>353</c:v>
                </c:pt>
                <c:pt idx="286">
                  <c:v>154</c:v>
                </c:pt>
                <c:pt idx="287">
                  <c:v>135</c:v>
                </c:pt>
                <c:pt idx="288">
                  <c:v>86</c:v>
                </c:pt>
                <c:pt idx="289">
                  <c:v>52</c:v>
                </c:pt>
                <c:pt idx="290">
                  <c:v>37</c:v>
                </c:pt>
                <c:pt idx="291">
                  <c:v>29</c:v>
                </c:pt>
                <c:pt idx="292">
                  <c:v>43</c:v>
                </c:pt>
                <c:pt idx="293">
                  <c:v>52</c:v>
                </c:pt>
                <c:pt idx="294">
                  <c:v>31</c:v>
                </c:pt>
                <c:pt idx="295">
                  <c:v>25</c:v>
                </c:pt>
                <c:pt idx="296">
                  <c:v>61</c:v>
                </c:pt>
                <c:pt idx="297">
                  <c:v>38</c:v>
                </c:pt>
                <c:pt idx="298">
                  <c:v>35</c:v>
                </c:pt>
                <c:pt idx="299">
                  <c:v>37</c:v>
                </c:pt>
                <c:pt idx="300">
                  <c:v>66</c:v>
                </c:pt>
                <c:pt idx="301">
                  <c:v>164</c:v>
                </c:pt>
                <c:pt idx="302">
                  <c:v>485</c:v>
                </c:pt>
                <c:pt idx="303">
                  <c:v>1046</c:v>
                </c:pt>
                <c:pt idx="304">
                  <c:v>2541</c:v>
                </c:pt>
                <c:pt idx="305">
                  <c:v>5062</c:v>
                </c:pt>
                <c:pt idx="306">
                  <c:v>7798</c:v>
                </c:pt>
                <c:pt idx="307">
                  <c:v>10157</c:v>
                </c:pt>
                <c:pt idx="308">
                  <c:v>9875</c:v>
                </c:pt>
                <c:pt idx="309">
                  <c:v>12149</c:v>
                </c:pt>
                <c:pt idx="310">
                  <c:v>11105</c:v>
                </c:pt>
                <c:pt idx="311">
                  <c:v>11309</c:v>
                </c:pt>
                <c:pt idx="312">
                  <c:v>9417</c:v>
                </c:pt>
                <c:pt idx="313">
                  <c:v>6989</c:v>
                </c:pt>
                <c:pt idx="314">
                  <c:v>5480</c:v>
                </c:pt>
                <c:pt idx="315">
                  <c:v>6541</c:v>
                </c:pt>
                <c:pt idx="316">
                  <c:v>8087</c:v>
                </c:pt>
                <c:pt idx="317">
                  <c:v>6586</c:v>
                </c:pt>
                <c:pt idx="318">
                  <c:v>6792</c:v>
                </c:pt>
                <c:pt idx="319">
                  <c:v>7337</c:v>
                </c:pt>
                <c:pt idx="320">
                  <c:v>6637</c:v>
                </c:pt>
                <c:pt idx="321">
                  <c:v>6404</c:v>
                </c:pt>
                <c:pt idx="322">
                  <c:v>7144</c:v>
                </c:pt>
                <c:pt idx="323">
                  <c:v>6493</c:v>
                </c:pt>
                <c:pt idx="324">
                  <c:v>7095</c:v>
                </c:pt>
                <c:pt idx="325">
                  <c:v>6992</c:v>
                </c:pt>
                <c:pt idx="326">
                  <c:v>7149</c:v>
                </c:pt>
                <c:pt idx="327">
                  <c:v>7116</c:v>
                </c:pt>
                <c:pt idx="328">
                  <c:v>6966</c:v>
                </c:pt>
                <c:pt idx="329">
                  <c:v>7208</c:v>
                </c:pt>
                <c:pt idx="330">
                  <c:v>3624</c:v>
                </c:pt>
                <c:pt idx="331">
                  <c:v>1545</c:v>
                </c:pt>
                <c:pt idx="332">
                  <c:v>697</c:v>
                </c:pt>
                <c:pt idx="333">
                  <c:v>285</c:v>
                </c:pt>
                <c:pt idx="334">
                  <c:v>197</c:v>
                </c:pt>
                <c:pt idx="335">
                  <c:v>112</c:v>
                </c:pt>
                <c:pt idx="336">
                  <c:v>106</c:v>
                </c:pt>
                <c:pt idx="337">
                  <c:v>53</c:v>
                </c:pt>
                <c:pt idx="338">
                  <c:v>50</c:v>
                </c:pt>
                <c:pt idx="339">
                  <c:v>27</c:v>
                </c:pt>
                <c:pt idx="340">
                  <c:v>42</c:v>
                </c:pt>
                <c:pt idx="341">
                  <c:v>59</c:v>
                </c:pt>
                <c:pt idx="342">
                  <c:v>28</c:v>
                </c:pt>
                <c:pt idx="343">
                  <c:v>30</c:v>
                </c:pt>
                <c:pt idx="344">
                  <c:v>43</c:v>
                </c:pt>
                <c:pt idx="345">
                  <c:v>18</c:v>
                </c:pt>
                <c:pt idx="346">
                  <c:v>50</c:v>
                </c:pt>
                <c:pt idx="347">
                  <c:v>51</c:v>
                </c:pt>
                <c:pt idx="348">
                  <c:v>84</c:v>
                </c:pt>
                <c:pt idx="349">
                  <c:v>145</c:v>
                </c:pt>
                <c:pt idx="350">
                  <c:v>439</c:v>
                </c:pt>
                <c:pt idx="351">
                  <c:v>1090</c:v>
                </c:pt>
                <c:pt idx="352">
                  <c:v>2610</c:v>
                </c:pt>
                <c:pt idx="353">
                  <c:v>5044</c:v>
                </c:pt>
                <c:pt idx="354">
                  <c:v>8012</c:v>
                </c:pt>
                <c:pt idx="355">
                  <c:v>10861</c:v>
                </c:pt>
                <c:pt idx="356">
                  <c:v>11362</c:v>
                </c:pt>
                <c:pt idx="357">
                  <c:v>14133</c:v>
                </c:pt>
                <c:pt idx="358">
                  <c:v>13915</c:v>
                </c:pt>
                <c:pt idx="359">
                  <c:v>14525</c:v>
                </c:pt>
                <c:pt idx="360">
                  <c:v>12994</c:v>
                </c:pt>
                <c:pt idx="361">
                  <c:v>10206</c:v>
                </c:pt>
                <c:pt idx="362">
                  <c:v>8540</c:v>
                </c:pt>
                <c:pt idx="363">
                  <c:v>9936</c:v>
                </c:pt>
                <c:pt idx="364">
                  <c:v>11374</c:v>
                </c:pt>
                <c:pt idx="365">
                  <c:v>6445</c:v>
                </c:pt>
                <c:pt idx="366">
                  <c:v>6746</c:v>
                </c:pt>
                <c:pt idx="367">
                  <c:v>6711</c:v>
                </c:pt>
                <c:pt idx="368">
                  <c:v>6635</c:v>
                </c:pt>
                <c:pt idx="369">
                  <c:v>6480</c:v>
                </c:pt>
                <c:pt idx="370">
                  <c:v>6351</c:v>
                </c:pt>
                <c:pt idx="371">
                  <c:v>8446</c:v>
                </c:pt>
                <c:pt idx="372">
                  <c:v>7847</c:v>
                </c:pt>
                <c:pt idx="373">
                  <c:v>8348</c:v>
                </c:pt>
                <c:pt idx="374">
                  <c:v>6951</c:v>
                </c:pt>
                <c:pt idx="375">
                  <c:v>7253</c:v>
                </c:pt>
                <c:pt idx="376">
                  <c:v>6958</c:v>
                </c:pt>
                <c:pt idx="377">
                  <c:v>7609</c:v>
                </c:pt>
                <c:pt idx="378">
                  <c:v>3091</c:v>
                </c:pt>
                <c:pt idx="379">
                  <c:v>1321</c:v>
                </c:pt>
                <c:pt idx="380">
                  <c:v>602</c:v>
                </c:pt>
                <c:pt idx="381">
                  <c:v>313</c:v>
                </c:pt>
                <c:pt idx="382">
                  <c:v>173</c:v>
                </c:pt>
                <c:pt idx="383">
                  <c:v>124</c:v>
                </c:pt>
                <c:pt idx="384">
                  <c:v>83</c:v>
                </c:pt>
                <c:pt idx="385">
                  <c:v>36</c:v>
                </c:pt>
                <c:pt idx="386">
                  <c:v>35</c:v>
                </c:pt>
                <c:pt idx="387">
                  <c:v>21</c:v>
                </c:pt>
                <c:pt idx="388">
                  <c:v>34</c:v>
                </c:pt>
                <c:pt idx="389">
                  <c:v>47</c:v>
                </c:pt>
                <c:pt idx="390">
                  <c:v>35</c:v>
                </c:pt>
                <c:pt idx="391">
                  <c:v>28</c:v>
                </c:pt>
                <c:pt idx="392">
                  <c:v>30</c:v>
                </c:pt>
                <c:pt idx="393">
                  <c:v>21</c:v>
                </c:pt>
                <c:pt idx="394">
                  <c:v>49</c:v>
                </c:pt>
                <c:pt idx="395">
                  <c:v>47</c:v>
                </c:pt>
                <c:pt idx="396">
                  <c:v>81</c:v>
                </c:pt>
                <c:pt idx="397">
                  <c:v>154</c:v>
                </c:pt>
                <c:pt idx="398">
                  <c:v>425</c:v>
                </c:pt>
                <c:pt idx="399">
                  <c:v>939</c:v>
                </c:pt>
                <c:pt idx="400">
                  <c:v>2352</c:v>
                </c:pt>
                <c:pt idx="401">
                  <c:v>4779</c:v>
                </c:pt>
                <c:pt idx="402">
                  <c:v>7552</c:v>
                </c:pt>
                <c:pt idx="403">
                  <c:v>10880</c:v>
                </c:pt>
                <c:pt idx="404">
                  <c:v>11321</c:v>
                </c:pt>
                <c:pt idx="405">
                  <c:v>14715</c:v>
                </c:pt>
                <c:pt idx="406">
                  <c:v>13267</c:v>
                </c:pt>
                <c:pt idx="407">
                  <c:v>11512</c:v>
                </c:pt>
                <c:pt idx="408">
                  <c:v>11391</c:v>
                </c:pt>
                <c:pt idx="409">
                  <c:v>9845</c:v>
                </c:pt>
                <c:pt idx="410">
                  <c:v>8366</c:v>
                </c:pt>
                <c:pt idx="411">
                  <c:v>9812</c:v>
                </c:pt>
                <c:pt idx="412">
                  <c:v>11122</c:v>
                </c:pt>
                <c:pt idx="413">
                  <c:v>6408</c:v>
                </c:pt>
                <c:pt idx="414">
                  <c:v>6962</c:v>
                </c:pt>
                <c:pt idx="415">
                  <c:v>6475</c:v>
                </c:pt>
                <c:pt idx="416">
                  <c:v>6284</c:v>
                </c:pt>
                <c:pt idx="417">
                  <c:v>6403</c:v>
                </c:pt>
                <c:pt idx="418">
                  <c:v>9061</c:v>
                </c:pt>
                <c:pt idx="419">
                  <c:v>8317</c:v>
                </c:pt>
                <c:pt idx="420">
                  <c:v>7625</c:v>
                </c:pt>
                <c:pt idx="421">
                  <c:v>7351</c:v>
                </c:pt>
                <c:pt idx="422">
                  <c:v>7328</c:v>
                </c:pt>
                <c:pt idx="423">
                  <c:v>7195</c:v>
                </c:pt>
                <c:pt idx="424">
                  <c:v>6471</c:v>
                </c:pt>
                <c:pt idx="425">
                  <c:v>6944</c:v>
                </c:pt>
                <c:pt idx="426">
                  <c:v>3254</c:v>
                </c:pt>
                <c:pt idx="427">
                  <c:v>1424</c:v>
                </c:pt>
                <c:pt idx="428">
                  <c:v>554</c:v>
                </c:pt>
                <c:pt idx="429">
                  <c:v>363</c:v>
                </c:pt>
                <c:pt idx="430">
                  <c:v>216</c:v>
                </c:pt>
                <c:pt idx="431">
                  <c:v>107</c:v>
                </c:pt>
                <c:pt idx="432">
                  <c:v>91</c:v>
                </c:pt>
                <c:pt idx="433">
                  <c:v>53</c:v>
                </c:pt>
                <c:pt idx="434">
                  <c:v>33</c:v>
                </c:pt>
                <c:pt idx="435">
                  <c:v>31</c:v>
                </c:pt>
                <c:pt idx="436">
                  <c:v>29</c:v>
                </c:pt>
                <c:pt idx="437">
                  <c:v>55</c:v>
                </c:pt>
                <c:pt idx="438">
                  <c:v>33</c:v>
                </c:pt>
                <c:pt idx="439">
                  <c:v>40</c:v>
                </c:pt>
                <c:pt idx="440">
                  <c:v>42</c:v>
                </c:pt>
                <c:pt idx="441">
                  <c:v>33</c:v>
                </c:pt>
                <c:pt idx="442">
                  <c:v>66</c:v>
                </c:pt>
                <c:pt idx="443">
                  <c:v>42</c:v>
                </c:pt>
                <c:pt idx="444">
                  <c:v>86</c:v>
                </c:pt>
                <c:pt idx="445">
                  <c:v>164</c:v>
                </c:pt>
                <c:pt idx="446">
                  <c:v>493</c:v>
                </c:pt>
                <c:pt idx="447">
                  <c:v>1022</c:v>
                </c:pt>
                <c:pt idx="448">
                  <c:v>2445</c:v>
                </c:pt>
                <c:pt idx="449">
                  <c:v>4749</c:v>
                </c:pt>
                <c:pt idx="450">
                  <c:v>7370</c:v>
                </c:pt>
                <c:pt idx="451">
                  <c:v>8284</c:v>
                </c:pt>
                <c:pt idx="452">
                  <c:v>8156</c:v>
                </c:pt>
                <c:pt idx="453">
                  <c:v>14480</c:v>
                </c:pt>
                <c:pt idx="454">
                  <c:v>14984</c:v>
                </c:pt>
                <c:pt idx="455">
                  <c:v>15471</c:v>
                </c:pt>
                <c:pt idx="456">
                  <c:v>13657</c:v>
                </c:pt>
                <c:pt idx="457">
                  <c:v>11332</c:v>
                </c:pt>
                <c:pt idx="458">
                  <c:v>10028</c:v>
                </c:pt>
                <c:pt idx="459">
                  <c:v>10622</c:v>
                </c:pt>
                <c:pt idx="460">
                  <c:v>12229</c:v>
                </c:pt>
                <c:pt idx="461">
                  <c:v>6620</c:v>
                </c:pt>
                <c:pt idx="462">
                  <c:v>6471</c:v>
                </c:pt>
                <c:pt idx="463">
                  <c:v>6476</c:v>
                </c:pt>
                <c:pt idx="464">
                  <c:v>6256</c:v>
                </c:pt>
                <c:pt idx="465">
                  <c:v>6396</c:v>
                </c:pt>
                <c:pt idx="466">
                  <c:v>7415</c:v>
                </c:pt>
                <c:pt idx="467">
                  <c:v>7617</c:v>
                </c:pt>
                <c:pt idx="468">
                  <c:v>6953</c:v>
                </c:pt>
                <c:pt idx="469">
                  <c:v>6956</c:v>
                </c:pt>
                <c:pt idx="470">
                  <c:v>6307</c:v>
                </c:pt>
                <c:pt idx="471">
                  <c:v>6556</c:v>
                </c:pt>
                <c:pt idx="472">
                  <c:v>6737</c:v>
                </c:pt>
                <c:pt idx="473">
                  <c:v>7519</c:v>
                </c:pt>
                <c:pt idx="474">
                  <c:v>3135</c:v>
                </c:pt>
                <c:pt idx="475">
                  <c:v>1466</c:v>
                </c:pt>
                <c:pt idx="476">
                  <c:v>717</c:v>
                </c:pt>
                <c:pt idx="477">
                  <c:v>378</c:v>
                </c:pt>
                <c:pt idx="478">
                  <c:v>207</c:v>
                </c:pt>
                <c:pt idx="479">
                  <c:v>157</c:v>
                </c:pt>
                <c:pt idx="480">
                  <c:v>97</c:v>
                </c:pt>
                <c:pt idx="481">
                  <c:v>56</c:v>
                </c:pt>
                <c:pt idx="482">
                  <c:v>30</c:v>
                </c:pt>
                <c:pt idx="483">
                  <c:v>24</c:v>
                </c:pt>
                <c:pt idx="484">
                  <c:v>25</c:v>
                </c:pt>
                <c:pt idx="485">
                  <c:v>59</c:v>
                </c:pt>
                <c:pt idx="486">
                  <c:v>40</c:v>
                </c:pt>
                <c:pt idx="487">
                  <c:v>30</c:v>
                </c:pt>
                <c:pt idx="488">
                  <c:v>36</c:v>
                </c:pt>
                <c:pt idx="489">
                  <c:v>8</c:v>
                </c:pt>
                <c:pt idx="490">
                  <c:v>67</c:v>
                </c:pt>
                <c:pt idx="491">
                  <c:v>51</c:v>
                </c:pt>
                <c:pt idx="492">
                  <c:v>90</c:v>
                </c:pt>
                <c:pt idx="493">
                  <c:v>185</c:v>
                </c:pt>
                <c:pt idx="494">
                  <c:v>488</c:v>
                </c:pt>
                <c:pt idx="495">
                  <c:v>1069</c:v>
                </c:pt>
                <c:pt idx="496">
                  <c:v>2508</c:v>
                </c:pt>
                <c:pt idx="497">
                  <c:v>4652</c:v>
                </c:pt>
                <c:pt idx="498">
                  <c:v>7119</c:v>
                </c:pt>
                <c:pt idx="499">
                  <c:v>8157</c:v>
                </c:pt>
                <c:pt idx="500">
                  <c:v>8310</c:v>
                </c:pt>
                <c:pt idx="501">
                  <c:v>13794</c:v>
                </c:pt>
                <c:pt idx="502">
                  <c:v>14004</c:v>
                </c:pt>
                <c:pt idx="503">
                  <c:v>13248</c:v>
                </c:pt>
                <c:pt idx="504">
                  <c:v>11428</c:v>
                </c:pt>
                <c:pt idx="505">
                  <c:v>8934</c:v>
                </c:pt>
                <c:pt idx="506">
                  <c:v>7967</c:v>
                </c:pt>
                <c:pt idx="507">
                  <c:v>8734</c:v>
                </c:pt>
                <c:pt idx="508">
                  <c:v>9955</c:v>
                </c:pt>
                <c:pt idx="509">
                  <c:v>6156</c:v>
                </c:pt>
                <c:pt idx="510">
                  <c:v>5983</c:v>
                </c:pt>
                <c:pt idx="511">
                  <c:v>5689</c:v>
                </c:pt>
                <c:pt idx="512">
                  <c:v>5405</c:v>
                </c:pt>
                <c:pt idx="513">
                  <c:v>5381</c:v>
                </c:pt>
                <c:pt idx="514">
                  <c:v>7556</c:v>
                </c:pt>
                <c:pt idx="515">
                  <c:v>8238</c:v>
                </c:pt>
                <c:pt idx="516">
                  <c:v>7758</c:v>
                </c:pt>
                <c:pt idx="517">
                  <c:v>7837</c:v>
                </c:pt>
                <c:pt idx="518">
                  <c:v>6726</c:v>
                </c:pt>
                <c:pt idx="519">
                  <c:v>6935</c:v>
                </c:pt>
                <c:pt idx="520">
                  <c:v>7252</c:v>
                </c:pt>
                <c:pt idx="521">
                  <c:v>7002</c:v>
                </c:pt>
                <c:pt idx="522">
                  <c:v>3135</c:v>
                </c:pt>
                <c:pt idx="523">
                  <c:v>1351</c:v>
                </c:pt>
                <c:pt idx="524">
                  <c:v>554</c:v>
                </c:pt>
                <c:pt idx="525">
                  <c:v>380</c:v>
                </c:pt>
                <c:pt idx="526">
                  <c:v>204</c:v>
                </c:pt>
                <c:pt idx="527">
                  <c:v>121</c:v>
                </c:pt>
                <c:pt idx="528">
                  <c:v>82</c:v>
                </c:pt>
                <c:pt idx="529">
                  <c:v>56</c:v>
                </c:pt>
                <c:pt idx="530">
                  <c:v>37</c:v>
                </c:pt>
                <c:pt idx="531">
                  <c:v>30</c:v>
                </c:pt>
                <c:pt idx="532">
                  <c:v>43</c:v>
                </c:pt>
                <c:pt idx="533">
                  <c:v>47</c:v>
                </c:pt>
                <c:pt idx="534">
                  <c:v>45</c:v>
                </c:pt>
                <c:pt idx="535">
                  <c:v>39</c:v>
                </c:pt>
                <c:pt idx="536">
                  <c:v>34</c:v>
                </c:pt>
                <c:pt idx="537">
                  <c:v>15</c:v>
                </c:pt>
                <c:pt idx="538">
                  <c:v>33</c:v>
                </c:pt>
                <c:pt idx="539">
                  <c:v>37</c:v>
                </c:pt>
                <c:pt idx="540">
                  <c:v>56</c:v>
                </c:pt>
                <c:pt idx="541">
                  <c:v>115</c:v>
                </c:pt>
                <c:pt idx="542">
                  <c:v>271</c:v>
                </c:pt>
                <c:pt idx="543">
                  <c:v>603</c:v>
                </c:pt>
                <c:pt idx="544">
                  <c:v>1263</c:v>
                </c:pt>
                <c:pt idx="545">
                  <c:v>2200</c:v>
                </c:pt>
                <c:pt idx="546">
                  <c:v>3158</c:v>
                </c:pt>
                <c:pt idx="547">
                  <c:v>3366</c:v>
                </c:pt>
                <c:pt idx="548">
                  <c:v>3585</c:v>
                </c:pt>
                <c:pt idx="549">
                  <c:v>7550</c:v>
                </c:pt>
                <c:pt idx="550">
                  <c:v>8194</c:v>
                </c:pt>
                <c:pt idx="551">
                  <c:v>8793</c:v>
                </c:pt>
                <c:pt idx="552">
                  <c:v>8212</c:v>
                </c:pt>
                <c:pt idx="553">
                  <c:v>7988</c:v>
                </c:pt>
                <c:pt idx="554">
                  <c:v>7992</c:v>
                </c:pt>
                <c:pt idx="555">
                  <c:v>7512</c:v>
                </c:pt>
                <c:pt idx="556">
                  <c:v>7134</c:v>
                </c:pt>
                <c:pt idx="557">
                  <c:v>2170</c:v>
                </c:pt>
                <c:pt idx="558">
                  <c:v>1928</c:v>
                </c:pt>
                <c:pt idx="559">
                  <c:v>1913</c:v>
                </c:pt>
                <c:pt idx="560">
                  <c:v>1944</c:v>
                </c:pt>
                <c:pt idx="561">
                  <c:v>2000</c:v>
                </c:pt>
                <c:pt idx="562">
                  <c:v>1966</c:v>
                </c:pt>
                <c:pt idx="563">
                  <c:v>2246</c:v>
                </c:pt>
                <c:pt idx="564">
                  <c:v>2370</c:v>
                </c:pt>
                <c:pt idx="565">
                  <c:v>2644</c:v>
                </c:pt>
                <c:pt idx="566">
                  <c:v>2715</c:v>
                </c:pt>
                <c:pt idx="567">
                  <c:v>2320</c:v>
                </c:pt>
                <c:pt idx="568">
                  <c:v>2155</c:v>
                </c:pt>
                <c:pt idx="569">
                  <c:v>2164</c:v>
                </c:pt>
                <c:pt idx="570">
                  <c:v>1563</c:v>
                </c:pt>
                <c:pt idx="571">
                  <c:v>869</c:v>
                </c:pt>
                <c:pt idx="572">
                  <c:v>429</c:v>
                </c:pt>
                <c:pt idx="573">
                  <c:v>291</c:v>
                </c:pt>
                <c:pt idx="574">
                  <c:v>198</c:v>
                </c:pt>
                <c:pt idx="575">
                  <c:v>153</c:v>
                </c:pt>
                <c:pt idx="576">
                  <c:v>132</c:v>
                </c:pt>
                <c:pt idx="577">
                  <c:v>59</c:v>
                </c:pt>
                <c:pt idx="578">
                  <c:v>44</c:v>
                </c:pt>
                <c:pt idx="579">
                  <c:v>29</c:v>
                </c:pt>
                <c:pt idx="580">
                  <c:v>46</c:v>
                </c:pt>
                <c:pt idx="581">
                  <c:v>52</c:v>
                </c:pt>
                <c:pt idx="582">
                  <c:v>24</c:v>
                </c:pt>
                <c:pt idx="583">
                  <c:v>17</c:v>
                </c:pt>
                <c:pt idx="584">
                  <c:v>38</c:v>
                </c:pt>
                <c:pt idx="585">
                  <c:v>14</c:v>
                </c:pt>
                <c:pt idx="586">
                  <c:v>36</c:v>
                </c:pt>
                <c:pt idx="587">
                  <c:v>24</c:v>
                </c:pt>
                <c:pt idx="588">
                  <c:v>34</c:v>
                </c:pt>
                <c:pt idx="589">
                  <c:v>60</c:v>
                </c:pt>
                <c:pt idx="590">
                  <c:v>103</c:v>
                </c:pt>
                <c:pt idx="591">
                  <c:v>272</c:v>
                </c:pt>
                <c:pt idx="592">
                  <c:v>555</c:v>
                </c:pt>
                <c:pt idx="593">
                  <c:v>1006</c:v>
                </c:pt>
                <c:pt idx="594">
                  <c:v>1764</c:v>
                </c:pt>
                <c:pt idx="595">
                  <c:v>2313</c:v>
                </c:pt>
                <c:pt idx="596">
                  <c:v>2420</c:v>
                </c:pt>
                <c:pt idx="597">
                  <c:v>2347</c:v>
                </c:pt>
                <c:pt idx="598">
                  <c:v>2383</c:v>
                </c:pt>
                <c:pt idx="599">
                  <c:v>2293</c:v>
                </c:pt>
                <c:pt idx="600">
                  <c:v>2058</c:v>
                </c:pt>
                <c:pt idx="601">
                  <c:v>1583</c:v>
                </c:pt>
                <c:pt idx="602">
                  <c:v>1344</c:v>
                </c:pt>
                <c:pt idx="603">
                  <c:v>1489</c:v>
                </c:pt>
                <c:pt idx="604">
                  <c:v>1272</c:v>
                </c:pt>
                <c:pt idx="605">
                  <c:v>1103</c:v>
                </c:pt>
                <c:pt idx="606">
                  <c:v>1008</c:v>
                </c:pt>
                <c:pt idx="607">
                  <c:v>1009</c:v>
                </c:pt>
                <c:pt idx="608">
                  <c:v>1067</c:v>
                </c:pt>
                <c:pt idx="609">
                  <c:v>1023</c:v>
                </c:pt>
                <c:pt idx="610">
                  <c:v>1194</c:v>
                </c:pt>
                <c:pt idx="611">
                  <c:v>1280</c:v>
                </c:pt>
                <c:pt idx="612">
                  <c:v>1629</c:v>
                </c:pt>
                <c:pt idx="613">
                  <c:v>2140</c:v>
                </c:pt>
                <c:pt idx="614">
                  <c:v>2299</c:v>
                </c:pt>
                <c:pt idx="615">
                  <c:v>2250</c:v>
                </c:pt>
                <c:pt idx="616">
                  <c:v>2394</c:v>
                </c:pt>
                <c:pt idx="617">
                  <c:v>2439</c:v>
                </c:pt>
                <c:pt idx="618">
                  <c:v>1820</c:v>
                </c:pt>
                <c:pt idx="619">
                  <c:v>1198</c:v>
                </c:pt>
                <c:pt idx="620">
                  <c:v>511</c:v>
                </c:pt>
                <c:pt idx="621">
                  <c:v>315</c:v>
                </c:pt>
                <c:pt idx="622">
                  <c:v>164</c:v>
                </c:pt>
                <c:pt idx="623">
                  <c:v>113</c:v>
                </c:pt>
                <c:pt idx="624">
                  <c:v>79</c:v>
                </c:pt>
                <c:pt idx="625">
                  <c:v>46</c:v>
                </c:pt>
                <c:pt idx="626">
                  <c:v>26</c:v>
                </c:pt>
                <c:pt idx="627">
                  <c:v>18</c:v>
                </c:pt>
                <c:pt idx="628">
                  <c:v>40</c:v>
                </c:pt>
                <c:pt idx="629">
                  <c:v>57</c:v>
                </c:pt>
                <c:pt idx="630">
                  <c:v>28</c:v>
                </c:pt>
                <c:pt idx="631">
                  <c:v>26</c:v>
                </c:pt>
                <c:pt idx="632">
                  <c:v>38</c:v>
                </c:pt>
                <c:pt idx="633">
                  <c:v>33</c:v>
                </c:pt>
                <c:pt idx="634">
                  <c:v>56</c:v>
                </c:pt>
                <c:pt idx="635">
                  <c:v>26</c:v>
                </c:pt>
                <c:pt idx="636">
                  <c:v>74</c:v>
                </c:pt>
                <c:pt idx="637">
                  <c:v>194</c:v>
                </c:pt>
                <c:pt idx="638">
                  <c:v>488</c:v>
                </c:pt>
                <c:pt idx="639">
                  <c:v>1119</c:v>
                </c:pt>
                <c:pt idx="640">
                  <c:v>2677</c:v>
                </c:pt>
                <c:pt idx="641">
                  <c:v>4977</c:v>
                </c:pt>
                <c:pt idx="642">
                  <c:v>7654</c:v>
                </c:pt>
                <c:pt idx="643">
                  <c:v>8268</c:v>
                </c:pt>
                <c:pt idx="644">
                  <c:v>8747</c:v>
                </c:pt>
                <c:pt idx="645">
                  <c:v>12786</c:v>
                </c:pt>
                <c:pt idx="646">
                  <c:v>12809</c:v>
                </c:pt>
                <c:pt idx="647">
                  <c:v>13559</c:v>
                </c:pt>
                <c:pt idx="648">
                  <c:v>11782</c:v>
                </c:pt>
                <c:pt idx="649">
                  <c:v>9138</c:v>
                </c:pt>
                <c:pt idx="650">
                  <c:v>7143</c:v>
                </c:pt>
                <c:pt idx="651">
                  <c:v>5829</c:v>
                </c:pt>
                <c:pt idx="652">
                  <c:v>7416</c:v>
                </c:pt>
                <c:pt idx="653">
                  <c:v>6597</c:v>
                </c:pt>
                <c:pt idx="654">
                  <c:v>7004</c:v>
                </c:pt>
                <c:pt idx="655">
                  <c:v>6741</c:v>
                </c:pt>
                <c:pt idx="656">
                  <c:v>6523</c:v>
                </c:pt>
                <c:pt idx="657">
                  <c:v>6462</c:v>
                </c:pt>
                <c:pt idx="658">
                  <c:v>7648</c:v>
                </c:pt>
                <c:pt idx="659">
                  <c:v>6630</c:v>
                </c:pt>
                <c:pt idx="660">
                  <c:v>6480</c:v>
                </c:pt>
                <c:pt idx="661">
                  <c:v>6747</c:v>
                </c:pt>
                <c:pt idx="662">
                  <c:v>6656</c:v>
                </c:pt>
                <c:pt idx="663">
                  <c:v>5906</c:v>
                </c:pt>
                <c:pt idx="664">
                  <c:v>6163</c:v>
                </c:pt>
                <c:pt idx="665">
                  <c:v>6230</c:v>
                </c:pt>
                <c:pt idx="666">
                  <c:v>3657</c:v>
                </c:pt>
                <c:pt idx="667">
                  <c:v>1988</c:v>
                </c:pt>
                <c:pt idx="668">
                  <c:v>828</c:v>
                </c:pt>
                <c:pt idx="669">
                  <c:v>372</c:v>
                </c:pt>
                <c:pt idx="670">
                  <c:v>198</c:v>
                </c:pt>
                <c:pt idx="671">
                  <c:v>115</c:v>
                </c:pt>
                <c:pt idx="672">
                  <c:v>89</c:v>
                </c:pt>
                <c:pt idx="673">
                  <c:v>52</c:v>
                </c:pt>
                <c:pt idx="674">
                  <c:v>26</c:v>
                </c:pt>
                <c:pt idx="675">
                  <c:v>23</c:v>
                </c:pt>
                <c:pt idx="676">
                  <c:v>31</c:v>
                </c:pt>
                <c:pt idx="677">
                  <c:v>46</c:v>
                </c:pt>
                <c:pt idx="678">
                  <c:v>28</c:v>
                </c:pt>
                <c:pt idx="679">
                  <c:v>34</c:v>
                </c:pt>
                <c:pt idx="680">
                  <c:v>73</c:v>
                </c:pt>
                <c:pt idx="681">
                  <c:v>33</c:v>
                </c:pt>
                <c:pt idx="682">
                  <c:v>44</c:v>
                </c:pt>
                <c:pt idx="683">
                  <c:v>53</c:v>
                </c:pt>
                <c:pt idx="684">
                  <c:v>95</c:v>
                </c:pt>
                <c:pt idx="685">
                  <c:v>153</c:v>
                </c:pt>
                <c:pt idx="686">
                  <c:v>457</c:v>
                </c:pt>
                <c:pt idx="687">
                  <c:v>1049</c:v>
                </c:pt>
                <c:pt idx="688">
                  <c:v>2575</c:v>
                </c:pt>
                <c:pt idx="689">
                  <c:v>5226</c:v>
                </c:pt>
                <c:pt idx="690">
                  <c:v>7986</c:v>
                </c:pt>
                <c:pt idx="691">
                  <c:v>8996</c:v>
                </c:pt>
                <c:pt idx="692">
                  <c:v>9089</c:v>
                </c:pt>
                <c:pt idx="693">
                  <c:v>12438</c:v>
                </c:pt>
                <c:pt idx="694">
                  <c:v>12878</c:v>
                </c:pt>
                <c:pt idx="695">
                  <c:v>12420</c:v>
                </c:pt>
                <c:pt idx="696">
                  <c:v>10576</c:v>
                </c:pt>
                <c:pt idx="697">
                  <c:v>7907</c:v>
                </c:pt>
                <c:pt idx="698">
                  <c:v>6750</c:v>
                </c:pt>
                <c:pt idx="699">
                  <c:v>7438</c:v>
                </c:pt>
                <c:pt idx="700">
                  <c:v>8493</c:v>
                </c:pt>
                <c:pt idx="701">
                  <c:v>6629</c:v>
                </c:pt>
                <c:pt idx="702">
                  <c:v>6877</c:v>
                </c:pt>
                <c:pt idx="703">
                  <c:v>6639</c:v>
                </c:pt>
                <c:pt idx="704">
                  <c:v>6750</c:v>
                </c:pt>
                <c:pt idx="705">
                  <c:v>6482</c:v>
                </c:pt>
                <c:pt idx="706">
                  <c:v>8182</c:v>
                </c:pt>
                <c:pt idx="707">
                  <c:v>7515</c:v>
                </c:pt>
                <c:pt idx="708">
                  <c:v>7051</c:v>
                </c:pt>
                <c:pt idx="709">
                  <c:v>6400</c:v>
                </c:pt>
                <c:pt idx="710">
                  <c:v>5825</c:v>
                </c:pt>
                <c:pt idx="711">
                  <c:v>5358</c:v>
                </c:pt>
                <c:pt idx="712">
                  <c:v>5345</c:v>
                </c:pt>
                <c:pt idx="713">
                  <c:v>5196</c:v>
                </c:pt>
                <c:pt idx="714">
                  <c:v>2851</c:v>
                </c:pt>
                <c:pt idx="715">
                  <c:v>1476</c:v>
                </c:pt>
                <c:pt idx="716">
                  <c:v>670</c:v>
                </c:pt>
                <c:pt idx="717">
                  <c:v>334</c:v>
                </c:pt>
                <c:pt idx="718">
                  <c:v>225</c:v>
                </c:pt>
                <c:pt idx="719">
                  <c:v>135</c:v>
                </c:pt>
              </c:numCache>
            </c:numRef>
          </c:val>
          <c:smooth val="0"/>
          <c:extLst>
            <c:ext xmlns:c16="http://schemas.microsoft.com/office/drawing/2014/chart" uri="{C3380CC4-5D6E-409C-BE32-E72D297353CC}">
              <c16:uniqueId val="{00000002-A58C-48F5-9824-27737CE1C5CA}"/>
            </c:ext>
          </c:extLst>
        </c:ser>
        <c:ser>
          <c:idx val="3"/>
          <c:order val="3"/>
          <c:marker>
            <c:symbol val="none"/>
          </c:marker>
          <c:val>
            <c:numRef>
              <c:f>bottom5timeseries!$D$1:$D$720</c:f>
              <c:numCache>
                <c:formatCode>General</c:formatCode>
                <c:ptCount val="720"/>
                <c:pt idx="0">
                  <c:v>33</c:v>
                </c:pt>
                <c:pt idx="1">
                  <c:v>20</c:v>
                </c:pt>
                <c:pt idx="2">
                  <c:v>31</c:v>
                </c:pt>
                <c:pt idx="3">
                  <c:v>18</c:v>
                </c:pt>
                <c:pt idx="4">
                  <c:v>16</c:v>
                </c:pt>
                <c:pt idx="5">
                  <c:v>23</c:v>
                </c:pt>
                <c:pt idx="6">
                  <c:v>42</c:v>
                </c:pt>
                <c:pt idx="7">
                  <c:v>23</c:v>
                </c:pt>
                <c:pt idx="8">
                  <c:v>18</c:v>
                </c:pt>
                <c:pt idx="9">
                  <c:v>24</c:v>
                </c:pt>
                <c:pt idx="10">
                  <c:v>21</c:v>
                </c:pt>
                <c:pt idx="11">
                  <c:v>18</c:v>
                </c:pt>
                <c:pt idx="12">
                  <c:v>33</c:v>
                </c:pt>
                <c:pt idx="13">
                  <c:v>44</c:v>
                </c:pt>
                <c:pt idx="14">
                  <c:v>85</c:v>
                </c:pt>
                <c:pt idx="15">
                  <c:v>208</c:v>
                </c:pt>
                <c:pt idx="16">
                  <c:v>515</c:v>
                </c:pt>
                <c:pt idx="17">
                  <c:v>999</c:v>
                </c:pt>
                <c:pt idx="18">
                  <c:v>1507</c:v>
                </c:pt>
                <c:pt idx="19">
                  <c:v>1707</c:v>
                </c:pt>
                <c:pt idx="20">
                  <c:v>1594</c:v>
                </c:pt>
                <c:pt idx="21">
                  <c:v>1571</c:v>
                </c:pt>
                <c:pt idx="22">
                  <c:v>1686</c:v>
                </c:pt>
                <c:pt idx="23">
                  <c:v>1802</c:v>
                </c:pt>
                <c:pt idx="24">
                  <c:v>2630</c:v>
                </c:pt>
                <c:pt idx="25">
                  <c:v>2264</c:v>
                </c:pt>
                <c:pt idx="26">
                  <c:v>1617</c:v>
                </c:pt>
                <c:pt idx="27">
                  <c:v>1901</c:v>
                </c:pt>
                <c:pt idx="28">
                  <c:v>1944</c:v>
                </c:pt>
                <c:pt idx="29">
                  <c:v>2027</c:v>
                </c:pt>
                <c:pt idx="30">
                  <c:v>1749</c:v>
                </c:pt>
                <c:pt idx="31">
                  <c:v>1856</c:v>
                </c:pt>
                <c:pt idx="32">
                  <c:v>2238</c:v>
                </c:pt>
                <c:pt idx="33">
                  <c:v>2094</c:v>
                </c:pt>
                <c:pt idx="34">
                  <c:v>2045</c:v>
                </c:pt>
                <c:pt idx="35">
                  <c:v>1668</c:v>
                </c:pt>
                <c:pt idx="36">
                  <c:v>1950</c:v>
                </c:pt>
                <c:pt idx="37">
                  <c:v>1361</c:v>
                </c:pt>
                <c:pt idx="38">
                  <c:v>1642</c:v>
                </c:pt>
                <c:pt idx="39">
                  <c:v>674</c:v>
                </c:pt>
                <c:pt idx="40">
                  <c:v>593</c:v>
                </c:pt>
                <c:pt idx="41">
                  <c:v>722</c:v>
                </c:pt>
                <c:pt idx="42">
                  <c:v>499</c:v>
                </c:pt>
                <c:pt idx="43">
                  <c:v>259</c:v>
                </c:pt>
                <c:pt idx="44">
                  <c:v>133</c:v>
                </c:pt>
                <c:pt idx="45">
                  <c:v>75</c:v>
                </c:pt>
                <c:pt idx="46">
                  <c:v>48</c:v>
                </c:pt>
                <c:pt idx="47">
                  <c:v>37</c:v>
                </c:pt>
                <c:pt idx="48">
                  <c:v>15</c:v>
                </c:pt>
                <c:pt idx="49">
                  <c:v>18</c:v>
                </c:pt>
                <c:pt idx="50">
                  <c:v>12</c:v>
                </c:pt>
                <c:pt idx="51">
                  <c:v>12</c:v>
                </c:pt>
                <c:pt idx="52">
                  <c:v>8</c:v>
                </c:pt>
                <c:pt idx="53">
                  <c:v>22</c:v>
                </c:pt>
                <c:pt idx="54">
                  <c:v>34</c:v>
                </c:pt>
                <c:pt idx="55">
                  <c:v>17</c:v>
                </c:pt>
                <c:pt idx="56">
                  <c:v>6</c:v>
                </c:pt>
                <c:pt idx="57">
                  <c:v>21</c:v>
                </c:pt>
                <c:pt idx="58">
                  <c:v>18</c:v>
                </c:pt>
                <c:pt idx="59">
                  <c:v>21</c:v>
                </c:pt>
                <c:pt idx="60">
                  <c:v>28</c:v>
                </c:pt>
                <c:pt idx="61">
                  <c:v>34</c:v>
                </c:pt>
                <c:pt idx="62">
                  <c:v>128</c:v>
                </c:pt>
                <c:pt idx="63">
                  <c:v>223</c:v>
                </c:pt>
                <c:pt idx="64">
                  <c:v>552</c:v>
                </c:pt>
                <c:pt idx="65">
                  <c:v>1082</c:v>
                </c:pt>
                <c:pt idx="66">
                  <c:v>1629</c:v>
                </c:pt>
                <c:pt idx="67">
                  <c:v>1613</c:v>
                </c:pt>
                <c:pt idx="68">
                  <c:v>1676</c:v>
                </c:pt>
                <c:pt idx="69">
                  <c:v>1553</c:v>
                </c:pt>
                <c:pt idx="70">
                  <c:v>2220</c:v>
                </c:pt>
                <c:pt idx="71">
                  <c:v>2475</c:v>
                </c:pt>
                <c:pt idx="72">
                  <c:v>2378</c:v>
                </c:pt>
                <c:pt idx="73">
                  <c:v>1936</c:v>
                </c:pt>
                <c:pt idx="74">
                  <c:v>1460</c:v>
                </c:pt>
                <c:pt idx="75">
                  <c:v>1702</c:v>
                </c:pt>
                <c:pt idx="76">
                  <c:v>1652</c:v>
                </c:pt>
                <c:pt idx="77">
                  <c:v>1367</c:v>
                </c:pt>
                <c:pt idx="78">
                  <c:v>1627</c:v>
                </c:pt>
                <c:pt idx="79">
                  <c:v>2021</c:v>
                </c:pt>
                <c:pt idx="80">
                  <c:v>2010</c:v>
                </c:pt>
                <c:pt idx="81">
                  <c:v>1726</c:v>
                </c:pt>
                <c:pt idx="82">
                  <c:v>2079</c:v>
                </c:pt>
                <c:pt idx="83">
                  <c:v>1994</c:v>
                </c:pt>
                <c:pt idx="84">
                  <c:v>1461</c:v>
                </c:pt>
                <c:pt idx="85">
                  <c:v>1523</c:v>
                </c:pt>
                <c:pt idx="86">
                  <c:v>826</c:v>
                </c:pt>
                <c:pt idx="87">
                  <c:v>657</c:v>
                </c:pt>
                <c:pt idx="88">
                  <c:v>662</c:v>
                </c:pt>
                <c:pt idx="89">
                  <c:v>675</c:v>
                </c:pt>
                <c:pt idx="90">
                  <c:v>443</c:v>
                </c:pt>
                <c:pt idx="91">
                  <c:v>293</c:v>
                </c:pt>
                <c:pt idx="92">
                  <c:v>128</c:v>
                </c:pt>
                <c:pt idx="93">
                  <c:v>93</c:v>
                </c:pt>
                <c:pt idx="94">
                  <c:v>59</c:v>
                </c:pt>
                <c:pt idx="95">
                  <c:v>30</c:v>
                </c:pt>
                <c:pt idx="96">
                  <c:v>33</c:v>
                </c:pt>
                <c:pt idx="97">
                  <c:v>20</c:v>
                </c:pt>
                <c:pt idx="98">
                  <c:v>14</c:v>
                </c:pt>
                <c:pt idx="99">
                  <c:v>17</c:v>
                </c:pt>
                <c:pt idx="100">
                  <c:v>7</c:v>
                </c:pt>
                <c:pt idx="101">
                  <c:v>22</c:v>
                </c:pt>
                <c:pt idx="102">
                  <c:v>32</c:v>
                </c:pt>
                <c:pt idx="103">
                  <c:v>18</c:v>
                </c:pt>
                <c:pt idx="104">
                  <c:v>7</c:v>
                </c:pt>
                <c:pt idx="105">
                  <c:v>16</c:v>
                </c:pt>
                <c:pt idx="106">
                  <c:v>14</c:v>
                </c:pt>
                <c:pt idx="107">
                  <c:v>12</c:v>
                </c:pt>
                <c:pt idx="108">
                  <c:v>29</c:v>
                </c:pt>
                <c:pt idx="109">
                  <c:v>35</c:v>
                </c:pt>
                <c:pt idx="110">
                  <c:v>120</c:v>
                </c:pt>
                <c:pt idx="111">
                  <c:v>222</c:v>
                </c:pt>
                <c:pt idx="112">
                  <c:v>509</c:v>
                </c:pt>
                <c:pt idx="113">
                  <c:v>921</c:v>
                </c:pt>
                <c:pt idx="114">
                  <c:v>1445</c:v>
                </c:pt>
                <c:pt idx="115">
                  <c:v>1681</c:v>
                </c:pt>
                <c:pt idx="116">
                  <c:v>1655</c:v>
                </c:pt>
                <c:pt idx="117">
                  <c:v>1639</c:v>
                </c:pt>
                <c:pt idx="118">
                  <c:v>1673</c:v>
                </c:pt>
                <c:pt idx="119">
                  <c:v>1792</c:v>
                </c:pt>
                <c:pt idx="120">
                  <c:v>1492</c:v>
                </c:pt>
                <c:pt idx="121">
                  <c:v>953</c:v>
                </c:pt>
                <c:pt idx="122">
                  <c:v>629</c:v>
                </c:pt>
                <c:pt idx="123">
                  <c:v>500</c:v>
                </c:pt>
                <c:pt idx="124">
                  <c:v>612</c:v>
                </c:pt>
                <c:pt idx="125">
                  <c:v>752</c:v>
                </c:pt>
                <c:pt idx="126">
                  <c:v>1045</c:v>
                </c:pt>
                <c:pt idx="127">
                  <c:v>1098</c:v>
                </c:pt>
                <c:pt idx="128">
                  <c:v>1236</c:v>
                </c:pt>
                <c:pt idx="129">
                  <c:v>1088</c:v>
                </c:pt>
                <c:pt idx="130">
                  <c:v>1049</c:v>
                </c:pt>
                <c:pt idx="131">
                  <c:v>918</c:v>
                </c:pt>
                <c:pt idx="132">
                  <c:v>912</c:v>
                </c:pt>
                <c:pt idx="133">
                  <c:v>749</c:v>
                </c:pt>
                <c:pt idx="134">
                  <c:v>689</c:v>
                </c:pt>
                <c:pt idx="135">
                  <c:v>667</c:v>
                </c:pt>
                <c:pt idx="136">
                  <c:v>609</c:v>
                </c:pt>
                <c:pt idx="137">
                  <c:v>644</c:v>
                </c:pt>
                <c:pt idx="138">
                  <c:v>469</c:v>
                </c:pt>
                <c:pt idx="139">
                  <c:v>242</c:v>
                </c:pt>
                <c:pt idx="140">
                  <c:v>170</c:v>
                </c:pt>
                <c:pt idx="141">
                  <c:v>76</c:v>
                </c:pt>
                <c:pt idx="142">
                  <c:v>84</c:v>
                </c:pt>
                <c:pt idx="143">
                  <c:v>30</c:v>
                </c:pt>
                <c:pt idx="144">
                  <c:v>20</c:v>
                </c:pt>
                <c:pt idx="145">
                  <c:v>17</c:v>
                </c:pt>
                <c:pt idx="146">
                  <c:v>8</c:v>
                </c:pt>
                <c:pt idx="147">
                  <c:v>9</c:v>
                </c:pt>
                <c:pt idx="148">
                  <c:v>14</c:v>
                </c:pt>
                <c:pt idx="149">
                  <c:v>21</c:v>
                </c:pt>
                <c:pt idx="150">
                  <c:v>32</c:v>
                </c:pt>
                <c:pt idx="151">
                  <c:v>19</c:v>
                </c:pt>
                <c:pt idx="152">
                  <c:v>18</c:v>
                </c:pt>
                <c:pt idx="153">
                  <c:v>16</c:v>
                </c:pt>
                <c:pt idx="154">
                  <c:v>14</c:v>
                </c:pt>
                <c:pt idx="155">
                  <c:v>23</c:v>
                </c:pt>
                <c:pt idx="156">
                  <c:v>17</c:v>
                </c:pt>
                <c:pt idx="157">
                  <c:v>33</c:v>
                </c:pt>
                <c:pt idx="158">
                  <c:v>97</c:v>
                </c:pt>
                <c:pt idx="159">
                  <c:v>254</c:v>
                </c:pt>
                <c:pt idx="160">
                  <c:v>534</c:v>
                </c:pt>
                <c:pt idx="161">
                  <c:v>970</c:v>
                </c:pt>
                <c:pt idx="162">
                  <c:v>1435</c:v>
                </c:pt>
                <c:pt idx="163">
                  <c:v>1598</c:v>
                </c:pt>
                <c:pt idx="164">
                  <c:v>1493</c:v>
                </c:pt>
                <c:pt idx="165">
                  <c:v>1529</c:v>
                </c:pt>
                <c:pt idx="166">
                  <c:v>1565</c:v>
                </c:pt>
                <c:pt idx="167">
                  <c:v>1584</c:v>
                </c:pt>
                <c:pt idx="168">
                  <c:v>1386</c:v>
                </c:pt>
                <c:pt idx="169">
                  <c:v>909</c:v>
                </c:pt>
                <c:pt idx="170">
                  <c:v>634</c:v>
                </c:pt>
                <c:pt idx="171">
                  <c:v>564</c:v>
                </c:pt>
                <c:pt idx="172">
                  <c:v>654</c:v>
                </c:pt>
                <c:pt idx="173">
                  <c:v>702</c:v>
                </c:pt>
                <c:pt idx="174">
                  <c:v>928</c:v>
                </c:pt>
                <c:pt idx="175">
                  <c:v>969</c:v>
                </c:pt>
                <c:pt idx="176">
                  <c:v>1032</c:v>
                </c:pt>
                <c:pt idx="177">
                  <c:v>1097</c:v>
                </c:pt>
                <c:pt idx="178">
                  <c:v>995</c:v>
                </c:pt>
                <c:pt idx="179">
                  <c:v>954</c:v>
                </c:pt>
                <c:pt idx="180">
                  <c:v>872</c:v>
                </c:pt>
                <c:pt idx="181">
                  <c:v>815</c:v>
                </c:pt>
                <c:pt idx="182">
                  <c:v>736</c:v>
                </c:pt>
                <c:pt idx="183">
                  <c:v>704</c:v>
                </c:pt>
                <c:pt idx="184">
                  <c:v>568</c:v>
                </c:pt>
                <c:pt idx="185">
                  <c:v>512</c:v>
                </c:pt>
                <c:pt idx="186">
                  <c:v>473</c:v>
                </c:pt>
                <c:pt idx="187">
                  <c:v>227</c:v>
                </c:pt>
                <c:pt idx="188">
                  <c:v>124</c:v>
                </c:pt>
                <c:pt idx="189">
                  <c:v>75</c:v>
                </c:pt>
                <c:pt idx="190">
                  <c:v>66</c:v>
                </c:pt>
                <c:pt idx="191">
                  <c:v>34</c:v>
                </c:pt>
                <c:pt idx="192">
                  <c:v>29</c:v>
                </c:pt>
                <c:pt idx="193">
                  <c:v>25</c:v>
                </c:pt>
                <c:pt idx="194">
                  <c:v>19</c:v>
                </c:pt>
                <c:pt idx="195">
                  <c:v>17</c:v>
                </c:pt>
                <c:pt idx="196">
                  <c:v>13</c:v>
                </c:pt>
                <c:pt idx="197">
                  <c:v>33</c:v>
                </c:pt>
                <c:pt idx="198">
                  <c:v>30</c:v>
                </c:pt>
                <c:pt idx="199">
                  <c:v>25</c:v>
                </c:pt>
                <c:pt idx="200">
                  <c:v>8</c:v>
                </c:pt>
                <c:pt idx="201">
                  <c:v>17</c:v>
                </c:pt>
                <c:pt idx="202">
                  <c:v>11</c:v>
                </c:pt>
                <c:pt idx="203">
                  <c:v>17</c:v>
                </c:pt>
                <c:pt idx="204">
                  <c:v>25</c:v>
                </c:pt>
                <c:pt idx="205">
                  <c:v>33</c:v>
                </c:pt>
                <c:pt idx="206">
                  <c:v>74</c:v>
                </c:pt>
                <c:pt idx="207">
                  <c:v>118</c:v>
                </c:pt>
                <c:pt idx="208">
                  <c:v>263</c:v>
                </c:pt>
                <c:pt idx="209">
                  <c:v>440</c:v>
                </c:pt>
                <c:pt idx="210">
                  <c:v>620</c:v>
                </c:pt>
                <c:pt idx="211">
                  <c:v>762</c:v>
                </c:pt>
                <c:pt idx="212">
                  <c:v>744</c:v>
                </c:pt>
                <c:pt idx="213">
                  <c:v>755</c:v>
                </c:pt>
                <c:pt idx="214">
                  <c:v>741</c:v>
                </c:pt>
                <c:pt idx="215">
                  <c:v>794</c:v>
                </c:pt>
                <c:pt idx="216">
                  <c:v>677</c:v>
                </c:pt>
                <c:pt idx="217">
                  <c:v>539</c:v>
                </c:pt>
                <c:pt idx="218">
                  <c:v>496</c:v>
                </c:pt>
                <c:pt idx="219">
                  <c:v>471</c:v>
                </c:pt>
                <c:pt idx="220">
                  <c:v>379</c:v>
                </c:pt>
                <c:pt idx="221">
                  <c:v>406</c:v>
                </c:pt>
                <c:pt idx="222">
                  <c:v>398</c:v>
                </c:pt>
                <c:pt idx="223">
                  <c:v>421</c:v>
                </c:pt>
                <c:pt idx="224">
                  <c:v>442</c:v>
                </c:pt>
                <c:pt idx="225">
                  <c:v>443</c:v>
                </c:pt>
                <c:pt idx="226">
                  <c:v>409</c:v>
                </c:pt>
                <c:pt idx="227">
                  <c:v>497</c:v>
                </c:pt>
                <c:pt idx="228">
                  <c:v>483</c:v>
                </c:pt>
                <c:pt idx="229">
                  <c:v>525</c:v>
                </c:pt>
                <c:pt idx="230">
                  <c:v>570</c:v>
                </c:pt>
                <c:pt idx="231">
                  <c:v>540</c:v>
                </c:pt>
                <c:pt idx="232">
                  <c:v>444</c:v>
                </c:pt>
                <c:pt idx="233">
                  <c:v>468</c:v>
                </c:pt>
                <c:pt idx="234">
                  <c:v>372</c:v>
                </c:pt>
                <c:pt idx="235">
                  <c:v>227</c:v>
                </c:pt>
                <c:pt idx="236">
                  <c:v>101</c:v>
                </c:pt>
                <c:pt idx="237">
                  <c:v>84</c:v>
                </c:pt>
                <c:pt idx="238">
                  <c:v>73</c:v>
                </c:pt>
                <c:pt idx="239">
                  <c:v>41</c:v>
                </c:pt>
                <c:pt idx="240">
                  <c:v>30</c:v>
                </c:pt>
                <c:pt idx="241">
                  <c:v>16</c:v>
                </c:pt>
                <c:pt idx="242">
                  <c:v>15</c:v>
                </c:pt>
                <c:pt idx="243">
                  <c:v>22</c:v>
                </c:pt>
                <c:pt idx="244">
                  <c:v>16</c:v>
                </c:pt>
                <c:pt idx="245">
                  <c:v>24</c:v>
                </c:pt>
                <c:pt idx="246">
                  <c:v>34</c:v>
                </c:pt>
                <c:pt idx="247">
                  <c:v>22</c:v>
                </c:pt>
                <c:pt idx="248">
                  <c:v>14</c:v>
                </c:pt>
                <c:pt idx="249">
                  <c:v>20</c:v>
                </c:pt>
                <c:pt idx="250">
                  <c:v>17</c:v>
                </c:pt>
                <c:pt idx="251">
                  <c:v>15</c:v>
                </c:pt>
                <c:pt idx="252">
                  <c:v>17</c:v>
                </c:pt>
                <c:pt idx="253">
                  <c:v>23</c:v>
                </c:pt>
                <c:pt idx="254">
                  <c:v>28</c:v>
                </c:pt>
                <c:pt idx="255">
                  <c:v>73</c:v>
                </c:pt>
                <c:pt idx="256">
                  <c:v>148</c:v>
                </c:pt>
                <c:pt idx="257">
                  <c:v>233</c:v>
                </c:pt>
                <c:pt idx="258">
                  <c:v>319</c:v>
                </c:pt>
                <c:pt idx="259">
                  <c:v>477</c:v>
                </c:pt>
                <c:pt idx="260">
                  <c:v>502</c:v>
                </c:pt>
                <c:pt idx="261">
                  <c:v>474</c:v>
                </c:pt>
                <c:pt idx="262">
                  <c:v>504</c:v>
                </c:pt>
                <c:pt idx="263">
                  <c:v>534</c:v>
                </c:pt>
                <c:pt idx="264">
                  <c:v>409</c:v>
                </c:pt>
                <c:pt idx="265">
                  <c:v>347</c:v>
                </c:pt>
                <c:pt idx="266">
                  <c:v>292</c:v>
                </c:pt>
                <c:pt idx="267">
                  <c:v>302</c:v>
                </c:pt>
                <c:pt idx="268">
                  <c:v>229</c:v>
                </c:pt>
                <c:pt idx="269">
                  <c:v>188</c:v>
                </c:pt>
                <c:pt idx="270">
                  <c:v>244</c:v>
                </c:pt>
                <c:pt idx="271">
                  <c:v>245</c:v>
                </c:pt>
                <c:pt idx="272">
                  <c:v>265</c:v>
                </c:pt>
                <c:pt idx="273">
                  <c:v>285</c:v>
                </c:pt>
                <c:pt idx="274">
                  <c:v>294</c:v>
                </c:pt>
                <c:pt idx="275">
                  <c:v>282</c:v>
                </c:pt>
                <c:pt idx="276">
                  <c:v>305</c:v>
                </c:pt>
                <c:pt idx="277">
                  <c:v>368</c:v>
                </c:pt>
                <c:pt idx="278">
                  <c:v>437</c:v>
                </c:pt>
                <c:pt idx="279">
                  <c:v>525</c:v>
                </c:pt>
                <c:pt idx="280">
                  <c:v>458</c:v>
                </c:pt>
                <c:pt idx="281">
                  <c:v>546</c:v>
                </c:pt>
                <c:pt idx="282">
                  <c:v>426</c:v>
                </c:pt>
                <c:pt idx="283">
                  <c:v>257</c:v>
                </c:pt>
                <c:pt idx="284">
                  <c:v>145</c:v>
                </c:pt>
                <c:pt idx="285">
                  <c:v>98</c:v>
                </c:pt>
                <c:pt idx="286">
                  <c:v>72</c:v>
                </c:pt>
                <c:pt idx="287">
                  <c:v>52</c:v>
                </c:pt>
                <c:pt idx="288">
                  <c:v>41</c:v>
                </c:pt>
                <c:pt idx="289">
                  <c:v>38</c:v>
                </c:pt>
                <c:pt idx="290">
                  <c:v>31</c:v>
                </c:pt>
                <c:pt idx="291">
                  <c:v>26</c:v>
                </c:pt>
                <c:pt idx="292">
                  <c:v>26</c:v>
                </c:pt>
                <c:pt idx="293">
                  <c:v>33</c:v>
                </c:pt>
                <c:pt idx="294">
                  <c:v>49</c:v>
                </c:pt>
                <c:pt idx="295">
                  <c:v>34</c:v>
                </c:pt>
                <c:pt idx="296">
                  <c:v>22</c:v>
                </c:pt>
                <c:pt idx="297">
                  <c:v>31</c:v>
                </c:pt>
                <c:pt idx="298">
                  <c:v>33</c:v>
                </c:pt>
                <c:pt idx="299">
                  <c:v>27</c:v>
                </c:pt>
                <c:pt idx="300">
                  <c:v>43</c:v>
                </c:pt>
                <c:pt idx="301">
                  <c:v>56</c:v>
                </c:pt>
                <c:pt idx="302">
                  <c:v>125</c:v>
                </c:pt>
                <c:pt idx="303">
                  <c:v>254</c:v>
                </c:pt>
                <c:pt idx="304">
                  <c:v>516</c:v>
                </c:pt>
                <c:pt idx="305">
                  <c:v>1050</c:v>
                </c:pt>
                <c:pt idx="306">
                  <c:v>1576</c:v>
                </c:pt>
                <c:pt idx="307">
                  <c:v>1676</c:v>
                </c:pt>
                <c:pt idx="308">
                  <c:v>1691</c:v>
                </c:pt>
                <c:pt idx="309">
                  <c:v>1579</c:v>
                </c:pt>
                <c:pt idx="310">
                  <c:v>1726</c:v>
                </c:pt>
                <c:pt idx="311">
                  <c:v>1615</c:v>
                </c:pt>
                <c:pt idx="312">
                  <c:v>1352</c:v>
                </c:pt>
                <c:pt idx="313">
                  <c:v>849</c:v>
                </c:pt>
                <c:pt idx="314">
                  <c:v>687</c:v>
                </c:pt>
                <c:pt idx="315">
                  <c:v>592</c:v>
                </c:pt>
                <c:pt idx="316">
                  <c:v>692</c:v>
                </c:pt>
                <c:pt idx="317">
                  <c:v>794</c:v>
                </c:pt>
                <c:pt idx="318">
                  <c:v>1046</c:v>
                </c:pt>
                <c:pt idx="319">
                  <c:v>1120</c:v>
                </c:pt>
                <c:pt idx="320">
                  <c:v>1119</c:v>
                </c:pt>
                <c:pt idx="321">
                  <c:v>1155</c:v>
                </c:pt>
                <c:pt idx="322">
                  <c:v>1029</c:v>
                </c:pt>
                <c:pt idx="323">
                  <c:v>975</c:v>
                </c:pt>
                <c:pt idx="324">
                  <c:v>938</c:v>
                </c:pt>
                <c:pt idx="325">
                  <c:v>880</c:v>
                </c:pt>
                <c:pt idx="326">
                  <c:v>766</c:v>
                </c:pt>
                <c:pt idx="327">
                  <c:v>650</c:v>
                </c:pt>
                <c:pt idx="328">
                  <c:v>558</c:v>
                </c:pt>
                <c:pt idx="329">
                  <c:v>723</c:v>
                </c:pt>
                <c:pt idx="330">
                  <c:v>606</c:v>
                </c:pt>
                <c:pt idx="331">
                  <c:v>324</c:v>
                </c:pt>
                <c:pt idx="332">
                  <c:v>154</c:v>
                </c:pt>
                <c:pt idx="333">
                  <c:v>86</c:v>
                </c:pt>
                <c:pt idx="334">
                  <c:v>64</c:v>
                </c:pt>
                <c:pt idx="335">
                  <c:v>31</c:v>
                </c:pt>
                <c:pt idx="336">
                  <c:v>35</c:v>
                </c:pt>
                <c:pt idx="337">
                  <c:v>24</c:v>
                </c:pt>
                <c:pt idx="338">
                  <c:v>16</c:v>
                </c:pt>
                <c:pt idx="339">
                  <c:v>30</c:v>
                </c:pt>
                <c:pt idx="340">
                  <c:v>11</c:v>
                </c:pt>
                <c:pt idx="341">
                  <c:v>20</c:v>
                </c:pt>
                <c:pt idx="342">
                  <c:v>36</c:v>
                </c:pt>
                <c:pt idx="343">
                  <c:v>27</c:v>
                </c:pt>
                <c:pt idx="344">
                  <c:v>12</c:v>
                </c:pt>
                <c:pt idx="345">
                  <c:v>23</c:v>
                </c:pt>
                <c:pt idx="346">
                  <c:v>25</c:v>
                </c:pt>
                <c:pt idx="347">
                  <c:v>26</c:v>
                </c:pt>
                <c:pt idx="348">
                  <c:v>40</c:v>
                </c:pt>
                <c:pt idx="349">
                  <c:v>38</c:v>
                </c:pt>
                <c:pt idx="350">
                  <c:v>144</c:v>
                </c:pt>
                <c:pt idx="351">
                  <c:v>225</c:v>
                </c:pt>
                <c:pt idx="352">
                  <c:v>512</c:v>
                </c:pt>
                <c:pt idx="353">
                  <c:v>992</c:v>
                </c:pt>
                <c:pt idx="354">
                  <c:v>1550</c:v>
                </c:pt>
                <c:pt idx="355">
                  <c:v>1733</c:v>
                </c:pt>
                <c:pt idx="356">
                  <c:v>1675</c:v>
                </c:pt>
                <c:pt idx="357">
                  <c:v>1646</c:v>
                </c:pt>
                <c:pt idx="358">
                  <c:v>1675</c:v>
                </c:pt>
                <c:pt idx="359">
                  <c:v>1708</c:v>
                </c:pt>
                <c:pt idx="360">
                  <c:v>1418</c:v>
                </c:pt>
                <c:pt idx="361">
                  <c:v>882</c:v>
                </c:pt>
                <c:pt idx="362">
                  <c:v>584</c:v>
                </c:pt>
                <c:pt idx="363">
                  <c:v>534</c:v>
                </c:pt>
                <c:pt idx="364">
                  <c:v>640</c:v>
                </c:pt>
                <c:pt idx="365">
                  <c:v>811</c:v>
                </c:pt>
                <c:pt idx="366">
                  <c:v>956</c:v>
                </c:pt>
                <c:pt idx="367">
                  <c:v>1087</c:v>
                </c:pt>
                <c:pt idx="368">
                  <c:v>1180</c:v>
                </c:pt>
                <c:pt idx="369">
                  <c:v>1230</c:v>
                </c:pt>
                <c:pt idx="370">
                  <c:v>1083</c:v>
                </c:pt>
                <c:pt idx="371">
                  <c:v>944</c:v>
                </c:pt>
                <c:pt idx="372">
                  <c:v>910</c:v>
                </c:pt>
                <c:pt idx="373">
                  <c:v>791</c:v>
                </c:pt>
                <c:pt idx="374">
                  <c:v>772</c:v>
                </c:pt>
                <c:pt idx="375">
                  <c:v>678</c:v>
                </c:pt>
                <c:pt idx="376">
                  <c:v>532</c:v>
                </c:pt>
                <c:pt idx="377">
                  <c:v>670</c:v>
                </c:pt>
                <c:pt idx="378">
                  <c:v>508</c:v>
                </c:pt>
                <c:pt idx="379">
                  <c:v>295</c:v>
                </c:pt>
                <c:pt idx="380">
                  <c:v>157</c:v>
                </c:pt>
                <c:pt idx="381">
                  <c:v>90</c:v>
                </c:pt>
                <c:pt idx="382">
                  <c:v>68</c:v>
                </c:pt>
                <c:pt idx="383">
                  <c:v>39</c:v>
                </c:pt>
                <c:pt idx="384">
                  <c:v>22</c:v>
                </c:pt>
                <c:pt idx="385">
                  <c:v>33</c:v>
                </c:pt>
                <c:pt idx="386">
                  <c:v>26</c:v>
                </c:pt>
                <c:pt idx="387">
                  <c:v>19</c:v>
                </c:pt>
                <c:pt idx="388">
                  <c:v>16</c:v>
                </c:pt>
                <c:pt idx="389">
                  <c:v>22</c:v>
                </c:pt>
                <c:pt idx="390">
                  <c:v>37</c:v>
                </c:pt>
                <c:pt idx="391">
                  <c:v>27</c:v>
                </c:pt>
                <c:pt idx="392">
                  <c:v>9</c:v>
                </c:pt>
                <c:pt idx="393">
                  <c:v>19</c:v>
                </c:pt>
                <c:pt idx="394">
                  <c:v>20</c:v>
                </c:pt>
                <c:pt idx="395">
                  <c:v>24</c:v>
                </c:pt>
                <c:pt idx="396">
                  <c:v>28</c:v>
                </c:pt>
                <c:pt idx="397">
                  <c:v>44</c:v>
                </c:pt>
                <c:pt idx="398">
                  <c:v>116</c:v>
                </c:pt>
                <c:pt idx="399">
                  <c:v>207</c:v>
                </c:pt>
                <c:pt idx="400">
                  <c:v>504</c:v>
                </c:pt>
                <c:pt idx="401">
                  <c:v>882</c:v>
                </c:pt>
                <c:pt idx="402">
                  <c:v>1485</c:v>
                </c:pt>
                <c:pt idx="403">
                  <c:v>1559</c:v>
                </c:pt>
                <c:pt idx="404">
                  <c:v>1633</c:v>
                </c:pt>
                <c:pt idx="405">
                  <c:v>1605</c:v>
                </c:pt>
                <c:pt idx="406">
                  <c:v>1734</c:v>
                </c:pt>
                <c:pt idx="407">
                  <c:v>1640</c:v>
                </c:pt>
                <c:pt idx="408">
                  <c:v>1954</c:v>
                </c:pt>
                <c:pt idx="409">
                  <c:v>2037</c:v>
                </c:pt>
                <c:pt idx="410">
                  <c:v>1545</c:v>
                </c:pt>
                <c:pt idx="411">
                  <c:v>1777</c:v>
                </c:pt>
                <c:pt idx="412">
                  <c:v>1780</c:v>
                </c:pt>
                <c:pt idx="413">
                  <c:v>1911</c:v>
                </c:pt>
                <c:pt idx="414">
                  <c:v>1669</c:v>
                </c:pt>
                <c:pt idx="415">
                  <c:v>1622</c:v>
                </c:pt>
                <c:pt idx="416">
                  <c:v>2418</c:v>
                </c:pt>
                <c:pt idx="417">
                  <c:v>2008</c:v>
                </c:pt>
                <c:pt idx="418">
                  <c:v>2289</c:v>
                </c:pt>
                <c:pt idx="419">
                  <c:v>1566</c:v>
                </c:pt>
                <c:pt idx="420">
                  <c:v>1734</c:v>
                </c:pt>
                <c:pt idx="421">
                  <c:v>1556</c:v>
                </c:pt>
                <c:pt idx="422">
                  <c:v>2026</c:v>
                </c:pt>
                <c:pt idx="423">
                  <c:v>662</c:v>
                </c:pt>
                <c:pt idx="424">
                  <c:v>548</c:v>
                </c:pt>
                <c:pt idx="425">
                  <c:v>628</c:v>
                </c:pt>
                <c:pt idx="426">
                  <c:v>492</c:v>
                </c:pt>
                <c:pt idx="427">
                  <c:v>275</c:v>
                </c:pt>
                <c:pt idx="428">
                  <c:v>148</c:v>
                </c:pt>
                <c:pt idx="429">
                  <c:v>94</c:v>
                </c:pt>
                <c:pt idx="430">
                  <c:v>73</c:v>
                </c:pt>
                <c:pt idx="431">
                  <c:v>30</c:v>
                </c:pt>
                <c:pt idx="432">
                  <c:v>33</c:v>
                </c:pt>
                <c:pt idx="433">
                  <c:v>16</c:v>
                </c:pt>
                <c:pt idx="434">
                  <c:v>14</c:v>
                </c:pt>
                <c:pt idx="435">
                  <c:v>15</c:v>
                </c:pt>
                <c:pt idx="436">
                  <c:v>17</c:v>
                </c:pt>
                <c:pt idx="437">
                  <c:v>28</c:v>
                </c:pt>
                <c:pt idx="438">
                  <c:v>31</c:v>
                </c:pt>
                <c:pt idx="439">
                  <c:v>28</c:v>
                </c:pt>
                <c:pt idx="440">
                  <c:v>17</c:v>
                </c:pt>
                <c:pt idx="441">
                  <c:v>18</c:v>
                </c:pt>
                <c:pt idx="442">
                  <c:v>17</c:v>
                </c:pt>
                <c:pt idx="443">
                  <c:v>17</c:v>
                </c:pt>
                <c:pt idx="444">
                  <c:v>30</c:v>
                </c:pt>
                <c:pt idx="445">
                  <c:v>30</c:v>
                </c:pt>
                <c:pt idx="446">
                  <c:v>109</c:v>
                </c:pt>
                <c:pt idx="447">
                  <c:v>290</c:v>
                </c:pt>
                <c:pt idx="448">
                  <c:v>558</c:v>
                </c:pt>
                <c:pt idx="449">
                  <c:v>1016</c:v>
                </c:pt>
                <c:pt idx="450">
                  <c:v>1497</c:v>
                </c:pt>
                <c:pt idx="451">
                  <c:v>1626</c:v>
                </c:pt>
                <c:pt idx="452">
                  <c:v>1647</c:v>
                </c:pt>
                <c:pt idx="453">
                  <c:v>1521</c:v>
                </c:pt>
                <c:pt idx="454">
                  <c:v>2234</c:v>
                </c:pt>
                <c:pt idx="455">
                  <c:v>2632</c:v>
                </c:pt>
                <c:pt idx="456">
                  <c:v>2553</c:v>
                </c:pt>
                <c:pt idx="457">
                  <c:v>2282</c:v>
                </c:pt>
                <c:pt idx="458">
                  <c:v>1549</c:v>
                </c:pt>
                <c:pt idx="459">
                  <c:v>2022</c:v>
                </c:pt>
                <c:pt idx="460">
                  <c:v>2020</c:v>
                </c:pt>
                <c:pt idx="461">
                  <c:v>2122</c:v>
                </c:pt>
                <c:pt idx="462">
                  <c:v>1893</c:v>
                </c:pt>
                <c:pt idx="463">
                  <c:v>1502</c:v>
                </c:pt>
                <c:pt idx="464">
                  <c:v>2200</c:v>
                </c:pt>
                <c:pt idx="465">
                  <c:v>1973</c:v>
                </c:pt>
                <c:pt idx="466">
                  <c:v>2142</c:v>
                </c:pt>
                <c:pt idx="467">
                  <c:v>1507</c:v>
                </c:pt>
                <c:pt idx="468">
                  <c:v>1940</c:v>
                </c:pt>
                <c:pt idx="469">
                  <c:v>1592</c:v>
                </c:pt>
                <c:pt idx="470">
                  <c:v>2118</c:v>
                </c:pt>
                <c:pt idx="471">
                  <c:v>761</c:v>
                </c:pt>
                <c:pt idx="472">
                  <c:v>638</c:v>
                </c:pt>
                <c:pt idx="473">
                  <c:v>639</c:v>
                </c:pt>
                <c:pt idx="474">
                  <c:v>511</c:v>
                </c:pt>
                <c:pt idx="475">
                  <c:v>306</c:v>
                </c:pt>
                <c:pt idx="476">
                  <c:v>189</c:v>
                </c:pt>
                <c:pt idx="477">
                  <c:v>76</c:v>
                </c:pt>
                <c:pt idx="478">
                  <c:v>64</c:v>
                </c:pt>
                <c:pt idx="479">
                  <c:v>45</c:v>
                </c:pt>
                <c:pt idx="480">
                  <c:v>22</c:v>
                </c:pt>
                <c:pt idx="481">
                  <c:v>15</c:v>
                </c:pt>
                <c:pt idx="482">
                  <c:v>21</c:v>
                </c:pt>
                <c:pt idx="483">
                  <c:v>20</c:v>
                </c:pt>
                <c:pt idx="484">
                  <c:v>18</c:v>
                </c:pt>
                <c:pt idx="485">
                  <c:v>21</c:v>
                </c:pt>
                <c:pt idx="486">
                  <c:v>34</c:v>
                </c:pt>
                <c:pt idx="487">
                  <c:v>15</c:v>
                </c:pt>
                <c:pt idx="488">
                  <c:v>9</c:v>
                </c:pt>
                <c:pt idx="489">
                  <c:v>16</c:v>
                </c:pt>
                <c:pt idx="490">
                  <c:v>13</c:v>
                </c:pt>
                <c:pt idx="491">
                  <c:v>18</c:v>
                </c:pt>
                <c:pt idx="492">
                  <c:v>26</c:v>
                </c:pt>
                <c:pt idx="493">
                  <c:v>30</c:v>
                </c:pt>
                <c:pt idx="494">
                  <c:v>80</c:v>
                </c:pt>
                <c:pt idx="495">
                  <c:v>232</c:v>
                </c:pt>
                <c:pt idx="496">
                  <c:v>521</c:v>
                </c:pt>
                <c:pt idx="497">
                  <c:v>950</c:v>
                </c:pt>
                <c:pt idx="498">
                  <c:v>1342</c:v>
                </c:pt>
                <c:pt idx="499">
                  <c:v>1531</c:v>
                </c:pt>
                <c:pt idx="500">
                  <c:v>1515</c:v>
                </c:pt>
                <c:pt idx="501">
                  <c:v>1445</c:v>
                </c:pt>
                <c:pt idx="502">
                  <c:v>1530</c:v>
                </c:pt>
                <c:pt idx="503">
                  <c:v>1517</c:v>
                </c:pt>
                <c:pt idx="504">
                  <c:v>1359</c:v>
                </c:pt>
                <c:pt idx="505">
                  <c:v>1806</c:v>
                </c:pt>
                <c:pt idx="506">
                  <c:v>1266</c:v>
                </c:pt>
                <c:pt idx="507">
                  <c:v>1501</c:v>
                </c:pt>
                <c:pt idx="508">
                  <c:v>1458</c:v>
                </c:pt>
                <c:pt idx="509">
                  <c:v>1656</c:v>
                </c:pt>
                <c:pt idx="510">
                  <c:v>1521</c:v>
                </c:pt>
                <c:pt idx="511">
                  <c:v>1542</c:v>
                </c:pt>
                <c:pt idx="512">
                  <c:v>1990</c:v>
                </c:pt>
                <c:pt idx="513">
                  <c:v>1779</c:v>
                </c:pt>
                <c:pt idx="514">
                  <c:v>1646</c:v>
                </c:pt>
                <c:pt idx="515">
                  <c:v>1456</c:v>
                </c:pt>
                <c:pt idx="516">
                  <c:v>1714</c:v>
                </c:pt>
                <c:pt idx="517">
                  <c:v>1374</c:v>
                </c:pt>
                <c:pt idx="518">
                  <c:v>1610</c:v>
                </c:pt>
                <c:pt idx="519">
                  <c:v>778</c:v>
                </c:pt>
                <c:pt idx="520">
                  <c:v>601</c:v>
                </c:pt>
                <c:pt idx="521">
                  <c:v>571</c:v>
                </c:pt>
                <c:pt idx="522">
                  <c:v>530</c:v>
                </c:pt>
                <c:pt idx="523">
                  <c:v>278</c:v>
                </c:pt>
                <c:pt idx="524">
                  <c:v>167</c:v>
                </c:pt>
                <c:pt idx="525">
                  <c:v>106</c:v>
                </c:pt>
                <c:pt idx="526">
                  <c:v>68</c:v>
                </c:pt>
                <c:pt idx="527">
                  <c:v>49</c:v>
                </c:pt>
                <c:pt idx="528">
                  <c:v>34</c:v>
                </c:pt>
                <c:pt idx="529">
                  <c:v>20</c:v>
                </c:pt>
                <c:pt idx="530">
                  <c:v>18</c:v>
                </c:pt>
                <c:pt idx="531">
                  <c:v>23</c:v>
                </c:pt>
                <c:pt idx="532">
                  <c:v>46</c:v>
                </c:pt>
                <c:pt idx="533">
                  <c:v>18</c:v>
                </c:pt>
                <c:pt idx="534">
                  <c:v>31</c:v>
                </c:pt>
                <c:pt idx="535">
                  <c:v>11</c:v>
                </c:pt>
                <c:pt idx="536">
                  <c:v>8</c:v>
                </c:pt>
                <c:pt idx="537">
                  <c:v>20</c:v>
                </c:pt>
                <c:pt idx="538">
                  <c:v>16</c:v>
                </c:pt>
                <c:pt idx="539">
                  <c:v>20</c:v>
                </c:pt>
                <c:pt idx="540">
                  <c:v>15</c:v>
                </c:pt>
                <c:pt idx="541">
                  <c:v>39</c:v>
                </c:pt>
                <c:pt idx="542">
                  <c:v>69</c:v>
                </c:pt>
                <c:pt idx="543">
                  <c:v>137</c:v>
                </c:pt>
                <c:pt idx="544">
                  <c:v>287</c:v>
                </c:pt>
                <c:pt idx="545">
                  <c:v>545</c:v>
                </c:pt>
                <c:pt idx="546">
                  <c:v>664</c:v>
                </c:pt>
                <c:pt idx="547">
                  <c:v>700</c:v>
                </c:pt>
                <c:pt idx="548">
                  <c:v>710</c:v>
                </c:pt>
                <c:pt idx="549">
                  <c:v>660</c:v>
                </c:pt>
                <c:pt idx="550">
                  <c:v>869</c:v>
                </c:pt>
                <c:pt idx="551">
                  <c:v>1057</c:v>
                </c:pt>
                <c:pt idx="552">
                  <c:v>1073</c:v>
                </c:pt>
                <c:pt idx="553">
                  <c:v>962</c:v>
                </c:pt>
                <c:pt idx="554">
                  <c:v>611</c:v>
                </c:pt>
                <c:pt idx="555">
                  <c:v>812</c:v>
                </c:pt>
                <c:pt idx="556">
                  <c:v>338</c:v>
                </c:pt>
                <c:pt idx="557">
                  <c:v>283</c:v>
                </c:pt>
                <c:pt idx="558">
                  <c:v>337</c:v>
                </c:pt>
                <c:pt idx="559">
                  <c:v>347</c:v>
                </c:pt>
                <c:pt idx="560">
                  <c:v>390</c:v>
                </c:pt>
                <c:pt idx="561">
                  <c:v>360</c:v>
                </c:pt>
                <c:pt idx="562">
                  <c:v>393</c:v>
                </c:pt>
                <c:pt idx="563">
                  <c:v>438</c:v>
                </c:pt>
                <c:pt idx="564">
                  <c:v>504</c:v>
                </c:pt>
                <c:pt idx="565">
                  <c:v>502</c:v>
                </c:pt>
                <c:pt idx="566">
                  <c:v>583</c:v>
                </c:pt>
                <c:pt idx="567">
                  <c:v>517</c:v>
                </c:pt>
                <c:pt idx="568">
                  <c:v>441</c:v>
                </c:pt>
                <c:pt idx="569">
                  <c:v>501</c:v>
                </c:pt>
                <c:pt idx="570">
                  <c:v>408</c:v>
                </c:pt>
                <c:pt idx="571">
                  <c:v>211</c:v>
                </c:pt>
                <c:pt idx="572">
                  <c:v>146</c:v>
                </c:pt>
                <c:pt idx="573">
                  <c:v>90</c:v>
                </c:pt>
                <c:pt idx="574">
                  <c:v>76</c:v>
                </c:pt>
                <c:pt idx="575">
                  <c:v>61</c:v>
                </c:pt>
                <c:pt idx="576">
                  <c:v>52</c:v>
                </c:pt>
                <c:pt idx="577">
                  <c:v>31</c:v>
                </c:pt>
                <c:pt idx="578">
                  <c:v>33</c:v>
                </c:pt>
                <c:pt idx="579">
                  <c:v>27</c:v>
                </c:pt>
                <c:pt idx="580">
                  <c:v>20</c:v>
                </c:pt>
                <c:pt idx="581">
                  <c:v>31</c:v>
                </c:pt>
                <c:pt idx="582">
                  <c:v>40</c:v>
                </c:pt>
                <c:pt idx="583">
                  <c:v>31</c:v>
                </c:pt>
                <c:pt idx="584">
                  <c:v>25</c:v>
                </c:pt>
                <c:pt idx="585">
                  <c:v>21</c:v>
                </c:pt>
                <c:pt idx="586">
                  <c:v>18</c:v>
                </c:pt>
                <c:pt idx="587">
                  <c:v>21</c:v>
                </c:pt>
                <c:pt idx="588">
                  <c:v>24</c:v>
                </c:pt>
                <c:pt idx="589">
                  <c:v>25</c:v>
                </c:pt>
                <c:pt idx="590">
                  <c:v>40</c:v>
                </c:pt>
                <c:pt idx="591">
                  <c:v>81</c:v>
                </c:pt>
                <c:pt idx="592">
                  <c:v>151</c:v>
                </c:pt>
                <c:pt idx="593">
                  <c:v>291</c:v>
                </c:pt>
                <c:pt idx="594">
                  <c:v>398</c:v>
                </c:pt>
                <c:pt idx="595">
                  <c:v>423</c:v>
                </c:pt>
                <c:pt idx="596">
                  <c:v>459</c:v>
                </c:pt>
                <c:pt idx="597">
                  <c:v>393</c:v>
                </c:pt>
                <c:pt idx="598">
                  <c:v>396</c:v>
                </c:pt>
                <c:pt idx="599">
                  <c:v>440</c:v>
                </c:pt>
                <c:pt idx="600">
                  <c:v>403</c:v>
                </c:pt>
                <c:pt idx="601">
                  <c:v>334</c:v>
                </c:pt>
                <c:pt idx="602">
                  <c:v>205</c:v>
                </c:pt>
                <c:pt idx="603">
                  <c:v>217</c:v>
                </c:pt>
                <c:pt idx="604">
                  <c:v>208</c:v>
                </c:pt>
                <c:pt idx="605">
                  <c:v>187</c:v>
                </c:pt>
                <c:pt idx="606">
                  <c:v>166</c:v>
                </c:pt>
                <c:pt idx="607">
                  <c:v>173</c:v>
                </c:pt>
                <c:pt idx="608">
                  <c:v>193</c:v>
                </c:pt>
                <c:pt idx="609">
                  <c:v>263</c:v>
                </c:pt>
                <c:pt idx="610">
                  <c:v>231</c:v>
                </c:pt>
                <c:pt idx="611">
                  <c:v>258</c:v>
                </c:pt>
                <c:pt idx="612">
                  <c:v>299</c:v>
                </c:pt>
                <c:pt idx="613">
                  <c:v>367</c:v>
                </c:pt>
                <c:pt idx="614">
                  <c:v>449</c:v>
                </c:pt>
                <c:pt idx="615">
                  <c:v>488</c:v>
                </c:pt>
                <c:pt idx="616">
                  <c:v>505</c:v>
                </c:pt>
                <c:pt idx="617">
                  <c:v>522</c:v>
                </c:pt>
                <c:pt idx="618">
                  <c:v>339</c:v>
                </c:pt>
                <c:pt idx="619">
                  <c:v>273</c:v>
                </c:pt>
                <c:pt idx="620">
                  <c:v>139</c:v>
                </c:pt>
                <c:pt idx="621">
                  <c:v>78</c:v>
                </c:pt>
                <c:pt idx="622">
                  <c:v>84</c:v>
                </c:pt>
                <c:pt idx="623">
                  <c:v>33</c:v>
                </c:pt>
                <c:pt idx="624">
                  <c:v>26</c:v>
                </c:pt>
                <c:pt idx="625">
                  <c:v>18</c:v>
                </c:pt>
                <c:pt idx="626">
                  <c:v>27</c:v>
                </c:pt>
                <c:pt idx="627">
                  <c:v>15</c:v>
                </c:pt>
                <c:pt idx="628">
                  <c:v>14</c:v>
                </c:pt>
                <c:pt idx="629">
                  <c:v>23</c:v>
                </c:pt>
                <c:pt idx="630">
                  <c:v>45</c:v>
                </c:pt>
                <c:pt idx="631">
                  <c:v>26</c:v>
                </c:pt>
                <c:pt idx="632">
                  <c:v>19</c:v>
                </c:pt>
                <c:pt idx="633">
                  <c:v>20</c:v>
                </c:pt>
                <c:pt idx="634">
                  <c:v>19</c:v>
                </c:pt>
                <c:pt idx="635">
                  <c:v>19</c:v>
                </c:pt>
                <c:pt idx="636">
                  <c:v>33</c:v>
                </c:pt>
                <c:pt idx="637">
                  <c:v>48</c:v>
                </c:pt>
                <c:pt idx="638">
                  <c:v>155</c:v>
                </c:pt>
                <c:pt idx="639">
                  <c:v>314</c:v>
                </c:pt>
                <c:pt idx="640">
                  <c:v>720</c:v>
                </c:pt>
                <c:pt idx="641">
                  <c:v>1069</c:v>
                </c:pt>
                <c:pt idx="642">
                  <c:v>1536</c:v>
                </c:pt>
                <c:pt idx="643">
                  <c:v>1753</c:v>
                </c:pt>
                <c:pt idx="644">
                  <c:v>1716</c:v>
                </c:pt>
                <c:pt idx="645">
                  <c:v>1549</c:v>
                </c:pt>
                <c:pt idx="646">
                  <c:v>2149</c:v>
                </c:pt>
                <c:pt idx="647">
                  <c:v>2430</c:v>
                </c:pt>
                <c:pt idx="648">
                  <c:v>2232</c:v>
                </c:pt>
                <c:pt idx="649">
                  <c:v>1726</c:v>
                </c:pt>
                <c:pt idx="650">
                  <c:v>726</c:v>
                </c:pt>
                <c:pt idx="651">
                  <c:v>487</c:v>
                </c:pt>
                <c:pt idx="652">
                  <c:v>557</c:v>
                </c:pt>
                <c:pt idx="653">
                  <c:v>757</c:v>
                </c:pt>
                <c:pt idx="654">
                  <c:v>975</c:v>
                </c:pt>
                <c:pt idx="655">
                  <c:v>1114</c:v>
                </c:pt>
                <c:pt idx="656">
                  <c:v>1125</c:v>
                </c:pt>
                <c:pt idx="657">
                  <c:v>1188</c:v>
                </c:pt>
                <c:pt idx="658">
                  <c:v>1113</c:v>
                </c:pt>
                <c:pt idx="659">
                  <c:v>923</c:v>
                </c:pt>
                <c:pt idx="660">
                  <c:v>814</c:v>
                </c:pt>
                <c:pt idx="661">
                  <c:v>902</c:v>
                </c:pt>
                <c:pt idx="662">
                  <c:v>679</c:v>
                </c:pt>
                <c:pt idx="663">
                  <c:v>643</c:v>
                </c:pt>
                <c:pt idx="664">
                  <c:v>599</c:v>
                </c:pt>
                <c:pt idx="665">
                  <c:v>611</c:v>
                </c:pt>
                <c:pt idx="666">
                  <c:v>536</c:v>
                </c:pt>
                <c:pt idx="667">
                  <c:v>331</c:v>
                </c:pt>
                <c:pt idx="668">
                  <c:v>157</c:v>
                </c:pt>
                <c:pt idx="669">
                  <c:v>94</c:v>
                </c:pt>
                <c:pt idx="670">
                  <c:v>57</c:v>
                </c:pt>
                <c:pt idx="671">
                  <c:v>35</c:v>
                </c:pt>
                <c:pt idx="672">
                  <c:v>31</c:v>
                </c:pt>
                <c:pt idx="673">
                  <c:v>9</c:v>
                </c:pt>
                <c:pt idx="674">
                  <c:v>15</c:v>
                </c:pt>
                <c:pt idx="675">
                  <c:v>13</c:v>
                </c:pt>
                <c:pt idx="676">
                  <c:v>15</c:v>
                </c:pt>
                <c:pt idx="677">
                  <c:v>26</c:v>
                </c:pt>
                <c:pt idx="678">
                  <c:v>31</c:v>
                </c:pt>
                <c:pt idx="679">
                  <c:v>15</c:v>
                </c:pt>
                <c:pt idx="680">
                  <c:v>10</c:v>
                </c:pt>
                <c:pt idx="681">
                  <c:v>14</c:v>
                </c:pt>
                <c:pt idx="682">
                  <c:v>18</c:v>
                </c:pt>
                <c:pt idx="683">
                  <c:v>24</c:v>
                </c:pt>
                <c:pt idx="684">
                  <c:v>29</c:v>
                </c:pt>
                <c:pt idx="685">
                  <c:v>46</c:v>
                </c:pt>
                <c:pt idx="686">
                  <c:v>101</c:v>
                </c:pt>
                <c:pt idx="687">
                  <c:v>247</c:v>
                </c:pt>
                <c:pt idx="688">
                  <c:v>607</c:v>
                </c:pt>
                <c:pt idx="689">
                  <c:v>987</c:v>
                </c:pt>
                <c:pt idx="690">
                  <c:v>1605</c:v>
                </c:pt>
                <c:pt idx="691">
                  <c:v>1682</c:v>
                </c:pt>
                <c:pt idx="692">
                  <c:v>1613</c:v>
                </c:pt>
                <c:pt idx="693">
                  <c:v>1662</c:v>
                </c:pt>
                <c:pt idx="694">
                  <c:v>1633</c:v>
                </c:pt>
                <c:pt idx="695">
                  <c:v>1653</c:v>
                </c:pt>
                <c:pt idx="696">
                  <c:v>1414</c:v>
                </c:pt>
                <c:pt idx="697">
                  <c:v>916</c:v>
                </c:pt>
                <c:pt idx="698">
                  <c:v>631</c:v>
                </c:pt>
                <c:pt idx="699">
                  <c:v>521</c:v>
                </c:pt>
                <c:pt idx="700">
                  <c:v>522</c:v>
                </c:pt>
                <c:pt idx="701">
                  <c:v>769</c:v>
                </c:pt>
                <c:pt idx="702">
                  <c:v>982</c:v>
                </c:pt>
                <c:pt idx="703">
                  <c:v>1180</c:v>
                </c:pt>
                <c:pt idx="704">
                  <c:v>1263</c:v>
                </c:pt>
                <c:pt idx="705">
                  <c:v>1149</c:v>
                </c:pt>
                <c:pt idx="706">
                  <c:v>1072</c:v>
                </c:pt>
                <c:pt idx="707">
                  <c:v>989</c:v>
                </c:pt>
                <c:pt idx="708">
                  <c:v>952</c:v>
                </c:pt>
                <c:pt idx="709">
                  <c:v>827</c:v>
                </c:pt>
                <c:pt idx="710">
                  <c:v>799</c:v>
                </c:pt>
                <c:pt idx="711">
                  <c:v>651</c:v>
                </c:pt>
                <c:pt idx="712">
                  <c:v>563</c:v>
                </c:pt>
                <c:pt idx="713">
                  <c:v>572</c:v>
                </c:pt>
                <c:pt idx="714">
                  <c:v>525</c:v>
                </c:pt>
                <c:pt idx="715">
                  <c:v>313</c:v>
                </c:pt>
                <c:pt idx="716">
                  <c:v>197</c:v>
                </c:pt>
                <c:pt idx="717">
                  <c:v>76</c:v>
                </c:pt>
                <c:pt idx="718">
                  <c:v>76</c:v>
                </c:pt>
                <c:pt idx="719">
                  <c:v>38</c:v>
                </c:pt>
              </c:numCache>
            </c:numRef>
          </c:val>
          <c:smooth val="0"/>
          <c:extLst>
            <c:ext xmlns:c16="http://schemas.microsoft.com/office/drawing/2014/chart" uri="{C3380CC4-5D6E-409C-BE32-E72D297353CC}">
              <c16:uniqueId val="{00000003-A58C-48F5-9824-27737CE1C5CA}"/>
            </c:ext>
          </c:extLst>
        </c:ser>
        <c:ser>
          <c:idx val="4"/>
          <c:order val="4"/>
          <c:marker>
            <c:symbol val="none"/>
          </c:marker>
          <c:val>
            <c:numRef>
              <c:f>bottom5timeseries!$E$1:$E$720</c:f>
              <c:numCache>
                <c:formatCode>General</c:formatCode>
                <c:ptCount val="720"/>
                <c:pt idx="0">
                  <c:v>3</c:v>
                </c:pt>
                <c:pt idx="1">
                  <c:v>1</c:v>
                </c:pt>
                <c:pt idx="2">
                  <c:v>1</c:v>
                </c:pt>
                <c:pt idx="3">
                  <c:v>0</c:v>
                </c:pt>
                <c:pt idx="4">
                  <c:v>1</c:v>
                </c:pt>
                <c:pt idx="5">
                  <c:v>1</c:v>
                </c:pt>
                <c:pt idx="6">
                  <c:v>2</c:v>
                </c:pt>
                <c:pt idx="7">
                  <c:v>0</c:v>
                </c:pt>
                <c:pt idx="8">
                  <c:v>0</c:v>
                </c:pt>
                <c:pt idx="9">
                  <c:v>0</c:v>
                </c:pt>
                <c:pt idx="10">
                  <c:v>0</c:v>
                </c:pt>
                <c:pt idx="11">
                  <c:v>0</c:v>
                </c:pt>
                <c:pt idx="12">
                  <c:v>0</c:v>
                </c:pt>
                <c:pt idx="13">
                  <c:v>2</c:v>
                </c:pt>
                <c:pt idx="14">
                  <c:v>21</c:v>
                </c:pt>
                <c:pt idx="15">
                  <c:v>64</c:v>
                </c:pt>
                <c:pt idx="16">
                  <c:v>316</c:v>
                </c:pt>
                <c:pt idx="17">
                  <c:v>525</c:v>
                </c:pt>
                <c:pt idx="18">
                  <c:v>666</c:v>
                </c:pt>
                <c:pt idx="19">
                  <c:v>663</c:v>
                </c:pt>
                <c:pt idx="20">
                  <c:v>666</c:v>
                </c:pt>
                <c:pt idx="21">
                  <c:v>641</c:v>
                </c:pt>
                <c:pt idx="22">
                  <c:v>652</c:v>
                </c:pt>
                <c:pt idx="23">
                  <c:v>644</c:v>
                </c:pt>
                <c:pt idx="24">
                  <c:v>594</c:v>
                </c:pt>
                <c:pt idx="25">
                  <c:v>355</c:v>
                </c:pt>
                <c:pt idx="26">
                  <c:v>112</c:v>
                </c:pt>
                <c:pt idx="27">
                  <c:v>131</c:v>
                </c:pt>
                <c:pt idx="28">
                  <c:v>229</c:v>
                </c:pt>
                <c:pt idx="29">
                  <c:v>457</c:v>
                </c:pt>
                <c:pt idx="30">
                  <c:v>509</c:v>
                </c:pt>
                <c:pt idx="31">
                  <c:v>528</c:v>
                </c:pt>
                <c:pt idx="32">
                  <c:v>518</c:v>
                </c:pt>
                <c:pt idx="33">
                  <c:v>578</c:v>
                </c:pt>
                <c:pt idx="34">
                  <c:v>561</c:v>
                </c:pt>
                <c:pt idx="35">
                  <c:v>381</c:v>
                </c:pt>
                <c:pt idx="36">
                  <c:v>196</c:v>
                </c:pt>
                <c:pt idx="37">
                  <c:v>197</c:v>
                </c:pt>
                <c:pt idx="38">
                  <c:v>180</c:v>
                </c:pt>
                <c:pt idx="39">
                  <c:v>166</c:v>
                </c:pt>
                <c:pt idx="40">
                  <c:v>178</c:v>
                </c:pt>
                <c:pt idx="41">
                  <c:v>200</c:v>
                </c:pt>
                <c:pt idx="42">
                  <c:v>153</c:v>
                </c:pt>
                <c:pt idx="43">
                  <c:v>82</c:v>
                </c:pt>
                <c:pt idx="44">
                  <c:v>40</c:v>
                </c:pt>
                <c:pt idx="45">
                  <c:v>28</c:v>
                </c:pt>
                <c:pt idx="46">
                  <c:v>4</c:v>
                </c:pt>
                <c:pt idx="47">
                  <c:v>9</c:v>
                </c:pt>
                <c:pt idx="48">
                  <c:v>5</c:v>
                </c:pt>
                <c:pt idx="49">
                  <c:v>1</c:v>
                </c:pt>
                <c:pt idx="50">
                  <c:v>1</c:v>
                </c:pt>
                <c:pt idx="51">
                  <c:v>1</c:v>
                </c:pt>
                <c:pt idx="52">
                  <c:v>0</c:v>
                </c:pt>
                <c:pt idx="53">
                  <c:v>1</c:v>
                </c:pt>
                <c:pt idx="54">
                  <c:v>0</c:v>
                </c:pt>
                <c:pt idx="55">
                  <c:v>0</c:v>
                </c:pt>
                <c:pt idx="56">
                  <c:v>0</c:v>
                </c:pt>
                <c:pt idx="57">
                  <c:v>1</c:v>
                </c:pt>
                <c:pt idx="58">
                  <c:v>0</c:v>
                </c:pt>
                <c:pt idx="59">
                  <c:v>0</c:v>
                </c:pt>
                <c:pt idx="60">
                  <c:v>0</c:v>
                </c:pt>
                <c:pt idx="61">
                  <c:v>8</c:v>
                </c:pt>
                <c:pt idx="62">
                  <c:v>14</c:v>
                </c:pt>
                <c:pt idx="63">
                  <c:v>60</c:v>
                </c:pt>
                <c:pt idx="64">
                  <c:v>314</c:v>
                </c:pt>
                <c:pt idx="65">
                  <c:v>502</c:v>
                </c:pt>
                <c:pt idx="66">
                  <c:v>662</c:v>
                </c:pt>
                <c:pt idx="67">
                  <c:v>701</c:v>
                </c:pt>
                <c:pt idx="68">
                  <c:v>568</c:v>
                </c:pt>
                <c:pt idx="69">
                  <c:v>571</c:v>
                </c:pt>
                <c:pt idx="70">
                  <c:v>575</c:v>
                </c:pt>
                <c:pt idx="71">
                  <c:v>583</c:v>
                </c:pt>
                <c:pt idx="72">
                  <c:v>559</c:v>
                </c:pt>
                <c:pt idx="73">
                  <c:v>328</c:v>
                </c:pt>
                <c:pt idx="74">
                  <c:v>110</c:v>
                </c:pt>
                <c:pt idx="75">
                  <c:v>149</c:v>
                </c:pt>
                <c:pt idx="76">
                  <c:v>218</c:v>
                </c:pt>
                <c:pt idx="77">
                  <c:v>418</c:v>
                </c:pt>
                <c:pt idx="78">
                  <c:v>463</c:v>
                </c:pt>
                <c:pt idx="79">
                  <c:v>498</c:v>
                </c:pt>
                <c:pt idx="80">
                  <c:v>502</c:v>
                </c:pt>
                <c:pt idx="81">
                  <c:v>492</c:v>
                </c:pt>
                <c:pt idx="82">
                  <c:v>440</c:v>
                </c:pt>
                <c:pt idx="83">
                  <c:v>202</c:v>
                </c:pt>
                <c:pt idx="84">
                  <c:v>198</c:v>
                </c:pt>
                <c:pt idx="85">
                  <c:v>183</c:v>
                </c:pt>
                <c:pt idx="86">
                  <c:v>138</c:v>
                </c:pt>
                <c:pt idx="87">
                  <c:v>109</c:v>
                </c:pt>
                <c:pt idx="88">
                  <c:v>166</c:v>
                </c:pt>
                <c:pt idx="89">
                  <c:v>167</c:v>
                </c:pt>
                <c:pt idx="90">
                  <c:v>141</c:v>
                </c:pt>
                <c:pt idx="91">
                  <c:v>50</c:v>
                </c:pt>
                <c:pt idx="92">
                  <c:v>45</c:v>
                </c:pt>
                <c:pt idx="93">
                  <c:v>12</c:v>
                </c:pt>
                <c:pt idx="94">
                  <c:v>11</c:v>
                </c:pt>
                <c:pt idx="95">
                  <c:v>3</c:v>
                </c:pt>
                <c:pt idx="96">
                  <c:v>6</c:v>
                </c:pt>
                <c:pt idx="97">
                  <c:v>3</c:v>
                </c:pt>
                <c:pt idx="98">
                  <c:v>0</c:v>
                </c:pt>
                <c:pt idx="99">
                  <c:v>1</c:v>
                </c:pt>
                <c:pt idx="100">
                  <c:v>0</c:v>
                </c:pt>
                <c:pt idx="101">
                  <c:v>1</c:v>
                </c:pt>
                <c:pt idx="102">
                  <c:v>0</c:v>
                </c:pt>
                <c:pt idx="103">
                  <c:v>2</c:v>
                </c:pt>
                <c:pt idx="104">
                  <c:v>2</c:v>
                </c:pt>
                <c:pt idx="105">
                  <c:v>0</c:v>
                </c:pt>
                <c:pt idx="106">
                  <c:v>4</c:v>
                </c:pt>
                <c:pt idx="107">
                  <c:v>3</c:v>
                </c:pt>
                <c:pt idx="108">
                  <c:v>0</c:v>
                </c:pt>
                <c:pt idx="109">
                  <c:v>6</c:v>
                </c:pt>
                <c:pt idx="110">
                  <c:v>26</c:v>
                </c:pt>
                <c:pt idx="111">
                  <c:v>63</c:v>
                </c:pt>
                <c:pt idx="112">
                  <c:v>248</c:v>
                </c:pt>
                <c:pt idx="113">
                  <c:v>466</c:v>
                </c:pt>
                <c:pt idx="114">
                  <c:v>532</c:v>
                </c:pt>
                <c:pt idx="115">
                  <c:v>562</c:v>
                </c:pt>
                <c:pt idx="116">
                  <c:v>562</c:v>
                </c:pt>
                <c:pt idx="117">
                  <c:v>538</c:v>
                </c:pt>
                <c:pt idx="118">
                  <c:v>557</c:v>
                </c:pt>
                <c:pt idx="119">
                  <c:v>554</c:v>
                </c:pt>
                <c:pt idx="120">
                  <c:v>468</c:v>
                </c:pt>
                <c:pt idx="121">
                  <c:v>362</c:v>
                </c:pt>
                <c:pt idx="122">
                  <c:v>94</c:v>
                </c:pt>
                <c:pt idx="123">
                  <c:v>159</c:v>
                </c:pt>
                <c:pt idx="124">
                  <c:v>185</c:v>
                </c:pt>
                <c:pt idx="125">
                  <c:v>329</c:v>
                </c:pt>
                <c:pt idx="126">
                  <c:v>407</c:v>
                </c:pt>
                <c:pt idx="127">
                  <c:v>475</c:v>
                </c:pt>
                <c:pt idx="128">
                  <c:v>497</c:v>
                </c:pt>
                <c:pt idx="129">
                  <c:v>502</c:v>
                </c:pt>
                <c:pt idx="130">
                  <c:v>466</c:v>
                </c:pt>
                <c:pt idx="131">
                  <c:v>429</c:v>
                </c:pt>
                <c:pt idx="132">
                  <c:v>184</c:v>
                </c:pt>
                <c:pt idx="133">
                  <c:v>196</c:v>
                </c:pt>
                <c:pt idx="134">
                  <c:v>174</c:v>
                </c:pt>
                <c:pt idx="135">
                  <c:v>155</c:v>
                </c:pt>
                <c:pt idx="136">
                  <c:v>175</c:v>
                </c:pt>
                <c:pt idx="137">
                  <c:v>168</c:v>
                </c:pt>
                <c:pt idx="138">
                  <c:v>148</c:v>
                </c:pt>
                <c:pt idx="139">
                  <c:v>93</c:v>
                </c:pt>
                <c:pt idx="140">
                  <c:v>26</c:v>
                </c:pt>
                <c:pt idx="141">
                  <c:v>21</c:v>
                </c:pt>
                <c:pt idx="142">
                  <c:v>13</c:v>
                </c:pt>
                <c:pt idx="143">
                  <c:v>4</c:v>
                </c:pt>
                <c:pt idx="144">
                  <c:v>4</c:v>
                </c:pt>
                <c:pt idx="145">
                  <c:v>3</c:v>
                </c:pt>
                <c:pt idx="146">
                  <c:v>0</c:v>
                </c:pt>
                <c:pt idx="147">
                  <c:v>0</c:v>
                </c:pt>
                <c:pt idx="148">
                  <c:v>0</c:v>
                </c:pt>
                <c:pt idx="149">
                  <c:v>1</c:v>
                </c:pt>
                <c:pt idx="150">
                  <c:v>0</c:v>
                </c:pt>
                <c:pt idx="151">
                  <c:v>0</c:v>
                </c:pt>
                <c:pt idx="152">
                  <c:v>0</c:v>
                </c:pt>
                <c:pt idx="153">
                  <c:v>0</c:v>
                </c:pt>
                <c:pt idx="154">
                  <c:v>2</c:v>
                </c:pt>
                <c:pt idx="155">
                  <c:v>0</c:v>
                </c:pt>
                <c:pt idx="156">
                  <c:v>1</c:v>
                </c:pt>
                <c:pt idx="157">
                  <c:v>18</c:v>
                </c:pt>
                <c:pt idx="158">
                  <c:v>18</c:v>
                </c:pt>
                <c:pt idx="159">
                  <c:v>58</c:v>
                </c:pt>
                <c:pt idx="160">
                  <c:v>322</c:v>
                </c:pt>
                <c:pt idx="161">
                  <c:v>287</c:v>
                </c:pt>
                <c:pt idx="162">
                  <c:v>376</c:v>
                </c:pt>
                <c:pt idx="163">
                  <c:v>426</c:v>
                </c:pt>
                <c:pt idx="164">
                  <c:v>406</c:v>
                </c:pt>
                <c:pt idx="165">
                  <c:v>412</c:v>
                </c:pt>
                <c:pt idx="166">
                  <c:v>607</c:v>
                </c:pt>
                <c:pt idx="167">
                  <c:v>634</c:v>
                </c:pt>
                <c:pt idx="168">
                  <c:v>566</c:v>
                </c:pt>
                <c:pt idx="169">
                  <c:v>232</c:v>
                </c:pt>
                <c:pt idx="170">
                  <c:v>134</c:v>
                </c:pt>
                <c:pt idx="171">
                  <c:v>181</c:v>
                </c:pt>
                <c:pt idx="172">
                  <c:v>236</c:v>
                </c:pt>
                <c:pt idx="173">
                  <c:v>432</c:v>
                </c:pt>
                <c:pt idx="174">
                  <c:v>480</c:v>
                </c:pt>
                <c:pt idx="175">
                  <c:v>482</c:v>
                </c:pt>
                <c:pt idx="176">
                  <c:v>530</c:v>
                </c:pt>
                <c:pt idx="177">
                  <c:v>509</c:v>
                </c:pt>
                <c:pt idx="178">
                  <c:v>513</c:v>
                </c:pt>
                <c:pt idx="179">
                  <c:v>417</c:v>
                </c:pt>
                <c:pt idx="180">
                  <c:v>214</c:v>
                </c:pt>
                <c:pt idx="181">
                  <c:v>213</c:v>
                </c:pt>
                <c:pt idx="182">
                  <c:v>186</c:v>
                </c:pt>
                <c:pt idx="183">
                  <c:v>172</c:v>
                </c:pt>
                <c:pt idx="184">
                  <c:v>215</c:v>
                </c:pt>
                <c:pt idx="185">
                  <c:v>170</c:v>
                </c:pt>
                <c:pt idx="186">
                  <c:v>93</c:v>
                </c:pt>
                <c:pt idx="187">
                  <c:v>59</c:v>
                </c:pt>
                <c:pt idx="188">
                  <c:v>21</c:v>
                </c:pt>
                <c:pt idx="189">
                  <c:v>18</c:v>
                </c:pt>
                <c:pt idx="190">
                  <c:v>4</c:v>
                </c:pt>
                <c:pt idx="191">
                  <c:v>6</c:v>
                </c:pt>
                <c:pt idx="192">
                  <c:v>0</c:v>
                </c:pt>
                <c:pt idx="193">
                  <c:v>1</c:v>
                </c:pt>
                <c:pt idx="194">
                  <c:v>0</c:v>
                </c:pt>
                <c:pt idx="195">
                  <c:v>0</c:v>
                </c:pt>
                <c:pt idx="196">
                  <c:v>0</c:v>
                </c:pt>
                <c:pt idx="197">
                  <c:v>1</c:v>
                </c:pt>
                <c:pt idx="198">
                  <c:v>0</c:v>
                </c:pt>
                <c:pt idx="199">
                  <c:v>0</c:v>
                </c:pt>
                <c:pt idx="200">
                  <c:v>0</c:v>
                </c:pt>
                <c:pt idx="201">
                  <c:v>0</c:v>
                </c:pt>
                <c:pt idx="202">
                  <c:v>0</c:v>
                </c:pt>
                <c:pt idx="203">
                  <c:v>0</c:v>
                </c:pt>
                <c:pt idx="204">
                  <c:v>0</c:v>
                </c:pt>
                <c:pt idx="205">
                  <c:v>2</c:v>
                </c:pt>
                <c:pt idx="206">
                  <c:v>16</c:v>
                </c:pt>
                <c:pt idx="207">
                  <c:v>25</c:v>
                </c:pt>
                <c:pt idx="208">
                  <c:v>54</c:v>
                </c:pt>
                <c:pt idx="209">
                  <c:v>100</c:v>
                </c:pt>
                <c:pt idx="210">
                  <c:v>179</c:v>
                </c:pt>
                <c:pt idx="211">
                  <c:v>143</c:v>
                </c:pt>
                <c:pt idx="212">
                  <c:v>165</c:v>
                </c:pt>
                <c:pt idx="213">
                  <c:v>205</c:v>
                </c:pt>
                <c:pt idx="214">
                  <c:v>171</c:v>
                </c:pt>
                <c:pt idx="215">
                  <c:v>173</c:v>
                </c:pt>
                <c:pt idx="216">
                  <c:v>140</c:v>
                </c:pt>
                <c:pt idx="217">
                  <c:v>162</c:v>
                </c:pt>
                <c:pt idx="218">
                  <c:v>92</c:v>
                </c:pt>
                <c:pt idx="219">
                  <c:v>102</c:v>
                </c:pt>
                <c:pt idx="220">
                  <c:v>104</c:v>
                </c:pt>
                <c:pt idx="221">
                  <c:v>76</c:v>
                </c:pt>
                <c:pt idx="222">
                  <c:v>75</c:v>
                </c:pt>
                <c:pt idx="223">
                  <c:v>86</c:v>
                </c:pt>
                <c:pt idx="224">
                  <c:v>80</c:v>
                </c:pt>
                <c:pt idx="225">
                  <c:v>109</c:v>
                </c:pt>
                <c:pt idx="226">
                  <c:v>86</c:v>
                </c:pt>
                <c:pt idx="227">
                  <c:v>94</c:v>
                </c:pt>
                <c:pt idx="228">
                  <c:v>136</c:v>
                </c:pt>
                <c:pt idx="229">
                  <c:v>131</c:v>
                </c:pt>
                <c:pt idx="230">
                  <c:v>143</c:v>
                </c:pt>
                <c:pt idx="231">
                  <c:v>124</c:v>
                </c:pt>
                <c:pt idx="232">
                  <c:v>120</c:v>
                </c:pt>
                <c:pt idx="233">
                  <c:v>98</c:v>
                </c:pt>
                <c:pt idx="234">
                  <c:v>87</c:v>
                </c:pt>
                <c:pt idx="235">
                  <c:v>52</c:v>
                </c:pt>
                <c:pt idx="236">
                  <c:v>20</c:v>
                </c:pt>
                <c:pt idx="237">
                  <c:v>10</c:v>
                </c:pt>
                <c:pt idx="238">
                  <c:v>10</c:v>
                </c:pt>
                <c:pt idx="239">
                  <c:v>11</c:v>
                </c:pt>
                <c:pt idx="240">
                  <c:v>5</c:v>
                </c:pt>
                <c:pt idx="241">
                  <c:v>10</c:v>
                </c:pt>
                <c:pt idx="242">
                  <c:v>16</c:v>
                </c:pt>
                <c:pt idx="243">
                  <c:v>0</c:v>
                </c:pt>
                <c:pt idx="244">
                  <c:v>0</c:v>
                </c:pt>
                <c:pt idx="245">
                  <c:v>1</c:v>
                </c:pt>
                <c:pt idx="246">
                  <c:v>0</c:v>
                </c:pt>
                <c:pt idx="247">
                  <c:v>4</c:v>
                </c:pt>
                <c:pt idx="248">
                  <c:v>0</c:v>
                </c:pt>
                <c:pt idx="249">
                  <c:v>1</c:v>
                </c:pt>
                <c:pt idx="250">
                  <c:v>0</c:v>
                </c:pt>
                <c:pt idx="251">
                  <c:v>0</c:v>
                </c:pt>
                <c:pt idx="252">
                  <c:v>0</c:v>
                </c:pt>
                <c:pt idx="253">
                  <c:v>3</c:v>
                </c:pt>
                <c:pt idx="254">
                  <c:v>4</c:v>
                </c:pt>
                <c:pt idx="255">
                  <c:v>14</c:v>
                </c:pt>
                <c:pt idx="256">
                  <c:v>23</c:v>
                </c:pt>
                <c:pt idx="257">
                  <c:v>38</c:v>
                </c:pt>
                <c:pt idx="258">
                  <c:v>93</c:v>
                </c:pt>
                <c:pt idx="259">
                  <c:v>133</c:v>
                </c:pt>
                <c:pt idx="260">
                  <c:v>109</c:v>
                </c:pt>
                <c:pt idx="261">
                  <c:v>99</c:v>
                </c:pt>
                <c:pt idx="262">
                  <c:v>95</c:v>
                </c:pt>
                <c:pt idx="263">
                  <c:v>97</c:v>
                </c:pt>
                <c:pt idx="264">
                  <c:v>104</c:v>
                </c:pt>
                <c:pt idx="265">
                  <c:v>67</c:v>
                </c:pt>
                <c:pt idx="266">
                  <c:v>65</c:v>
                </c:pt>
                <c:pt idx="267">
                  <c:v>55</c:v>
                </c:pt>
                <c:pt idx="268">
                  <c:v>39</c:v>
                </c:pt>
                <c:pt idx="269">
                  <c:v>38</c:v>
                </c:pt>
                <c:pt idx="270">
                  <c:v>47</c:v>
                </c:pt>
                <c:pt idx="271">
                  <c:v>40</c:v>
                </c:pt>
                <c:pt idx="272">
                  <c:v>59</c:v>
                </c:pt>
                <c:pt idx="273">
                  <c:v>53</c:v>
                </c:pt>
                <c:pt idx="274">
                  <c:v>79</c:v>
                </c:pt>
                <c:pt idx="275">
                  <c:v>58</c:v>
                </c:pt>
                <c:pt idx="276">
                  <c:v>164</c:v>
                </c:pt>
                <c:pt idx="277">
                  <c:v>132</c:v>
                </c:pt>
                <c:pt idx="278">
                  <c:v>97</c:v>
                </c:pt>
                <c:pt idx="279">
                  <c:v>121</c:v>
                </c:pt>
                <c:pt idx="280">
                  <c:v>128</c:v>
                </c:pt>
                <c:pt idx="281">
                  <c:v>128</c:v>
                </c:pt>
                <c:pt idx="282">
                  <c:v>110</c:v>
                </c:pt>
                <c:pt idx="283">
                  <c:v>74</c:v>
                </c:pt>
                <c:pt idx="284">
                  <c:v>44</c:v>
                </c:pt>
                <c:pt idx="285">
                  <c:v>9</c:v>
                </c:pt>
                <c:pt idx="286">
                  <c:v>8</c:v>
                </c:pt>
                <c:pt idx="287">
                  <c:v>1</c:v>
                </c:pt>
                <c:pt idx="288">
                  <c:v>1</c:v>
                </c:pt>
                <c:pt idx="289">
                  <c:v>4</c:v>
                </c:pt>
                <c:pt idx="290">
                  <c:v>2</c:v>
                </c:pt>
                <c:pt idx="291">
                  <c:v>0</c:v>
                </c:pt>
                <c:pt idx="292">
                  <c:v>0</c:v>
                </c:pt>
                <c:pt idx="293">
                  <c:v>1</c:v>
                </c:pt>
                <c:pt idx="294">
                  <c:v>0</c:v>
                </c:pt>
                <c:pt idx="295">
                  <c:v>1</c:v>
                </c:pt>
                <c:pt idx="296">
                  <c:v>0</c:v>
                </c:pt>
                <c:pt idx="297">
                  <c:v>0</c:v>
                </c:pt>
                <c:pt idx="298">
                  <c:v>1</c:v>
                </c:pt>
                <c:pt idx="299">
                  <c:v>0</c:v>
                </c:pt>
                <c:pt idx="300">
                  <c:v>3</c:v>
                </c:pt>
                <c:pt idx="301">
                  <c:v>7</c:v>
                </c:pt>
                <c:pt idx="302">
                  <c:v>30</c:v>
                </c:pt>
                <c:pt idx="303">
                  <c:v>57</c:v>
                </c:pt>
                <c:pt idx="304">
                  <c:v>345</c:v>
                </c:pt>
                <c:pt idx="305">
                  <c:v>568</c:v>
                </c:pt>
                <c:pt idx="306">
                  <c:v>658</c:v>
                </c:pt>
                <c:pt idx="307">
                  <c:v>688</c:v>
                </c:pt>
                <c:pt idx="308">
                  <c:v>667</c:v>
                </c:pt>
                <c:pt idx="309">
                  <c:v>585</c:v>
                </c:pt>
                <c:pt idx="310">
                  <c:v>612</c:v>
                </c:pt>
                <c:pt idx="311">
                  <c:v>619</c:v>
                </c:pt>
                <c:pt idx="312">
                  <c:v>586</c:v>
                </c:pt>
                <c:pt idx="313">
                  <c:v>390</c:v>
                </c:pt>
                <c:pt idx="314">
                  <c:v>130</c:v>
                </c:pt>
                <c:pt idx="315">
                  <c:v>132</c:v>
                </c:pt>
                <c:pt idx="316">
                  <c:v>274</c:v>
                </c:pt>
                <c:pt idx="317">
                  <c:v>458</c:v>
                </c:pt>
                <c:pt idx="318">
                  <c:v>489</c:v>
                </c:pt>
                <c:pt idx="319">
                  <c:v>519</c:v>
                </c:pt>
                <c:pt idx="320">
                  <c:v>567</c:v>
                </c:pt>
                <c:pt idx="321">
                  <c:v>555</c:v>
                </c:pt>
                <c:pt idx="322">
                  <c:v>508</c:v>
                </c:pt>
                <c:pt idx="323">
                  <c:v>410</c:v>
                </c:pt>
                <c:pt idx="324">
                  <c:v>218</c:v>
                </c:pt>
                <c:pt idx="325">
                  <c:v>237</c:v>
                </c:pt>
                <c:pt idx="326">
                  <c:v>149</c:v>
                </c:pt>
                <c:pt idx="327">
                  <c:v>139</c:v>
                </c:pt>
                <c:pt idx="328">
                  <c:v>190</c:v>
                </c:pt>
                <c:pt idx="329">
                  <c:v>191</c:v>
                </c:pt>
                <c:pt idx="330">
                  <c:v>158</c:v>
                </c:pt>
                <c:pt idx="331">
                  <c:v>81</c:v>
                </c:pt>
                <c:pt idx="332">
                  <c:v>37</c:v>
                </c:pt>
                <c:pt idx="333">
                  <c:v>10</c:v>
                </c:pt>
                <c:pt idx="334">
                  <c:v>11</c:v>
                </c:pt>
                <c:pt idx="335">
                  <c:v>8</c:v>
                </c:pt>
                <c:pt idx="336">
                  <c:v>0</c:v>
                </c:pt>
                <c:pt idx="337">
                  <c:v>1</c:v>
                </c:pt>
                <c:pt idx="338">
                  <c:v>1</c:v>
                </c:pt>
                <c:pt idx="339">
                  <c:v>0</c:v>
                </c:pt>
                <c:pt idx="340">
                  <c:v>0</c:v>
                </c:pt>
                <c:pt idx="341">
                  <c:v>1</c:v>
                </c:pt>
                <c:pt idx="342">
                  <c:v>0</c:v>
                </c:pt>
                <c:pt idx="343">
                  <c:v>0</c:v>
                </c:pt>
                <c:pt idx="344">
                  <c:v>0</c:v>
                </c:pt>
                <c:pt idx="345">
                  <c:v>0</c:v>
                </c:pt>
                <c:pt idx="346">
                  <c:v>0</c:v>
                </c:pt>
                <c:pt idx="347">
                  <c:v>1</c:v>
                </c:pt>
                <c:pt idx="348">
                  <c:v>4</c:v>
                </c:pt>
                <c:pt idx="349">
                  <c:v>6</c:v>
                </c:pt>
                <c:pt idx="350">
                  <c:v>22</c:v>
                </c:pt>
                <c:pt idx="351">
                  <c:v>53</c:v>
                </c:pt>
                <c:pt idx="352">
                  <c:v>333</c:v>
                </c:pt>
                <c:pt idx="353">
                  <c:v>524</c:v>
                </c:pt>
                <c:pt idx="354">
                  <c:v>664</c:v>
                </c:pt>
                <c:pt idx="355">
                  <c:v>655</c:v>
                </c:pt>
                <c:pt idx="356">
                  <c:v>624</c:v>
                </c:pt>
                <c:pt idx="357">
                  <c:v>621</c:v>
                </c:pt>
                <c:pt idx="358">
                  <c:v>594</c:v>
                </c:pt>
                <c:pt idx="359">
                  <c:v>597</c:v>
                </c:pt>
                <c:pt idx="360">
                  <c:v>582</c:v>
                </c:pt>
                <c:pt idx="361">
                  <c:v>356</c:v>
                </c:pt>
                <c:pt idx="362">
                  <c:v>102</c:v>
                </c:pt>
                <c:pt idx="363">
                  <c:v>127</c:v>
                </c:pt>
                <c:pt idx="364">
                  <c:v>246</c:v>
                </c:pt>
                <c:pt idx="365">
                  <c:v>441</c:v>
                </c:pt>
                <c:pt idx="366">
                  <c:v>471</c:v>
                </c:pt>
                <c:pt idx="367">
                  <c:v>485</c:v>
                </c:pt>
                <c:pt idx="368">
                  <c:v>513</c:v>
                </c:pt>
                <c:pt idx="369">
                  <c:v>519</c:v>
                </c:pt>
                <c:pt idx="370">
                  <c:v>484</c:v>
                </c:pt>
                <c:pt idx="371">
                  <c:v>392</c:v>
                </c:pt>
                <c:pt idx="372">
                  <c:v>206</c:v>
                </c:pt>
                <c:pt idx="373">
                  <c:v>251</c:v>
                </c:pt>
                <c:pt idx="374">
                  <c:v>192</c:v>
                </c:pt>
                <c:pt idx="375">
                  <c:v>176</c:v>
                </c:pt>
                <c:pt idx="376">
                  <c:v>189</c:v>
                </c:pt>
                <c:pt idx="377">
                  <c:v>192</c:v>
                </c:pt>
                <c:pt idx="378">
                  <c:v>154</c:v>
                </c:pt>
                <c:pt idx="379">
                  <c:v>59</c:v>
                </c:pt>
                <c:pt idx="380">
                  <c:v>34</c:v>
                </c:pt>
                <c:pt idx="381">
                  <c:v>19</c:v>
                </c:pt>
                <c:pt idx="382">
                  <c:v>6</c:v>
                </c:pt>
                <c:pt idx="383">
                  <c:v>5</c:v>
                </c:pt>
                <c:pt idx="384">
                  <c:v>1</c:v>
                </c:pt>
                <c:pt idx="385">
                  <c:v>1</c:v>
                </c:pt>
                <c:pt idx="386">
                  <c:v>4</c:v>
                </c:pt>
                <c:pt idx="387">
                  <c:v>2</c:v>
                </c:pt>
                <c:pt idx="388">
                  <c:v>2</c:v>
                </c:pt>
                <c:pt idx="389">
                  <c:v>3</c:v>
                </c:pt>
                <c:pt idx="390">
                  <c:v>4</c:v>
                </c:pt>
                <c:pt idx="391">
                  <c:v>0</c:v>
                </c:pt>
                <c:pt idx="392">
                  <c:v>0</c:v>
                </c:pt>
                <c:pt idx="393">
                  <c:v>0</c:v>
                </c:pt>
                <c:pt idx="394">
                  <c:v>0</c:v>
                </c:pt>
                <c:pt idx="395">
                  <c:v>0</c:v>
                </c:pt>
                <c:pt idx="396">
                  <c:v>2</c:v>
                </c:pt>
                <c:pt idx="397">
                  <c:v>5</c:v>
                </c:pt>
                <c:pt idx="398">
                  <c:v>17</c:v>
                </c:pt>
                <c:pt idx="399">
                  <c:v>53</c:v>
                </c:pt>
                <c:pt idx="400">
                  <c:v>326</c:v>
                </c:pt>
                <c:pt idx="401">
                  <c:v>532</c:v>
                </c:pt>
                <c:pt idx="402">
                  <c:v>624</c:v>
                </c:pt>
                <c:pt idx="403">
                  <c:v>676</c:v>
                </c:pt>
                <c:pt idx="404">
                  <c:v>599</c:v>
                </c:pt>
                <c:pt idx="405">
                  <c:v>591</c:v>
                </c:pt>
                <c:pt idx="406">
                  <c:v>594</c:v>
                </c:pt>
                <c:pt idx="407">
                  <c:v>683</c:v>
                </c:pt>
                <c:pt idx="408">
                  <c:v>506</c:v>
                </c:pt>
                <c:pt idx="409">
                  <c:v>346</c:v>
                </c:pt>
                <c:pt idx="410">
                  <c:v>139</c:v>
                </c:pt>
                <c:pt idx="411">
                  <c:v>148</c:v>
                </c:pt>
                <c:pt idx="412">
                  <c:v>261</c:v>
                </c:pt>
                <c:pt idx="413">
                  <c:v>449</c:v>
                </c:pt>
                <c:pt idx="414">
                  <c:v>504</c:v>
                </c:pt>
                <c:pt idx="415">
                  <c:v>531</c:v>
                </c:pt>
                <c:pt idx="416">
                  <c:v>501</c:v>
                </c:pt>
                <c:pt idx="417">
                  <c:v>517</c:v>
                </c:pt>
                <c:pt idx="418">
                  <c:v>507</c:v>
                </c:pt>
                <c:pt idx="419">
                  <c:v>430</c:v>
                </c:pt>
                <c:pt idx="420">
                  <c:v>193</c:v>
                </c:pt>
                <c:pt idx="421">
                  <c:v>195</c:v>
                </c:pt>
                <c:pt idx="422">
                  <c:v>157</c:v>
                </c:pt>
                <c:pt idx="423">
                  <c:v>135</c:v>
                </c:pt>
                <c:pt idx="424">
                  <c:v>150</c:v>
                </c:pt>
                <c:pt idx="425">
                  <c:v>188</c:v>
                </c:pt>
                <c:pt idx="426">
                  <c:v>151</c:v>
                </c:pt>
                <c:pt idx="427">
                  <c:v>94</c:v>
                </c:pt>
                <c:pt idx="428">
                  <c:v>33</c:v>
                </c:pt>
                <c:pt idx="429">
                  <c:v>23</c:v>
                </c:pt>
                <c:pt idx="430">
                  <c:v>13</c:v>
                </c:pt>
                <c:pt idx="431">
                  <c:v>4</c:v>
                </c:pt>
                <c:pt idx="432">
                  <c:v>1</c:v>
                </c:pt>
                <c:pt idx="433">
                  <c:v>1</c:v>
                </c:pt>
                <c:pt idx="434">
                  <c:v>2</c:v>
                </c:pt>
                <c:pt idx="435">
                  <c:v>1</c:v>
                </c:pt>
                <c:pt idx="436">
                  <c:v>0</c:v>
                </c:pt>
                <c:pt idx="437">
                  <c:v>2</c:v>
                </c:pt>
                <c:pt idx="438">
                  <c:v>0</c:v>
                </c:pt>
                <c:pt idx="439">
                  <c:v>0</c:v>
                </c:pt>
                <c:pt idx="440">
                  <c:v>0</c:v>
                </c:pt>
                <c:pt idx="441">
                  <c:v>0</c:v>
                </c:pt>
                <c:pt idx="442">
                  <c:v>2</c:v>
                </c:pt>
                <c:pt idx="443">
                  <c:v>0</c:v>
                </c:pt>
                <c:pt idx="444">
                  <c:v>0</c:v>
                </c:pt>
                <c:pt idx="445">
                  <c:v>10</c:v>
                </c:pt>
                <c:pt idx="446">
                  <c:v>29</c:v>
                </c:pt>
                <c:pt idx="447">
                  <c:v>72</c:v>
                </c:pt>
                <c:pt idx="448">
                  <c:v>290</c:v>
                </c:pt>
                <c:pt idx="449">
                  <c:v>531</c:v>
                </c:pt>
                <c:pt idx="450">
                  <c:v>665</c:v>
                </c:pt>
                <c:pt idx="451">
                  <c:v>645</c:v>
                </c:pt>
                <c:pt idx="452">
                  <c:v>645</c:v>
                </c:pt>
                <c:pt idx="453">
                  <c:v>666</c:v>
                </c:pt>
                <c:pt idx="454">
                  <c:v>419</c:v>
                </c:pt>
                <c:pt idx="455">
                  <c:v>306</c:v>
                </c:pt>
                <c:pt idx="456">
                  <c:v>290</c:v>
                </c:pt>
                <c:pt idx="457">
                  <c:v>162</c:v>
                </c:pt>
                <c:pt idx="458">
                  <c:v>113</c:v>
                </c:pt>
                <c:pt idx="459">
                  <c:v>143</c:v>
                </c:pt>
                <c:pt idx="460">
                  <c:v>161</c:v>
                </c:pt>
                <c:pt idx="461">
                  <c:v>227</c:v>
                </c:pt>
                <c:pt idx="462">
                  <c:v>353</c:v>
                </c:pt>
                <c:pt idx="463">
                  <c:v>445</c:v>
                </c:pt>
                <c:pt idx="464">
                  <c:v>537</c:v>
                </c:pt>
                <c:pt idx="465">
                  <c:v>482</c:v>
                </c:pt>
                <c:pt idx="466">
                  <c:v>464</c:v>
                </c:pt>
                <c:pt idx="467">
                  <c:v>368</c:v>
                </c:pt>
                <c:pt idx="468">
                  <c:v>212</c:v>
                </c:pt>
                <c:pt idx="469">
                  <c:v>213</c:v>
                </c:pt>
                <c:pt idx="470">
                  <c:v>176</c:v>
                </c:pt>
                <c:pt idx="471">
                  <c:v>189</c:v>
                </c:pt>
                <c:pt idx="472">
                  <c:v>170</c:v>
                </c:pt>
                <c:pt idx="473">
                  <c:v>196</c:v>
                </c:pt>
                <c:pt idx="474">
                  <c:v>161</c:v>
                </c:pt>
                <c:pt idx="475">
                  <c:v>109</c:v>
                </c:pt>
                <c:pt idx="476">
                  <c:v>41</c:v>
                </c:pt>
                <c:pt idx="477">
                  <c:v>14</c:v>
                </c:pt>
                <c:pt idx="478">
                  <c:v>0</c:v>
                </c:pt>
                <c:pt idx="479">
                  <c:v>3</c:v>
                </c:pt>
                <c:pt idx="480">
                  <c:v>1</c:v>
                </c:pt>
                <c:pt idx="481">
                  <c:v>2</c:v>
                </c:pt>
                <c:pt idx="482">
                  <c:v>2</c:v>
                </c:pt>
                <c:pt idx="483">
                  <c:v>0</c:v>
                </c:pt>
                <c:pt idx="484">
                  <c:v>0</c:v>
                </c:pt>
                <c:pt idx="485">
                  <c:v>1</c:v>
                </c:pt>
                <c:pt idx="486">
                  <c:v>0</c:v>
                </c:pt>
                <c:pt idx="487">
                  <c:v>0</c:v>
                </c:pt>
                <c:pt idx="488">
                  <c:v>0</c:v>
                </c:pt>
                <c:pt idx="489">
                  <c:v>0</c:v>
                </c:pt>
                <c:pt idx="490">
                  <c:v>0</c:v>
                </c:pt>
                <c:pt idx="491">
                  <c:v>0</c:v>
                </c:pt>
                <c:pt idx="492">
                  <c:v>3</c:v>
                </c:pt>
                <c:pt idx="493">
                  <c:v>5</c:v>
                </c:pt>
                <c:pt idx="494">
                  <c:v>18</c:v>
                </c:pt>
                <c:pt idx="495">
                  <c:v>34</c:v>
                </c:pt>
                <c:pt idx="496">
                  <c:v>314</c:v>
                </c:pt>
                <c:pt idx="497">
                  <c:v>529</c:v>
                </c:pt>
                <c:pt idx="498">
                  <c:v>655</c:v>
                </c:pt>
                <c:pt idx="499">
                  <c:v>609</c:v>
                </c:pt>
                <c:pt idx="500">
                  <c:v>594</c:v>
                </c:pt>
                <c:pt idx="501">
                  <c:v>515</c:v>
                </c:pt>
                <c:pt idx="502">
                  <c:v>567</c:v>
                </c:pt>
                <c:pt idx="503">
                  <c:v>592</c:v>
                </c:pt>
                <c:pt idx="504">
                  <c:v>499</c:v>
                </c:pt>
                <c:pt idx="505">
                  <c:v>354</c:v>
                </c:pt>
                <c:pt idx="506">
                  <c:v>95</c:v>
                </c:pt>
                <c:pt idx="507">
                  <c:v>124</c:v>
                </c:pt>
                <c:pt idx="508">
                  <c:v>242</c:v>
                </c:pt>
                <c:pt idx="509">
                  <c:v>395</c:v>
                </c:pt>
                <c:pt idx="510">
                  <c:v>476</c:v>
                </c:pt>
                <c:pt idx="511">
                  <c:v>530</c:v>
                </c:pt>
                <c:pt idx="512">
                  <c:v>460</c:v>
                </c:pt>
                <c:pt idx="513">
                  <c:v>485</c:v>
                </c:pt>
                <c:pt idx="514">
                  <c:v>497</c:v>
                </c:pt>
                <c:pt idx="515">
                  <c:v>322</c:v>
                </c:pt>
                <c:pt idx="516">
                  <c:v>207</c:v>
                </c:pt>
                <c:pt idx="517">
                  <c:v>185</c:v>
                </c:pt>
                <c:pt idx="518">
                  <c:v>177</c:v>
                </c:pt>
                <c:pt idx="519">
                  <c:v>172</c:v>
                </c:pt>
                <c:pt idx="520">
                  <c:v>183</c:v>
                </c:pt>
                <c:pt idx="521">
                  <c:v>159</c:v>
                </c:pt>
                <c:pt idx="522">
                  <c:v>131</c:v>
                </c:pt>
                <c:pt idx="523">
                  <c:v>77</c:v>
                </c:pt>
                <c:pt idx="524">
                  <c:v>34</c:v>
                </c:pt>
                <c:pt idx="525">
                  <c:v>22</c:v>
                </c:pt>
                <c:pt idx="526">
                  <c:v>0</c:v>
                </c:pt>
                <c:pt idx="527">
                  <c:v>6</c:v>
                </c:pt>
                <c:pt idx="528">
                  <c:v>1</c:v>
                </c:pt>
                <c:pt idx="529">
                  <c:v>5</c:v>
                </c:pt>
                <c:pt idx="530">
                  <c:v>2</c:v>
                </c:pt>
                <c:pt idx="531">
                  <c:v>6</c:v>
                </c:pt>
                <c:pt idx="532">
                  <c:v>2</c:v>
                </c:pt>
                <c:pt idx="533">
                  <c:v>1</c:v>
                </c:pt>
                <c:pt idx="534">
                  <c:v>0</c:v>
                </c:pt>
                <c:pt idx="535">
                  <c:v>2</c:v>
                </c:pt>
                <c:pt idx="536">
                  <c:v>0</c:v>
                </c:pt>
                <c:pt idx="537">
                  <c:v>0</c:v>
                </c:pt>
                <c:pt idx="538">
                  <c:v>1</c:v>
                </c:pt>
                <c:pt idx="539">
                  <c:v>1</c:v>
                </c:pt>
                <c:pt idx="540">
                  <c:v>2</c:v>
                </c:pt>
                <c:pt idx="541">
                  <c:v>2</c:v>
                </c:pt>
                <c:pt idx="542">
                  <c:v>9</c:v>
                </c:pt>
                <c:pt idx="543">
                  <c:v>38</c:v>
                </c:pt>
                <c:pt idx="544">
                  <c:v>41</c:v>
                </c:pt>
                <c:pt idx="545">
                  <c:v>93</c:v>
                </c:pt>
                <c:pt idx="546">
                  <c:v>142</c:v>
                </c:pt>
                <c:pt idx="547">
                  <c:v>164</c:v>
                </c:pt>
                <c:pt idx="548">
                  <c:v>191</c:v>
                </c:pt>
                <c:pt idx="549">
                  <c:v>164</c:v>
                </c:pt>
                <c:pt idx="550">
                  <c:v>173</c:v>
                </c:pt>
                <c:pt idx="551">
                  <c:v>174</c:v>
                </c:pt>
                <c:pt idx="552">
                  <c:v>146</c:v>
                </c:pt>
                <c:pt idx="553">
                  <c:v>69</c:v>
                </c:pt>
                <c:pt idx="554">
                  <c:v>106</c:v>
                </c:pt>
                <c:pt idx="555">
                  <c:v>76</c:v>
                </c:pt>
                <c:pt idx="556">
                  <c:v>80</c:v>
                </c:pt>
                <c:pt idx="557">
                  <c:v>63</c:v>
                </c:pt>
                <c:pt idx="558">
                  <c:v>57</c:v>
                </c:pt>
                <c:pt idx="559">
                  <c:v>94</c:v>
                </c:pt>
                <c:pt idx="560">
                  <c:v>78</c:v>
                </c:pt>
                <c:pt idx="561">
                  <c:v>90</c:v>
                </c:pt>
                <c:pt idx="562">
                  <c:v>110</c:v>
                </c:pt>
                <c:pt idx="563">
                  <c:v>104</c:v>
                </c:pt>
                <c:pt idx="564">
                  <c:v>107</c:v>
                </c:pt>
                <c:pt idx="565">
                  <c:v>124</c:v>
                </c:pt>
                <c:pt idx="566">
                  <c:v>145</c:v>
                </c:pt>
                <c:pt idx="567">
                  <c:v>125</c:v>
                </c:pt>
                <c:pt idx="568">
                  <c:v>100</c:v>
                </c:pt>
                <c:pt idx="569">
                  <c:v>107</c:v>
                </c:pt>
                <c:pt idx="570">
                  <c:v>61</c:v>
                </c:pt>
                <c:pt idx="571">
                  <c:v>61</c:v>
                </c:pt>
                <c:pt idx="572">
                  <c:v>24</c:v>
                </c:pt>
                <c:pt idx="573">
                  <c:v>16</c:v>
                </c:pt>
                <c:pt idx="574">
                  <c:v>13</c:v>
                </c:pt>
                <c:pt idx="575">
                  <c:v>2</c:v>
                </c:pt>
                <c:pt idx="576">
                  <c:v>3</c:v>
                </c:pt>
                <c:pt idx="577">
                  <c:v>6</c:v>
                </c:pt>
                <c:pt idx="578">
                  <c:v>11</c:v>
                </c:pt>
                <c:pt idx="579">
                  <c:v>1</c:v>
                </c:pt>
                <c:pt idx="580">
                  <c:v>0</c:v>
                </c:pt>
                <c:pt idx="581">
                  <c:v>1</c:v>
                </c:pt>
                <c:pt idx="582">
                  <c:v>0</c:v>
                </c:pt>
                <c:pt idx="583">
                  <c:v>0</c:v>
                </c:pt>
                <c:pt idx="584">
                  <c:v>0</c:v>
                </c:pt>
                <c:pt idx="585">
                  <c:v>0</c:v>
                </c:pt>
                <c:pt idx="586">
                  <c:v>1</c:v>
                </c:pt>
                <c:pt idx="587">
                  <c:v>0</c:v>
                </c:pt>
                <c:pt idx="588">
                  <c:v>0</c:v>
                </c:pt>
                <c:pt idx="589">
                  <c:v>2</c:v>
                </c:pt>
                <c:pt idx="590">
                  <c:v>7</c:v>
                </c:pt>
                <c:pt idx="591">
                  <c:v>11</c:v>
                </c:pt>
                <c:pt idx="592">
                  <c:v>12</c:v>
                </c:pt>
                <c:pt idx="593">
                  <c:v>64</c:v>
                </c:pt>
                <c:pt idx="594">
                  <c:v>81</c:v>
                </c:pt>
                <c:pt idx="595">
                  <c:v>123</c:v>
                </c:pt>
                <c:pt idx="596">
                  <c:v>101</c:v>
                </c:pt>
                <c:pt idx="597">
                  <c:v>105</c:v>
                </c:pt>
                <c:pt idx="598">
                  <c:v>128</c:v>
                </c:pt>
                <c:pt idx="599">
                  <c:v>137</c:v>
                </c:pt>
                <c:pt idx="600">
                  <c:v>64</c:v>
                </c:pt>
                <c:pt idx="601">
                  <c:v>62</c:v>
                </c:pt>
                <c:pt idx="602">
                  <c:v>71</c:v>
                </c:pt>
                <c:pt idx="603">
                  <c:v>49</c:v>
                </c:pt>
                <c:pt idx="604">
                  <c:v>36</c:v>
                </c:pt>
                <c:pt idx="605">
                  <c:v>50</c:v>
                </c:pt>
                <c:pt idx="606">
                  <c:v>30</c:v>
                </c:pt>
                <c:pt idx="607">
                  <c:v>53</c:v>
                </c:pt>
                <c:pt idx="608">
                  <c:v>52</c:v>
                </c:pt>
                <c:pt idx="609">
                  <c:v>64</c:v>
                </c:pt>
                <c:pt idx="610">
                  <c:v>41</c:v>
                </c:pt>
                <c:pt idx="611">
                  <c:v>64</c:v>
                </c:pt>
                <c:pt idx="612">
                  <c:v>69</c:v>
                </c:pt>
                <c:pt idx="613">
                  <c:v>123</c:v>
                </c:pt>
                <c:pt idx="614">
                  <c:v>109</c:v>
                </c:pt>
                <c:pt idx="615">
                  <c:v>108</c:v>
                </c:pt>
                <c:pt idx="616">
                  <c:v>118</c:v>
                </c:pt>
                <c:pt idx="617">
                  <c:v>123</c:v>
                </c:pt>
                <c:pt idx="618">
                  <c:v>96</c:v>
                </c:pt>
                <c:pt idx="619">
                  <c:v>81</c:v>
                </c:pt>
                <c:pt idx="620">
                  <c:v>31</c:v>
                </c:pt>
                <c:pt idx="621">
                  <c:v>16</c:v>
                </c:pt>
                <c:pt idx="622">
                  <c:v>8</c:v>
                </c:pt>
                <c:pt idx="623">
                  <c:v>7</c:v>
                </c:pt>
                <c:pt idx="624">
                  <c:v>1</c:v>
                </c:pt>
                <c:pt idx="625">
                  <c:v>3</c:v>
                </c:pt>
                <c:pt idx="626">
                  <c:v>0</c:v>
                </c:pt>
                <c:pt idx="627">
                  <c:v>0</c:v>
                </c:pt>
                <c:pt idx="628">
                  <c:v>0</c:v>
                </c:pt>
                <c:pt idx="629">
                  <c:v>3</c:v>
                </c:pt>
                <c:pt idx="630">
                  <c:v>0</c:v>
                </c:pt>
                <c:pt idx="631">
                  <c:v>0</c:v>
                </c:pt>
                <c:pt idx="632">
                  <c:v>0</c:v>
                </c:pt>
                <c:pt idx="633">
                  <c:v>2</c:v>
                </c:pt>
                <c:pt idx="634">
                  <c:v>0</c:v>
                </c:pt>
                <c:pt idx="635">
                  <c:v>0</c:v>
                </c:pt>
                <c:pt idx="636">
                  <c:v>3</c:v>
                </c:pt>
                <c:pt idx="637">
                  <c:v>7</c:v>
                </c:pt>
                <c:pt idx="638">
                  <c:v>20</c:v>
                </c:pt>
                <c:pt idx="639">
                  <c:v>64</c:v>
                </c:pt>
                <c:pt idx="640">
                  <c:v>160</c:v>
                </c:pt>
                <c:pt idx="641">
                  <c:v>237</c:v>
                </c:pt>
                <c:pt idx="642">
                  <c:v>331</c:v>
                </c:pt>
                <c:pt idx="643">
                  <c:v>379</c:v>
                </c:pt>
                <c:pt idx="644">
                  <c:v>387</c:v>
                </c:pt>
                <c:pt idx="645">
                  <c:v>344</c:v>
                </c:pt>
                <c:pt idx="646">
                  <c:v>337</c:v>
                </c:pt>
                <c:pt idx="647">
                  <c:v>352</c:v>
                </c:pt>
                <c:pt idx="648">
                  <c:v>276</c:v>
                </c:pt>
                <c:pt idx="649">
                  <c:v>140</c:v>
                </c:pt>
                <c:pt idx="650">
                  <c:v>110</c:v>
                </c:pt>
                <c:pt idx="651">
                  <c:v>167</c:v>
                </c:pt>
                <c:pt idx="652">
                  <c:v>190</c:v>
                </c:pt>
                <c:pt idx="653">
                  <c:v>248</c:v>
                </c:pt>
                <c:pt idx="654">
                  <c:v>271</c:v>
                </c:pt>
                <c:pt idx="655">
                  <c:v>241</c:v>
                </c:pt>
                <c:pt idx="656">
                  <c:v>277</c:v>
                </c:pt>
                <c:pt idx="657">
                  <c:v>239</c:v>
                </c:pt>
                <c:pt idx="658">
                  <c:v>259</c:v>
                </c:pt>
                <c:pt idx="659">
                  <c:v>207</c:v>
                </c:pt>
                <c:pt idx="660">
                  <c:v>199</c:v>
                </c:pt>
                <c:pt idx="661">
                  <c:v>182</c:v>
                </c:pt>
                <c:pt idx="662">
                  <c:v>163</c:v>
                </c:pt>
                <c:pt idx="663">
                  <c:v>152</c:v>
                </c:pt>
                <c:pt idx="664">
                  <c:v>152</c:v>
                </c:pt>
                <c:pt idx="665">
                  <c:v>178</c:v>
                </c:pt>
                <c:pt idx="666">
                  <c:v>148</c:v>
                </c:pt>
                <c:pt idx="667">
                  <c:v>76</c:v>
                </c:pt>
                <c:pt idx="668">
                  <c:v>45</c:v>
                </c:pt>
                <c:pt idx="669">
                  <c:v>30</c:v>
                </c:pt>
                <c:pt idx="670">
                  <c:v>5</c:v>
                </c:pt>
                <c:pt idx="671">
                  <c:v>1</c:v>
                </c:pt>
                <c:pt idx="672">
                  <c:v>2</c:v>
                </c:pt>
                <c:pt idx="673">
                  <c:v>1</c:v>
                </c:pt>
                <c:pt idx="674">
                  <c:v>0</c:v>
                </c:pt>
                <c:pt idx="675">
                  <c:v>0</c:v>
                </c:pt>
                <c:pt idx="676">
                  <c:v>0</c:v>
                </c:pt>
                <c:pt idx="677">
                  <c:v>2</c:v>
                </c:pt>
                <c:pt idx="678">
                  <c:v>0</c:v>
                </c:pt>
                <c:pt idx="679">
                  <c:v>0</c:v>
                </c:pt>
                <c:pt idx="680">
                  <c:v>0</c:v>
                </c:pt>
                <c:pt idx="681">
                  <c:v>0</c:v>
                </c:pt>
                <c:pt idx="682">
                  <c:v>0</c:v>
                </c:pt>
                <c:pt idx="683">
                  <c:v>0</c:v>
                </c:pt>
                <c:pt idx="684">
                  <c:v>0</c:v>
                </c:pt>
                <c:pt idx="685">
                  <c:v>11</c:v>
                </c:pt>
                <c:pt idx="686">
                  <c:v>18</c:v>
                </c:pt>
                <c:pt idx="687">
                  <c:v>80</c:v>
                </c:pt>
                <c:pt idx="688">
                  <c:v>141</c:v>
                </c:pt>
                <c:pt idx="689">
                  <c:v>297</c:v>
                </c:pt>
                <c:pt idx="690">
                  <c:v>386</c:v>
                </c:pt>
                <c:pt idx="691">
                  <c:v>352</c:v>
                </c:pt>
                <c:pt idx="692">
                  <c:v>348</c:v>
                </c:pt>
                <c:pt idx="693">
                  <c:v>320</c:v>
                </c:pt>
                <c:pt idx="694">
                  <c:v>348</c:v>
                </c:pt>
                <c:pt idx="695">
                  <c:v>430</c:v>
                </c:pt>
                <c:pt idx="696">
                  <c:v>271</c:v>
                </c:pt>
                <c:pt idx="697">
                  <c:v>186</c:v>
                </c:pt>
                <c:pt idx="698">
                  <c:v>95</c:v>
                </c:pt>
                <c:pt idx="699">
                  <c:v>154</c:v>
                </c:pt>
                <c:pt idx="700">
                  <c:v>139</c:v>
                </c:pt>
                <c:pt idx="701">
                  <c:v>239</c:v>
                </c:pt>
                <c:pt idx="702">
                  <c:v>263</c:v>
                </c:pt>
                <c:pt idx="703">
                  <c:v>223</c:v>
                </c:pt>
                <c:pt idx="704">
                  <c:v>277</c:v>
                </c:pt>
                <c:pt idx="705">
                  <c:v>294</c:v>
                </c:pt>
                <c:pt idx="706">
                  <c:v>253</c:v>
                </c:pt>
                <c:pt idx="707">
                  <c:v>239</c:v>
                </c:pt>
                <c:pt idx="708">
                  <c:v>177</c:v>
                </c:pt>
                <c:pt idx="709">
                  <c:v>202</c:v>
                </c:pt>
                <c:pt idx="710">
                  <c:v>171</c:v>
                </c:pt>
                <c:pt idx="711">
                  <c:v>147</c:v>
                </c:pt>
                <c:pt idx="712">
                  <c:v>162</c:v>
                </c:pt>
                <c:pt idx="713">
                  <c:v>184</c:v>
                </c:pt>
                <c:pt idx="714">
                  <c:v>176</c:v>
                </c:pt>
                <c:pt idx="715">
                  <c:v>108</c:v>
                </c:pt>
                <c:pt idx="716">
                  <c:v>38</c:v>
                </c:pt>
                <c:pt idx="717">
                  <c:v>18</c:v>
                </c:pt>
                <c:pt idx="718">
                  <c:v>13</c:v>
                </c:pt>
                <c:pt idx="719">
                  <c:v>6</c:v>
                </c:pt>
              </c:numCache>
            </c:numRef>
          </c:val>
          <c:smooth val="0"/>
          <c:extLst>
            <c:ext xmlns:c16="http://schemas.microsoft.com/office/drawing/2014/chart" uri="{C3380CC4-5D6E-409C-BE32-E72D297353CC}">
              <c16:uniqueId val="{00000004-A58C-48F5-9824-27737CE1C5CA}"/>
            </c:ext>
          </c:extLst>
        </c:ser>
        <c:dLbls>
          <c:showLegendKey val="0"/>
          <c:showVal val="0"/>
          <c:showCatName val="0"/>
          <c:showSerName val="0"/>
          <c:showPercent val="0"/>
          <c:showBubbleSize val="0"/>
        </c:dLbls>
        <c:smooth val="0"/>
        <c:axId val="998404608"/>
        <c:axId val="998410096"/>
      </c:lineChart>
      <c:catAx>
        <c:axId val="998404608"/>
        <c:scaling>
          <c:orientation val="minMax"/>
        </c:scaling>
        <c:delete val="0"/>
        <c:axPos val="b"/>
        <c:majorTickMark val="out"/>
        <c:minorTickMark val="none"/>
        <c:tickLblPos val="nextTo"/>
        <c:crossAx val="998410096"/>
        <c:crosses val="autoZero"/>
        <c:auto val="1"/>
        <c:lblAlgn val="ctr"/>
        <c:lblOffset val="100"/>
        <c:noMultiLvlLbl val="0"/>
      </c:catAx>
      <c:valAx>
        <c:axId val="998410096"/>
        <c:scaling>
          <c:orientation val="minMax"/>
        </c:scaling>
        <c:delete val="0"/>
        <c:axPos val="l"/>
        <c:majorGridlines/>
        <c:numFmt formatCode="General" sourceLinked="1"/>
        <c:majorTickMark val="out"/>
        <c:minorTickMark val="none"/>
        <c:tickLblPos val="nextTo"/>
        <c:crossAx val="998404608"/>
        <c:crosses val="autoZero"/>
        <c:crossBetween val="between"/>
      </c:valAx>
    </c:plotArea>
    <c:plotVisOnly val="1"/>
    <c:dispBlanksAs val="zero"/>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5953826359940393"/>
          <c:y val="6.1665591048232889E-2"/>
          <c:w val="0.80386042921105449"/>
          <c:h val="0.67776180540974074"/>
        </c:manualLayout>
      </c:layout>
      <c:lineChart>
        <c:grouping val="standard"/>
        <c:varyColors val="0"/>
        <c:ser>
          <c:idx val="3"/>
          <c:order val="0"/>
          <c:tx>
            <c:strRef>
              <c:f>Foglio2!$E$17</c:f>
              <c:strCache>
                <c:ptCount val="1"/>
                <c:pt idx="0">
                  <c:v>iSAX-BufferTree</c:v>
                </c:pt>
              </c:strCache>
            </c:strRef>
          </c:tx>
          <c:cat>
            <c:strRef>
              <c:f>Foglio2!$A$18:$A$25</c:f>
              <c:strCache>
                <c:ptCount val="8"/>
                <c:pt idx="0">
                  <c:v>100M</c:v>
                </c:pt>
                <c:pt idx="1">
                  <c:v>200M</c:v>
                </c:pt>
                <c:pt idx="2">
                  <c:v>300M</c:v>
                </c:pt>
                <c:pt idx="3">
                  <c:v>400M</c:v>
                </c:pt>
                <c:pt idx="4">
                  <c:v>500M</c:v>
                </c:pt>
                <c:pt idx="5">
                  <c:v>800M</c:v>
                </c:pt>
                <c:pt idx="6">
                  <c:v>900M</c:v>
                </c:pt>
                <c:pt idx="7">
                  <c:v>1B</c:v>
                </c:pt>
              </c:strCache>
            </c:strRef>
          </c:cat>
          <c:val>
            <c:numRef>
              <c:f>Foglio2!$E$18:$E$25</c:f>
              <c:numCache>
                <c:formatCode>General</c:formatCode>
                <c:ptCount val="8"/>
                <c:pt idx="0">
                  <c:v>47</c:v>
                </c:pt>
                <c:pt idx="1">
                  <c:v>131</c:v>
                </c:pt>
                <c:pt idx="2">
                  <c:v>224</c:v>
                </c:pt>
                <c:pt idx="3">
                  <c:v>356</c:v>
                </c:pt>
                <c:pt idx="4">
                  <c:v>562</c:v>
                </c:pt>
              </c:numCache>
            </c:numRef>
          </c:val>
          <c:smooth val="0"/>
          <c:extLst>
            <c:ext xmlns:c16="http://schemas.microsoft.com/office/drawing/2014/chart" uri="{C3380CC4-5D6E-409C-BE32-E72D297353CC}">
              <c16:uniqueId val="{00000000-12C8-4DEF-A11E-2DB78C6ED190}"/>
            </c:ext>
          </c:extLst>
        </c:ser>
        <c:ser>
          <c:idx val="2"/>
          <c:order val="1"/>
          <c:tx>
            <c:strRef>
              <c:f>Foglio2!$D$17</c:f>
              <c:strCache>
                <c:ptCount val="1"/>
                <c:pt idx="0">
                  <c:v>iSAX</c:v>
                </c:pt>
              </c:strCache>
            </c:strRef>
          </c:tx>
          <c:spPr>
            <a:ln>
              <a:solidFill>
                <a:srgbClr val="FF0000"/>
              </a:solidFill>
            </a:ln>
          </c:spPr>
          <c:marker>
            <c:symbol val="diamond"/>
            <c:size val="7"/>
            <c:spPr>
              <a:solidFill>
                <a:srgbClr val="FF0000"/>
              </a:solidFill>
              <a:ln>
                <a:solidFill>
                  <a:srgbClr val="FF0000"/>
                </a:solidFill>
              </a:ln>
            </c:spPr>
          </c:marker>
          <c:cat>
            <c:strRef>
              <c:f>Foglio2!$A$18:$A$25</c:f>
              <c:strCache>
                <c:ptCount val="8"/>
                <c:pt idx="0">
                  <c:v>100M</c:v>
                </c:pt>
                <c:pt idx="1">
                  <c:v>200M</c:v>
                </c:pt>
                <c:pt idx="2">
                  <c:v>300M</c:v>
                </c:pt>
                <c:pt idx="3">
                  <c:v>400M</c:v>
                </c:pt>
                <c:pt idx="4">
                  <c:v>500M</c:v>
                </c:pt>
                <c:pt idx="5">
                  <c:v>800M</c:v>
                </c:pt>
                <c:pt idx="6">
                  <c:v>900M</c:v>
                </c:pt>
                <c:pt idx="7">
                  <c:v>1B</c:v>
                </c:pt>
              </c:strCache>
            </c:strRef>
          </c:cat>
          <c:val>
            <c:numRef>
              <c:f>Foglio2!$D$18:$D$25</c:f>
              <c:numCache>
                <c:formatCode>General</c:formatCode>
                <c:ptCount val="8"/>
                <c:pt idx="0">
                  <c:v>46</c:v>
                </c:pt>
                <c:pt idx="1">
                  <c:v>112</c:v>
                </c:pt>
                <c:pt idx="2">
                  <c:v>193</c:v>
                </c:pt>
                <c:pt idx="3">
                  <c:v>289</c:v>
                </c:pt>
                <c:pt idx="4">
                  <c:v>463</c:v>
                </c:pt>
              </c:numCache>
            </c:numRef>
          </c:val>
          <c:smooth val="0"/>
          <c:extLst>
            <c:ext xmlns:c16="http://schemas.microsoft.com/office/drawing/2014/chart" uri="{C3380CC4-5D6E-409C-BE32-E72D297353CC}">
              <c16:uniqueId val="{00000001-12C8-4DEF-A11E-2DB78C6ED190}"/>
            </c:ext>
          </c:extLst>
        </c:ser>
        <c:ser>
          <c:idx val="0"/>
          <c:order val="2"/>
          <c:tx>
            <c:strRef>
              <c:f>Foglio2!$B$17</c:f>
              <c:strCache>
                <c:ptCount val="1"/>
                <c:pt idx="0">
                  <c:v>iSAX 2.0</c:v>
                </c:pt>
              </c:strCache>
            </c:strRef>
          </c:tx>
          <c:spPr>
            <a:ln w="50800">
              <a:solidFill>
                <a:srgbClr val="00B050"/>
              </a:solidFill>
            </a:ln>
          </c:spPr>
          <c:marker>
            <c:symbol val="triangle"/>
            <c:size val="7"/>
            <c:spPr>
              <a:solidFill>
                <a:srgbClr val="00B050"/>
              </a:solidFill>
              <a:ln>
                <a:solidFill>
                  <a:srgbClr val="00B050"/>
                </a:solidFill>
              </a:ln>
            </c:spPr>
          </c:marker>
          <c:cat>
            <c:strRef>
              <c:f>Foglio2!$A$18:$A$25</c:f>
              <c:strCache>
                <c:ptCount val="8"/>
                <c:pt idx="0">
                  <c:v>100M</c:v>
                </c:pt>
                <c:pt idx="1">
                  <c:v>200M</c:v>
                </c:pt>
                <c:pt idx="2">
                  <c:v>300M</c:v>
                </c:pt>
                <c:pt idx="3">
                  <c:v>400M</c:v>
                </c:pt>
                <c:pt idx="4">
                  <c:v>500M</c:v>
                </c:pt>
                <c:pt idx="5">
                  <c:v>800M</c:v>
                </c:pt>
                <c:pt idx="6">
                  <c:v>900M</c:v>
                </c:pt>
                <c:pt idx="7">
                  <c:v>1B</c:v>
                </c:pt>
              </c:strCache>
            </c:strRef>
          </c:cat>
          <c:val>
            <c:numRef>
              <c:f>Foglio2!$B$18:$B$25</c:f>
              <c:numCache>
                <c:formatCode>General</c:formatCode>
                <c:ptCount val="8"/>
                <c:pt idx="0">
                  <c:v>16</c:v>
                </c:pt>
                <c:pt idx="1">
                  <c:v>39</c:v>
                </c:pt>
                <c:pt idx="2">
                  <c:v>64</c:v>
                </c:pt>
                <c:pt idx="3">
                  <c:v>101</c:v>
                </c:pt>
                <c:pt idx="4">
                  <c:v>142</c:v>
                </c:pt>
                <c:pt idx="5">
                  <c:v>221</c:v>
                </c:pt>
                <c:pt idx="6">
                  <c:v>303</c:v>
                </c:pt>
                <c:pt idx="7">
                  <c:v>396</c:v>
                </c:pt>
              </c:numCache>
            </c:numRef>
          </c:val>
          <c:smooth val="0"/>
          <c:extLst>
            <c:ext xmlns:c16="http://schemas.microsoft.com/office/drawing/2014/chart" uri="{C3380CC4-5D6E-409C-BE32-E72D297353CC}">
              <c16:uniqueId val="{00000002-12C8-4DEF-A11E-2DB78C6ED190}"/>
            </c:ext>
          </c:extLst>
        </c:ser>
        <c:dLbls>
          <c:showLegendKey val="0"/>
          <c:showVal val="0"/>
          <c:showCatName val="0"/>
          <c:showSerName val="0"/>
          <c:showPercent val="0"/>
          <c:showBubbleSize val="0"/>
        </c:dLbls>
        <c:marker val="1"/>
        <c:smooth val="0"/>
        <c:axId val="998410488"/>
        <c:axId val="998410880"/>
      </c:lineChart>
      <c:catAx>
        <c:axId val="998410488"/>
        <c:scaling>
          <c:orientation val="minMax"/>
        </c:scaling>
        <c:delete val="0"/>
        <c:axPos val="b"/>
        <c:title>
          <c:tx>
            <c:rich>
              <a:bodyPr/>
              <a:lstStyle/>
              <a:p>
                <a:pPr>
                  <a:defRPr lang="it-IT"/>
                </a:pPr>
                <a:r>
                  <a:rPr lang="en-US" dirty="0"/>
                  <a:t>N° Data Series Indexed</a:t>
                </a:r>
              </a:p>
            </c:rich>
          </c:tx>
          <c:overlay val="0"/>
        </c:title>
        <c:numFmt formatCode="General" sourceLinked="0"/>
        <c:majorTickMark val="out"/>
        <c:minorTickMark val="none"/>
        <c:tickLblPos val="nextTo"/>
        <c:txPr>
          <a:bodyPr/>
          <a:lstStyle/>
          <a:p>
            <a:pPr>
              <a:defRPr lang="it-IT"/>
            </a:pPr>
            <a:endParaRPr lang="en-US"/>
          </a:p>
        </c:txPr>
        <c:crossAx val="998410880"/>
        <c:crosses val="autoZero"/>
        <c:auto val="1"/>
        <c:lblAlgn val="ctr"/>
        <c:lblOffset val="100"/>
        <c:noMultiLvlLbl val="0"/>
      </c:catAx>
      <c:valAx>
        <c:axId val="998410880"/>
        <c:scaling>
          <c:orientation val="minMax"/>
          <c:max val="500"/>
        </c:scaling>
        <c:delete val="0"/>
        <c:axPos val="l"/>
        <c:majorGridlines/>
        <c:title>
          <c:tx>
            <c:rich>
              <a:bodyPr rot="-5400000" vert="horz"/>
              <a:lstStyle/>
              <a:p>
                <a:pPr>
                  <a:defRPr lang="it-IT"/>
                </a:pPr>
                <a:r>
                  <a:rPr lang="en-US"/>
                  <a:t>Time</a:t>
                </a:r>
                <a:r>
                  <a:rPr lang="en-US" baseline="0"/>
                  <a:t>  To Build (hours)</a:t>
                </a:r>
                <a:endParaRPr lang="en-US"/>
              </a:p>
            </c:rich>
          </c:tx>
          <c:overlay val="0"/>
        </c:title>
        <c:numFmt formatCode="General" sourceLinked="1"/>
        <c:majorTickMark val="out"/>
        <c:minorTickMark val="none"/>
        <c:tickLblPos val="nextTo"/>
        <c:txPr>
          <a:bodyPr/>
          <a:lstStyle/>
          <a:p>
            <a:pPr>
              <a:defRPr lang="it-IT"/>
            </a:pPr>
            <a:endParaRPr lang="en-US"/>
          </a:p>
        </c:txPr>
        <c:crossAx val="998410488"/>
        <c:crosses val="autoZero"/>
        <c:crossBetween val="between"/>
      </c:valAx>
    </c:plotArea>
    <c:legend>
      <c:legendPos val="t"/>
      <c:layout>
        <c:manualLayout>
          <c:xMode val="edge"/>
          <c:yMode val="edge"/>
          <c:x val="0.75923395954581763"/>
          <c:y val="0.38801078694826086"/>
          <c:w val="0.24076604045418235"/>
          <c:h val="0.35007166498008774"/>
        </c:manualLayout>
      </c:layout>
      <c:overlay val="0"/>
      <c:txPr>
        <a:bodyPr/>
        <a:lstStyle/>
        <a:p>
          <a:pPr>
            <a:defRPr lang="it-IT"/>
          </a:pPr>
          <a:endParaRPr lang="en-US"/>
        </a:p>
      </c:txPr>
    </c:legend>
    <c:plotVisOnly val="1"/>
    <c:dispBlanksAs val="gap"/>
    <c:showDLblsOverMax val="0"/>
  </c:chart>
  <c:spPr>
    <a:ln>
      <a:noFill/>
    </a:ln>
  </c:spPr>
  <c:txPr>
    <a:bodyPr/>
    <a:lstStyle/>
    <a:p>
      <a:pPr>
        <a:defRPr sz="1200" baseline="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lineChart>
        <c:grouping val="standard"/>
        <c:varyColors val="0"/>
        <c:ser>
          <c:idx val="0"/>
          <c:order val="0"/>
          <c:tx>
            <c:strRef>
              <c:f>'new ISAX'!$C$18</c:f>
              <c:strCache>
                <c:ptCount val="1"/>
                <c:pt idx="0">
                  <c:v>i2SAX</c:v>
                </c:pt>
              </c:strCache>
            </c:strRef>
          </c:tx>
          <c:spPr>
            <a:ln w="38100">
              <a:solidFill>
                <a:srgbClr val="92D050"/>
              </a:solidFill>
            </a:ln>
          </c:spPr>
          <c:marker>
            <c:symbol val="none"/>
          </c:marker>
          <c:cat>
            <c:strRef>
              <c:f>'new ISAX'!$B$19:$B$26</c:f>
              <c:strCache>
                <c:ptCount val="8"/>
                <c:pt idx="0">
                  <c:v>100M</c:v>
                </c:pt>
                <c:pt idx="1">
                  <c:v>200M</c:v>
                </c:pt>
                <c:pt idx="2">
                  <c:v>300M</c:v>
                </c:pt>
                <c:pt idx="3">
                  <c:v>400M</c:v>
                </c:pt>
                <c:pt idx="4">
                  <c:v>500M</c:v>
                </c:pt>
                <c:pt idx="5">
                  <c:v>800M</c:v>
                </c:pt>
                <c:pt idx="6">
                  <c:v>900M</c:v>
                </c:pt>
                <c:pt idx="7">
                  <c:v>1B</c:v>
                </c:pt>
              </c:strCache>
            </c:strRef>
          </c:cat>
          <c:val>
            <c:numRef>
              <c:f>'new ISAX'!$C$19:$C$26</c:f>
              <c:numCache>
                <c:formatCode>General</c:formatCode>
                <c:ptCount val="8"/>
                <c:pt idx="0">
                  <c:v>16</c:v>
                </c:pt>
                <c:pt idx="1">
                  <c:v>39</c:v>
                </c:pt>
                <c:pt idx="2">
                  <c:v>64</c:v>
                </c:pt>
                <c:pt idx="3">
                  <c:v>101</c:v>
                </c:pt>
                <c:pt idx="4">
                  <c:v>142</c:v>
                </c:pt>
                <c:pt idx="5">
                  <c:v>221</c:v>
                </c:pt>
                <c:pt idx="6">
                  <c:v>303</c:v>
                </c:pt>
                <c:pt idx="7">
                  <c:v>396</c:v>
                </c:pt>
              </c:numCache>
            </c:numRef>
          </c:val>
          <c:smooth val="0"/>
          <c:extLst>
            <c:ext xmlns:c16="http://schemas.microsoft.com/office/drawing/2014/chart" uri="{C3380CC4-5D6E-409C-BE32-E72D297353CC}">
              <c16:uniqueId val="{00000000-3D47-44DB-B0FF-DC858452BCFE}"/>
            </c:ext>
          </c:extLst>
        </c:ser>
        <c:dLbls>
          <c:showLegendKey val="0"/>
          <c:showVal val="0"/>
          <c:showCatName val="0"/>
          <c:showSerName val="0"/>
          <c:showPercent val="0"/>
          <c:showBubbleSize val="0"/>
        </c:dLbls>
        <c:smooth val="0"/>
        <c:axId val="1267745232"/>
        <c:axId val="1267745624"/>
      </c:lineChart>
      <c:catAx>
        <c:axId val="1267745232"/>
        <c:scaling>
          <c:orientation val="minMax"/>
        </c:scaling>
        <c:delete val="0"/>
        <c:axPos val="b"/>
        <c:title>
          <c:tx>
            <c:rich>
              <a:bodyPr/>
              <a:lstStyle/>
              <a:p>
                <a:pPr>
                  <a:defRPr/>
                </a:pPr>
                <a:r>
                  <a:rPr lang="en-US" sz="1600" dirty="0"/>
                  <a:t>Data Series Indexed</a:t>
                </a:r>
              </a:p>
            </c:rich>
          </c:tx>
          <c:overlay val="0"/>
        </c:title>
        <c:numFmt formatCode="General" sourceLinked="0"/>
        <c:majorTickMark val="out"/>
        <c:minorTickMark val="none"/>
        <c:tickLblPos val="nextTo"/>
        <c:txPr>
          <a:bodyPr/>
          <a:lstStyle/>
          <a:p>
            <a:pPr>
              <a:defRPr sz="1400"/>
            </a:pPr>
            <a:endParaRPr lang="en-US"/>
          </a:p>
        </c:txPr>
        <c:crossAx val="1267745624"/>
        <c:crosses val="autoZero"/>
        <c:auto val="1"/>
        <c:lblAlgn val="ctr"/>
        <c:lblOffset val="100"/>
        <c:noMultiLvlLbl val="0"/>
      </c:catAx>
      <c:valAx>
        <c:axId val="1267745624"/>
        <c:scaling>
          <c:orientation val="minMax"/>
        </c:scaling>
        <c:delete val="0"/>
        <c:axPos val="l"/>
        <c:majorGridlines/>
        <c:title>
          <c:tx>
            <c:rich>
              <a:bodyPr rot="-5400000" vert="horz"/>
              <a:lstStyle/>
              <a:p>
                <a:pPr>
                  <a:defRPr/>
                </a:pPr>
                <a:r>
                  <a:rPr lang="it-IT" sz="1600" dirty="0"/>
                  <a:t>Time</a:t>
                </a:r>
                <a:r>
                  <a:rPr lang="it-IT" sz="1600" baseline="0" dirty="0"/>
                  <a:t> to Build ( hours )</a:t>
                </a:r>
                <a:endParaRPr lang="it-IT" sz="1600" dirty="0"/>
              </a:p>
            </c:rich>
          </c:tx>
          <c:overlay val="0"/>
        </c:title>
        <c:numFmt formatCode="General" sourceLinked="1"/>
        <c:majorTickMark val="out"/>
        <c:minorTickMark val="none"/>
        <c:tickLblPos val="nextTo"/>
        <c:txPr>
          <a:bodyPr/>
          <a:lstStyle/>
          <a:p>
            <a:pPr>
              <a:defRPr sz="1400"/>
            </a:pPr>
            <a:endParaRPr lang="en-US"/>
          </a:p>
        </c:txPr>
        <c:crossAx val="1267745232"/>
        <c:crosses val="autoZero"/>
        <c:crossBetween val="between"/>
      </c:valAx>
    </c:plotArea>
    <c:plotVisOnly val="1"/>
    <c:dispBlanksAs val="gap"/>
    <c:showDLblsOverMax val="0"/>
  </c:chart>
  <c:externalData r:id="rId2">
    <c:autoUpdate val="0"/>
  </c:externalData>
  <c:userShapes r:id="rId3"/>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lineChart>
        <c:grouping val="standard"/>
        <c:varyColors val="0"/>
        <c:ser>
          <c:idx val="0"/>
          <c:order val="0"/>
          <c:tx>
            <c:strRef>
              <c:f>'new ISAX'!$C$18</c:f>
              <c:strCache>
                <c:ptCount val="1"/>
                <c:pt idx="0">
                  <c:v>i2SAX</c:v>
                </c:pt>
              </c:strCache>
            </c:strRef>
          </c:tx>
          <c:spPr>
            <a:ln w="38100">
              <a:solidFill>
                <a:srgbClr val="92D050"/>
              </a:solidFill>
            </a:ln>
          </c:spPr>
          <c:marker>
            <c:symbol val="none"/>
          </c:marker>
          <c:cat>
            <c:strRef>
              <c:f>'new ISAX'!$B$19:$B$26</c:f>
              <c:strCache>
                <c:ptCount val="8"/>
                <c:pt idx="0">
                  <c:v>100M</c:v>
                </c:pt>
                <c:pt idx="1">
                  <c:v>200M</c:v>
                </c:pt>
                <c:pt idx="2">
                  <c:v>300M</c:v>
                </c:pt>
                <c:pt idx="3">
                  <c:v>400M</c:v>
                </c:pt>
                <c:pt idx="4">
                  <c:v>500M</c:v>
                </c:pt>
                <c:pt idx="5">
                  <c:v>800M</c:v>
                </c:pt>
                <c:pt idx="6">
                  <c:v>900M</c:v>
                </c:pt>
                <c:pt idx="7">
                  <c:v>1B</c:v>
                </c:pt>
              </c:strCache>
            </c:strRef>
          </c:cat>
          <c:val>
            <c:numRef>
              <c:f>'new ISAX'!$C$19:$C$26</c:f>
              <c:numCache>
                <c:formatCode>General</c:formatCode>
                <c:ptCount val="8"/>
                <c:pt idx="0">
                  <c:v>16</c:v>
                </c:pt>
                <c:pt idx="1">
                  <c:v>39</c:v>
                </c:pt>
                <c:pt idx="2">
                  <c:v>64</c:v>
                </c:pt>
                <c:pt idx="3">
                  <c:v>101</c:v>
                </c:pt>
                <c:pt idx="4">
                  <c:v>142</c:v>
                </c:pt>
                <c:pt idx="5">
                  <c:v>221</c:v>
                </c:pt>
                <c:pt idx="6">
                  <c:v>303</c:v>
                </c:pt>
                <c:pt idx="7">
                  <c:v>396</c:v>
                </c:pt>
              </c:numCache>
            </c:numRef>
          </c:val>
          <c:smooth val="0"/>
          <c:extLst>
            <c:ext xmlns:c16="http://schemas.microsoft.com/office/drawing/2014/chart" uri="{C3380CC4-5D6E-409C-BE32-E72D297353CC}">
              <c16:uniqueId val="{00000000-6025-425D-BC2D-3C42238EF21A}"/>
            </c:ext>
          </c:extLst>
        </c:ser>
        <c:ser>
          <c:idx val="1"/>
          <c:order val="1"/>
          <c:tx>
            <c:strRef>
              <c:f>'new ISAX'!$D$18</c:f>
              <c:strCache>
                <c:ptCount val="1"/>
                <c:pt idx="0">
                  <c:v>NEW</c:v>
                </c:pt>
              </c:strCache>
            </c:strRef>
          </c:tx>
          <c:spPr>
            <a:ln w="50800">
              <a:solidFill>
                <a:srgbClr val="00B0F0"/>
              </a:solidFill>
              <a:prstDash val="solid"/>
            </a:ln>
          </c:spPr>
          <c:marker>
            <c:symbol val="none"/>
          </c:marker>
          <c:cat>
            <c:strRef>
              <c:f>'new ISAX'!$B$19:$B$26</c:f>
              <c:strCache>
                <c:ptCount val="8"/>
                <c:pt idx="0">
                  <c:v>100M</c:v>
                </c:pt>
                <c:pt idx="1">
                  <c:v>200M</c:v>
                </c:pt>
                <c:pt idx="2">
                  <c:v>300M</c:v>
                </c:pt>
                <c:pt idx="3">
                  <c:v>400M</c:v>
                </c:pt>
                <c:pt idx="4">
                  <c:v>500M</c:v>
                </c:pt>
                <c:pt idx="5">
                  <c:v>800M</c:v>
                </c:pt>
                <c:pt idx="6">
                  <c:v>900M</c:v>
                </c:pt>
                <c:pt idx="7">
                  <c:v>1B</c:v>
                </c:pt>
              </c:strCache>
            </c:strRef>
          </c:cat>
          <c:val>
            <c:numRef>
              <c:f>'new ISAX'!$D$19:$D$26</c:f>
              <c:numCache>
                <c:formatCode>General</c:formatCode>
                <c:ptCount val="8"/>
                <c:pt idx="0">
                  <c:v>14</c:v>
                </c:pt>
                <c:pt idx="1">
                  <c:v>31</c:v>
                </c:pt>
                <c:pt idx="2">
                  <c:v>49</c:v>
                </c:pt>
                <c:pt idx="3">
                  <c:v>76</c:v>
                </c:pt>
                <c:pt idx="4">
                  <c:v>92</c:v>
                </c:pt>
                <c:pt idx="5">
                  <c:v>157</c:v>
                </c:pt>
                <c:pt idx="6">
                  <c:v>213</c:v>
                </c:pt>
                <c:pt idx="7">
                  <c:v>296</c:v>
                </c:pt>
              </c:numCache>
            </c:numRef>
          </c:val>
          <c:smooth val="0"/>
          <c:extLst>
            <c:ext xmlns:c16="http://schemas.microsoft.com/office/drawing/2014/chart" uri="{C3380CC4-5D6E-409C-BE32-E72D297353CC}">
              <c16:uniqueId val="{00000001-6025-425D-BC2D-3C42238EF21A}"/>
            </c:ext>
          </c:extLst>
        </c:ser>
        <c:dLbls>
          <c:showLegendKey val="0"/>
          <c:showVal val="0"/>
          <c:showCatName val="0"/>
          <c:showSerName val="0"/>
          <c:showPercent val="0"/>
          <c:showBubbleSize val="0"/>
        </c:dLbls>
        <c:smooth val="0"/>
        <c:axId val="998365016"/>
        <c:axId val="998371680"/>
      </c:lineChart>
      <c:catAx>
        <c:axId val="998365016"/>
        <c:scaling>
          <c:orientation val="minMax"/>
        </c:scaling>
        <c:delete val="0"/>
        <c:axPos val="b"/>
        <c:title>
          <c:tx>
            <c:rich>
              <a:bodyPr/>
              <a:lstStyle/>
              <a:p>
                <a:pPr>
                  <a:defRPr/>
                </a:pPr>
                <a:r>
                  <a:rPr lang="en-US" sz="1600" dirty="0"/>
                  <a:t>Data Series Indexed</a:t>
                </a:r>
              </a:p>
            </c:rich>
          </c:tx>
          <c:overlay val="0"/>
        </c:title>
        <c:numFmt formatCode="General" sourceLinked="0"/>
        <c:majorTickMark val="out"/>
        <c:minorTickMark val="none"/>
        <c:tickLblPos val="nextTo"/>
        <c:txPr>
          <a:bodyPr/>
          <a:lstStyle/>
          <a:p>
            <a:pPr>
              <a:defRPr sz="1400"/>
            </a:pPr>
            <a:endParaRPr lang="en-US"/>
          </a:p>
        </c:txPr>
        <c:crossAx val="998371680"/>
        <c:crosses val="autoZero"/>
        <c:auto val="1"/>
        <c:lblAlgn val="ctr"/>
        <c:lblOffset val="100"/>
        <c:noMultiLvlLbl val="0"/>
      </c:catAx>
      <c:valAx>
        <c:axId val="998371680"/>
        <c:scaling>
          <c:orientation val="minMax"/>
        </c:scaling>
        <c:delete val="0"/>
        <c:axPos val="l"/>
        <c:majorGridlines/>
        <c:title>
          <c:tx>
            <c:rich>
              <a:bodyPr rot="-5400000" vert="horz"/>
              <a:lstStyle/>
              <a:p>
                <a:pPr>
                  <a:defRPr/>
                </a:pPr>
                <a:r>
                  <a:rPr lang="it-IT" sz="1600" dirty="0"/>
                  <a:t>Time</a:t>
                </a:r>
                <a:r>
                  <a:rPr lang="it-IT" sz="1600" baseline="0" dirty="0"/>
                  <a:t> to Build ( hours )</a:t>
                </a:r>
                <a:endParaRPr lang="it-IT" sz="1600" dirty="0"/>
              </a:p>
            </c:rich>
          </c:tx>
          <c:overlay val="0"/>
        </c:title>
        <c:numFmt formatCode="General" sourceLinked="1"/>
        <c:majorTickMark val="out"/>
        <c:minorTickMark val="none"/>
        <c:tickLblPos val="nextTo"/>
        <c:txPr>
          <a:bodyPr/>
          <a:lstStyle/>
          <a:p>
            <a:pPr>
              <a:defRPr sz="1400"/>
            </a:pPr>
            <a:endParaRPr lang="en-US"/>
          </a:p>
        </c:txPr>
        <c:crossAx val="998365016"/>
        <c:crosses val="autoZero"/>
        <c:crossBetween val="between"/>
      </c:valAx>
    </c:plotArea>
    <c:plotVisOnly val="1"/>
    <c:dispBlanksAs val="gap"/>
    <c:showDLblsOverMax val="0"/>
  </c:chart>
  <c:externalData r:id="rId2">
    <c:autoUpdate val="0"/>
  </c:externalData>
  <c:userShapes r:id="rId3"/>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lineChart>
        <c:grouping val="standard"/>
        <c:varyColors val="0"/>
        <c:ser>
          <c:idx val="0"/>
          <c:order val="0"/>
          <c:tx>
            <c:strRef>
              <c:f>'new ISAX'!$C$18</c:f>
              <c:strCache>
                <c:ptCount val="1"/>
                <c:pt idx="0">
                  <c:v>i2SAX</c:v>
                </c:pt>
              </c:strCache>
            </c:strRef>
          </c:tx>
          <c:spPr>
            <a:ln w="38100">
              <a:solidFill>
                <a:srgbClr val="92D050"/>
              </a:solidFill>
            </a:ln>
          </c:spPr>
          <c:marker>
            <c:symbol val="none"/>
          </c:marker>
          <c:cat>
            <c:strRef>
              <c:f>'new ISAX'!$B$19:$B$26</c:f>
              <c:strCache>
                <c:ptCount val="8"/>
                <c:pt idx="0">
                  <c:v>100M</c:v>
                </c:pt>
                <c:pt idx="1">
                  <c:v>200M</c:v>
                </c:pt>
                <c:pt idx="2">
                  <c:v>300M</c:v>
                </c:pt>
                <c:pt idx="3">
                  <c:v>400M</c:v>
                </c:pt>
                <c:pt idx="4">
                  <c:v>500M</c:v>
                </c:pt>
                <c:pt idx="5">
                  <c:v>800M</c:v>
                </c:pt>
                <c:pt idx="6">
                  <c:v>900M</c:v>
                </c:pt>
                <c:pt idx="7">
                  <c:v>1B</c:v>
                </c:pt>
              </c:strCache>
            </c:strRef>
          </c:cat>
          <c:val>
            <c:numRef>
              <c:f>'new ISAX'!$C$19:$C$26</c:f>
              <c:numCache>
                <c:formatCode>General</c:formatCode>
                <c:ptCount val="8"/>
                <c:pt idx="0">
                  <c:v>16</c:v>
                </c:pt>
                <c:pt idx="1">
                  <c:v>39</c:v>
                </c:pt>
                <c:pt idx="2">
                  <c:v>64</c:v>
                </c:pt>
                <c:pt idx="3">
                  <c:v>101</c:v>
                </c:pt>
                <c:pt idx="4">
                  <c:v>142</c:v>
                </c:pt>
                <c:pt idx="5">
                  <c:v>221</c:v>
                </c:pt>
                <c:pt idx="6">
                  <c:v>303</c:v>
                </c:pt>
                <c:pt idx="7">
                  <c:v>396</c:v>
                </c:pt>
              </c:numCache>
            </c:numRef>
          </c:val>
          <c:smooth val="0"/>
          <c:extLst>
            <c:ext xmlns:c16="http://schemas.microsoft.com/office/drawing/2014/chart" uri="{C3380CC4-5D6E-409C-BE32-E72D297353CC}">
              <c16:uniqueId val="{00000000-7F73-4711-A2AA-7735D98C0D96}"/>
            </c:ext>
          </c:extLst>
        </c:ser>
        <c:ser>
          <c:idx val="1"/>
          <c:order val="1"/>
          <c:tx>
            <c:strRef>
              <c:f>'new ISAX'!$D$18</c:f>
              <c:strCache>
                <c:ptCount val="1"/>
                <c:pt idx="0">
                  <c:v>NEW</c:v>
                </c:pt>
              </c:strCache>
            </c:strRef>
          </c:tx>
          <c:spPr>
            <a:ln w="50800">
              <a:solidFill>
                <a:srgbClr val="00B0F0"/>
              </a:solidFill>
              <a:prstDash val="solid"/>
            </a:ln>
          </c:spPr>
          <c:marker>
            <c:symbol val="none"/>
          </c:marker>
          <c:cat>
            <c:strRef>
              <c:f>'new ISAX'!$B$19:$B$26</c:f>
              <c:strCache>
                <c:ptCount val="8"/>
                <c:pt idx="0">
                  <c:v>100M</c:v>
                </c:pt>
                <c:pt idx="1">
                  <c:v>200M</c:v>
                </c:pt>
                <c:pt idx="2">
                  <c:v>300M</c:v>
                </c:pt>
                <c:pt idx="3">
                  <c:v>400M</c:v>
                </c:pt>
                <c:pt idx="4">
                  <c:v>500M</c:v>
                </c:pt>
                <c:pt idx="5">
                  <c:v>800M</c:v>
                </c:pt>
                <c:pt idx="6">
                  <c:v>900M</c:v>
                </c:pt>
                <c:pt idx="7">
                  <c:v>1B</c:v>
                </c:pt>
              </c:strCache>
            </c:strRef>
          </c:cat>
          <c:val>
            <c:numRef>
              <c:f>'new ISAX'!$D$19:$D$26</c:f>
              <c:numCache>
                <c:formatCode>General</c:formatCode>
                <c:ptCount val="8"/>
                <c:pt idx="0">
                  <c:v>14</c:v>
                </c:pt>
                <c:pt idx="1">
                  <c:v>31</c:v>
                </c:pt>
                <c:pt idx="2">
                  <c:v>49</c:v>
                </c:pt>
                <c:pt idx="3">
                  <c:v>76</c:v>
                </c:pt>
                <c:pt idx="4">
                  <c:v>92</c:v>
                </c:pt>
                <c:pt idx="5">
                  <c:v>157</c:v>
                </c:pt>
                <c:pt idx="6">
                  <c:v>213</c:v>
                </c:pt>
                <c:pt idx="7">
                  <c:v>296</c:v>
                </c:pt>
              </c:numCache>
            </c:numRef>
          </c:val>
          <c:smooth val="0"/>
          <c:extLst>
            <c:ext xmlns:c16="http://schemas.microsoft.com/office/drawing/2014/chart" uri="{C3380CC4-5D6E-409C-BE32-E72D297353CC}">
              <c16:uniqueId val="{00000001-7F73-4711-A2AA-7735D98C0D96}"/>
            </c:ext>
          </c:extLst>
        </c:ser>
        <c:ser>
          <c:idx val="2"/>
          <c:order val="2"/>
          <c:tx>
            <c:strRef>
              <c:f>'new ISAX'!$E$18</c:f>
              <c:strCache>
                <c:ptCount val="1"/>
                <c:pt idx="0">
                  <c:v>NEW ( Improved )</c:v>
                </c:pt>
              </c:strCache>
            </c:strRef>
          </c:tx>
          <c:spPr>
            <a:ln w="88900">
              <a:solidFill>
                <a:srgbClr val="424456"/>
              </a:solidFill>
            </a:ln>
          </c:spPr>
          <c:marker>
            <c:symbol val="none"/>
          </c:marker>
          <c:cat>
            <c:strRef>
              <c:f>'new ISAX'!$B$19:$B$26</c:f>
              <c:strCache>
                <c:ptCount val="8"/>
                <c:pt idx="0">
                  <c:v>100M</c:v>
                </c:pt>
                <c:pt idx="1">
                  <c:v>200M</c:v>
                </c:pt>
                <c:pt idx="2">
                  <c:v>300M</c:v>
                </c:pt>
                <c:pt idx="3">
                  <c:v>400M</c:v>
                </c:pt>
                <c:pt idx="4">
                  <c:v>500M</c:v>
                </c:pt>
                <c:pt idx="5">
                  <c:v>800M</c:v>
                </c:pt>
                <c:pt idx="6">
                  <c:v>900M</c:v>
                </c:pt>
                <c:pt idx="7">
                  <c:v>1B</c:v>
                </c:pt>
              </c:strCache>
            </c:strRef>
          </c:cat>
          <c:val>
            <c:numRef>
              <c:f>'new ISAX'!$E$19:$E$26</c:f>
              <c:numCache>
                <c:formatCode>General</c:formatCode>
                <c:ptCount val="8"/>
                <c:pt idx="0">
                  <c:v>13</c:v>
                </c:pt>
                <c:pt idx="1">
                  <c:v>29</c:v>
                </c:pt>
                <c:pt idx="2">
                  <c:v>44</c:v>
                </c:pt>
                <c:pt idx="3">
                  <c:v>65</c:v>
                </c:pt>
                <c:pt idx="4">
                  <c:v>83</c:v>
                </c:pt>
                <c:pt idx="5">
                  <c:v>129</c:v>
                </c:pt>
                <c:pt idx="6">
                  <c:v>184</c:v>
                </c:pt>
                <c:pt idx="7">
                  <c:v>246</c:v>
                </c:pt>
              </c:numCache>
            </c:numRef>
          </c:val>
          <c:smooth val="0"/>
          <c:extLst>
            <c:ext xmlns:c16="http://schemas.microsoft.com/office/drawing/2014/chart" uri="{C3380CC4-5D6E-409C-BE32-E72D297353CC}">
              <c16:uniqueId val="{00000002-7F73-4711-A2AA-7735D98C0D96}"/>
            </c:ext>
          </c:extLst>
        </c:ser>
        <c:dLbls>
          <c:showLegendKey val="0"/>
          <c:showVal val="0"/>
          <c:showCatName val="0"/>
          <c:showSerName val="0"/>
          <c:showPercent val="0"/>
          <c:showBubbleSize val="0"/>
        </c:dLbls>
        <c:smooth val="0"/>
        <c:axId val="1265295568"/>
        <c:axId val="1265294392"/>
      </c:lineChart>
      <c:catAx>
        <c:axId val="1265295568"/>
        <c:scaling>
          <c:orientation val="minMax"/>
        </c:scaling>
        <c:delete val="0"/>
        <c:axPos val="b"/>
        <c:title>
          <c:tx>
            <c:rich>
              <a:bodyPr/>
              <a:lstStyle/>
              <a:p>
                <a:pPr>
                  <a:defRPr/>
                </a:pPr>
                <a:r>
                  <a:rPr lang="en-US" sz="1600" dirty="0"/>
                  <a:t>Data Series Indexed</a:t>
                </a:r>
              </a:p>
            </c:rich>
          </c:tx>
          <c:overlay val="0"/>
        </c:title>
        <c:numFmt formatCode="General" sourceLinked="0"/>
        <c:majorTickMark val="out"/>
        <c:minorTickMark val="none"/>
        <c:tickLblPos val="nextTo"/>
        <c:txPr>
          <a:bodyPr/>
          <a:lstStyle/>
          <a:p>
            <a:pPr>
              <a:defRPr sz="1400"/>
            </a:pPr>
            <a:endParaRPr lang="en-US"/>
          </a:p>
        </c:txPr>
        <c:crossAx val="1265294392"/>
        <c:crosses val="autoZero"/>
        <c:auto val="1"/>
        <c:lblAlgn val="ctr"/>
        <c:lblOffset val="100"/>
        <c:noMultiLvlLbl val="0"/>
      </c:catAx>
      <c:valAx>
        <c:axId val="1265294392"/>
        <c:scaling>
          <c:orientation val="minMax"/>
        </c:scaling>
        <c:delete val="0"/>
        <c:axPos val="l"/>
        <c:majorGridlines/>
        <c:title>
          <c:tx>
            <c:rich>
              <a:bodyPr rot="-5400000" vert="horz"/>
              <a:lstStyle/>
              <a:p>
                <a:pPr>
                  <a:defRPr/>
                </a:pPr>
                <a:r>
                  <a:rPr lang="it-IT" sz="1600" dirty="0"/>
                  <a:t>Time</a:t>
                </a:r>
                <a:r>
                  <a:rPr lang="it-IT" sz="1600" baseline="0" dirty="0"/>
                  <a:t> to Build ( hours )</a:t>
                </a:r>
                <a:endParaRPr lang="it-IT" sz="1600" dirty="0"/>
              </a:p>
            </c:rich>
          </c:tx>
          <c:overlay val="0"/>
        </c:title>
        <c:numFmt formatCode="General" sourceLinked="1"/>
        <c:majorTickMark val="out"/>
        <c:minorTickMark val="none"/>
        <c:tickLblPos val="nextTo"/>
        <c:txPr>
          <a:bodyPr/>
          <a:lstStyle/>
          <a:p>
            <a:pPr>
              <a:defRPr sz="1400"/>
            </a:pPr>
            <a:endParaRPr lang="en-US"/>
          </a:p>
        </c:txPr>
        <c:crossAx val="1265295568"/>
        <c:crosses val="autoZero"/>
        <c:crossBetween val="between"/>
      </c:valAx>
    </c:plotArea>
    <c:plotVisOnly val="1"/>
    <c:dispBlanksAs val="gap"/>
    <c:showDLblsOverMax val="0"/>
  </c:chart>
  <c:externalData r:id="rId2">
    <c:autoUpdate val="0"/>
  </c:externalData>
  <c:userShapes r:id="rId3"/>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lineChart>
        <c:grouping val="standard"/>
        <c:varyColors val="0"/>
        <c:ser>
          <c:idx val="0"/>
          <c:order val="0"/>
          <c:tx>
            <c:strRef>
              <c:f>'new ISAX'!$C$18</c:f>
              <c:strCache>
                <c:ptCount val="1"/>
                <c:pt idx="0">
                  <c:v>i2SAX</c:v>
                </c:pt>
              </c:strCache>
            </c:strRef>
          </c:tx>
          <c:spPr>
            <a:ln w="38100">
              <a:solidFill>
                <a:srgbClr val="92D050"/>
              </a:solidFill>
            </a:ln>
          </c:spPr>
          <c:marker>
            <c:symbol val="none"/>
          </c:marker>
          <c:cat>
            <c:strRef>
              <c:f>'new ISAX'!$B$19:$B$26</c:f>
              <c:strCache>
                <c:ptCount val="8"/>
                <c:pt idx="0">
                  <c:v>100M</c:v>
                </c:pt>
                <c:pt idx="1">
                  <c:v>200M</c:v>
                </c:pt>
                <c:pt idx="2">
                  <c:v>300M</c:v>
                </c:pt>
                <c:pt idx="3">
                  <c:v>400M</c:v>
                </c:pt>
                <c:pt idx="4">
                  <c:v>500M</c:v>
                </c:pt>
                <c:pt idx="5">
                  <c:v>800M</c:v>
                </c:pt>
                <c:pt idx="6">
                  <c:v>900M</c:v>
                </c:pt>
                <c:pt idx="7">
                  <c:v>1B</c:v>
                </c:pt>
              </c:strCache>
            </c:strRef>
          </c:cat>
          <c:val>
            <c:numRef>
              <c:f>'new ISAX'!$C$19:$C$26</c:f>
              <c:numCache>
                <c:formatCode>General</c:formatCode>
                <c:ptCount val="8"/>
                <c:pt idx="0">
                  <c:v>16</c:v>
                </c:pt>
                <c:pt idx="1">
                  <c:v>39</c:v>
                </c:pt>
                <c:pt idx="2">
                  <c:v>64</c:v>
                </c:pt>
                <c:pt idx="3">
                  <c:v>101</c:v>
                </c:pt>
                <c:pt idx="4">
                  <c:v>142</c:v>
                </c:pt>
                <c:pt idx="5">
                  <c:v>221</c:v>
                </c:pt>
                <c:pt idx="6">
                  <c:v>303</c:v>
                </c:pt>
                <c:pt idx="7">
                  <c:v>396</c:v>
                </c:pt>
              </c:numCache>
            </c:numRef>
          </c:val>
          <c:smooth val="0"/>
          <c:extLst>
            <c:ext xmlns:c16="http://schemas.microsoft.com/office/drawing/2014/chart" uri="{C3380CC4-5D6E-409C-BE32-E72D297353CC}">
              <c16:uniqueId val="{00000000-3437-43F7-86F0-57D980432A53}"/>
            </c:ext>
          </c:extLst>
        </c:ser>
        <c:ser>
          <c:idx val="1"/>
          <c:order val="1"/>
          <c:tx>
            <c:strRef>
              <c:f>'new ISAX'!$D$18</c:f>
              <c:strCache>
                <c:ptCount val="1"/>
                <c:pt idx="0">
                  <c:v>NEW</c:v>
                </c:pt>
              </c:strCache>
            </c:strRef>
          </c:tx>
          <c:spPr>
            <a:ln w="50800">
              <a:solidFill>
                <a:srgbClr val="00B0F0"/>
              </a:solidFill>
              <a:prstDash val="solid"/>
            </a:ln>
          </c:spPr>
          <c:marker>
            <c:symbol val="none"/>
          </c:marker>
          <c:cat>
            <c:strRef>
              <c:f>'new ISAX'!$B$19:$B$26</c:f>
              <c:strCache>
                <c:ptCount val="8"/>
                <c:pt idx="0">
                  <c:v>100M</c:v>
                </c:pt>
                <c:pt idx="1">
                  <c:v>200M</c:v>
                </c:pt>
                <c:pt idx="2">
                  <c:v>300M</c:v>
                </c:pt>
                <c:pt idx="3">
                  <c:v>400M</c:v>
                </c:pt>
                <c:pt idx="4">
                  <c:v>500M</c:v>
                </c:pt>
                <c:pt idx="5">
                  <c:v>800M</c:v>
                </c:pt>
                <c:pt idx="6">
                  <c:v>900M</c:v>
                </c:pt>
                <c:pt idx="7">
                  <c:v>1B</c:v>
                </c:pt>
              </c:strCache>
            </c:strRef>
          </c:cat>
          <c:val>
            <c:numRef>
              <c:f>'new ISAX'!$D$19:$D$26</c:f>
              <c:numCache>
                <c:formatCode>General</c:formatCode>
                <c:ptCount val="8"/>
                <c:pt idx="0">
                  <c:v>14</c:v>
                </c:pt>
                <c:pt idx="1">
                  <c:v>31</c:v>
                </c:pt>
                <c:pt idx="2">
                  <c:v>49</c:v>
                </c:pt>
                <c:pt idx="3">
                  <c:v>76</c:v>
                </c:pt>
                <c:pt idx="4">
                  <c:v>92</c:v>
                </c:pt>
                <c:pt idx="5">
                  <c:v>157</c:v>
                </c:pt>
                <c:pt idx="6">
                  <c:v>213</c:v>
                </c:pt>
                <c:pt idx="7">
                  <c:v>296</c:v>
                </c:pt>
              </c:numCache>
            </c:numRef>
          </c:val>
          <c:smooth val="0"/>
          <c:extLst>
            <c:ext xmlns:c16="http://schemas.microsoft.com/office/drawing/2014/chart" uri="{C3380CC4-5D6E-409C-BE32-E72D297353CC}">
              <c16:uniqueId val="{00000001-3437-43F7-86F0-57D980432A53}"/>
            </c:ext>
          </c:extLst>
        </c:ser>
        <c:ser>
          <c:idx val="2"/>
          <c:order val="2"/>
          <c:tx>
            <c:strRef>
              <c:f>'new ISAX'!$E$18</c:f>
              <c:strCache>
                <c:ptCount val="1"/>
                <c:pt idx="0">
                  <c:v>NEW ( Improved )</c:v>
                </c:pt>
              </c:strCache>
            </c:strRef>
          </c:tx>
          <c:spPr>
            <a:ln w="88900">
              <a:solidFill>
                <a:srgbClr val="424456"/>
              </a:solidFill>
            </a:ln>
          </c:spPr>
          <c:marker>
            <c:symbol val="none"/>
          </c:marker>
          <c:cat>
            <c:strRef>
              <c:f>'new ISAX'!$B$19:$B$26</c:f>
              <c:strCache>
                <c:ptCount val="8"/>
                <c:pt idx="0">
                  <c:v>100M</c:v>
                </c:pt>
                <c:pt idx="1">
                  <c:v>200M</c:v>
                </c:pt>
                <c:pt idx="2">
                  <c:v>300M</c:v>
                </c:pt>
                <c:pt idx="3">
                  <c:v>400M</c:v>
                </c:pt>
                <c:pt idx="4">
                  <c:v>500M</c:v>
                </c:pt>
                <c:pt idx="5">
                  <c:v>800M</c:v>
                </c:pt>
                <c:pt idx="6">
                  <c:v>900M</c:v>
                </c:pt>
                <c:pt idx="7">
                  <c:v>1B</c:v>
                </c:pt>
              </c:strCache>
            </c:strRef>
          </c:cat>
          <c:val>
            <c:numRef>
              <c:f>'new ISAX'!$E$19:$E$26</c:f>
              <c:numCache>
                <c:formatCode>General</c:formatCode>
                <c:ptCount val="8"/>
                <c:pt idx="0">
                  <c:v>13</c:v>
                </c:pt>
                <c:pt idx="1">
                  <c:v>29</c:v>
                </c:pt>
                <c:pt idx="2">
                  <c:v>44</c:v>
                </c:pt>
                <c:pt idx="3">
                  <c:v>65</c:v>
                </c:pt>
                <c:pt idx="4">
                  <c:v>83</c:v>
                </c:pt>
                <c:pt idx="5">
                  <c:v>129</c:v>
                </c:pt>
                <c:pt idx="6">
                  <c:v>184</c:v>
                </c:pt>
                <c:pt idx="7">
                  <c:v>246</c:v>
                </c:pt>
              </c:numCache>
            </c:numRef>
          </c:val>
          <c:smooth val="0"/>
          <c:extLst>
            <c:ext xmlns:c16="http://schemas.microsoft.com/office/drawing/2014/chart" uri="{C3380CC4-5D6E-409C-BE32-E72D297353CC}">
              <c16:uniqueId val="{00000002-3437-43F7-86F0-57D980432A53}"/>
            </c:ext>
          </c:extLst>
        </c:ser>
        <c:dLbls>
          <c:showLegendKey val="0"/>
          <c:showVal val="0"/>
          <c:showCatName val="0"/>
          <c:showSerName val="0"/>
          <c:showPercent val="0"/>
          <c:showBubbleSize val="0"/>
        </c:dLbls>
        <c:smooth val="0"/>
        <c:axId val="1265298312"/>
        <c:axId val="1265295176"/>
      </c:lineChart>
      <c:catAx>
        <c:axId val="1265298312"/>
        <c:scaling>
          <c:orientation val="minMax"/>
        </c:scaling>
        <c:delete val="0"/>
        <c:axPos val="b"/>
        <c:title>
          <c:tx>
            <c:rich>
              <a:bodyPr/>
              <a:lstStyle/>
              <a:p>
                <a:pPr>
                  <a:defRPr/>
                </a:pPr>
                <a:r>
                  <a:rPr lang="en-US" sz="1600" dirty="0"/>
                  <a:t>Time Series Indexed</a:t>
                </a:r>
              </a:p>
            </c:rich>
          </c:tx>
          <c:overlay val="0"/>
        </c:title>
        <c:numFmt formatCode="General" sourceLinked="0"/>
        <c:majorTickMark val="out"/>
        <c:minorTickMark val="none"/>
        <c:tickLblPos val="nextTo"/>
        <c:txPr>
          <a:bodyPr/>
          <a:lstStyle/>
          <a:p>
            <a:pPr>
              <a:defRPr sz="1400"/>
            </a:pPr>
            <a:endParaRPr lang="en-US"/>
          </a:p>
        </c:txPr>
        <c:crossAx val="1265295176"/>
        <c:crosses val="autoZero"/>
        <c:auto val="1"/>
        <c:lblAlgn val="ctr"/>
        <c:lblOffset val="100"/>
        <c:noMultiLvlLbl val="0"/>
      </c:catAx>
      <c:valAx>
        <c:axId val="1265295176"/>
        <c:scaling>
          <c:orientation val="minMax"/>
        </c:scaling>
        <c:delete val="0"/>
        <c:axPos val="l"/>
        <c:majorGridlines/>
        <c:title>
          <c:tx>
            <c:rich>
              <a:bodyPr rot="-5400000" vert="horz"/>
              <a:lstStyle/>
              <a:p>
                <a:pPr>
                  <a:defRPr/>
                </a:pPr>
                <a:r>
                  <a:rPr lang="it-IT" sz="1600" dirty="0"/>
                  <a:t>Time</a:t>
                </a:r>
                <a:r>
                  <a:rPr lang="it-IT" sz="1600" baseline="0" dirty="0"/>
                  <a:t> to Build ( hours )</a:t>
                </a:r>
                <a:endParaRPr lang="it-IT" sz="1600" dirty="0"/>
              </a:p>
            </c:rich>
          </c:tx>
          <c:overlay val="0"/>
        </c:title>
        <c:numFmt formatCode="General" sourceLinked="1"/>
        <c:majorTickMark val="out"/>
        <c:minorTickMark val="none"/>
        <c:tickLblPos val="nextTo"/>
        <c:txPr>
          <a:bodyPr/>
          <a:lstStyle/>
          <a:p>
            <a:pPr>
              <a:defRPr sz="1400"/>
            </a:pPr>
            <a:endParaRPr lang="en-US"/>
          </a:p>
        </c:txPr>
        <c:crossAx val="1265298312"/>
        <c:crosses val="autoZero"/>
        <c:crossBetween val="between"/>
      </c:valAx>
    </c:plotArea>
    <c:plotVisOnly val="1"/>
    <c:dispBlanksAs val="gap"/>
    <c:showDLblsOverMax val="0"/>
  </c:chart>
  <c:externalData r:id="rId2">
    <c:autoUpdate val="0"/>
  </c:externalData>
  <c:userShapes r:id="rId3"/>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27870606127505099"/>
          <c:y val="0.13209098862642199"/>
          <c:w val="0.69309441460004395"/>
          <c:h val="0.66125141764686801"/>
        </c:manualLayout>
      </c:layout>
      <c:barChart>
        <c:barDir val="col"/>
        <c:grouping val="clustered"/>
        <c:varyColors val="0"/>
        <c:ser>
          <c:idx val="0"/>
          <c:order val="0"/>
          <c:spPr>
            <a:solidFill>
              <a:schemeClr val="tx1">
                <a:lumMod val="75000"/>
                <a:lumOff val="25000"/>
              </a:schemeClr>
            </a:solidFill>
          </c:spPr>
          <c:invertIfNegative val="0"/>
          <c:cat>
            <c:strRef>
              <c:f>'R-TREES (Figure 12)'!$A$1:$E$1</c:f>
              <c:strCache>
                <c:ptCount val="5"/>
                <c:pt idx="0">
                  <c:v>X-Tree</c:v>
                </c:pt>
                <c:pt idx="1">
                  <c:v>R-Tree</c:v>
                </c:pt>
                <c:pt idx="2">
                  <c:v>KD-Tree</c:v>
                </c:pt>
                <c:pt idx="3">
                  <c:v>iSAX 2.0</c:v>
                </c:pt>
                <c:pt idx="4">
                  <c:v>ADS+</c:v>
                </c:pt>
              </c:strCache>
            </c:strRef>
          </c:cat>
          <c:val>
            <c:numRef>
              <c:f>'R-TREES (Figure 12)'!$A$2:$E$2</c:f>
              <c:numCache>
                <c:formatCode>General</c:formatCode>
                <c:ptCount val="5"/>
                <c:pt idx="0">
                  <c:v>9000</c:v>
                </c:pt>
                <c:pt idx="1">
                  <c:v>1177.130538930666</c:v>
                </c:pt>
                <c:pt idx="2">
                  <c:v>356.35707035668332</c:v>
                </c:pt>
                <c:pt idx="3">
                  <c:v>60</c:v>
                </c:pt>
                <c:pt idx="4">
                  <c:v>9.0793999833333334</c:v>
                </c:pt>
              </c:numCache>
            </c:numRef>
          </c:val>
          <c:extLst>
            <c:ext xmlns:c16="http://schemas.microsoft.com/office/drawing/2014/chart" uri="{C3380CC4-5D6E-409C-BE32-E72D297353CC}">
              <c16:uniqueId val="{00000000-E8F9-4D9D-A042-060BB67D8A17}"/>
            </c:ext>
          </c:extLst>
        </c:ser>
        <c:dLbls>
          <c:showLegendKey val="0"/>
          <c:showVal val="0"/>
          <c:showCatName val="0"/>
          <c:showSerName val="0"/>
          <c:showPercent val="0"/>
          <c:showBubbleSize val="0"/>
        </c:dLbls>
        <c:gapWidth val="150"/>
        <c:axId val="998411664"/>
        <c:axId val="998349336"/>
      </c:barChart>
      <c:catAx>
        <c:axId val="998411664"/>
        <c:scaling>
          <c:orientation val="minMax"/>
        </c:scaling>
        <c:delete val="0"/>
        <c:axPos val="b"/>
        <c:numFmt formatCode="General" sourceLinked="0"/>
        <c:majorTickMark val="out"/>
        <c:minorTickMark val="none"/>
        <c:tickLblPos val="nextTo"/>
        <c:txPr>
          <a:bodyPr rot="-1680000"/>
          <a:lstStyle/>
          <a:p>
            <a:pPr>
              <a:defRPr sz="1400"/>
            </a:pPr>
            <a:endParaRPr lang="en-US"/>
          </a:p>
        </c:txPr>
        <c:crossAx val="998349336"/>
        <c:crosses val="autoZero"/>
        <c:auto val="1"/>
        <c:lblAlgn val="ctr"/>
        <c:lblOffset val="100"/>
        <c:noMultiLvlLbl val="0"/>
      </c:catAx>
      <c:valAx>
        <c:axId val="998349336"/>
        <c:scaling>
          <c:logBase val="10"/>
          <c:orientation val="minMax"/>
        </c:scaling>
        <c:delete val="0"/>
        <c:axPos val="l"/>
        <c:majorGridlines/>
        <c:title>
          <c:tx>
            <c:rich>
              <a:bodyPr rot="-5400000" vert="horz"/>
              <a:lstStyle/>
              <a:p>
                <a:pPr>
                  <a:defRPr/>
                </a:pPr>
                <a:r>
                  <a:rPr lang="en-US" dirty="0"/>
                  <a:t>Indexing time (Minutes)</a:t>
                </a:r>
              </a:p>
            </c:rich>
          </c:tx>
          <c:layout>
            <c:manualLayout>
              <c:xMode val="edge"/>
              <c:yMode val="edge"/>
              <c:x val="0.142450329442214"/>
              <c:y val="0.176775920634618"/>
            </c:manualLayout>
          </c:layout>
          <c:overlay val="0"/>
        </c:title>
        <c:numFmt formatCode="General" sourceLinked="1"/>
        <c:majorTickMark val="out"/>
        <c:minorTickMark val="none"/>
        <c:tickLblPos val="nextTo"/>
        <c:crossAx val="998411664"/>
        <c:crosses val="autoZero"/>
        <c:crossBetween val="between"/>
      </c:valAx>
    </c:plotArea>
    <c:plotVisOnly val="1"/>
    <c:dispBlanksAs val="gap"/>
    <c:showDLblsOverMax val="0"/>
  </c:chart>
  <c:spPr>
    <a:ln>
      <a:noFill/>
    </a:ln>
  </c:spPr>
  <c:txPr>
    <a:bodyPr/>
    <a:lstStyle/>
    <a:p>
      <a:pPr>
        <a:defRPr sz="1600"/>
      </a:pPr>
      <a:endParaRPr lang="en-US"/>
    </a:p>
  </c:txPr>
  <c:externalData r:id="rId1">
    <c:autoUpdate val="0"/>
  </c:externalData>
  <c:userShapes r:id="rId2"/>
</c:chartSpace>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5BCA862-5819-1846-8BB2-01CB09E38040}" type="doc">
      <dgm:prSet loTypeId="urn:microsoft.com/office/officeart/2005/8/layout/radial4" loCatId="" qsTypeId="urn:microsoft.com/office/officeart/2005/8/quickstyle/simple1" qsCatId="simple" csTypeId="urn:microsoft.com/office/officeart/2005/8/colors/colorful3" csCatId="colorful" phldr="1"/>
      <dgm:spPr/>
      <dgm:t>
        <a:bodyPr/>
        <a:lstStyle/>
        <a:p>
          <a:endParaRPr lang="en-US"/>
        </a:p>
      </dgm:t>
    </dgm:pt>
    <dgm:pt modelId="{BEACF051-5273-0D4D-ABA4-A0457E151A49}">
      <dgm:prSet phldrT="[Text]"/>
      <dgm:spPr/>
      <dgm:t>
        <a:bodyPr/>
        <a:lstStyle/>
        <a:p>
          <a:r>
            <a:rPr lang="en-US" b="1" dirty="0"/>
            <a:t>Classification</a:t>
          </a:r>
        </a:p>
      </dgm:t>
    </dgm:pt>
    <dgm:pt modelId="{5D7B737F-718B-8344-994A-FAED4F60E7E6}" type="parTrans" cxnId="{D13DF0F6-DBA2-9D4E-8828-A793B591634B}">
      <dgm:prSet/>
      <dgm:spPr/>
      <dgm:t>
        <a:bodyPr/>
        <a:lstStyle/>
        <a:p>
          <a:endParaRPr lang="en-US" b="1"/>
        </a:p>
      </dgm:t>
    </dgm:pt>
    <dgm:pt modelId="{3A460EF5-9FEE-7D4D-8028-F838A7552552}" type="sibTrans" cxnId="{D13DF0F6-DBA2-9D4E-8828-A793B591634B}">
      <dgm:prSet/>
      <dgm:spPr/>
      <dgm:t>
        <a:bodyPr/>
        <a:lstStyle/>
        <a:p>
          <a:endParaRPr lang="en-US" b="1"/>
        </a:p>
      </dgm:t>
    </dgm:pt>
    <dgm:pt modelId="{50BC959F-3704-E642-95AD-5319F7E1C002}">
      <dgm:prSet phldrT="[Text]"/>
      <dgm:spPr/>
      <dgm:t>
        <a:bodyPr/>
        <a:lstStyle/>
        <a:p>
          <a:r>
            <a:rPr lang="en-US" b="1" dirty="0"/>
            <a:t>Clustering</a:t>
          </a:r>
        </a:p>
      </dgm:t>
    </dgm:pt>
    <dgm:pt modelId="{DB50CC9B-112D-7B4A-A994-9DE262DCA935}" type="parTrans" cxnId="{3F14F3F2-2851-0445-A064-25DDAA411EFD}">
      <dgm:prSet/>
      <dgm:spPr/>
      <dgm:t>
        <a:bodyPr/>
        <a:lstStyle/>
        <a:p>
          <a:endParaRPr lang="en-US" b="1"/>
        </a:p>
      </dgm:t>
    </dgm:pt>
    <dgm:pt modelId="{223EDBE6-F730-1D4A-9807-CCB796B8802E}" type="sibTrans" cxnId="{3F14F3F2-2851-0445-A064-25DDAA411EFD}">
      <dgm:prSet/>
      <dgm:spPr/>
      <dgm:t>
        <a:bodyPr/>
        <a:lstStyle/>
        <a:p>
          <a:endParaRPr lang="en-US" b="1"/>
        </a:p>
      </dgm:t>
    </dgm:pt>
    <dgm:pt modelId="{631935F8-2944-8946-A33D-AC05ED4352E6}">
      <dgm:prSet phldrT="[Text]"/>
      <dgm:spPr/>
      <dgm:t>
        <a:bodyPr/>
        <a:lstStyle/>
        <a:p>
          <a:r>
            <a:rPr lang="en-US" b="1" dirty="0"/>
            <a:t>Outlier Detection</a:t>
          </a:r>
        </a:p>
      </dgm:t>
    </dgm:pt>
    <dgm:pt modelId="{449F643F-2408-0041-93EE-AF641BDCB849}" type="parTrans" cxnId="{3785507A-45E8-8B47-9C49-03E917AD2B5E}">
      <dgm:prSet/>
      <dgm:spPr/>
      <dgm:t>
        <a:bodyPr/>
        <a:lstStyle/>
        <a:p>
          <a:endParaRPr lang="en-US" b="1"/>
        </a:p>
      </dgm:t>
    </dgm:pt>
    <dgm:pt modelId="{3A72CA42-039A-2E4C-82CC-48C62A782084}" type="sibTrans" cxnId="{3785507A-45E8-8B47-9C49-03E917AD2B5E}">
      <dgm:prSet/>
      <dgm:spPr/>
      <dgm:t>
        <a:bodyPr/>
        <a:lstStyle/>
        <a:p>
          <a:endParaRPr lang="en-US" b="1"/>
        </a:p>
      </dgm:t>
    </dgm:pt>
    <dgm:pt modelId="{73CF4B02-6D3C-ED4A-9999-2575A7A54407}">
      <dgm:prSet phldrT="[Text]"/>
      <dgm:spPr/>
      <dgm:t>
        <a:bodyPr/>
        <a:lstStyle/>
        <a:p>
          <a:r>
            <a:rPr lang="en-US" b="1" dirty="0"/>
            <a:t>Frequent Pattern Mining</a:t>
          </a:r>
        </a:p>
      </dgm:t>
    </dgm:pt>
    <dgm:pt modelId="{9291AA9D-C8B5-BF42-976F-93A784426659}" type="parTrans" cxnId="{A89DE8E5-9281-644F-A7B8-65566F70674E}">
      <dgm:prSet/>
      <dgm:spPr/>
      <dgm:t>
        <a:bodyPr/>
        <a:lstStyle/>
        <a:p>
          <a:endParaRPr lang="en-US" b="1"/>
        </a:p>
      </dgm:t>
    </dgm:pt>
    <dgm:pt modelId="{185F1540-B015-9740-A2E4-967682B9BACC}" type="sibTrans" cxnId="{A89DE8E5-9281-644F-A7B8-65566F70674E}">
      <dgm:prSet/>
      <dgm:spPr/>
      <dgm:t>
        <a:bodyPr/>
        <a:lstStyle/>
        <a:p>
          <a:endParaRPr lang="en-US" b="1"/>
        </a:p>
      </dgm:t>
    </dgm:pt>
    <dgm:pt modelId="{2B3B1016-534F-514B-9C36-7677201162D1}">
      <dgm:prSet phldrT="[Text]"/>
      <dgm:spPr/>
      <dgm:t>
        <a:bodyPr/>
        <a:lstStyle/>
        <a:p>
          <a:r>
            <a:rPr lang="en-US" b="1" dirty="0"/>
            <a:t>Similarity Search</a:t>
          </a:r>
        </a:p>
      </dgm:t>
    </dgm:pt>
    <dgm:pt modelId="{753134C3-3B63-1446-82A7-4288ED774CB6}" type="sibTrans" cxnId="{732F8087-6818-EF44-99C8-46CD9CC6AB04}">
      <dgm:prSet/>
      <dgm:spPr/>
      <dgm:t>
        <a:bodyPr/>
        <a:lstStyle/>
        <a:p>
          <a:endParaRPr lang="en-US" b="1"/>
        </a:p>
      </dgm:t>
    </dgm:pt>
    <dgm:pt modelId="{E7C280B1-938A-1B4A-BE62-8517833E0756}" type="parTrans" cxnId="{732F8087-6818-EF44-99C8-46CD9CC6AB04}">
      <dgm:prSet/>
      <dgm:spPr/>
      <dgm:t>
        <a:bodyPr/>
        <a:lstStyle/>
        <a:p>
          <a:endParaRPr lang="en-US" b="1"/>
        </a:p>
      </dgm:t>
    </dgm:pt>
    <dgm:pt modelId="{D4E3E76D-3577-0541-A183-0326A814F775}" type="pres">
      <dgm:prSet presAssocID="{95BCA862-5819-1846-8BB2-01CB09E38040}" presName="cycle" presStyleCnt="0">
        <dgm:presLayoutVars>
          <dgm:chMax val="1"/>
          <dgm:dir/>
          <dgm:animLvl val="ctr"/>
          <dgm:resizeHandles val="exact"/>
        </dgm:presLayoutVars>
      </dgm:prSet>
      <dgm:spPr/>
    </dgm:pt>
    <dgm:pt modelId="{D4ACCB97-73A1-134A-A10A-CE36D403E12D}" type="pres">
      <dgm:prSet presAssocID="{2B3B1016-534F-514B-9C36-7677201162D1}" presName="centerShape" presStyleLbl="node0" presStyleIdx="0" presStyleCnt="1"/>
      <dgm:spPr/>
    </dgm:pt>
    <dgm:pt modelId="{614A3198-B683-AE42-8855-A08FAD7416DE}" type="pres">
      <dgm:prSet presAssocID="{5D7B737F-718B-8344-994A-FAED4F60E7E6}" presName="parTrans" presStyleLbl="bgSibTrans2D1" presStyleIdx="0" presStyleCnt="4"/>
      <dgm:spPr/>
    </dgm:pt>
    <dgm:pt modelId="{35B1ED56-562B-6D45-ABF3-9A04D3A5C1D1}" type="pres">
      <dgm:prSet presAssocID="{BEACF051-5273-0D4D-ABA4-A0457E151A49}" presName="node" presStyleLbl="node1" presStyleIdx="0" presStyleCnt="4">
        <dgm:presLayoutVars>
          <dgm:bulletEnabled val="1"/>
        </dgm:presLayoutVars>
      </dgm:prSet>
      <dgm:spPr/>
    </dgm:pt>
    <dgm:pt modelId="{4CE7111E-C9AD-BE4C-A8A3-A843D4872283}" type="pres">
      <dgm:prSet presAssocID="{DB50CC9B-112D-7B4A-A994-9DE262DCA935}" presName="parTrans" presStyleLbl="bgSibTrans2D1" presStyleIdx="1" presStyleCnt="4"/>
      <dgm:spPr/>
    </dgm:pt>
    <dgm:pt modelId="{65F666EB-AD1C-A840-924D-3C7D4068A525}" type="pres">
      <dgm:prSet presAssocID="{50BC959F-3704-E642-95AD-5319F7E1C002}" presName="node" presStyleLbl="node1" presStyleIdx="1" presStyleCnt="4">
        <dgm:presLayoutVars>
          <dgm:bulletEnabled val="1"/>
        </dgm:presLayoutVars>
      </dgm:prSet>
      <dgm:spPr/>
    </dgm:pt>
    <dgm:pt modelId="{BFAF19C8-D4C2-4E4C-8703-A764FED5823C}" type="pres">
      <dgm:prSet presAssocID="{449F643F-2408-0041-93EE-AF641BDCB849}" presName="parTrans" presStyleLbl="bgSibTrans2D1" presStyleIdx="2" presStyleCnt="4"/>
      <dgm:spPr/>
    </dgm:pt>
    <dgm:pt modelId="{2A1F7280-28D8-7E44-8BD5-2AABD500A539}" type="pres">
      <dgm:prSet presAssocID="{631935F8-2944-8946-A33D-AC05ED4352E6}" presName="node" presStyleLbl="node1" presStyleIdx="2" presStyleCnt="4">
        <dgm:presLayoutVars>
          <dgm:bulletEnabled val="1"/>
        </dgm:presLayoutVars>
      </dgm:prSet>
      <dgm:spPr/>
    </dgm:pt>
    <dgm:pt modelId="{A6AFC48A-9AA9-B341-91C0-CA8004BB62C9}" type="pres">
      <dgm:prSet presAssocID="{9291AA9D-C8B5-BF42-976F-93A784426659}" presName="parTrans" presStyleLbl="bgSibTrans2D1" presStyleIdx="3" presStyleCnt="4"/>
      <dgm:spPr/>
    </dgm:pt>
    <dgm:pt modelId="{E798F2F1-1FA1-0147-B4FE-6644AAAB089B}" type="pres">
      <dgm:prSet presAssocID="{73CF4B02-6D3C-ED4A-9999-2575A7A54407}" presName="node" presStyleLbl="node1" presStyleIdx="3" presStyleCnt="4">
        <dgm:presLayoutVars>
          <dgm:bulletEnabled val="1"/>
        </dgm:presLayoutVars>
      </dgm:prSet>
      <dgm:spPr/>
    </dgm:pt>
  </dgm:ptLst>
  <dgm:cxnLst>
    <dgm:cxn modelId="{A71DB703-7495-47A6-8763-439B668C5487}" type="presOf" srcId="{2B3B1016-534F-514B-9C36-7677201162D1}" destId="{D4ACCB97-73A1-134A-A10A-CE36D403E12D}" srcOrd="0" destOrd="0" presId="urn:microsoft.com/office/officeart/2005/8/layout/radial4"/>
    <dgm:cxn modelId="{82D06111-ED44-4ECC-B7FC-CFD418E0896B}" type="presOf" srcId="{631935F8-2944-8946-A33D-AC05ED4352E6}" destId="{2A1F7280-28D8-7E44-8BD5-2AABD500A539}" srcOrd="0" destOrd="0" presId="urn:microsoft.com/office/officeart/2005/8/layout/radial4"/>
    <dgm:cxn modelId="{EC1C3721-532F-48B4-9848-8B60226F1281}" type="presOf" srcId="{449F643F-2408-0041-93EE-AF641BDCB849}" destId="{BFAF19C8-D4C2-4E4C-8703-A764FED5823C}" srcOrd="0" destOrd="0" presId="urn:microsoft.com/office/officeart/2005/8/layout/radial4"/>
    <dgm:cxn modelId="{98090526-CABE-4CF6-9F82-6DED8CF7FACC}" type="presOf" srcId="{5D7B737F-718B-8344-994A-FAED4F60E7E6}" destId="{614A3198-B683-AE42-8855-A08FAD7416DE}" srcOrd="0" destOrd="0" presId="urn:microsoft.com/office/officeart/2005/8/layout/radial4"/>
    <dgm:cxn modelId="{685DF928-4F7C-4612-AE97-8AD506E26A94}" type="presOf" srcId="{DB50CC9B-112D-7B4A-A994-9DE262DCA935}" destId="{4CE7111E-C9AD-BE4C-A8A3-A843D4872283}" srcOrd="0" destOrd="0" presId="urn:microsoft.com/office/officeart/2005/8/layout/radial4"/>
    <dgm:cxn modelId="{BA713D54-0819-433F-86EA-A1B4A22010C4}" type="presOf" srcId="{73CF4B02-6D3C-ED4A-9999-2575A7A54407}" destId="{E798F2F1-1FA1-0147-B4FE-6644AAAB089B}" srcOrd="0" destOrd="0" presId="urn:microsoft.com/office/officeart/2005/8/layout/radial4"/>
    <dgm:cxn modelId="{3785507A-45E8-8B47-9C49-03E917AD2B5E}" srcId="{2B3B1016-534F-514B-9C36-7677201162D1}" destId="{631935F8-2944-8946-A33D-AC05ED4352E6}" srcOrd="2" destOrd="0" parTransId="{449F643F-2408-0041-93EE-AF641BDCB849}" sibTransId="{3A72CA42-039A-2E4C-82CC-48C62A782084}"/>
    <dgm:cxn modelId="{9F331B7B-9A8B-475E-84B8-129F40E56259}" type="presOf" srcId="{BEACF051-5273-0D4D-ABA4-A0457E151A49}" destId="{35B1ED56-562B-6D45-ABF3-9A04D3A5C1D1}" srcOrd="0" destOrd="0" presId="urn:microsoft.com/office/officeart/2005/8/layout/radial4"/>
    <dgm:cxn modelId="{732F8087-6818-EF44-99C8-46CD9CC6AB04}" srcId="{95BCA862-5819-1846-8BB2-01CB09E38040}" destId="{2B3B1016-534F-514B-9C36-7677201162D1}" srcOrd="0" destOrd="0" parTransId="{E7C280B1-938A-1B4A-BE62-8517833E0756}" sibTransId="{753134C3-3B63-1446-82A7-4288ED774CB6}"/>
    <dgm:cxn modelId="{D4CD13B1-0FBE-44A7-8A9E-FEADE17A7065}" type="presOf" srcId="{95BCA862-5819-1846-8BB2-01CB09E38040}" destId="{D4E3E76D-3577-0541-A183-0326A814F775}" srcOrd="0" destOrd="0" presId="urn:microsoft.com/office/officeart/2005/8/layout/radial4"/>
    <dgm:cxn modelId="{64A38DDB-5EDC-477A-A06E-0696E6AC9B3D}" type="presOf" srcId="{9291AA9D-C8B5-BF42-976F-93A784426659}" destId="{A6AFC48A-9AA9-B341-91C0-CA8004BB62C9}" srcOrd="0" destOrd="0" presId="urn:microsoft.com/office/officeart/2005/8/layout/radial4"/>
    <dgm:cxn modelId="{A89DE8E5-9281-644F-A7B8-65566F70674E}" srcId="{2B3B1016-534F-514B-9C36-7677201162D1}" destId="{73CF4B02-6D3C-ED4A-9999-2575A7A54407}" srcOrd="3" destOrd="0" parTransId="{9291AA9D-C8B5-BF42-976F-93A784426659}" sibTransId="{185F1540-B015-9740-A2E4-967682B9BACC}"/>
    <dgm:cxn modelId="{0EFA87E6-1911-443B-95C6-111DC0DC6FF8}" type="presOf" srcId="{50BC959F-3704-E642-95AD-5319F7E1C002}" destId="{65F666EB-AD1C-A840-924D-3C7D4068A525}" srcOrd="0" destOrd="0" presId="urn:microsoft.com/office/officeart/2005/8/layout/radial4"/>
    <dgm:cxn modelId="{3F14F3F2-2851-0445-A064-25DDAA411EFD}" srcId="{2B3B1016-534F-514B-9C36-7677201162D1}" destId="{50BC959F-3704-E642-95AD-5319F7E1C002}" srcOrd="1" destOrd="0" parTransId="{DB50CC9B-112D-7B4A-A994-9DE262DCA935}" sibTransId="{223EDBE6-F730-1D4A-9807-CCB796B8802E}"/>
    <dgm:cxn modelId="{D13DF0F6-DBA2-9D4E-8828-A793B591634B}" srcId="{2B3B1016-534F-514B-9C36-7677201162D1}" destId="{BEACF051-5273-0D4D-ABA4-A0457E151A49}" srcOrd="0" destOrd="0" parTransId="{5D7B737F-718B-8344-994A-FAED4F60E7E6}" sibTransId="{3A460EF5-9FEE-7D4D-8028-F838A7552552}"/>
    <dgm:cxn modelId="{AF4C7DF1-23EA-4E91-A305-C59B5624B9F0}" type="presParOf" srcId="{D4E3E76D-3577-0541-A183-0326A814F775}" destId="{D4ACCB97-73A1-134A-A10A-CE36D403E12D}" srcOrd="0" destOrd="0" presId="urn:microsoft.com/office/officeart/2005/8/layout/radial4"/>
    <dgm:cxn modelId="{08A16781-A7F5-402F-AB69-C8376AAF2F68}" type="presParOf" srcId="{D4E3E76D-3577-0541-A183-0326A814F775}" destId="{614A3198-B683-AE42-8855-A08FAD7416DE}" srcOrd="1" destOrd="0" presId="urn:microsoft.com/office/officeart/2005/8/layout/radial4"/>
    <dgm:cxn modelId="{F8E0EFDA-DE85-442D-9A23-49F219BD317E}" type="presParOf" srcId="{D4E3E76D-3577-0541-A183-0326A814F775}" destId="{35B1ED56-562B-6D45-ABF3-9A04D3A5C1D1}" srcOrd="2" destOrd="0" presId="urn:microsoft.com/office/officeart/2005/8/layout/radial4"/>
    <dgm:cxn modelId="{FC03487B-6543-4A42-B05F-AA877E6D04F8}" type="presParOf" srcId="{D4E3E76D-3577-0541-A183-0326A814F775}" destId="{4CE7111E-C9AD-BE4C-A8A3-A843D4872283}" srcOrd="3" destOrd="0" presId="urn:microsoft.com/office/officeart/2005/8/layout/radial4"/>
    <dgm:cxn modelId="{71F68BB6-997A-4BE8-9D7B-823E5696963E}" type="presParOf" srcId="{D4E3E76D-3577-0541-A183-0326A814F775}" destId="{65F666EB-AD1C-A840-924D-3C7D4068A525}" srcOrd="4" destOrd="0" presId="urn:microsoft.com/office/officeart/2005/8/layout/radial4"/>
    <dgm:cxn modelId="{864C34E6-A573-4BF8-B927-844347384068}" type="presParOf" srcId="{D4E3E76D-3577-0541-A183-0326A814F775}" destId="{BFAF19C8-D4C2-4E4C-8703-A764FED5823C}" srcOrd="5" destOrd="0" presId="urn:microsoft.com/office/officeart/2005/8/layout/radial4"/>
    <dgm:cxn modelId="{82461F68-75B9-4E42-9E6E-45806D0EB084}" type="presParOf" srcId="{D4E3E76D-3577-0541-A183-0326A814F775}" destId="{2A1F7280-28D8-7E44-8BD5-2AABD500A539}" srcOrd="6" destOrd="0" presId="urn:microsoft.com/office/officeart/2005/8/layout/radial4"/>
    <dgm:cxn modelId="{9E20E3D2-EBF5-4541-8F24-B08A53C3D21D}" type="presParOf" srcId="{D4E3E76D-3577-0541-A183-0326A814F775}" destId="{A6AFC48A-9AA9-B341-91C0-CA8004BB62C9}" srcOrd="7" destOrd="0" presId="urn:microsoft.com/office/officeart/2005/8/layout/radial4"/>
    <dgm:cxn modelId="{9F3519E7-D90D-4C9A-9E75-D84266229304}" type="presParOf" srcId="{D4E3E76D-3577-0541-A183-0326A814F775}" destId="{E798F2F1-1FA1-0147-B4FE-6644AAAB089B}" srcOrd="8"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604C97A3-4EC8-4F2C-B548-15ADFF363F61}" type="doc">
      <dgm:prSet loTypeId="urn:microsoft.com/office/officeart/2005/8/layout/cycle6" loCatId="cycle" qsTypeId="urn:microsoft.com/office/officeart/2005/8/quickstyle/simple1" qsCatId="simple" csTypeId="urn:microsoft.com/office/officeart/2005/8/colors/accent1_2" csCatId="accent1" phldr="1"/>
      <dgm:spPr/>
      <dgm:t>
        <a:bodyPr/>
        <a:lstStyle/>
        <a:p>
          <a:endParaRPr lang="en-US"/>
        </a:p>
      </dgm:t>
    </dgm:pt>
    <dgm:pt modelId="{C4B3CAD3-FF95-48CC-953E-92DF1EF43052}">
      <dgm:prSet phldrT="[Text]" custT="1"/>
      <dgm:spPr>
        <a:solidFill>
          <a:srgbClr val="DEEBF7"/>
        </a:solidFill>
        <a:ln w="19050">
          <a:solidFill>
            <a:srgbClr val="8FAADC"/>
          </a:solidFill>
        </a:ln>
      </dgm:spPr>
      <dgm:t>
        <a:bodyPr/>
        <a:lstStyle/>
        <a:p>
          <a:r>
            <a:rPr lang="en-US" sz="1800" b="1" dirty="0">
              <a:solidFill>
                <a:schemeClr val="tx1"/>
              </a:solidFill>
            </a:rPr>
            <a:t>Clustering</a:t>
          </a:r>
        </a:p>
      </dgm:t>
    </dgm:pt>
    <dgm:pt modelId="{127F4941-52F3-4416-88B6-36FC8212F116}" type="parTrans" cxnId="{05306BD9-89FA-450E-A96C-B50B2B76F306}">
      <dgm:prSet/>
      <dgm:spPr/>
      <dgm:t>
        <a:bodyPr/>
        <a:lstStyle/>
        <a:p>
          <a:endParaRPr lang="en-US" sz="3200"/>
        </a:p>
      </dgm:t>
    </dgm:pt>
    <dgm:pt modelId="{3C80B34B-AB8E-49D7-B802-0587F4A5BB7D}" type="sibTrans" cxnId="{05306BD9-89FA-450E-A96C-B50B2B76F306}">
      <dgm:prSet/>
      <dgm:spPr/>
      <dgm:t>
        <a:bodyPr/>
        <a:lstStyle/>
        <a:p>
          <a:endParaRPr lang="en-US" sz="3200"/>
        </a:p>
      </dgm:t>
    </dgm:pt>
    <dgm:pt modelId="{875D0DE8-552B-408A-9E0B-1ED20854934C}">
      <dgm:prSet phldrT="[Text]" custT="1"/>
      <dgm:spPr>
        <a:solidFill>
          <a:srgbClr val="DEEBF7"/>
        </a:solidFill>
        <a:ln w="19050">
          <a:solidFill>
            <a:srgbClr val="8FAADC"/>
          </a:solidFill>
        </a:ln>
      </dgm:spPr>
      <dgm:t>
        <a:bodyPr/>
        <a:lstStyle/>
        <a:p>
          <a:r>
            <a:rPr lang="en-US" sz="1400" b="1" dirty="0">
              <a:solidFill>
                <a:schemeClr val="tx1"/>
              </a:solidFill>
            </a:rPr>
            <a:t>Classification</a:t>
          </a:r>
        </a:p>
      </dgm:t>
    </dgm:pt>
    <dgm:pt modelId="{FA4E079F-9548-43A1-9A52-EC4B331CDBC6}" type="parTrans" cxnId="{08265784-E480-4148-86E5-C61CA41F856F}">
      <dgm:prSet/>
      <dgm:spPr/>
      <dgm:t>
        <a:bodyPr/>
        <a:lstStyle/>
        <a:p>
          <a:endParaRPr lang="en-US" sz="3200"/>
        </a:p>
      </dgm:t>
    </dgm:pt>
    <dgm:pt modelId="{427EFBEC-55A2-48E0-AEC9-6B1C829151B1}" type="sibTrans" cxnId="{08265784-E480-4148-86E5-C61CA41F856F}">
      <dgm:prSet/>
      <dgm:spPr/>
      <dgm:t>
        <a:bodyPr/>
        <a:lstStyle/>
        <a:p>
          <a:endParaRPr lang="en-US" sz="3200"/>
        </a:p>
      </dgm:t>
    </dgm:pt>
    <dgm:pt modelId="{1B61F83A-C8CB-47C5-ABF1-29CB23FEA6CB}">
      <dgm:prSet phldrT="[Text]" custT="1"/>
      <dgm:spPr>
        <a:solidFill>
          <a:srgbClr val="DEEBF7"/>
        </a:solidFill>
        <a:ln w="19050">
          <a:solidFill>
            <a:srgbClr val="8FAADC"/>
          </a:solidFill>
        </a:ln>
      </dgm:spPr>
      <dgm:t>
        <a:bodyPr/>
        <a:lstStyle/>
        <a:p>
          <a:r>
            <a:rPr lang="en-US" sz="1800" b="1" dirty="0">
              <a:solidFill>
                <a:schemeClr val="tx1"/>
              </a:solidFill>
            </a:rPr>
            <a:t>Outlier Detection</a:t>
          </a:r>
        </a:p>
      </dgm:t>
    </dgm:pt>
    <dgm:pt modelId="{B61D9E64-6144-4661-A857-64E58CCEFDA4}" type="parTrans" cxnId="{C949522D-C073-42C2-8902-26A2C07A20EA}">
      <dgm:prSet/>
      <dgm:spPr/>
      <dgm:t>
        <a:bodyPr/>
        <a:lstStyle/>
        <a:p>
          <a:endParaRPr lang="en-US" sz="3200"/>
        </a:p>
      </dgm:t>
    </dgm:pt>
    <dgm:pt modelId="{D2A29350-7269-4D72-8CAA-C8CAB81F2021}" type="sibTrans" cxnId="{C949522D-C073-42C2-8902-26A2C07A20EA}">
      <dgm:prSet/>
      <dgm:spPr/>
      <dgm:t>
        <a:bodyPr/>
        <a:lstStyle/>
        <a:p>
          <a:endParaRPr lang="en-US" sz="3200"/>
        </a:p>
      </dgm:t>
    </dgm:pt>
    <dgm:pt modelId="{A512A2B0-0398-4E25-91BA-3CCCA602572F}">
      <dgm:prSet phldrT="[Text]" custT="1"/>
      <dgm:spPr>
        <a:solidFill>
          <a:srgbClr val="DEEBF7"/>
        </a:solidFill>
        <a:ln w="19050">
          <a:solidFill>
            <a:srgbClr val="8FAADC"/>
          </a:solidFill>
        </a:ln>
      </dgm:spPr>
      <dgm:t>
        <a:bodyPr/>
        <a:lstStyle/>
        <a:p>
          <a:r>
            <a:rPr lang="en-US" sz="1200" b="1" dirty="0">
              <a:solidFill>
                <a:schemeClr val="tx1"/>
              </a:solidFill>
            </a:rPr>
            <a:t>Frequent Pattern Mining</a:t>
          </a:r>
        </a:p>
      </dgm:t>
    </dgm:pt>
    <dgm:pt modelId="{AC2C58B8-8CAE-4A29-9FDD-9D3CD89AD1F0}" type="parTrans" cxnId="{21C7B333-F243-42EC-AD8D-1F4454A43A23}">
      <dgm:prSet/>
      <dgm:spPr/>
      <dgm:t>
        <a:bodyPr/>
        <a:lstStyle/>
        <a:p>
          <a:endParaRPr lang="en-US" sz="3200"/>
        </a:p>
      </dgm:t>
    </dgm:pt>
    <dgm:pt modelId="{095B18F0-4D76-4171-93C5-278FAA78FECA}" type="sibTrans" cxnId="{21C7B333-F243-42EC-AD8D-1F4454A43A23}">
      <dgm:prSet/>
      <dgm:spPr/>
      <dgm:t>
        <a:bodyPr/>
        <a:lstStyle/>
        <a:p>
          <a:endParaRPr lang="en-US" sz="3200"/>
        </a:p>
      </dgm:t>
    </dgm:pt>
    <dgm:pt modelId="{00B53A82-282E-48FE-A7AF-AD9E151655E4}" type="pres">
      <dgm:prSet presAssocID="{604C97A3-4EC8-4F2C-B548-15ADFF363F61}" presName="cycle" presStyleCnt="0">
        <dgm:presLayoutVars>
          <dgm:dir/>
          <dgm:resizeHandles val="exact"/>
        </dgm:presLayoutVars>
      </dgm:prSet>
      <dgm:spPr/>
    </dgm:pt>
    <dgm:pt modelId="{F3557742-2BC9-46A6-AF80-AFD3C3B840C7}" type="pres">
      <dgm:prSet presAssocID="{C4B3CAD3-FF95-48CC-953E-92DF1EF43052}" presName="node" presStyleLbl="node1" presStyleIdx="0" presStyleCnt="4" custScaleX="171841">
        <dgm:presLayoutVars>
          <dgm:bulletEnabled val="1"/>
        </dgm:presLayoutVars>
      </dgm:prSet>
      <dgm:spPr/>
    </dgm:pt>
    <dgm:pt modelId="{8CA641F3-C870-4A94-B418-B55717257A3C}" type="pres">
      <dgm:prSet presAssocID="{C4B3CAD3-FF95-48CC-953E-92DF1EF43052}" presName="spNode" presStyleCnt="0"/>
      <dgm:spPr/>
    </dgm:pt>
    <dgm:pt modelId="{D44D7C69-B76C-484C-AB0C-50B786874068}" type="pres">
      <dgm:prSet presAssocID="{3C80B34B-AB8E-49D7-B802-0587F4A5BB7D}" presName="sibTrans" presStyleLbl="sibTrans1D1" presStyleIdx="0" presStyleCnt="4"/>
      <dgm:spPr/>
    </dgm:pt>
    <dgm:pt modelId="{4918664A-BA01-4BCE-AD6D-18B2BC8C5C6A}" type="pres">
      <dgm:prSet presAssocID="{875D0DE8-552B-408A-9E0B-1ED20854934C}" presName="node" presStyleLbl="node1" presStyleIdx="1" presStyleCnt="4" custScaleX="174322" custRadScaleRad="153601" custRadScaleInc="-1375">
        <dgm:presLayoutVars>
          <dgm:bulletEnabled val="1"/>
        </dgm:presLayoutVars>
      </dgm:prSet>
      <dgm:spPr/>
    </dgm:pt>
    <dgm:pt modelId="{12802326-A08B-4656-A362-F2AB040BA6F1}" type="pres">
      <dgm:prSet presAssocID="{875D0DE8-552B-408A-9E0B-1ED20854934C}" presName="spNode" presStyleCnt="0"/>
      <dgm:spPr/>
    </dgm:pt>
    <dgm:pt modelId="{A468A706-8495-44DA-BB3D-37DA06D5B00C}" type="pres">
      <dgm:prSet presAssocID="{427EFBEC-55A2-48E0-AEC9-6B1C829151B1}" presName="sibTrans" presStyleLbl="sibTrans1D1" presStyleIdx="1" presStyleCnt="4"/>
      <dgm:spPr/>
    </dgm:pt>
    <dgm:pt modelId="{CA5114FB-C16A-4824-9755-7890399422B4}" type="pres">
      <dgm:prSet presAssocID="{1B61F83A-C8CB-47C5-ABF1-29CB23FEA6CB}" presName="node" presStyleLbl="node1" presStyleIdx="2" presStyleCnt="4" custScaleX="181452">
        <dgm:presLayoutVars>
          <dgm:bulletEnabled val="1"/>
        </dgm:presLayoutVars>
      </dgm:prSet>
      <dgm:spPr/>
    </dgm:pt>
    <dgm:pt modelId="{A8065C72-C113-4BD2-AD2B-FA0F4FD30330}" type="pres">
      <dgm:prSet presAssocID="{1B61F83A-C8CB-47C5-ABF1-29CB23FEA6CB}" presName="spNode" presStyleCnt="0"/>
      <dgm:spPr/>
    </dgm:pt>
    <dgm:pt modelId="{60B6CAA6-BB2A-442E-B3A3-4B5632A2AD8F}" type="pres">
      <dgm:prSet presAssocID="{D2A29350-7269-4D72-8CAA-C8CAB81F2021}" presName="sibTrans" presStyleLbl="sibTrans1D1" presStyleIdx="2" presStyleCnt="4"/>
      <dgm:spPr/>
    </dgm:pt>
    <dgm:pt modelId="{20C71D35-0AA9-4EAF-ABD2-B6C2D24F2C41}" type="pres">
      <dgm:prSet presAssocID="{A512A2B0-0398-4E25-91BA-3CCCA602572F}" presName="node" presStyleLbl="node1" presStyleIdx="3" presStyleCnt="4" custScaleX="176859" custRadScaleRad="155673" custRadScaleInc="1357">
        <dgm:presLayoutVars>
          <dgm:bulletEnabled val="1"/>
        </dgm:presLayoutVars>
      </dgm:prSet>
      <dgm:spPr/>
    </dgm:pt>
    <dgm:pt modelId="{AE547833-4A60-431D-BED5-2078C3475DEF}" type="pres">
      <dgm:prSet presAssocID="{A512A2B0-0398-4E25-91BA-3CCCA602572F}" presName="spNode" presStyleCnt="0"/>
      <dgm:spPr/>
    </dgm:pt>
    <dgm:pt modelId="{E5D3E28E-6240-4A15-A475-87CE6FBFA411}" type="pres">
      <dgm:prSet presAssocID="{095B18F0-4D76-4171-93C5-278FAA78FECA}" presName="sibTrans" presStyleLbl="sibTrans1D1" presStyleIdx="3" presStyleCnt="4"/>
      <dgm:spPr/>
    </dgm:pt>
  </dgm:ptLst>
  <dgm:cxnLst>
    <dgm:cxn modelId="{1042F80C-6DBA-4E2E-A5D5-BB54B21AD98A}" type="presOf" srcId="{C4B3CAD3-FF95-48CC-953E-92DF1EF43052}" destId="{F3557742-2BC9-46A6-AF80-AFD3C3B840C7}" srcOrd="0" destOrd="0" presId="urn:microsoft.com/office/officeart/2005/8/layout/cycle6"/>
    <dgm:cxn modelId="{83655818-B9B3-4BB6-8217-459D684149AC}" type="presOf" srcId="{875D0DE8-552B-408A-9E0B-1ED20854934C}" destId="{4918664A-BA01-4BCE-AD6D-18B2BC8C5C6A}" srcOrd="0" destOrd="0" presId="urn:microsoft.com/office/officeart/2005/8/layout/cycle6"/>
    <dgm:cxn modelId="{D117251D-92B2-454A-A9DB-B9ED313D8E98}" type="presOf" srcId="{A512A2B0-0398-4E25-91BA-3CCCA602572F}" destId="{20C71D35-0AA9-4EAF-ABD2-B6C2D24F2C41}" srcOrd="0" destOrd="0" presId="urn:microsoft.com/office/officeart/2005/8/layout/cycle6"/>
    <dgm:cxn modelId="{C949522D-C073-42C2-8902-26A2C07A20EA}" srcId="{604C97A3-4EC8-4F2C-B548-15ADFF363F61}" destId="{1B61F83A-C8CB-47C5-ABF1-29CB23FEA6CB}" srcOrd="2" destOrd="0" parTransId="{B61D9E64-6144-4661-A857-64E58CCEFDA4}" sibTransId="{D2A29350-7269-4D72-8CAA-C8CAB81F2021}"/>
    <dgm:cxn modelId="{F6C3632F-9583-43A1-9219-7370A61F4E9E}" type="presOf" srcId="{3C80B34B-AB8E-49D7-B802-0587F4A5BB7D}" destId="{D44D7C69-B76C-484C-AB0C-50B786874068}" srcOrd="0" destOrd="0" presId="urn:microsoft.com/office/officeart/2005/8/layout/cycle6"/>
    <dgm:cxn modelId="{21C7B333-F243-42EC-AD8D-1F4454A43A23}" srcId="{604C97A3-4EC8-4F2C-B548-15ADFF363F61}" destId="{A512A2B0-0398-4E25-91BA-3CCCA602572F}" srcOrd="3" destOrd="0" parTransId="{AC2C58B8-8CAE-4A29-9FDD-9D3CD89AD1F0}" sibTransId="{095B18F0-4D76-4171-93C5-278FAA78FECA}"/>
    <dgm:cxn modelId="{08265784-E480-4148-86E5-C61CA41F856F}" srcId="{604C97A3-4EC8-4F2C-B548-15ADFF363F61}" destId="{875D0DE8-552B-408A-9E0B-1ED20854934C}" srcOrd="1" destOrd="0" parTransId="{FA4E079F-9548-43A1-9A52-EC4B331CDBC6}" sibTransId="{427EFBEC-55A2-48E0-AEC9-6B1C829151B1}"/>
    <dgm:cxn modelId="{08F88389-A81A-4158-AB3D-832DF5E77B64}" type="presOf" srcId="{D2A29350-7269-4D72-8CAA-C8CAB81F2021}" destId="{60B6CAA6-BB2A-442E-B3A3-4B5632A2AD8F}" srcOrd="0" destOrd="0" presId="urn:microsoft.com/office/officeart/2005/8/layout/cycle6"/>
    <dgm:cxn modelId="{7F1F9FCB-C97D-4E6C-A4AD-417CF962F244}" type="presOf" srcId="{604C97A3-4EC8-4F2C-B548-15ADFF363F61}" destId="{00B53A82-282E-48FE-A7AF-AD9E151655E4}" srcOrd="0" destOrd="0" presId="urn:microsoft.com/office/officeart/2005/8/layout/cycle6"/>
    <dgm:cxn modelId="{05306BD9-89FA-450E-A96C-B50B2B76F306}" srcId="{604C97A3-4EC8-4F2C-B548-15ADFF363F61}" destId="{C4B3CAD3-FF95-48CC-953E-92DF1EF43052}" srcOrd="0" destOrd="0" parTransId="{127F4941-52F3-4416-88B6-36FC8212F116}" sibTransId="{3C80B34B-AB8E-49D7-B802-0587F4A5BB7D}"/>
    <dgm:cxn modelId="{33FBA6E4-3794-4C0E-BDBD-3AAA1B0D389F}" type="presOf" srcId="{427EFBEC-55A2-48E0-AEC9-6B1C829151B1}" destId="{A468A706-8495-44DA-BB3D-37DA06D5B00C}" srcOrd="0" destOrd="0" presId="urn:microsoft.com/office/officeart/2005/8/layout/cycle6"/>
    <dgm:cxn modelId="{74A97BE9-7CF8-47B4-A133-B40F333B8835}" type="presOf" srcId="{095B18F0-4D76-4171-93C5-278FAA78FECA}" destId="{E5D3E28E-6240-4A15-A475-87CE6FBFA411}" srcOrd="0" destOrd="0" presId="urn:microsoft.com/office/officeart/2005/8/layout/cycle6"/>
    <dgm:cxn modelId="{956771F6-FD85-40DF-9BFC-2762F8556244}" type="presOf" srcId="{1B61F83A-C8CB-47C5-ABF1-29CB23FEA6CB}" destId="{CA5114FB-C16A-4824-9755-7890399422B4}" srcOrd="0" destOrd="0" presId="urn:microsoft.com/office/officeart/2005/8/layout/cycle6"/>
    <dgm:cxn modelId="{466F9495-10E3-4174-A3F9-B1B9C0EAF113}" type="presParOf" srcId="{00B53A82-282E-48FE-A7AF-AD9E151655E4}" destId="{F3557742-2BC9-46A6-AF80-AFD3C3B840C7}" srcOrd="0" destOrd="0" presId="urn:microsoft.com/office/officeart/2005/8/layout/cycle6"/>
    <dgm:cxn modelId="{BB2846E3-A53A-4165-92DC-373B52EAB6D5}" type="presParOf" srcId="{00B53A82-282E-48FE-A7AF-AD9E151655E4}" destId="{8CA641F3-C870-4A94-B418-B55717257A3C}" srcOrd="1" destOrd="0" presId="urn:microsoft.com/office/officeart/2005/8/layout/cycle6"/>
    <dgm:cxn modelId="{673C6636-33C7-46B7-8A32-E465F4CCA562}" type="presParOf" srcId="{00B53A82-282E-48FE-A7AF-AD9E151655E4}" destId="{D44D7C69-B76C-484C-AB0C-50B786874068}" srcOrd="2" destOrd="0" presId="urn:microsoft.com/office/officeart/2005/8/layout/cycle6"/>
    <dgm:cxn modelId="{4234D561-8D2F-42E6-A841-4A8DE867336E}" type="presParOf" srcId="{00B53A82-282E-48FE-A7AF-AD9E151655E4}" destId="{4918664A-BA01-4BCE-AD6D-18B2BC8C5C6A}" srcOrd="3" destOrd="0" presId="urn:microsoft.com/office/officeart/2005/8/layout/cycle6"/>
    <dgm:cxn modelId="{AB10E583-3541-44D4-AEA9-F96E2D5CF823}" type="presParOf" srcId="{00B53A82-282E-48FE-A7AF-AD9E151655E4}" destId="{12802326-A08B-4656-A362-F2AB040BA6F1}" srcOrd="4" destOrd="0" presId="urn:microsoft.com/office/officeart/2005/8/layout/cycle6"/>
    <dgm:cxn modelId="{E4B07428-259C-4C6A-91F4-1BC443A46072}" type="presParOf" srcId="{00B53A82-282E-48FE-A7AF-AD9E151655E4}" destId="{A468A706-8495-44DA-BB3D-37DA06D5B00C}" srcOrd="5" destOrd="0" presId="urn:microsoft.com/office/officeart/2005/8/layout/cycle6"/>
    <dgm:cxn modelId="{83DBA2CE-D65C-4B6D-96EA-35BE2245E768}" type="presParOf" srcId="{00B53A82-282E-48FE-A7AF-AD9E151655E4}" destId="{CA5114FB-C16A-4824-9755-7890399422B4}" srcOrd="6" destOrd="0" presId="urn:microsoft.com/office/officeart/2005/8/layout/cycle6"/>
    <dgm:cxn modelId="{F313CEF9-31AF-49B1-B29B-7C2B94C3DFD1}" type="presParOf" srcId="{00B53A82-282E-48FE-A7AF-AD9E151655E4}" destId="{A8065C72-C113-4BD2-AD2B-FA0F4FD30330}" srcOrd="7" destOrd="0" presId="urn:microsoft.com/office/officeart/2005/8/layout/cycle6"/>
    <dgm:cxn modelId="{89737B1A-B6C1-4683-8E5B-FD55D6539A0A}" type="presParOf" srcId="{00B53A82-282E-48FE-A7AF-AD9E151655E4}" destId="{60B6CAA6-BB2A-442E-B3A3-4B5632A2AD8F}" srcOrd="8" destOrd="0" presId="urn:microsoft.com/office/officeart/2005/8/layout/cycle6"/>
    <dgm:cxn modelId="{E11B4F3E-C779-4E40-A589-533F83A8D048}" type="presParOf" srcId="{00B53A82-282E-48FE-A7AF-AD9E151655E4}" destId="{20C71D35-0AA9-4EAF-ABD2-B6C2D24F2C41}" srcOrd="9" destOrd="0" presId="urn:microsoft.com/office/officeart/2005/8/layout/cycle6"/>
    <dgm:cxn modelId="{4A2298BC-F645-499E-8B59-EDA9B6C055FB}" type="presParOf" srcId="{00B53A82-282E-48FE-A7AF-AD9E151655E4}" destId="{AE547833-4A60-431D-BED5-2078C3475DEF}" srcOrd="10" destOrd="0" presId="urn:microsoft.com/office/officeart/2005/8/layout/cycle6"/>
    <dgm:cxn modelId="{DEE02D73-F762-4737-84D0-3E56E920BA35}" type="presParOf" srcId="{00B53A82-282E-48FE-A7AF-AD9E151655E4}" destId="{E5D3E28E-6240-4A15-A475-87CE6FBFA411}" srcOrd="11" destOrd="0" presId="urn:microsoft.com/office/officeart/2005/8/layout/cycle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604C97A3-4EC8-4F2C-B548-15ADFF363F61}" type="doc">
      <dgm:prSet loTypeId="urn:microsoft.com/office/officeart/2005/8/layout/cycle6" loCatId="cycle" qsTypeId="urn:microsoft.com/office/officeart/2005/8/quickstyle/simple1" qsCatId="simple" csTypeId="urn:microsoft.com/office/officeart/2005/8/colors/accent1_2" csCatId="accent1" phldr="1"/>
      <dgm:spPr/>
      <dgm:t>
        <a:bodyPr/>
        <a:lstStyle/>
        <a:p>
          <a:endParaRPr lang="en-US"/>
        </a:p>
      </dgm:t>
    </dgm:pt>
    <dgm:pt modelId="{C4B3CAD3-FF95-48CC-953E-92DF1EF43052}">
      <dgm:prSet phldrT="[Text]" custT="1"/>
      <dgm:spPr>
        <a:solidFill>
          <a:srgbClr val="DEEBF7"/>
        </a:solidFill>
        <a:ln w="19050">
          <a:solidFill>
            <a:srgbClr val="8FAADC"/>
          </a:solidFill>
        </a:ln>
      </dgm:spPr>
      <dgm:t>
        <a:bodyPr/>
        <a:lstStyle/>
        <a:p>
          <a:r>
            <a:rPr lang="en-US" sz="1800" b="1" dirty="0">
              <a:solidFill>
                <a:schemeClr val="tx1"/>
              </a:solidFill>
            </a:rPr>
            <a:t>Clustering</a:t>
          </a:r>
        </a:p>
      </dgm:t>
    </dgm:pt>
    <dgm:pt modelId="{127F4941-52F3-4416-88B6-36FC8212F116}" type="parTrans" cxnId="{05306BD9-89FA-450E-A96C-B50B2B76F306}">
      <dgm:prSet/>
      <dgm:spPr/>
      <dgm:t>
        <a:bodyPr/>
        <a:lstStyle/>
        <a:p>
          <a:endParaRPr lang="en-US" sz="3200"/>
        </a:p>
      </dgm:t>
    </dgm:pt>
    <dgm:pt modelId="{3C80B34B-AB8E-49D7-B802-0587F4A5BB7D}" type="sibTrans" cxnId="{05306BD9-89FA-450E-A96C-B50B2B76F306}">
      <dgm:prSet/>
      <dgm:spPr/>
      <dgm:t>
        <a:bodyPr/>
        <a:lstStyle/>
        <a:p>
          <a:endParaRPr lang="en-US" sz="3200"/>
        </a:p>
      </dgm:t>
    </dgm:pt>
    <dgm:pt modelId="{875D0DE8-552B-408A-9E0B-1ED20854934C}">
      <dgm:prSet phldrT="[Text]" custT="1"/>
      <dgm:spPr>
        <a:solidFill>
          <a:srgbClr val="DEEBF7"/>
        </a:solidFill>
        <a:ln w="19050">
          <a:solidFill>
            <a:srgbClr val="8FAADC"/>
          </a:solidFill>
        </a:ln>
      </dgm:spPr>
      <dgm:t>
        <a:bodyPr/>
        <a:lstStyle/>
        <a:p>
          <a:r>
            <a:rPr lang="en-US" sz="1800" b="1" dirty="0">
              <a:solidFill>
                <a:schemeClr val="tx1"/>
              </a:solidFill>
            </a:rPr>
            <a:t>Classification</a:t>
          </a:r>
        </a:p>
      </dgm:t>
    </dgm:pt>
    <dgm:pt modelId="{FA4E079F-9548-43A1-9A52-EC4B331CDBC6}" type="parTrans" cxnId="{08265784-E480-4148-86E5-C61CA41F856F}">
      <dgm:prSet/>
      <dgm:spPr/>
      <dgm:t>
        <a:bodyPr/>
        <a:lstStyle/>
        <a:p>
          <a:endParaRPr lang="en-US" sz="3200"/>
        </a:p>
      </dgm:t>
    </dgm:pt>
    <dgm:pt modelId="{427EFBEC-55A2-48E0-AEC9-6B1C829151B1}" type="sibTrans" cxnId="{08265784-E480-4148-86E5-C61CA41F856F}">
      <dgm:prSet/>
      <dgm:spPr/>
      <dgm:t>
        <a:bodyPr/>
        <a:lstStyle/>
        <a:p>
          <a:endParaRPr lang="en-US" sz="3200"/>
        </a:p>
      </dgm:t>
    </dgm:pt>
    <dgm:pt modelId="{1B61F83A-C8CB-47C5-ABF1-29CB23FEA6CB}">
      <dgm:prSet phldrT="[Text]" custT="1"/>
      <dgm:spPr>
        <a:solidFill>
          <a:srgbClr val="DEEBF7"/>
        </a:solidFill>
        <a:ln w="19050">
          <a:solidFill>
            <a:srgbClr val="8FAADC"/>
          </a:solidFill>
        </a:ln>
      </dgm:spPr>
      <dgm:t>
        <a:bodyPr/>
        <a:lstStyle/>
        <a:p>
          <a:r>
            <a:rPr lang="en-US" sz="1800" b="1" dirty="0">
              <a:solidFill>
                <a:schemeClr val="tx1"/>
              </a:solidFill>
            </a:rPr>
            <a:t>Outlier Detection</a:t>
          </a:r>
        </a:p>
      </dgm:t>
    </dgm:pt>
    <dgm:pt modelId="{B61D9E64-6144-4661-A857-64E58CCEFDA4}" type="parTrans" cxnId="{C949522D-C073-42C2-8902-26A2C07A20EA}">
      <dgm:prSet/>
      <dgm:spPr/>
      <dgm:t>
        <a:bodyPr/>
        <a:lstStyle/>
        <a:p>
          <a:endParaRPr lang="en-US" sz="3200"/>
        </a:p>
      </dgm:t>
    </dgm:pt>
    <dgm:pt modelId="{D2A29350-7269-4D72-8CAA-C8CAB81F2021}" type="sibTrans" cxnId="{C949522D-C073-42C2-8902-26A2C07A20EA}">
      <dgm:prSet/>
      <dgm:spPr/>
      <dgm:t>
        <a:bodyPr/>
        <a:lstStyle/>
        <a:p>
          <a:endParaRPr lang="en-US" sz="3200"/>
        </a:p>
      </dgm:t>
    </dgm:pt>
    <dgm:pt modelId="{A512A2B0-0398-4E25-91BA-3CCCA602572F}">
      <dgm:prSet phldrT="[Text]" custT="1"/>
      <dgm:spPr>
        <a:solidFill>
          <a:srgbClr val="DEEBF7"/>
        </a:solidFill>
        <a:ln w="19050">
          <a:solidFill>
            <a:srgbClr val="8FAADC"/>
          </a:solidFill>
        </a:ln>
      </dgm:spPr>
      <dgm:t>
        <a:bodyPr/>
        <a:lstStyle/>
        <a:p>
          <a:r>
            <a:rPr lang="en-US" sz="1800" b="1" dirty="0">
              <a:solidFill>
                <a:schemeClr val="tx1"/>
              </a:solidFill>
            </a:rPr>
            <a:t>Frequent Pattern Mining</a:t>
          </a:r>
        </a:p>
      </dgm:t>
    </dgm:pt>
    <dgm:pt modelId="{AC2C58B8-8CAE-4A29-9FDD-9D3CD89AD1F0}" type="parTrans" cxnId="{21C7B333-F243-42EC-AD8D-1F4454A43A23}">
      <dgm:prSet/>
      <dgm:spPr/>
      <dgm:t>
        <a:bodyPr/>
        <a:lstStyle/>
        <a:p>
          <a:endParaRPr lang="en-US" sz="3200"/>
        </a:p>
      </dgm:t>
    </dgm:pt>
    <dgm:pt modelId="{095B18F0-4D76-4171-93C5-278FAA78FECA}" type="sibTrans" cxnId="{21C7B333-F243-42EC-AD8D-1F4454A43A23}">
      <dgm:prSet/>
      <dgm:spPr/>
      <dgm:t>
        <a:bodyPr/>
        <a:lstStyle/>
        <a:p>
          <a:endParaRPr lang="en-US" sz="3200"/>
        </a:p>
      </dgm:t>
    </dgm:pt>
    <dgm:pt modelId="{00B53A82-282E-48FE-A7AF-AD9E151655E4}" type="pres">
      <dgm:prSet presAssocID="{604C97A3-4EC8-4F2C-B548-15ADFF363F61}" presName="cycle" presStyleCnt="0">
        <dgm:presLayoutVars>
          <dgm:dir/>
          <dgm:resizeHandles val="exact"/>
        </dgm:presLayoutVars>
      </dgm:prSet>
      <dgm:spPr/>
    </dgm:pt>
    <dgm:pt modelId="{F3557742-2BC9-46A6-AF80-AFD3C3B840C7}" type="pres">
      <dgm:prSet presAssocID="{C4B3CAD3-FF95-48CC-953E-92DF1EF43052}" presName="node" presStyleLbl="node1" presStyleIdx="0" presStyleCnt="4" custScaleX="171841">
        <dgm:presLayoutVars>
          <dgm:bulletEnabled val="1"/>
        </dgm:presLayoutVars>
      </dgm:prSet>
      <dgm:spPr/>
    </dgm:pt>
    <dgm:pt modelId="{8CA641F3-C870-4A94-B418-B55717257A3C}" type="pres">
      <dgm:prSet presAssocID="{C4B3CAD3-FF95-48CC-953E-92DF1EF43052}" presName="spNode" presStyleCnt="0"/>
      <dgm:spPr/>
    </dgm:pt>
    <dgm:pt modelId="{D44D7C69-B76C-484C-AB0C-50B786874068}" type="pres">
      <dgm:prSet presAssocID="{3C80B34B-AB8E-49D7-B802-0587F4A5BB7D}" presName="sibTrans" presStyleLbl="sibTrans1D1" presStyleIdx="0" presStyleCnt="4"/>
      <dgm:spPr/>
    </dgm:pt>
    <dgm:pt modelId="{4918664A-BA01-4BCE-AD6D-18B2BC8C5C6A}" type="pres">
      <dgm:prSet presAssocID="{875D0DE8-552B-408A-9E0B-1ED20854934C}" presName="node" presStyleLbl="node1" presStyleIdx="1" presStyleCnt="4" custScaleX="174322" custRadScaleRad="153601" custRadScaleInc="-1375">
        <dgm:presLayoutVars>
          <dgm:bulletEnabled val="1"/>
        </dgm:presLayoutVars>
      </dgm:prSet>
      <dgm:spPr/>
    </dgm:pt>
    <dgm:pt modelId="{12802326-A08B-4656-A362-F2AB040BA6F1}" type="pres">
      <dgm:prSet presAssocID="{875D0DE8-552B-408A-9E0B-1ED20854934C}" presName="spNode" presStyleCnt="0"/>
      <dgm:spPr/>
    </dgm:pt>
    <dgm:pt modelId="{A468A706-8495-44DA-BB3D-37DA06D5B00C}" type="pres">
      <dgm:prSet presAssocID="{427EFBEC-55A2-48E0-AEC9-6B1C829151B1}" presName="sibTrans" presStyleLbl="sibTrans1D1" presStyleIdx="1" presStyleCnt="4"/>
      <dgm:spPr/>
    </dgm:pt>
    <dgm:pt modelId="{CA5114FB-C16A-4824-9755-7890399422B4}" type="pres">
      <dgm:prSet presAssocID="{1B61F83A-C8CB-47C5-ABF1-29CB23FEA6CB}" presName="node" presStyleLbl="node1" presStyleIdx="2" presStyleCnt="4" custScaleX="181452">
        <dgm:presLayoutVars>
          <dgm:bulletEnabled val="1"/>
        </dgm:presLayoutVars>
      </dgm:prSet>
      <dgm:spPr/>
    </dgm:pt>
    <dgm:pt modelId="{A8065C72-C113-4BD2-AD2B-FA0F4FD30330}" type="pres">
      <dgm:prSet presAssocID="{1B61F83A-C8CB-47C5-ABF1-29CB23FEA6CB}" presName="spNode" presStyleCnt="0"/>
      <dgm:spPr/>
    </dgm:pt>
    <dgm:pt modelId="{60B6CAA6-BB2A-442E-B3A3-4B5632A2AD8F}" type="pres">
      <dgm:prSet presAssocID="{D2A29350-7269-4D72-8CAA-C8CAB81F2021}" presName="sibTrans" presStyleLbl="sibTrans1D1" presStyleIdx="2" presStyleCnt="4"/>
      <dgm:spPr/>
    </dgm:pt>
    <dgm:pt modelId="{20C71D35-0AA9-4EAF-ABD2-B6C2D24F2C41}" type="pres">
      <dgm:prSet presAssocID="{A512A2B0-0398-4E25-91BA-3CCCA602572F}" presName="node" presStyleLbl="node1" presStyleIdx="3" presStyleCnt="4" custScaleX="176859" custRadScaleRad="155673" custRadScaleInc="1357">
        <dgm:presLayoutVars>
          <dgm:bulletEnabled val="1"/>
        </dgm:presLayoutVars>
      </dgm:prSet>
      <dgm:spPr/>
    </dgm:pt>
    <dgm:pt modelId="{AE547833-4A60-431D-BED5-2078C3475DEF}" type="pres">
      <dgm:prSet presAssocID="{A512A2B0-0398-4E25-91BA-3CCCA602572F}" presName="spNode" presStyleCnt="0"/>
      <dgm:spPr/>
    </dgm:pt>
    <dgm:pt modelId="{E5D3E28E-6240-4A15-A475-87CE6FBFA411}" type="pres">
      <dgm:prSet presAssocID="{095B18F0-4D76-4171-93C5-278FAA78FECA}" presName="sibTrans" presStyleLbl="sibTrans1D1" presStyleIdx="3" presStyleCnt="4"/>
      <dgm:spPr/>
    </dgm:pt>
  </dgm:ptLst>
  <dgm:cxnLst>
    <dgm:cxn modelId="{1042F80C-6DBA-4E2E-A5D5-BB54B21AD98A}" type="presOf" srcId="{C4B3CAD3-FF95-48CC-953E-92DF1EF43052}" destId="{F3557742-2BC9-46A6-AF80-AFD3C3B840C7}" srcOrd="0" destOrd="0" presId="urn:microsoft.com/office/officeart/2005/8/layout/cycle6"/>
    <dgm:cxn modelId="{83655818-B9B3-4BB6-8217-459D684149AC}" type="presOf" srcId="{875D0DE8-552B-408A-9E0B-1ED20854934C}" destId="{4918664A-BA01-4BCE-AD6D-18B2BC8C5C6A}" srcOrd="0" destOrd="0" presId="urn:microsoft.com/office/officeart/2005/8/layout/cycle6"/>
    <dgm:cxn modelId="{D117251D-92B2-454A-A9DB-B9ED313D8E98}" type="presOf" srcId="{A512A2B0-0398-4E25-91BA-3CCCA602572F}" destId="{20C71D35-0AA9-4EAF-ABD2-B6C2D24F2C41}" srcOrd="0" destOrd="0" presId="urn:microsoft.com/office/officeart/2005/8/layout/cycle6"/>
    <dgm:cxn modelId="{C949522D-C073-42C2-8902-26A2C07A20EA}" srcId="{604C97A3-4EC8-4F2C-B548-15ADFF363F61}" destId="{1B61F83A-C8CB-47C5-ABF1-29CB23FEA6CB}" srcOrd="2" destOrd="0" parTransId="{B61D9E64-6144-4661-A857-64E58CCEFDA4}" sibTransId="{D2A29350-7269-4D72-8CAA-C8CAB81F2021}"/>
    <dgm:cxn modelId="{F6C3632F-9583-43A1-9219-7370A61F4E9E}" type="presOf" srcId="{3C80B34B-AB8E-49D7-B802-0587F4A5BB7D}" destId="{D44D7C69-B76C-484C-AB0C-50B786874068}" srcOrd="0" destOrd="0" presId="urn:microsoft.com/office/officeart/2005/8/layout/cycle6"/>
    <dgm:cxn modelId="{21C7B333-F243-42EC-AD8D-1F4454A43A23}" srcId="{604C97A3-4EC8-4F2C-B548-15ADFF363F61}" destId="{A512A2B0-0398-4E25-91BA-3CCCA602572F}" srcOrd="3" destOrd="0" parTransId="{AC2C58B8-8CAE-4A29-9FDD-9D3CD89AD1F0}" sibTransId="{095B18F0-4D76-4171-93C5-278FAA78FECA}"/>
    <dgm:cxn modelId="{08265784-E480-4148-86E5-C61CA41F856F}" srcId="{604C97A3-4EC8-4F2C-B548-15ADFF363F61}" destId="{875D0DE8-552B-408A-9E0B-1ED20854934C}" srcOrd="1" destOrd="0" parTransId="{FA4E079F-9548-43A1-9A52-EC4B331CDBC6}" sibTransId="{427EFBEC-55A2-48E0-AEC9-6B1C829151B1}"/>
    <dgm:cxn modelId="{08F88389-A81A-4158-AB3D-832DF5E77B64}" type="presOf" srcId="{D2A29350-7269-4D72-8CAA-C8CAB81F2021}" destId="{60B6CAA6-BB2A-442E-B3A3-4B5632A2AD8F}" srcOrd="0" destOrd="0" presId="urn:microsoft.com/office/officeart/2005/8/layout/cycle6"/>
    <dgm:cxn modelId="{7F1F9FCB-C97D-4E6C-A4AD-417CF962F244}" type="presOf" srcId="{604C97A3-4EC8-4F2C-B548-15ADFF363F61}" destId="{00B53A82-282E-48FE-A7AF-AD9E151655E4}" srcOrd="0" destOrd="0" presId="urn:microsoft.com/office/officeart/2005/8/layout/cycle6"/>
    <dgm:cxn modelId="{05306BD9-89FA-450E-A96C-B50B2B76F306}" srcId="{604C97A3-4EC8-4F2C-B548-15ADFF363F61}" destId="{C4B3CAD3-FF95-48CC-953E-92DF1EF43052}" srcOrd="0" destOrd="0" parTransId="{127F4941-52F3-4416-88B6-36FC8212F116}" sibTransId="{3C80B34B-AB8E-49D7-B802-0587F4A5BB7D}"/>
    <dgm:cxn modelId="{33FBA6E4-3794-4C0E-BDBD-3AAA1B0D389F}" type="presOf" srcId="{427EFBEC-55A2-48E0-AEC9-6B1C829151B1}" destId="{A468A706-8495-44DA-BB3D-37DA06D5B00C}" srcOrd="0" destOrd="0" presId="urn:microsoft.com/office/officeart/2005/8/layout/cycle6"/>
    <dgm:cxn modelId="{74A97BE9-7CF8-47B4-A133-B40F333B8835}" type="presOf" srcId="{095B18F0-4D76-4171-93C5-278FAA78FECA}" destId="{E5D3E28E-6240-4A15-A475-87CE6FBFA411}" srcOrd="0" destOrd="0" presId="urn:microsoft.com/office/officeart/2005/8/layout/cycle6"/>
    <dgm:cxn modelId="{956771F6-FD85-40DF-9BFC-2762F8556244}" type="presOf" srcId="{1B61F83A-C8CB-47C5-ABF1-29CB23FEA6CB}" destId="{CA5114FB-C16A-4824-9755-7890399422B4}" srcOrd="0" destOrd="0" presId="urn:microsoft.com/office/officeart/2005/8/layout/cycle6"/>
    <dgm:cxn modelId="{466F9495-10E3-4174-A3F9-B1B9C0EAF113}" type="presParOf" srcId="{00B53A82-282E-48FE-A7AF-AD9E151655E4}" destId="{F3557742-2BC9-46A6-AF80-AFD3C3B840C7}" srcOrd="0" destOrd="0" presId="urn:microsoft.com/office/officeart/2005/8/layout/cycle6"/>
    <dgm:cxn modelId="{BB2846E3-A53A-4165-92DC-373B52EAB6D5}" type="presParOf" srcId="{00B53A82-282E-48FE-A7AF-AD9E151655E4}" destId="{8CA641F3-C870-4A94-B418-B55717257A3C}" srcOrd="1" destOrd="0" presId="urn:microsoft.com/office/officeart/2005/8/layout/cycle6"/>
    <dgm:cxn modelId="{673C6636-33C7-46B7-8A32-E465F4CCA562}" type="presParOf" srcId="{00B53A82-282E-48FE-A7AF-AD9E151655E4}" destId="{D44D7C69-B76C-484C-AB0C-50B786874068}" srcOrd="2" destOrd="0" presId="urn:microsoft.com/office/officeart/2005/8/layout/cycle6"/>
    <dgm:cxn modelId="{4234D561-8D2F-42E6-A841-4A8DE867336E}" type="presParOf" srcId="{00B53A82-282E-48FE-A7AF-AD9E151655E4}" destId="{4918664A-BA01-4BCE-AD6D-18B2BC8C5C6A}" srcOrd="3" destOrd="0" presId="urn:microsoft.com/office/officeart/2005/8/layout/cycle6"/>
    <dgm:cxn modelId="{AB10E583-3541-44D4-AEA9-F96E2D5CF823}" type="presParOf" srcId="{00B53A82-282E-48FE-A7AF-AD9E151655E4}" destId="{12802326-A08B-4656-A362-F2AB040BA6F1}" srcOrd="4" destOrd="0" presId="urn:microsoft.com/office/officeart/2005/8/layout/cycle6"/>
    <dgm:cxn modelId="{E4B07428-259C-4C6A-91F4-1BC443A46072}" type="presParOf" srcId="{00B53A82-282E-48FE-A7AF-AD9E151655E4}" destId="{A468A706-8495-44DA-BB3D-37DA06D5B00C}" srcOrd="5" destOrd="0" presId="urn:microsoft.com/office/officeart/2005/8/layout/cycle6"/>
    <dgm:cxn modelId="{83DBA2CE-D65C-4B6D-96EA-35BE2245E768}" type="presParOf" srcId="{00B53A82-282E-48FE-A7AF-AD9E151655E4}" destId="{CA5114FB-C16A-4824-9755-7890399422B4}" srcOrd="6" destOrd="0" presId="urn:microsoft.com/office/officeart/2005/8/layout/cycle6"/>
    <dgm:cxn modelId="{F313CEF9-31AF-49B1-B29B-7C2B94C3DFD1}" type="presParOf" srcId="{00B53A82-282E-48FE-A7AF-AD9E151655E4}" destId="{A8065C72-C113-4BD2-AD2B-FA0F4FD30330}" srcOrd="7" destOrd="0" presId="urn:microsoft.com/office/officeart/2005/8/layout/cycle6"/>
    <dgm:cxn modelId="{89737B1A-B6C1-4683-8E5B-FD55D6539A0A}" type="presParOf" srcId="{00B53A82-282E-48FE-A7AF-AD9E151655E4}" destId="{60B6CAA6-BB2A-442E-B3A3-4B5632A2AD8F}" srcOrd="8" destOrd="0" presId="urn:microsoft.com/office/officeart/2005/8/layout/cycle6"/>
    <dgm:cxn modelId="{E11B4F3E-C779-4E40-A589-533F83A8D048}" type="presParOf" srcId="{00B53A82-282E-48FE-A7AF-AD9E151655E4}" destId="{20C71D35-0AA9-4EAF-ABD2-B6C2D24F2C41}" srcOrd="9" destOrd="0" presId="urn:microsoft.com/office/officeart/2005/8/layout/cycle6"/>
    <dgm:cxn modelId="{4A2298BC-F645-499E-8B59-EDA9B6C055FB}" type="presParOf" srcId="{00B53A82-282E-48FE-A7AF-AD9E151655E4}" destId="{AE547833-4A60-431D-BED5-2078C3475DEF}" srcOrd="10" destOrd="0" presId="urn:microsoft.com/office/officeart/2005/8/layout/cycle6"/>
    <dgm:cxn modelId="{DEE02D73-F762-4737-84D0-3E56E920BA35}" type="presParOf" srcId="{00B53A82-282E-48FE-A7AF-AD9E151655E4}" destId="{E5D3E28E-6240-4A15-A475-87CE6FBFA411}" srcOrd="11" destOrd="0" presId="urn:microsoft.com/office/officeart/2005/8/layout/cycle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604C97A3-4EC8-4F2C-B548-15ADFF363F61}" type="doc">
      <dgm:prSet loTypeId="urn:microsoft.com/office/officeart/2005/8/layout/cycle6" loCatId="cycle" qsTypeId="urn:microsoft.com/office/officeart/2005/8/quickstyle/simple1" qsCatId="simple" csTypeId="urn:microsoft.com/office/officeart/2005/8/colors/accent1_2" csCatId="accent1" phldr="1"/>
      <dgm:spPr/>
      <dgm:t>
        <a:bodyPr/>
        <a:lstStyle/>
        <a:p>
          <a:endParaRPr lang="en-US"/>
        </a:p>
      </dgm:t>
    </dgm:pt>
    <dgm:pt modelId="{C4B3CAD3-FF95-48CC-953E-92DF1EF43052}">
      <dgm:prSet phldrT="[Text]" custT="1"/>
      <dgm:spPr>
        <a:solidFill>
          <a:srgbClr val="DEEBF7"/>
        </a:solidFill>
        <a:ln w="19050">
          <a:solidFill>
            <a:srgbClr val="8FAADC"/>
          </a:solidFill>
        </a:ln>
      </dgm:spPr>
      <dgm:t>
        <a:bodyPr/>
        <a:lstStyle/>
        <a:p>
          <a:r>
            <a:rPr lang="en-US" sz="1800" b="1" dirty="0">
              <a:solidFill>
                <a:schemeClr val="tx1"/>
              </a:solidFill>
            </a:rPr>
            <a:t>Clustering</a:t>
          </a:r>
        </a:p>
      </dgm:t>
    </dgm:pt>
    <dgm:pt modelId="{127F4941-52F3-4416-88B6-36FC8212F116}" type="parTrans" cxnId="{05306BD9-89FA-450E-A96C-B50B2B76F306}">
      <dgm:prSet/>
      <dgm:spPr/>
      <dgm:t>
        <a:bodyPr/>
        <a:lstStyle/>
        <a:p>
          <a:endParaRPr lang="en-US" sz="3200"/>
        </a:p>
      </dgm:t>
    </dgm:pt>
    <dgm:pt modelId="{3C80B34B-AB8E-49D7-B802-0587F4A5BB7D}" type="sibTrans" cxnId="{05306BD9-89FA-450E-A96C-B50B2B76F306}">
      <dgm:prSet/>
      <dgm:spPr/>
      <dgm:t>
        <a:bodyPr/>
        <a:lstStyle/>
        <a:p>
          <a:endParaRPr lang="en-US" sz="3200"/>
        </a:p>
      </dgm:t>
    </dgm:pt>
    <dgm:pt modelId="{875D0DE8-552B-408A-9E0B-1ED20854934C}">
      <dgm:prSet phldrT="[Text]" custT="1"/>
      <dgm:spPr>
        <a:solidFill>
          <a:srgbClr val="DEEBF7"/>
        </a:solidFill>
        <a:ln w="19050">
          <a:solidFill>
            <a:srgbClr val="8FAADC"/>
          </a:solidFill>
        </a:ln>
      </dgm:spPr>
      <dgm:t>
        <a:bodyPr/>
        <a:lstStyle/>
        <a:p>
          <a:r>
            <a:rPr lang="en-US" sz="1400" b="1" dirty="0">
              <a:solidFill>
                <a:schemeClr val="tx1"/>
              </a:solidFill>
            </a:rPr>
            <a:t>Classification</a:t>
          </a:r>
        </a:p>
      </dgm:t>
    </dgm:pt>
    <dgm:pt modelId="{FA4E079F-9548-43A1-9A52-EC4B331CDBC6}" type="parTrans" cxnId="{08265784-E480-4148-86E5-C61CA41F856F}">
      <dgm:prSet/>
      <dgm:spPr/>
      <dgm:t>
        <a:bodyPr/>
        <a:lstStyle/>
        <a:p>
          <a:endParaRPr lang="en-US" sz="3200"/>
        </a:p>
      </dgm:t>
    </dgm:pt>
    <dgm:pt modelId="{427EFBEC-55A2-48E0-AEC9-6B1C829151B1}" type="sibTrans" cxnId="{08265784-E480-4148-86E5-C61CA41F856F}">
      <dgm:prSet/>
      <dgm:spPr/>
      <dgm:t>
        <a:bodyPr/>
        <a:lstStyle/>
        <a:p>
          <a:endParaRPr lang="en-US" sz="3200"/>
        </a:p>
      </dgm:t>
    </dgm:pt>
    <dgm:pt modelId="{1B61F83A-C8CB-47C5-ABF1-29CB23FEA6CB}">
      <dgm:prSet phldrT="[Text]" custT="1"/>
      <dgm:spPr>
        <a:solidFill>
          <a:srgbClr val="DEEBF7"/>
        </a:solidFill>
        <a:ln w="19050">
          <a:solidFill>
            <a:srgbClr val="8FAADC"/>
          </a:solidFill>
        </a:ln>
      </dgm:spPr>
      <dgm:t>
        <a:bodyPr/>
        <a:lstStyle/>
        <a:p>
          <a:r>
            <a:rPr lang="en-US" sz="1800" b="1" dirty="0">
              <a:solidFill>
                <a:schemeClr val="tx1"/>
              </a:solidFill>
            </a:rPr>
            <a:t>Outlier Detection</a:t>
          </a:r>
        </a:p>
      </dgm:t>
    </dgm:pt>
    <dgm:pt modelId="{B61D9E64-6144-4661-A857-64E58CCEFDA4}" type="parTrans" cxnId="{C949522D-C073-42C2-8902-26A2C07A20EA}">
      <dgm:prSet/>
      <dgm:spPr/>
      <dgm:t>
        <a:bodyPr/>
        <a:lstStyle/>
        <a:p>
          <a:endParaRPr lang="en-US" sz="3200"/>
        </a:p>
      </dgm:t>
    </dgm:pt>
    <dgm:pt modelId="{D2A29350-7269-4D72-8CAA-C8CAB81F2021}" type="sibTrans" cxnId="{C949522D-C073-42C2-8902-26A2C07A20EA}">
      <dgm:prSet/>
      <dgm:spPr/>
      <dgm:t>
        <a:bodyPr/>
        <a:lstStyle/>
        <a:p>
          <a:endParaRPr lang="en-US" sz="3200"/>
        </a:p>
      </dgm:t>
    </dgm:pt>
    <dgm:pt modelId="{A512A2B0-0398-4E25-91BA-3CCCA602572F}">
      <dgm:prSet phldrT="[Text]" custT="1"/>
      <dgm:spPr>
        <a:solidFill>
          <a:srgbClr val="DEEBF7"/>
        </a:solidFill>
        <a:ln w="19050">
          <a:solidFill>
            <a:srgbClr val="8FAADC"/>
          </a:solidFill>
        </a:ln>
      </dgm:spPr>
      <dgm:t>
        <a:bodyPr/>
        <a:lstStyle/>
        <a:p>
          <a:r>
            <a:rPr lang="en-US" sz="1200" b="1" dirty="0">
              <a:solidFill>
                <a:schemeClr val="tx1"/>
              </a:solidFill>
            </a:rPr>
            <a:t>Frequent Pattern Mining</a:t>
          </a:r>
        </a:p>
      </dgm:t>
    </dgm:pt>
    <dgm:pt modelId="{AC2C58B8-8CAE-4A29-9FDD-9D3CD89AD1F0}" type="parTrans" cxnId="{21C7B333-F243-42EC-AD8D-1F4454A43A23}">
      <dgm:prSet/>
      <dgm:spPr/>
      <dgm:t>
        <a:bodyPr/>
        <a:lstStyle/>
        <a:p>
          <a:endParaRPr lang="en-US" sz="3200"/>
        </a:p>
      </dgm:t>
    </dgm:pt>
    <dgm:pt modelId="{095B18F0-4D76-4171-93C5-278FAA78FECA}" type="sibTrans" cxnId="{21C7B333-F243-42EC-AD8D-1F4454A43A23}">
      <dgm:prSet/>
      <dgm:spPr/>
      <dgm:t>
        <a:bodyPr/>
        <a:lstStyle/>
        <a:p>
          <a:endParaRPr lang="en-US" sz="3200"/>
        </a:p>
      </dgm:t>
    </dgm:pt>
    <dgm:pt modelId="{00B53A82-282E-48FE-A7AF-AD9E151655E4}" type="pres">
      <dgm:prSet presAssocID="{604C97A3-4EC8-4F2C-B548-15ADFF363F61}" presName="cycle" presStyleCnt="0">
        <dgm:presLayoutVars>
          <dgm:dir/>
          <dgm:resizeHandles val="exact"/>
        </dgm:presLayoutVars>
      </dgm:prSet>
      <dgm:spPr/>
    </dgm:pt>
    <dgm:pt modelId="{F3557742-2BC9-46A6-AF80-AFD3C3B840C7}" type="pres">
      <dgm:prSet presAssocID="{C4B3CAD3-FF95-48CC-953E-92DF1EF43052}" presName="node" presStyleLbl="node1" presStyleIdx="0" presStyleCnt="4" custScaleX="171841">
        <dgm:presLayoutVars>
          <dgm:bulletEnabled val="1"/>
        </dgm:presLayoutVars>
      </dgm:prSet>
      <dgm:spPr/>
    </dgm:pt>
    <dgm:pt modelId="{8CA641F3-C870-4A94-B418-B55717257A3C}" type="pres">
      <dgm:prSet presAssocID="{C4B3CAD3-FF95-48CC-953E-92DF1EF43052}" presName="spNode" presStyleCnt="0"/>
      <dgm:spPr/>
    </dgm:pt>
    <dgm:pt modelId="{D44D7C69-B76C-484C-AB0C-50B786874068}" type="pres">
      <dgm:prSet presAssocID="{3C80B34B-AB8E-49D7-B802-0587F4A5BB7D}" presName="sibTrans" presStyleLbl="sibTrans1D1" presStyleIdx="0" presStyleCnt="4"/>
      <dgm:spPr/>
    </dgm:pt>
    <dgm:pt modelId="{4918664A-BA01-4BCE-AD6D-18B2BC8C5C6A}" type="pres">
      <dgm:prSet presAssocID="{875D0DE8-552B-408A-9E0B-1ED20854934C}" presName="node" presStyleLbl="node1" presStyleIdx="1" presStyleCnt="4" custScaleX="174322" custRadScaleRad="153601" custRadScaleInc="-1375">
        <dgm:presLayoutVars>
          <dgm:bulletEnabled val="1"/>
        </dgm:presLayoutVars>
      </dgm:prSet>
      <dgm:spPr/>
    </dgm:pt>
    <dgm:pt modelId="{12802326-A08B-4656-A362-F2AB040BA6F1}" type="pres">
      <dgm:prSet presAssocID="{875D0DE8-552B-408A-9E0B-1ED20854934C}" presName="spNode" presStyleCnt="0"/>
      <dgm:spPr/>
    </dgm:pt>
    <dgm:pt modelId="{A468A706-8495-44DA-BB3D-37DA06D5B00C}" type="pres">
      <dgm:prSet presAssocID="{427EFBEC-55A2-48E0-AEC9-6B1C829151B1}" presName="sibTrans" presStyleLbl="sibTrans1D1" presStyleIdx="1" presStyleCnt="4"/>
      <dgm:spPr/>
    </dgm:pt>
    <dgm:pt modelId="{CA5114FB-C16A-4824-9755-7890399422B4}" type="pres">
      <dgm:prSet presAssocID="{1B61F83A-C8CB-47C5-ABF1-29CB23FEA6CB}" presName="node" presStyleLbl="node1" presStyleIdx="2" presStyleCnt="4" custScaleX="181452">
        <dgm:presLayoutVars>
          <dgm:bulletEnabled val="1"/>
        </dgm:presLayoutVars>
      </dgm:prSet>
      <dgm:spPr/>
    </dgm:pt>
    <dgm:pt modelId="{A8065C72-C113-4BD2-AD2B-FA0F4FD30330}" type="pres">
      <dgm:prSet presAssocID="{1B61F83A-C8CB-47C5-ABF1-29CB23FEA6CB}" presName="spNode" presStyleCnt="0"/>
      <dgm:spPr/>
    </dgm:pt>
    <dgm:pt modelId="{60B6CAA6-BB2A-442E-B3A3-4B5632A2AD8F}" type="pres">
      <dgm:prSet presAssocID="{D2A29350-7269-4D72-8CAA-C8CAB81F2021}" presName="sibTrans" presStyleLbl="sibTrans1D1" presStyleIdx="2" presStyleCnt="4"/>
      <dgm:spPr/>
    </dgm:pt>
    <dgm:pt modelId="{20C71D35-0AA9-4EAF-ABD2-B6C2D24F2C41}" type="pres">
      <dgm:prSet presAssocID="{A512A2B0-0398-4E25-91BA-3CCCA602572F}" presName="node" presStyleLbl="node1" presStyleIdx="3" presStyleCnt="4" custScaleX="176859" custRadScaleRad="155673" custRadScaleInc="1357">
        <dgm:presLayoutVars>
          <dgm:bulletEnabled val="1"/>
        </dgm:presLayoutVars>
      </dgm:prSet>
      <dgm:spPr/>
    </dgm:pt>
    <dgm:pt modelId="{AE547833-4A60-431D-BED5-2078C3475DEF}" type="pres">
      <dgm:prSet presAssocID="{A512A2B0-0398-4E25-91BA-3CCCA602572F}" presName="spNode" presStyleCnt="0"/>
      <dgm:spPr/>
    </dgm:pt>
    <dgm:pt modelId="{E5D3E28E-6240-4A15-A475-87CE6FBFA411}" type="pres">
      <dgm:prSet presAssocID="{095B18F0-4D76-4171-93C5-278FAA78FECA}" presName="sibTrans" presStyleLbl="sibTrans1D1" presStyleIdx="3" presStyleCnt="4"/>
      <dgm:spPr/>
    </dgm:pt>
  </dgm:ptLst>
  <dgm:cxnLst>
    <dgm:cxn modelId="{1042F80C-6DBA-4E2E-A5D5-BB54B21AD98A}" type="presOf" srcId="{C4B3CAD3-FF95-48CC-953E-92DF1EF43052}" destId="{F3557742-2BC9-46A6-AF80-AFD3C3B840C7}" srcOrd="0" destOrd="0" presId="urn:microsoft.com/office/officeart/2005/8/layout/cycle6"/>
    <dgm:cxn modelId="{83655818-B9B3-4BB6-8217-459D684149AC}" type="presOf" srcId="{875D0DE8-552B-408A-9E0B-1ED20854934C}" destId="{4918664A-BA01-4BCE-AD6D-18B2BC8C5C6A}" srcOrd="0" destOrd="0" presId="urn:microsoft.com/office/officeart/2005/8/layout/cycle6"/>
    <dgm:cxn modelId="{D117251D-92B2-454A-A9DB-B9ED313D8E98}" type="presOf" srcId="{A512A2B0-0398-4E25-91BA-3CCCA602572F}" destId="{20C71D35-0AA9-4EAF-ABD2-B6C2D24F2C41}" srcOrd="0" destOrd="0" presId="urn:microsoft.com/office/officeart/2005/8/layout/cycle6"/>
    <dgm:cxn modelId="{C949522D-C073-42C2-8902-26A2C07A20EA}" srcId="{604C97A3-4EC8-4F2C-B548-15ADFF363F61}" destId="{1B61F83A-C8CB-47C5-ABF1-29CB23FEA6CB}" srcOrd="2" destOrd="0" parTransId="{B61D9E64-6144-4661-A857-64E58CCEFDA4}" sibTransId="{D2A29350-7269-4D72-8CAA-C8CAB81F2021}"/>
    <dgm:cxn modelId="{F6C3632F-9583-43A1-9219-7370A61F4E9E}" type="presOf" srcId="{3C80B34B-AB8E-49D7-B802-0587F4A5BB7D}" destId="{D44D7C69-B76C-484C-AB0C-50B786874068}" srcOrd="0" destOrd="0" presId="urn:microsoft.com/office/officeart/2005/8/layout/cycle6"/>
    <dgm:cxn modelId="{21C7B333-F243-42EC-AD8D-1F4454A43A23}" srcId="{604C97A3-4EC8-4F2C-B548-15ADFF363F61}" destId="{A512A2B0-0398-4E25-91BA-3CCCA602572F}" srcOrd="3" destOrd="0" parTransId="{AC2C58B8-8CAE-4A29-9FDD-9D3CD89AD1F0}" sibTransId="{095B18F0-4D76-4171-93C5-278FAA78FECA}"/>
    <dgm:cxn modelId="{08265784-E480-4148-86E5-C61CA41F856F}" srcId="{604C97A3-4EC8-4F2C-B548-15ADFF363F61}" destId="{875D0DE8-552B-408A-9E0B-1ED20854934C}" srcOrd="1" destOrd="0" parTransId="{FA4E079F-9548-43A1-9A52-EC4B331CDBC6}" sibTransId="{427EFBEC-55A2-48E0-AEC9-6B1C829151B1}"/>
    <dgm:cxn modelId="{08F88389-A81A-4158-AB3D-832DF5E77B64}" type="presOf" srcId="{D2A29350-7269-4D72-8CAA-C8CAB81F2021}" destId="{60B6CAA6-BB2A-442E-B3A3-4B5632A2AD8F}" srcOrd="0" destOrd="0" presId="urn:microsoft.com/office/officeart/2005/8/layout/cycle6"/>
    <dgm:cxn modelId="{7F1F9FCB-C97D-4E6C-A4AD-417CF962F244}" type="presOf" srcId="{604C97A3-4EC8-4F2C-B548-15ADFF363F61}" destId="{00B53A82-282E-48FE-A7AF-AD9E151655E4}" srcOrd="0" destOrd="0" presId="urn:microsoft.com/office/officeart/2005/8/layout/cycle6"/>
    <dgm:cxn modelId="{05306BD9-89FA-450E-A96C-B50B2B76F306}" srcId="{604C97A3-4EC8-4F2C-B548-15ADFF363F61}" destId="{C4B3CAD3-FF95-48CC-953E-92DF1EF43052}" srcOrd="0" destOrd="0" parTransId="{127F4941-52F3-4416-88B6-36FC8212F116}" sibTransId="{3C80B34B-AB8E-49D7-B802-0587F4A5BB7D}"/>
    <dgm:cxn modelId="{33FBA6E4-3794-4C0E-BDBD-3AAA1B0D389F}" type="presOf" srcId="{427EFBEC-55A2-48E0-AEC9-6B1C829151B1}" destId="{A468A706-8495-44DA-BB3D-37DA06D5B00C}" srcOrd="0" destOrd="0" presId="urn:microsoft.com/office/officeart/2005/8/layout/cycle6"/>
    <dgm:cxn modelId="{74A97BE9-7CF8-47B4-A133-B40F333B8835}" type="presOf" srcId="{095B18F0-4D76-4171-93C5-278FAA78FECA}" destId="{E5D3E28E-6240-4A15-A475-87CE6FBFA411}" srcOrd="0" destOrd="0" presId="urn:microsoft.com/office/officeart/2005/8/layout/cycle6"/>
    <dgm:cxn modelId="{956771F6-FD85-40DF-9BFC-2762F8556244}" type="presOf" srcId="{1B61F83A-C8CB-47C5-ABF1-29CB23FEA6CB}" destId="{CA5114FB-C16A-4824-9755-7890399422B4}" srcOrd="0" destOrd="0" presId="urn:microsoft.com/office/officeart/2005/8/layout/cycle6"/>
    <dgm:cxn modelId="{466F9495-10E3-4174-A3F9-B1B9C0EAF113}" type="presParOf" srcId="{00B53A82-282E-48FE-A7AF-AD9E151655E4}" destId="{F3557742-2BC9-46A6-AF80-AFD3C3B840C7}" srcOrd="0" destOrd="0" presId="urn:microsoft.com/office/officeart/2005/8/layout/cycle6"/>
    <dgm:cxn modelId="{BB2846E3-A53A-4165-92DC-373B52EAB6D5}" type="presParOf" srcId="{00B53A82-282E-48FE-A7AF-AD9E151655E4}" destId="{8CA641F3-C870-4A94-B418-B55717257A3C}" srcOrd="1" destOrd="0" presId="urn:microsoft.com/office/officeart/2005/8/layout/cycle6"/>
    <dgm:cxn modelId="{673C6636-33C7-46B7-8A32-E465F4CCA562}" type="presParOf" srcId="{00B53A82-282E-48FE-A7AF-AD9E151655E4}" destId="{D44D7C69-B76C-484C-AB0C-50B786874068}" srcOrd="2" destOrd="0" presId="urn:microsoft.com/office/officeart/2005/8/layout/cycle6"/>
    <dgm:cxn modelId="{4234D561-8D2F-42E6-A841-4A8DE867336E}" type="presParOf" srcId="{00B53A82-282E-48FE-A7AF-AD9E151655E4}" destId="{4918664A-BA01-4BCE-AD6D-18B2BC8C5C6A}" srcOrd="3" destOrd="0" presId="urn:microsoft.com/office/officeart/2005/8/layout/cycle6"/>
    <dgm:cxn modelId="{AB10E583-3541-44D4-AEA9-F96E2D5CF823}" type="presParOf" srcId="{00B53A82-282E-48FE-A7AF-AD9E151655E4}" destId="{12802326-A08B-4656-A362-F2AB040BA6F1}" srcOrd="4" destOrd="0" presId="urn:microsoft.com/office/officeart/2005/8/layout/cycle6"/>
    <dgm:cxn modelId="{E4B07428-259C-4C6A-91F4-1BC443A46072}" type="presParOf" srcId="{00B53A82-282E-48FE-A7AF-AD9E151655E4}" destId="{A468A706-8495-44DA-BB3D-37DA06D5B00C}" srcOrd="5" destOrd="0" presId="urn:microsoft.com/office/officeart/2005/8/layout/cycle6"/>
    <dgm:cxn modelId="{83DBA2CE-D65C-4B6D-96EA-35BE2245E768}" type="presParOf" srcId="{00B53A82-282E-48FE-A7AF-AD9E151655E4}" destId="{CA5114FB-C16A-4824-9755-7890399422B4}" srcOrd="6" destOrd="0" presId="urn:microsoft.com/office/officeart/2005/8/layout/cycle6"/>
    <dgm:cxn modelId="{F313CEF9-31AF-49B1-B29B-7C2B94C3DFD1}" type="presParOf" srcId="{00B53A82-282E-48FE-A7AF-AD9E151655E4}" destId="{A8065C72-C113-4BD2-AD2B-FA0F4FD30330}" srcOrd="7" destOrd="0" presId="urn:microsoft.com/office/officeart/2005/8/layout/cycle6"/>
    <dgm:cxn modelId="{89737B1A-B6C1-4683-8E5B-FD55D6539A0A}" type="presParOf" srcId="{00B53A82-282E-48FE-A7AF-AD9E151655E4}" destId="{60B6CAA6-BB2A-442E-B3A3-4B5632A2AD8F}" srcOrd="8" destOrd="0" presId="urn:microsoft.com/office/officeart/2005/8/layout/cycle6"/>
    <dgm:cxn modelId="{E11B4F3E-C779-4E40-A589-533F83A8D048}" type="presParOf" srcId="{00B53A82-282E-48FE-A7AF-AD9E151655E4}" destId="{20C71D35-0AA9-4EAF-ABD2-B6C2D24F2C41}" srcOrd="9" destOrd="0" presId="urn:microsoft.com/office/officeart/2005/8/layout/cycle6"/>
    <dgm:cxn modelId="{4A2298BC-F645-499E-8B59-EDA9B6C055FB}" type="presParOf" srcId="{00B53A82-282E-48FE-A7AF-AD9E151655E4}" destId="{AE547833-4A60-431D-BED5-2078C3475DEF}" srcOrd="10" destOrd="0" presId="urn:microsoft.com/office/officeart/2005/8/layout/cycle6"/>
    <dgm:cxn modelId="{DEE02D73-F762-4737-84D0-3E56E920BA35}" type="presParOf" srcId="{00B53A82-282E-48FE-A7AF-AD9E151655E4}" destId="{E5D3E28E-6240-4A15-A475-87CE6FBFA411}" srcOrd="11" destOrd="0" presId="urn:microsoft.com/office/officeart/2005/8/layout/cycle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604C97A3-4EC8-4F2C-B548-15ADFF363F61}" type="doc">
      <dgm:prSet loTypeId="urn:microsoft.com/office/officeart/2005/8/layout/cycle6" loCatId="cycle" qsTypeId="urn:microsoft.com/office/officeart/2005/8/quickstyle/simple1" qsCatId="simple" csTypeId="urn:microsoft.com/office/officeart/2005/8/colors/accent1_2" csCatId="accent1" phldr="1"/>
      <dgm:spPr/>
      <dgm:t>
        <a:bodyPr/>
        <a:lstStyle/>
        <a:p>
          <a:endParaRPr lang="en-US"/>
        </a:p>
      </dgm:t>
    </dgm:pt>
    <dgm:pt modelId="{C4B3CAD3-FF95-48CC-953E-92DF1EF43052}">
      <dgm:prSet phldrT="[Text]" custT="1"/>
      <dgm:spPr>
        <a:solidFill>
          <a:srgbClr val="DEEBF7"/>
        </a:solidFill>
        <a:ln w="19050">
          <a:solidFill>
            <a:srgbClr val="8FAADC"/>
          </a:solidFill>
        </a:ln>
      </dgm:spPr>
      <dgm:t>
        <a:bodyPr/>
        <a:lstStyle/>
        <a:p>
          <a:r>
            <a:rPr lang="en-US" sz="1800" b="1" dirty="0">
              <a:solidFill>
                <a:schemeClr val="tx1"/>
              </a:solidFill>
            </a:rPr>
            <a:t>Clustering</a:t>
          </a:r>
        </a:p>
      </dgm:t>
    </dgm:pt>
    <dgm:pt modelId="{127F4941-52F3-4416-88B6-36FC8212F116}" type="parTrans" cxnId="{05306BD9-89FA-450E-A96C-B50B2B76F306}">
      <dgm:prSet/>
      <dgm:spPr/>
      <dgm:t>
        <a:bodyPr/>
        <a:lstStyle/>
        <a:p>
          <a:endParaRPr lang="en-US" sz="3200"/>
        </a:p>
      </dgm:t>
    </dgm:pt>
    <dgm:pt modelId="{3C80B34B-AB8E-49D7-B802-0587F4A5BB7D}" type="sibTrans" cxnId="{05306BD9-89FA-450E-A96C-B50B2B76F306}">
      <dgm:prSet/>
      <dgm:spPr/>
      <dgm:t>
        <a:bodyPr/>
        <a:lstStyle/>
        <a:p>
          <a:endParaRPr lang="en-US" sz="3200"/>
        </a:p>
      </dgm:t>
    </dgm:pt>
    <dgm:pt modelId="{875D0DE8-552B-408A-9E0B-1ED20854934C}">
      <dgm:prSet phldrT="[Text]" custT="1"/>
      <dgm:spPr>
        <a:solidFill>
          <a:srgbClr val="DEEBF7"/>
        </a:solidFill>
        <a:ln w="19050">
          <a:solidFill>
            <a:srgbClr val="8FAADC"/>
          </a:solidFill>
        </a:ln>
      </dgm:spPr>
      <dgm:t>
        <a:bodyPr/>
        <a:lstStyle/>
        <a:p>
          <a:r>
            <a:rPr lang="en-US" sz="1100" b="1" dirty="0">
              <a:solidFill>
                <a:schemeClr val="tx1"/>
              </a:solidFill>
            </a:rPr>
            <a:t>Classification</a:t>
          </a:r>
        </a:p>
      </dgm:t>
    </dgm:pt>
    <dgm:pt modelId="{FA4E079F-9548-43A1-9A52-EC4B331CDBC6}" type="parTrans" cxnId="{08265784-E480-4148-86E5-C61CA41F856F}">
      <dgm:prSet/>
      <dgm:spPr/>
      <dgm:t>
        <a:bodyPr/>
        <a:lstStyle/>
        <a:p>
          <a:endParaRPr lang="en-US" sz="3200"/>
        </a:p>
      </dgm:t>
    </dgm:pt>
    <dgm:pt modelId="{427EFBEC-55A2-48E0-AEC9-6B1C829151B1}" type="sibTrans" cxnId="{08265784-E480-4148-86E5-C61CA41F856F}">
      <dgm:prSet/>
      <dgm:spPr/>
      <dgm:t>
        <a:bodyPr/>
        <a:lstStyle/>
        <a:p>
          <a:endParaRPr lang="en-US" sz="3200"/>
        </a:p>
      </dgm:t>
    </dgm:pt>
    <dgm:pt modelId="{1B61F83A-C8CB-47C5-ABF1-29CB23FEA6CB}">
      <dgm:prSet phldrT="[Text]" custT="1"/>
      <dgm:spPr>
        <a:solidFill>
          <a:srgbClr val="DEEBF7"/>
        </a:solidFill>
        <a:ln w="19050">
          <a:solidFill>
            <a:srgbClr val="8FAADC"/>
          </a:solidFill>
        </a:ln>
      </dgm:spPr>
      <dgm:t>
        <a:bodyPr/>
        <a:lstStyle/>
        <a:p>
          <a:r>
            <a:rPr lang="en-US" sz="1800" b="1" dirty="0">
              <a:solidFill>
                <a:schemeClr val="tx1"/>
              </a:solidFill>
            </a:rPr>
            <a:t>Outlier Detection</a:t>
          </a:r>
        </a:p>
      </dgm:t>
    </dgm:pt>
    <dgm:pt modelId="{B61D9E64-6144-4661-A857-64E58CCEFDA4}" type="parTrans" cxnId="{C949522D-C073-42C2-8902-26A2C07A20EA}">
      <dgm:prSet/>
      <dgm:spPr/>
      <dgm:t>
        <a:bodyPr/>
        <a:lstStyle/>
        <a:p>
          <a:endParaRPr lang="en-US" sz="3200"/>
        </a:p>
      </dgm:t>
    </dgm:pt>
    <dgm:pt modelId="{D2A29350-7269-4D72-8CAA-C8CAB81F2021}" type="sibTrans" cxnId="{C949522D-C073-42C2-8902-26A2C07A20EA}">
      <dgm:prSet/>
      <dgm:spPr/>
      <dgm:t>
        <a:bodyPr/>
        <a:lstStyle/>
        <a:p>
          <a:endParaRPr lang="en-US" sz="3200"/>
        </a:p>
      </dgm:t>
    </dgm:pt>
    <dgm:pt modelId="{A512A2B0-0398-4E25-91BA-3CCCA602572F}">
      <dgm:prSet phldrT="[Text]" custT="1"/>
      <dgm:spPr>
        <a:solidFill>
          <a:srgbClr val="DEEBF7"/>
        </a:solidFill>
        <a:ln w="19050">
          <a:solidFill>
            <a:srgbClr val="8FAADC"/>
          </a:solidFill>
        </a:ln>
      </dgm:spPr>
      <dgm:t>
        <a:bodyPr/>
        <a:lstStyle/>
        <a:p>
          <a:r>
            <a:rPr lang="en-US" sz="1100" b="1" dirty="0">
              <a:solidFill>
                <a:schemeClr val="tx1"/>
              </a:solidFill>
            </a:rPr>
            <a:t>Frequent Pattern Mining</a:t>
          </a:r>
        </a:p>
      </dgm:t>
    </dgm:pt>
    <dgm:pt modelId="{AC2C58B8-8CAE-4A29-9FDD-9D3CD89AD1F0}" type="parTrans" cxnId="{21C7B333-F243-42EC-AD8D-1F4454A43A23}">
      <dgm:prSet/>
      <dgm:spPr/>
      <dgm:t>
        <a:bodyPr/>
        <a:lstStyle/>
        <a:p>
          <a:endParaRPr lang="en-US" sz="3200"/>
        </a:p>
      </dgm:t>
    </dgm:pt>
    <dgm:pt modelId="{095B18F0-4D76-4171-93C5-278FAA78FECA}" type="sibTrans" cxnId="{21C7B333-F243-42EC-AD8D-1F4454A43A23}">
      <dgm:prSet/>
      <dgm:spPr/>
      <dgm:t>
        <a:bodyPr/>
        <a:lstStyle/>
        <a:p>
          <a:endParaRPr lang="en-US" sz="3200"/>
        </a:p>
      </dgm:t>
    </dgm:pt>
    <dgm:pt modelId="{00B53A82-282E-48FE-A7AF-AD9E151655E4}" type="pres">
      <dgm:prSet presAssocID="{604C97A3-4EC8-4F2C-B548-15ADFF363F61}" presName="cycle" presStyleCnt="0">
        <dgm:presLayoutVars>
          <dgm:dir/>
          <dgm:resizeHandles val="exact"/>
        </dgm:presLayoutVars>
      </dgm:prSet>
      <dgm:spPr/>
    </dgm:pt>
    <dgm:pt modelId="{F3557742-2BC9-46A6-AF80-AFD3C3B840C7}" type="pres">
      <dgm:prSet presAssocID="{C4B3CAD3-FF95-48CC-953E-92DF1EF43052}" presName="node" presStyleLbl="node1" presStyleIdx="0" presStyleCnt="4" custScaleX="171841">
        <dgm:presLayoutVars>
          <dgm:bulletEnabled val="1"/>
        </dgm:presLayoutVars>
      </dgm:prSet>
      <dgm:spPr/>
    </dgm:pt>
    <dgm:pt modelId="{8CA641F3-C870-4A94-B418-B55717257A3C}" type="pres">
      <dgm:prSet presAssocID="{C4B3CAD3-FF95-48CC-953E-92DF1EF43052}" presName="spNode" presStyleCnt="0"/>
      <dgm:spPr/>
    </dgm:pt>
    <dgm:pt modelId="{D44D7C69-B76C-484C-AB0C-50B786874068}" type="pres">
      <dgm:prSet presAssocID="{3C80B34B-AB8E-49D7-B802-0587F4A5BB7D}" presName="sibTrans" presStyleLbl="sibTrans1D1" presStyleIdx="0" presStyleCnt="4"/>
      <dgm:spPr/>
    </dgm:pt>
    <dgm:pt modelId="{4918664A-BA01-4BCE-AD6D-18B2BC8C5C6A}" type="pres">
      <dgm:prSet presAssocID="{875D0DE8-552B-408A-9E0B-1ED20854934C}" presName="node" presStyleLbl="node1" presStyleIdx="1" presStyleCnt="4" custScaleX="174322" custRadScaleRad="153601" custRadScaleInc="-1375">
        <dgm:presLayoutVars>
          <dgm:bulletEnabled val="1"/>
        </dgm:presLayoutVars>
      </dgm:prSet>
      <dgm:spPr/>
    </dgm:pt>
    <dgm:pt modelId="{12802326-A08B-4656-A362-F2AB040BA6F1}" type="pres">
      <dgm:prSet presAssocID="{875D0DE8-552B-408A-9E0B-1ED20854934C}" presName="spNode" presStyleCnt="0"/>
      <dgm:spPr/>
    </dgm:pt>
    <dgm:pt modelId="{A468A706-8495-44DA-BB3D-37DA06D5B00C}" type="pres">
      <dgm:prSet presAssocID="{427EFBEC-55A2-48E0-AEC9-6B1C829151B1}" presName="sibTrans" presStyleLbl="sibTrans1D1" presStyleIdx="1" presStyleCnt="4"/>
      <dgm:spPr/>
    </dgm:pt>
    <dgm:pt modelId="{CA5114FB-C16A-4824-9755-7890399422B4}" type="pres">
      <dgm:prSet presAssocID="{1B61F83A-C8CB-47C5-ABF1-29CB23FEA6CB}" presName="node" presStyleLbl="node1" presStyleIdx="2" presStyleCnt="4" custScaleX="181452">
        <dgm:presLayoutVars>
          <dgm:bulletEnabled val="1"/>
        </dgm:presLayoutVars>
      </dgm:prSet>
      <dgm:spPr/>
    </dgm:pt>
    <dgm:pt modelId="{A8065C72-C113-4BD2-AD2B-FA0F4FD30330}" type="pres">
      <dgm:prSet presAssocID="{1B61F83A-C8CB-47C5-ABF1-29CB23FEA6CB}" presName="spNode" presStyleCnt="0"/>
      <dgm:spPr/>
    </dgm:pt>
    <dgm:pt modelId="{60B6CAA6-BB2A-442E-B3A3-4B5632A2AD8F}" type="pres">
      <dgm:prSet presAssocID="{D2A29350-7269-4D72-8CAA-C8CAB81F2021}" presName="sibTrans" presStyleLbl="sibTrans1D1" presStyleIdx="2" presStyleCnt="4"/>
      <dgm:spPr/>
    </dgm:pt>
    <dgm:pt modelId="{20C71D35-0AA9-4EAF-ABD2-B6C2D24F2C41}" type="pres">
      <dgm:prSet presAssocID="{A512A2B0-0398-4E25-91BA-3CCCA602572F}" presName="node" presStyleLbl="node1" presStyleIdx="3" presStyleCnt="4" custScaleX="176859" custRadScaleRad="155673" custRadScaleInc="1357">
        <dgm:presLayoutVars>
          <dgm:bulletEnabled val="1"/>
        </dgm:presLayoutVars>
      </dgm:prSet>
      <dgm:spPr/>
    </dgm:pt>
    <dgm:pt modelId="{AE547833-4A60-431D-BED5-2078C3475DEF}" type="pres">
      <dgm:prSet presAssocID="{A512A2B0-0398-4E25-91BA-3CCCA602572F}" presName="spNode" presStyleCnt="0"/>
      <dgm:spPr/>
    </dgm:pt>
    <dgm:pt modelId="{E5D3E28E-6240-4A15-A475-87CE6FBFA411}" type="pres">
      <dgm:prSet presAssocID="{095B18F0-4D76-4171-93C5-278FAA78FECA}" presName="sibTrans" presStyleLbl="sibTrans1D1" presStyleIdx="3" presStyleCnt="4"/>
      <dgm:spPr/>
    </dgm:pt>
  </dgm:ptLst>
  <dgm:cxnLst>
    <dgm:cxn modelId="{1042F80C-6DBA-4E2E-A5D5-BB54B21AD98A}" type="presOf" srcId="{C4B3CAD3-FF95-48CC-953E-92DF1EF43052}" destId="{F3557742-2BC9-46A6-AF80-AFD3C3B840C7}" srcOrd="0" destOrd="0" presId="urn:microsoft.com/office/officeart/2005/8/layout/cycle6"/>
    <dgm:cxn modelId="{83655818-B9B3-4BB6-8217-459D684149AC}" type="presOf" srcId="{875D0DE8-552B-408A-9E0B-1ED20854934C}" destId="{4918664A-BA01-4BCE-AD6D-18B2BC8C5C6A}" srcOrd="0" destOrd="0" presId="urn:microsoft.com/office/officeart/2005/8/layout/cycle6"/>
    <dgm:cxn modelId="{D117251D-92B2-454A-A9DB-B9ED313D8E98}" type="presOf" srcId="{A512A2B0-0398-4E25-91BA-3CCCA602572F}" destId="{20C71D35-0AA9-4EAF-ABD2-B6C2D24F2C41}" srcOrd="0" destOrd="0" presId="urn:microsoft.com/office/officeart/2005/8/layout/cycle6"/>
    <dgm:cxn modelId="{C949522D-C073-42C2-8902-26A2C07A20EA}" srcId="{604C97A3-4EC8-4F2C-B548-15ADFF363F61}" destId="{1B61F83A-C8CB-47C5-ABF1-29CB23FEA6CB}" srcOrd="2" destOrd="0" parTransId="{B61D9E64-6144-4661-A857-64E58CCEFDA4}" sibTransId="{D2A29350-7269-4D72-8CAA-C8CAB81F2021}"/>
    <dgm:cxn modelId="{F6C3632F-9583-43A1-9219-7370A61F4E9E}" type="presOf" srcId="{3C80B34B-AB8E-49D7-B802-0587F4A5BB7D}" destId="{D44D7C69-B76C-484C-AB0C-50B786874068}" srcOrd="0" destOrd="0" presId="urn:microsoft.com/office/officeart/2005/8/layout/cycle6"/>
    <dgm:cxn modelId="{21C7B333-F243-42EC-AD8D-1F4454A43A23}" srcId="{604C97A3-4EC8-4F2C-B548-15ADFF363F61}" destId="{A512A2B0-0398-4E25-91BA-3CCCA602572F}" srcOrd="3" destOrd="0" parTransId="{AC2C58B8-8CAE-4A29-9FDD-9D3CD89AD1F0}" sibTransId="{095B18F0-4D76-4171-93C5-278FAA78FECA}"/>
    <dgm:cxn modelId="{08265784-E480-4148-86E5-C61CA41F856F}" srcId="{604C97A3-4EC8-4F2C-B548-15ADFF363F61}" destId="{875D0DE8-552B-408A-9E0B-1ED20854934C}" srcOrd="1" destOrd="0" parTransId="{FA4E079F-9548-43A1-9A52-EC4B331CDBC6}" sibTransId="{427EFBEC-55A2-48E0-AEC9-6B1C829151B1}"/>
    <dgm:cxn modelId="{08F88389-A81A-4158-AB3D-832DF5E77B64}" type="presOf" srcId="{D2A29350-7269-4D72-8CAA-C8CAB81F2021}" destId="{60B6CAA6-BB2A-442E-B3A3-4B5632A2AD8F}" srcOrd="0" destOrd="0" presId="urn:microsoft.com/office/officeart/2005/8/layout/cycle6"/>
    <dgm:cxn modelId="{7F1F9FCB-C97D-4E6C-A4AD-417CF962F244}" type="presOf" srcId="{604C97A3-4EC8-4F2C-B548-15ADFF363F61}" destId="{00B53A82-282E-48FE-A7AF-AD9E151655E4}" srcOrd="0" destOrd="0" presId="urn:microsoft.com/office/officeart/2005/8/layout/cycle6"/>
    <dgm:cxn modelId="{05306BD9-89FA-450E-A96C-B50B2B76F306}" srcId="{604C97A3-4EC8-4F2C-B548-15ADFF363F61}" destId="{C4B3CAD3-FF95-48CC-953E-92DF1EF43052}" srcOrd="0" destOrd="0" parTransId="{127F4941-52F3-4416-88B6-36FC8212F116}" sibTransId="{3C80B34B-AB8E-49D7-B802-0587F4A5BB7D}"/>
    <dgm:cxn modelId="{33FBA6E4-3794-4C0E-BDBD-3AAA1B0D389F}" type="presOf" srcId="{427EFBEC-55A2-48E0-AEC9-6B1C829151B1}" destId="{A468A706-8495-44DA-BB3D-37DA06D5B00C}" srcOrd="0" destOrd="0" presId="urn:microsoft.com/office/officeart/2005/8/layout/cycle6"/>
    <dgm:cxn modelId="{74A97BE9-7CF8-47B4-A133-B40F333B8835}" type="presOf" srcId="{095B18F0-4D76-4171-93C5-278FAA78FECA}" destId="{E5D3E28E-6240-4A15-A475-87CE6FBFA411}" srcOrd="0" destOrd="0" presId="urn:microsoft.com/office/officeart/2005/8/layout/cycle6"/>
    <dgm:cxn modelId="{956771F6-FD85-40DF-9BFC-2762F8556244}" type="presOf" srcId="{1B61F83A-C8CB-47C5-ABF1-29CB23FEA6CB}" destId="{CA5114FB-C16A-4824-9755-7890399422B4}" srcOrd="0" destOrd="0" presId="urn:microsoft.com/office/officeart/2005/8/layout/cycle6"/>
    <dgm:cxn modelId="{466F9495-10E3-4174-A3F9-B1B9C0EAF113}" type="presParOf" srcId="{00B53A82-282E-48FE-A7AF-AD9E151655E4}" destId="{F3557742-2BC9-46A6-AF80-AFD3C3B840C7}" srcOrd="0" destOrd="0" presId="urn:microsoft.com/office/officeart/2005/8/layout/cycle6"/>
    <dgm:cxn modelId="{BB2846E3-A53A-4165-92DC-373B52EAB6D5}" type="presParOf" srcId="{00B53A82-282E-48FE-A7AF-AD9E151655E4}" destId="{8CA641F3-C870-4A94-B418-B55717257A3C}" srcOrd="1" destOrd="0" presId="urn:microsoft.com/office/officeart/2005/8/layout/cycle6"/>
    <dgm:cxn modelId="{673C6636-33C7-46B7-8A32-E465F4CCA562}" type="presParOf" srcId="{00B53A82-282E-48FE-A7AF-AD9E151655E4}" destId="{D44D7C69-B76C-484C-AB0C-50B786874068}" srcOrd="2" destOrd="0" presId="urn:microsoft.com/office/officeart/2005/8/layout/cycle6"/>
    <dgm:cxn modelId="{4234D561-8D2F-42E6-A841-4A8DE867336E}" type="presParOf" srcId="{00B53A82-282E-48FE-A7AF-AD9E151655E4}" destId="{4918664A-BA01-4BCE-AD6D-18B2BC8C5C6A}" srcOrd="3" destOrd="0" presId="urn:microsoft.com/office/officeart/2005/8/layout/cycle6"/>
    <dgm:cxn modelId="{AB10E583-3541-44D4-AEA9-F96E2D5CF823}" type="presParOf" srcId="{00B53A82-282E-48FE-A7AF-AD9E151655E4}" destId="{12802326-A08B-4656-A362-F2AB040BA6F1}" srcOrd="4" destOrd="0" presId="urn:microsoft.com/office/officeart/2005/8/layout/cycle6"/>
    <dgm:cxn modelId="{E4B07428-259C-4C6A-91F4-1BC443A46072}" type="presParOf" srcId="{00B53A82-282E-48FE-A7AF-AD9E151655E4}" destId="{A468A706-8495-44DA-BB3D-37DA06D5B00C}" srcOrd="5" destOrd="0" presId="urn:microsoft.com/office/officeart/2005/8/layout/cycle6"/>
    <dgm:cxn modelId="{83DBA2CE-D65C-4B6D-96EA-35BE2245E768}" type="presParOf" srcId="{00B53A82-282E-48FE-A7AF-AD9E151655E4}" destId="{CA5114FB-C16A-4824-9755-7890399422B4}" srcOrd="6" destOrd="0" presId="urn:microsoft.com/office/officeart/2005/8/layout/cycle6"/>
    <dgm:cxn modelId="{F313CEF9-31AF-49B1-B29B-7C2B94C3DFD1}" type="presParOf" srcId="{00B53A82-282E-48FE-A7AF-AD9E151655E4}" destId="{A8065C72-C113-4BD2-AD2B-FA0F4FD30330}" srcOrd="7" destOrd="0" presId="urn:microsoft.com/office/officeart/2005/8/layout/cycle6"/>
    <dgm:cxn modelId="{89737B1A-B6C1-4683-8E5B-FD55D6539A0A}" type="presParOf" srcId="{00B53A82-282E-48FE-A7AF-AD9E151655E4}" destId="{60B6CAA6-BB2A-442E-B3A3-4B5632A2AD8F}" srcOrd="8" destOrd="0" presId="urn:microsoft.com/office/officeart/2005/8/layout/cycle6"/>
    <dgm:cxn modelId="{E11B4F3E-C779-4E40-A589-533F83A8D048}" type="presParOf" srcId="{00B53A82-282E-48FE-A7AF-AD9E151655E4}" destId="{20C71D35-0AA9-4EAF-ABD2-B6C2D24F2C41}" srcOrd="9" destOrd="0" presId="urn:microsoft.com/office/officeart/2005/8/layout/cycle6"/>
    <dgm:cxn modelId="{4A2298BC-F645-499E-8B59-EDA9B6C055FB}" type="presParOf" srcId="{00B53A82-282E-48FE-A7AF-AD9E151655E4}" destId="{AE547833-4A60-431D-BED5-2078C3475DEF}" srcOrd="10" destOrd="0" presId="urn:microsoft.com/office/officeart/2005/8/layout/cycle6"/>
    <dgm:cxn modelId="{DEE02D73-F762-4737-84D0-3E56E920BA35}" type="presParOf" srcId="{00B53A82-282E-48FE-A7AF-AD9E151655E4}" destId="{E5D3E28E-6240-4A15-A475-87CE6FBFA411}" srcOrd="11" destOrd="0" presId="urn:microsoft.com/office/officeart/2005/8/layout/cycle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D3F01FD2-E2DF-4045-B802-D0FD54259C09}" type="doc">
      <dgm:prSet loTypeId="urn:microsoft.com/office/officeart/2005/8/layout/process4" loCatId="" qsTypeId="urn:microsoft.com/office/officeart/2005/8/quickstyle/simple1" qsCatId="simple" csTypeId="urn:microsoft.com/office/officeart/2005/8/colors/colorful4" csCatId="colorful" phldr="1"/>
      <dgm:spPr/>
      <dgm:t>
        <a:bodyPr/>
        <a:lstStyle/>
        <a:p>
          <a:endParaRPr lang="en-US"/>
        </a:p>
      </dgm:t>
    </dgm:pt>
    <dgm:pt modelId="{8A51231E-150B-1F43-BF14-6F01396225BA}">
      <dgm:prSet phldrT="[Text]" custT="1">
        <dgm:style>
          <a:lnRef idx="2">
            <a:schemeClr val="accent1">
              <a:shade val="50000"/>
            </a:schemeClr>
          </a:lnRef>
          <a:fillRef idx="1">
            <a:schemeClr val="accent1"/>
          </a:fillRef>
          <a:effectRef idx="0">
            <a:schemeClr val="accent1"/>
          </a:effectRef>
          <a:fontRef idx="minor">
            <a:schemeClr val="lt1"/>
          </a:fontRef>
        </dgm:style>
      </dgm:prSet>
      <dgm:spPr/>
      <dgm:t>
        <a:bodyPr/>
        <a:lstStyle/>
        <a:p>
          <a:r>
            <a:rPr lang="en-US" sz="2400" b="1" dirty="0"/>
            <a:t>Sample </a:t>
          </a:r>
        </a:p>
        <a:p>
          <a:r>
            <a:rPr lang="en-US" sz="2400" dirty="0"/>
            <a:t>Random queries from a given dataset</a:t>
          </a:r>
        </a:p>
      </dgm:t>
    </dgm:pt>
    <dgm:pt modelId="{93C58FA8-D480-CD4B-95AF-3AFEFAEE00DF}" type="parTrans" cxnId="{F7411A0C-7D2A-C248-914E-3AF30E49FAFC}">
      <dgm:prSet/>
      <dgm:spPr/>
      <dgm:t>
        <a:bodyPr/>
        <a:lstStyle/>
        <a:p>
          <a:endParaRPr lang="en-US" sz="1200"/>
        </a:p>
      </dgm:t>
    </dgm:pt>
    <dgm:pt modelId="{42BC4990-ACBF-A640-BE02-356E533C6DD2}" type="sibTrans" cxnId="{F7411A0C-7D2A-C248-914E-3AF30E49FAFC}">
      <dgm:prSet custT="1"/>
      <dgm:spPr/>
      <dgm:t>
        <a:bodyPr/>
        <a:lstStyle/>
        <a:p>
          <a:endParaRPr lang="en-US" sz="2400"/>
        </a:p>
      </dgm:t>
    </dgm:pt>
    <dgm:pt modelId="{927BEEFB-B4D6-124C-8DA0-B0234C7CE0C1}">
      <dgm:prSet phldrT="[Text]" custT="1"/>
      <dgm:spPr/>
      <dgm:t>
        <a:bodyPr/>
        <a:lstStyle/>
        <a:p>
          <a:r>
            <a:rPr lang="en-US" sz="2400" b="1" dirty="0"/>
            <a:t>Filter </a:t>
          </a:r>
        </a:p>
        <a:p>
          <a:r>
            <a:rPr lang="en-US" sz="2400" b="0" dirty="0"/>
            <a:t>Subset</a:t>
          </a:r>
          <a:r>
            <a:rPr lang="en-US" sz="2400" dirty="0"/>
            <a:t> of queries that have “independent” </a:t>
          </a:r>
          <a:r>
            <a:rPr lang="el-GR" sz="2400" dirty="0"/>
            <a:t>ε</a:t>
          </a:r>
          <a:r>
            <a:rPr lang="en-US" sz="2400" dirty="0"/>
            <a:t>-areas</a:t>
          </a:r>
        </a:p>
      </dgm:t>
    </dgm:pt>
    <dgm:pt modelId="{F0DAB046-853A-7042-86A9-24876B1537A2}" type="parTrans" cxnId="{9CFE0115-B23C-3B4E-B4F3-E3852618CF13}">
      <dgm:prSet/>
      <dgm:spPr/>
      <dgm:t>
        <a:bodyPr/>
        <a:lstStyle/>
        <a:p>
          <a:endParaRPr lang="en-US" sz="1200"/>
        </a:p>
      </dgm:t>
    </dgm:pt>
    <dgm:pt modelId="{46693ACF-9741-0D4A-8116-82278C60F0A4}" type="sibTrans" cxnId="{9CFE0115-B23C-3B4E-B4F3-E3852618CF13}">
      <dgm:prSet custT="1"/>
      <dgm:spPr/>
      <dgm:t>
        <a:bodyPr/>
        <a:lstStyle/>
        <a:p>
          <a:endParaRPr lang="en-US" sz="2400"/>
        </a:p>
      </dgm:t>
    </dgm:pt>
    <dgm:pt modelId="{18FCE31D-DDE8-C442-9568-AFD8251EE5E9}">
      <dgm:prSet phldrT="[Text]" custT="1"/>
      <dgm:spPr>
        <a:solidFill>
          <a:schemeClr val="tx1">
            <a:lumMod val="50000"/>
            <a:lumOff val="50000"/>
          </a:schemeClr>
        </a:solidFill>
      </dgm:spPr>
      <dgm:t>
        <a:bodyPr/>
        <a:lstStyle/>
        <a:p>
          <a:r>
            <a:rPr lang="en-US" sz="2400" b="1" dirty="0"/>
            <a:t>“</a:t>
          </a:r>
          <a:r>
            <a:rPr lang="en-US" sz="2400" b="1" dirty="0" err="1"/>
            <a:t>Densify</a:t>
          </a:r>
          <a:r>
            <a:rPr lang="en-US" sz="2400" b="1" dirty="0"/>
            <a:t>” </a:t>
          </a:r>
        </a:p>
        <a:p>
          <a:r>
            <a:rPr lang="el-GR" sz="2400" dirty="0"/>
            <a:t>ε</a:t>
          </a:r>
          <a:r>
            <a:rPr lang="en-US" sz="2400" dirty="0"/>
            <a:t>-areas to reach given hardness</a:t>
          </a:r>
        </a:p>
      </dgm:t>
    </dgm:pt>
    <dgm:pt modelId="{74B915B7-F81F-8347-B01A-9D0B014DA88F}" type="parTrans" cxnId="{30374E93-6E30-4246-B0AD-C228063B9414}">
      <dgm:prSet/>
      <dgm:spPr/>
      <dgm:t>
        <a:bodyPr/>
        <a:lstStyle/>
        <a:p>
          <a:endParaRPr lang="en-US" sz="1200"/>
        </a:p>
      </dgm:t>
    </dgm:pt>
    <dgm:pt modelId="{3CA15D7A-2B19-B145-8420-3C266757D01C}" type="sibTrans" cxnId="{30374E93-6E30-4246-B0AD-C228063B9414}">
      <dgm:prSet/>
      <dgm:spPr/>
      <dgm:t>
        <a:bodyPr/>
        <a:lstStyle/>
        <a:p>
          <a:endParaRPr lang="en-US" sz="1200"/>
        </a:p>
      </dgm:t>
    </dgm:pt>
    <dgm:pt modelId="{41E62B57-563F-2844-9C9A-B2C0626D2B9B}" type="pres">
      <dgm:prSet presAssocID="{D3F01FD2-E2DF-4045-B802-D0FD54259C09}" presName="Name0" presStyleCnt="0">
        <dgm:presLayoutVars>
          <dgm:dir/>
          <dgm:animLvl val="lvl"/>
          <dgm:resizeHandles val="exact"/>
        </dgm:presLayoutVars>
      </dgm:prSet>
      <dgm:spPr/>
    </dgm:pt>
    <dgm:pt modelId="{C26B2C9D-73B2-2040-A3DF-B54472CB8CC7}" type="pres">
      <dgm:prSet presAssocID="{18FCE31D-DDE8-C442-9568-AFD8251EE5E9}" presName="boxAndChildren" presStyleCnt="0"/>
      <dgm:spPr/>
    </dgm:pt>
    <dgm:pt modelId="{746938FB-7E1C-7449-BD4F-FE9E9732DE8A}" type="pres">
      <dgm:prSet presAssocID="{18FCE31D-DDE8-C442-9568-AFD8251EE5E9}" presName="parentTextBox" presStyleLbl="node1" presStyleIdx="0" presStyleCnt="3"/>
      <dgm:spPr/>
    </dgm:pt>
    <dgm:pt modelId="{0A1D2E63-7BC3-4941-82E5-5EF124B5D424}" type="pres">
      <dgm:prSet presAssocID="{46693ACF-9741-0D4A-8116-82278C60F0A4}" presName="sp" presStyleCnt="0"/>
      <dgm:spPr/>
    </dgm:pt>
    <dgm:pt modelId="{53542161-EF63-CF42-B3BE-D191AC387BFE}" type="pres">
      <dgm:prSet presAssocID="{927BEEFB-B4D6-124C-8DA0-B0234C7CE0C1}" presName="arrowAndChildren" presStyleCnt="0"/>
      <dgm:spPr/>
    </dgm:pt>
    <dgm:pt modelId="{C24B0A77-84D4-D444-AA7E-244F58796881}" type="pres">
      <dgm:prSet presAssocID="{927BEEFB-B4D6-124C-8DA0-B0234C7CE0C1}" presName="parentTextArrow" presStyleLbl="node1" presStyleIdx="1" presStyleCnt="3"/>
      <dgm:spPr/>
    </dgm:pt>
    <dgm:pt modelId="{24F98462-836E-EC43-9811-59AD78311B3D}" type="pres">
      <dgm:prSet presAssocID="{42BC4990-ACBF-A640-BE02-356E533C6DD2}" presName="sp" presStyleCnt="0"/>
      <dgm:spPr/>
    </dgm:pt>
    <dgm:pt modelId="{40C9C1D8-14B4-7F4A-8222-9520E5472FED}" type="pres">
      <dgm:prSet presAssocID="{8A51231E-150B-1F43-BF14-6F01396225BA}" presName="arrowAndChildren" presStyleCnt="0"/>
      <dgm:spPr/>
    </dgm:pt>
    <dgm:pt modelId="{DD443AA6-083F-0F4D-8A84-BEAA9455CAA4}" type="pres">
      <dgm:prSet presAssocID="{8A51231E-150B-1F43-BF14-6F01396225BA}" presName="parentTextArrow" presStyleLbl="node1" presStyleIdx="2" presStyleCnt="3"/>
      <dgm:spPr/>
    </dgm:pt>
  </dgm:ptLst>
  <dgm:cxnLst>
    <dgm:cxn modelId="{F7411A0C-7D2A-C248-914E-3AF30E49FAFC}" srcId="{D3F01FD2-E2DF-4045-B802-D0FD54259C09}" destId="{8A51231E-150B-1F43-BF14-6F01396225BA}" srcOrd="0" destOrd="0" parTransId="{93C58FA8-D480-CD4B-95AF-3AFEFAEE00DF}" sibTransId="{42BC4990-ACBF-A640-BE02-356E533C6DD2}"/>
    <dgm:cxn modelId="{9CFE0115-B23C-3B4E-B4F3-E3852618CF13}" srcId="{D3F01FD2-E2DF-4045-B802-D0FD54259C09}" destId="{927BEEFB-B4D6-124C-8DA0-B0234C7CE0C1}" srcOrd="1" destOrd="0" parTransId="{F0DAB046-853A-7042-86A9-24876B1537A2}" sibTransId="{46693ACF-9741-0D4A-8116-82278C60F0A4}"/>
    <dgm:cxn modelId="{17E33F70-C413-9845-85AB-CF5AEFCAE7DD}" type="presOf" srcId="{927BEEFB-B4D6-124C-8DA0-B0234C7CE0C1}" destId="{C24B0A77-84D4-D444-AA7E-244F58796881}" srcOrd="0" destOrd="0" presId="urn:microsoft.com/office/officeart/2005/8/layout/process4"/>
    <dgm:cxn modelId="{30374E93-6E30-4246-B0AD-C228063B9414}" srcId="{D3F01FD2-E2DF-4045-B802-D0FD54259C09}" destId="{18FCE31D-DDE8-C442-9568-AFD8251EE5E9}" srcOrd="2" destOrd="0" parTransId="{74B915B7-F81F-8347-B01A-9D0B014DA88F}" sibTransId="{3CA15D7A-2B19-B145-8420-3C266757D01C}"/>
    <dgm:cxn modelId="{A37D4A9D-23BE-954F-8397-73DDBBE092A0}" type="presOf" srcId="{8A51231E-150B-1F43-BF14-6F01396225BA}" destId="{DD443AA6-083F-0F4D-8A84-BEAA9455CAA4}" srcOrd="0" destOrd="0" presId="urn:microsoft.com/office/officeart/2005/8/layout/process4"/>
    <dgm:cxn modelId="{5B85D5A3-2246-7449-8BFA-026D06F3ED35}" type="presOf" srcId="{18FCE31D-DDE8-C442-9568-AFD8251EE5E9}" destId="{746938FB-7E1C-7449-BD4F-FE9E9732DE8A}" srcOrd="0" destOrd="0" presId="urn:microsoft.com/office/officeart/2005/8/layout/process4"/>
    <dgm:cxn modelId="{FBF19AFC-C7D2-B242-B6EB-FFF4F226C70F}" type="presOf" srcId="{D3F01FD2-E2DF-4045-B802-D0FD54259C09}" destId="{41E62B57-563F-2844-9C9A-B2C0626D2B9B}" srcOrd="0" destOrd="0" presId="urn:microsoft.com/office/officeart/2005/8/layout/process4"/>
    <dgm:cxn modelId="{6F045D30-C926-A342-9DCF-B2F64C547878}" type="presParOf" srcId="{41E62B57-563F-2844-9C9A-B2C0626D2B9B}" destId="{C26B2C9D-73B2-2040-A3DF-B54472CB8CC7}" srcOrd="0" destOrd="0" presId="urn:microsoft.com/office/officeart/2005/8/layout/process4"/>
    <dgm:cxn modelId="{003E4B4B-10B0-9545-B01D-9C936EC7FAD0}" type="presParOf" srcId="{C26B2C9D-73B2-2040-A3DF-B54472CB8CC7}" destId="{746938FB-7E1C-7449-BD4F-FE9E9732DE8A}" srcOrd="0" destOrd="0" presId="urn:microsoft.com/office/officeart/2005/8/layout/process4"/>
    <dgm:cxn modelId="{1509F575-638A-5144-8EC9-AB815C4F306A}" type="presParOf" srcId="{41E62B57-563F-2844-9C9A-B2C0626D2B9B}" destId="{0A1D2E63-7BC3-4941-82E5-5EF124B5D424}" srcOrd="1" destOrd="0" presId="urn:microsoft.com/office/officeart/2005/8/layout/process4"/>
    <dgm:cxn modelId="{64844A56-BF34-304F-8C4C-84E11CE3FB9E}" type="presParOf" srcId="{41E62B57-563F-2844-9C9A-B2C0626D2B9B}" destId="{53542161-EF63-CF42-B3BE-D191AC387BFE}" srcOrd="2" destOrd="0" presId="urn:microsoft.com/office/officeart/2005/8/layout/process4"/>
    <dgm:cxn modelId="{25573E9B-9841-1C49-AEE2-153A4B829531}" type="presParOf" srcId="{53542161-EF63-CF42-B3BE-D191AC387BFE}" destId="{C24B0A77-84D4-D444-AA7E-244F58796881}" srcOrd="0" destOrd="0" presId="urn:microsoft.com/office/officeart/2005/8/layout/process4"/>
    <dgm:cxn modelId="{DD380E2A-A76B-E941-A6DF-87B3DAC697FF}" type="presParOf" srcId="{41E62B57-563F-2844-9C9A-B2C0626D2B9B}" destId="{24F98462-836E-EC43-9811-59AD78311B3D}" srcOrd="3" destOrd="0" presId="urn:microsoft.com/office/officeart/2005/8/layout/process4"/>
    <dgm:cxn modelId="{F74F7E6F-DC16-284B-98D7-F11AFFE1B274}" type="presParOf" srcId="{41E62B57-563F-2844-9C9A-B2C0626D2B9B}" destId="{40C9C1D8-14B4-7F4A-8222-9520E5472FED}" srcOrd="4" destOrd="0" presId="urn:microsoft.com/office/officeart/2005/8/layout/process4"/>
    <dgm:cxn modelId="{2AE601D0-BA58-4540-B316-FB9C5BD09A19}" type="presParOf" srcId="{40C9C1D8-14B4-7F4A-8222-9520E5472FED}" destId="{DD443AA6-083F-0F4D-8A84-BEAA9455CAA4}"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5BCA862-5819-1846-8BB2-01CB09E38040}" type="doc">
      <dgm:prSet loTypeId="urn:microsoft.com/office/officeart/2005/8/layout/radial4" loCatId="" qsTypeId="urn:microsoft.com/office/officeart/2005/8/quickstyle/simple1" qsCatId="simple" csTypeId="urn:microsoft.com/office/officeart/2005/8/colors/colorful3" csCatId="colorful" phldr="1"/>
      <dgm:spPr/>
      <dgm:t>
        <a:bodyPr/>
        <a:lstStyle/>
        <a:p>
          <a:endParaRPr lang="en-US"/>
        </a:p>
      </dgm:t>
    </dgm:pt>
    <dgm:pt modelId="{BEACF051-5273-0D4D-ABA4-A0457E151A49}">
      <dgm:prSet phldrT="[Text]" custT="1"/>
      <dgm:spPr>
        <a:solidFill>
          <a:schemeClr val="bg2">
            <a:lumMod val="50000"/>
          </a:schemeClr>
        </a:solidFill>
      </dgm:spPr>
      <dgm:t>
        <a:bodyPr/>
        <a:lstStyle/>
        <a:p>
          <a:r>
            <a:rPr lang="en-US" sz="2000" b="1" dirty="0"/>
            <a:t>select some data series</a:t>
          </a:r>
        </a:p>
      </dgm:t>
    </dgm:pt>
    <dgm:pt modelId="{5D7B737F-718B-8344-994A-FAED4F60E7E6}" type="parTrans" cxnId="{D13DF0F6-DBA2-9D4E-8828-A793B591634B}">
      <dgm:prSet/>
      <dgm:spPr/>
      <dgm:t>
        <a:bodyPr/>
        <a:lstStyle/>
        <a:p>
          <a:endParaRPr lang="en-US" b="1"/>
        </a:p>
      </dgm:t>
    </dgm:pt>
    <dgm:pt modelId="{3A460EF5-9FEE-7D4D-8028-F838A7552552}" type="sibTrans" cxnId="{D13DF0F6-DBA2-9D4E-8828-A793B591634B}">
      <dgm:prSet/>
      <dgm:spPr/>
      <dgm:t>
        <a:bodyPr/>
        <a:lstStyle/>
        <a:p>
          <a:endParaRPr lang="en-US" b="1"/>
        </a:p>
      </dgm:t>
    </dgm:pt>
    <dgm:pt modelId="{50BC959F-3704-E642-95AD-5319F7E1C002}">
      <dgm:prSet phldrT="[Text]" custT="1"/>
      <dgm:spPr>
        <a:solidFill>
          <a:schemeClr val="bg2">
            <a:lumMod val="50000"/>
          </a:schemeClr>
        </a:solidFill>
      </dgm:spPr>
      <dgm:t>
        <a:bodyPr/>
        <a:lstStyle/>
        <a:p>
          <a:r>
            <a:rPr lang="en-US" sz="2000" b="1" dirty="0"/>
            <a:t>select values in time interval</a:t>
          </a:r>
        </a:p>
      </dgm:t>
    </dgm:pt>
    <dgm:pt modelId="{DB50CC9B-112D-7B4A-A994-9DE262DCA935}" type="parTrans" cxnId="{3F14F3F2-2851-0445-A064-25DDAA411EFD}">
      <dgm:prSet/>
      <dgm:spPr/>
      <dgm:t>
        <a:bodyPr/>
        <a:lstStyle/>
        <a:p>
          <a:endParaRPr lang="en-US" b="1"/>
        </a:p>
      </dgm:t>
    </dgm:pt>
    <dgm:pt modelId="{223EDBE6-F730-1D4A-9807-CCB796B8802E}" type="sibTrans" cxnId="{3F14F3F2-2851-0445-A064-25DDAA411EFD}">
      <dgm:prSet/>
      <dgm:spPr/>
      <dgm:t>
        <a:bodyPr/>
        <a:lstStyle/>
        <a:p>
          <a:endParaRPr lang="en-US" b="1"/>
        </a:p>
      </dgm:t>
    </dgm:pt>
    <dgm:pt modelId="{631935F8-2944-8946-A33D-AC05ED4352E6}">
      <dgm:prSet phldrT="[Text]" custT="1"/>
      <dgm:spPr>
        <a:solidFill>
          <a:schemeClr val="bg2">
            <a:lumMod val="50000"/>
          </a:schemeClr>
        </a:solidFill>
      </dgm:spPr>
      <dgm:t>
        <a:bodyPr/>
        <a:lstStyle/>
        <a:p>
          <a:r>
            <a:rPr lang="en-US" sz="2000" b="1" dirty="0"/>
            <a:t>select values in some range</a:t>
          </a:r>
        </a:p>
      </dgm:t>
    </dgm:pt>
    <dgm:pt modelId="{449F643F-2408-0041-93EE-AF641BDCB849}" type="parTrans" cxnId="{3785507A-45E8-8B47-9C49-03E917AD2B5E}">
      <dgm:prSet/>
      <dgm:spPr/>
      <dgm:t>
        <a:bodyPr/>
        <a:lstStyle/>
        <a:p>
          <a:endParaRPr lang="en-US" b="1"/>
        </a:p>
      </dgm:t>
    </dgm:pt>
    <dgm:pt modelId="{3A72CA42-039A-2E4C-82CC-48C62A782084}" type="sibTrans" cxnId="{3785507A-45E8-8B47-9C49-03E917AD2B5E}">
      <dgm:prSet/>
      <dgm:spPr/>
      <dgm:t>
        <a:bodyPr/>
        <a:lstStyle/>
        <a:p>
          <a:endParaRPr lang="en-US" b="1"/>
        </a:p>
      </dgm:t>
    </dgm:pt>
    <dgm:pt modelId="{73CF4B02-6D3C-ED4A-9999-2575A7A54407}">
      <dgm:prSet phldrT="[Text]"/>
      <dgm:spPr>
        <a:solidFill>
          <a:schemeClr val="bg2">
            <a:lumMod val="50000"/>
          </a:schemeClr>
        </a:solidFill>
      </dgm:spPr>
      <dgm:t>
        <a:bodyPr/>
        <a:lstStyle/>
        <a:p>
          <a:r>
            <a:rPr lang="en-US" b="1" dirty="0"/>
            <a:t>combinations of those</a:t>
          </a:r>
        </a:p>
      </dgm:t>
    </dgm:pt>
    <dgm:pt modelId="{9291AA9D-C8B5-BF42-976F-93A784426659}" type="parTrans" cxnId="{A89DE8E5-9281-644F-A7B8-65566F70674E}">
      <dgm:prSet/>
      <dgm:spPr/>
      <dgm:t>
        <a:bodyPr/>
        <a:lstStyle/>
        <a:p>
          <a:endParaRPr lang="en-US" b="1"/>
        </a:p>
      </dgm:t>
    </dgm:pt>
    <dgm:pt modelId="{185F1540-B015-9740-A2E4-967682B9BACC}" type="sibTrans" cxnId="{A89DE8E5-9281-644F-A7B8-65566F70674E}">
      <dgm:prSet/>
      <dgm:spPr/>
      <dgm:t>
        <a:bodyPr/>
        <a:lstStyle/>
        <a:p>
          <a:endParaRPr lang="en-US" b="1"/>
        </a:p>
      </dgm:t>
    </dgm:pt>
    <dgm:pt modelId="{2B3B1016-534F-514B-9C36-7677201162D1}">
      <dgm:prSet phldrT="[Text]"/>
      <dgm:spPr/>
      <dgm:t>
        <a:bodyPr/>
        <a:lstStyle/>
        <a:p>
          <a:r>
            <a:rPr lang="en-US" b="1" dirty="0" err="1"/>
            <a:t>Simlarity</a:t>
          </a:r>
          <a:r>
            <a:rPr lang="en-US" b="1" dirty="0"/>
            <a:t> Search</a:t>
          </a:r>
        </a:p>
      </dgm:t>
    </dgm:pt>
    <dgm:pt modelId="{753134C3-3B63-1446-82A7-4288ED774CB6}" type="sibTrans" cxnId="{732F8087-6818-EF44-99C8-46CD9CC6AB04}">
      <dgm:prSet/>
      <dgm:spPr/>
      <dgm:t>
        <a:bodyPr/>
        <a:lstStyle/>
        <a:p>
          <a:endParaRPr lang="en-US" b="1"/>
        </a:p>
      </dgm:t>
    </dgm:pt>
    <dgm:pt modelId="{E7C280B1-938A-1B4A-BE62-8517833E0756}" type="parTrans" cxnId="{732F8087-6818-EF44-99C8-46CD9CC6AB04}">
      <dgm:prSet/>
      <dgm:spPr/>
      <dgm:t>
        <a:bodyPr/>
        <a:lstStyle/>
        <a:p>
          <a:endParaRPr lang="en-US" b="1"/>
        </a:p>
      </dgm:t>
    </dgm:pt>
    <dgm:pt modelId="{D4E3E76D-3577-0541-A183-0326A814F775}" type="pres">
      <dgm:prSet presAssocID="{95BCA862-5819-1846-8BB2-01CB09E38040}" presName="cycle" presStyleCnt="0">
        <dgm:presLayoutVars>
          <dgm:chMax val="1"/>
          <dgm:dir/>
          <dgm:animLvl val="ctr"/>
          <dgm:resizeHandles val="exact"/>
        </dgm:presLayoutVars>
      </dgm:prSet>
      <dgm:spPr/>
    </dgm:pt>
    <dgm:pt modelId="{D4ACCB97-73A1-134A-A10A-CE36D403E12D}" type="pres">
      <dgm:prSet presAssocID="{2B3B1016-534F-514B-9C36-7677201162D1}" presName="centerShape" presStyleLbl="node0" presStyleIdx="0" presStyleCnt="1"/>
      <dgm:spPr/>
    </dgm:pt>
    <dgm:pt modelId="{614A3198-B683-AE42-8855-A08FAD7416DE}" type="pres">
      <dgm:prSet presAssocID="{5D7B737F-718B-8344-994A-FAED4F60E7E6}" presName="parTrans" presStyleLbl="bgSibTrans2D1" presStyleIdx="0" presStyleCnt="4"/>
      <dgm:spPr/>
    </dgm:pt>
    <dgm:pt modelId="{35B1ED56-562B-6D45-ABF3-9A04D3A5C1D1}" type="pres">
      <dgm:prSet presAssocID="{BEACF051-5273-0D4D-ABA4-A0457E151A49}" presName="node" presStyleLbl="node1" presStyleIdx="0" presStyleCnt="4">
        <dgm:presLayoutVars>
          <dgm:bulletEnabled val="1"/>
        </dgm:presLayoutVars>
      </dgm:prSet>
      <dgm:spPr/>
    </dgm:pt>
    <dgm:pt modelId="{4CE7111E-C9AD-BE4C-A8A3-A843D4872283}" type="pres">
      <dgm:prSet presAssocID="{DB50CC9B-112D-7B4A-A994-9DE262DCA935}" presName="parTrans" presStyleLbl="bgSibTrans2D1" presStyleIdx="1" presStyleCnt="4"/>
      <dgm:spPr/>
    </dgm:pt>
    <dgm:pt modelId="{65F666EB-AD1C-A840-924D-3C7D4068A525}" type="pres">
      <dgm:prSet presAssocID="{50BC959F-3704-E642-95AD-5319F7E1C002}" presName="node" presStyleLbl="node1" presStyleIdx="1" presStyleCnt="4">
        <dgm:presLayoutVars>
          <dgm:bulletEnabled val="1"/>
        </dgm:presLayoutVars>
      </dgm:prSet>
      <dgm:spPr/>
    </dgm:pt>
    <dgm:pt modelId="{BFAF19C8-D4C2-4E4C-8703-A764FED5823C}" type="pres">
      <dgm:prSet presAssocID="{449F643F-2408-0041-93EE-AF641BDCB849}" presName="parTrans" presStyleLbl="bgSibTrans2D1" presStyleIdx="2" presStyleCnt="4"/>
      <dgm:spPr/>
    </dgm:pt>
    <dgm:pt modelId="{2A1F7280-28D8-7E44-8BD5-2AABD500A539}" type="pres">
      <dgm:prSet presAssocID="{631935F8-2944-8946-A33D-AC05ED4352E6}" presName="node" presStyleLbl="node1" presStyleIdx="2" presStyleCnt="4">
        <dgm:presLayoutVars>
          <dgm:bulletEnabled val="1"/>
        </dgm:presLayoutVars>
      </dgm:prSet>
      <dgm:spPr/>
    </dgm:pt>
    <dgm:pt modelId="{A6AFC48A-9AA9-B341-91C0-CA8004BB62C9}" type="pres">
      <dgm:prSet presAssocID="{9291AA9D-C8B5-BF42-976F-93A784426659}" presName="parTrans" presStyleLbl="bgSibTrans2D1" presStyleIdx="3" presStyleCnt="4"/>
      <dgm:spPr/>
    </dgm:pt>
    <dgm:pt modelId="{E798F2F1-1FA1-0147-B4FE-6644AAAB089B}" type="pres">
      <dgm:prSet presAssocID="{73CF4B02-6D3C-ED4A-9999-2575A7A54407}" presName="node" presStyleLbl="node1" presStyleIdx="3" presStyleCnt="4">
        <dgm:presLayoutVars>
          <dgm:bulletEnabled val="1"/>
        </dgm:presLayoutVars>
      </dgm:prSet>
      <dgm:spPr/>
    </dgm:pt>
  </dgm:ptLst>
  <dgm:cxnLst>
    <dgm:cxn modelId="{689E3405-C875-4470-A1A8-BF99B2BA122A}" type="presOf" srcId="{DB50CC9B-112D-7B4A-A994-9DE262DCA935}" destId="{4CE7111E-C9AD-BE4C-A8A3-A843D4872283}" srcOrd="0" destOrd="0" presId="urn:microsoft.com/office/officeart/2005/8/layout/radial4"/>
    <dgm:cxn modelId="{EB2F301A-A5CF-44BE-B01B-A1AA7A1BD640}" type="presOf" srcId="{50BC959F-3704-E642-95AD-5319F7E1C002}" destId="{65F666EB-AD1C-A840-924D-3C7D4068A525}" srcOrd="0" destOrd="0" presId="urn:microsoft.com/office/officeart/2005/8/layout/radial4"/>
    <dgm:cxn modelId="{4C710139-D0FD-4C62-844D-2E642BDC0D26}" type="presOf" srcId="{9291AA9D-C8B5-BF42-976F-93A784426659}" destId="{A6AFC48A-9AA9-B341-91C0-CA8004BB62C9}" srcOrd="0" destOrd="0" presId="urn:microsoft.com/office/officeart/2005/8/layout/radial4"/>
    <dgm:cxn modelId="{4BF50541-5255-434C-84A1-5AC9D8776F30}" type="presOf" srcId="{95BCA862-5819-1846-8BB2-01CB09E38040}" destId="{D4E3E76D-3577-0541-A183-0326A814F775}" srcOrd="0" destOrd="0" presId="urn:microsoft.com/office/officeart/2005/8/layout/radial4"/>
    <dgm:cxn modelId="{3785507A-45E8-8B47-9C49-03E917AD2B5E}" srcId="{2B3B1016-534F-514B-9C36-7677201162D1}" destId="{631935F8-2944-8946-A33D-AC05ED4352E6}" srcOrd="2" destOrd="0" parTransId="{449F643F-2408-0041-93EE-AF641BDCB849}" sibTransId="{3A72CA42-039A-2E4C-82CC-48C62A782084}"/>
    <dgm:cxn modelId="{1932D05A-A144-4372-B975-1D90FF9D526E}" type="presOf" srcId="{631935F8-2944-8946-A33D-AC05ED4352E6}" destId="{2A1F7280-28D8-7E44-8BD5-2AABD500A539}" srcOrd="0" destOrd="0" presId="urn:microsoft.com/office/officeart/2005/8/layout/radial4"/>
    <dgm:cxn modelId="{E4F45A87-C693-45A1-B38D-3F6C7DF24940}" type="presOf" srcId="{BEACF051-5273-0D4D-ABA4-A0457E151A49}" destId="{35B1ED56-562B-6D45-ABF3-9A04D3A5C1D1}" srcOrd="0" destOrd="0" presId="urn:microsoft.com/office/officeart/2005/8/layout/radial4"/>
    <dgm:cxn modelId="{732F8087-6818-EF44-99C8-46CD9CC6AB04}" srcId="{95BCA862-5819-1846-8BB2-01CB09E38040}" destId="{2B3B1016-534F-514B-9C36-7677201162D1}" srcOrd="0" destOrd="0" parTransId="{E7C280B1-938A-1B4A-BE62-8517833E0756}" sibTransId="{753134C3-3B63-1446-82A7-4288ED774CB6}"/>
    <dgm:cxn modelId="{9ABC50A4-2B40-4929-A6C4-73694A6E3936}" type="presOf" srcId="{73CF4B02-6D3C-ED4A-9999-2575A7A54407}" destId="{E798F2F1-1FA1-0147-B4FE-6644AAAB089B}" srcOrd="0" destOrd="0" presId="urn:microsoft.com/office/officeart/2005/8/layout/radial4"/>
    <dgm:cxn modelId="{7682F3CC-DE34-448B-AA0E-FC16F4EC9230}" type="presOf" srcId="{449F643F-2408-0041-93EE-AF641BDCB849}" destId="{BFAF19C8-D4C2-4E4C-8703-A764FED5823C}" srcOrd="0" destOrd="0" presId="urn:microsoft.com/office/officeart/2005/8/layout/radial4"/>
    <dgm:cxn modelId="{A89DE8E5-9281-644F-A7B8-65566F70674E}" srcId="{2B3B1016-534F-514B-9C36-7677201162D1}" destId="{73CF4B02-6D3C-ED4A-9999-2575A7A54407}" srcOrd="3" destOrd="0" parTransId="{9291AA9D-C8B5-BF42-976F-93A784426659}" sibTransId="{185F1540-B015-9740-A2E4-967682B9BACC}"/>
    <dgm:cxn modelId="{3F14F3F2-2851-0445-A064-25DDAA411EFD}" srcId="{2B3B1016-534F-514B-9C36-7677201162D1}" destId="{50BC959F-3704-E642-95AD-5319F7E1C002}" srcOrd="1" destOrd="0" parTransId="{DB50CC9B-112D-7B4A-A994-9DE262DCA935}" sibTransId="{223EDBE6-F730-1D4A-9807-CCB796B8802E}"/>
    <dgm:cxn modelId="{D13DF0F6-DBA2-9D4E-8828-A793B591634B}" srcId="{2B3B1016-534F-514B-9C36-7677201162D1}" destId="{BEACF051-5273-0D4D-ABA4-A0457E151A49}" srcOrd="0" destOrd="0" parTransId="{5D7B737F-718B-8344-994A-FAED4F60E7E6}" sibTransId="{3A460EF5-9FEE-7D4D-8028-F838A7552552}"/>
    <dgm:cxn modelId="{70353EFA-3901-4AD5-8F42-DA7716D17884}" type="presOf" srcId="{2B3B1016-534F-514B-9C36-7677201162D1}" destId="{D4ACCB97-73A1-134A-A10A-CE36D403E12D}" srcOrd="0" destOrd="0" presId="urn:microsoft.com/office/officeart/2005/8/layout/radial4"/>
    <dgm:cxn modelId="{AA38EEFE-F889-4140-B168-6E16E630145F}" type="presOf" srcId="{5D7B737F-718B-8344-994A-FAED4F60E7E6}" destId="{614A3198-B683-AE42-8855-A08FAD7416DE}" srcOrd="0" destOrd="0" presId="urn:microsoft.com/office/officeart/2005/8/layout/radial4"/>
    <dgm:cxn modelId="{79510536-BEA1-4E29-9D74-9C8752F06A8C}" type="presParOf" srcId="{D4E3E76D-3577-0541-A183-0326A814F775}" destId="{D4ACCB97-73A1-134A-A10A-CE36D403E12D}" srcOrd="0" destOrd="0" presId="urn:microsoft.com/office/officeart/2005/8/layout/radial4"/>
    <dgm:cxn modelId="{9DD585AC-C4A8-47E2-A6C8-19EA20B4852A}" type="presParOf" srcId="{D4E3E76D-3577-0541-A183-0326A814F775}" destId="{614A3198-B683-AE42-8855-A08FAD7416DE}" srcOrd="1" destOrd="0" presId="urn:microsoft.com/office/officeart/2005/8/layout/radial4"/>
    <dgm:cxn modelId="{5F23DCE9-5312-4984-9204-389F102DAF24}" type="presParOf" srcId="{D4E3E76D-3577-0541-A183-0326A814F775}" destId="{35B1ED56-562B-6D45-ABF3-9A04D3A5C1D1}" srcOrd="2" destOrd="0" presId="urn:microsoft.com/office/officeart/2005/8/layout/radial4"/>
    <dgm:cxn modelId="{3B8FEBEB-28DE-4420-9FFC-F4973B07F7D4}" type="presParOf" srcId="{D4E3E76D-3577-0541-A183-0326A814F775}" destId="{4CE7111E-C9AD-BE4C-A8A3-A843D4872283}" srcOrd="3" destOrd="0" presId="urn:microsoft.com/office/officeart/2005/8/layout/radial4"/>
    <dgm:cxn modelId="{49ABDF96-D4B8-44B8-BE76-138B1D0CD1A2}" type="presParOf" srcId="{D4E3E76D-3577-0541-A183-0326A814F775}" destId="{65F666EB-AD1C-A840-924D-3C7D4068A525}" srcOrd="4" destOrd="0" presId="urn:microsoft.com/office/officeart/2005/8/layout/radial4"/>
    <dgm:cxn modelId="{23024983-112C-44C2-9080-CDE0B61E333F}" type="presParOf" srcId="{D4E3E76D-3577-0541-A183-0326A814F775}" destId="{BFAF19C8-D4C2-4E4C-8703-A764FED5823C}" srcOrd="5" destOrd="0" presId="urn:microsoft.com/office/officeart/2005/8/layout/radial4"/>
    <dgm:cxn modelId="{111C9348-A619-46B5-9210-1BDBFA8A3256}" type="presParOf" srcId="{D4E3E76D-3577-0541-A183-0326A814F775}" destId="{2A1F7280-28D8-7E44-8BD5-2AABD500A539}" srcOrd="6" destOrd="0" presId="urn:microsoft.com/office/officeart/2005/8/layout/radial4"/>
    <dgm:cxn modelId="{16370DC0-0B05-4349-8DDF-7FE1998E5D3E}" type="presParOf" srcId="{D4E3E76D-3577-0541-A183-0326A814F775}" destId="{A6AFC48A-9AA9-B341-91C0-CA8004BB62C9}" srcOrd="7" destOrd="0" presId="urn:microsoft.com/office/officeart/2005/8/layout/radial4"/>
    <dgm:cxn modelId="{56C83919-BC2E-4F92-B354-22FC2038ABD2}" type="presParOf" srcId="{D4E3E76D-3577-0541-A183-0326A814F775}" destId="{E798F2F1-1FA1-0147-B4FE-6644AAAB089B}" srcOrd="8"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5BCA862-5819-1846-8BB2-01CB09E38040}" type="doc">
      <dgm:prSet loTypeId="urn:microsoft.com/office/officeart/2005/8/layout/radial4" loCatId="" qsTypeId="urn:microsoft.com/office/officeart/2005/8/quickstyle/simple1" qsCatId="simple" csTypeId="urn:microsoft.com/office/officeart/2005/8/colors/colorful3" csCatId="colorful" phldr="1"/>
      <dgm:spPr/>
      <dgm:t>
        <a:bodyPr/>
        <a:lstStyle/>
        <a:p>
          <a:endParaRPr lang="en-US"/>
        </a:p>
      </dgm:t>
    </dgm:pt>
    <dgm:pt modelId="{2B3B1016-534F-514B-9C36-7677201162D1}">
      <dgm:prSet phldrT="[Text]"/>
      <dgm:spPr/>
      <dgm:t>
        <a:bodyPr/>
        <a:lstStyle/>
        <a:p>
          <a:r>
            <a:rPr lang="en-US" b="1" dirty="0"/>
            <a:t>Similarity Search</a:t>
          </a:r>
        </a:p>
      </dgm:t>
    </dgm:pt>
    <dgm:pt modelId="{E7C280B1-938A-1B4A-BE62-8517833E0756}" type="parTrans" cxnId="{732F8087-6818-EF44-99C8-46CD9CC6AB04}">
      <dgm:prSet/>
      <dgm:spPr/>
      <dgm:t>
        <a:bodyPr/>
        <a:lstStyle/>
        <a:p>
          <a:endParaRPr lang="en-US" b="1"/>
        </a:p>
      </dgm:t>
    </dgm:pt>
    <dgm:pt modelId="{753134C3-3B63-1446-82A7-4288ED774CB6}" type="sibTrans" cxnId="{732F8087-6818-EF44-99C8-46CD9CC6AB04}">
      <dgm:prSet/>
      <dgm:spPr/>
      <dgm:t>
        <a:bodyPr/>
        <a:lstStyle/>
        <a:p>
          <a:endParaRPr lang="en-US" b="1"/>
        </a:p>
      </dgm:t>
    </dgm:pt>
    <dgm:pt modelId="{BEACF051-5273-0D4D-ABA4-A0457E151A49}">
      <dgm:prSet phldrT="[Text]"/>
      <dgm:spPr/>
      <dgm:t>
        <a:bodyPr/>
        <a:lstStyle/>
        <a:p>
          <a:r>
            <a:rPr lang="en-US" b="1" dirty="0"/>
            <a:t>Classification</a:t>
          </a:r>
        </a:p>
      </dgm:t>
    </dgm:pt>
    <dgm:pt modelId="{5D7B737F-718B-8344-994A-FAED4F60E7E6}" type="parTrans" cxnId="{D13DF0F6-DBA2-9D4E-8828-A793B591634B}">
      <dgm:prSet/>
      <dgm:spPr/>
      <dgm:t>
        <a:bodyPr/>
        <a:lstStyle/>
        <a:p>
          <a:endParaRPr lang="en-US" b="1"/>
        </a:p>
      </dgm:t>
    </dgm:pt>
    <dgm:pt modelId="{3A460EF5-9FEE-7D4D-8028-F838A7552552}" type="sibTrans" cxnId="{D13DF0F6-DBA2-9D4E-8828-A793B591634B}">
      <dgm:prSet/>
      <dgm:spPr/>
      <dgm:t>
        <a:bodyPr/>
        <a:lstStyle/>
        <a:p>
          <a:endParaRPr lang="en-US" b="1"/>
        </a:p>
      </dgm:t>
    </dgm:pt>
    <dgm:pt modelId="{50BC959F-3704-E642-95AD-5319F7E1C002}">
      <dgm:prSet phldrT="[Text]"/>
      <dgm:spPr/>
      <dgm:t>
        <a:bodyPr/>
        <a:lstStyle/>
        <a:p>
          <a:r>
            <a:rPr lang="en-US" b="1" dirty="0"/>
            <a:t>Clustering</a:t>
          </a:r>
        </a:p>
      </dgm:t>
    </dgm:pt>
    <dgm:pt modelId="{DB50CC9B-112D-7B4A-A994-9DE262DCA935}" type="parTrans" cxnId="{3F14F3F2-2851-0445-A064-25DDAA411EFD}">
      <dgm:prSet/>
      <dgm:spPr/>
      <dgm:t>
        <a:bodyPr/>
        <a:lstStyle/>
        <a:p>
          <a:endParaRPr lang="en-US" b="1"/>
        </a:p>
      </dgm:t>
    </dgm:pt>
    <dgm:pt modelId="{223EDBE6-F730-1D4A-9807-CCB796B8802E}" type="sibTrans" cxnId="{3F14F3F2-2851-0445-A064-25DDAA411EFD}">
      <dgm:prSet/>
      <dgm:spPr/>
      <dgm:t>
        <a:bodyPr/>
        <a:lstStyle/>
        <a:p>
          <a:endParaRPr lang="en-US" b="1"/>
        </a:p>
      </dgm:t>
    </dgm:pt>
    <dgm:pt modelId="{631935F8-2944-8946-A33D-AC05ED4352E6}">
      <dgm:prSet phldrT="[Text]"/>
      <dgm:spPr/>
      <dgm:t>
        <a:bodyPr/>
        <a:lstStyle/>
        <a:p>
          <a:r>
            <a:rPr lang="en-US" b="1" dirty="0"/>
            <a:t>Outlier Detection</a:t>
          </a:r>
        </a:p>
      </dgm:t>
    </dgm:pt>
    <dgm:pt modelId="{449F643F-2408-0041-93EE-AF641BDCB849}" type="parTrans" cxnId="{3785507A-45E8-8B47-9C49-03E917AD2B5E}">
      <dgm:prSet/>
      <dgm:spPr/>
      <dgm:t>
        <a:bodyPr/>
        <a:lstStyle/>
        <a:p>
          <a:endParaRPr lang="en-US" b="1"/>
        </a:p>
      </dgm:t>
    </dgm:pt>
    <dgm:pt modelId="{3A72CA42-039A-2E4C-82CC-48C62A782084}" type="sibTrans" cxnId="{3785507A-45E8-8B47-9C49-03E917AD2B5E}">
      <dgm:prSet/>
      <dgm:spPr/>
      <dgm:t>
        <a:bodyPr/>
        <a:lstStyle/>
        <a:p>
          <a:endParaRPr lang="en-US" b="1"/>
        </a:p>
      </dgm:t>
    </dgm:pt>
    <dgm:pt modelId="{73CF4B02-6D3C-ED4A-9999-2575A7A54407}">
      <dgm:prSet phldrT="[Text]"/>
      <dgm:spPr/>
      <dgm:t>
        <a:bodyPr/>
        <a:lstStyle/>
        <a:p>
          <a:r>
            <a:rPr lang="en-US" b="1" dirty="0"/>
            <a:t>Frequent Pattern Mining</a:t>
          </a:r>
        </a:p>
      </dgm:t>
    </dgm:pt>
    <dgm:pt modelId="{9291AA9D-C8B5-BF42-976F-93A784426659}" type="parTrans" cxnId="{A89DE8E5-9281-644F-A7B8-65566F70674E}">
      <dgm:prSet/>
      <dgm:spPr/>
      <dgm:t>
        <a:bodyPr/>
        <a:lstStyle/>
        <a:p>
          <a:endParaRPr lang="en-US" b="1"/>
        </a:p>
      </dgm:t>
    </dgm:pt>
    <dgm:pt modelId="{185F1540-B015-9740-A2E4-967682B9BACC}" type="sibTrans" cxnId="{A89DE8E5-9281-644F-A7B8-65566F70674E}">
      <dgm:prSet/>
      <dgm:spPr/>
      <dgm:t>
        <a:bodyPr/>
        <a:lstStyle/>
        <a:p>
          <a:endParaRPr lang="en-US" b="1"/>
        </a:p>
      </dgm:t>
    </dgm:pt>
    <dgm:pt modelId="{D4E3E76D-3577-0541-A183-0326A814F775}" type="pres">
      <dgm:prSet presAssocID="{95BCA862-5819-1846-8BB2-01CB09E38040}" presName="cycle" presStyleCnt="0">
        <dgm:presLayoutVars>
          <dgm:chMax val="1"/>
          <dgm:dir/>
          <dgm:animLvl val="ctr"/>
          <dgm:resizeHandles val="exact"/>
        </dgm:presLayoutVars>
      </dgm:prSet>
      <dgm:spPr/>
    </dgm:pt>
    <dgm:pt modelId="{D4ACCB97-73A1-134A-A10A-CE36D403E12D}" type="pres">
      <dgm:prSet presAssocID="{2B3B1016-534F-514B-9C36-7677201162D1}" presName="centerShape" presStyleLbl="node0" presStyleIdx="0" presStyleCnt="1"/>
      <dgm:spPr/>
    </dgm:pt>
    <dgm:pt modelId="{614A3198-B683-AE42-8855-A08FAD7416DE}" type="pres">
      <dgm:prSet presAssocID="{5D7B737F-718B-8344-994A-FAED4F60E7E6}" presName="parTrans" presStyleLbl="bgSibTrans2D1" presStyleIdx="0" presStyleCnt="4"/>
      <dgm:spPr/>
    </dgm:pt>
    <dgm:pt modelId="{35B1ED56-562B-6D45-ABF3-9A04D3A5C1D1}" type="pres">
      <dgm:prSet presAssocID="{BEACF051-5273-0D4D-ABA4-A0457E151A49}" presName="node" presStyleLbl="node1" presStyleIdx="0" presStyleCnt="4">
        <dgm:presLayoutVars>
          <dgm:bulletEnabled val="1"/>
        </dgm:presLayoutVars>
      </dgm:prSet>
      <dgm:spPr/>
    </dgm:pt>
    <dgm:pt modelId="{4CE7111E-C9AD-BE4C-A8A3-A843D4872283}" type="pres">
      <dgm:prSet presAssocID="{DB50CC9B-112D-7B4A-A994-9DE262DCA935}" presName="parTrans" presStyleLbl="bgSibTrans2D1" presStyleIdx="1" presStyleCnt="4"/>
      <dgm:spPr/>
    </dgm:pt>
    <dgm:pt modelId="{65F666EB-AD1C-A840-924D-3C7D4068A525}" type="pres">
      <dgm:prSet presAssocID="{50BC959F-3704-E642-95AD-5319F7E1C002}" presName="node" presStyleLbl="node1" presStyleIdx="1" presStyleCnt="4">
        <dgm:presLayoutVars>
          <dgm:bulletEnabled val="1"/>
        </dgm:presLayoutVars>
      </dgm:prSet>
      <dgm:spPr/>
    </dgm:pt>
    <dgm:pt modelId="{BFAF19C8-D4C2-4E4C-8703-A764FED5823C}" type="pres">
      <dgm:prSet presAssocID="{449F643F-2408-0041-93EE-AF641BDCB849}" presName="parTrans" presStyleLbl="bgSibTrans2D1" presStyleIdx="2" presStyleCnt="4"/>
      <dgm:spPr/>
    </dgm:pt>
    <dgm:pt modelId="{2A1F7280-28D8-7E44-8BD5-2AABD500A539}" type="pres">
      <dgm:prSet presAssocID="{631935F8-2944-8946-A33D-AC05ED4352E6}" presName="node" presStyleLbl="node1" presStyleIdx="2" presStyleCnt="4">
        <dgm:presLayoutVars>
          <dgm:bulletEnabled val="1"/>
        </dgm:presLayoutVars>
      </dgm:prSet>
      <dgm:spPr/>
    </dgm:pt>
    <dgm:pt modelId="{A6AFC48A-9AA9-B341-91C0-CA8004BB62C9}" type="pres">
      <dgm:prSet presAssocID="{9291AA9D-C8B5-BF42-976F-93A784426659}" presName="parTrans" presStyleLbl="bgSibTrans2D1" presStyleIdx="3" presStyleCnt="4"/>
      <dgm:spPr/>
    </dgm:pt>
    <dgm:pt modelId="{E798F2F1-1FA1-0147-B4FE-6644AAAB089B}" type="pres">
      <dgm:prSet presAssocID="{73CF4B02-6D3C-ED4A-9999-2575A7A54407}" presName="node" presStyleLbl="node1" presStyleIdx="3" presStyleCnt="4">
        <dgm:presLayoutVars>
          <dgm:bulletEnabled val="1"/>
        </dgm:presLayoutVars>
      </dgm:prSet>
      <dgm:spPr/>
    </dgm:pt>
  </dgm:ptLst>
  <dgm:cxnLst>
    <dgm:cxn modelId="{98713921-70D8-44C5-A06B-A9AEDD6C6FD8}" type="presOf" srcId="{73CF4B02-6D3C-ED4A-9999-2575A7A54407}" destId="{E798F2F1-1FA1-0147-B4FE-6644AAAB089B}" srcOrd="0" destOrd="0" presId="urn:microsoft.com/office/officeart/2005/8/layout/radial4"/>
    <dgm:cxn modelId="{DA118636-D4CD-4246-8DFC-9B4368CFD5C7}" type="presOf" srcId="{631935F8-2944-8946-A33D-AC05ED4352E6}" destId="{2A1F7280-28D8-7E44-8BD5-2AABD500A539}" srcOrd="0" destOrd="0" presId="urn:microsoft.com/office/officeart/2005/8/layout/radial4"/>
    <dgm:cxn modelId="{3187E33F-5B04-4403-9CAE-92E46D887430}" type="presOf" srcId="{5D7B737F-718B-8344-994A-FAED4F60E7E6}" destId="{614A3198-B683-AE42-8855-A08FAD7416DE}" srcOrd="0" destOrd="0" presId="urn:microsoft.com/office/officeart/2005/8/layout/radial4"/>
    <dgm:cxn modelId="{42D3C851-BD52-4ACA-AD0E-2E28856B84C7}" type="presOf" srcId="{95BCA862-5819-1846-8BB2-01CB09E38040}" destId="{D4E3E76D-3577-0541-A183-0326A814F775}" srcOrd="0" destOrd="0" presId="urn:microsoft.com/office/officeart/2005/8/layout/radial4"/>
    <dgm:cxn modelId="{F5A52158-C791-4D3C-BA19-60F6B0364F52}" type="presOf" srcId="{449F643F-2408-0041-93EE-AF641BDCB849}" destId="{BFAF19C8-D4C2-4E4C-8703-A764FED5823C}" srcOrd="0" destOrd="0" presId="urn:microsoft.com/office/officeart/2005/8/layout/radial4"/>
    <dgm:cxn modelId="{3785507A-45E8-8B47-9C49-03E917AD2B5E}" srcId="{2B3B1016-534F-514B-9C36-7677201162D1}" destId="{631935F8-2944-8946-A33D-AC05ED4352E6}" srcOrd="2" destOrd="0" parTransId="{449F643F-2408-0041-93EE-AF641BDCB849}" sibTransId="{3A72CA42-039A-2E4C-82CC-48C62A782084}"/>
    <dgm:cxn modelId="{732F8087-6818-EF44-99C8-46CD9CC6AB04}" srcId="{95BCA862-5819-1846-8BB2-01CB09E38040}" destId="{2B3B1016-534F-514B-9C36-7677201162D1}" srcOrd="0" destOrd="0" parTransId="{E7C280B1-938A-1B4A-BE62-8517833E0756}" sibTransId="{753134C3-3B63-1446-82A7-4288ED774CB6}"/>
    <dgm:cxn modelId="{C87DB494-16EC-495B-B8B9-7D4D7C4E23DB}" type="presOf" srcId="{9291AA9D-C8B5-BF42-976F-93A784426659}" destId="{A6AFC48A-9AA9-B341-91C0-CA8004BB62C9}" srcOrd="0" destOrd="0" presId="urn:microsoft.com/office/officeart/2005/8/layout/radial4"/>
    <dgm:cxn modelId="{08DC72A8-D728-4546-A2BA-5A31EC4AE97E}" type="presOf" srcId="{2B3B1016-534F-514B-9C36-7677201162D1}" destId="{D4ACCB97-73A1-134A-A10A-CE36D403E12D}" srcOrd="0" destOrd="0" presId="urn:microsoft.com/office/officeart/2005/8/layout/radial4"/>
    <dgm:cxn modelId="{A551C2C9-88C0-4131-A03B-46B3A0AA095A}" type="presOf" srcId="{50BC959F-3704-E642-95AD-5319F7E1C002}" destId="{65F666EB-AD1C-A840-924D-3C7D4068A525}" srcOrd="0" destOrd="0" presId="urn:microsoft.com/office/officeart/2005/8/layout/radial4"/>
    <dgm:cxn modelId="{A89DE8E5-9281-644F-A7B8-65566F70674E}" srcId="{2B3B1016-534F-514B-9C36-7677201162D1}" destId="{73CF4B02-6D3C-ED4A-9999-2575A7A54407}" srcOrd="3" destOrd="0" parTransId="{9291AA9D-C8B5-BF42-976F-93A784426659}" sibTransId="{185F1540-B015-9740-A2E4-967682B9BACC}"/>
    <dgm:cxn modelId="{59BD20EB-19ED-445B-AFB6-0CF62FE668BB}" type="presOf" srcId="{BEACF051-5273-0D4D-ABA4-A0457E151A49}" destId="{35B1ED56-562B-6D45-ABF3-9A04D3A5C1D1}" srcOrd="0" destOrd="0" presId="urn:microsoft.com/office/officeart/2005/8/layout/radial4"/>
    <dgm:cxn modelId="{942BF1EF-90F0-448D-8926-6AC2716F94CD}" type="presOf" srcId="{DB50CC9B-112D-7B4A-A994-9DE262DCA935}" destId="{4CE7111E-C9AD-BE4C-A8A3-A843D4872283}" srcOrd="0" destOrd="0" presId="urn:microsoft.com/office/officeart/2005/8/layout/radial4"/>
    <dgm:cxn modelId="{3F14F3F2-2851-0445-A064-25DDAA411EFD}" srcId="{2B3B1016-534F-514B-9C36-7677201162D1}" destId="{50BC959F-3704-E642-95AD-5319F7E1C002}" srcOrd="1" destOrd="0" parTransId="{DB50CC9B-112D-7B4A-A994-9DE262DCA935}" sibTransId="{223EDBE6-F730-1D4A-9807-CCB796B8802E}"/>
    <dgm:cxn modelId="{D13DF0F6-DBA2-9D4E-8828-A793B591634B}" srcId="{2B3B1016-534F-514B-9C36-7677201162D1}" destId="{BEACF051-5273-0D4D-ABA4-A0457E151A49}" srcOrd="0" destOrd="0" parTransId="{5D7B737F-718B-8344-994A-FAED4F60E7E6}" sibTransId="{3A460EF5-9FEE-7D4D-8028-F838A7552552}"/>
    <dgm:cxn modelId="{D051696B-8E84-44E1-AEE5-4DADFCE5CC95}" type="presParOf" srcId="{D4E3E76D-3577-0541-A183-0326A814F775}" destId="{D4ACCB97-73A1-134A-A10A-CE36D403E12D}" srcOrd="0" destOrd="0" presId="urn:microsoft.com/office/officeart/2005/8/layout/radial4"/>
    <dgm:cxn modelId="{8EC3E2F9-0215-4F68-B70B-8B122023D576}" type="presParOf" srcId="{D4E3E76D-3577-0541-A183-0326A814F775}" destId="{614A3198-B683-AE42-8855-A08FAD7416DE}" srcOrd="1" destOrd="0" presId="urn:microsoft.com/office/officeart/2005/8/layout/radial4"/>
    <dgm:cxn modelId="{35B3EEF2-111B-454D-8732-FAE83D27EA6E}" type="presParOf" srcId="{D4E3E76D-3577-0541-A183-0326A814F775}" destId="{35B1ED56-562B-6D45-ABF3-9A04D3A5C1D1}" srcOrd="2" destOrd="0" presId="urn:microsoft.com/office/officeart/2005/8/layout/radial4"/>
    <dgm:cxn modelId="{A9EE6DA1-6239-4C8C-AA98-1570CA549262}" type="presParOf" srcId="{D4E3E76D-3577-0541-A183-0326A814F775}" destId="{4CE7111E-C9AD-BE4C-A8A3-A843D4872283}" srcOrd="3" destOrd="0" presId="urn:microsoft.com/office/officeart/2005/8/layout/radial4"/>
    <dgm:cxn modelId="{B49ADBE8-A21B-4005-8A8A-DE2C93BDA552}" type="presParOf" srcId="{D4E3E76D-3577-0541-A183-0326A814F775}" destId="{65F666EB-AD1C-A840-924D-3C7D4068A525}" srcOrd="4" destOrd="0" presId="urn:microsoft.com/office/officeart/2005/8/layout/radial4"/>
    <dgm:cxn modelId="{922D773B-6268-48A4-8A62-000BF38AF586}" type="presParOf" srcId="{D4E3E76D-3577-0541-A183-0326A814F775}" destId="{BFAF19C8-D4C2-4E4C-8703-A764FED5823C}" srcOrd="5" destOrd="0" presId="urn:microsoft.com/office/officeart/2005/8/layout/radial4"/>
    <dgm:cxn modelId="{97D99600-7CE5-48DD-8DFC-20985D256740}" type="presParOf" srcId="{D4E3E76D-3577-0541-A183-0326A814F775}" destId="{2A1F7280-28D8-7E44-8BD5-2AABD500A539}" srcOrd="6" destOrd="0" presId="urn:microsoft.com/office/officeart/2005/8/layout/radial4"/>
    <dgm:cxn modelId="{0ABDD78A-937C-4969-BBC8-77EBDE34E71B}" type="presParOf" srcId="{D4E3E76D-3577-0541-A183-0326A814F775}" destId="{A6AFC48A-9AA9-B341-91C0-CA8004BB62C9}" srcOrd="7" destOrd="0" presId="urn:microsoft.com/office/officeart/2005/8/layout/radial4"/>
    <dgm:cxn modelId="{80AE01C3-32CF-4B2D-809F-4FC53427BB99}" type="presParOf" srcId="{D4E3E76D-3577-0541-A183-0326A814F775}" destId="{E798F2F1-1FA1-0147-B4FE-6644AAAB089B}" srcOrd="8"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5BCA862-5819-1846-8BB2-01CB09E38040}" type="doc">
      <dgm:prSet loTypeId="urn:microsoft.com/office/officeart/2005/8/layout/radial4" loCatId="" qsTypeId="urn:microsoft.com/office/officeart/2005/8/quickstyle/simple1" qsCatId="simple" csTypeId="urn:microsoft.com/office/officeart/2005/8/colors/colorful3" csCatId="colorful" phldr="1"/>
      <dgm:spPr/>
      <dgm:t>
        <a:bodyPr/>
        <a:lstStyle/>
        <a:p>
          <a:endParaRPr lang="en-US"/>
        </a:p>
      </dgm:t>
    </dgm:pt>
    <dgm:pt modelId="{2B3B1016-534F-514B-9C36-7677201162D1}">
      <dgm:prSet phldrT="[Text]"/>
      <dgm:spPr/>
      <dgm:t>
        <a:bodyPr/>
        <a:lstStyle/>
        <a:p>
          <a:r>
            <a:rPr lang="en-US" b="1" dirty="0"/>
            <a:t>Similarity Search</a:t>
          </a:r>
        </a:p>
      </dgm:t>
    </dgm:pt>
    <dgm:pt modelId="{E7C280B1-938A-1B4A-BE62-8517833E0756}" type="parTrans" cxnId="{732F8087-6818-EF44-99C8-46CD9CC6AB04}">
      <dgm:prSet/>
      <dgm:spPr/>
      <dgm:t>
        <a:bodyPr/>
        <a:lstStyle/>
        <a:p>
          <a:endParaRPr lang="en-US" b="1"/>
        </a:p>
      </dgm:t>
    </dgm:pt>
    <dgm:pt modelId="{753134C3-3B63-1446-82A7-4288ED774CB6}" type="sibTrans" cxnId="{732F8087-6818-EF44-99C8-46CD9CC6AB04}">
      <dgm:prSet/>
      <dgm:spPr/>
      <dgm:t>
        <a:bodyPr/>
        <a:lstStyle/>
        <a:p>
          <a:endParaRPr lang="en-US" b="1"/>
        </a:p>
      </dgm:t>
    </dgm:pt>
    <dgm:pt modelId="{BEACF051-5273-0D4D-ABA4-A0457E151A49}">
      <dgm:prSet phldrT="[Text]"/>
      <dgm:spPr/>
      <dgm:t>
        <a:bodyPr/>
        <a:lstStyle/>
        <a:p>
          <a:r>
            <a:rPr lang="en-US" b="1" dirty="0"/>
            <a:t>Classification</a:t>
          </a:r>
        </a:p>
      </dgm:t>
    </dgm:pt>
    <dgm:pt modelId="{5D7B737F-718B-8344-994A-FAED4F60E7E6}" type="parTrans" cxnId="{D13DF0F6-DBA2-9D4E-8828-A793B591634B}">
      <dgm:prSet/>
      <dgm:spPr/>
      <dgm:t>
        <a:bodyPr/>
        <a:lstStyle/>
        <a:p>
          <a:endParaRPr lang="en-US" b="1"/>
        </a:p>
      </dgm:t>
    </dgm:pt>
    <dgm:pt modelId="{3A460EF5-9FEE-7D4D-8028-F838A7552552}" type="sibTrans" cxnId="{D13DF0F6-DBA2-9D4E-8828-A793B591634B}">
      <dgm:prSet/>
      <dgm:spPr/>
      <dgm:t>
        <a:bodyPr/>
        <a:lstStyle/>
        <a:p>
          <a:endParaRPr lang="en-US" b="1"/>
        </a:p>
      </dgm:t>
    </dgm:pt>
    <dgm:pt modelId="{50BC959F-3704-E642-95AD-5319F7E1C002}">
      <dgm:prSet phldrT="[Text]"/>
      <dgm:spPr/>
      <dgm:t>
        <a:bodyPr/>
        <a:lstStyle/>
        <a:p>
          <a:r>
            <a:rPr lang="en-US" b="1" dirty="0"/>
            <a:t>Clustering</a:t>
          </a:r>
        </a:p>
      </dgm:t>
    </dgm:pt>
    <dgm:pt modelId="{DB50CC9B-112D-7B4A-A994-9DE262DCA935}" type="parTrans" cxnId="{3F14F3F2-2851-0445-A064-25DDAA411EFD}">
      <dgm:prSet/>
      <dgm:spPr/>
      <dgm:t>
        <a:bodyPr/>
        <a:lstStyle/>
        <a:p>
          <a:endParaRPr lang="en-US" b="1"/>
        </a:p>
      </dgm:t>
    </dgm:pt>
    <dgm:pt modelId="{223EDBE6-F730-1D4A-9807-CCB796B8802E}" type="sibTrans" cxnId="{3F14F3F2-2851-0445-A064-25DDAA411EFD}">
      <dgm:prSet/>
      <dgm:spPr/>
      <dgm:t>
        <a:bodyPr/>
        <a:lstStyle/>
        <a:p>
          <a:endParaRPr lang="en-US" b="1"/>
        </a:p>
      </dgm:t>
    </dgm:pt>
    <dgm:pt modelId="{631935F8-2944-8946-A33D-AC05ED4352E6}">
      <dgm:prSet phldrT="[Text]"/>
      <dgm:spPr/>
      <dgm:t>
        <a:bodyPr/>
        <a:lstStyle/>
        <a:p>
          <a:r>
            <a:rPr lang="en-US" b="1" dirty="0"/>
            <a:t>Outlier Detection</a:t>
          </a:r>
        </a:p>
      </dgm:t>
    </dgm:pt>
    <dgm:pt modelId="{449F643F-2408-0041-93EE-AF641BDCB849}" type="parTrans" cxnId="{3785507A-45E8-8B47-9C49-03E917AD2B5E}">
      <dgm:prSet/>
      <dgm:spPr/>
      <dgm:t>
        <a:bodyPr/>
        <a:lstStyle/>
        <a:p>
          <a:endParaRPr lang="en-US" b="1"/>
        </a:p>
      </dgm:t>
    </dgm:pt>
    <dgm:pt modelId="{3A72CA42-039A-2E4C-82CC-48C62A782084}" type="sibTrans" cxnId="{3785507A-45E8-8B47-9C49-03E917AD2B5E}">
      <dgm:prSet/>
      <dgm:spPr/>
      <dgm:t>
        <a:bodyPr/>
        <a:lstStyle/>
        <a:p>
          <a:endParaRPr lang="en-US" b="1"/>
        </a:p>
      </dgm:t>
    </dgm:pt>
    <dgm:pt modelId="{73CF4B02-6D3C-ED4A-9999-2575A7A54407}">
      <dgm:prSet phldrT="[Text]"/>
      <dgm:spPr/>
      <dgm:t>
        <a:bodyPr/>
        <a:lstStyle/>
        <a:p>
          <a:r>
            <a:rPr lang="en-US" b="1" dirty="0"/>
            <a:t>Frequent Pattern Mining</a:t>
          </a:r>
        </a:p>
      </dgm:t>
    </dgm:pt>
    <dgm:pt modelId="{9291AA9D-C8B5-BF42-976F-93A784426659}" type="parTrans" cxnId="{A89DE8E5-9281-644F-A7B8-65566F70674E}">
      <dgm:prSet/>
      <dgm:spPr/>
      <dgm:t>
        <a:bodyPr/>
        <a:lstStyle/>
        <a:p>
          <a:endParaRPr lang="en-US" b="1"/>
        </a:p>
      </dgm:t>
    </dgm:pt>
    <dgm:pt modelId="{185F1540-B015-9740-A2E4-967682B9BACC}" type="sibTrans" cxnId="{A89DE8E5-9281-644F-A7B8-65566F70674E}">
      <dgm:prSet/>
      <dgm:spPr/>
      <dgm:t>
        <a:bodyPr/>
        <a:lstStyle/>
        <a:p>
          <a:endParaRPr lang="en-US" b="1"/>
        </a:p>
      </dgm:t>
    </dgm:pt>
    <dgm:pt modelId="{D4E3E76D-3577-0541-A183-0326A814F775}" type="pres">
      <dgm:prSet presAssocID="{95BCA862-5819-1846-8BB2-01CB09E38040}" presName="cycle" presStyleCnt="0">
        <dgm:presLayoutVars>
          <dgm:chMax val="1"/>
          <dgm:dir/>
          <dgm:animLvl val="ctr"/>
          <dgm:resizeHandles val="exact"/>
        </dgm:presLayoutVars>
      </dgm:prSet>
      <dgm:spPr/>
    </dgm:pt>
    <dgm:pt modelId="{D4ACCB97-73A1-134A-A10A-CE36D403E12D}" type="pres">
      <dgm:prSet presAssocID="{2B3B1016-534F-514B-9C36-7677201162D1}" presName="centerShape" presStyleLbl="node0" presStyleIdx="0" presStyleCnt="1"/>
      <dgm:spPr/>
    </dgm:pt>
    <dgm:pt modelId="{614A3198-B683-AE42-8855-A08FAD7416DE}" type="pres">
      <dgm:prSet presAssocID="{5D7B737F-718B-8344-994A-FAED4F60E7E6}" presName="parTrans" presStyleLbl="bgSibTrans2D1" presStyleIdx="0" presStyleCnt="4"/>
      <dgm:spPr/>
    </dgm:pt>
    <dgm:pt modelId="{35B1ED56-562B-6D45-ABF3-9A04D3A5C1D1}" type="pres">
      <dgm:prSet presAssocID="{BEACF051-5273-0D4D-ABA4-A0457E151A49}" presName="node" presStyleLbl="node1" presStyleIdx="0" presStyleCnt="4">
        <dgm:presLayoutVars>
          <dgm:bulletEnabled val="1"/>
        </dgm:presLayoutVars>
      </dgm:prSet>
      <dgm:spPr/>
    </dgm:pt>
    <dgm:pt modelId="{4CE7111E-C9AD-BE4C-A8A3-A843D4872283}" type="pres">
      <dgm:prSet presAssocID="{DB50CC9B-112D-7B4A-A994-9DE262DCA935}" presName="parTrans" presStyleLbl="bgSibTrans2D1" presStyleIdx="1" presStyleCnt="4"/>
      <dgm:spPr/>
    </dgm:pt>
    <dgm:pt modelId="{65F666EB-AD1C-A840-924D-3C7D4068A525}" type="pres">
      <dgm:prSet presAssocID="{50BC959F-3704-E642-95AD-5319F7E1C002}" presName="node" presStyleLbl="node1" presStyleIdx="1" presStyleCnt="4">
        <dgm:presLayoutVars>
          <dgm:bulletEnabled val="1"/>
        </dgm:presLayoutVars>
      </dgm:prSet>
      <dgm:spPr/>
    </dgm:pt>
    <dgm:pt modelId="{BFAF19C8-D4C2-4E4C-8703-A764FED5823C}" type="pres">
      <dgm:prSet presAssocID="{449F643F-2408-0041-93EE-AF641BDCB849}" presName="parTrans" presStyleLbl="bgSibTrans2D1" presStyleIdx="2" presStyleCnt="4"/>
      <dgm:spPr/>
    </dgm:pt>
    <dgm:pt modelId="{2A1F7280-28D8-7E44-8BD5-2AABD500A539}" type="pres">
      <dgm:prSet presAssocID="{631935F8-2944-8946-A33D-AC05ED4352E6}" presName="node" presStyleLbl="node1" presStyleIdx="2" presStyleCnt="4">
        <dgm:presLayoutVars>
          <dgm:bulletEnabled val="1"/>
        </dgm:presLayoutVars>
      </dgm:prSet>
      <dgm:spPr/>
    </dgm:pt>
    <dgm:pt modelId="{A6AFC48A-9AA9-B341-91C0-CA8004BB62C9}" type="pres">
      <dgm:prSet presAssocID="{9291AA9D-C8B5-BF42-976F-93A784426659}" presName="parTrans" presStyleLbl="bgSibTrans2D1" presStyleIdx="3" presStyleCnt="4"/>
      <dgm:spPr/>
    </dgm:pt>
    <dgm:pt modelId="{E798F2F1-1FA1-0147-B4FE-6644AAAB089B}" type="pres">
      <dgm:prSet presAssocID="{73CF4B02-6D3C-ED4A-9999-2575A7A54407}" presName="node" presStyleLbl="node1" presStyleIdx="3" presStyleCnt="4">
        <dgm:presLayoutVars>
          <dgm:bulletEnabled val="1"/>
        </dgm:presLayoutVars>
      </dgm:prSet>
      <dgm:spPr/>
    </dgm:pt>
  </dgm:ptLst>
  <dgm:cxnLst>
    <dgm:cxn modelId="{1DAFCC11-A4A2-480D-A96F-1B718CA7BA33}" type="presOf" srcId="{BEACF051-5273-0D4D-ABA4-A0457E151A49}" destId="{35B1ED56-562B-6D45-ABF3-9A04D3A5C1D1}" srcOrd="0" destOrd="0" presId="urn:microsoft.com/office/officeart/2005/8/layout/radial4"/>
    <dgm:cxn modelId="{EA3B6412-6764-4109-A1BD-77EEBB9E9B9D}" type="presOf" srcId="{73CF4B02-6D3C-ED4A-9999-2575A7A54407}" destId="{E798F2F1-1FA1-0147-B4FE-6644AAAB089B}" srcOrd="0" destOrd="0" presId="urn:microsoft.com/office/officeart/2005/8/layout/radial4"/>
    <dgm:cxn modelId="{8769AB18-85BC-41CB-8E67-3E27CE704B9A}" type="presOf" srcId="{5D7B737F-718B-8344-994A-FAED4F60E7E6}" destId="{614A3198-B683-AE42-8855-A08FAD7416DE}" srcOrd="0" destOrd="0" presId="urn:microsoft.com/office/officeart/2005/8/layout/radial4"/>
    <dgm:cxn modelId="{0A75971E-6550-4995-A49F-D8D098041E5C}" type="presOf" srcId="{9291AA9D-C8B5-BF42-976F-93A784426659}" destId="{A6AFC48A-9AA9-B341-91C0-CA8004BB62C9}" srcOrd="0" destOrd="0" presId="urn:microsoft.com/office/officeart/2005/8/layout/radial4"/>
    <dgm:cxn modelId="{86CE4C3E-11CA-4649-A5C5-B737044A140F}" type="presOf" srcId="{631935F8-2944-8946-A33D-AC05ED4352E6}" destId="{2A1F7280-28D8-7E44-8BD5-2AABD500A539}" srcOrd="0" destOrd="0" presId="urn:microsoft.com/office/officeart/2005/8/layout/radial4"/>
    <dgm:cxn modelId="{BDF8314F-9CA5-467A-8A15-5F418326C806}" type="presOf" srcId="{50BC959F-3704-E642-95AD-5319F7E1C002}" destId="{65F666EB-AD1C-A840-924D-3C7D4068A525}" srcOrd="0" destOrd="0" presId="urn:microsoft.com/office/officeart/2005/8/layout/radial4"/>
    <dgm:cxn modelId="{3785507A-45E8-8B47-9C49-03E917AD2B5E}" srcId="{2B3B1016-534F-514B-9C36-7677201162D1}" destId="{631935F8-2944-8946-A33D-AC05ED4352E6}" srcOrd="2" destOrd="0" parTransId="{449F643F-2408-0041-93EE-AF641BDCB849}" sibTransId="{3A72CA42-039A-2E4C-82CC-48C62A782084}"/>
    <dgm:cxn modelId="{732F8087-6818-EF44-99C8-46CD9CC6AB04}" srcId="{95BCA862-5819-1846-8BB2-01CB09E38040}" destId="{2B3B1016-534F-514B-9C36-7677201162D1}" srcOrd="0" destOrd="0" parTransId="{E7C280B1-938A-1B4A-BE62-8517833E0756}" sibTransId="{753134C3-3B63-1446-82A7-4288ED774CB6}"/>
    <dgm:cxn modelId="{076C459B-17BB-4A1A-B39F-65D920DC7B57}" type="presOf" srcId="{95BCA862-5819-1846-8BB2-01CB09E38040}" destId="{D4E3E76D-3577-0541-A183-0326A814F775}" srcOrd="0" destOrd="0" presId="urn:microsoft.com/office/officeart/2005/8/layout/radial4"/>
    <dgm:cxn modelId="{355D33C2-F940-482E-823E-1D8D0A2AAA76}" type="presOf" srcId="{449F643F-2408-0041-93EE-AF641BDCB849}" destId="{BFAF19C8-D4C2-4E4C-8703-A764FED5823C}" srcOrd="0" destOrd="0" presId="urn:microsoft.com/office/officeart/2005/8/layout/radial4"/>
    <dgm:cxn modelId="{C8EDD9D8-4244-4E77-9D4F-8268206F1519}" type="presOf" srcId="{DB50CC9B-112D-7B4A-A994-9DE262DCA935}" destId="{4CE7111E-C9AD-BE4C-A8A3-A843D4872283}" srcOrd="0" destOrd="0" presId="urn:microsoft.com/office/officeart/2005/8/layout/radial4"/>
    <dgm:cxn modelId="{8B9B4ED9-2C3B-474C-9288-F82FA5435FD3}" type="presOf" srcId="{2B3B1016-534F-514B-9C36-7677201162D1}" destId="{D4ACCB97-73A1-134A-A10A-CE36D403E12D}" srcOrd="0" destOrd="0" presId="urn:microsoft.com/office/officeart/2005/8/layout/radial4"/>
    <dgm:cxn modelId="{A89DE8E5-9281-644F-A7B8-65566F70674E}" srcId="{2B3B1016-534F-514B-9C36-7677201162D1}" destId="{73CF4B02-6D3C-ED4A-9999-2575A7A54407}" srcOrd="3" destOrd="0" parTransId="{9291AA9D-C8B5-BF42-976F-93A784426659}" sibTransId="{185F1540-B015-9740-A2E4-967682B9BACC}"/>
    <dgm:cxn modelId="{3F14F3F2-2851-0445-A064-25DDAA411EFD}" srcId="{2B3B1016-534F-514B-9C36-7677201162D1}" destId="{50BC959F-3704-E642-95AD-5319F7E1C002}" srcOrd="1" destOrd="0" parTransId="{DB50CC9B-112D-7B4A-A994-9DE262DCA935}" sibTransId="{223EDBE6-F730-1D4A-9807-CCB796B8802E}"/>
    <dgm:cxn modelId="{D13DF0F6-DBA2-9D4E-8828-A793B591634B}" srcId="{2B3B1016-534F-514B-9C36-7677201162D1}" destId="{BEACF051-5273-0D4D-ABA4-A0457E151A49}" srcOrd="0" destOrd="0" parTransId="{5D7B737F-718B-8344-994A-FAED4F60E7E6}" sibTransId="{3A460EF5-9FEE-7D4D-8028-F838A7552552}"/>
    <dgm:cxn modelId="{7B1E646E-E39C-484A-B71B-F5F8E4708240}" type="presParOf" srcId="{D4E3E76D-3577-0541-A183-0326A814F775}" destId="{D4ACCB97-73A1-134A-A10A-CE36D403E12D}" srcOrd="0" destOrd="0" presId="urn:microsoft.com/office/officeart/2005/8/layout/radial4"/>
    <dgm:cxn modelId="{7F6E2076-E41F-48BA-84C6-D4F64E2BCB91}" type="presParOf" srcId="{D4E3E76D-3577-0541-A183-0326A814F775}" destId="{614A3198-B683-AE42-8855-A08FAD7416DE}" srcOrd="1" destOrd="0" presId="urn:microsoft.com/office/officeart/2005/8/layout/radial4"/>
    <dgm:cxn modelId="{863AA719-8547-4A96-AEE7-2544EB0620CC}" type="presParOf" srcId="{D4E3E76D-3577-0541-A183-0326A814F775}" destId="{35B1ED56-562B-6D45-ABF3-9A04D3A5C1D1}" srcOrd="2" destOrd="0" presId="urn:microsoft.com/office/officeart/2005/8/layout/radial4"/>
    <dgm:cxn modelId="{C0B7599B-32F4-4A2F-89A9-6E2A704D8F5A}" type="presParOf" srcId="{D4E3E76D-3577-0541-A183-0326A814F775}" destId="{4CE7111E-C9AD-BE4C-A8A3-A843D4872283}" srcOrd="3" destOrd="0" presId="urn:microsoft.com/office/officeart/2005/8/layout/radial4"/>
    <dgm:cxn modelId="{AAEE5D81-FC64-474B-8864-3888A9EB646B}" type="presParOf" srcId="{D4E3E76D-3577-0541-A183-0326A814F775}" destId="{65F666EB-AD1C-A840-924D-3C7D4068A525}" srcOrd="4" destOrd="0" presId="urn:microsoft.com/office/officeart/2005/8/layout/radial4"/>
    <dgm:cxn modelId="{235D8549-1063-4B9F-B152-AFBC3EA2DC0B}" type="presParOf" srcId="{D4E3E76D-3577-0541-A183-0326A814F775}" destId="{BFAF19C8-D4C2-4E4C-8703-A764FED5823C}" srcOrd="5" destOrd="0" presId="urn:microsoft.com/office/officeart/2005/8/layout/radial4"/>
    <dgm:cxn modelId="{E0DD380C-1BB4-4503-9BD9-1ED44A2EB072}" type="presParOf" srcId="{D4E3E76D-3577-0541-A183-0326A814F775}" destId="{2A1F7280-28D8-7E44-8BD5-2AABD500A539}" srcOrd="6" destOrd="0" presId="urn:microsoft.com/office/officeart/2005/8/layout/radial4"/>
    <dgm:cxn modelId="{6B40394D-C601-4426-B49E-6E972A89A0BE}" type="presParOf" srcId="{D4E3E76D-3577-0541-A183-0326A814F775}" destId="{A6AFC48A-9AA9-B341-91C0-CA8004BB62C9}" srcOrd="7" destOrd="0" presId="urn:microsoft.com/office/officeart/2005/8/layout/radial4"/>
    <dgm:cxn modelId="{3C9EB4A1-AC73-42C2-8A3A-656BFD19F783}" type="presParOf" srcId="{D4E3E76D-3577-0541-A183-0326A814F775}" destId="{E798F2F1-1FA1-0147-B4FE-6644AAAB089B}" srcOrd="8"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5BCA862-5819-1846-8BB2-01CB09E38040}" type="doc">
      <dgm:prSet loTypeId="urn:microsoft.com/office/officeart/2005/8/layout/radial4" loCatId="" qsTypeId="urn:microsoft.com/office/officeart/2005/8/quickstyle/simple1" qsCatId="simple" csTypeId="urn:microsoft.com/office/officeart/2005/8/colors/colorful3" csCatId="colorful" phldr="1"/>
      <dgm:spPr/>
      <dgm:t>
        <a:bodyPr/>
        <a:lstStyle/>
        <a:p>
          <a:endParaRPr lang="en-US"/>
        </a:p>
      </dgm:t>
    </dgm:pt>
    <dgm:pt modelId="{2B3B1016-534F-514B-9C36-7677201162D1}">
      <dgm:prSet phldrT="[Text]"/>
      <dgm:spPr/>
      <dgm:t>
        <a:bodyPr/>
        <a:lstStyle/>
        <a:p>
          <a:r>
            <a:rPr lang="en-US" b="1" dirty="0"/>
            <a:t>Similarity Search</a:t>
          </a:r>
        </a:p>
      </dgm:t>
    </dgm:pt>
    <dgm:pt modelId="{E7C280B1-938A-1B4A-BE62-8517833E0756}" type="parTrans" cxnId="{732F8087-6818-EF44-99C8-46CD9CC6AB04}">
      <dgm:prSet/>
      <dgm:spPr/>
      <dgm:t>
        <a:bodyPr/>
        <a:lstStyle/>
        <a:p>
          <a:endParaRPr lang="en-US" b="1"/>
        </a:p>
      </dgm:t>
    </dgm:pt>
    <dgm:pt modelId="{753134C3-3B63-1446-82A7-4288ED774CB6}" type="sibTrans" cxnId="{732F8087-6818-EF44-99C8-46CD9CC6AB04}">
      <dgm:prSet/>
      <dgm:spPr/>
      <dgm:t>
        <a:bodyPr/>
        <a:lstStyle/>
        <a:p>
          <a:endParaRPr lang="en-US" b="1"/>
        </a:p>
      </dgm:t>
    </dgm:pt>
    <dgm:pt modelId="{BEACF051-5273-0D4D-ABA4-A0457E151A49}">
      <dgm:prSet phldrT="[Text]"/>
      <dgm:spPr/>
      <dgm:t>
        <a:bodyPr/>
        <a:lstStyle/>
        <a:p>
          <a:r>
            <a:rPr lang="en-US" b="1" dirty="0"/>
            <a:t>Classification</a:t>
          </a:r>
        </a:p>
      </dgm:t>
    </dgm:pt>
    <dgm:pt modelId="{5D7B737F-718B-8344-994A-FAED4F60E7E6}" type="parTrans" cxnId="{D13DF0F6-DBA2-9D4E-8828-A793B591634B}">
      <dgm:prSet/>
      <dgm:spPr/>
      <dgm:t>
        <a:bodyPr/>
        <a:lstStyle/>
        <a:p>
          <a:endParaRPr lang="en-US" b="1"/>
        </a:p>
      </dgm:t>
    </dgm:pt>
    <dgm:pt modelId="{3A460EF5-9FEE-7D4D-8028-F838A7552552}" type="sibTrans" cxnId="{D13DF0F6-DBA2-9D4E-8828-A793B591634B}">
      <dgm:prSet/>
      <dgm:spPr/>
      <dgm:t>
        <a:bodyPr/>
        <a:lstStyle/>
        <a:p>
          <a:endParaRPr lang="en-US" b="1"/>
        </a:p>
      </dgm:t>
    </dgm:pt>
    <dgm:pt modelId="{50BC959F-3704-E642-95AD-5319F7E1C002}">
      <dgm:prSet phldrT="[Text]"/>
      <dgm:spPr/>
      <dgm:t>
        <a:bodyPr/>
        <a:lstStyle/>
        <a:p>
          <a:r>
            <a:rPr lang="en-US" b="1" dirty="0"/>
            <a:t>Clustering</a:t>
          </a:r>
        </a:p>
      </dgm:t>
    </dgm:pt>
    <dgm:pt modelId="{DB50CC9B-112D-7B4A-A994-9DE262DCA935}" type="parTrans" cxnId="{3F14F3F2-2851-0445-A064-25DDAA411EFD}">
      <dgm:prSet/>
      <dgm:spPr/>
      <dgm:t>
        <a:bodyPr/>
        <a:lstStyle/>
        <a:p>
          <a:endParaRPr lang="en-US" b="1"/>
        </a:p>
      </dgm:t>
    </dgm:pt>
    <dgm:pt modelId="{223EDBE6-F730-1D4A-9807-CCB796B8802E}" type="sibTrans" cxnId="{3F14F3F2-2851-0445-A064-25DDAA411EFD}">
      <dgm:prSet/>
      <dgm:spPr/>
      <dgm:t>
        <a:bodyPr/>
        <a:lstStyle/>
        <a:p>
          <a:endParaRPr lang="en-US" b="1"/>
        </a:p>
      </dgm:t>
    </dgm:pt>
    <dgm:pt modelId="{631935F8-2944-8946-A33D-AC05ED4352E6}">
      <dgm:prSet phldrT="[Text]"/>
      <dgm:spPr/>
      <dgm:t>
        <a:bodyPr/>
        <a:lstStyle/>
        <a:p>
          <a:r>
            <a:rPr lang="en-US" b="1" dirty="0"/>
            <a:t>Outlier Detection</a:t>
          </a:r>
        </a:p>
      </dgm:t>
    </dgm:pt>
    <dgm:pt modelId="{449F643F-2408-0041-93EE-AF641BDCB849}" type="parTrans" cxnId="{3785507A-45E8-8B47-9C49-03E917AD2B5E}">
      <dgm:prSet/>
      <dgm:spPr/>
      <dgm:t>
        <a:bodyPr/>
        <a:lstStyle/>
        <a:p>
          <a:endParaRPr lang="en-US" b="1"/>
        </a:p>
      </dgm:t>
    </dgm:pt>
    <dgm:pt modelId="{3A72CA42-039A-2E4C-82CC-48C62A782084}" type="sibTrans" cxnId="{3785507A-45E8-8B47-9C49-03E917AD2B5E}">
      <dgm:prSet/>
      <dgm:spPr/>
      <dgm:t>
        <a:bodyPr/>
        <a:lstStyle/>
        <a:p>
          <a:endParaRPr lang="en-US" b="1"/>
        </a:p>
      </dgm:t>
    </dgm:pt>
    <dgm:pt modelId="{73CF4B02-6D3C-ED4A-9999-2575A7A54407}">
      <dgm:prSet phldrT="[Text]"/>
      <dgm:spPr/>
      <dgm:t>
        <a:bodyPr/>
        <a:lstStyle/>
        <a:p>
          <a:r>
            <a:rPr lang="en-US" b="1" dirty="0"/>
            <a:t>Frequent Pattern Mining</a:t>
          </a:r>
        </a:p>
      </dgm:t>
    </dgm:pt>
    <dgm:pt modelId="{9291AA9D-C8B5-BF42-976F-93A784426659}" type="parTrans" cxnId="{A89DE8E5-9281-644F-A7B8-65566F70674E}">
      <dgm:prSet/>
      <dgm:spPr/>
      <dgm:t>
        <a:bodyPr/>
        <a:lstStyle/>
        <a:p>
          <a:endParaRPr lang="en-US" b="1"/>
        </a:p>
      </dgm:t>
    </dgm:pt>
    <dgm:pt modelId="{185F1540-B015-9740-A2E4-967682B9BACC}" type="sibTrans" cxnId="{A89DE8E5-9281-644F-A7B8-65566F70674E}">
      <dgm:prSet/>
      <dgm:spPr/>
      <dgm:t>
        <a:bodyPr/>
        <a:lstStyle/>
        <a:p>
          <a:endParaRPr lang="en-US" b="1"/>
        </a:p>
      </dgm:t>
    </dgm:pt>
    <dgm:pt modelId="{D4E3E76D-3577-0541-A183-0326A814F775}" type="pres">
      <dgm:prSet presAssocID="{95BCA862-5819-1846-8BB2-01CB09E38040}" presName="cycle" presStyleCnt="0">
        <dgm:presLayoutVars>
          <dgm:chMax val="1"/>
          <dgm:dir/>
          <dgm:animLvl val="ctr"/>
          <dgm:resizeHandles val="exact"/>
        </dgm:presLayoutVars>
      </dgm:prSet>
      <dgm:spPr/>
    </dgm:pt>
    <dgm:pt modelId="{D4ACCB97-73A1-134A-A10A-CE36D403E12D}" type="pres">
      <dgm:prSet presAssocID="{2B3B1016-534F-514B-9C36-7677201162D1}" presName="centerShape" presStyleLbl="node0" presStyleIdx="0" presStyleCnt="1"/>
      <dgm:spPr/>
    </dgm:pt>
    <dgm:pt modelId="{614A3198-B683-AE42-8855-A08FAD7416DE}" type="pres">
      <dgm:prSet presAssocID="{5D7B737F-718B-8344-994A-FAED4F60E7E6}" presName="parTrans" presStyleLbl="bgSibTrans2D1" presStyleIdx="0" presStyleCnt="4"/>
      <dgm:spPr/>
    </dgm:pt>
    <dgm:pt modelId="{35B1ED56-562B-6D45-ABF3-9A04D3A5C1D1}" type="pres">
      <dgm:prSet presAssocID="{BEACF051-5273-0D4D-ABA4-A0457E151A49}" presName="node" presStyleLbl="node1" presStyleIdx="0" presStyleCnt="4">
        <dgm:presLayoutVars>
          <dgm:bulletEnabled val="1"/>
        </dgm:presLayoutVars>
      </dgm:prSet>
      <dgm:spPr/>
    </dgm:pt>
    <dgm:pt modelId="{4CE7111E-C9AD-BE4C-A8A3-A843D4872283}" type="pres">
      <dgm:prSet presAssocID="{DB50CC9B-112D-7B4A-A994-9DE262DCA935}" presName="parTrans" presStyleLbl="bgSibTrans2D1" presStyleIdx="1" presStyleCnt="4"/>
      <dgm:spPr/>
    </dgm:pt>
    <dgm:pt modelId="{65F666EB-AD1C-A840-924D-3C7D4068A525}" type="pres">
      <dgm:prSet presAssocID="{50BC959F-3704-E642-95AD-5319F7E1C002}" presName="node" presStyleLbl="node1" presStyleIdx="1" presStyleCnt="4">
        <dgm:presLayoutVars>
          <dgm:bulletEnabled val="1"/>
        </dgm:presLayoutVars>
      </dgm:prSet>
      <dgm:spPr/>
    </dgm:pt>
    <dgm:pt modelId="{BFAF19C8-D4C2-4E4C-8703-A764FED5823C}" type="pres">
      <dgm:prSet presAssocID="{449F643F-2408-0041-93EE-AF641BDCB849}" presName="parTrans" presStyleLbl="bgSibTrans2D1" presStyleIdx="2" presStyleCnt="4"/>
      <dgm:spPr/>
    </dgm:pt>
    <dgm:pt modelId="{2A1F7280-28D8-7E44-8BD5-2AABD500A539}" type="pres">
      <dgm:prSet presAssocID="{631935F8-2944-8946-A33D-AC05ED4352E6}" presName="node" presStyleLbl="node1" presStyleIdx="2" presStyleCnt="4">
        <dgm:presLayoutVars>
          <dgm:bulletEnabled val="1"/>
        </dgm:presLayoutVars>
      </dgm:prSet>
      <dgm:spPr/>
    </dgm:pt>
    <dgm:pt modelId="{A6AFC48A-9AA9-B341-91C0-CA8004BB62C9}" type="pres">
      <dgm:prSet presAssocID="{9291AA9D-C8B5-BF42-976F-93A784426659}" presName="parTrans" presStyleLbl="bgSibTrans2D1" presStyleIdx="3" presStyleCnt="4"/>
      <dgm:spPr/>
    </dgm:pt>
    <dgm:pt modelId="{E798F2F1-1FA1-0147-B4FE-6644AAAB089B}" type="pres">
      <dgm:prSet presAssocID="{73CF4B02-6D3C-ED4A-9999-2575A7A54407}" presName="node" presStyleLbl="node1" presStyleIdx="3" presStyleCnt="4">
        <dgm:presLayoutVars>
          <dgm:bulletEnabled val="1"/>
        </dgm:presLayoutVars>
      </dgm:prSet>
      <dgm:spPr/>
    </dgm:pt>
  </dgm:ptLst>
  <dgm:cxnLst>
    <dgm:cxn modelId="{75ED9717-BDE8-42C8-BF4C-4B32B6A604CD}" type="presOf" srcId="{449F643F-2408-0041-93EE-AF641BDCB849}" destId="{BFAF19C8-D4C2-4E4C-8703-A764FED5823C}" srcOrd="0" destOrd="0" presId="urn:microsoft.com/office/officeart/2005/8/layout/radial4"/>
    <dgm:cxn modelId="{EE03DA36-9B2C-4388-AA57-5B46400E2533}" type="presOf" srcId="{95BCA862-5819-1846-8BB2-01CB09E38040}" destId="{D4E3E76D-3577-0541-A183-0326A814F775}" srcOrd="0" destOrd="0" presId="urn:microsoft.com/office/officeart/2005/8/layout/radial4"/>
    <dgm:cxn modelId="{DEFE2B3B-AB8B-4F85-B983-0847E87643BB}" type="presOf" srcId="{73CF4B02-6D3C-ED4A-9999-2575A7A54407}" destId="{E798F2F1-1FA1-0147-B4FE-6644AAAB089B}" srcOrd="0" destOrd="0" presId="urn:microsoft.com/office/officeart/2005/8/layout/radial4"/>
    <dgm:cxn modelId="{11404966-FF0A-4D6B-9F2F-E61D1C982BCB}" type="presOf" srcId="{DB50CC9B-112D-7B4A-A994-9DE262DCA935}" destId="{4CE7111E-C9AD-BE4C-A8A3-A843D4872283}" srcOrd="0" destOrd="0" presId="urn:microsoft.com/office/officeart/2005/8/layout/radial4"/>
    <dgm:cxn modelId="{3785507A-45E8-8B47-9C49-03E917AD2B5E}" srcId="{2B3B1016-534F-514B-9C36-7677201162D1}" destId="{631935F8-2944-8946-A33D-AC05ED4352E6}" srcOrd="2" destOrd="0" parTransId="{449F643F-2408-0041-93EE-AF641BDCB849}" sibTransId="{3A72CA42-039A-2E4C-82CC-48C62A782084}"/>
    <dgm:cxn modelId="{E8B8667C-FD36-4798-B0D0-DD26C6FB5C49}" type="presOf" srcId="{BEACF051-5273-0D4D-ABA4-A0457E151A49}" destId="{35B1ED56-562B-6D45-ABF3-9A04D3A5C1D1}" srcOrd="0" destOrd="0" presId="urn:microsoft.com/office/officeart/2005/8/layout/radial4"/>
    <dgm:cxn modelId="{A234CF80-66D9-47D1-9EB5-DFC5FACE4C6F}" type="presOf" srcId="{2B3B1016-534F-514B-9C36-7677201162D1}" destId="{D4ACCB97-73A1-134A-A10A-CE36D403E12D}" srcOrd="0" destOrd="0" presId="urn:microsoft.com/office/officeart/2005/8/layout/radial4"/>
    <dgm:cxn modelId="{732F8087-6818-EF44-99C8-46CD9CC6AB04}" srcId="{95BCA862-5819-1846-8BB2-01CB09E38040}" destId="{2B3B1016-534F-514B-9C36-7677201162D1}" srcOrd="0" destOrd="0" parTransId="{E7C280B1-938A-1B4A-BE62-8517833E0756}" sibTransId="{753134C3-3B63-1446-82A7-4288ED774CB6}"/>
    <dgm:cxn modelId="{7DEFC2BE-99A5-452A-B9A5-BE06659B78B3}" type="presOf" srcId="{50BC959F-3704-E642-95AD-5319F7E1C002}" destId="{65F666EB-AD1C-A840-924D-3C7D4068A525}" srcOrd="0" destOrd="0" presId="urn:microsoft.com/office/officeart/2005/8/layout/radial4"/>
    <dgm:cxn modelId="{A89DE8E5-9281-644F-A7B8-65566F70674E}" srcId="{2B3B1016-534F-514B-9C36-7677201162D1}" destId="{73CF4B02-6D3C-ED4A-9999-2575A7A54407}" srcOrd="3" destOrd="0" parTransId="{9291AA9D-C8B5-BF42-976F-93A784426659}" sibTransId="{185F1540-B015-9740-A2E4-967682B9BACC}"/>
    <dgm:cxn modelId="{47D195EC-3F31-43BE-8F74-E0E62C948A9D}" type="presOf" srcId="{5D7B737F-718B-8344-994A-FAED4F60E7E6}" destId="{614A3198-B683-AE42-8855-A08FAD7416DE}" srcOrd="0" destOrd="0" presId="urn:microsoft.com/office/officeart/2005/8/layout/radial4"/>
    <dgm:cxn modelId="{046429ED-F05C-4A72-B5F9-0C310E662B1C}" type="presOf" srcId="{9291AA9D-C8B5-BF42-976F-93A784426659}" destId="{A6AFC48A-9AA9-B341-91C0-CA8004BB62C9}" srcOrd="0" destOrd="0" presId="urn:microsoft.com/office/officeart/2005/8/layout/radial4"/>
    <dgm:cxn modelId="{3F14F3F2-2851-0445-A064-25DDAA411EFD}" srcId="{2B3B1016-534F-514B-9C36-7677201162D1}" destId="{50BC959F-3704-E642-95AD-5319F7E1C002}" srcOrd="1" destOrd="0" parTransId="{DB50CC9B-112D-7B4A-A994-9DE262DCA935}" sibTransId="{223EDBE6-F730-1D4A-9807-CCB796B8802E}"/>
    <dgm:cxn modelId="{D13DF0F6-DBA2-9D4E-8828-A793B591634B}" srcId="{2B3B1016-534F-514B-9C36-7677201162D1}" destId="{BEACF051-5273-0D4D-ABA4-A0457E151A49}" srcOrd="0" destOrd="0" parTransId="{5D7B737F-718B-8344-994A-FAED4F60E7E6}" sibTransId="{3A460EF5-9FEE-7D4D-8028-F838A7552552}"/>
    <dgm:cxn modelId="{B73B58F9-32DC-4F61-84B5-74526FE9FCF3}" type="presOf" srcId="{631935F8-2944-8946-A33D-AC05ED4352E6}" destId="{2A1F7280-28D8-7E44-8BD5-2AABD500A539}" srcOrd="0" destOrd="0" presId="urn:microsoft.com/office/officeart/2005/8/layout/radial4"/>
    <dgm:cxn modelId="{913B979D-1AEF-4EEF-85FF-0F6AD16491AB}" type="presParOf" srcId="{D4E3E76D-3577-0541-A183-0326A814F775}" destId="{D4ACCB97-73A1-134A-A10A-CE36D403E12D}" srcOrd="0" destOrd="0" presId="urn:microsoft.com/office/officeart/2005/8/layout/radial4"/>
    <dgm:cxn modelId="{19440CC8-0B34-4D43-8078-3BF4037D2E05}" type="presParOf" srcId="{D4E3E76D-3577-0541-A183-0326A814F775}" destId="{614A3198-B683-AE42-8855-A08FAD7416DE}" srcOrd="1" destOrd="0" presId="urn:microsoft.com/office/officeart/2005/8/layout/radial4"/>
    <dgm:cxn modelId="{C90CCB48-E1ED-4454-AC9B-D8ECF040A489}" type="presParOf" srcId="{D4E3E76D-3577-0541-A183-0326A814F775}" destId="{35B1ED56-562B-6D45-ABF3-9A04D3A5C1D1}" srcOrd="2" destOrd="0" presId="urn:microsoft.com/office/officeart/2005/8/layout/radial4"/>
    <dgm:cxn modelId="{F1306457-54DB-424B-8B83-8B0896D995CD}" type="presParOf" srcId="{D4E3E76D-3577-0541-A183-0326A814F775}" destId="{4CE7111E-C9AD-BE4C-A8A3-A843D4872283}" srcOrd="3" destOrd="0" presId="urn:microsoft.com/office/officeart/2005/8/layout/radial4"/>
    <dgm:cxn modelId="{656CCF25-1858-4DD6-92B5-9708519774E3}" type="presParOf" srcId="{D4E3E76D-3577-0541-A183-0326A814F775}" destId="{65F666EB-AD1C-A840-924D-3C7D4068A525}" srcOrd="4" destOrd="0" presId="urn:microsoft.com/office/officeart/2005/8/layout/radial4"/>
    <dgm:cxn modelId="{43171790-960A-4328-86D3-6ECFDC882194}" type="presParOf" srcId="{D4E3E76D-3577-0541-A183-0326A814F775}" destId="{BFAF19C8-D4C2-4E4C-8703-A764FED5823C}" srcOrd="5" destOrd="0" presId="urn:microsoft.com/office/officeart/2005/8/layout/radial4"/>
    <dgm:cxn modelId="{570D623C-D229-4166-9101-1A1956F07A2B}" type="presParOf" srcId="{D4E3E76D-3577-0541-A183-0326A814F775}" destId="{2A1F7280-28D8-7E44-8BD5-2AABD500A539}" srcOrd="6" destOrd="0" presId="urn:microsoft.com/office/officeart/2005/8/layout/radial4"/>
    <dgm:cxn modelId="{45EDD6BE-DAC6-467C-91E7-23F6EC78BCFC}" type="presParOf" srcId="{D4E3E76D-3577-0541-A183-0326A814F775}" destId="{A6AFC48A-9AA9-B341-91C0-CA8004BB62C9}" srcOrd="7" destOrd="0" presId="urn:microsoft.com/office/officeart/2005/8/layout/radial4"/>
    <dgm:cxn modelId="{CB6E90BD-23CB-4809-AB23-0BE4555F04B7}" type="presParOf" srcId="{D4E3E76D-3577-0541-A183-0326A814F775}" destId="{E798F2F1-1FA1-0147-B4FE-6644AAAB089B}" srcOrd="8"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E62500DC-8EA8-4B4B-8F3D-7752D58903A0}" type="doc">
      <dgm:prSet loTypeId="urn:microsoft.com/office/officeart/2005/8/layout/list1" loCatId="list" qsTypeId="urn:microsoft.com/office/officeart/2005/8/quickstyle/simple1" qsCatId="simple" csTypeId="urn:microsoft.com/office/officeart/2005/8/colors/accent2_1" csCatId="accent2" phldr="1"/>
      <dgm:spPr/>
      <dgm:t>
        <a:bodyPr/>
        <a:lstStyle/>
        <a:p>
          <a:endParaRPr lang="en-US"/>
        </a:p>
      </dgm:t>
    </dgm:pt>
    <dgm:pt modelId="{4E361F21-4DC7-4283-B800-8A511FF95B70}">
      <dgm:prSet phldrT="[Text]"/>
      <dgm:spPr/>
      <dgm:t>
        <a:bodyPr/>
        <a:lstStyle/>
        <a:p>
          <a:r>
            <a:rPr lang="en-US" dirty="0">
              <a:solidFill>
                <a:srgbClr val="FF0000"/>
              </a:solidFill>
            </a:rPr>
            <a:t>File System</a:t>
          </a:r>
        </a:p>
      </dgm:t>
    </dgm:pt>
    <dgm:pt modelId="{4CBC8D14-BE2E-4F89-880F-D48F293B0353}" type="parTrans" cxnId="{A48F02C4-D66B-488F-B8A1-40772BF09DE2}">
      <dgm:prSet/>
      <dgm:spPr/>
      <dgm:t>
        <a:bodyPr/>
        <a:lstStyle/>
        <a:p>
          <a:endParaRPr lang="en-US"/>
        </a:p>
      </dgm:t>
    </dgm:pt>
    <dgm:pt modelId="{ACFC1BC3-D302-4B68-B0FF-E5E7C68404E5}" type="sibTrans" cxnId="{A48F02C4-D66B-488F-B8A1-40772BF09DE2}">
      <dgm:prSet/>
      <dgm:spPr/>
      <dgm:t>
        <a:bodyPr/>
        <a:lstStyle/>
        <a:p>
          <a:endParaRPr lang="en-US"/>
        </a:p>
      </dgm:t>
    </dgm:pt>
    <dgm:pt modelId="{DF9088D7-6A36-458F-B1AA-1FBE8720E8CC}">
      <dgm:prSet phldrT="[Text]"/>
      <dgm:spPr/>
      <dgm:t>
        <a:bodyPr/>
        <a:lstStyle/>
        <a:p>
          <a:r>
            <a:rPr lang="en-US" dirty="0">
              <a:solidFill>
                <a:schemeClr val="accent6"/>
              </a:solidFill>
            </a:rPr>
            <a:t>RDBMS</a:t>
          </a:r>
        </a:p>
      </dgm:t>
    </dgm:pt>
    <dgm:pt modelId="{877B011D-CB5A-4F3D-8F28-9349A866E587}" type="parTrans" cxnId="{F633AFB9-DC11-472E-94D4-02A5DDF20CDA}">
      <dgm:prSet/>
      <dgm:spPr/>
      <dgm:t>
        <a:bodyPr/>
        <a:lstStyle/>
        <a:p>
          <a:endParaRPr lang="en-US"/>
        </a:p>
      </dgm:t>
    </dgm:pt>
    <dgm:pt modelId="{281E7406-8012-415A-BEC8-F49F4010BFAF}" type="sibTrans" cxnId="{F633AFB9-DC11-472E-94D4-02A5DDF20CDA}">
      <dgm:prSet/>
      <dgm:spPr/>
      <dgm:t>
        <a:bodyPr/>
        <a:lstStyle/>
        <a:p>
          <a:endParaRPr lang="en-US"/>
        </a:p>
      </dgm:t>
    </dgm:pt>
    <dgm:pt modelId="{F3C011E6-DD83-41D6-AC2D-18BF7B6320F7}">
      <dgm:prSet phldrT="[Text]"/>
      <dgm:spPr/>
      <dgm:t>
        <a:bodyPr/>
        <a:lstStyle/>
        <a:p>
          <a:r>
            <a:rPr lang="en-US" dirty="0">
              <a:solidFill>
                <a:srgbClr val="0070C0"/>
              </a:solidFill>
            </a:rPr>
            <a:t>Specialized Time-Series DBs</a:t>
          </a:r>
        </a:p>
      </dgm:t>
    </dgm:pt>
    <dgm:pt modelId="{9D0B3AC9-243A-4BBF-94BC-74CFC5611B67}" type="parTrans" cxnId="{BC13E4A2-2B18-4C70-9306-374396EEF274}">
      <dgm:prSet/>
      <dgm:spPr/>
      <dgm:t>
        <a:bodyPr/>
        <a:lstStyle/>
        <a:p>
          <a:endParaRPr lang="en-US"/>
        </a:p>
      </dgm:t>
    </dgm:pt>
    <dgm:pt modelId="{118935C1-2186-48DF-B427-A24634998BBD}" type="sibTrans" cxnId="{BC13E4A2-2B18-4C70-9306-374396EEF274}">
      <dgm:prSet/>
      <dgm:spPr/>
      <dgm:t>
        <a:bodyPr/>
        <a:lstStyle/>
        <a:p>
          <a:endParaRPr lang="en-US"/>
        </a:p>
      </dgm:t>
    </dgm:pt>
    <dgm:pt modelId="{6DDEC1D3-AEEE-4722-B2A3-F0B60598697B}">
      <dgm:prSet phldrT="[Text]"/>
      <dgm:spPr/>
      <dgm:t>
        <a:bodyPr/>
        <a:lstStyle/>
        <a:p>
          <a:r>
            <a:rPr lang="en-US" dirty="0"/>
            <a:t>Array DBs</a:t>
          </a:r>
        </a:p>
      </dgm:t>
    </dgm:pt>
    <dgm:pt modelId="{7062B43C-B070-4714-B375-261B1EA32C93}" type="parTrans" cxnId="{7ABAAA69-D7FC-4A00-8530-FC83AE4665CB}">
      <dgm:prSet/>
      <dgm:spPr/>
      <dgm:t>
        <a:bodyPr/>
        <a:lstStyle/>
        <a:p>
          <a:endParaRPr lang="en-US"/>
        </a:p>
      </dgm:t>
    </dgm:pt>
    <dgm:pt modelId="{6061E7DA-6937-4CE4-8AF6-9AA286E817ED}" type="sibTrans" cxnId="{7ABAAA69-D7FC-4A00-8530-FC83AE4665CB}">
      <dgm:prSet/>
      <dgm:spPr/>
      <dgm:t>
        <a:bodyPr/>
        <a:lstStyle/>
        <a:p>
          <a:endParaRPr lang="en-US"/>
        </a:p>
      </dgm:t>
    </dgm:pt>
    <dgm:pt modelId="{9A2FCC3A-0895-4F0E-A962-A15CBAB31FC0}" type="pres">
      <dgm:prSet presAssocID="{E62500DC-8EA8-4B4B-8F3D-7752D58903A0}" presName="linear" presStyleCnt="0">
        <dgm:presLayoutVars>
          <dgm:dir/>
          <dgm:animLvl val="lvl"/>
          <dgm:resizeHandles val="exact"/>
        </dgm:presLayoutVars>
      </dgm:prSet>
      <dgm:spPr/>
    </dgm:pt>
    <dgm:pt modelId="{8A7FE53C-1AAC-4CF6-9204-2774935F7DF1}" type="pres">
      <dgm:prSet presAssocID="{4E361F21-4DC7-4283-B800-8A511FF95B70}" presName="parentLin" presStyleCnt="0"/>
      <dgm:spPr/>
    </dgm:pt>
    <dgm:pt modelId="{620D372B-9A0C-4513-B907-36CF93A5D9E7}" type="pres">
      <dgm:prSet presAssocID="{4E361F21-4DC7-4283-B800-8A511FF95B70}" presName="parentLeftMargin" presStyleLbl="node1" presStyleIdx="0" presStyleCnt="4"/>
      <dgm:spPr/>
    </dgm:pt>
    <dgm:pt modelId="{B44B7607-1E3D-40C1-89F6-6DCAA7ABB6CB}" type="pres">
      <dgm:prSet presAssocID="{4E361F21-4DC7-4283-B800-8A511FF95B70}" presName="parentText" presStyleLbl="node1" presStyleIdx="0" presStyleCnt="4">
        <dgm:presLayoutVars>
          <dgm:chMax val="0"/>
          <dgm:bulletEnabled val="1"/>
        </dgm:presLayoutVars>
      </dgm:prSet>
      <dgm:spPr/>
    </dgm:pt>
    <dgm:pt modelId="{FE500323-E5CA-4F9B-945E-FE2E12188644}" type="pres">
      <dgm:prSet presAssocID="{4E361F21-4DC7-4283-B800-8A511FF95B70}" presName="negativeSpace" presStyleCnt="0"/>
      <dgm:spPr/>
    </dgm:pt>
    <dgm:pt modelId="{C00CF22A-4EB1-4E8A-9269-338E31100910}" type="pres">
      <dgm:prSet presAssocID="{4E361F21-4DC7-4283-B800-8A511FF95B70}" presName="childText" presStyleLbl="conFgAcc1" presStyleIdx="0" presStyleCnt="4">
        <dgm:presLayoutVars>
          <dgm:bulletEnabled val="1"/>
        </dgm:presLayoutVars>
      </dgm:prSet>
      <dgm:spPr/>
    </dgm:pt>
    <dgm:pt modelId="{F696B230-93F4-42BC-8307-F33BE80701AF}" type="pres">
      <dgm:prSet presAssocID="{ACFC1BC3-D302-4B68-B0FF-E5E7C68404E5}" presName="spaceBetweenRectangles" presStyleCnt="0"/>
      <dgm:spPr/>
    </dgm:pt>
    <dgm:pt modelId="{1B27399C-86EA-45C9-8DB0-73871C7FD572}" type="pres">
      <dgm:prSet presAssocID="{DF9088D7-6A36-458F-B1AA-1FBE8720E8CC}" presName="parentLin" presStyleCnt="0"/>
      <dgm:spPr/>
    </dgm:pt>
    <dgm:pt modelId="{4C0C7476-6011-4AE2-89D2-4551FFCE6E67}" type="pres">
      <dgm:prSet presAssocID="{DF9088D7-6A36-458F-B1AA-1FBE8720E8CC}" presName="parentLeftMargin" presStyleLbl="node1" presStyleIdx="0" presStyleCnt="4"/>
      <dgm:spPr/>
    </dgm:pt>
    <dgm:pt modelId="{FAE4E853-57F1-4214-9E32-34C16298F76D}" type="pres">
      <dgm:prSet presAssocID="{DF9088D7-6A36-458F-B1AA-1FBE8720E8CC}" presName="parentText" presStyleLbl="node1" presStyleIdx="1" presStyleCnt="4">
        <dgm:presLayoutVars>
          <dgm:chMax val="0"/>
          <dgm:bulletEnabled val="1"/>
        </dgm:presLayoutVars>
      </dgm:prSet>
      <dgm:spPr/>
    </dgm:pt>
    <dgm:pt modelId="{0402C733-C840-4641-BDEE-5A47A788A208}" type="pres">
      <dgm:prSet presAssocID="{DF9088D7-6A36-458F-B1AA-1FBE8720E8CC}" presName="negativeSpace" presStyleCnt="0"/>
      <dgm:spPr/>
    </dgm:pt>
    <dgm:pt modelId="{D9F821F1-AD8A-4061-A2D9-0EF4297EAA8B}" type="pres">
      <dgm:prSet presAssocID="{DF9088D7-6A36-458F-B1AA-1FBE8720E8CC}" presName="childText" presStyleLbl="conFgAcc1" presStyleIdx="1" presStyleCnt="4" custLinFactNeighborY="23008">
        <dgm:presLayoutVars>
          <dgm:bulletEnabled val="1"/>
        </dgm:presLayoutVars>
      </dgm:prSet>
      <dgm:spPr/>
    </dgm:pt>
    <dgm:pt modelId="{4D331470-5F8E-4AE2-B5B1-8B400B368818}" type="pres">
      <dgm:prSet presAssocID="{281E7406-8012-415A-BEC8-F49F4010BFAF}" presName="spaceBetweenRectangles" presStyleCnt="0"/>
      <dgm:spPr/>
    </dgm:pt>
    <dgm:pt modelId="{2E44B868-A342-4A96-BE37-30D6E36E3D75}" type="pres">
      <dgm:prSet presAssocID="{F3C011E6-DD83-41D6-AC2D-18BF7B6320F7}" presName="parentLin" presStyleCnt="0"/>
      <dgm:spPr/>
    </dgm:pt>
    <dgm:pt modelId="{0DF3D1F4-8D40-4A15-B72D-55BDA225DAA7}" type="pres">
      <dgm:prSet presAssocID="{F3C011E6-DD83-41D6-AC2D-18BF7B6320F7}" presName="parentLeftMargin" presStyleLbl="node1" presStyleIdx="1" presStyleCnt="4"/>
      <dgm:spPr/>
    </dgm:pt>
    <dgm:pt modelId="{9FF44FB0-B2AF-4D4D-B6C9-F4617EB87BEF}" type="pres">
      <dgm:prSet presAssocID="{F3C011E6-DD83-41D6-AC2D-18BF7B6320F7}" presName="parentText" presStyleLbl="node1" presStyleIdx="2" presStyleCnt="4">
        <dgm:presLayoutVars>
          <dgm:chMax val="0"/>
          <dgm:bulletEnabled val="1"/>
        </dgm:presLayoutVars>
      </dgm:prSet>
      <dgm:spPr/>
    </dgm:pt>
    <dgm:pt modelId="{AD8DFEE4-C1FC-4367-ACF5-3CA4327B889F}" type="pres">
      <dgm:prSet presAssocID="{F3C011E6-DD83-41D6-AC2D-18BF7B6320F7}" presName="negativeSpace" presStyleCnt="0"/>
      <dgm:spPr/>
    </dgm:pt>
    <dgm:pt modelId="{E5B4C6A4-E64A-4CB6-845D-2EDD87CBDFCB}" type="pres">
      <dgm:prSet presAssocID="{F3C011E6-DD83-41D6-AC2D-18BF7B6320F7}" presName="childText" presStyleLbl="conFgAcc1" presStyleIdx="2" presStyleCnt="4" custLinFactNeighborY="17255">
        <dgm:presLayoutVars>
          <dgm:bulletEnabled val="1"/>
        </dgm:presLayoutVars>
      </dgm:prSet>
      <dgm:spPr/>
    </dgm:pt>
    <dgm:pt modelId="{8FF14978-9F12-4DA5-A9DB-7637907A09AF}" type="pres">
      <dgm:prSet presAssocID="{118935C1-2186-48DF-B427-A24634998BBD}" presName="spaceBetweenRectangles" presStyleCnt="0"/>
      <dgm:spPr/>
    </dgm:pt>
    <dgm:pt modelId="{800F51FB-FD1B-479B-A5F3-15E65EFFC234}" type="pres">
      <dgm:prSet presAssocID="{6DDEC1D3-AEEE-4722-B2A3-F0B60598697B}" presName="parentLin" presStyleCnt="0"/>
      <dgm:spPr/>
    </dgm:pt>
    <dgm:pt modelId="{5851DE0A-DFA8-46C6-8025-43299E06F0A7}" type="pres">
      <dgm:prSet presAssocID="{6DDEC1D3-AEEE-4722-B2A3-F0B60598697B}" presName="parentLeftMargin" presStyleLbl="node1" presStyleIdx="2" presStyleCnt="4"/>
      <dgm:spPr/>
    </dgm:pt>
    <dgm:pt modelId="{D07A6A3C-DFAF-4D90-9851-366E46AE7736}" type="pres">
      <dgm:prSet presAssocID="{6DDEC1D3-AEEE-4722-B2A3-F0B60598697B}" presName="parentText" presStyleLbl="node1" presStyleIdx="3" presStyleCnt="4">
        <dgm:presLayoutVars>
          <dgm:chMax val="0"/>
          <dgm:bulletEnabled val="1"/>
        </dgm:presLayoutVars>
      </dgm:prSet>
      <dgm:spPr/>
    </dgm:pt>
    <dgm:pt modelId="{FFDE3F24-2F8A-446C-8B4C-4B73443A5329}" type="pres">
      <dgm:prSet presAssocID="{6DDEC1D3-AEEE-4722-B2A3-F0B60598697B}" presName="negativeSpace" presStyleCnt="0"/>
      <dgm:spPr/>
    </dgm:pt>
    <dgm:pt modelId="{17551566-5B9F-40F5-80E8-C27052F1FBDD}" type="pres">
      <dgm:prSet presAssocID="{6DDEC1D3-AEEE-4722-B2A3-F0B60598697B}" presName="childText" presStyleLbl="conFgAcc1" presStyleIdx="3" presStyleCnt="4" custLinFactY="68379" custLinFactNeighborX="7500" custLinFactNeighborY="100000">
        <dgm:presLayoutVars>
          <dgm:bulletEnabled val="1"/>
        </dgm:presLayoutVars>
      </dgm:prSet>
      <dgm:spPr/>
    </dgm:pt>
  </dgm:ptLst>
  <dgm:cxnLst>
    <dgm:cxn modelId="{94E53707-7A09-4C56-BCE6-79B4210D9E36}" type="presOf" srcId="{4E361F21-4DC7-4283-B800-8A511FF95B70}" destId="{620D372B-9A0C-4513-B907-36CF93A5D9E7}" srcOrd="0" destOrd="0" presId="urn:microsoft.com/office/officeart/2005/8/layout/list1"/>
    <dgm:cxn modelId="{E70AC33C-4A1A-4752-B187-FDC94717AB64}" type="presOf" srcId="{DF9088D7-6A36-458F-B1AA-1FBE8720E8CC}" destId="{FAE4E853-57F1-4214-9E32-34C16298F76D}" srcOrd="1" destOrd="0" presId="urn:microsoft.com/office/officeart/2005/8/layout/list1"/>
    <dgm:cxn modelId="{096D3145-58E5-48B4-A92C-7E52B73660B3}" type="presOf" srcId="{DF9088D7-6A36-458F-B1AA-1FBE8720E8CC}" destId="{4C0C7476-6011-4AE2-89D2-4551FFCE6E67}" srcOrd="0" destOrd="0" presId="urn:microsoft.com/office/officeart/2005/8/layout/list1"/>
    <dgm:cxn modelId="{7ABAAA69-D7FC-4A00-8530-FC83AE4665CB}" srcId="{E62500DC-8EA8-4B4B-8F3D-7752D58903A0}" destId="{6DDEC1D3-AEEE-4722-B2A3-F0B60598697B}" srcOrd="3" destOrd="0" parTransId="{7062B43C-B070-4714-B375-261B1EA32C93}" sibTransId="{6061E7DA-6937-4CE4-8AF6-9AA286E817ED}"/>
    <dgm:cxn modelId="{E62D2E75-D3C1-4D53-BC36-4931D9DC21C7}" type="presOf" srcId="{E62500DC-8EA8-4B4B-8F3D-7752D58903A0}" destId="{9A2FCC3A-0895-4F0E-A962-A15CBAB31FC0}" srcOrd="0" destOrd="0" presId="urn:microsoft.com/office/officeart/2005/8/layout/list1"/>
    <dgm:cxn modelId="{A4A15956-ED96-42B4-8804-4FFEE2F0AC8A}" type="presOf" srcId="{6DDEC1D3-AEEE-4722-B2A3-F0B60598697B}" destId="{D07A6A3C-DFAF-4D90-9851-366E46AE7736}" srcOrd="1" destOrd="0" presId="urn:microsoft.com/office/officeart/2005/8/layout/list1"/>
    <dgm:cxn modelId="{BC13E4A2-2B18-4C70-9306-374396EEF274}" srcId="{E62500DC-8EA8-4B4B-8F3D-7752D58903A0}" destId="{F3C011E6-DD83-41D6-AC2D-18BF7B6320F7}" srcOrd="2" destOrd="0" parTransId="{9D0B3AC9-243A-4BBF-94BC-74CFC5611B67}" sibTransId="{118935C1-2186-48DF-B427-A24634998BBD}"/>
    <dgm:cxn modelId="{62AD28A7-F6F4-4F23-A748-B9B335E339D7}" type="presOf" srcId="{6DDEC1D3-AEEE-4722-B2A3-F0B60598697B}" destId="{5851DE0A-DFA8-46C6-8025-43299E06F0A7}" srcOrd="0" destOrd="0" presId="urn:microsoft.com/office/officeart/2005/8/layout/list1"/>
    <dgm:cxn modelId="{E47429AD-5836-496E-8A29-C82C7752FAA8}" type="presOf" srcId="{F3C011E6-DD83-41D6-AC2D-18BF7B6320F7}" destId="{0DF3D1F4-8D40-4A15-B72D-55BDA225DAA7}" srcOrd="0" destOrd="0" presId="urn:microsoft.com/office/officeart/2005/8/layout/list1"/>
    <dgm:cxn modelId="{C534CEB8-0717-4935-8124-D90F281C5635}" type="presOf" srcId="{4E361F21-4DC7-4283-B800-8A511FF95B70}" destId="{B44B7607-1E3D-40C1-89F6-6DCAA7ABB6CB}" srcOrd="1" destOrd="0" presId="urn:microsoft.com/office/officeart/2005/8/layout/list1"/>
    <dgm:cxn modelId="{F633AFB9-DC11-472E-94D4-02A5DDF20CDA}" srcId="{E62500DC-8EA8-4B4B-8F3D-7752D58903A0}" destId="{DF9088D7-6A36-458F-B1AA-1FBE8720E8CC}" srcOrd="1" destOrd="0" parTransId="{877B011D-CB5A-4F3D-8F28-9349A866E587}" sibTransId="{281E7406-8012-415A-BEC8-F49F4010BFAF}"/>
    <dgm:cxn modelId="{A48F02C4-D66B-488F-B8A1-40772BF09DE2}" srcId="{E62500DC-8EA8-4B4B-8F3D-7752D58903A0}" destId="{4E361F21-4DC7-4283-B800-8A511FF95B70}" srcOrd="0" destOrd="0" parTransId="{4CBC8D14-BE2E-4F89-880F-D48F293B0353}" sibTransId="{ACFC1BC3-D302-4B68-B0FF-E5E7C68404E5}"/>
    <dgm:cxn modelId="{3822FCFE-2275-4DF8-8BF1-06A24C84F207}" type="presOf" srcId="{F3C011E6-DD83-41D6-AC2D-18BF7B6320F7}" destId="{9FF44FB0-B2AF-4D4D-B6C9-F4617EB87BEF}" srcOrd="1" destOrd="0" presId="urn:microsoft.com/office/officeart/2005/8/layout/list1"/>
    <dgm:cxn modelId="{C353076A-8683-4ACA-B5AC-7B12E4CDFD04}" type="presParOf" srcId="{9A2FCC3A-0895-4F0E-A962-A15CBAB31FC0}" destId="{8A7FE53C-1AAC-4CF6-9204-2774935F7DF1}" srcOrd="0" destOrd="0" presId="urn:microsoft.com/office/officeart/2005/8/layout/list1"/>
    <dgm:cxn modelId="{3E4116B1-EA09-416D-98A3-308B675F0AD4}" type="presParOf" srcId="{8A7FE53C-1AAC-4CF6-9204-2774935F7DF1}" destId="{620D372B-9A0C-4513-B907-36CF93A5D9E7}" srcOrd="0" destOrd="0" presId="urn:microsoft.com/office/officeart/2005/8/layout/list1"/>
    <dgm:cxn modelId="{4884266B-B8DD-4DF0-AF42-5F4D42FC9DB4}" type="presParOf" srcId="{8A7FE53C-1AAC-4CF6-9204-2774935F7DF1}" destId="{B44B7607-1E3D-40C1-89F6-6DCAA7ABB6CB}" srcOrd="1" destOrd="0" presId="urn:microsoft.com/office/officeart/2005/8/layout/list1"/>
    <dgm:cxn modelId="{F5BCF3BE-BECC-4E75-844D-F48940ED9EFA}" type="presParOf" srcId="{9A2FCC3A-0895-4F0E-A962-A15CBAB31FC0}" destId="{FE500323-E5CA-4F9B-945E-FE2E12188644}" srcOrd="1" destOrd="0" presId="urn:microsoft.com/office/officeart/2005/8/layout/list1"/>
    <dgm:cxn modelId="{9413F9F8-E0B3-4782-817D-CFAB19A85B21}" type="presParOf" srcId="{9A2FCC3A-0895-4F0E-A962-A15CBAB31FC0}" destId="{C00CF22A-4EB1-4E8A-9269-338E31100910}" srcOrd="2" destOrd="0" presId="urn:microsoft.com/office/officeart/2005/8/layout/list1"/>
    <dgm:cxn modelId="{C2F3CF3F-01AE-43E6-975E-4CB5F8C0FF1B}" type="presParOf" srcId="{9A2FCC3A-0895-4F0E-A962-A15CBAB31FC0}" destId="{F696B230-93F4-42BC-8307-F33BE80701AF}" srcOrd="3" destOrd="0" presId="urn:microsoft.com/office/officeart/2005/8/layout/list1"/>
    <dgm:cxn modelId="{CB56F494-BAAC-41B7-9DB5-EA75EF9D0AE0}" type="presParOf" srcId="{9A2FCC3A-0895-4F0E-A962-A15CBAB31FC0}" destId="{1B27399C-86EA-45C9-8DB0-73871C7FD572}" srcOrd="4" destOrd="0" presId="urn:microsoft.com/office/officeart/2005/8/layout/list1"/>
    <dgm:cxn modelId="{AAD2B005-C69F-4C8B-AA6D-170B07044749}" type="presParOf" srcId="{1B27399C-86EA-45C9-8DB0-73871C7FD572}" destId="{4C0C7476-6011-4AE2-89D2-4551FFCE6E67}" srcOrd="0" destOrd="0" presId="urn:microsoft.com/office/officeart/2005/8/layout/list1"/>
    <dgm:cxn modelId="{95DC51C7-6AFE-4FEE-8242-B3B09F16D399}" type="presParOf" srcId="{1B27399C-86EA-45C9-8DB0-73871C7FD572}" destId="{FAE4E853-57F1-4214-9E32-34C16298F76D}" srcOrd="1" destOrd="0" presId="urn:microsoft.com/office/officeart/2005/8/layout/list1"/>
    <dgm:cxn modelId="{FCE5F76F-D17F-4444-A9C2-E7CBE41F548D}" type="presParOf" srcId="{9A2FCC3A-0895-4F0E-A962-A15CBAB31FC0}" destId="{0402C733-C840-4641-BDEE-5A47A788A208}" srcOrd="5" destOrd="0" presId="urn:microsoft.com/office/officeart/2005/8/layout/list1"/>
    <dgm:cxn modelId="{4378B1D2-8F4C-4F9A-82A9-22985CB9193F}" type="presParOf" srcId="{9A2FCC3A-0895-4F0E-A962-A15CBAB31FC0}" destId="{D9F821F1-AD8A-4061-A2D9-0EF4297EAA8B}" srcOrd="6" destOrd="0" presId="urn:microsoft.com/office/officeart/2005/8/layout/list1"/>
    <dgm:cxn modelId="{E6ED7480-94ED-4799-8A8C-65679142E49C}" type="presParOf" srcId="{9A2FCC3A-0895-4F0E-A962-A15CBAB31FC0}" destId="{4D331470-5F8E-4AE2-B5B1-8B400B368818}" srcOrd="7" destOrd="0" presId="urn:microsoft.com/office/officeart/2005/8/layout/list1"/>
    <dgm:cxn modelId="{50D09122-144D-4D40-898C-76AB5ABA0C99}" type="presParOf" srcId="{9A2FCC3A-0895-4F0E-A962-A15CBAB31FC0}" destId="{2E44B868-A342-4A96-BE37-30D6E36E3D75}" srcOrd="8" destOrd="0" presId="urn:microsoft.com/office/officeart/2005/8/layout/list1"/>
    <dgm:cxn modelId="{7D1643B5-8067-4B96-B7C8-7DF465ECEA18}" type="presParOf" srcId="{2E44B868-A342-4A96-BE37-30D6E36E3D75}" destId="{0DF3D1F4-8D40-4A15-B72D-55BDA225DAA7}" srcOrd="0" destOrd="0" presId="urn:microsoft.com/office/officeart/2005/8/layout/list1"/>
    <dgm:cxn modelId="{5EF05058-E8C3-44BC-8F99-E296AEF7B28A}" type="presParOf" srcId="{2E44B868-A342-4A96-BE37-30D6E36E3D75}" destId="{9FF44FB0-B2AF-4D4D-B6C9-F4617EB87BEF}" srcOrd="1" destOrd="0" presId="urn:microsoft.com/office/officeart/2005/8/layout/list1"/>
    <dgm:cxn modelId="{D5ED3245-1682-4EA7-8F37-6922E80D922D}" type="presParOf" srcId="{9A2FCC3A-0895-4F0E-A962-A15CBAB31FC0}" destId="{AD8DFEE4-C1FC-4367-ACF5-3CA4327B889F}" srcOrd="9" destOrd="0" presId="urn:microsoft.com/office/officeart/2005/8/layout/list1"/>
    <dgm:cxn modelId="{4924E5F1-35E2-4C17-A6AD-4182FA09D2CE}" type="presParOf" srcId="{9A2FCC3A-0895-4F0E-A962-A15CBAB31FC0}" destId="{E5B4C6A4-E64A-4CB6-845D-2EDD87CBDFCB}" srcOrd="10" destOrd="0" presId="urn:microsoft.com/office/officeart/2005/8/layout/list1"/>
    <dgm:cxn modelId="{23062525-E193-4709-9F56-6746275ECE79}" type="presParOf" srcId="{9A2FCC3A-0895-4F0E-A962-A15CBAB31FC0}" destId="{8FF14978-9F12-4DA5-A9DB-7637907A09AF}" srcOrd="11" destOrd="0" presId="urn:microsoft.com/office/officeart/2005/8/layout/list1"/>
    <dgm:cxn modelId="{5E52AA27-0DA8-42CB-BD2B-B306277BE94C}" type="presParOf" srcId="{9A2FCC3A-0895-4F0E-A962-A15CBAB31FC0}" destId="{800F51FB-FD1B-479B-A5F3-15E65EFFC234}" srcOrd="12" destOrd="0" presId="urn:microsoft.com/office/officeart/2005/8/layout/list1"/>
    <dgm:cxn modelId="{AD374B67-D6ED-480D-A17B-E5C830E41270}" type="presParOf" srcId="{800F51FB-FD1B-479B-A5F3-15E65EFFC234}" destId="{5851DE0A-DFA8-46C6-8025-43299E06F0A7}" srcOrd="0" destOrd="0" presId="urn:microsoft.com/office/officeart/2005/8/layout/list1"/>
    <dgm:cxn modelId="{209E18F1-F1EC-43F8-AEB5-AFE4904806CF}" type="presParOf" srcId="{800F51FB-FD1B-479B-A5F3-15E65EFFC234}" destId="{D07A6A3C-DFAF-4D90-9851-366E46AE7736}" srcOrd="1" destOrd="0" presId="urn:microsoft.com/office/officeart/2005/8/layout/list1"/>
    <dgm:cxn modelId="{9B0DA183-50F4-49EB-AB20-46AD50CDEDCD}" type="presParOf" srcId="{9A2FCC3A-0895-4F0E-A962-A15CBAB31FC0}" destId="{FFDE3F24-2F8A-446C-8B4C-4B73443A5329}" srcOrd="13" destOrd="0" presId="urn:microsoft.com/office/officeart/2005/8/layout/list1"/>
    <dgm:cxn modelId="{D203DB62-8E21-47E2-936F-FF3A4C65A84A}" type="presParOf" srcId="{9A2FCC3A-0895-4F0E-A962-A15CBAB31FC0}" destId="{17551566-5B9F-40F5-80E8-C27052F1FBDD}" srcOrd="14"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DB472923-14D7-4481-9AAC-3A51DB663254}" type="doc">
      <dgm:prSet loTypeId="urn:microsoft.com/office/officeart/2005/8/layout/bList2" loCatId="list" qsTypeId="urn:microsoft.com/office/officeart/2005/8/quickstyle/simple1" qsCatId="simple" csTypeId="urn:microsoft.com/office/officeart/2005/8/colors/colorful5" csCatId="colorful" phldr="1"/>
      <dgm:spPr/>
    </dgm:pt>
    <dgm:pt modelId="{D1E63FE3-2EAA-4393-81C4-7C2080183D65}">
      <dgm:prSet phldrT="[Text]"/>
      <dgm:spPr/>
      <dgm:t>
        <a:bodyPr/>
        <a:lstStyle/>
        <a:p>
          <a:r>
            <a:rPr lang="en-US" dirty="0"/>
            <a:t>Astronomy</a:t>
          </a:r>
        </a:p>
      </dgm:t>
    </dgm:pt>
    <dgm:pt modelId="{23EE8990-98A5-4357-97B0-C89DFA2EB12E}" type="parTrans" cxnId="{37874129-754D-4ABE-AE17-9F27ED55A2B4}">
      <dgm:prSet/>
      <dgm:spPr/>
      <dgm:t>
        <a:bodyPr/>
        <a:lstStyle/>
        <a:p>
          <a:endParaRPr lang="en-US"/>
        </a:p>
      </dgm:t>
    </dgm:pt>
    <dgm:pt modelId="{BA540D2C-9FDA-40CA-88C3-50231078885C}" type="sibTrans" cxnId="{37874129-754D-4ABE-AE17-9F27ED55A2B4}">
      <dgm:prSet/>
      <dgm:spPr/>
      <dgm:t>
        <a:bodyPr/>
        <a:lstStyle/>
        <a:p>
          <a:endParaRPr lang="en-US"/>
        </a:p>
      </dgm:t>
    </dgm:pt>
    <dgm:pt modelId="{F0D89802-656D-466C-B467-7FB4D6F67155}">
      <dgm:prSet phldrT="[Text]"/>
      <dgm:spPr/>
      <dgm:t>
        <a:bodyPr/>
        <a:lstStyle/>
        <a:p>
          <a:r>
            <a:rPr lang="en-US" dirty="0"/>
            <a:t>Seismology</a:t>
          </a:r>
        </a:p>
      </dgm:t>
    </dgm:pt>
    <dgm:pt modelId="{D6537314-79B0-4FF9-8688-DCBEAB6FDFD4}" type="parTrans" cxnId="{519F6E26-C370-457B-9D58-2D8A3FB9D520}">
      <dgm:prSet/>
      <dgm:spPr/>
      <dgm:t>
        <a:bodyPr/>
        <a:lstStyle/>
        <a:p>
          <a:endParaRPr lang="en-US"/>
        </a:p>
      </dgm:t>
    </dgm:pt>
    <dgm:pt modelId="{83B5E2F1-DFB4-43D7-ADE8-E4412A6AA4B5}" type="sibTrans" cxnId="{519F6E26-C370-457B-9D58-2D8A3FB9D520}">
      <dgm:prSet/>
      <dgm:spPr/>
      <dgm:t>
        <a:bodyPr/>
        <a:lstStyle/>
        <a:p>
          <a:endParaRPr lang="en-US"/>
        </a:p>
      </dgm:t>
    </dgm:pt>
    <dgm:pt modelId="{83E9CFD9-7812-4A0A-996F-4451B818B774}">
      <dgm:prSet phldrT="[Text]"/>
      <dgm:spPr/>
      <dgm:t>
        <a:bodyPr/>
        <a:lstStyle/>
        <a:p>
          <a:r>
            <a:rPr lang="en-US" dirty="0"/>
            <a:t>Biology</a:t>
          </a:r>
        </a:p>
      </dgm:t>
    </dgm:pt>
    <dgm:pt modelId="{D3FE0F71-E10B-4C00-9BD8-05B9313335B6}" type="parTrans" cxnId="{1C54AB6C-6ED6-4729-ADE6-4A735EF5AE33}">
      <dgm:prSet/>
      <dgm:spPr/>
      <dgm:t>
        <a:bodyPr/>
        <a:lstStyle/>
        <a:p>
          <a:endParaRPr lang="en-US"/>
        </a:p>
      </dgm:t>
    </dgm:pt>
    <dgm:pt modelId="{EB2DEAA0-F0D1-4143-ADEF-7FBF6E519A42}" type="sibTrans" cxnId="{1C54AB6C-6ED6-4729-ADE6-4A735EF5AE33}">
      <dgm:prSet/>
      <dgm:spPr/>
      <dgm:t>
        <a:bodyPr/>
        <a:lstStyle/>
        <a:p>
          <a:endParaRPr lang="en-US"/>
        </a:p>
      </dgm:t>
    </dgm:pt>
    <dgm:pt modelId="{AFF27F89-7FF8-4F93-BC32-38FD93D74647}">
      <dgm:prSet phldrT="[Text]"/>
      <dgm:spPr/>
      <dgm:t>
        <a:bodyPr/>
        <a:lstStyle/>
        <a:p>
          <a:r>
            <a:rPr lang="en-US" dirty="0"/>
            <a:t>Finance</a:t>
          </a:r>
        </a:p>
      </dgm:t>
    </dgm:pt>
    <dgm:pt modelId="{C20AB0BF-895A-499F-8A14-5A31920064FF}" type="parTrans" cxnId="{E1C80E99-EAEC-4B27-A125-5CB5C495F835}">
      <dgm:prSet/>
      <dgm:spPr/>
      <dgm:t>
        <a:bodyPr/>
        <a:lstStyle/>
        <a:p>
          <a:endParaRPr lang="en-US"/>
        </a:p>
      </dgm:t>
    </dgm:pt>
    <dgm:pt modelId="{527CE668-D0EF-4B67-8A2D-E909DB3DE0E1}" type="sibTrans" cxnId="{E1C80E99-EAEC-4B27-A125-5CB5C495F835}">
      <dgm:prSet/>
      <dgm:spPr/>
      <dgm:t>
        <a:bodyPr/>
        <a:lstStyle/>
        <a:p>
          <a:endParaRPr lang="en-US"/>
        </a:p>
      </dgm:t>
    </dgm:pt>
    <dgm:pt modelId="{9CF94E55-D118-481C-888C-2224336CB671}">
      <dgm:prSet phldrT="[Text]"/>
      <dgm:spPr/>
      <dgm:t>
        <a:bodyPr/>
        <a:lstStyle/>
        <a:p>
          <a:r>
            <a:rPr lang="en-US" dirty="0"/>
            <a:t>Engineering</a:t>
          </a:r>
        </a:p>
      </dgm:t>
    </dgm:pt>
    <dgm:pt modelId="{35782446-478D-4CD5-B186-996CFCD822A4}" type="parTrans" cxnId="{B474827D-80D1-40AD-BE45-56BA4EA8FDDA}">
      <dgm:prSet/>
      <dgm:spPr/>
      <dgm:t>
        <a:bodyPr/>
        <a:lstStyle/>
        <a:p>
          <a:endParaRPr lang="en-US"/>
        </a:p>
      </dgm:t>
    </dgm:pt>
    <dgm:pt modelId="{68DBAE7B-A8B5-411A-A38C-06691F566585}" type="sibTrans" cxnId="{B474827D-80D1-40AD-BE45-56BA4EA8FDDA}">
      <dgm:prSet/>
      <dgm:spPr/>
      <dgm:t>
        <a:bodyPr/>
        <a:lstStyle/>
        <a:p>
          <a:endParaRPr lang="en-US"/>
        </a:p>
      </dgm:t>
    </dgm:pt>
    <dgm:pt modelId="{DD878208-9DC1-47B2-A2B2-F1CA89C15296}">
      <dgm:prSet phldrT="[Text]"/>
      <dgm:spPr/>
      <dgm:t>
        <a:bodyPr/>
        <a:lstStyle/>
        <a:p>
          <a:r>
            <a:rPr lang="en-US" dirty="0"/>
            <a:t>Physics</a:t>
          </a:r>
        </a:p>
      </dgm:t>
    </dgm:pt>
    <dgm:pt modelId="{B26689CE-85B2-45AF-B070-BF61143966CB}" type="parTrans" cxnId="{E666F6FF-E6AF-4D02-8CB7-3BC211D4E4FD}">
      <dgm:prSet/>
      <dgm:spPr/>
      <dgm:t>
        <a:bodyPr/>
        <a:lstStyle/>
        <a:p>
          <a:endParaRPr lang="en-US"/>
        </a:p>
      </dgm:t>
    </dgm:pt>
    <dgm:pt modelId="{08AD305A-FFAC-4C37-A1F0-C99F42CFA8C4}" type="sibTrans" cxnId="{E666F6FF-E6AF-4D02-8CB7-3BC211D4E4FD}">
      <dgm:prSet/>
      <dgm:spPr/>
      <dgm:t>
        <a:bodyPr/>
        <a:lstStyle/>
        <a:p>
          <a:endParaRPr lang="en-US"/>
        </a:p>
      </dgm:t>
    </dgm:pt>
    <dgm:pt modelId="{634E8468-0EC3-4460-860B-2BA19BF4DB31}">
      <dgm:prSet phldrT="[Text]"/>
      <dgm:spPr/>
      <dgm:t>
        <a:bodyPr/>
        <a:lstStyle/>
        <a:p>
          <a:r>
            <a:rPr lang="en-US" dirty="0"/>
            <a:t>Data Science</a:t>
          </a:r>
        </a:p>
      </dgm:t>
    </dgm:pt>
    <dgm:pt modelId="{DCF825A3-B8E1-4A7F-9A24-87D27AB20CA7}" type="parTrans" cxnId="{0AC09052-3C69-4FFC-AB7A-4E3F763B613C}">
      <dgm:prSet/>
      <dgm:spPr/>
      <dgm:t>
        <a:bodyPr/>
        <a:lstStyle/>
        <a:p>
          <a:endParaRPr lang="en-US"/>
        </a:p>
      </dgm:t>
    </dgm:pt>
    <dgm:pt modelId="{4EDA7B9E-FFD8-4FD1-BCF2-35202D2A0E89}" type="sibTrans" cxnId="{0AC09052-3C69-4FFC-AB7A-4E3F763B613C}">
      <dgm:prSet/>
      <dgm:spPr/>
      <dgm:t>
        <a:bodyPr/>
        <a:lstStyle/>
        <a:p>
          <a:endParaRPr lang="en-US"/>
        </a:p>
      </dgm:t>
    </dgm:pt>
    <dgm:pt modelId="{6C9F7EBE-FBE1-4F03-8123-B8948F8794D5}">
      <dgm:prSet phldrT="[Text]"/>
      <dgm:spPr/>
      <dgm:t>
        <a:bodyPr/>
        <a:lstStyle/>
        <a:p>
          <a:r>
            <a:rPr lang="en-US" dirty="0"/>
            <a:t>FITS</a:t>
          </a:r>
        </a:p>
      </dgm:t>
    </dgm:pt>
    <dgm:pt modelId="{E73FA9F3-CC03-4832-B217-6F2057E05E40}" type="parTrans" cxnId="{BDC41D09-D187-4845-91E5-D6B76BE8EB4B}">
      <dgm:prSet/>
      <dgm:spPr/>
      <dgm:t>
        <a:bodyPr/>
        <a:lstStyle/>
        <a:p>
          <a:endParaRPr lang="en-US"/>
        </a:p>
      </dgm:t>
    </dgm:pt>
    <dgm:pt modelId="{09BFC4A8-6525-4CE2-8C6B-0A55701A227B}" type="sibTrans" cxnId="{BDC41D09-D187-4845-91E5-D6B76BE8EB4B}">
      <dgm:prSet/>
      <dgm:spPr/>
      <dgm:t>
        <a:bodyPr/>
        <a:lstStyle/>
        <a:p>
          <a:endParaRPr lang="en-US"/>
        </a:p>
      </dgm:t>
    </dgm:pt>
    <dgm:pt modelId="{76D2E3C0-1893-4F1A-B978-7EDF6218E137}">
      <dgm:prSet phldrT="[Text]"/>
      <dgm:spPr/>
      <dgm:t>
        <a:bodyPr/>
        <a:lstStyle/>
        <a:p>
          <a:r>
            <a:rPr lang="en-US" dirty="0"/>
            <a:t>HDF5</a:t>
          </a:r>
        </a:p>
      </dgm:t>
    </dgm:pt>
    <dgm:pt modelId="{8267D29D-87C3-452A-92DE-95534D5DC30E}" type="parTrans" cxnId="{36A8D2F1-46F9-4738-A556-D622DF8287CD}">
      <dgm:prSet/>
      <dgm:spPr/>
      <dgm:t>
        <a:bodyPr/>
        <a:lstStyle/>
        <a:p>
          <a:endParaRPr lang="en-US"/>
        </a:p>
      </dgm:t>
    </dgm:pt>
    <dgm:pt modelId="{04A9C50D-7605-4B8C-A120-B2C0A2EA0C53}" type="sibTrans" cxnId="{36A8D2F1-46F9-4738-A556-D622DF8287CD}">
      <dgm:prSet/>
      <dgm:spPr/>
      <dgm:t>
        <a:bodyPr/>
        <a:lstStyle/>
        <a:p>
          <a:endParaRPr lang="en-US"/>
        </a:p>
      </dgm:t>
    </dgm:pt>
    <dgm:pt modelId="{C7F0B7C0-16FC-4947-9277-1EAFEFF2EDC1}">
      <dgm:prSet phldrT="[Text]"/>
      <dgm:spPr/>
      <dgm:t>
        <a:bodyPr/>
        <a:lstStyle/>
        <a:p>
          <a:r>
            <a:rPr lang="en-US" dirty="0"/>
            <a:t>SEED</a:t>
          </a:r>
        </a:p>
      </dgm:t>
    </dgm:pt>
    <dgm:pt modelId="{032028BA-701C-4554-BE86-7CE592B2798B}" type="parTrans" cxnId="{01CEC58F-9B88-429E-94AA-5871B1C8C604}">
      <dgm:prSet/>
      <dgm:spPr/>
      <dgm:t>
        <a:bodyPr/>
        <a:lstStyle/>
        <a:p>
          <a:endParaRPr lang="en-US"/>
        </a:p>
      </dgm:t>
    </dgm:pt>
    <dgm:pt modelId="{5770BEA8-E128-43E6-9DD4-842453945637}" type="sibTrans" cxnId="{01CEC58F-9B88-429E-94AA-5871B1C8C604}">
      <dgm:prSet/>
      <dgm:spPr/>
      <dgm:t>
        <a:bodyPr/>
        <a:lstStyle/>
        <a:p>
          <a:endParaRPr lang="en-US"/>
        </a:p>
      </dgm:t>
    </dgm:pt>
    <dgm:pt modelId="{236BA96E-43E4-4918-889B-491BDEA5ED41}">
      <dgm:prSet phldrT="[Text]"/>
      <dgm:spPr/>
      <dgm:t>
        <a:bodyPr/>
        <a:lstStyle/>
        <a:p>
          <a:r>
            <a:rPr lang="en-US" dirty="0" err="1"/>
            <a:t>MiniSEED</a:t>
          </a:r>
          <a:endParaRPr lang="en-US" dirty="0"/>
        </a:p>
      </dgm:t>
    </dgm:pt>
    <dgm:pt modelId="{FC7CC79F-68AA-4655-8363-3C0BF49F1547}" type="parTrans" cxnId="{0C8B5FC3-18E5-42EA-AD3E-17AFB85F548B}">
      <dgm:prSet/>
      <dgm:spPr/>
      <dgm:t>
        <a:bodyPr/>
        <a:lstStyle/>
        <a:p>
          <a:endParaRPr lang="en-US"/>
        </a:p>
      </dgm:t>
    </dgm:pt>
    <dgm:pt modelId="{F471F020-3074-4298-99CD-89B76110CC69}" type="sibTrans" cxnId="{0C8B5FC3-18E5-42EA-AD3E-17AFB85F548B}">
      <dgm:prSet/>
      <dgm:spPr/>
      <dgm:t>
        <a:bodyPr/>
        <a:lstStyle/>
        <a:p>
          <a:endParaRPr lang="en-US"/>
        </a:p>
      </dgm:t>
    </dgm:pt>
    <dgm:pt modelId="{848723E8-D5BA-4F11-850C-8F0FE5945D64}">
      <dgm:prSet phldrT="[Text]"/>
      <dgm:spPr/>
      <dgm:t>
        <a:bodyPr/>
        <a:lstStyle/>
        <a:p>
          <a:r>
            <a:rPr lang="en-US" dirty="0"/>
            <a:t>ASCII</a:t>
          </a:r>
        </a:p>
      </dgm:t>
    </dgm:pt>
    <dgm:pt modelId="{32FE8DCE-67FF-4C94-9CA0-5418FA1A4B04}" type="parTrans" cxnId="{4E62E5D4-25FA-4C4A-AABD-7CD8B1CDC564}">
      <dgm:prSet/>
      <dgm:spPr/>
      <dgm:t>
        <a:bodyPr/>
        <a:lstStyle/>
        <a:p>
          <a:endParaRPr lang="en-US"/>
        </a:p>
      </dgm:t>
    </dgm:pt>
    <dgm:pt modelId="{1B2012F4-0A30-4FF0-9AB2-AD2DFC50C915}" type="sibTrans" cxnId="{4E62E5D4-25FA-4C4A-AABD-7CD8B1CDC564}">
      <dgm:prSet/>
      <dgm:spPr/>
      <dgm:t>
        <a:bodyPr/>
        <a:lstStyle/>
        <a:p>
          <a:endParaRPr lang="en-US"/>
        </a:p>
      </dgm:t>
    </dgm:pt>
    <dgm:pt modelId="{B1CED790-1FDD-413F-B336-457E43A79BAD}">
      <dgm:prSet phldrT="[Text]"/>
      <dgm:spPr/>
      <dgm:t>
        <a:bodyPr/>
        <a:lstStyle/>
        <a:p>
          <a:r>
            <a:rPr lang="en-US" dirty="0" err="1"/>
            <a:t>GeoCSV</a:t>
          </a:r>
          <a:endParaRPr lang="en-US" dirty="0"/>
        </a:p>
      </dgm:t>
    </dgm:pt>
    <dgm:pt modelId="{9BAF7FF4-ACC8-420A-B502-0741C8716FEA}" type="parTrans" cxnId="{E47EB59D-9AD0-40C2-8C83-3EB5018860E3}">
      <dgm:prSet/>
      <dgm:spPr/>
      <dgm:t>
        <a:bodyPr/>
        <a:lstStyle/>
        <a:p>
          <a:endParaRPr lang="en-US"/>
        </a:p>
      </dgm:t>
    </dgm:pt>
    <dgm:pt modelId="{11E1E943-942F-4D9C-844A-BACFF344BE14}" type="sibTrans" cxnId="{E47EB59D-9AD0-40C2-8C83-3EB5018860E3}">
      <dgm:prSet/>
      <dgm:spPr/>
      <dgm:t>
        <a:bodyPr/>
        <a:lstStyle/>
        <a:p>
          <a:endParaRPr lang="en-US"/>
        </a:p>
      </dgm:t>
    </dgm:pt>
    <dgm:pt modelId="{8BD84D24-953A-4016-987E-72180F8B41B4}">
      <dgm:prSet phldrT="[Text]"/>
      <dgm:spPr/>
      <dgm:t>
        <a:bodyPr/>
        <a:lstStyle/>
        <a:p>
          <a:r>
            <a:rPr lang="en-US" dirty="0"/>
            <a:t>BIDS (EEG)</a:t>
          </a:r>
        </a:p>
      </dgm:t>
    </dgm:pt>
    <dgm:pt modelId="{07C0849D-23EF-42DC-A1A6-1ABA2DBCE235}" type="parTrans" cxnId="{8FFD2558-1760-49E9-B33A-337F6F3E7F92}">
      <dgm:prSet/>
      <dgm:spPr/>
      <dgm:t>
        <a:bodyPr/>
        <a:lstStyle/>
        <a:p>
          <a:endParaRPr lang="en-US"/>
        </a:p>
      </dgm:t>
    </dgm:pt>
    <dgm:pt modelId="{D8151426-18CE-465B-8C19-95CE73C957A5}" type="sibTrans" cxnId="{8FFD2558-1760-49E9-B33A-337F6F3E7F92}">
      <dgm:prSet/>
      <dgm:spPr/>
      <dgm:t>
        <a:bodyPr/>
        <a:lstStyle/>
        <a:p>
          <a:endParaRPr lang="en-US"/>
        </a:p>
      </dgm:t>
    </dgm:pt>
    <dgm:pt modelId="{E3AAD6EB-050C-4B0C-929C-4EDDA66E3454}">
      <dgm:prSet phldrT="[Text]"/>
      <dgm:spPr/>
      <dgm:t>
        <a:bodyPr/>
        <a:lstStyle/>
        <a:p>
          <a:r>
            <a:rPr lang="en-US" dirty="0"/>
            <a:t>WFDB (ECG)</a:t>
          </a:r>
        </a:p>
      </dgm:t>
    </dgm:pt>
    <dgm:pt modelId="{5ACA8B02-0A58-43DB-86E4-C65CF7564E71}" type="parTrans" cxnId="{6B2E6372-4E68-426C-BEBA-13BDAEB6CFC2}">
      <dgm:prSet/>
      <dgm:spPr/>
      <dgm:t>
        <a:bodyPr/>
        <a:lstStyle/>
        <a:p>
          <a:endParaRPr lang="en-US"/>
        </a:p>
      </dgm:t>
    </dgm:pt>
    <dgm:pt modelId="{26FD01F4-0521-4F55-8746-18E0BC4D2D1E}" type="sibTrans" cxnId="{6B2E6372-4E68-426C-BEBA-13BDAEB6CFC2}">
      <dgm:prSet/>
      <dgm:spPr/>
      <dgm:t>
        <a:bodyPr/>
        <a:lstStyle/>
        <a:p>
          <a:endParaRPr lang="en-US"/>
        </a:p>
      </dgm:t>
    </dgm:pt>
    <dgm:pt modelId="{9E34EEE5-1EE8-44D4-9D41-67D435BB7A19}">
      <dgm:prSet phldrT="[Text]"/>
      <dgm:spPr/>
      <dgm:t>
        <a:bodyPr/>
        <a:lstStyle/>
        <a:p>
          <a:r>
            <a:rPr lang="en-US" dirty="0"/>
            <a:t>EDF(ECG)</a:t>
          </a:r>
        </a:p>
      </dgm:t>
    </dgm:pt>
    <dgm:pt modelId="{C4BF7D30-0D95-43F5-995A-23A18DE79ACC}" type="parTrans" cxnId="{59EAFAE3-882B-4408-8CBE-754CB2B39EF3}">
      <dgm:prSet/>
      <dgm:spPr/>
      <dgm:t>
        <a:bodyPr/>
        <a:lstStyle/>
        <a:p>
          <a:endParaRPr lang="en-US"/>
        </a:p>
      </dgm:t>
    </dgm:pt>
    <dgm:pt modelId="{941A0205-25E0-4C16-84F5-B74EB44E75ED}" type="sibTrans" cxnId="{59EAFAE3-882B-4408-8CBE-754CB2B39EF3}">
      <dgm:prSet/>
      <dgm:spPr/>
      <dgm:t>
        <a:bodyPr/>
        <a:lstStyle/>
        <a:p>
          <a:endParaRPr lang="en-US"/>
        </a:p>
      </dgm:t>
    </dgm:pt>
    <dgm:pt modelId="{BBF23944-63BE-435F-8415-090616F4D431}">
      <dgm:prSet phldrT="[Text]"/>
      <dgm:spPr/>
      <dgm:t>
        <a:bodyPr/>
        <a:lstStyle/>
        <a:p>
          <a:r>
            <a:rPr lang="en-US" dirty="0"/>
            <a:t>FASTA (DNA)</a:t>
          </a:r>
        </a:p>
      </dgm:t>
    </dgm:pt>
    <dgm:pt modelId="{75404A24-4CAB-42AA-9A68-8063A201D3B6}" type="parTrans" cxnId="{D3E12699-17F6-499F-95BC-17080ABDE4A5}">
      <dgm:prSet/>
      <dgm:spPr/>
      <dgm:t>
        <a:bodyPr/>
        <a:lstStyle/>
        <a:p>
          <a:endParaRPr lang="en-US"/>
        </a:p>
      </dgm:t>
    </dgm:pt>
    <dgm:pt modelId="{EE561FD7-1B22-4AE8-B1B0-9479AD1E62A7}" type="sibTrans" cxnId="{D3E12699-17F6-499F-95BC-17080ABDE4A5}">
      <dgm:prSet/>
      <dgm:spPr/>
      <dgm:t>
        <a:bodyPr/>
        <a:lstStyle/>
        <a:p>
          <a:endParaRPr lang="en-US"/>
        </a:p>
      </dgm:t>
    </dgm:pt>
    <dgm:pt modelId="{442BCDE5-C399-4352-B5F2-A1CF5FB9CCF9}">
      <dgm:prSet/>
      <dgm:spPr/>
      <dgm:t>
        <a:bodyPr/>
        <a:lstStyle/>
        <a:p>
          <a:r>
            <a:rPr lang="en-US" dirty="0"/>
            <a:t>CSV</a:t>
          </a:r>
        </a:p>
      </dgm:t>
    </dgm:pt>
    <dgm:pt modelId="{3CC6F79C-41CB-4DF8-988B-00ED0485ED8B}" type="parTrans" cxnId="{668840A1-57F8-4567-8328-C1F8544396A7}">
      <dgm:prSet/>
      <dgm:spPr/>
      <dgm:t>
        <a:bodyPr/>
        <a:lstStyle/>
        <a:p>
          <a:endParaRPr lang="en-US"/>
        </a:p>
      </dgm:t>
    </dgm:pt>
    <dgm:pt modelId="{C91C5A4D-75FF-410A-939E-5300D6EED073}" type="sibTrans" cxnId="{668840A1-57F8-4567-8328-C1F8544396A7}">
      <dgm:prSet/>
      <dgm:spPr/>
      <dgm:t>
        <a:bodyPr/>
        <a:lstStyle/>
        <a:p>
          <a:endParaRPr lang="en-US"/>
        </a:p>
      </dgm:t>
    </dgm:pt>
    <dgm:pt modelId="{A60D5A46-DBE8-48ED-8D31-9FC6E281237A}">
      <dgm:prSet/>
      <dgm:spPr/>
      <dgm:t>
        <a:bodyPr/>
        <a:lstStyle/>
        <a:p>
          <a:endParaRPr lang="en-US" dirty="0"/>
        </a:p>
      </dgm:t>
    </dgm:pt>
    <dgm:pt modelId="{ECD60178-E949-489C-A864-5C37E44AB901}" type="parTrans" cxnId="{CEAA231D-54EA-4565-B328-103EC3B13574}">
      <dgm:prSet/>
      <dgm:spPr/>
      <dgm:t>
        <a:bodyPr/>
        <a:lstStyle/>
        <a:p>
          <a:endParaRPr lang="en-US"/>
        </a:p>
      </dgm:t>
    </dgm:pt>
    <dgm:pt modelId="{EEEBEFE6-8CB7-456E-976F-BBFFE51A5376}" type="sibTrans" cxnId="{CEAA231D-54EA-4565-B328-103EC3B13574}">
      <dgm:prSet/>
      <dgm:spPr/>
      <dgm:t>
        <a:bodyPr/>
        <a:lstStyle/>
        <a:p>
          <a:endParaRPr lang="en-US"/>
        </a:p>
      </dgm:t>
    </dgm:pt>
    <dgm:pt modelId="{68079DF2-6E90-48F2-ADD5-0165437C049F}">
      <dgm:prSet/>
      <dgm:spPr/>
      <dgm:t>
        <a:bodyPr/>
        <a:lstStyle/>
        <a:p>
          <a:r>
            <a:rPr lang="en-US" dirty="0"/>
            <a:t>HDF5</a:t>
          </a:r>
        </a:p>
      </dgm:t>
    </dgm:pt>
    <dgm:pt modelId="{8DB6D3DA-8A1B-481F-A183-1D8BFD903E68}" type="parTrans" cxnId="{1B1572AD-3BB8-4E90-A19E-DA7B927DC31E}">
      <dgm:prSet/>
      <dgm:spPr/>
      <dgm:t>
        <a:bodyPr/>
        <a:lstStyle/>
        <a:p>
          <a:endParaRPr lang="en-US"/>
        </a:p>
      </dgm:t>
    </dgm:pt>
    <dgm:pt modelId="{BC36638F-754B-4100-B09B-9AA4FD36B744}" type="sibTrans" cxnId="{1B1572AD-3BB8-4E90-A19E-DA7B927DC31E}">
      <dgm:prSet/>
      <dgm:spPr/>
      <dgm:t>
        <a:bodyPr/>
        <a:lstStyle/>
        <a:p>
          <a:endParaRPr lang="en-US"/>
        </a:p>
      </dgm:t>
    </dgm:pt>
    <dgm:pt modelId="{CDFC668B-50E6-4244-9743-4AEFF98CB661}">
      <dgm:prSet/>
      <dgm:spPr/>
      <dgm:t>
        <a:bodyPr/>
        <a:lstStyle/>
        <a:p>
          <a:r>
            <a:rPr lang="en-US" dirty="0" err="1"/>
            <a:t>NetCDF</a:t>
          </a:r>
          <a:endParaRPr lang="en-US" dirty="0"/>
        </a:p>
      </dgm:t>
    </dgm:pt>
    <dgm:pt modelId="{A7553512-CF34-455B-B841-692A2E0F1A89}" type="parTrans" cxnId="{A597F27F-95AB-47ED-9510-2F64D16BF81C}">
      <dgm:prSet/>
      <dgm:spPr/>
      <dgm:t>
        <a:bodyPr/>
        <a:lstStyle/>
        <a:p>
          <a:endParaRPr lang="en-US"/>
        </a:p>
      </dgm:t>
    </dgm:pt>
    <dgm:pt modelId="{720DC64E-4259-4448-8160-D9C04417926F}" type="sibTrans" cxnId="{A597F27F-95AB-47ED-9510-2F64D16BF81C}">
      <dgm:prSet/>
      <dgm:spPr/>
      <dgm:t>
        <a:bodyPr/>
        <a:lstStyle/>
        <a:p>
          <a:endParaRPr lang="en-US"/>
        </a:p>
      </dgm:t>
    </dgm:pt>
    <dgm:pt modelId="{5AD136F1-6390-4659-8EBE-F5C3802840ED}">
      <dgm:prSet/>
      <dgm:spPr/>
      <dgm:t>
        <a:bodyPr/>
        <a:lstStyle/>
        <a:p>
          <a:r>
            <a:rPr lang="en-US" dirty="0"/>
            <a:t>HDF5</a:t>
          </a:r>
        </a:p>
      </dgm:t>
    </dgm:pt>
    <dgm:pt modelId="{FC531E81-D3C6-46BC-B16A-1E45BFE01FC1}" type="parTrans" cxnId="{F3F6D17D-0B57-46EE-9F47-8C14F9B51EC7}">
      <dgm:prSet/>
      <dgm:spPr/>
      <dgm:t>
        <a:bodyPr/>
        <a:lstStyle/>
        <a:p>
          <a:endParaRPr lang="en-US"/>
        </a:p>
      </dgm:t>
    </dgm:pt>
    <dgm:pt modelId="{063C9244-14DE-4543-ADC1-4337A3F7E1CD}" type="sibTrans" cxnId="{F3F6D17D-0B57-46EE-9F47-8C14F9B51EC7}">
      <dgm:prSet/>
      <dgm:spPr/>
      <dgm:t>
        <a:bodyPr/>
        <a:lstStyle/>
        <a:p>
          <a:endParaRPr lang="en-US"/>
        </a:p>
      </dgm:t>
    </dgm:pt>
    <dgm:pt modelId="{1BFAA901-C486-428B-A6CD-0CDD1EDBC2A9}">
      <dgm:prSet/>
      <dgm:spPr/>
      <dgm:t>
        <a:bodyPr/>
        <a:lstStyle/>
        <a:p>
          <a:r>
            <a:rPr lang="en-US" dirty="0" err="1"/>
            <a:t>NetCDF</a:t>
          </a:r>
          <a:endParaRPr lang="en-US" dirty="0"/>
        </a:p>
      </dgm:t>
    </dgm:pt>
    <dgm:pt modelId="{C5716876-2669-4A08-BABB-CDF9D1471499}" type="parTrans" cxnId="{A7635D0E-19F0-4C7F-9A52-A9E422EB983C}">
      <dgm:prSet/>
      <dgm:spPr/>
      <dgm:t>
        <a:bodyPr/>
        <a:lstStyle/>
        <a:p>
          <a:endParaRPr lang="en-US"/>
        </a:p>
      </dgm:t>
    </dgm:pt>
    <dgm:pt modelId="{B06F615F-F28F-4987-AC67-2F60BD0A656F}" type="sibTrans" cxnId="{A7635D0E-19F0-4C7F-9A52-A9E422EB983C}">
      <dgm:prSet/>
      <dgm:spPr/>
      <dgm:t>
        <a:bodyPr/>
        <a:lstStyle/>
        <a:p>
          <a:endParaRPr lang="en-US"/>
        </a:p>
      </dgm:t>
    </dgm:pt>
    <dgm:pt modelId="{3D40E80F-A610-4672-A6FC-297303B08C5E}">
      <dgm:prSet phldrT="[Text]"/>
      <dgm:spPr/>
      <dgm:t>
        <a:bodyPr/>
        <a:lstStyle/>
        <a:p>
          <a:r>
            <a:rPr lang="en-US" dirty="0"/>
            <a:t>CSV</a:t>
          </a:r>
        </a:p>
      </dgm:t>
    </dgm:pt>
    <dgm:pt modelId="{50B50D5D-6080-4181-950F-6CB8A1A2532B}" type="parTrans" cxnId="{5A91B525-8901-418B-A2D1-746ADDCD812C}">
      <dgm:prSet/>
      <dgm:spPr/>
      <dgm:t>
        <a:bodyPr/>
        <a:lstStyle/>
        <a:p>
          <a:endParaRPr lang="en-US"/>
        </a:p>
      </dgm:t>
    </dgm:pt>
    <dgm:pt modelId="{50AFBF8B-2AB9-4208-AC7D-5F7CDB073E1E}" type="sibTrans" cxnId="{5A91B525-8901-418B-A2D1-746ADDCD812C}">
      <dgm:prSet/>
      <dgm:spPr/>
      <dgm:t>
        <a:bodyPr/>
        <a:lstStyle/>
        <a:p>
          <a:endParaRPr lang="en-US"/>
        </a:p>
      </dgm:t>
    </dgm:pt>
    <dgm:pt modelId="{AEF12A34-44B4-4BE3-9A4A-4448BCFD84D9}">
      <dgm:prSet phldrT="[Text]"/>
      <dgm:spPr/>
      <dgm:t>
        <a:bodyPr/>
        <a:lstStyle/>
        <a:p>
          <a:r>
            <a:rPr lang="en-US" dirty="0"/>
            <a:t>TSV</a:t>
          </a:r>
        </a:p>
      </dgm:t>
    </dgm:pt>
    <dgm:pt modelId="{4AFE90BA-8CF5-4FD9-85C3-F35D27AA2871}" type="parTrans" cxnId="{FCA0AC53-87A6-4005-817A-3FC3402DD938}">
      <dgm:prSet/>
      <dgm:spPr/>
      <dgm:t>
        <a:bodyPr/>
        <a:lstStyle/>
        <a:p>
          <a:endParaRPr lang="en-US"/>
        </a:p>
      </dgm:t>
    </dgm:pt>
    <dgm:pt modelId="{F9302234-027C-4C7F-8CDF-8D8B77A71845}" type="sibTrans" cxnId="{FCA0AC53-87A6-4005-817A-3FC3402DD938}">
      <dgm:prSet/>
      <dgm:spPr/>
      <dgm:t>
        <a:bodyPr/>
        <a:lstStyle/>
        <a:p>
          <a:endParaRPr lang="en-US"/>
        </a:p>
      </dgm:t>
    </dgm:pt>
    <dgm:pt modelId="{0B153DD4-8F58-431F-8A22-45892AC16FFB}">
      <dgm:prSet phldrT="[Text]"/>
      <dgm:spPr/>
      <dgm:t>
        <a:bodyPr/>
        <a:lstStyle/>
        <a:p>
          <a:r>
            <a:rPr lang="en-US" dirty="0"/>
            <a:t>XLS</a:t>
          </a:r>
        </a:p>
      </dgm:t>
    </dgm:pt>
    <dgm:pt modelId="{86B8C783-C30A-4C3B-8AB2-A8F91A78912B}" type="parTrans" cxnId="{F7DA99F2-666E-44D1-9226-B8A47CE835E6}">
      <dgm:prSet/>
      <dgm:spPr/>
      <dgm:t>
        <a:bodyPr/>
        <a:lstStyle/>
        <a:p>
          <a:endParaRPr lang="en-US"/>
        </a:p>
      </dgm:t>
    </dgm:pt>
    <dgm:pt modelId="{0CE733FF-6FDF-448B-8557-825961D9497F}" type="sibTrans" cxnId="{F7DA99F2-666E-44D1-9226-B8A47CE835E6}">
      <dgm:prSet/>
      <dgm:spPr/>
      <dgm:t>
        <a:bodyPr/>
        <a:lstStyle/>
        <a:p>
          <a:endParaRPr lang="en-US"/>
        </a:p>
      </dgm:t>
    </dgm:pt>
    <dgm:pt modelId="{D99D8A84-A0C8-4C98-A90D-9B2C20DEBD5B}">
      <dgm:prSet phldrT="[Text]"/>
      <dgm:spPr/>
      <dgm:t>
        <a:bodyPr/>
        <a:lstStyle/>
        <a:p>
          <a:r>
            <a:rPr lang="en-US" dirty="0"/>
            <a:t>Parquet</a:t>
          </a:r>
        </a:p>
      </dgm:t>
    </dgm:pt>
    <dgm:pt modelId="{E31B1B20-0F40-49D2-8C98-F46B6D261455}" type="parTrans" cxnId="{BA72556D-B989-410F-A4FF-E611E6CBFA79}">
      <dgm:prSet/>
      <dgm:spPr/>
      <dgm:t>
        <a:bodyPr/>
        <a:lstStyle/>
        <a:p>
          <a:endParaRPr lang="en-US"/>
        </a:p>
      </dgm:t>
    </dgm:pt>
    <dgm:pt modelId="{C028BE4D-B736-4DFF-BF7C-A8D2FCA884AE}" type="sibTrans" cxnId="{BA72556D-B989-410F-A4FF-E611E6CBFA79}">
      <dgm:prSet/>
      <dgm:spPr/>
      <dgm:t>
        <a:bodyPr/>
        <a:lstStyle/>
        <a:p>
          <a:endParaRPr lang="en-US"/>
        </a:p>
      </dgm:t>
    </dgm:pt>
    <dgm:pt modelId="{E1F83E15-E070-49B0-91A5-F098E7930736}">
      <dgm:prSet phldrT="[Text]"/>
      <dgm:spPr/>
      <dgm:t>
        <a:bodyPr/>
        <a:lstStyle/>
        <a:p>
          <a:r>
            <a:rPr lang="en-US" dirty="0"/>
            <a:t>etc.</a:t>
          </a:r>
        </a:p>
      </dgm:t>
    </dgm:pt>
    <dgm:pt modelId="{E4755AA8-DDD7-42A3-A519-52D916D185B2}" type="parTrans" cxnId="{71DA5A2C-D9EC-427B-8917-88571D1299EC}">
      <dgm:prSet/>
      <dgm:spPr/>
      <dgm:t>
        <a:bodyPr/>
        <a:lstStyle/>
        <a:p>
          <a:endParaRPr lang="en-US"/>
        </a:p>
      </dgm:t>
    </dgm:pt>
    <dgm:pt modelId="{8EB72423-FDA0-49BD-A720-E5CEC0A3980F}" type="sibTrans" cxnId="{71DA5A2C-D9EC-427B-8917-88571D1299EC}">
      <dgm:prSet/>
      <dgm:spPr/>
      <dgm:t>
        <a:bodyPr/>
        <a:lstStyle/>
        <a:p>
          <a:endParaRPr lang="en-US"/>
        </a:p>
      </dgm:t>
    </dgm:pt>
    <dgm:pt modelId="{101F76D7-032F-4449-A730-21DC489E7397}" type="pres">
      <dgm:prSet presAssocID="{DB472923-14D7-4481-9AAC-3A51DB663254}" presName="diagram" presStyleCnt="0">
        <dgm:presLayoutVars>
          <dgm:dir/>
          <dgm:animLvl val="lvl"/>
          <dgm:resizeHandles val="exact"/>
        </dgm:presLayoutVars>
      </dgm:prSet>
      <dgm:spPr/>
    </dgm:pt>
    <dgm:pt modelId="{78314430-BAEB-43AF-9D20-9B66611175D9}" type="pres">
      <dgm:prSet presAssocID="{D1E63FE3-2EAA-4393-81C4-7C2080183D65}" presName="compNode" presStyleCnt="0"/>
      <dgm:spPr/>
    </dgm:pt>
    <dgm:pt modelId="{888725B5-8224-4F96-9974-A7741199BF29}" type="pres">
      <dgm:prSet presAssocID="{D1E63FE3-2EAA-4393-81C4-7C2080183D65}" presName="childRect" presStyleLbl="bgAcc1" presStyleIdx="0" presStyleCnt="7">
        <dgm:presLayoutVars>
          <dgm:bulletEnabled val="1"/>
        </dgm:presLayoutVars>
      </dgm:prSet>
      <dgm:spPr/>
    </dgm:pt>
    <dgm:pt modelId="{08CBD4D6-EA5E-4891-BFF1-9E353904C932}" type="pres">
      <dgm:prSet presAssocID="{D1E63FE3-2EAA-4393-81C4-7C2080183D65}" presName="parentText" presStyleLbl="node1" presStyleIdx="0" presStyleCnt="0">
        <dgm:presLayoutVars>
          <dgm:chMax val="0"/>
          <dgm:bulletEnabled val="1"/>
        </dgm:presLayoutVars>
      </dgm:prSet>
      <dgm:spPr/>
    </dgm:pt>
    <dgm:pt modelId="{3E8C2F2B-02A4-432B-9817-3AF7F82A76A2}" type="pres">
      <dgm:prSet presAssocID="{D1E63FE3-2EAA-4393-81C4-7C2080183D65}" presName="parentRect" presStyleLbl="alignNode1" presStyleIdx="0" presStyleCnt="7"/>
      <dgm:spPr/>
    </dgm:pt>
    <dgm:pt modelId="{C59E99A5-7618-4B01-BB4C-0736E2880633}" type="pres">
      <dgm:prSet presAssocID="{D1E63FE3-2EAA-4393-81C4-7C2080183D65}" presName="adorn" presStyleLbl="fgAccFollowNode1" presStyleIdx="0" presStyleCnt="7"/>
      <dgm:spPr/>
    </dgm:pt>
    <dgm:pt modelId="{D5F23F8D-6599-476F-A263-EE871B803B3B}" type="pres">
      <dgm:prSet presAssocID="{BA540D2C-9FDA-40CA-88C3-50231078885C}" presName="sibTrans" presStyleLbl="sibTrans2D1" presStyleIdx="0" presStyleCnt="0"/>
      <dgm:spPr/>
    </dgm:pt>
    <dgm:pt modelId="{BB09CF61-66E2-488C-B456-D3ADC51C945B}" type="pres">
      <dgm:prSet presAssocID="{F0D89802-656D-466C-B467-7FB4D6F67155}" presName="compNode" presStyleCnt="0"/>
      <dgm:spPr/>
    </dgm:pt>
    <dgm:pt modelId="{64C8CE3D-1733-486B-A2C6-5ABB8C21CF01}" type="pres">
      <dgm:prSet presAssocID="{F0D89802-656D-466C-B467-7FB4D6F67155}" presName="childRect" presStyleLbl="bgAcc1" presStyleIdx="1" presStyleCnt="7">
        <dgm:presLayoutVars>
          <dgm:bulletEnabled val="1"/>
        </dgm:presLayoutVars>
      </dgm:prSet>
      <dgm:spPr/>
    </dgm:pt>
    <dgm:pt modelId="{DA0E25CC-C7F4-4B5D-B26F-CA1545CC51AB}" type="pres">
      <dgm:prSet presAssocID="{F0D89802-656D-466C-B467-7FB4D6F67155}" presName="parentText" presStyleLbl="node1" presStyleIdx="0" presStyleCnt="0">
        <dgm:presLayoutVars>
          <dgm:chMax val="0"/>
          <dgm:bulletEnabled val="1"/>
        </dgm:presLayoutVars>
      </dgm:prSet>
      <dgm:spPr/>
    </dgm:pt>
    <dgm:pt modelId="{9F9C01C4-6D7F-4FC2-843A-82ECFD3366E8}" type="pres">
      <dgm:prSet presAssocID="{F0D89802-656D-466C-B467-7FB4D6F67155}" presName="parentRect" presStyleLbl="alignNode1" presStyleIdx="1" presStyleCnt="7"/>
      <dgm:spPr/>
    </dgm:pt>
    <dgm:pt modelId="{A3B5C74C-19D1-4F6B-8892-B4382A81801B}" type="pres">
      <dgm:prSet presAssocID="{F0D89802-656D-466C-B467-7FB4D6F67155}" presName="adorn" presStyleLbl="fgAccFollowNode1" presStyleIdx="1" presStyleCnt="7"/>
      <dgm:spPr/>
    </dgm:pt>
    <dgm:pt modelId="{08522E53-C3C2-4DD1-94B7-E91F1AFA868C}" type="pres">
      <dgm:prSet presAssocID="{83B5E2F1-DFB4-43D7-ADE8-E4412A6AA4B5}" presName="sibTrans" presStyleLbl="sibTrans2D1" presStyleIdx="0" presStyleCnt="0"/>
      <dgm:spPr/>
    </dgm:pt>
    <dgm:pt modelId="{C6B59625-15B9-4657-9CA5-9A928DA4CBC4}" type="pres">
      <dgm:prSet presAssocID="{83E9CFD9-7812-4A0A-996F-4451B818B774}" presName="compNode" presStyleCnt="0"/>
      <dgm:spPr/>
    </dgm:pt>
    <dgm:pt modelId="{2F8A8FE5-A407-452F-9C88-A09CD824A133}" type="pres">
      <dgm:prSet presAssocID="{83E9CFD9-7812-4A0A-996F-4451B818B774}" presName="childRect" presStyleLbl="bgAcc1" presStyleIdx="2" presStyleCnt="7">
        <dgm:presLayoutVars>
          <dgm:bulletEnabled val="1"/>
        </dgm:presLayoutVars>
      </dgm:prSet>
      <dgm:spPr/>
    </dgm:pt>
    <dgm:pt modelId="{18BC86F3-EB24-486A-97DF-D70107CC3D73}" type="pres">
      <dgm:prSet presAssocID="{83E9CFD9-7812-4A0A-996F-4451B818B774}" presName="parentText" presStyleLbl="node1" presStyleIdx="0" presStyleCnt="0">
        <dgm:presLayoutVars>
          <dgm:chMax val="0"/>
          <dgm:bulletEnabled val="1"/>
        </dgm:presLayoutVars>
      </dgm:prSet>
      <dgm:spPr/>
    </dgm:pt>
    <dgm:pt modelId="{7C1907E0-2911-4371-9A82-CB84ED69BF8A}" type="pres">
      <dgm:prSet presAssocID="{83E9CFD9-7812-4A0A-996F-4451B818B774}" presName="parentRect" presStyleLbl="alignNode1" presStyleIdx="2" presStyleCnt="7"/>
      <dgm:spPr/>
    </dgm:pt>
    <dgm:pt modelId="{6BD8C862-9BBF-42C7-B57F-31CD5EBAC2F2}" type="pres">
      <dgm:prSet presAssocID="{83E9CFD9-7812-4A0A-996F-4451B818B774}" presName="adorn" presStyleLbl="fgAccFollowNode1" presStyleIdx="2" presStyleCnt="7"/>
      <dgm:spPr/>
    </dgm:pt>
    <dgm:pt modelId="{2CC29C02-A151-4809-B98B-329BE38BDE97}" type="pres">
      <dgm:prSet presAssocID="{EB2DEAA0-F0D1-4143-ADEF-7FBF6E519A42}" presName="sibTrans" presStyleLbl="sibTrans2D1" presStyleIdx="0" presStyleCnt="0"/>
      <dgm:spPr/>
    </dgm:pt>
    <dgm:pt modelId="{E0596688-B120-4513-B5CE-F0BE66BF24FD}" type="pres">
      <dgm:prSet presAssocID="{AFF27F89-7FF8-4F93-BC32-38FD93D74647}" presName="compNode" presStyleCnt="0"/>
      <dgm:spPr/>
    </dgm:pt>
    <dgm:pt modelId="{FFBCE84B-35E2-4688-B285-90CD78A8D9C7}" type="pres">
      <dgm:prSet presAssocID="{AFF27F89-7FF8-4F93-BC32-38FD93D74647}" presName="childRect" presStyleLbl="bgAcc1" presStyleIdx="3" presStyleCnt="7">
        <dgm:presLayoutVars>
          <dgm:bulletEnabled val="1"/>
        </dgm:presLayoutVars>
      </dgm:prSet>
      <dgm:spPr/>
    </dgm:pt>
    <dgm:pt modelId="{F7987322-CC32-472C-AFEC-3AE5C28C94A1}" type="pres">
      <dgm:prSet presAssocID="{AFF27F89-7FF8-4F93-BC32-38FD93D74647}" presName="parentText" presStyleLbl="node1" presStyleIdx="0" presStyleCnt="0">
        <dgm:presLayoutVars>
          <dgm:chMax val="0"/>
          <dgm:bulletEnabled val="1"/>
        </dgm:presLayoutVars>
      </dgm:prSet>
      <dgm:spPr/>
    </dgm:pt>
    <dgm:pt modelId="{DB4020D9-1AEF-4884-BA45-BE7DCB873498}" type="pres">
      <dgm:prSet presAssocID="{AFF27F89-7FF8-4F93-BC32-38FD93D74647}" presName="parentRect" presStyleLbl="alignNode1" presStyleIdx="3" presStyleCnt="7"/>
      <dgm:spPr/>
    </dgm:pt>
    <dgm:pt modelId="{569A32E4-0D32-4B08-AFAE-65174C0D3482}" type="pres">
      <dgm:prSet presAssocID="{AFF27F89-7FF8-4F93-BC32-38FD93D74647}" presName="adorn" presStyleLbl="fgAccFollowNode1" presStyleIdx="3" presStyleCnt="7"/>
      <dgm:spPr/>
    </dgm:pt>
    <dgm:pt modelId="{BCB351DA-D023-4797-8507-D19B41A19ACA}" type="pres">
      <dgm:prSet presAssocID="{527CE668-D0EF-4B67-8A2D-E909DB3DE0E1}" presName="sibTrans" presStyleLbl="sibTrans2D1" presStyleIdx="0" presStyleCnt="0"/>
      <dgm:spPr/>
    </dgm:pt>
    <dgm:pt modelId="{9C5C6714-823F-4374-A22A-F36FC21C82FF}" type="pres">
      <dgm:prSet presAssocID="{9CF94E55-D118-481C-888C-2224336CB671}" presName="compNode" presStyleCnt="0"/>
      <dgm:spPr/>
    </dgm:pt>
    <dgm:pt modelId="{07D5AF8E-7337-4A76-9469-4B8742F1D412}" type="pres">
      <dgm:prSet presAssocID="{9CF94E55-D118-481C-888C-2224336CB671}" presName="childRect" presStyleLbl="bgAcc1" presStyleIdx="4" presStyleCnt="7">
        <dgm:presLayoutVars>
          <dgm:bulletEnabled val="1"/>
        </dgm:presLayoutVars>
      </dgm:prSet>
      <dgm:spPr/>
    </dgm:pt>
    <dgm:pt modelId="{641B5F92-E218-420B-8A32-E3FC4C3965F4}" type="pres">
      <dgm:prSet presAssocID="{9CF94E55-D118-481C-888C-2224336CB671}" presName="parentText" presStyleLbl="node1" presStyleIdx="0" presStyleCnt="0">
        <dgm:presLayoutVars>
          <dgm:chMax val="0"/>
          <dgm:bulletEnabled val="1"/>
        </dgm:presLayoutVars>
      </dgm:prSet>
      <dgm:spPr/>
    </dgm:pt>
    <dgm:pt modelId="{98B87AEC-D43A-41F6-986C-66A658B3DDE1}" type="pres">
      <dgm:prSet presAssocID="{9CF94E55-D118-481C-888C-2224336CB671}" presName="parentRect" presStyleLbl="alignNode1" presStyleIdx="4" presStyleCnt="7"/>
      <dgm:spPr/>
    </dgm:pt>
    <dgm:pt modelId="{2EED9448-08B5-40C1-AF8F-83DCC55CFFC2}" type="pres">
      <dgm:prSet presAssocID="{9CF94E55-D118-481C-888C-2224336CB671}" presName="adorn" presStyleLbl="fgAccFollowNode1" presStyleIdx="4" presStyleCnt="7"/>
      <dgm:spPr/>
    </dgm:pt>
    <dgm:pt modelId="{7E5A2C49-9B0C-4D2C-9E8D-FFC4046A17ED}" type="pres">
      <dgm:prSet presAssocID="{68DBAE7B-A8B5-411A-A38C-06691F566585}" presName="sibTrans" presStyleLbl="sibTrans2D1" presStyleIdx="0" presStyleCnt="0"/>
      <dgm:spPr/>
    </dgm:pt>
    <dgm:pt modelId="{9DCF05F4-BDFF-42F7-A46D-066B1CADCA0D}" type="pres">
      <dgm:prSet presAssocID="{DD878208-9DC1-47B2-A2B2-F1CA89C15296}" presName="compNode" presStyleCnt="0"/>
      <dgm:spPr/>
    </dgm:pt>
    <dgm:pt modelId="{F4554852-886E-4695-97B5-410AB5C46DA0}" type="pres">
      <dgm:prSet presAssocID="{DD878208-9DC1-47B2-A2B2-F1CA89C15296}" presName="childRect" presStyleLbl="bgAcc1" presStyleIdx="5" presStyleCnt="7">
        <dgm:presLayoutVars>
          <dgm:bulletEnabled val="1"/>
        </dgm:presLayoutVars>
      </dgm:prSet>
      <dgm:spPr/>
    </dgm:pt>
    <dgm:pt modelId="{3AA71652-0C33-4D45-B70E-D10FF30BA664}" type="pres">
      <dgm:prSet presAssocID="{DD878208-9DC1-47B2-A2B2-F1CA89C15296}" presName="parentText" presStyleLbl="node1" presStyleIdx="0" presStyleCnt="0">
        <dgm:presLayoutVars>
          <dgm:chMax val="0"/>
          <dgm:bulletEnabled val="1"/>
        </dgm:presLayoutVars>
      </dgm:prSet>
      <dgm:spPr/>
    </dgm:pt>
    <dgm:pt modelId="{70E4F92D-3D9E-47CB-A555-3C89D216A595}" type="pres">
      <dgm:prSet presAssocID="{DD878208-9DC1-47B2-A2B2-F1CA89C15296}" presName="parentRect" presStyleLbl="alignNode1" presStyleIdx="5" presStyleCnt="7"/>
      <dgm:spPr/>
    </dgm:pt>
    <dgm:pt modelId="{39A4AA17-6839-47AC-BF12-2659AA6B62C3}" type="pres">
      <dgm:prSet presAssocID="{DD878208-9DC1-47B2-A2B2-F1CA89C15296}" presName="adorn" presStyleLbl="fgAccFollowNode1" presStyleIdx="5" presStyleCnt="7"/>
      <dgm:spPr/>
    </dgm:pt>
    <dgm:pt modelId="{3D6EA076-5572-4062-8C29-9BC5071DDD52}" type="pres">
      <dgm:prSet presAssocID="{08AD305A-FFAC-4C37-A1F0-C99F42CFA8C4}" presName="sibTrans" presStyleLbl="sibTrans2D1" presStyleIdx="0" presStyleCnt="0"/>
      <dgm:spPr/>
    </dgm:pt>
    <dgm:pt modelId="{CE034438-17BD-4AE9-894F-560BBF0A9A5D}" type="pres">
      <dgm:prSet presAssocID="{634E8468-0EC3-4460-860B-2BA19BF4DB31}" presName="compNode" presStyleCnt="0"/>
      <dgm:spPr/>
    </dgm:pt>
    <dgm:pt modelId="{FB638919-9344-43C3-A90B-5B73A5FBFD61}" type="pres">
      <dgm:prSet presAssocID="{634E8468-0EC3-4460-860B-2BA19BF4DB31}" presName="childRect" presStyleLbl="bgAcc1" presStyleIdx="6" presStyleCnt="7">
        <dgm:presLayoutVars>
          <dgm:bulletEnabled val="1"/>
        </dgm:presLayoutVars>
      </dgm:prSet>
      <dgm:spPr/>
    </dgm:pt>
    <dgm:pt modelId="{9C084831-51CA-4DB9-817A-E86244F042E0}" type="pres">
      <dgm:prSet presAssocID="{634E8468-0EC3-4460-860B-2BA19BF4DB31}" presName="parentText" presStyleLbl="node1" presStyleIdx="0" presStyleCnt="0">
        <dgm:presLayoutVars>
          <dgm:chMax val="0"/>
          <dgm:bulletEnabled val="1"/>
        </dgm:presLayoutVars>
      </dgm:prSet>
      <dgm:spPr/>
    </dgm:pt>
    <dgm:pt modelId="{9BF7E22F-FC58-40D4-8E7D-39ED8335C5CF}" type="pres">
      <dgm:prSet presAssocID="{634E8468-0EC3-4460-860B-2BA19BF4DB31}" presName="parentRect" presStyleLbl="alignNode1" presStyleIdx="6" presStyleCnt="7"/>
      <dgm:spPr/>
    </dgm:pt>
    <dgm:pt modelId="{0ABDC993-E198-499E-B971-F6A56EC7A195}" type="pres">
      <dgm:prSet presAssocID="{634E8468-0EC3-4460-860B-2BA19BF4DB31}" presName="adorn" presStyleLbl="fgAccFollowNode1" presStyleIdx="6" presStyleCnt="7"/>
      <dgm:spPr/>
    </dgm:pt>
  </dgm:ptLst>
  <dgm:cxnLst>
    <dgm:cxn modelId="{347E9B06-B340-4370-ADF3-89654B305017}" type="presOf" srcId="{D1E63FE3-2EAA-4393-81C4-7C2080183D65}" destId="{3E8C2F2B-02A4-432B-9817-3AF7F82A76A2}" srcOrd="1" destOrd="0" presId="urn:microsoft.com/office/officeart/2005/8/layout/bList2"/>
    <dgm:cxn modelId="{BDC41D09-D187-4845-91E5-D6B76BE8EB4B}" srcId="{D1E63FE3-2EAA-4393-81C4-7C2080183D65}" destId="{6C9F7EBE-FBE1-4F03-8123-B8948F8794D5}" srcOrd="0" destOrd="0" parTransId="{E73FA9F3-CC03-4832-B217-6F2057E05E40}" sibTransId="{09BFC4A8-6525-4CE2-8C6B-0A55701A227B}"/>
    <dgm:cxn modelId="{A7635D0E-19F0-4C7F-9A52-A9E422EB983C}" srcId="{DD878208-9DC1-47B2-A2B2-F1CA89C15296}" destId="{1BFAA901-C486-428B-A6CD-0CDD1EDBC2A9}" srcOrd="1" destOrd="0" parTransId="{C5716876-2669-4A08-BABB-CDF9D1471499}" sibTransId="{B06F615F-F28F-4987-AC67-2F60BD0A656F}"/>
    <dgm:cxn modelId="{B07B3514-5522-41F1-84D2-DDDF5D9E65A6}" type="presOf" srcId="{A60D5A46-DBE8-48ED-8D31-9FC6E281237A}" destId="{FFBCE84B-35E2-4688-B285-90CD78A8D9C7}" srcOrd="0" destOrd="1" presId="urn:microsoft.com/office/officeart/2005/8/layout/bList2"/>
    <dgm:cxn modelId="{CEAA231D-54EA-4565-B328-103EC3B13574}" srcId="{AFF27F89-7FF8-4F93-BC32-38FD93D74647}" destId="{A60D5A46-DBE8-48ED-8D31-9FC6E281237A}" srcOrd="1" destOrd="0" parTransId="{ECD60178-E949-489C-A864-5C37E44AB901}" sibTransId="{EEEBEFE6-8CB7-456E-976F-BBFFE51A5376}"/>
    <dgm:cxn modelId="{52CAF620-199E-4DFD-9A2B-4E440D5A1AC1}" type="presOf" srcId="{83E9CFD9-7812-4A0A-996F-4451B818B774}" destId="{18BC86F3-EB24-486A-97DF-D70107CC3D73}" srcOrd="0" destOrd="0" presId="urn:microsoft.com/office/officeart/2005/8/layout/bList2"/>
    <dgm:cxn modelId="{50131024-FE77-4188-9323-1032589C5038}" type="presOf" srcId="{AFF27F89-7FF8-4F93-BC32-38FD93D74647}" destId="{DB4020D9-1AEF-4884-BA45-BE7DCB873498}" srcOrd="1" destOrd="0" presId="urn:microsoft.com/office/officeart/2005/8/layout/bList2"/>
    <dgm:cxn modelId="{5A91B525-8901-418B-A2D1-746ADDCD812C}" srcId="{634E8468-0EC3-4460-860B-2BA19BF4DB31}" destId="{3D40E80F-A610-4672-A6FC-297303B08C5E}" srcOrd="0" destOrd="0" parTransId="{50B50D5D-6080-4181-950F-6CB8A1A2532B}" sibTransId="{50AFBF8B-2AB9-4208-AC7D-5F7CDB073E1E}"/>
    <dgm:cxn modelId="{519F6E26-C370-457B-9D58-2D8A3FB9D520}" srcId="{DB472923-14D7-4481-9AAC-3A51DB663254}" destId="{F0D89802-656D-466C-B467-7FB4D6F67155}" srcOrd="1" destOrd="0" parTransId="{D6537314-79B0-4FF9-8688-DCBEAB6FDFD4}" sibTransId="{83B5E2F1-DFB4-43D7-ADE8-E4412A6AA4B5}"/>
    <dgm:cxn modelId="{37874129-754D-4ABE-AE17-9F27ED55A2B4}" srcId="{DB472923-14D7-4481-9AAC-3A51DB663254}" destId="{D1E63FE3-2EAA-4393-81C4-7C2080183D65}" srcOrd="0" destOrd="0" parTransId="{23EE8990-98A5-4357-97B0-C89DFA2EB12E}" sibTransId="{BA540D2C-9FDA-40CA-88C3-50231078885C}"/>
    <dgm:cxn modelId="{71DA5A2C-D9EC-427B-8917-88571D1299EC}" srcId="{634E8468-0EC3-4460-860B-2BA19BF4DB31}" destId="{E1F83E15-E070-49B0-91A5-F098E7930736}" srcOrd="4" destOrd="0" parTransId="{E4755AA8-DDD7-42A3-A519-52D916D185B2}" sibTransId="{8EB72423-FDA0-49BD-A720-E5CEC0A3980F}"/>
    <dgm:cxn modelId="{7DE43535-169D-4A32-95EF-1B5CFCC8EBAF}" type="presOf" srcId="{EB2DEAA0-F0D1-4143-ADEF-7FBF6E519A42}" destId="{2CC29C02-A151-4809-B98B-329BE38BDE97}" srcOrd="0" destOrd="0" presId="urn:microsoft.com/office/officeart/2005/8/layout/bList2"/>
    <dgm:cxn modelId="{9052C93C-206B-4CAB-A2BB-51903CBEF4D8}" type="presOf" srcId="{68DBAE7B-A8B5-411A-A38C-06691F566585}" destId="{7E5A2C49-9B0C-4D2C-9E8D-FFC4046A17ED}" srcOrd="0" destOrd="0" presId="urn:microsoft.com/office/officeart/2005/8/layout/bList2"/>
    <dgm:cxn modelId="{92E0F63E-1D0C-4C4A-B89B-B1D5C29718EC}" type="presOf" srcId="{C7F0B7C0-16FC-4947-9277-1EAFEFF2EDC1}" destId="{64C8CE3D-1733-486B-A2C6-5ABB8C21CF01}" srcOrd="0" destOrd="0" presId="urn:microsoft.com/office/officeart/2005/8/layout/bList2"/>
    <dgm:cxn modelId="{0880D967-691A-4D09-8406-3DCAC87BAD55}" type="presOf" srcId="{AFF27F89-7FF8-4F93-BC32-38FD93D74647}" destId="{F7987322-CC32-472C-AFEC-3AE5C28C94A1}" srcOrd="0" destOrd="0" presId="urn:microsoft.com/office/officeart/2005/8/layout/bList2"/>
    <dgm:cxn modelId="{50C41A4A-CB8A-4356-8D78-457592881376}" type="presOf" srcId="{BA540D2C-9FDA-40CA-88C3-50231078885C}" destId="{D5F23F8D-6599-476F-A263-EE871B803B3B}" srcOrd="0" destOrd="0" presId="urn:microsoft.com/office/officeart/2005/8/layout/bList2"/>
    <dgm:cxn modelId="{29FD986C-C350-4F19-B654-56143B20EAF2}" type="presOf" srcId="{BBF23944-63BE-435F-8415-090616F4D431}" destId="{2F8A8FE5-A407-452F-9C88-A09CD824A133}" srcOrd="0" destOrd="3" presId="urn:microsoft.com/office/officeart/2005/8/layout/bList2"/>
    <dgm:cxn modelId="{1C54AB6C-6ED6-4729-ADE6-4A735EF5AE33}" srcId="{DB472923-14D7-4481-9AAC-3A51DB663254}" destId="{83E9CFD9-7812-4A0A-996F-4451B818B774}" srcOrd="2" destOrd="0" parTransId="{D3FE0F71-E10B-4C00-9BD8-05B9313335B6}" sibTransId="{EB2DEAA0-F0D1-4143-ADEF-7FBF6E519A42}"/>
    <dgm:cxn modelId="{BA72556D-B989-410F-A4FF-E611E6CBFA79}" srcId="{634E8468-0EC3-4460-860B-2BA19BF4DB31}" destId="{D99D8A84-A0C8-4C98-A90D-9B2C20DEBD5B}" srcOrd="3" destOrd="0" parTransId="{E31B1B20-0F40-49D2-8C98-F46B6D261455}" sibTransId="{C028BE4D-B736-4DFF-BF7C-A8D2FCA884AE}"/>
    <dgm:cxn modelId="{6B2E6372-4E68-426C-BEBA-13BDAEB6CFC2}" srcId="{83E9CFD9-7812-4A0A-996F-4451B818B774}" destId="{E3AAD6EB-050C-4B0C-929C-4EDDA66E3454}" srcOrd="1" destOrd="0" parTransId="{5ACA8B02-0A58-43DB-86E4-C65CF7564E71}" sibTransId="{26FD01F4-0521-4F55-8746-18E0BC4D2D1E}"/>
    <dgm:cxn modelId="{5E5F7F52-3535-49F6-B24C-F823E1DC9CF5}" type="presOf" srcId="{0B153DD4-8F58-431F-8A22-45892AC16FFB}" destId="{FB638919-9344-43C3-A90B-5B73A5FBFD61}" srcOrd="0" destOrd="2" presId="urn:microsoft.com/office/officeart/2005/8/layout/bList2"/>
    <dgm:cxn modelId="{0AC09052-3C69-4FFC-AB7A-4E3F763B613C}" srcId="{DB472923-14D7-4481-9AAC-3A51DB663254}" destId="{634E8468-0EC3-4460-860B-2BA19BF4DB31}" srcOrd="6" destOrd="0" parTransId="{DCF825A3-B8E1-4A7F-9A24-87D27AB20CA7}" sibTransId="{4EDA7B9E-FFD8-4FD1-BCF2-35202D2A0E89}"/>
    <dgm:cxn modelId="{4CE60153-74CF-4FD4-8BAC-19C2BB585D0C}" type="presOf" srcId="{CDFC668B-50E6-4244-9743-4AEFF98CB661}" destId="{07D5AF8E-7337-4A76-9469-4B8742F1D412}" srcOrd="0" destOrd="1" presId="urn:microsoft.com/office/officeart/2005/8/layout/bList2"/>
    <dgm:cxn modelId="{FCA0AC53-87A6-4005-817A-3FC3402DD938}" srcId="{634E8468-0EC3-4460-860B-2BA19BF4DB31}" destId="{AEF12A34-44B4-4BE3-9A4A-4448BCFD84D9}" srcOrd="1" destOrd="0" parTransId="{4AFE90BA-8CF5-4FD9-85C3-F35D27AA2871}" sibTransId="{F9302234-027C-4C7F-8CDF-8D8B77A71845}"/>
    <dgm:cxn modelId="{A1C44054-A60C-44B3-8FED-EC5E2B0486BB}" type="presOf" srcId="{527CE668-D0EF-4B67-8A2D-E909DB3DE0E1}" destId="{BCB351DA-D023-4797-8507-D19B41A19ACA}" srcOrd="0" destOrd="0" presId="urn:microsoft.com/office/officeart/2005/8/layout/bList2"/>
    <dgm:cxn modelId="{D601B054-84EB-43CA-B734-0CDFACFA77FB}" type="presOf" srcId="{634E8468-0EC3-4460-860B-2BA19BF4DB31}" destId="{9C084831-51CA-4DB9-817A-E86244F042E0}" srcOrd="0" destOrd="0" presId="urn:microsoft.com/office/officeart/2005/8/layout/bList2"/>
    <dgm:cxn modelId="{8FFD2558-1760-49E9-B33A-337F6F3E7F92}" srcId="{83E9CFD9-7812-4A0A-996F-4451B818B774}" destId="{8BD84D24-953A-4016-987E-72180F8B41B4}" srcOrd="0" destOrd="0" parTransId="{07C0849D-23EF-42DC-A1A6-1ABA2DBCE235}" sibTransId="{D8151426-18CE-465B-8C19-95CE73C957A5}"/>
    <dgm:cxn modelId="{AA9B317C-1D9B-4BD1-9355-174F5ADE1735}" type="presOf" srcId="{8BD84D24-953A-4016-987E-72180F8B41B4}" destId="{2F8A8FE5-A407-452F-9C88-A09CD824A133}" srcOrd="0" destOrd="0" presId="urn:microsoft.com/office/officeart/2005/8/layout/bList2"/>
    <dgm:cxn modelId="{B474827D-80D1-40AD-BE45-56BA4EA8FDDA}" srcId="{DB472923-14D7-4481-9AAC-3A51DB663254}" destId="{9CF94E55-D118-481C-888C-2224336CB671}" srcOrd="4" destOrd="0" parTransId="{35782446-478D-4CD5-B186-996CFCD822A4}" sibTransId="{68DBAE7B-A8B5-411A-A38C-06691F566585}"/>
    <dgm:cxn modelId="{F3F6D17D-0B57-46EE-9F47-8C14F9B51EC7}" srcId="{DD878208-9DC1-47B2-A2B2-F1CA89C15296}" destId="{5AD136F1-6390-4659-8EBE-F5C3802840ED}" srcOrd="0" destOrd="0" parTransId="{FC531E81-D3C6-46BC-B16A-1E45BFE01FC1}" sibTransId="{063C9244-14DE-4543-ADC1-4337A3F7E1CD}"/>
    <dgm:cxn modelId="{A597F27F-95AB-47ED-9510-2F64D16BF81C}" srcId="{9CF94E55-D118-481C-888C-2224336CB671}" destId="{CDFC668B-50E6-4244-9743-4AEFF98CB661}" srcOrd="1" destOrd="0" parTransId="{A7553512-CF34-455B-B841-692A2E0F1A89}" sibTransId="{720DC64E-4259-4448-8160-D9C04417926F}"/>
    <dgm:cxn modelId="{E3051885-2359-49D6-80C7-D4EBD4ABDB6A}" type="presOf" srcId="{83E9CFD9-7812-4A0A-996F-4451B818B774}" destId="{7C1907E0-2911-4371-9A82-CB84ED69BF8A}" srcOrd="1" destOrd="0" presId="urn:microsoft.com/office/officeart/2005/8/layout/bList2"/>
    <dgm:cxn modelId="{2994F885-D199-4B84-9EE9-18E21C075BEE}" type="presOf" srcId="{F0D89802-656D-466C-B467-7FB4D6F67155}" destId="{DA0E25CC-C7F4-4B5D-B26F-CA1545CC51AB}" srcOrd="0" destOrd="0" presId="urn:microsoft.com/office/officeart/2005/8/layout/bList2"/>
    <dgm:cxn modelId="{15D10189-3081-45A3-8E20-736E68D19F95}" type="presOf" srcId="{236BA96E-43E4-4918-889B-491BDEA5ED41}" destId="{64C8CE3D-1733-486B-A2C6-5ABB8C21CF01}" srcOrd="0" destOrd="1" presId="urn:microsoft.com/office/officeart/2005/8/layout/bList2"/>
    <dgm:cxn modelId="{830AEA8B-8010-41BA-84FB-756E1D1B7A73}" type="presOf" srcId="{9CF94E55-D118-481C-888C-2224336CB671}" destId="{98B87AEC-D43A-41F6-986C-66A658B3DDE1}" srcOrd="1" destOrd="0" presId="urn:microsoft.com/office/officeart/2005/8/layout/bList2"/>
    <dgm:cxn modelId="{6FC3F98C-403B-4506-9540-8E4F357E6FEE}" type="presOf" srcId="{B1CED790-1FDD-413F-B336-457E43A79BAD}" destId="{64C8CE3D-1733-486B-A2C6-5ABB8C21CF01}" srcOrd="0" destOrd="3" presId="urn:microsoft.com/office/officeart/2005/8/layout/bList2"/>
    <dgm:cxn modelId="{01CEC58F-9B88-429E-94AA-5871B1C8C604}" srcId="{F0D89802-656D-466C-B467-7FB4D6F67155}" destId="{C7F0B7C0-16FC-4947-9277-1EAFEFF2EDC1}" srcOrd="0" destOrd="0" parTransId="{032028BA-701C-4554-BE86-7CE592B2798B}" sibTransId="{5770BEA8-E128-43E6-9DD4-842453945637}"/>
    <dgm:cxn modelId="{76A6FC8F-A565-4171-A6B6-F4A4405CDE6E}" type="presOf" srcId="{83B5E2F1-DFB4-43D7-ADE8-E4412A6AA4B5}" destId="{08522E53-C3C2-4DD1-94B7-E91F1AFA868C}" srcOrd="0" destOrd="0" presId="urn:microsoft.com/office/officeart/2005/8/layout/bList2"/>
    <dgm:cxn modelId="{73DA6D91-BAFD-4946-8561-DC92DB9E6104}" type="presOf" srcId="{442BCDE5-C399-4352-B5F2-A1CF5FB9CCF9}" destId="{FFBCE84B-35E2-4688-B285-90CD78A8D9C7}" srcOrd="0" destOrd="0" presId="urn:microsoft.com/office/officeart/2005/8/layout/bList2"/>
    <dgm:cxn modelId="{70CF8C94-C53B-4A78-B0D3-FFBFD811A366}" type="presOf" srcId="{D99D8A84-A0C8-4C98-A90D-9B2C20DEBD5B}" destId="{FB638919-9344-43C3-A90B-5B73A5FBFD61}" srcOrd="0" destOrd="3" presId="urn:microsoft.com/office/officeart/2005/8/layout/bList2"/>
    <dgm:cxn modelId="{7E9FD195-D6BB-47DA-B4FF-7311243F0507}" type="presOf" srcId="{9E34EEE5-1EE8-44D4-9D41-67D435BB7A19}" destId="{2F8A8FE5-A407-452F-9C88-A09CD824A133}" srcOrd="0" destOrd="2" presId="urn:microsoft.com/office/officeart/2005/8/layout/bList2"/>
    <dgm:cxn modelId="{E1C80E99-EAEC-4B27-A125-5CB5C495F835}" srcId="{DB472923-14D7-4481-9AAC-3A51DB663254}" destId="{AFF27F89-7FF8-4F93-BC32-38FD93D74647}" srcOrd="3" destOrd="0" parTransId="{C20AB0BF-895A-499F-8A14-5A31920064FF}" sibTransId="{527CE668-D0EF-4B67-8A2D-E909DB3DE0E1}"/>
    <dgm:cxn modelId="{D3E12699-17F6-499F-95BC-17080ABDE4A5}" srcId="{83E9CFD9-7812-4A0A-996F-4451B818B774}" destId="{BBF23944-63BE-435F-8415-090616F4D431}" srcOrd="3" destOrd="0" parTransId="{75404A24-4CAB-42AA-9A68-8063A201D3B6}" sibTransId="{EE561FD7-1B22-4AE8-B1B0-9479AD1E62A7}"/>
    <dgm:cxn modelId="{E47EB59D-9AD0-40C2-8C83-3EB5018860E3}" srcId="{F0D89802-656D-466C-B467-7FB4D6F67155}" destId="{B1CED790-1FDD-413F-B336-457E43A79BAD}" srcOrd="3" destOrd="0" parTransId="{9BAF7FF4-ACC8-420A-B502-0741C8716FEA}" sibTransId="{11E1E943-942F-4D9C-844A-BACFF344BE14}"/>
    <dgm:cxn modelId="{668840A1-57F8-4567-8328-C1F8544396A7}" srcId="{AFF27F89-7FF8-4F93-BC32-38FD93D74647}" destId="{442BCDE5-C399-4352-B5F2-A1CF5FB9CCF9}" srcOrd="0" destOrd="0" parTransId="{3CC6F79C-41CB-4DF8-988B-00ED0485ED8B}" sibTransId="{C91C5A4D-75FF-410A-939E-5300D6EED073}"/>
    <dgm:cxn modelId="{A7634DAB-006C-4861-9146-BE55092E237B}" type="presOf" srcId="{68079DF2-6E90-48F2-ADD5-0165437C049F}" destId="{07D5AF8E-7337-4A76-9469-4B8742F1D412}" srcOrd="0" destOrd="0" presId="urn:microsoft.com/office/officeart/2005/8/layout/bList2"/>
    <dgm:cxn modelId="{1B1572AD-3BB8-4E90-A19E-DA7B927DC31E}" srcId="{9CF94E55-D118-481C-888C-2224336CB671}" destId="{68079DF2-6E90-48F2-ADD5-0165437C049F}" srcOrd="0" destOrd="0" parTransId="{8DB6D3DA-8A1B-481F-A183-1D8BFD903E68}" sibTransId="{BC36638F-754B-4100-B09B-9AA4FD36B744}"/>
    <dgm:cxn modelId="{3C7DC9B0-CC47-4679-8E8F-43D2DD70B5A0}" type="presOf" srcId="{9CF94E55-D118-481C-888C-2224336CB671}" destId="{641B5F92-E218-420B-8A32-E3FC4C3965F4}" srcOrd="0" destOrd="0" presId="urn:microsoft.com/office/officeart/2005/8/layout/bList2"/>
    <dgm:cxn modelId="{EFDBFFB0-B210-4F49-982F-852F7C19BA27}" type="presOf" srcId="{AEF12A34-44B4-4BE3-9A4A-4448BCFD84D9}" destId="{FB638919-9344-43C3-A90B-5B73A5FBFD61}" srcOrd="0" destOrd="1" presId="urn:microsoft.com/office/officeart/2005/8/layout/bList2"/>
    <dgm:cxn modelId="{1B3DBDB6-10D0-4F43-B884-A91E05958E01}" type="presOf" srcId="{634E8468-0EC3-4460-860B-2BA19BF4DB31}" destId="{9BF7E22F-FC58-40D4-8E7D-39ED8335C5CF}" srcOrd="1" destOrd="0" presId="urn:microsoft.com/office/officeart/2005/8/layout/bList2"/>
    <dgm:cxn modelId="{387E72B7-E57B-4D7C-BD09-6197CE76DA2E}" type="presOf" srcId="{848723E8-D5BA-4F11-850C-8F0FE5945D64}" destId="{64C8CE3D-1733-486B-A2C6-5ABB8C21CF01}" srcOrd="0" destOrd="2" presId="urn:microsoft.com/office/officeart/2005/8/layout/bList2"/>
    <dgm:cxn modelId="{8AA6DEB7-32A2-47A2-A3C4-75388B5360A2}" type="presOf" srcId="{1BFAA901-C486-428B-A6CD-0CDD1EDBC2A9}" destId="{F4554852-886E-4695-97B5-410AB5C46DA0}" srcOrd="0" destOrd="1" presId="urn:microsoft.com/office/officeart/2005/8/layout/bList2"/>
    <dgm:cxn modelId="{0C8B5FC3-18E5-42EA-AD3E-17AFB85F548B}" srcId="{F0D89802-656D-466C-B467-7FB4D6F67155}" destId="{236BA96E-43E4-4918-889B-491BDEA5ED41}" srcOrd="1" destOrd="0" parTransId="{FC7CC79F-68AA-4655-8363-3C0BF49F1547}" sibTransId="{F471F020-3074-4298-99CD-89B76110CC69}"/>
    <dgm:cxn modelId="{2AF2E0D2-E366-474A-9AD4-ABAC3529353B}" type="presOf" srcId="{76D2E3C0-1893-4F1A-B978-7EDF6218E137}" destId="{888725B5-8224-4F96-9974-A7741199BF29}" srcOrd="0" destOrd="1" presId="urn:microsoft.com/office/officeart/2005/8/layout/bList2"/>
    <dgm:cxn modelId="{4E62E5D4-25FA-4C4A-AABD-7CD8B1CDC564}" srcId="{F0D89802-656D-466C-B467-7FB4D6F67155}" destId="{848723E8-D5BA-4F11-850C-8F0FE5945D64}" srcOrd="2" destOrd="0" parTransId="{32FE8DCE-67FF-4C94-9CA0-5418FA1A4B04}" sibTransId="{1B2012F4-0A30-4FF0-9AB2-AD2DFC50C915}"/>
    <dgm:cxn modelId="{9F3D50D5-1175-4793-82B6-CE54A42136C7}" type="presOf" srcId="{DD878208-9DC1-47B2-A2B2-F1CA89C15296}" destId="{3AA71652-0C33-4D45-B70E-D10FF30BA664}" srcOrd="0" destOrd="0" presId="urn:microsoft.com/office/officeart/2005/8/layout/bList2"/>
    <dgm:cxn modelId="{BFFA8AD5-3017-43A9-B2F7-F322FEAB7400}" type="presOf" srcId="{E3AAD6EB-050C-4B0C-929C-4EDDA66E3454}" destId="{2F8A8FE5-A407-452F-9C88-A09CD824A133}" srcOrd="0" destOrd="1" presId="urn:microsoft.com/office/officeart/2005/8/layout/bList2"/>
    <dgm:cxn modelId="{37D85DD9-E001-45E4-A85E-591E8FDA9BA3}" type="presOf" srcId="{3D40E80F-A610-4672-A6FC-297303B08C5E}" destId="{FB638919-9344-43C3-A90B-5B73A5FBFD61}" srcOrd="0" destOrd="0" presId="urn:microsoft.com/office/officeart/2005/8/layout/bList2"/>
    <dgm:cxn modelId="{59EAFAE3-882B-4408-8CBE-754CB2B39EF3}" srcId="{83E9CFD9-7812-4A0A-996F-4451B818B774}" destId="{9E34EEE5-1EE8-44D4-9D41-67D435BB7A19}" srcOrd="2" destOrd="0" parTransId="{C4BF7D30-0D95-43F5-995A-23A18DE79ACC}" sibTransId="{941A0205-25E0-4C16-84F5-B74EB44E75ED}"/>
    <dgm:cxn modelId="{65B6ACEC-3C90-43ED-A57B-5C9D497AAACA}" type="presOf" srcId="{6C9F7EBE-FBE1-4F03-8123-B8948F8794D5}" destId="{888725B5-8224-4F96-9974-A7741199BF29}" srcOrd="0" destOrd="0" presId="urn:microsoft.com/office/officeart/2005/8/layout/bList2"/>
    <dgm:cxn modelId="{863ED7EC-2F70-464C-A388-0294268B4811}" type="presOf" srcId="{DD878208-9DC1-47B2-A2B2-F1CA89C15296}" destId="{70E4F92D-3D9E-47CB-A555-3C89D216A595}" srcOrd="1" destOrd="0" presId="urn:microsoft.com/office/officeart/2005/8/layout/bList2"/>
    <dgm:cxn modelId="{A2EB62F0-6117-4DE2-9A1F-0897D53E2AC0}" type="presOf" srcId="{D1E63FE3-2EAA-4393-81C4-7C2080183D65}" destId="{08CBD4D6-EA5E-4891-BFF1-9E353904C932}" srcOrd="0" destOrd="0" presId="urn:microsoft.com/office/officeart/2005/8/layout/bList2"/>
    <dgm:cxn modelId="{36A8D2F1-46F9-4738-A556-D622DF8287CD}" srcId="{D1E63FE3-2EAA-4393-81C4-7C2080183D65}" destId="{76D2E3C0-1893-4F1A-B978-7EDF6218E137}" srcOrd="1" destOrd="0" parTransId="{8267D29D-87C3-452A-92DE-95534D5DC30E}" sibTransId="{04A9C50D-7605-4B8C-A120-B2C0A2EA0C53}"/>
    <dgm:cxn modelId="{F7DA99F2-666E-44D1-9226-B8A47CE835E6}" srcId="{634E8468-0EC3-4460-860B-2BA19BF4DB31}" destId="{0B153DD4-8F58-431F-8A22-45892AC16FFB}" srcOrd="2" destOrd="0" parTransId="{86B8C783-C30A-4C3B-8AB2-A8F91A78912B}" sibTransId="{0CE733FF-6FDF-448B-8557-825961D9497F}"/>
    <dgm:cxn modelId="{D7AE75F5-B3C1-4F28-9EE6-4BB2A83C1C80}" type="presOf" srcId="{DB472923-14D7-4481-9AAC-3A51DB663254}" destId="{101F76D7-032F-4449-A730-21DC489E7397}" srcOrd="0" destOrd="0" presId="urn:microsoft.com/office/officeart/2005/8/layout/bList2"/>
    <dgm:cxn modelId="{A3EBF0F5-C24D-4D61-B4C7-B325BEC8F134}" type="presOf" srcId="{F0D89802-656D-466C-B467-7FB4D6F67155}" destId="{9F9C01C4-6D7F-4FC2-843A-82ECFD3366E8}" srcOrd="1" destOrd="0" presId="urn:microsoft.com/office/officeart/2005/8/layout/bList2"/>
    <dgm:cxn modelId="{611082F9-AEE3-4B7B-BE20-416D62D59FF0}" type="presOf" srcId="{5AD136F1-6390-4659-8EBE-F5C3802840ED}" destId="{F4554852-886E-4695-97B5-410AB5C46DA0}" srcOrd="0" destOrd="0" presId="urn:microsoft.com/office/officeart/2005/8/layout/bList2"/>
    <dgm:cxn modelId="{10AC19FA-3479-412F-9452-6D638F3296AD}" type="presOf" srcId="{08AD305A-FFAC-4C37-A1F0-C99F42CFA8C4}" destId="{3D6EA076-5572-4062-8C29-9BC5071DDD52}" srcOrd="0" destOrd="0" presId="urn:microsoft.com/office/officeart/2005/8/layout/bList2"/>
    <dgm:cxn modelId="{7C38A0FC-5CC7-405A-BAA8-F74CF3BCBC16}" type="presOf" srcId="{E1F83E15-E070-49B0-91A5-F098E7930736}" destId="{FB638919-9344-43C3-A90B-5B73A5FBFD61}" srcOrd="0" destOrd="4" presId="urn:microsoft.com/office/officeart/2005/8/layout/bList2"/>
    <dgm:cxn modelId="{E666F6FF-E6AF-4D02-8CB7-3BC211D4E4FD}" srcId="{DB472923-14D7-4481-9AAC-3A51DB663254}" destId="{DD878208-9DC1-47B2-A2B2-F1CA89C15296}" srcOrd="5" destOrd="0" parTransId="{B26689CE-85B2-45AF-B070-BF61143966CB}" sibTransId="{08AD305A-FFAC-4C37-A1F0-C99F42CFA8C4}"/>
    <dgm:cxn modelId="{9F306189-9FA6-4814-BE77-1C564A8C4C4F}" type="presParOf" srcId="{101F76D7-032F-4449-A730-21DC489E7397}" destId="{78314430-BAEB-43AF-9D20-9B66611175D9}" srcOrd="0" destOrd="0" presId="urn:microsoft.com/office/officeart/2005/8/layout/bList2"/>
    <dgm:cxn modelId="{2598B601-B0C7-4E89-964A-E8F36F268B3A}" type="presParOf" srcId="{78314430-BAEB-43AF-9D20-9B66611175D9}" destId="{888725B5-8224-4F96-9974-A7741199BF29}" srcOrd="0" destOrd="0" presId="urn:microsoft.com/office/officeart/2005/8/layout/bList2"/>
    <dgm:cxn modelId="{BB88530A-67B8-483E-86B8-DDAEBCE7936E}" type="presParOf" srcId="{78314430-BAEB-43AF-9D20-9B66611175D9}" destId="{08CBD4D6-EA5E-4891-BFF1-9E353904C932}" srcOrd="1" destOrd="0" presId="urn:microsoft.com/office/officeart/2005/8/layout/bList2"/>
    <dgm:cxn modelId="{12298A70-DC17-48B6-BA2C-CCC679AE9136}" type="presParOf" srcId="{78314430-BAEB-43AF-9D20-9B66611175D9}" destId="{3E8C2F2B-02A4-432B-9817-3AF7F82A76A2}" srcOrd="2" destOrd="0" presId="urn:microsoft.com/office/officeart/2005/8/layout/bList2"/>
    <dgm:cxn modelId="{BEBCA84F-0909-48C2-BA9E-4265010F471B}" type="presParOf" srcId="{78314430-BAEB-43AF-9D20-9B66611175D9}" destId="{C59E99A5-7618-4B01-BB4C-0736E2880633}" srcOrd="3" destOrd="0" presId="urn:microsoft.com/office/officeart/2005/8/layout/bList2"/>
    <dgm:cxn modelId="{AD365434-AC1B-4120-9F69-2753BF1BC677}" type="presParOf" srcId="{101F76D7-032F-4449-A730-21DC489E7397}" destId="{D5F23F8D-6599-476F-A263-EE871B803B3B}" srcOrd="1" destOrd="0" presId="urn:microsoft.com/office/officeart/2005/8/layout/bList2"/>
    <dgm:cxn modelId="{342F798A-8A71-4843-87D7-E30845945C78}" type="presParOf" srcId="{101F76D7-032F-4449-A730-21DC489E7397}" destId="{BB09CF61-66E2-488C-B456-D3ADC51C945B}" srcOrd="2" destOrd="0" presId="urn:microsoft.com/office/officeart/2005/8/layout/bList2"/>
    <dgm:cxn modelId="{0B33F7CD-56D1-441A-A17E-82BADEE8D09E}" type="presParOf" srcId="{BB09CF61-66E2-488C-B456-D3ADC51C945B}" destId="{64C8CE3D-1733-486B-A2C6-5ABB8C21CF01}" srcOrd="0" destOrd="0" presId="urn:microsoft.com/office/officeart/2005/8/layout/bList2"/>
    <dgm:cxn modelId="{CD05FB21-D6F7-493F-BCA4-76DFF58C1BB2}" type="presParOf" srcId="{BB09CF61-66E2-488C-B456-D3ADC51C945B}" destId="{DA0E25CC-C7F4-4B5D-B26F-CA1545CC51AB}" srcOrd="1" destOrd="0" presId="urn:microsoft.com/office/officeart/2005/8/layout/bList2"/>
    <dgm:cxn modelId="{8D7FFB20-AD18-4CD5-AFD9-407EFA113092}" type="presParOf" srcId="{BB09CF61-66E2-488C-B456-D3ADC51C945B}" destId="{9F9C01C4-6D7F-4FC2-843A-82ECFD3366E8}" srcOrd="2" destOrd="0" presId="urn:microsoft.com/office/officeart/2005/8/layout/bList2"/>
    <dgm:cxn modelId="{9909F02B-719D-42C3-BC20-D2F7AC5EB86F}" type="presParOf" srcId="{BB09CF61-66E2-488C-B456-D3ADC51C945B}" destId="{A3B5C74C-19D1-4F6B-8892-B4382A81801B}" srcOrd="3" destOrd="0" presId="urn:microsoft.com/office/officeart/2005/8/layout/bList2"/>
    <dgm:cxn modelId="{A4C60F00-2AEC-45F4-A190-9E25AB4979D2}" type="presParOf" srcId="{101F76D7-032F-4449-A730-21DC489E7397}" destId="{08522E53-C3C2-4DD1-94B7-E91F1AFA868C}" srcOrd="3" destOrd="0" presId="urn:microsoft.com/office/officeart/2005/8/layout/bList2"/>
    <dgm:cxn modelId="{ED06A707-1345-4A88-A5DC-923506CCA731}" type="presParOf" srcId="{101F76D7-032F-4449-A730-21DC489E7397}" destId="{C6B59625-15B9-4657-9CA5-9A928DA4CBC4}" srcOrd="4" destOrd="0" presId="urn:microsoft.com/office/officeart/2005/8/layout/bList2"/>
    <dgm:cxn modelId="{35FB5FC9-7D7B-42B0-A61B-9A570C1333FB}" type="presParOf" srcId="{C6B59625-15B9-4657-9CA5-9A928DA4CBC4}" destId="{2F8A8FE5-A407-452F-9C88-A09CD824A133}" srcOrd="0" destOrd="0" presId="urn:microsoft.com/office/officeart/2005/8/layout/bList2"/>
    <dgm:cxn modelId="{0ABC884A-D53F-4AEC-9875-80F8DE9C0AA5}" type="presParOf" srcId="{C6B59625-15B9-4657-9CA5-9A928DA4CBC4}" destId="{18BC86F3-EB24-486A-97DF-D70107CC3D73}" srcOrd="1" destOrd="0" presId="urn:microsoft.com/office/officeart/2005/8/layout/bList2"/>
    <dgm:cxn modelId="{27EF6A93-6153-46CB-A574-837A70B944FD}" type="presParOf" srcId="{C6B59625-15B9-4657-9CA5-9A928DA4CBC4}" destId="{7C1907E0-2911-4371-9A82-CB84ED69BF8A}" srcOrd="2" destOrd="0" presId="urn:microsoft.com/office/officeart/2005/8/layout/bList2"/>
    <dgm:cxn modelId="{65B77912-51A4-4E6B-B95A-A22DE3CC7CE0}" type="presParOf" srcId="{C6B59625-15B9-4657-9CA5-9A928DA4CBC4}" destId="{6BD8C862-9BBF-42C7-B57F-31CD5EBAC2F2}" srcOrd="3" destOrd="0" presId="urn:microsoft.com/office/officeart/2005/8/layout/bList2"/>
    <dgm:cxn modelId="{C9DD8D08-6B37-4862-B344-756C479C2489}" type="presParOf" srcId="{101F76D7-032F-4449-A730-21DC489E7397}" destId="{2CC29C02-A151-4809-B98B-329BE38BDE97}" srcOrd="5" destOrd="0" presId="urn:microsoft.com/office/officeart/2005/8/layout/bList2"/>
    <dgm:cxn modelId="{E92832A6-08E7-41EC-8628-302B42A3D51F}" type="presParOf" srcId="{101F76D7-032F-4449-A730-21DC489E7397}" destId="{E0596688-B120-4513-B5CE-F0BE66BF24FD}" srcOrd="6" destOrd="0" presId="urn:microsoft.com/office/officeart/2005/8/layout/bList2"/>
    <dgm:cxn modelId="{ED9A282B-5D04-4EE8-A61E-9D331518B47E}" type="presParOf" srcId="{E0596688-B120-4513-B5CE-F0BE66BF24FD}" destId="{FFBCE84B-35E2-4688-B285-90CD78A8D9C7}" srcOrd="0" destOrd="0" presId="urn:microsoft.com/office/officeart/2005/8/layout/bList2"/>
    <dgm:cxn modelId="{29C318BF-3CB2-441E-BA2A-99E8C732E9DD}" type="presParOf" srcId="{E0596688-B120-4513-B5CE-F0BE66BF24FD}" destId="{F7987322-CC32-472C-AFEC-3AE5C28C94A1}" srcOrd="1" destOrd="0" presId="urn:microsoft.com/office/officeart/2005/8/layout/bList2"/>
    <dgm:cxn modelId="{094AB7C1-6D09-4D10-A5D7-EE85AA10BB29}" type="presParOf" srcId="{E0596688-B120-4513-B5CE-F0BE66BF24FD}" destId="{DB4020D9-1AEF-4884-BA45-BE7DCB873498}" srcOrd="2" destOrd="0" presId="urn:microsoft.com/office/officeart/2005/8/layout/bList2"/>
    <dgm:cxn modelId="{3E66B754-D5FB-4FE6-9260-2EAB6D8DBFA5}" type="presParOf" srcId="{E0596688-B120-4513-B5CE-F0BE66BF24FD}" destId="{569A32E4-0D32-4B08-AFAE-65174C0D3482}" srcOrd="3" destOrd="0" presId="urn:microsoft.com/office/officeart/2005/8/layout/bList2"/>
    <dgm:cxn modelId="{3583D49D-8CFA-477C-A60D-A31A3C134A38}" type="presParOf" srcId="{101F76D7-032F-4449-A730-21DC489E7397}" destId="{BCB351DA-D023-4797-8507-D19B41A19ACA}" srcOrd="7" destOrd="0" presId="urn:microsoft.com/office/officeart/2005/8/layout/bList2"/>
    <dgm:cxn modelId="{16CAEC38-5C95-4F07-866B-1AC1D3C3BB0C}" type="presParOf" srcId="{101F76D7-032F-4449-A730-21DC489E7397}" destId="{9C5C6714-823F-4374-A22A-F36FC21C82FF}" srcOrd="8" destOrd="0" presId="urn:microsoft.com/office/officeart/2005/8/layout/bList2"/>
    <dgm:cxn modelId="{D6139B1A-A4A6-4D0F-858D-EC6211A4CCB3}" type="presParOf" srcId="{9C5C6714-823F-4374-A22A-F36FC21C82FF}" destId="{07D5AF8E-7337-4A76-9469-4B8742F1D412}" srcOrd="0" destOrd="0" presId="urn:microsoft.com/office/officeart/2005/8/layout/bList2"/>
    <dgm:cxn modelId="{BEB1DAF6-2EDC-4542-A8AA-95B031D8A9AE}" type="presParOf" srcId="{9C5C6714-823F-4374-A22A-F36FC21C82FF}" destId="{641B5F92-E218-420B-8A32-E3FC4C3965F4}" srcOrd="1" destOrd="0" presId="urn:microsoft.com/office/officeart/2005/8/layout/bList2"/>
    <dgm:cxn modelId="{3E12A7D8-5DBC-49EA-94E5-5851F3F4A19C}" type="presParOf" srcId="{9C5C6714-823F-4374-A22A-F36FC21C82FF}" destId="{98B87AEC-D43A-41F6-986C-66A658B3DDE1}" srcOrd="2" destOrd="0" presId="urn:microsoft.com/office/officeart/2005/8/layout/bList2"/>
    <dgm:cxn modelId="{8FEE6F6F-87D9-4D6C-8D64-BCBDF411C407}" type="presParOf" srcId="{9C5C6714-823F-4374-A22A-F36FC21C82FF}" destId="{2EED9448-08B5-40C1-AF8F-83DCC55CFFC2}" srcOrd="3" destOrd="0" presId="urn:microsoft.com/office/officeart/2005/8/layout/bList2"/>
    <dgm:cxn modelId="{B80E6B06-6F0D-4E97-A519-783E0101AEDC}" type="presParOf" srcId="{101F76D7-032F-4449-A730-21DC489E7397}" destId="{7E5A2C49-9B0C-4D2C-9E8D-FFC4046A17ED}" srcOrd="9" destOrd="0" presId="urn:microsoft.com/office/officeart/2005/8/layout/bList2"/>
    <dgm:cxn modelId="{B121AB6C-84C0-42EF-B08D-5DBA1A9A7C4D}" type="presParOf" srcId="{101F76D7-032F-4449-A730-21DC489E7397}" destId="{9DCF05F4-BDFF-42F7-A46D-066B1CADCA0D}" srcOrd="10" destOrd="0" presId="urn:microsoft.com/office/officeart/2005/8/layout/bList2"/>
    <dgm:cxn modelId="{953B99B1-EE1F-45CD-8E65-FCA1A62B341D}" type="presParOf" srcId="{9DCF05F4-BDFF-42F7-A46D-066B1CADCA0D}" destId="{F4554852-886E-4695-97B5-410AB5C46DA0}" srcOrd="0" destOrd="0" presId="urn:microsoft.com/office/officeart/2005/8/layout/bList2"/>
    <dgm:cxn modelId="{1C74CFD0-2ADE-4E82-82FC-D0AEBD947B7C}" type="presParOf" srcId="{9DCF05F4-BDFF-42F7-A46D-066B1CADCA0D}" destId="{3AA71652-0C33-4D45-B70E-D10FF30BA664}" srcOrd="1" destOrd="0" presId="urn:microsoft.com/office/officeart/2005/8/layout/bList2"/>
    <dgm:cxn modelId="{C6BBF3DF-ED36-4D9A-A114-18DF6A4EFCA6}" type="presParOf" srcId="{9DCF05F4-BDFF-42F7-A46D-066B1CADCA0D}" destId="{70E4F92D-3D9E-47CB-A555-3C89D216A595}" srcOrd="2" destOrd="0" presId="urn:microsoft.com/office/officeart/2005/8/layout/bList2"/>
    <dgm:cxn modelId="{AF2B2518-EF18-4DC8-A0B4-A92BCE2D9A3C}" type="presParOf" srcId="{9DCF05F4-BDFF-42F7-A46D-066B1CADCA0D}" destId="{39A4AA17-6839-47AC-BF12-2659AA6B62C3}" srcOrd="3" destOrd="0" presId="urn:microsoft.com/office/officeart/2005/8/layout/bList2"/>
    <dgm:cxn modelId="{4F972A72-037F-4011-9654-D3A17AD471C6}" type="presParOf" srcId="{101F76D7-032F-4449-A730-21DC489E7397}" destId="{3D6EA076-5572-4062-8C29-9BC5071DDD52}" srcOrd="11" destOrd="0" presId="urn:microsoft.com/office/officeart/2005/8/layout/bList2"/>
    <dgm:cxn modelId="{A74157DC-CFAD-40A7-B805-4DA33F64173D}" type="presParOf" srcId="{101F76D7-032F-4449-A730-21DC489E7397}" destId="{CE034438-17BD-4AE9-894F-560BBF0A9A5D}" srcOrd="12" destOrd="0" presId="urn:microsoft.com/office/officeart/2005/8/layout/bList2"/>
    <dgm:cxn modelId="{3A18AB15-3D15-4CF3-B869-E4E71A53BAD3}" type="presParOf" srcId="{CE034438-17BD-4AE9-894F-560BBF0A9A5D}" destId="{FB638919-9344-43C3-A90B-5B73A5FBFD61}" srcOrd="0" destOrd="0" presId="urn:microsoft.com/office/officeart/2005/8/layout/bList2"/>
    <dgm:cxn modelId="{8101D33B-C024-4718-8A30-CA8E9EC60841}" type="presParOf" srcId="{CE034438-17BD-4AE9-894F-560BBF0A9A5D}" destId="{9C084831-51CA-4DB9-817A-E86244F042E0}" srcOrd="1" destOrd="0" presId="urn:microsoft.com/office/officeart/2005/8/layout/bList2"/>
    <dgm:cxn modelId="{F8E454E7-EE98-4097-970A-3A5525147CEE}" type="presParOf" srcId="{CE034438-17BD-4AE9-894F-560BBF0A9A5D}" destId="{9BF7E22F-FC58-40D4-8E7D-39ED8335C5CF}" srcOrd="2" destOrd="0" presId="urn:microsoft.com/office/officeart/2005/8/layout/bList2"/>
    <dgm:cxn modelId="{33E7496A-F159-4402-8603-B7FCC97541B1}" type="presParOf" srcId="{CE034438-17BD-4AE9-894F-560BBF0A9A5D}" destId="{0ABDC993-E198-499E-B971-F6A56EC7A195}" srcOrd="3" destOrd="0" presId="urn:microsoft.com/office/officeart/2005/8/layout/b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57693F26-7C11-44E2-BC3B-8195769ADB1A}" type="doc">
      <dgm:prSet loTypeId="urn:microsoft.com/office/officeart/2005/8/layout/vList3" loCatId="list" qsTypeId="urn:microsoft.com/office/officeart/2005/8/quickstyle/simple1" qsCatId="simple" csTypeId="urn:microsoft.com/office/officeart/2005/8/colors/colorful4" csCatId="colorful" phldr="1"/>
      <dgm:spPr/>
      <dgm:t>
        <a:bodyPr/>
        <a:lstStyle/>
        <a:p>
          <a:endParaRPr lang="en-US"/>
        </a:p>
      </dgm:t>
    </dgm:pt>
    <dgm:pt modelId="{755117AF-5C44-4F57-8B0C-F3F7EAFA7575}">
      <dgm:prSet phldrT="[Text]"/>
      <dgm:spPr/>
      <dgm:t>
        <a:bodyPr/>
        <a:lstStyle/>
        <a:p>
          <a:r>
            <a:rPr lang="en-US" dirty="0" err="1"/>
            <a:t>InfluxDB</a:t>
          </a:r>
          <a:endParaRPr lang="en-US" dirty="0"/>
        </a:p>
      </dgm:t>
    </dgm:pt>
    <dgm:pt modelId="{9F37D889-4228-48FC-9665-DD4BD4C88BFA}" type="parTrans" cxnId="{5EB740DE-0A2B-4D91-8392-2561825DA919}">
      <dgm:prSet/>
      <dgm:spPr/>
      <dgm:t>
        <a:bodyPr/>
        <a:lstStyle/>
        <a:p>
          <a:endParaRPr lang="en-US"/>
        </a:p>
      </dgm:t>
    </dgm:pt>
    <dgm:pt modelId="{E5D5A002-654D-42F9-AB4E-D0A4DE2E3B05}" type="sibTrans" cxnId="{5EB740DE-0A2B-4D91-8392-2561825DA919}">
      <dgm:prSet/>
      <dgm:spPr/>
      <dgm:t>
        <a:bodyPr/>
        <a:lstStyle/>
        <a:p>
          <a:endParaRPr lang="en-US"/>
        </a:p>
      </dgm:t>
    </dgm:pt>
    <dgm:pt modelId="{8267B15A-7DB4-4EB0-A230-999DF02DEC98}">
      <dgm:prSet phldrT="[Text]"/>
      <dgm:spPr/>
      <dgm:t>
        <a:bodyPr/>
        <a:lstStyle/>
        <a:p>
          <a:r>
            <a:rPr lang="en-US" dirty="0" err="1"/>
            <a:t>TimeScaleDB</a:t>
          </a:r>
          <a:endParaRPr lang="en-US" dirty="0"/>
        </a:p>
      </dgm:t>
    </dgm:pt>
    <dgm:pt modelId="{0C49B24E-6638-4DE5-B95A-3F2EF1C51983}" type="parTrans" cxnId="{8801DA74-F77E-49DF-A803-D63B3B3447B9}">
      <dgm:prSet/>
      <dgm:spPr/>
      <dgm:t>
        <a:bodyPr/>
        <a:lstStyle/>
        <a:p>
          <a:endParaRPr lang="en-US"/>
        </a:p>
      </dgm:t>
    </dgm:pt>
    <dgm:pt modelId="{9FFF4D8F-17FF-4D80-B56F-A4F4E8F31DA9}" type="sibTrans" cxnId="{8801DA74-F77E-49DF-A803-D63B3B3447B9}">
      <dgm:prSet/>
      <dgm:spPr/>
      <dgm:t>
        <a:bodyPr/>
        <a:lstStyle/>
        <a:p>
          <a:endParaRPr lang="en-US"/>
        </a:p>
      </dgm:t>
    </dgm:pt>
    <dgm:pt modelId="{B47C37BB-7F54-487D-BB75-F6D7B567425C}">
      <dgm:prSet phldrT="[Text]"/>
      <dgm:spPr/>
      <dgm:t>
        <a:bodyPr/>
        <a:lstStyle/>
        <a:p>
          <a:r>
            <a:rPr lang="en-US" dirty="0"/>
            <a:t>Prometheus</a:t>
          </a:r>
        </a:p>
      </dgm:t>
    </dgm:pt>
    <dgm:pt modelId="{AD64950C-3B58-4981-BDA2-9065040217D2}" type="parTrans" cxnId="{F4F965EE-1D5B-4D86-BD83-119DBD0351B2}">
      <dgm:prSet/>
      <dgm:spPr/>
      <dgm:t>
        <a:bodyPr/>
        <a:lstStyle/>
        <a:p>
          <a:endParaRPr lang="en-US"/>
        </a:p>
      </dgm:t>
    </dgm:pt>
    <dgm:pt modelId="{ADEE566B-1E5C-4AE1-992A-54E6EA6135D1}" type="sibTrans" cxnId="{F4F965EE-1D5B-4D86-BD83-119DBD0351B2}">
      <dgm:prSet/>
      <dgm:spPr/>
      <dgm:t>
        <a:bodyPr/>
        <a:lstStyle/>
        <a:p>
          <a:endParaRPr lang="en-US"/>
        </a:p>
      </dgm:t>
    </dgm:pt>
    <dgm:pt modelId="{4C9B5092-8928-4816-9FD4-DD6EC7418A8A}">
      <dgm:prSet phldrT="[Text]"/>
      <dgm:spPr/>
      <dgm:t>
        <a:bodyPr/>
        <a:lstStyle/>
        <a:p>
          <a:r>
            <a:rPr lang="en-US" dirty="0"/>
            <a:t>Storage: Custom (TSM-Tree)</a:t>
          </a:r>
        </a:p>
      </dgm:t>
    </dgm:pt>
    <dgm:pt modelId="{9C03114C-1F26-4F4E-BF3B-1A804D774B16}" type="parTrans" cxnId="{C41E922A-BE99-432B-8FF8-FF6094792A87}">
      <dgm:prSet/>
      <dgm:spPr/>
      <dgm:t>
        <a:bodyPr/>
        <a:lstStyle/>
        <a:p>
          <a:endParaRPr lang="en-US"/>
        </a:p>
      </dgm:t>
    </dgm:pt>
    <dgm:pt modelId="{D5173BAA-EB25-4987-9587-537F8220B207}" type="sibTrans" cxnId="{C41E922A-BE99-432B-8FF8-FF6094792A87}">
      <dgm:prSet/>
      <dgm:spPr/>
      <dgm:t>
        <a:bodyPr/>
        <a:lstStyle/>
        <a:p>
          <a:endParaRPr lang="en-US"/>
        </a:p>
      </dgm:t>
    </dgm:pt>
    <dgm:pt modelId="{AA7B5CB0-290E-4C00-AF37-806F6BF8E8C5}">
      <dgm:prSet phldrT="[Text]"/>
      <dgm:spPr/>
      <dgm:t>
        <a:bodyPr/>
        <a:lstStyle/>
        <a:p>
          <a:r>
            <a:rPr lang="en-US" dirty="0" err="1"/>
            <a:t>Beringei</a:t>
          </a:r>
          <a:endParaRPr lang="en-US" dirty="0"/>
        </a:p>
      </dgm:t>
    </dgm:pt>
    <dgm:pt modelId="{A98D0787-18F9-4CDF-9E5D-573D357E584E}" type="parTrans" cxnId="{A5A45CE0-B902-4964-AD89-E1A94FE8AB4E}">
      <dgm:prSet/>
      <dgm:spPr/>
      <dgm:t>
        <a:bodyPr/>
        <a:lstStyle/>
        <a:p>
          <a:endParaRPr lang="en-US"/>
        </a:p>
      </dgm:t>
    </dgm:pt>
    <dgm:pt modelId="{AF45191F-8C22-4B5E-97A8-28B6E807D76B}" type="sibTrans" cxnId="{A5A45CE0-B902-4964-AD89-E1A94FE8AB4E}">
      <dgm:prSet/>
      <dgm:spPr/>
      <dgm:t>
        <a:bodyPr/>
        <a:lstStyle/>
        <a:p>
          <a:endParaRPr lang="en-US"/>
        </a:p>
      </dgm:t>
    </dgm:pt>
    <dgm:pt modelId="{3D165C6C-F282-41BA-981C-E3160BF78AC0}">
      <dgm:prSet phldrT="[Text]"/>
      <dgm:spPr/>
      <dgm:t>
        <a:bodyPr/>
        <a:lstStyle/>
        <a:p>
          <a:r>
            <a:rPr lang="en-US" dirty="0"/>
            <a:t>Druid</a:t>
          </a:r>
        </a:p>
      </dgm:t>
    </dgm:pt>
    <dgm:pt modelId="{2062DD48-6441-4047-9174-E616895A970A}" type="parTrans" cxnId="{6593393E-FAC8-417C-BAC6-7E934AB82119}">
      <dgm:prSet/>
      <dgm:spPr/>
      <dgm:t>
        <a:bodyPr/>
        <a:lstStyle/>
        <a:p>
          <a:endParaRPr lang="en-US"/>
        </a:p>
      </dgm:t>
    </dgm:pt>
    <dgm:pt modelId="{9ED069F0-97C8-48E0-ADD6-3AEAF0DB2DF2}" type="sibTrans" cxnId="{6593393E-FAC8-417C-BAC6-7E934AB82119}">
      <dgm:prSet/>
      <dgm:spPr/>
      <dgm:t>
        <a:bodyPr/>
        <a:lstStyle/>
        <a:p>
          <a:endParaRPr lang="en-US"/>
        </a:p>
      </dgm:t>
    </dgm:pt>
    <dgm:pt modelId="{09842CB2-BD12-4B10-99F1-F9F956535310}">
      <dgm:prSet phldrT="[Text]"/>
      <dgm:spPr/>
      <dgm:t>
        <a:bodyPr/>
        <a:lstStyle/>
        <a:p>
          <a:r>
            <a:rPr lang="en-US" dirty="0"/>
            <a:t>Storage: PostgreSQL</a:t>
          </a:r>
        </a:p>
      </dgm:t>
    </dgm:pt>
    <dgm:pt modelId="{FD15A1A1-EDA9-4684-A70A-7C483EC21C44}" type="parTrans" cxnId="{D7DA2E76-74E6-4676-8593-17ECD644E574}">
      <dgm:prSet/>
      <dgm:spPr/>
      <dgm:t>
        <a:bodyPr/>
        <a:lstStyle/>
        <a:p>
          <a:endParaRPr lang="en-US"/>
        </a:p>
      </dgm:t>
    </dgm:pt>
    <dgm:pt modelId="{C84E32C9-83C7-4C85-8EC3-A8BC6C4002BE}" type="sibTrans" cxnId="{D7DA2E76-74E6-4676-8593-17ECD644E574}">
      <dgm:prSet/>
      <dgm:spPr/>
      <dgm:t>
        <a:bodyPr/>
        <a:lstStyle/>
        <a:p>
          <a:endParaRPr lang="en-US"/>
        </a:p>
      </dgm:t>
    </dgm:pt>
    <dgm:pt modelId="{DAB1BF19-48C1-42D8-A3E6-CE7FE025A505}">
      <dgm:prSet phldrT="[Text]"/>
      <dgm:spPr/>
      <dgm:t>
        <a:bodyPr/>
        <a:lstStyle/>
        <a:p>
          <a:r>
            <a:rPr lang="en-US" dirty="0"/>
            <a:t>Storage: Compressed Arrays on Disk</a:t>
          </a:r>
        </a:p>
      </dgm:t>
    </dgm:pt>
    <dgm:pt modelId="{A85EBC6D-53E5-4521-A062-6E1203475C49}" type="parTrans" cxnId="{992D7D08-C291-49E6-A2CB-C328E9C35B60}">
      <dgm:prSet/>
      <dgm:spPr/>
      <dgm:t>
        <a:bodyPr/>
        <a:lstStyle/>
        <a:p>
          <a:endParaRPr lang="en-US"/>
        </a:p>
      </dgm:t>
    </dgm:pt>
    <dgm:pt modelId="{8F0154C8-B31D-4E8E-9774-4780D8096AC2}" type="sibTrans" cxnId="{992D7D08-C291-49E6-A2CB-C328E9C35B60}">
      <dgm:prSet/>
      <dgm:spPr/>
      <dgm:t>
        <a:bodyPr/>
        <a:lstStyle/>
        <a:p>
          <a:endParaRPr lang="en-US"/>
        </a:p>
      </dgm:t>
    </dgm:pt>
    <dgm:pt modelId="{FFE4A44B-39E5-4120-8351-ED60244F31D4}">
      <dgm:prSet phldrT="[Text]"/>
      <dgm:spPr/>
      <dgm:t>
        <a:bodyPr/>
        <a:lstStyle/>
        <a:p>
          <a:r>
            <a:rPr lang="en-US" dirty="0"/>
            <a:t>Metadata Storage: DBMS</a:t>
          </a:r>
        </a:p>
      </dgm:t>
    </dgm:pt>
    <dgm:pt modelId="{25D3EF60-6D0E-4E3C-A2D4-C8694C998D97}" type="parTrans" cxnId="{8DA5EED6-7221-4BF7-A110-8A5F8B041FCD}">
      <dgm:prSet/>
      <dgm:spPr/>
      <dgm:t>
        <a:bodyPr/>
        <a:lstStyle/>
        <a:p>
          <a:endParaRPr lang="en-US"/>
        </a:p>
      </dgm:t>
    </dgm:pt>
    <dgm:pt modelId="{93D09AF1-5FA6-48A0-B49D-323F877F6C8E}" type="sibTrans" cxnId="{8DA5EED6-7221-4BF7-A110-8A5F8B041FCD}">
      <dgm:prSet/>
      <dgm:spPr/>
      <dgm:t>
        <a:bodyPr/>
        <a:lstStyle/>
        <a:p>
          <a:endParaRPr lang="en-US"/>
        </a:p>
      </dgm:t>
    </dgm:pt>
    <dgm:pt modelId="{D05269DE-D636-4B56-A374-928B32D4F0EF}">
      <dgm:prSet phldrT="[Text]"/>
      <dgm:spPr/>
      <dgm:t>
        <a:bodyPr/>
        <a:lstStyle/>
        <a:p>
          <a:r>
            <a:rPr lang="en-US" dirty="0"/>
            <a:t>Data Storage: HDFS, S3</a:t>
          </a:r>
        </a:p>
      </dgm:t>
    </dgm:pt>
    <dgm:pt modelId="{1805D620-7B63-49D4-93AA-6B6374761BCB}" type="parTrans" cxnId="{ACEB0D80-F4F9-46D7-948A-DF01FF44FE67}">
      <dgm:prSet/>
      <dgm:spPr/>
      <dgm:t>
        <a:bodyPr/>
        <a:lstStyle/>
        <a:p>
          <a:endParaRPr lang="en-US"/>
        </a:p>
      </dgm:t>
    </dgm:pt>
    <dgm:pt modelId="{E2D910D5-7E0C-4BB5-AC7E-9CDACF92EF0D}" type="sibTrans" cxnId="{ACEB0D80-F4F9-46D7-948A-DF01FF44FE67}">
      <dgm:prSet/>
      <dgm:spPr/>
      <dgm:t>
        <a:bodyPr/>
        <a:lstStyle/>
        <a:p>
          <a:endParaRPr lang="en-US"/>
        </a:p>
      </dgm:t>
    </dgm:pt>
    <dgm:pt modelId="{3EBD13BA-8A89-464A-A107-F2229AB72763}">
      <dgm:prSet phldrT="[Text]"/>
      <dgm:spPr/>
      <dgm:t>
        <a:bodyPr/>
        <a:lstStyle/>
        <a:p>
          <a:r>
            <a:rPr lang="en-US" dirty="0"/>
            <a:t>Storage: Custom (TSDB Format)</a:t>
          </a:r>
        </a:p>
      </dgm:t>
    </dgm:pt>
    <dgm:pt modelId="{E73EAE3F-FF2B-4984-90A3-3909B9E41632}" type="parTrans" cxnId="{6C9BFFC3-DBFB-4F00-9B2F-2BFA1360A875}">
      <dgm:prSet/>
      <dgm:spPr/>
      <dgm:t>
        <a:bodyPr/>
        <a:lstStyle/>
        <a:p>
          <a:endParaRPr lang="en-US"/>
        </a:p>
      </dgm:t>
    </dgm:pt>
    <dgm:pt modelId="{093D9F5C-715C-4541-8987-1477EABD55E9}" type="sibTrans" cxnId="{6C9BFFC3-DBFB-4F00-9B2F-2BFA1360A875}">
      <dgm:prSet/>
      <dgm:spPr/>
      <dgm:t>
        <a:bodyPr/>
        <a:lstStyle/>
        <a:p>
          <a:endParaRPr lang="en-US"/>
        </a:p>
      </dgm:t>
    </dgm:pt>
    <dgm:pt modelId="{ED69723D-6DDC-42DF-98ED-C37B0F3416DF}" type="pres">
      <dgm:prSet presAssocID="{57693F26-7C11-44E2-BC3B-8195769ADB1A}" presName="linearFlow" presStyleCnt="0">
        <dgm:presLayoutVars>
          <dgm:dir/>
          <dgm:resizeHandles val="exact"/>
        </dgm:presLayoutVars>
      </dgm:prSet>
      <dgm:spPr/>
    </dgm:pt>
    <dgm:pt modelId="{5AB1C800-E6BA-43F4-91EF-A685572900EA}" type="pres">
      <dgm:prSet presAssocID="{755117AF-5C44-4F57-8B0C-F3F7EAFA7575}" presName="composite" presStyleCnt="0"/>
      <dgm:spPr/>
    </dgm:pt>
    <dgm:pt modelId="{FF6DF679-EA5A-43AB-982B-C7EE12F1598B}" type="pres">
      <dgm:prSet presAssocID="{755117AF-5C44-4F57-8B0C-F3F7EAFA7575}" presName="imgShp" presStyleLbl="fgImgPlace1" presStyleIdx="0" presStyleCnt="5"/>
      <dgm:spPr/>
    </dgm:pt>
    <dgm:pt modelId="{E42BA9CF-9484-4B9D-B046-B5D59A301068}" type="pres">
      <dgm:prSet presAssocID="{755117AF-5C44-4F57-8B0C-F3F7EAFA7575}" presName="txShp" presStyleLbl="node1" presStyleIdx="0" presStyleCnt="5">
        <dgm:presLayoutVars>
          <dgm:bulletEnabled val="1"/>
        </dgm:presLayoutVars>
      </dgm:prSet>
      <dgm:spPr/>
    </dgm:pt>
    <dgm:pt modelId="{FA8B3BC1-A9E5-441D-9FC9-C4126DAAB3A4}" type="pres">
      <dgm:prSet presAssocID="{E5D5A002-654D-42F9-AB4E-D0A4DE2E3B05}" presName="spacing" presStyleCnt="0"/>
      <dgm:spPr/>
    </dgm:pt>
    <dgm:pt modelId="{5228ED89-8338-42AC-96E8-2DFF5800AD22}" type="pres">
      <dgm:prSet presAssocID="{8267B15A-7DB4-4EB0-A230-999DF02DEC98}" presName="composite" presStyleCnt="0"/>
      <dgm:spPr/>
    </dgm:pt>
    <dgm:pt modelId="{51AD3C3C-339D-4E18-A26F-928B5B9C99D8}" type="pres">
      <dgm:prSet presAssocID="{8267B15A-7DB4-4EB0-A230-999DF02DEC98}" presName="imgShp" presStyleLbl="fgImgPlace1" presStyleIdx="1" presStyleCnt="5"/>
      <dgm:spPr/>
    </dgm:pt>
    <dgm:pt modelId="{C31461FD-6CA2-4B75-84FB-4ECCEE6EDCA9}" type="pres">
      <dgm:prSet presAssocID="{8267B15A-7DB4-4EB0-A230-999DF02DEC98}" presName="txShp" presStyleLbl="node1" presStyleIdx="1" presStyleCnt="5">
        <dgm:presLayoutVars>
          <dgm:bulletEnabled val="1"/>
        </dgm:presLayoutVars>
      </dgm:prSet>
      <dgm:spPr/>
    </dgm:pt>
    <dgm:pt modelId="{B4EECF63-C125-438C-9DD6-D574D79DFBC6}" type="pres">
      <dgm:prSet presAssocID="{9FFF4D8F-17FF-4D80-B56F-A4F4E8F31DA9}" presName="spacing" presStyleCnt="0"/>
      <dgm:spPr/>
    </dgm:pt>
    <dgm:pt modelId="{D47BF30E-664B-4A57-9606-D3FA90061B40}" type="pres">
      <dgm:prSet presAssocID="{AA7B5CB0-290E-4C00-AF37-806F6BF8E8C5}" presName="composite" presStyleCnt="0"/>
      <dgm:spPr/>
    </dgm:pt>
    <dgm:pt modelId="{3CF8CCA3-AD47-43B1-A89E-3E0EB277AA06}" type="pres">
      <dgm:prSet presAssocID="{AA7B5CB0-290E-4C00-AF37-806F6BF8E8C5}" presName="imgShp" presStyleLbl="fgImgPlace1" presStyleIdx="2" presStyleCnt="5"/>
      <dgm:spPr/>
    </dgm:pt>
    <dgm:pt modelId="{D2F6635C-B044-455A-AAF0-4FD8623811E5}" type="pres">
      <dgm:prSet presAssocID="{AA7B5CB0-290E-4C00-AF37-806F6BF8E8C5}" presName="txShp" presStyleLbl="node1" presStyleIdx="2" presStyleCnt="5">
        <dgm:presLayoutVars>
          <dgm:bulletEnabled val="1"/>
        </dgm:presLayoutVars>
      </dgm:prSet>
      <dgm:spPr/>
    </dgm:pt>
    <dgm:pt modelId="{E7DDF0E3-6312-441E-9C6D-0A082A5A45E2}" type="pres">
      <dgm:prSet presAssocID="{AF45191F-8C22-4B5E-97A8-28B6E807D76B}" presName="spacing" presStyleCnt="0"/>
      <dgm:spPr/>
    </dgm:pt>
    <dgm:pt modelId="{E122DAF0-8805-48FE-BEE4-E57B7F120C72}" type="pres">
      <dgm:prSet presAssocID="{3D165C6C-F282-41BA-981C-E3160BF78AC0}" presName="composite" presStyleCnt="0"/>
      <dgm:spPr/>
    </dgm:pt>
    <dgm:pt modelId="{740DCF64-C22D-4E3B-A40E-8F632B3E4028}" type="pres">
      <dgm:prSet presAssocID="{3D165C6C-F282-41BA-981C-E3160BF78AC0}" presName="imgShp" presStyleLbl="fgImgPlace1" presStyleIdx="3" presStyleCnt="5"/>
      <dgm:spPr/>
    </dgm:pt>
    <dgm:pt modelId="{E9143161-5E23-4A2D-A7BE-6E98021982B2}" type="pres">
      <dgm:prSet presAssocID="{3D165C6C-F282-41BA-981C-E3160BF78AC0}" presName="txShp" presStyleLbl="node1" presStyleIdx="3" presStyleCnt="5">
        <dgm:presLayoutVars>
          <dgm:bulletEnabled val="1"/>
        </dgm:presLayoutVars>
      </dgm:prSet>
      <dgm:spPr/>
    </dgm:pt>
    <dgm:pt modelId="{442F5B54-317B-413E-A21B-6D53446D425C}" type="pres">
      <dgm:prSet presAssocID="{9ED069F0-97C8-48E0-ADD6-3AEAF0DB2DF2}" presName="spacing" presStyleCnt="0"/>
      <dgm:spPr/>
    </dgm:pt>
    <dgm:pt modelId="{47F22D3F-27FB-4E28-8E7E-E6E6EBD1F553}" type="pres">
      <dgm:prSet presAssocID="{B47C37BB-7F54-487D-BB75-F6D7B567425C}" presName="composite" presStyleCnt="0"/>
      <dgm:spPr/>
    </dgm:pt>
    <dgm:pt modelId="{0FD10CE5-B3A2-477B-A40D-4C0BCB85AC3C}" type="pres">
      <dgm:prSet presAssocID="{B47C37BB-7F54-487D-BB75-F6D7B567425C}" presName="imgShp" presStyleLbl="fgImgPlace1" presStyleIdx="4" presStyleCnt="5"/>
      <dgm:spPr/>
    </dgm:pt>
    <dgm:pt modelId="{ABCE3F98-2AB4-42BC-86A6-0E04097B0575}" type="pres">
      <dgm:prSet presAssocID="{B47C37BB-7F54-487D-BB75-F6D7B567425C}" presName="txShp" presStyleLbl="node1" presStyleIdx="4" presStyleCnt="5">
        <dgm:presLayoutVars>
          <dgm:bulletEnabled val="1"/>
        </dgm:presLayoutVars>
      </dgm:prSet>
      <dgm:spPr/>
    </dgm:pt>
  </dgm:ptLst>
  <dgm:cxnLst>
    <dgm:cxn modelId="{992D7D08-C291-49E6-A2CB-C328E9C35B60}" srcId="{AA7B5CB0-290E-4C00-AF37-806F6BF8E8C5}" destId="{DAB1BF19-48C1-42D8-A3E6-CE7FE025A505}" srcOrd="0" destOrd="0" parTransId="{A85EBC6D-53E5-4521-A062-6E1203475C49}" sibTransId="{8F0154C8-B31D-4E8E-9774-4780D8096AC2}"/>
    <dgm:cxn modelId="{F161D008-BC1C-4D78-A9AC-565D82C860AC}" type="presOf" srcId="{4C9B5092-8928-4816-9FD4-DD6EC7418A8A}" destId="{E42BA9CF-9484-4B9D-B046-B5D59A301068}" srcOrd="0" destOrd="1" presId="urn:microsoft.com/office/officeart/2005/8/layout/vList3"/>
    <dgm:cxn modelId="{70AA5628-3D4F-43FC-92B1-FA63EA3D6993}" type="presOf" srcId="{755117AF-5C44-4F57-8B0C-F3F7EAFA7575}" destId="{E42BA9CF-9484-4B9D-B046-B5D59A301068}" srcOrd="0" destOrd="0" presId="urn:microsoft.com/office/officeart/2005/8/layout/vList3"/>
    <dgm:cxn modelId="{C41E922A-BE99-432B-8FF8-FF6094792A87}" srcId="{755117AF-5C44-4F57-8B0C-F3F7EAFA7575}" destId="{4C9B5092-8928-4816-9FD4-DD6EC7418A8A}" srcOrd="0" destOrd="0" parTransId="{9C03114C-1F26-4F4E-BF3B-1A804D774B16}" sibTransId="{D5173BAA-EB25-4987-9587-537F8220B207}"/>
    <dgm:cxn modelId="{6593393E-FAC8-417C-BAC6-7E934AB82119}" srcId="{57693F26-7C11-44E2-BC3B-8195769ADB1A}" destId="{3D165C6C-F282-41BA-981C-E3160BF78AC0}" srcOrd="3" destOrd="0" parTransId="{2062DD48-6441-4047-9174-E616895A970A}" sibTransId="{9ED069F0-97C8-48E0-ADD6-3AEAF0DB2DF2}"/>
    <dgm:cxn modelId="{6E27165D-15BB-4EE8-AA2E-D89083F2892F}" type="presOf" srcId="{3EBD13BA-8A89-464A-A107-F2229AB72763}" destId="{ABCE3F98-2AB4-42BC-86A6-0E04097B0575}" srcOrd="0" destOrd="1" presId="urn:microsoft.com/office/officeart/2005/8/layout/vList3"/>
    <dgm:cxn modelId="{13F3206C-DD99-4772-9357-9B4BEC587052}" type="presOf" srcId="{DAB1BF19-48C1-42D8-A3E6-CE7FE025A505}" destId="{D2F6635C-B044-455A-AAF0-4FD8623811E5}" srcOrd="0" destOrd="1" presId="urn:microsoft.com/office/officeart/2005/8/layout/vList3"/>
    <dgm:cxn modelId="{8801DA74-F77E-49DF-A803-D63B3B3447B9}" srcId="{57693F26-7C11-44E2-BC3B-8195769ADB1A}" destId="{8267B15A-7DB4-4EB0-A230-999DF02DEC98}" srcOrd="1" destOrd="0" parTransId="{0C49B24E-6638-4DE5-B95A-3F2EF1C51983}" sibTransId="{9FFF4D8F-17FF-4D80-B56F-A4F4E8F31DA9}"/>
    <dgm:cxn modelId="{D7DA2E76-74E6-4676-8593-17ECD644E574}" srcId="{8267B15A-7DB4-4EB0-A230-999DF02DEC98}" destId="{09842CB2-BD12-4B10-99F1-F9F956535310}" srcOrd="0" destOrd="0" parTransId="{FD15A1A1-EDA9-4684-A70A-7C483EC21C44}" sibTransId="{C84E32C9-83C7-4C85-8EC3-A8BC6C4002BE}"/>
    <dgm:cxn modelId="{ACEB0D80-F4F9-46D7-948A-DF01FF44FE67}" srcId="{3D165C6C-F282-41BA-981C-E3160BF78AC0}" destId="{D05269DE-D636-4B56-A374-928B32D4F0EF}" srcOrd="1" destOrd="0" parTransId="{1805D620-7B63-49D4-93AA-6B6374761BCB}" sibTransId="{E2D910D5-7E0C-4BB5-AC7E-9CDACF92EF0D}"/>
    <dgm:cxn modelId="{EBE42183-186A-4054-B0F4-90C290B4C8ED}" type="presOf" srcId="{8267B15A-7DB4-4EB0-A230-999DF02DEC98}" destId="{C31461FD-6CA2-4B75-84FB-4ECCEE6EDCA9}" srcOrd="0" destOrd="0" presId="urn:microsoft.com/office/officeart/2005/8/layout/vList3"/>
    <dgm:cxn modelId="{F4862C84-3583-4550-A1E1-398ACF9B4334}" type="presOf" srcId="{AA7B5CB0-290E-4C00-AF37-806F6BF8E8C5}" destId="{D2F6635C-B044-455A-AAF0-4FD8623811E5}" srcOrd="0" destOrd="0" presId="urn:microsoft.com/office/officeart/2005/8/layout/vList3"/>
    <dgm:cxn modelId="{72A5538F-5CC6-4CA5-AEE2-4AAD536DA520}" type="presOf" srcId="{FFE4A44B-39E5-4120-8351-ED60244F31D4}" destId="{E9143161-5E23-4A2D-A7BE-6E98021982B2}" srcOrd="0" destOrd="1" presId="urn:microsoft.com/office/officeart/2005/8/layout/vList3"/>
    <dgm:cxn modelId="{BDD5F394-8BE1-4FF9-9A60-E34E4116FE40}" type="presOf" srcId="{57693F26-7C11-44E2-BC3B-8195769ADB1A}" destId="{ED69723D-6DDC-42DF-98ED-C37B0F3416DF}" srcOrd="0" destOrd="0" presId="urn:microsoft.com/office/officeart/2005/8/layout/vList3"/>
    <dgm:cxn modelId="{636F37B7-AC59-48DC-A1F2-E4CC1DD0C5C9}" type="presOf" srcId="{09842CB2-BD12-4B10-99F1-F9F956535310}" destId="{C31461FD-6CA2-4B75-84FB-4ECCEE6EDCA9}" srcOrd="0" destOrd="1" presId="urn:microsoft.com/office/officeart/2005/8/layout/vList3"/>
    <dgm:cxn modelId="{6C9BFFC3-DBFB-4F00-9B2F-2BFA1360A875}" srcId="{B47C37BB-7F54-487D-BB75-F6D7B567425C}" destId="{3EBD13BA-8A89-464A-A107-F2229AB72763}" srcOrd="0" destOrd="0" parTransId="{E73EAE3F-FF2B-4984-90A3-3909B9E41632}" sibTransId="{093D9F5C-715C-4541-8987-1477EABD55E9}"/>
    <dgm:cxn modelId="{96C37BD1-D00C-42FF-BAA2-B3D72D409952}" type="presOf" srcId="{3D165C6C-F282-41BA-981C-E3160BF78AC0}" destId="{E9143161-5E23-4A2D-A7BE-6E98021982B2}" srcOrd="0" destOrd="0" presId="urn:microsoft.com/office/officeart/2005/8/layout/vList3"/>
    <dgm:cxn modelId="{8DA5EED6-7221-4BF7-A110-8A5F8B041FCD}" srcId="{3D165C6C-F282-41BA-981C-E3160BF78AC0}" destId="{FFE4A44B-39E5-4120-8351-ED60244F31D4}" srcOrd="0" destOrd="0" parTransId="{25D3EF60-6D0E-4E3C-A2D4-C8694C998D97}" sibTransId="{93D09AF1-5FA6-48A0-B49D-323F877F6C8E}"/>
    <dgm:cxn modelId="{5EB740DE-0A2B-4D91-8392-2561825DA919}" srcId="{57693F26-7C11-44E2-BC3B-8195769ADB1A}" destId="{755117AF-5C44-4F57-8B0C-F3F7EAFA7575}" srcOrd="0" destOrd="0" parTransId="{9F37D889-4228-48FC-9665-DD4BD4C88BFA}" sibTransId="{E5D5A002-654D-42F9-AB4E-D0A4DE2E3B05}"/>
    <dgm:cxn modelId="{A5A45CE0-B902-4964-AD89-E1A94FE8AB4E}" srcId="{57693F26-7C11-44E2-BC3B-8195769ADB1A}" destId="{AA7B5CB0-290E-4C00-AF37-806F6BF8E8C5}" srcOrd="2" destOrd="0" parTransId="{A98D0787-18F9-4CDF-9E5D-573D357E584E}" sibTransId="{AF45191F-8C22-4B5E-97A8-28B6E807D76B}"/>
    <dgm:cxn modelId="{32A20DEB-8E85-41CA-9E41-6965AD708EE7}" type="presOf" srcId="{B47C37BB-7F54-487D-BB75-F6D7B567425C}" destId="{ABCE3F98-2AB4-42BC-86A6-0E04097B0575}" srcOrd="0" destOrd="0" presId="urn:microsoft.com/office/officeart/2005/8/layout/vList3"/>
    <dgm:cxn modelId="{F4F965EE-1D5B-4D86-BD83-119DBD0351B2}" srcId="{57693F26-7C11-44E2-BC3B-8195769ADB1A}" destId="{B47C37BB-7F54-487D-BB75-F6D7B567425C}" srcOrd="4" destOrd="0" parTransId="{AD64950C-3B58-4981-BDA2-9065040217D2}" sibTransId="{ADEE566B-1E5C-4AE1-992A-54E6EA6135D1}"/>
    <dgm:cxn modelId="{832299F3-D620-44B5-AB36-3C974F9A2572}" type="presOf" srcId="{D05269DE-D636-4B56-A374-928B32D4F0EF}" destId="{E9143161-5E23-4A2D-A7BE-6E98021982B2}" srcOrd="0" destOrd="2" presId="urn:microsoft.com/office/officeart/2005/8/layout/vList3"/>
    <dgm:cxn modelId="{393C40A7-7102-45C2-AABA-0C823EC0080C}" type="presParOf" srcId="{ED69723D-6DDC-42DF-98ED-C37B0F3416DF}" destId="{5AB1C800-E6BA-43F4-91EF-A685572900EA}" srcOrd="0" destOrd="0" presId="urn:microsoft.com/office/officeart/2005/8/layout/vList3"/>
    <dgm:cxn modelId="{D0AEFF7E-93CE-4E47-AB1D-FABB9E81B19B}" type="presParOf" srcId="{5AB1C800-E6BA-43F4-91EF-A685572900EA}" destId="{FF6DF679-EA5A-43AB-982B-C7EE12F1598B}" srcOrd="0" destOrd="0" presId="urn:microsoft.com/office/officeart/2005/8/layout/vList3"/>
    <dgm:cxn modelId="{B328D18E-2E71-47C0-8FBB-4A9E9B54A733}" type="presParOf" srcId="{5AB1C800-E6BA-43F4-91EF-A685572900EA}" destId="{E42BA9CF-9484-4B9D-B046-B5D59A301068}" srcOrd="1" destOrd="0" presId="urn:microsoft.com/office/officeart/2005/8/layout/vList3"/>
    <dgm:cxn modelId="{499629C9-F509-474F-B77C-52EAAD361D6A}" type="presParOf" srcId="{ED69723D-6DDC-42DF-98ED-C37B0F3416DF}" destId="{FA8B3BC1-A9E5-441D-9FC9-C4126DAAB3A4}" srcOrd="1" destOrd="0" presId="urn:microsoft.com/office/officeart/2005/8/layout/vList3"/>
    <dgm:cxn modelId="{5DC08A6E-C24A-4E7C-9F0C-5F82DD41C28C}" type="presParOf" srcId="{ED69723D-6DDC-42DF-98ED-C37B0F3416DF}" destId="{5228ED89-8338-42AC-96E8-2DFF5800AD22}" srcOrd="2" destOrd="0" presId="urn:microsoft.com/office/officeart/2005/8/layout/vList3"/>
    <dgm:cxn modelId="{6143B3A7-666B-4063-AFF4-B71B57776276}" type="presParOf" srcId="{5228ED89-8338-42AC-96E8-2DFF5800AD22}" destId="{51AD3C3C-339D-4E18-A26F-928B5B9C99D8}" srcOrd="0" destOrd="0" presId="urn:microsoft.com/office/officeart/2005/8/layout/vList3"/>
    <dgm:cxn modelId="{CDA4D3DE-530F-42DD-91A9-12F67542B053}" type="presParOf" srcId="{5228ED89-8338-42AC-96E8-2DFF5800AD22}" destId="{C31461FD-6CA2-4B75-84FB-4ECCEE6EDCA9}" srcOrd="1" destOrd="0" presId="urn:microsoft.com/office/officeart/2005/8/layout/vList3"/>
    <dgm:cxn modelId="{B678D464-5E6C-404A-8CE5-47697B6F6CA0}" type="presParOf" srcId="{ED69723D-6DDC-42DF-98ED-C37B0F3416DF}" destId="{B4EECF63-C125-438C-9DD6-D574D79DFBC6}" srcOrd="3" destOrd="0" presId="urn:microsoft.com/office/officeart/2005/8/layout/vList3"/>
    <dgm:cxn modelId="{C65855C1-2D79-42A6-8FA0-4B5A21775463}" type="presParOf" srcId="{ED69723D-6DDC-42DF-98ED-C37B0F3416DF}" destId="{D47BF30E-664B-4A57-9606-D3FA90061B40}" srcOrd="4" destOrd="0" presId="urn:microsoft.com/office/officeart/2005/8/layout/vList3"/>
    <dgm:cxn modelId="{562116A8-8A35-4C6A-AECE-340078D90F4E}" type="presParOf" srcId="{D47BF30E-664B-4A57-9606-D3FA90061B40}" destId="{3CF8CCA3-AD47-43B1-A89E-3E0EB277AA06}" srcOrd="0" destOrd="0" presId="urn:microsoft.com/office/officeart/2005/8/layout/vList3"/>
    <dgm:cxn modelId="{49BFEB01-269D-4E2B-B88F-273821E9C3C7}" type="presParOf" srcId="{D47BF30E-664B-4A57-9606-D3FA90061B40}" destId="{D2F6635C-B044-455A-AAF0-4FD8623811E5}" srcOrd="1" destOrd="0" presId="urn:microsoft.com/office/officeart/2005/8/layout/vList3"/>
    <dgm:cxn modelId="{E8938E8B-E297-496A-B53E-18C56E614306}" type="presParOf" srcId="{ED69723D-6DDC-42DF-98ED-C37B0F3416DF}" destId="{E7DDF0E3-6312-441E-9C6D-0A082A5A45E2}" srcOrd="5" destOrd="0" presId="urn:microsoft.com/office/officeart/2005/8/layout/vList3"/>
    <dgm:cxn modelId="{3FC7FD40-D5C5-4FCB-8777-CFA18129409C}" type="presParOf" srcId="{ED69723D-6DDC-42DF-98ED-C37B0F3416DF}" destId="{E122DAF0-8805-48FE-BEE4-E57B7F120C72}" srcOrd="6" destOrd="0" presId="urn:microsoft.com/office/officeart/2005/8/layout/vList3"/>
    <dgm:cxn modelId="{FD84CB79-613C-427E-ADB3-F0C81A1B536E}" type="presParOf" srcId="{E122DAF0-8805-48FE-BEE4-E57B7F120C72}" destId="{740DCF64-C22D-4E3B-A40E-8F632B3E4028}" srcOrd="0" destOrd="0" presId="urn:microsoft.com/office/officeart/2005/8/layout/vList3"/>
    <dgm:cxn modelId="{193D23B8-3DD7-4588-80F5-650A0EDAD53F}" type="presParOf" srcId="{E122DAF0-8805-48FE-BEE4-E57B7F120C72}" destId="{E9143161-5E23-4A2D-A7BE-6E98021982B2}" srcOrd="1" destOrd="0" presId="urn:microsoft.com/office/officeart/2005/8/layout/vList3"/>
    <dgm:cxn modelId="{6CACFE19-E529-4022-8F64-AD1F46597250}" type="presParOf" srcId="{ED69723D-6DDC-42DF-98ED-C37B0F3416DF}" destId="{442F5B54-317B-413E-A21B-6D53446D425C}" srcOrd="7" destOrd="0" presId="urn:microsoft.com/office/officeart/2005/8/layout/vList3"/>
    <dgm:cxn modelId="{6AB40980-9CCD-4150-959C-30C5A6C4E5EA}" type="presParOf" srcId="{ED69723D-6DDC-42DF-98ED-C37B0F3416DF}" destId="{47F22D3F-27FB-4E28-8E7E-E6E6EBD1F553}" srcOrd="8" destOrd="0" presId="urn:microsoft.com/office/officeart/2005/8/layout/vList3"/>
    <dgm:cxn modelId="{34DA3CD7-ADF9-4CEB-A4CF-AE94F3D0EF37}" type="presParOf" srcId="{47F22D3F-27FB-4E28-8E7E-E6E6EBD1F553}" destId="{0FD10CE5-B3A2-477B-A40D-4C0BCB85AC3C}" srcOrd="0" destOrd="0" presId="urn:microsoft.com/office/officeart/2005/8/layout/vList3"/>
    <dgm:cxn modelId="{0AC404CC-4E5F-4E94-963B-8FA58CE8239A}" type="presParOf" srcId="{47F22D3F-27FB-4E28-8E7E-E6E6EBD1F553}" destId="{ABCE3F98-2AB4-42BC-86A6-0E04097B0575}"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7693F26-7C11-44E2-BC3B-8195769ADB1A}" type="doc">
      <dgm:prSet loTypeId="urn:microsoft.com/office/officeart/2005/8/layout/vList3" loCatId="list" qsTypeId="urn:microsoft.com/office/officeart/2005/8/quickstyle/simple1" qsCatId="simple" csTypeId="urn:microsoft.com/office/officeart/2005/8/colors/colorful5" csCatId="colorful" phldr="1"/>
      <dgm:spPr/>
      <dgm:t>
        <a:bodyPr/>
        <a:lstStyle/>
        <a:p>
          <a:endParaRPr lang="en-US"/>
        </a:p>
      </dgm:t>
    </dgm:pt>
    <dgm:pt modelId="{16AFD5E7-40A7-4B67-8603-999C12B63FBB}">
      <dgm:prSet phldrT="[Text]"/>
      <dgm:spPr/>
      <dgm:t>
        <a:bodyPr/>
        <a:lstStyle/>
        <a:p>
          <a:r>
            <a:rPr lang="en-US" dirty="0" err="1"/>
            <a:t>IoTDB</a:t>
          </a:r>
          <a:endParaRPr lang="en-US" dirty="0"/>
        </a:p>
      </dgm:t>
    </dgm:pt>
    <dgm:pt modelId="{549F75F4-8956-441A-A60A-A8BF67157756}" type="parTrans" cxnId="{EE3B3B98-D73F-4162-99D0-7D35D382DC72}">
      <dgm:prSet/>
      <dgm:spPr/>
      <dgm:t>
        <a:bodyPr/>
        <a:lstStyle/>
        <a:p>
          <a:endParaRPr lang="en-US"/>
        </a:p>
      </dgm:t>
    </dgm:pt>
    <dgm:pt modelId="{03145C1C-0017-426B-B9A8-64EEB03F03D9}" type="sibTrans" cxnId="{EE3B3B98-D73F-4162-99D0-7D35D382DC72}">
      <dgm:prSet/>
      <dgm:spPr/>
      <dgm:t>
        <a:bodyPr/>
        <a:lstStyle/>
        <a:p>
          <a:endParaRPr lang="en-US"/>
        </a:p>
      </dgm:t>
    </dgm:pt>
    <dgm:pt modelId="{5451078E-8D74-436D-A713-09BC80D57B43}">
      <dgm:prSet phldrT="[Text]"/>
      <dgm:spPr/>
      <dgm:t>
        <a:bodyPr/>
        <a:lstStyle/>
        <a:p>
          <a:r>
            <a:rPr lang="en-US" dirty="0" err="1"/>
            <a:t>OpenTSDB</a:t>
          </a:r>
          <a:endParaRPr lang="en-US" dirty="0"/>
        </a:p>
      </dgm:t>
    </dgm:pt>
    <dgm:pt modelId="{55061010-92F0-4720-B4DC-94231237C365}" type="parTrans" cxnId="{13D0652E-C88C-4D3B-8B8A-6EFA251377D0}">
      <dgm:prSet/>
      <dgm:spPr/>
      <dgm:t>
        <a:bodyPr/>
        <a:lstStyle/>
        <a:p>
          <a:endParaRPr lang="en-US"/>
        </a:p>
      </dgm:t>
    </dgm:pt>
    <dgm:pt modelId="{3C17AF43-3C0E-405A-BBBA-FD85C6A492F4}" type="sibTrans" cxnId="{13D0652E-C88C-4D3B-8B8A-6EFA251377D0}">
      <dgm:prSet/>
      <dgm:spPr/>
      <dgm:t>
        <a:bodyPr/>
        <a:lstStyle/>
        <a:p>
          <a:endParaRPr lang="en-US"/>
        </a:p>
      </dgm:t>
    </dgm:pt>
    <dgm:pt modelId="{D22A4954-1619-4138-911E-13843D930437}">
      <dgm:prSet phldrT="[Text]"/>
      <dgm:spPr/>
      <dgm:t>
        <a:bodyPr/>
        <a:lstStyle/>
        <a:p>
          <a:r>
            <a:rPr lang="en-US" dirty="0" err="1"/>
            <a:t>QuasarDB</a:t>
          </a:r>
          <a:endParaRPr lang="en-US" dirty="0"/>
        </a:p>
      </dgm:t>
    </dgm:pt>
    <dgm:pt modelId="{D7AEE7FE-83A3-4CBE-BAD8-AB7DD9DBAEF7}" type="parTrans" cxnId="{01F116E6-44E3-4C84-BA79-AFF2912B59F7}">
      <dgm:prSet/>
      <dgm:spPr/>
      <dgm:t>
        <a:bodyPr/>
        <a:lstStyle/>
        <a:p>
          <a:endParaRPr lang="en-US"/>
        </a:p>
      </dgm:t>
    </dgm:pt>
    <dgm:pt modelId="{7064B694-EE79-45AC-9D54-89C7A1BFAF7C}" type="sibTrans" cxnId="{01F116E6-44E3-4C84-BA79-AFF2912B59F7}">
      <dgm:prSet/>
      <dgm:spPr/>
      <dgm:t>
        <a:bodyPr/>
        <a:lstStyle/>
        <a:p>
          <a:endParaRPr lang="en-US"/>
        </a:p>
      </dgm:t>
    </dgm:pt>
    <dgm:pt modelId="{3EBD13BA-8A89-464A-A107-F2229AB72763}">
      <dgm:prSet phldrT="[Text]"/>
      <dgm:spPr/>
      <dgm:t>
        <a:bodyPr/>
        <a:lstStyle/>
        <a:p>
          <a:r>
            <a:rPr lang="en-US" dirty="0" err="1"/>
            <a:t>CrateDB</a:t>
          </a:r>
          <a:endParaRPr lang="en-US" dirty="0"/>
        </a:p>
      </dgm:t>
    </dgm:pt>
    <dgm:pt modelId="{E73EAE3F-FF2B-4984-90A3-3909B9E41632}" type="parTrans" cxnId="{6C9BFFC3-DBFB-4F00-9B2F-2BFA1360A875}">
      <dgm:prSet/>
      <dgm:spPr/>
      <dgm:t>
        <a:bodyPr/>
        <a:lstStyle/>
        <a:p>
          <a:endParaRPr lang="en-US"/>
        </a:p>
      </dgm:t>
    </dgm:pt>
    <dgm:pt modelId="{093D9F5C-715C-4541-8987-1477EABD55E9}" type="sibTrans" cxnId="{6C9BFFC3-DBFB-4F00-9B2F-2BFA1360A875}">
      <dgm:prSet/>
      <dgm:spPr/>
      <dgm:t>
        <a:bodyPr/>
        <a:lstStyle/>
        <a:p>
          <a:endParaRPr lang="en-US"/>
        </a:p>
      </dgm:t>
    </dgm:pt>
    <dgm:pt modelId="{294CB915-7E6E-48D1-BC3A-E2BF91C41D3B}">
      <dgm:prSet phldrT="[Text]"/>
      <dgm:spPr/>
      <dgm:t>
        <a:bodyPr/>
        <a:lstStyle/>
        <a:p>
          <a:r>
            <a:rPr lang="en-US" dirty="0"/>
            <a:t>Storage: Custom (Column-oriented)</a:t>
          </a:r>
        </a:p>
      </dgm:t>
    </dgm:pt>
    <dgm:pt modelId="{A7FD7047-D848-4A36-B3E3-98E2A2DED953}" type="parTrans" cxnId="{627D8BA7-C0AA-4F06-9319-1CB8A2239573}">
      <dgm:prSet/>
      <dgm:spPr/>
      <dgm:t>
        <a:bodyPr/>
        <a:lstStyle/>
        <a:p>
          <a:endParaRPr lang="en-US"/>
        </a:p>
      </dgm:t>
    </dgm:pt>
    <dgm:pt modelId="{41296C02-FE9E-4BD5-8908-5A16B23D4739}" type="sibTrans" cxnId="{627D8BA7-C0AA-4F06-9319-1CB8A2239573}">
      <dgm:prSet/>
      <dgm:spPr/>
      <dgm:t>
        <a:bodyPr/>
        <a:lstStyle/>
        <a:p>
          <a:endParaRPr lang="en-US"/>
        </a:p>
      </dgm:t>
    </dgm:pt>
    <dgm:pt modelId="{75548BFE-DB9E-4E8A-80F8-B101F703EED4}">
      <dgm:prSet phldrT="[Text]"/>
      <dgm:spPr/>
      <dgm:t>
        <a:bodyPr/>
        <a:lstStyle/>
        <a:p>
          <a:r>
            <a:rPr lang="en-US" dirty="0"/>
            <a:t>Storage: Custom: (</a:t>
          </a:r>
          <a:r>
            <a:rPr lang="en-US" dirty="0" err="1"/>
            <a:t>TsFile</a:t>
          </a:r>
          <a:r>
            <a:rPr lang="en-US" dirty="0"/>
            <a:t> – compression + stats)</a:t>
          </a:r>
        </a:p>
      </dgm:t>
    </dgm:pt>
    <dgm:pt modelId="{596A779E-DCAB-4DB3-BE36-6A00A93B7F29}" type="parTrans" cxnId="{3F178DF7-A856-4489-B409-89FD3E9D1392}">
      <dgm:prSet/>
      <dgm:spPr/>
      <dgm:t>
        <a:bodyPr/>
        <a:lstStyle/>
        <a:p>
          <a:endParaRPr lang="en-US"/>
        </a:p>
      </dgm:t>
    </dgm:pt>
    <dgm:pt modelId="{935245DC-3756-4217-86A0-593A85105E94}" type="sibTrans" cxnId="{3F178DF7-A856-4489-B409-89FD3E9D1392}">
      <dgm:prSet/>
      <dgm:spPr/>
      <dgm:t>
        <a:bodyPr/>
        <a:lstStyle/>
        <a:p>
          <a:endParaRPr lang="en-US"/>
        </a:p>
      </dgm:t>
    </dgm:pt>
    <dgm:pt modelId="{44675458-E756-41A2-8B16-9B51A5501DE3}">
      <dgm:prSet phldrT="[Text]"/>
      <dgm:spPr/>
      <dgm:t>
        <a:bodyPr/>
        <a:lstStyle/>
        <a:p>
          <a:r>
            <a:rPr lang="en-US" dirty="0"/>
            <a:t>Storage: </a:t>
          </a:r>
          <a:r>
            <a:rPr lang="en-US" dirty="0" err="1"/>
            <a:t>RocksDB</a:t>
          </a:r>
          <a:endParaRPr lang="en-US" dirty="0"/>
        </a:p>
      </dgm:t>
    </dgm:pt>
    <dgm:pt modelId="{053B99B6-1C73-4030-AED3-8A20A61C31D5}" type="parTrans" cxnId="{C7FD5B29-C989-4001-A66F-FB7FF03939B1}">
      <dgm:prSet/>
      <dgm:spPr/>
      <dgm:t>
        <a:bodyPr/>
        <a:lstStyle/>
        <a:p>
          <a:endParaRPr lang="en-US"/>
        </a:p>
      </dgm:t>
    </dgm:pt>
    <dgm:pt modelId="{33308011-F6E6-4CC3-BBBC-3AB8D55F32C2}" type="sibTrans" cxnId="{C7FD5B29-C989-4001-A66F-FB7FF03939B1}">
      <dgm:prSet/>
      <dgm:spPr/>
      <dgm:t>
        <a:bodyPr/>
        <a:lstStyle/>
        <a:p>
          <a:endParaRPr lang="en-US"/>
        </a:p>
      </dgm:t>
    </dgm:pt>
    <dgm:pt modelId="{5C20E6B8-2095-4135-8E28-07EEC776AABD}">
      <dgm:prSet phldrT="[Text]"/>
      <dgm:spPr/>
      <dgm:t>
        <a:bodyPr/>
        <a:lstStyle/>
        <a:p>
          <a:r>
            <a:rPr lang="en-US" dirty="0"/>
            <a:t>Storage: HBase</a:t>
          </a:r>
        </a:p>
      </dgm:t>
    </dgm:pt>
    <dgm:pt modelId="{C33AE108-67BA-4E18-8D14-3AEC41C57E14}" type="parTrans" cxnId="{F0238C38-C085-4E3B-BF50-CEB3CDF9F252}">
      <dgm:prSet/>
      <dgm:spPr/>
      <dgm:t>
        <a:bodyPr/>
        <a:lstStyle/>
        <a:p>
          <a:endParaRPr lang="en-US"/>
        </a:p>
      </dgm:t>
    </dgm:pt>
    <dgm:pt modelId="{A1866ED1-B1DE-4CC0-9C4D-580A6FF07259}" type="sibTrans" cxnId="{F0238C38-C085-4E3B-BF50-CEB3CDF9F252}">
      <dgm:prSet/>
      <dgm:spPr/>
      <dgm:t>
        <a:bodyPr/>
        <a:lstStyle/>
        <a:p>
          <a:endParaRPr lang="en-US"/>
        </a:p>
      </dgm:t>
    </dgm:pt>
    <dgm:pt modelId="{EE147DB8-F371-4D57-AE25-8AF796DD2040}">
      <dgm:prSet phldrT="[Text]"/>
      <dgm:spPr/>
      <dgm:t>
        <a:bodyPr/>
        <a:lstStyle/>
        <a:p>
          <a:r>
            <a:rPr lang="en-US" dirty="0"/>
            <a:t>Amazon </a:t>
          </a:r>
          <a:r>
            <a:rPr lang="en-US" dirty="0" err="1"/>
            <a:t>TimeStream</a:t>
          </a:r>
          <a:endParaRPr lang="en-US" dirty="0"/>
        </a:p>
      </dgm:t>
    </dgm:pt>
    <dgm:pt modelId="{0B9AEC4A-52D0-4513-BBCA-0374EDBC7B70}" type="parTrans" cxnId="{5A6CB299-DCD3-4000-99EF-C55F269E8A9C}">
      <dgm:prSet/>
      <dgm:spPr/>
      <dgm:t>
        <a:bodyPr/>
        <a:lstStyle/>
        <a:p>
          <a:endParaRPr lang="en-US"/>
        </a:p>
      </dgm:t>
    </dgm:pt>
    <dgm:pt modelId="{22C25A17-6616-4C6B-8A3B-A3B82FDF81F7}" type="sibTrans" cxnId="{5A6CB299-DCD3-4000-99EF-C55F269E8A9C}">
      <dgm:prSet/>
      <dgm:spPr/>
      <dgm:t>
        <a:bodyPr/>
        <a:lstStyle/>
        <a:p>
          <a:endParaRPr lang="en-US"/>
        </a:p>
      </dgm:t>
    </dgm:pt>
    <dgm:pt modelId="{A899E90B-7E5A-40D4-8742-749D4E6FADED}">
      <dgm:prSet/>
      <dgm:spPr/>
      <dgm:t>
        <a:bodyPr/>
        <a:lstStyle/>
        <a:p>
          <a:r>
            <a:rPr lang="en-US" dirty="0"/>
            <a:t>Storage: Unknown</a:t>
          </a:r>
        </a:p>
      </dgm:t>
    </dgm:pt>
    <dgm:pt modelId="{209FC531-D505-4185-8432-34CBC29E8523}" type="parTrans" cxnId="{371E3F89-387C-451D-AA29-60936C387532}">
      <dgm:prSet/>
      <dgm:spPr/>
      <dgm:t>
        <a:bodyPr/>
        <a:lstStyle/>
        <a:p>
          <a:endParaRPr lang="en-US"/>
        </a:p>
      </dgm:t>
    </dgm:pt>
    <dgm:pt modelId="{6D19809F-213C-4CF9-A75C-905B1C05E835}" type="sibTrans" cxnId="{371E3F89-387C-451D-AA29-60936C387532}">
      <dgm:prSet/>
      <dgm:spPr/>
      <dgm:t>
        <a:bodyPr/>
        <a:lstStyle/>
        <a:p>
          <a:endParaRPr lang="en-US"/>
        </a:p>
      </dgm:t>
    </dgm:pt>
    <dgm:pt modelId="{ED69723D-6DDC-42DF-98ED-C37B0F3416DF}" type="pres">
      <dgm:prSet presAssocID="{57693F26-7C11-44E2-BC3B-8195769ADB1A}" presName="linearFlow" presStyleCnt="0">
        <dgm:presLayoutVars>
          <dgm:dir/>
          <dgm:resizeHandles val="exact"/>
        </dgm:presLayoutVars>
      </dgm:prSet>
      <dgm:spPr/>
    </dgm:pt>
    <dgm:pt modelId="{4FB4A6C3-FBEF-4286-B1A5-F60CD4E02C91}" type="pres">
      <dgm:prSet presAssocID="{3EBD13BA-8A89-464A-A107-F2229AB72763}" presName="composite" presStyleCnt="0"/>
      <dgm:spPr/>
    </dgm:pt>
    <dgm:pt modelId="{ADF600E0-186C-466A-9469-FCDAD07C0396}" type="pres">
      <dgm:prSet presAssocID="{3EBD13BA-8A89-464A-A107-F2229AB72763}" presName="imgShp" presStyleLbl="fgImgPlace1" presStyleIdx="0" presStyleCnt="5"/>
      <dgm:spPr/>
    </dgm:pt>
    <dgm:pt modelId="{97DC32B5-62FD-4920-9E20-457DF4E47248}" type="pres">
      <dgm:prSet presAssocID="{3EBD13BA-8A89-464A-A107-F2229AB72763}" presName="txShp" presStyleLbl="node1" presStyleIdx="0" presStyleCnt="5">
        <dgm:presLayoutVars>
          <dgm:bulletEnabled val="1"/>
        </dgm:presLayoutVars>
      </dgm:prSet>
      <dgm:spPr/>
    </dgm:pt>
    <dgm:pt modelId="{DE461219-5709-4958-AB46-6B5ADC87963B}" type="pres">
      <dgm:prSet presAssocID="{093D9F5C-715C-4541-8987-1477EABD55E9}" presName="spacing" presStyleCnt="0"/>
      <dgm:spPr/>
    </dgm:pt>
    <dgm:pt modelId="{F9D97791-A2B2-430A-A741-07B0AA6D1C47}" type="pres">
      <dgm:prSet presAssocID="{16AFD5E7-40A7-4B67-8603-999C12B63FBB}" presName="composite" presStyleCnt="0"/>
      <dgm:spPr/>
    </dgm:pt>
    <dgm:pt modelId="{4D08E200-5A98-4357-87E1-25A764EB0639}" type="pres">
      <dgm:prSet presAssocID="{16AFD5E7-40A7-4B67-8603-999C12B63FBB}" presName="imgShp" presStyleLbl="fgImgPlace1" presStyleIdx="1" presStyleCnt="5"/>
      <dgm:spPr/>
    </dgm:pt>
    <dgm:pt modelId="{09BB6ADF-D11D-4AB7-A4DA-C6BB61B31B44}" type="pres">
      <dgm:prSet presAssocID="{16AFD5E7-40A7-4B67-8603-999C12B63FBB}" presName="txShp" presStyleLbl="node1" presStyleIdx="1" presStyleCnt="5">
        <dgm:presLayoutVars>
          <dgm:bulletEnabled val="1"/>
        </dgm:presLayoutVars>
      </dgm:prSet>
      <dgm:spPr/>
    </dgm:pt>
    <dgm:pt modelId="{937FCAF8-3B0F-4C28-AF64-E32CA7611191}" type="pres">
      <dgm:prSet presAssocID="{03145C1C-0017-426B-B9A8-64EEB03F03D9}" presName="spacing" presStyleCnt="0"/>
      <dgm:spPr/>
    </dgm:pt>
    <dgm:pt modelId="{B67FA73B-14C4-4B3A-B3B0-566D982A4D51}" type="pres">
      <dgm:prSet presAssocID="{5451078E-8D74-436D-A713-09BC80D57B43}" presName="composite" presStyleCnt="0"/>
      <dgm:spPr/>
    </dgm:pt>
    <dgm:pt modelId="{F61A44AA-CC77-4E20-BDC0-F5AC03C34E0E}" type="pres">
      <dgm:prSet presAssocID="{5451078E-8D74-436D-A713-09BC80D57B43}" presName="imgShp" presStyleLbl="fgImgPlace1" presStyleIdx="2" presStyleCnt="5"/>
      <dgm:spPr/>
    </dgm:pt>
    <dgm:pt modelId="{5C39F37E-9D3B-4947-AA89-3E944B371C12}" type="pres">
      <dgm:prSet presAssocID="{5451078E-8D74-436D-A713-09BC80D57B43}" presName="txShp" presStyleLbl="node1" presStyleIdx="2" presStyleCnt="5">
        <dgm:presLayoutVars>
          <dgm:bulletEnabled val="1"/>
        </dgm:presLayoutVars>
      </dgm:prSet>
      <dgm:spPr/>
    </dgm:pt>
    <dgm:pt modelId="{7C871277-94D4-4A28-955A-C3A462A3A191}" type="pres">
      <dgm:prSet presAssocID="{3C17AF43-3C0E-405A-BBBA-FD85C6A492F4}" presName="spacing" presStyleCnt="0"/>
      <dgm:spPr/>
    </dgm:pt>
    <dgm:pt modelId="{83D5D827-3A52-46A2-A154-1F73E62ABA0D}" type="pres">
      <dgm:prSet presAssocID="{D22A4954-1619-4138-911E-13843D930437}" presName="composite" presStyleCnt="0"/>
      <dgm:spPr/>
    </dgm:pt>
    <dgm:pt modelId="{9F44158F-E9FE-4F63-AFF3-6524A4CCF194}" type="pres">
      <dgm:prSet presAssocID="{D22A4954-1619-4138-911E-13843D930437}" presName="imgShp" presStyleLbl="fgImgPlace1" presStyleIdx="3" presStyleCnt="5"/>
      <dgm:spPr/>
    </dgm:pt>
    <dgm:pt modelId="{03478450-4CB4-40BA-A767-5F747A3F9DF9}" type="pres">
      <dgm:prSet presAssocID="{D22A4954-1619-4138-911E-13843D930437}" presName="txShp" presStyleLbl="node1" presStyleIdx="3" presStyleCnt="5">
        <dgm:presLayoutVars>
          <dgm:bulletEnabled val="1"/>
        </dgm:presLayoutVars>
      </dgm:prSet>
      <dgm:spPr/>
    </dgm:pt>
    <dgm:pt modelId="{25A7B29F-F214-453F-9AE2-CEE2481D98BD}" type="pres">
      <dgm:prSet presAssocID="{7064B694-EE79-45AC-9D54-89C7A1BFAF7C}" presName="spacing" presStyleCnt="0"/>
      <dgm:spPr/>
    </dgm:pt>
    <dgm:pt modelId="{79A49FC0-06EC-4D0E-9FB7-84A7BDEE9171}" type="pres">
      <dgm:prSet presAssocID="{EE147DB8-F371-4D57-AE25-8AF796DD2040}" presName="composite" presStyleCnt="0"/>
      <dgm:spPr/>
    </dgm:pt>
    <dgm:pt modelId="{1B04827B-05D6-4206-9CC2-48CEEAFD3CDC}" type="pres">
      <dgm:prSet presAssocID="{EE147DB8-F371-4D57-AE25-8AF796DD2040}" presName="imgShp" presStyleLbl="fgImgPlace1" presStyleIdx="4" presStyleCnt="5"/>
      <dgm:spPr/>
    </dgm:pt>
    <dgm:pt modelId="{59FD5339-A297-4891-AD72-4C7C528922C8}" type="pres">
      <dgm:prSet presAssocID="{EE147DB8-F371-4D57-AE25-8AF796DD2040}" presName="txShp" presStyleLbl="node1" presStyleIdx="4" presStyleCnt="5">
        <dgm:presLayoutVars>
          <dgm:bulletEnabled val="1"/>
        </dgm:presLayoutVars>
      </dgm:prSet>
      <dgm:spPr/>
    </dgm:pt>
  </dgm:ptLst>
  <dgm:cxnLst>
    <dgm:cxn modelId="{A3C28416-AA82-4691-AFD5-ED27664ED83C}" type="presOf" srcId="{294CB915-7E6E-48D1-BC3A-E2BF91C41D3B}" destId="{97DC32B5-62FD-4920-9E20-457DF4E47248}" srcOrd="0" destOrd="1" presId="urn:microsoft.com/office/officeart/2005/8/layout/vList3"/>
    <dgm:cxn modelId="{FA6D9E1F-D758-4943-B591-D4F356A362E6}" type="presOf" srcId="{EE147DB8-F371-4D57-AE25-8AF796DD2040}" destId="{59FD5339-A297-4891-AD72-4C7C528922C8}" srcOrd="0" destOrd="0" presId="urn:microsoft.com/office/officeart/2005/8/layout/vList3"/>
    <dgm:cxn modelId="{C7FD5B29-C989-4001-A66F-FB7FF03939B1}" srcId="{D22A4954-1619-4138-911E-13843D930437}" destId="{44675458-E756-41A2-8B16-9B51A5501DE3}" srcOrd="0" destOrd="0" parTransId="{053B99B6-1C73-4030-AED3-8A20A61C31D5}" sibTransId="{33308011-F6E6-4CC3-BBBC-3AB8D55F32C2}"/>
    <dgm:cxn modelId="{C734CA29-351B-433C-A9A0-9080E8FFEA2D}" type="presOf" srcId="{16AFD5E7-40A7-4B67-8603-999C12B63FBB}" destId="{09BB6ADF-D11D-4AB7-A4DA-C6BB61B31B44}" srcOrd="0" destOrd="0" presId="urn:microsoft.com/office/officeart/2005/8/layout/vList3"/>
    <dgm:cxn modelId="{13D0652E-C88C-4D3B-8B8A-6EFA251377D0}" srcId="{57693F26-7C11-44E2-BC3B-8195769ADB1A}" destId="{5451078E-8D74-436D-A713-09BC80D57B43}" srcOrd="2" destOrd="0" parTransId="{55061010-92F0-4720-B4DC-94231237C365}" sibTransId="{3C17AF43-3C0E-405A-BBBA-FD85C6A492F4}"/>
    <dgm:cxn modelId="{41853633-F130-4DD1-99DA-F1EE3A0C591D}" type="presOf" srcId="{44675458-E756-41A2-8B16-9B51A5501DE3}" destId="{03478450-4CB4-40BA-A767-5F747A3F9DF9}" srcOrd="0" destOrd="1" presId="urn:microsoft.com/office/officeart/2005/8/layout/vList3"/>
    <dgm:cxn modelId="{F0238C38-C085-4E3B-BF50-CEB3CDF9F252}" srcId="{5451078E-8D74-436D-A713-09BC80D57B43}" destId="{5C20E6B8-2095-4135-8E28-07EEC776AABD}" srcOrd="0" destOrd="0" parTransId="{C33AE108-67BA-4E18-8D14-3AEC41C57E14}" sibTransId="{A1866ED1-B1DE-4CC0-9C4D-580A6FF07259}"/>
    <dgm:cxn modelId="{088E1C62-DD68-4E8B-8712-0910984848E6}" type="presOf" srcId="{5C20E6B8-2095-4135-8E28-07EEC776AABD}" destId="{5C39F37E-9D3B-4947-AA89-3E944B371C12}" srcOrd="0" destOrd="1" presId="urn:microsoft.com/office/officeart/2005/8/layout/vList3"/>
    <dgm:cxn modelId="{71C95B47-A003-46BB-A9C6-C311B878BBA9}" type="presOf" srcId="{3EBD13BA-8A89-464A-A107-F2229AB72763}" destId="{97DC32B5-62FD-4920-9E20-457DF4E47248}" srcOrd="0" destOrd="0" presId="urn:microsoft.com/office/officeart/2005/8/layout/vList3"/>
    <dgm:cxn modelId="{DB21AC4F-2D31-43B6-AEB7-0A555468528F}" type="presOf" srcId="{5451078E-8D74-436D-A713-09BC80D57B43}" destId="{5C39F37E-9D3B-4947-AA89-3E944B371C12}" srcOrd="0" destOrd="0" presId="urn:microsoft.com/office/officeart/2005/8/layout/vList3"/>
    <dgm:cxn modelId="{30202D81-FAEE-4A39-8185-A2EE54560507}" type="presOf" srcId="{75548BFE-DB9E-4E8A-80F8-B101F703EED4}" destId="{09BB6ADF-D11D-4AB7-A4DA-C6BB61B31B44}" srcOrd="0" destOrd="1" presId="urn:microsoft.com/office/officeart/2005/8/layout/vList3"/>
    <dgm:cxn modelId="{333F3E82-EA73-4F33-97E1-BCFE7AC8BEBE}" type="presOf" srcId="{A899E90B-7E5A-40D4-8742-749D4E6FADED}" destId="{59FD5339-A297-4891-AD72-4C7C528922C8}" srcOrd="0" destOrd="1" presId="urn:microsoft.com/office/officeart/2005/8/layout/vList3"/>
    <dgm:cxn modelId="{371E3F89-387C-451D-AA29-60936C387532}" srcId="{EE147DB8-F371-4D57-AE25-8AF796DD2040}" destId="{A899E90B-7E5A-40D4-8742-749D4E6FADED}" srcOrd="0" destOrd="0" parTransId="{209FC531-D505-4185-8432-34CBC29E8523}" sibTransId="{6D19809F-213C-4CF9-A75C-905B1C05E835}"/>
    <dgm:cxn modelId="{BDD5F394-8BE1-4FF9-9A60-E34E4116FE40}" type="presOf" srcId="{57693F26-7C11-44E2-BC3B-8195769ADB1A}" destId="{ED69723D-6DDC-42DF-98ED-C37B0F3416DF}" srcOrd="0" destOrd="0" presId="urn:microsoft.com/office/officeart/2005/8/layout/vList3"/>
    <dgm:cxn modelId="{EE3B3B98-D73F-4162-99D0-7D35D382DC72}" srcId="{57693F26-7C11-44E2-BC3B-8195769ADB1A}" destId="{16AFD5E7-40A7-4B67-8603-999C12B63FBB}" srcOrd="1" destOrd="0" parTransId="{549F75F4-8956-441A-A60A-A8BF67157756}" sibTransId="{03145C1C-0017-426B-B9A8-64EEB03F03D9}"/>
    <dgm:cxn modelId="{5A6CB299-DCD3-4000-99EF-C55F269E8A9C}" srcId="{57693F26-7C11-44E2-BC3B-8195769ADB1A}" destId="{EE147DB8-F371-4D57-AE25-8AF796DD2040}" srcOrd="4" destOrd="0" parTransId="{0B9AEC4A-52D0-4513-BBCA-0374EDBC7B70}" sibTransId="{22C25A17-6616-4C6B-8A3B-A3B82FDF81F7}"/>
    <dgm:cxn modelId="{0A4107A7-9C4B-477D-AEFE-DB35BFB6FF49}" type="presOf" srcId="{D22A4954-1619-4138-911E-13843D930437}" destId="{03478450-4CB4-40BA-A767-5F747A3F9DF9}" srcOrd="0" destOrd="0" presId="urn:microsoft.com/office/officeart/2005/8/layout/vList3"/>
    <dgm:cxn modelId="{627D8BA7-C0AA-4F06-9319-1CB8A2239573}" srcId="{3EBD13BA-8A89-464A-A107-F2229AB72763}" destId="{294CB915-7E6E-48D1-BC3A-E2BF91C41D3B}" srcOrd="0" destOrd="0" parTransId="{A7FD7047-D848-4A36-B3E3-98E2A2DED953}" sibTransId="{41296C02-FE9E-4BD5-8908-5A16B23D4739}"/>
    <dgm:cxn modelId="{6C9BFFC3-DBFB-4F00-9B2F-2BFA1360A875}" srcId="{57693F26-7C11-44E2-BC3B-8195769ADB1A}" destId="{3EBD13BA-8A89-464A-A107-F2229AB72763}" srcOrd="0" destOrd="0" parTransId="{E73EAE3F-FF2B-4984-90A3-3909B9E41632}" sibTransId="{093D9F5C-715C-4541-8987-1477EABD55E9}"/>
    <dgm:cxn modelId="{01F116E6-44E3-4C84-BA79-AFF2912B59F7}" srcId="{57693F26-7C11-44E2-BC3B-8195769ADB1A}" destId="{D22A4954-1619-4138-911E-13843D930437}" srcOrd="3" destOrd="0" parTransId="{D7AEE7FE-83A3-4CBE-BAD8-AB7DD9DBAEF7}" sibTransId="{7064B694-EE79-45AC-9D54-89C7A1BFAF7C}"/>
    <dgm:cxn modelId="{3F178DF7-A856-4489-B409-89FD3E9D1392}" srcId="{16AFD5E7-40A7-4B67-8603-999C12B63FBB}" destId="{75548BFE-DB9E-4E8A-80F8-B101F703EED4}" srcOrd="0" destOrd="0" parTransId="{596A779E-DCAB-4DB3-BE36-6A00A93B7F29}" sibTransId="{935245DC-3756-4217-86A0-593A85105E94}"/>
    <dgm:cxn modelId="{C6CAE282-5F60-4460-8665-7D5DF07B16B4}" type="presParOf" srcId="{ED69723D-6DDC-42DF-98ED-C37B0F3416DF}" destId="{4FB4A6C3-FBEF-4286-B1A5-F60CD4E02C91}" srcOrd="0" destOrd="0" presId="urn:microsoft.com/office/officeart/2005/8/layout/vList3"/>
    <dgm:cxn modelId="{BED4DE79-CE16-4D10-8C99-912BAB0AFC02}" type="presParOf" srcId="{4FB4A6C3-FBEF-4286-B1A5-F60CD4E02C91}" destId="{ADF600E0-186C-466A-9469-FCDAD07C0396}" srcOrd="0" destOrd="0" presId="urn:microsoft.com/office/officeart/2005/8/layout/vList3"/>
    <dgm:cxn modelId="{F92C774B-B2D9-4DAE-87FE-528723495816}" type="presParOf" srcId="{4FB4A6C3-FBEF-4286-B1A5-F60CD4E02C91}" destId="{97DC32B5-62FD-4920-9E20-457DF4E47248}" srcOrd="1" destOrd="0" presId="urn:microsoft.com/office/officeart/2005/8/layout/vList3"/>
    <dgm:cxn modelId="{5850F173-0B64-409D-BE94-F034FD928CBC}" type="presParOf" srcId="{ED69723D-6DDC-42DF-98ED-C37B0F3416DF}" destId="{DE461219-5709-4958-AB46-6B5ADC87963B}" srcOrd="1" destOrd="0" presId="urn:microsoft.com/office/officeart/2005/8/layout/vList3"/>
    <dgm:cxn modelId="{0FF934B3-7F6C-4569-B810-ACD6288324FA}" type="presParOf" srcId="{ED69723D-6DDC-42DF-98ED-C37B0F3416DF}" destId="{F9D97791-A2B2-430A-A741-07B0AA6D1C47}" srcOrd="2" destOrd="0" presId="urn:microsoft.com/office/officeart/2005/8/layout/vList3"/>
    <dgm:cxn modelId="{310FC4F2-C8F4-4D32-A128-0D667A11DC56}" type="presParOf" srcId="{F9D97791-A2B2-430A-A741-07B0AA6D1C47}" destId="{4D08E200-5A98-4357-87E1-25A764EB0639}" srcOrd="0" destOrd="0" presId="urn:microsoft.com/office/officeart/2005/8/layout/vList3"/>
    <dgm:cxn modelId="{A703E6DB-587B-4B57-BBA3-556053A30129}" type="presParOf" srcId="{F9D97791-A2B2-430A-A741-07B0AA6D1C47}" destId="{09BB6ADF-D11D-4AB7-A4DA-C6BB61B31B44}" srcOrd="1" destOrd="0" presId="urn:microsoft.com/office/officeart/2005/8/layout/vList3"/>
    <dgm:cxn modelId="{553E76C4-206B-4D34-9491-D78424DF8788}" type="presParOf" srcId="{ED69723D-6DDC-42DF-98ED-C37B0F3416DF}" destId="{937FCAF8-3B0F-4C28-AF64-E32CA7611191}" srcOrd="3" destOrd="0" presId="urn:microsoft.com/office/officeart/2005/8/layout/vList3"/>
    <dgm:cxn modelId="{D4AA3821-63F2-4254-B21E-EAFE67B59860}" type="presParOf" srcId="{ED69723D-6DDC-42DF-98ED-C37B0F3416DF}" destId="{B67FA73B-14C4-4B3A-B3B0-566D982A4D51}" srcOrd="4" destOrd="0" presId="urn:microsoft.com/office/officeart/2005/8/layout/vList3"/>
    <dgm:cxn modelId="{0E305D87-0D0F-4688-B9BE-1B0DC3DC0645}" type="presParOf" srcId="{B67FA73B-14C4-4B3A-B3B0-566D982A4D51}" destId="{F61A44AA-CC77-4E20-BDC0-F5AC03C34E0E}" srcOrd="0" destOrd="0" presId="urn:microsoft.com/office/officeart/2005/8/layout/vList3"/>
    <dgm:cxn modelId="{2F59B277-513E-4E02-B3E6-0B06D83E9879}" type="presParOf" srcId="{B67FA73B-14C4-4B3A-B3B0-566D982A4D51}" destId="{5C39F37E-9D3B-4947-AA89-3E944B371C12}" srcOrd="1" destOrd="0" presId="urn:microsoft.com/office/officeart/2005/8/layout/vList3"/>
    <dgm:cxn modelId="{FBB24DB1-439B-4EAA-AD11-B1B6CB9F155E}" type="presParOf" srcId="{ED69723D-6DDC-42DF-98ED-C37B0F3416DF}" destId="{7C871277-94D4-4A28-955A-C3A462A3A191}" srcOrd="5" destOrd="0" presId="urn:microsoft.com/office/officeart/2005/8/layout/vList3"/>
    <dgm:cxn modelId="{6017B73C-1662-4DAF-AABD-20996397CC07}" type="presParOf" srcId="{ED69723D-6DDC-42DF-98ED-C37B0F3416DF}" destId="{83D5D827-3A52-46A2-A154-1F73E62ABA0D}" srcOrd="6" destOrd="0" presId="urn:microsoft.com/office/officeart/2005/8/layout/vList3"/>
    <dgm:cxn modelId="{AA7B976B-C443-4E74-ACC3-811A4E76D684}" type="presParOf" srcId="{83D5D827-3A52-46A2-A154-1F73E62ABA0D}" destId="{9F44158F-E9FE-4F63-AFF3-6524A4CCF194}" srcOrd="0" destOrd="0" presId="urn:microsoft.com/office/officeart/2005/8/layout/vList3"/>
    <dgm:cxn modelId="{D36AF734-F6BE-40B7-A51A-02B17EC8A9AC}" type="presParOf" srcId="{83D5D827-3A52-46A2-A154-1F73E62ABA0D}" destId="{03478450-4CB4-40BA-A767-5F747A3F9DF9}" srcOrd="1" destOrd="0" presId="urn:microsoft.com/office/officeart/2005/8/layout/vList3"/>
    <dgm:cxn modelId="{8069FCC6-B4B4-402F-AEC6-9DC9DF897565}" type="presParOf" srcId="{ED69723D-6DDC-42DF-98ED-C37B0F3416DF}" destId="{25A7B29F-F214-453F-9AE2-CEE2481D98BD}" srcOrd="7" destOrd="0" presId="urn:microsoft.com/office/officeart/2005/8/layout/vList3"/>
    <dgm:cxn modelId="{9C12893D-8557-4637-AB6E-F3AC42EE21A1}" type="presParOf" srcId="{ED69723D-6DDC-42DF-98ED-C37B0F3416DF}" destId="{79A49FC0-06EC-4D0E-9FB7-84A7BDEE9171}" srcOrd="8" destOrd="0" presId="urn:microsoft.com/office/officeart/2005/8/layout/vList3"/>
    <dgm:cxn modelId="{7F290B8E-0236-4542-BFFE-191CD49976EE}" type="presParOf" srcId="{79A49FC0-06EC-4D0E-9FB7-84A7BDEE9171}" destId="{1B04827B-05D6-4206-9CC2-48CEEAFD3CDC}" srcOrd="0" destOrd="0" presId="urn:microsoft.com/office/officeart/2005/8/layout/vList3"/>
    <dgm:cxn modelId="{81D4FF57-F9ED-4E48-A454-D4D5E8AE28B4}" type="presParOf" srcId="{79A49FC0-06EC-4D0E-9FB7-84A7BDEE9171}" destId="{59FD5339-A297-4891-AD72-4C7C528922C8}" srcOrd="1" destOrd="0" presId="urn:microsoft.com/office/officeart/2005/8/layout/vList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ACCB97-73A1-134A-A10A-CE36D403E12D}">
      <dsp:nvSpPr>
        <dsp:cNvPr id="0" name=""/>
        <dsp:cNvSpPr/>
      </dsp:nvSpPr>
      <dsp:spPr>
        <a:xfrm>
          <a:off x="2677001" y="2614345"/>
          <a:ext cx="1980247" cy="1980247"/>
        </a:xfrm>
        <a:prstGeom prst="ellipse">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 tIns="13335" rIns="13335" bIns="13335" numCol="1" spcCol="1270" anchor="ctr" anchorCtr="0">
          <a:noAutofit/>
        </a:bodyPr>
        <a:lstStyle/>
        <a:p>
          <a:pPr marL="0" lvl="0" indent="0" algn="ctr" defTabSz="933450">
            <a:lnSpc>
              <a:spcPct val="90000"/>
            </a:lnSpc>
            <a:spcBef>
              <a:spcPct val="0"/>
            </a:spcBef>
            <a:spcAft>
              <a:spcPct val="35000"/>
            </a:spcAft>
            <a:buNone/>
          </a:pPr>
          <a:r>
            <a:rPr lang="en-US" sz="2100" b="1" kern="1200" dirty="0"/>
            <a:t>Similarity Search</a:t>
          </a:r>
        </a:p>
      </dsp:txBody>
      <dsp:txXfrm>
        <a:off x="2967001" y="2904345"/>
        <a:ext cx="1400247" cy="1400247"/>
      </dsp:txXfrm>
    </dsp:sp>
    <dsp:sp modelId="{614A3198-B683-AE42-8855-A08FAD7416DE}">
      <dsp:nvSpPr>
        <dsp:cNvPr id="0" name=""/>
        <dsp:cNvSpPr/>
      </dsp:nvSpPr>
      <dsp:spPr>
        <a:xfrm rot="11700000">
          <a:off x="912365" y="2816000"/>
          <a:ext cx="1730568" cy="564370"/>
        </a:xfrm>
        <a:prstGeom prst="lef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5B1ED56-562B-6D45-ABF3-9A04D3A5C1D1}">
      <dsp:nvSpPr>
        <dsp:cNvPr id="0" name=""/>
        <dsp:cNvSpPr/>
      </dsp:nvSpPr>
      <dsp:spPr>
        <a:xfrm>
          <a:off x="1231" y="2121739"/>
          <a:ext cx="1881235" cy="1504988"/>
        </a:xfrm>
        <a:prstGeom prst="roundRect">
          <a:avLst>
            <a:gd name="adj" fmla="val 10000"/>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Classification</a:t>
          </a:r>
        </a:p>
      </dsp:txBody>
      <dsp:txXfrm>
        <a:off x="45311" y="2165819"/>
        <a:ext cx="1793075" cy="1416828"/>
      </dsp:txXfrm>
    </dsp:sp>
    <dsp:sp modelId="{4CE7111E-C9AD-BE4C-A8A3-A843D4872283}">
      <dsp:nvSpPr>
        <dsp:cNvPr id="0" name=""/>
        <dsp:cNvSpPr/>
      </dsp:nvSpPr>
      <dsp:spPr>
        <a:xfrm rot="14700000">
          <a:off x="1975145" y="1549429"/>
          <a:ext cx="1730568" cy="564370"/>
        </a:xfrm>
        <a:prstGeom prst="leftArrow">
          <a:avLst>
            <a:gd name="adj1" fmla="val 60000"/>
            <a:gd name="adj2" fmla="val 50000"/>
          </a:avLst>
        </a:prstGeom>
        <a:solidFill>
          <a:schemeClr val="accent3">
            <a:hueOff val="-5513091"/>
            <a:satOff val="8941"/>
            <a:lumOff val="66"/>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5F666EB-AD1C-A840-924D-3C7D4068A525}">
      <dsp:nvSpPr>
        <dsp:cNvPr id="0" name=""/>
        <dsp:cNvSpPr/>
      </dsp:nvSpPr>
      <dsp:spPr>
        <a:xfrm>
          <a:off x="1534126" y="294906"/>
          <a:ext cx="1881235" cy="1504988"/>
        </a:xfrm>
        <a:prstGeom prst="roundRect">
          <a:avLst>
            <a:gd name="adj" fmla="val 10000"/>
          </a:avLst>
        </a:prstGeom>
        <a:solidFill>
          <a:schemeClr val="accent3">
            <a:hueOff val="-5513091"/>
            <a:satOff val="8941"/>
            <a:lumOff val="66"/>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Clustering</a:t>
          </a:r>
        </a:p>
      </dsp:txBody>
      <dsp:txXfrm>
        <a:off x="1578206" y="338986"/>
        <a:ext cx="1793075" cy="1416828"/>
      </dsp:txXfrm>
    </dsp:sp>
    <dsp:sp modelId="{BFAF19C8-D4C2-4E4C-8703-A764FED5823C}">
      <dsp:nvSpPr>
        <dsp:cNvPr id="0" name=""/>
        <dsp:cNvSpPr/>
      </dsp:nvSpPr>
      <dsp:spPr>
        <a:xfrm rot="17700000">
          <a:off x="3628536" y="1549429"/>
          <a:ext cx="1730568" cy="564370"/>
        </a:xfrm>
        <a:prstGeom prst="leftArrow">
          <a:avLst>
            <a:gd name="adj1" fmla="val 60000"/>
            <a:gd name="adj2" fmla="val 50000"/>
          </a:avLst>
        </a:prstGeom>
        <a:solidFill>
          <a:schemeClr val="accent3">
            <a:hueOff val="-11026182"/>
            <a:satOff val="17881"/>
            <a:lumOff val="131"/>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A1F7280-28D8-7E44-8BD5-2AABD500A539}">
      <dsp:nvSpPr>
        <dsp:cNvPr id="0" name=""/>
        <dsp:cNvSpPr/>
      </dsp:nvSpPr>
      <dsp:spPr>
        <a:xfrm>
          <a:off x="3918888" y="294906"/>
          <a:ext cx="1881235" cy="1504988"/>
        </a:xfrm>
        <a:prstGeom prst="roundRect">
          <a:avLst>
            <a:gd name="adj" fmla="val 10000"/>
          </a:avLst>
        </a:prstGeom>
        <a:solidFill>
          <a:schemeClr val="accent3">
            <a:hueOff val="-11026182"/>
            <a:satOff val="17881"/>
            <a:lumOff val="131"/>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Outlier Detection</a:t>
          </a:r>
        </a:p>
      </dsp:txBody>
      <dsp:txXfrm>
        <a:off x="3962968" y="338986"/>
        <a:ext cx="1793075" cy="1416828"/>
      </dsp:txXfrm>
    </dsp:sp>
    <dsp:sp modelId="{A6AFC48A-9AA9-B341-91C0-CA8004BB62C9}">
      <dsp:nvSpPr>
        <dsp:cNvPr id="0" name=""/>
        <dsp:cNvSpPr/>
      </dsp:nvSpPr>
      <dsp:spPr>
        <a:xfrm rot="20700000">
          <a:off x="4691316" y="2816000"/>
          <a:ext cx="1730568" cy="564370"/>
        </a:xfrm>
        <a:prstGeom prst="leftArrow">
          <a:avLst>
            <a:gd name="adj1" fmla="val 60000"/>
            <a:gd name="adj2" fmla="val 50000"/>
          </a:avLst>
        </a:prstGeom>
        <a:solidFill>
          <a:schemeClr val="accent3">
            <a:hueOff val="-16539272"/>
            <a:satOff val="26822"/>
            <a:lumOff val="197"/>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798F2F1-1FA1-0147-B4FE-6644AAAB089B}">
      <dsp:nvSpPr>
        <dsp:cNvPr id="0" name=""/>
        <dsp:cNvSpPr/>
      </dsp:nvSpPr>
      <dsp:spPr>
        <a:xfrm>
          <a:off x="5451782" y="2121739"/>
          <a:ext cx="1881235" cy="1504988"/>
        </a:xfrm>
        <a:prstGeom prst="roundRect">
          <a:avLst>
            <a:gd name="adj" fmla="val 10000"/>
          </a:avLst>
        </a:prstGeom>
        <a:solidFill>
          <a:schemeClr val="accent3">
            <a:hueOff val="-16539272"/>
            <a:satOff val="26822"/>
            <a:lumOff val="197"/>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Frequent Pattern Mining</a:t>
          </a:r>
        </a:p>
      </dsp:txBody>
      <dsp:txXfrm>
        <a:off x="5495862" y="2165819"/>
        <a:ext cx="1793075" cy="1416828"/>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557742-2BC9-46A6-AF80-AFD3C3B840C7}">
      <dsp:nvSpPr>
        <dsp:cNvPr id="0" name=""/>
        <dsp:cNvSpPr/>
      </dsp:nvSpPr>
      <dsp:spPr>
        <a:xfrm>
          <a:off x="1269641" y="768"/>
          <a:ext cx="1353756"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dirty="0">
              <a:solidFill>
                <a:schemeClr val="tx1"/>
              </a:solidFill>
            </a:rPr>
            <a:t>Clustering</a:t>
          </a:r>
        </a:p>
      </dsp:txBody>
      <dsp:txXfrm>
        <a:off x="1294638" y="25765"/>
        <a:ext cx="1303762" cy="462073"/>
      </dsp:txXfrm>
    </dsp:sp>
    <dsp:sp modelId="{D44D7C69-B76C-484C-AB0C-50B786874068}">
      <dsp:nvSpPr>
        <dsp:cNvPr id="0" name=""/>
        <dsp:cNvSpPr/>
      </dsp:nvSpPr>
      <dsp:spPr>
        <a:xfrm>
          <a:off x="1284645" y="489059"/>
          <a:ext cx="1690993" cy="1690993"/>
        </a:xfrm>
        <a:custGeom>
          <a:avLst/>
          <a:gdLst/>
          <a:ahLst/>
          <a:cxnLst/>
          <a:rect l="0" t="0" r="0" b="0"/>
          <a:pathLst>
            <a:path>
              <a:moveTo>
                <a:pt x="1050254" y="25168"/>
              </a:moveTo>
              <a:arcTo wR="845496" hR="845496" stAng="17040895" swAng="2372036"/>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4918664A-BA01-4BCE-AD6D-18B2BC8C5C6A}">
      <dsp:nvSpPr>
        <dsp:cNvPr id="0" name=""/>
        <dsp:cNvSpPr/>
      </dsp:nvSpPr>
      <dsp:spPr>
        <a:xfrm>
          <a:off x="2509745" y="836915"/>
          <a:ext cx="1373301"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b="1" kern="1200" dirty="0">
              <a:solidFill>
                <a:schemeClr val="tx1"/>
              </a:solidFill>
            </a:rPr>
            <a:t>Classification</a:t>
          </a:r>
        </a:p>
      </dsp:txBody>
      <dsp:txXfrm>
        <a:off x="2534742" y="861912"/>
        <a:ext cx="1323307" cy="462073"/>
      </dsp:txXfrm>
    </dsp:sp>
    <dsp:sp modelId="{A468A706-8495-44DA-BB3D-37DA06D5B00C}">
      <dsp:nvSpPr>
        <dsp:cNvPr id="0" name=""/>
        <dsp:cNvSpPr/>
      </dsp:nvSpPr>
      <dsp:spPr>
        <a:xfrm>
          <a:off x="1280481" y="23536"/>
          <a:ext cx="1690993" cy="1690993"/>
        </a:xfrm>
        <a:custGeom>
          <a:avLst/>
          <a:gdLst/>
          <a:ahLst/>
          <a:cxnLst/>
          <a:rect l="0" t="0" r="0" b="0"/>
          <a:pathLst>
            <a:path>
              <a:moveTo>
                <a:pt x="1538101" y="1330432"/>
              </a:moveTo>
              <a:arcTo wR="845496" hR="845496" stAng="2099895" swAng="2475812"/>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CA5114FB-C16A-4824-9755-7890399422B4}">
      <dsp:nvSpPr>
        <dsp:cNvPr id="0" name=""/>
        <dsp:cNvSpPr/>
      </dsp:nvSpPr>
      <dsp:spPr>
        <a:xfrm>
          <a:off x="1231784" y="1691761"/>
          <a:ext cx="1429471"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dirty="0">
              <a:solidFill>
                <a:schemeClr val="tx1"/>
              </a:solidFill>
            </a:rPr>
            <a:t>Outlier Detection</a:t>
          </a:r>
        </a:p>
      </dsp:txBody>
      <dsp:txXfrm>
        <a:off x="1256781" y="1716758"/>
        <a:ext cx="1379477" cy="462073"/>
      </dsp:txXfrm>
    </dsp:sp>
    <dsp:sp modelId="{60B6CAA6-BB2A-442E-B3A3-4B5632A2AD8F}">
      <dsp:nvSpPr>
        <dsp:cNvPr id="0" name=""/>
        <dsp:cNvSpPr/>
      </dsp:nvSpPr>
      <dsp:spPr>
        <a:xfrm>
          <a:off x="921565" y="23536"/>
          <a:ext cx="1690993" cy="1690993"/>
        </a:xfrm>
        <a:custGeom>
          <a:avLst/>
          <a:gdLst/>
          <a:ahLst/>
          <a:cxnLst/>
          <a:rect l="0" t="0" r="0" b="0"/>
          <a:pathLst>
            <a:path>
              <a:moveTo>
                <a:pt x="644703" y="1666804"/>
              </a:moveTo>
              <a:arcTo wR="845496" hR="845496" stAng="6224291" swAng="2475823"/>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20C71D35-0AA9-4EAF-ABD2-B6C2D24F2C41}">
      <dsp:nvSpPr>
        <dsp:cNvPr id="0" name=""/>
        <dsp:cNvSpPr/>
      </dsp:nvSpPr>
      <dsp:spPr>
        <a:xfrm>
          <a:off x="0" y="836912"/>
          <a:ext cx="1393287"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rPr>
            <a:t>Frequent Pattern Mining</a:t>
          </a:r>
        </a:p>
      </dsp:txBody>
      <dsp:txXfrm>
        <a:off x="24997" y="861909"/>
        <a:ext cx="1343293" cy="462073"/>
      </dsp:txXfrm>
    </dsp:sp>
    <dsp:sp modelId="{E5D3E28E-6240-4A15-A475-87CE6FBFA411}">
      <dsp:nvSpPr>
        <dsp:cNvPr id="0" name=""/>
        <dsp:cNvSpPr/>
      </dsp:nvSpPr>
      <dsp:spPr>
        <a:xfrm>
          <a:off x="917400" y="489059"/>
          <a:ext cx="1690993" cy="1690993"/>
        </a:xfrm>
        <a:custGeom>
          <a:avLst/>
          <a:gdLst/>
          <a:ahLst/>
          <a:cxnLst/>
          <a:rect l="0" t="0" r="0" b="0"/>
          <a:pathLst>
            <a:path>
              <a:moveTo>
                <a:pt x="165411" y="343153"/>
              </a:moveTo>
              <a:arcTo wR="845496" hR="845496" stAng="12987079" swAng="2372024"/>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557742-2BC9-46A6-AF80-AFD3C3B840C7}">
      <dsp:nvSpPr>
        <dsp:cNvPr id="0" name=""/>
        <dsp:cNvSpPr/>
      </dsp:nvSpPr>
      <dsp:spPr>
        <a:xfrm>
          <a:off x="1269641" y="768"/>
          <a:ext cx="1353756"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dirty="0">
              <a:solidFill>
                <a:schemeClr val="tx1"/>
              </a:solidFill>
            </a:rPr>
            <a:t>Clustering</a:t>
          </a:r>
        </a:p>
      </dsp:txBody>
      <dsp:txXfrm>
        <a:off x="1294638" y="25765"/>
        <a:ext cx="1303762" cy="462073"/>
      </dsp:txXfrm>
    </dsp:sp>
    <dsp:sp modelId="{D44D7C69-B76C-484C-AB0C-50B786874068}">
      <dsp:nvSpPr>
        <dsp:cNvPr id="0" name=""/>
        <dsp:cNvSpPr/>
      </dsp:nvSpPr>
      <dsp:spPr>
        <a:xfrm>
          <a:off x="1284645" y="489059"/>
          <a:ext cx="1690993" cy="1690993"/>
        </a:xfrm>
        <a:custGeom>
          <a:avLst/>
          <a:gdLst/>
          <a:ahLst/>
          <a:cxnLst/>
          <a:rect l="0" t="0" r="0" b="0"/>
          <a:pathLst>
            <a:path>
              <a:moveTo>
                <a:pt x="1050254" y="25168"/>
              </a:moveTo>
              <a:arcTo wR="845496" hR="845496" stAng="17040895" swAng="2372036"/>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4918664A-BA01-4BCE-AD6D-18B2BC8C5C6A}">
      <dsp:nvSpPr>
        <dsp:cNvPr id="0" name=""/>
        <dsp:cNvSpPr/>
      </dsp:nvSpPr>
      <dsp:spPr>
        <a:xfrm>
          <a:off x="2509745" y="836915"/>
          <a:ext cx="1373301"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dirty="0">
              <a:solidFill>
                <a:schemeClr val="tx1"/>
              </a:solidFill>
            </a:rPr>
            <a:t>Classification</a:t>
          </a:r>
        </a:p>
      </dsp:txBody>
      <dsp:txXfrm>
        <a:off x="2534742" y="861912"/>
        <a:ext cx="1323307" cy="462073"/>
      </dsp:txXfrm>
    </dsp:sp>
    <dsp:sp modelId="{A468A706-8495-44DA-BB3D-37DA06D5B00C}">
      <dsp:nvSpPr>
        <dsp:cNvPr id="0" name=""/>
        <dsp:cNvSpPr/>
      </dsp:nvSpPr>
      <dsp:spPr>
        <a:xfrm>
          <a:off x="1280481" y="23536"/>
          <a:ext cx="1690993" cy="1690993"/>
        </a:xfrm>
        <a:custGeom>
          <a:avLst/>
          <a:gdLst/>
          <a:ahLst/>
          <a:cxnLst/>
          <a:rect l="0" t="0" r="0" b="0"/>
          <a:pathLst>
            <a:path>
              <a:moveTo>
                <a:pt x="1538101" y="1330432"/>
              </a:moveTo>
              <a:arcTo wR="845496" hR="845496" stAng="2099895" swAng="2475812"/>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CA5114FB-C16A-4824-9755-7890399422B4}">
      <dsp:nvSpPr>
        <dsp:cNvPr id="0" name=""/>
        <dsp:cNvSpPr/>
      </dsp:nvSpPr>
      <dsp:spPr>
        <a:xfrm>
          <a:off x="1231784" y="1691761"/>
          <a:ext cx="1429471"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dirty="0">
              <a:solidFill>
                <a:schemeClr val="tx1"/>
              </a:solidFill>
            </a:rPr>
            <a:t>Outlier Detection</a:t>
          </a:r>
        </a:p>
      </dsp:txBody>
      <dsp:txXfrm>
        <a:off x="1256781" y="1716758"/>
        <a:ext cx="1379477" cy="462073"/>
      </dsp:txXfrm>
    </dsp:sp>
    <dsp:sp modelId="{60B6CAA6-BB2A-442E-B3A3-4B5632A2AD8F}">
      <dsp:nvSpPr>
        <dsp:cNvPr id="0" name=""/>
        <dsp:cNvSpPr/>
      </dsp:nvSpPr>
      <dsp:spPr>
        <a:xfrm>
          <a:off x="921565" y="23536"/>
          <a:ext cx="1690993" cy="1690993"/>
        </a:xfrm>
        <a:custGeom>
          <a:avLst/>
          <a:gdLst/>
          <a:ahLst/>
          <a:cxnLst/>
          <a:rect l="0" t="0" r="0" b="0"/>
          <a:pathLst>
            <a:path>
              <a:moveTo>
                <a:pt x="644703" y="1666804"/>
              </a:moveTo>
              <a:arcTo wR="845496" hR="845496" stAng="6224291" swAng="2475823"/>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20C71D35-0AA9-4EAF-ABD2-B6C2D24F2C41}">
      <dsp:nvSpPr>
        <dsp:cNvPr id="0" name=""/>
        <dsp:cNvSpPr/>
      </dsp:nvSpPr>
      <dsp:spPr>
        <a:xfrm>
          <a:off x="0" y="836912"/>
          <a:ext cx="1393287"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dirty="0">
              <a:solidFill>
                <a:schemeClr val="tx1"/>
              </a:solidFill>
            </a:rPr>
            <a:t>Frequent Pattern Mining</a:t>
          </a:r>
        </a:p>
      </dsp:txBody>
      <dsp:txXfrm>
        <a:off x="24997" y="861909"/>
        <a:ext cx="1343293" cy="462073"/>
      </dsp:txXfrm>
    </dsp:sp>
    <dsp:sp modelId="{E5D3E28E-6240-4A15-A475-87CE6FBFA411}">
      <dsp:nvSpPr>
        <dsp:cNvPr id="0" name=""/>
        <dsp:cNvSpPr/>
      </dsp:nvSpPr>
      <dsp:spPr>
        <a:xfrm>
          <a:off x="917400" y="489059"/>
          <a:ext cx="1690993" cy="1690993"/>
        </a:xfrm>
        <a:custGeom>
          <a:avLst/>
          <a:gdLst/>
          <a:ahLst/>
          <a:cxnLst/>
          <a:rect l="0" t="0" r="0" b="0"/>
          <a:pathLst>
            <a:path>
              <a:moveTo>
                <a:pt x="165411" y="343153"/>
              </a:moveTo>
              <a:arcTo wR="845496" hR="845496" stAng="12987079" swAng="2372024"/>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557742-2BC9-46A6-AF80-AFD3C3B840C7}">
      <dsp:nvSpPr>
        <dsp:cNvPr id="0" name=""/>
        <dsp:cNvSpPr/>
      </dsp:nvSpPr>
      <dsp:spPr>
        <a:xfrm>
          <a:off x="1269641" y="768"/>
          <a:ext cx="1353756"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dirty="0">
              <a:solidFill>
                <a:schemeClr val="tx1"/>
              </a:solidFill>
            </a:rPr>
            <a:t>Clustering</a:t>
          </a:r>
        </a:p>
      </dsp:txBody>
      <dsp:txXfrm>
        <a:off x="1294638" y="25765"/>
        <a:ext cx="1303762" cy="462073"/>
      </dsp:txXfrm>
    </dsp:sp>
    <dsp:sp modelId="{D44D7C69-B76C-484C-AB0C-50B786874068}">
      <dsp:nvSpPr>
        <dsp:cNvPr id="0" name=""/>
        <dsp:cNvSpPr/>
      </dsp:nvSpPr>
      <dsp:spPr>
        <a:xfrm>
          <a:off x="1284645" y="489059"/>
          <a:ext cx="1690993" cy="1690993"/>
        </a:xfrm>
        <a:custGeom>
          <a:avLst/>
          <a:gdLst/>
          <a:ahLst/>
          <a:cxnLst/>
          <a:rect l="0" t="0" r="0" b="0"/>
          <a:pathLst>
            <a:path>
              <a:moveTo>
                <a:pt x="1050254" y="25168"/>
              </a:moveTo>
              <a:arcTo wR="845496" hR="845496" stAng="17040895" swAng="2372036"/>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4918664A-BA01-4BCE-AD6D-18B2BC8C5C6A}">
      <dsp:nvSpPr>
        <dsp:cNvPr id="0" name=""/>
        <dsp:cNvSpPr/>
      </dsp:nvSpPr>
      <dsp:spPr>
        <a:xfrm>
          <a:off x="2509745" y="836915"/>
          <a:ext cx="1373301"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ctr" defTabSz="622300">
            <a:lnSpc>
              <a:spcPct val="90000"/>
            </a:lnSpc>
            <a:spcBef>
              <a:spcPct val="0"/>
            </a:spcBef>
            <a:spcAft>
              <a:spcPct val="35000"/>
            </a:spcAft>
            <a:buNone/>
          </a:pPr>
          <a:r>
            <a:rPr lang="en-US" sz="1400" b="1" kern="1200" dirty="0">
              <a:solidFill>
                <a:schemeClr val="tx1"/>
              </a:solidFill>
            </a:rPr>
            <a:t>Classification</a:t>
          </a:r>
        </a:p>
      </dsp:txBody>
      <dsp:txXfrm>
        <a:off x="2534742" y="861912"/>
        <a:ext cx="1323307" cy="462073"/>
      </dsp:txXfrm>
    </dsp:sp>
    <dsp:sp modelId="{A468A706-8495-44DA-BB3D-37DA06D5B00C}">
      <dsp:nvSpPr>
        <dsp:cNvPr id="0" name=""/>
        <dsp:cNvSpPr/>
      </dsp:nvSpPr>
      <dsp:spPr>
        <a:xfrm>
          <a:off x="1280481" y="23536"/>
          <a:ext cx="1690993" cy="1690993"/>
        </a:xfrm>
        <a:custGeom>
          <a:avLst/>
          <a:gdLst/>
          <a:ahLst/>
          <a:cxnLst/>
          <a:rect l="0" t="0" r="0" b="0"/>
          <a:pathLst>
            <a:path>
              <a:moveTo>
                <a:pt x="1538101" y="1330432"/>
              </a:moveTo>
              <a:arcTo wR="845496" hR="845496" stAng="2099895" swAng="2475812"/>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CA5114FB-C16A-4824-9755-7890399422B4}">
      <dsp:nvSpPr>
        <dsp:cNvPr id="0" name=""/>
        <dsp:cNvSpPr/>
      </dsp:nvSpPr>
      <dsp:spPr>
        <a:xfrm>
          <a:off x="1231784" y="1691761"/>
          <a:ext cx="1429471"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dirty="0">
              <a:solidFill>
                <a:schemeClr val="tx1"/>
              </a:solidFill>
            </a:rPr>
            <a:t>Outlier Detection</a:t>
          </a:r>
        </a:p>
      </dsp:txBody>
      <dsp:txXfrm>
        <a:off x="1256781" y="1716758"/>
        <a:ext cx="1379477" cy="462073"/>
      </dsp:txXfrm>
    </dsp:sp>
    <dsp:sp modelId="{60B6CAA6-BB2A-442E-B3A3-4B5632A2AD8F}">
      <dsp:nvSpPr>
        <dsp:cNvPr id="0" name=""/>
        <dsp:cNvSpPr/>
      </dsp:nvSpPr>
      <dsp:spPr>
        <a:xfrm>
          <a:off x="921565" y="23536"/>
          <a:ext cx="1690993" cy="1690993"/>
        </a:xfrm>
        <a:custGeom>
          <a:avLst/>
          <a:gdLst/>
          <a:ahLst/>
          <a:cxnLst/>
          <a:rect l="0" t="0" r="0" b="0"/>
          <a:pathLst>
            <a:path>
              <a:moveTo>
                <a:pt x="644703" y="1666804"/>
              </a:moveTo>
              <a:arcTo wR="845496" hR="845496" stAng="6224291" swAng="2475823"/>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20C71D35-0AA9-4EAF-ABD2-B6C2D24F2C41}">
      <dsp:nvSpPr>
        <dsp:cNvPr id="0" name=""/>
        <dsp:cNvSpPr/>
      </dsp:nvSpPr>
      <dsp:spPr>
        <a:xfrm>
          <a:off x="0" y="836912"/>
          <a:ext cx="1393287"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r>
            <a:rPr lang="en-US" sz="1200" b="1" kern="1200" dirty="0">
              <a:solidFill>
                <a:schemeClr val="tx1"/>
              </a:solidFill>
            </a:rPr>
            <a:t>Frequent Pattern Mining</a:t>
          </a:r>
        </a:p>
      </dsp:txBody>
      <dsp:txXfrm>
        <a:off x="24997" y="861909"/>
        <a:ext cx="1343293" cy="462073"/>
      </dsp:txXfrm>
    </dsp:sp>
    <dsp:sp modelId="{E5D3E28E-6240-4A15-A475-87CE6FBFA411}">
      <dsp:nvSpPr>
        <dsp:cNvPr id="0" name=""/>
        <dsp:cNvSpPr/>
      </dsp:nvSpPr>
      <dsp:spPr>
        <a:xfrm>
          <a:off x="917400" y="489059"/>
          <a:ext cx="1690993" cy="1690993"/>
        </a:xfrm>
        <a:custGeom>
          <a:avLst/>
          <a:gdLst/>
          <a:ahLst/>
          <a:cxnLst/>
          <a:rect l="0" t="0" r="0" b="0"/>
          <a:pathLst>
            <a:path>
              <a:moveTo>
                <a:pt x="165411" y="343153"/>
              </a:moveTo>
              <a:arcTo wR="845496" hR="845496" stAng="12987079" swAng="2372024"/>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557742-2BC9-46A6-AF80-AFD3C3B840C7}">
      <dsp:nvSpPr>
        <dsp:cNvPr id="0" name=""/>
        <dsp:cNvSpPr/>
      </dsp:nvSpPr>
      <dsp:spPr>
        <a:xfrm>
          <a:off x="1269641" y="768"/>
          <a:ext cx="1353756"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dirty="0">
              <a:solidFill>
                <a:schemeClr val="tx1"/>
              </a:solidFill>
            </a:rPr>
            <a:t>Clustering</a:t>
          </a:r>
        </a:p>
      </dsp:txBody>
      <dsp:txXfrm>
        <a:off x="1294638" y="25765"/>
        <a:ext cx="1303762" cy="462073"/>
      </dsp:txXfrm>
    </dsp:sp>
    <dsp:sp modelId="{D44D7C69-B76C-484C-AB0C-50B786874068}">
      <dsp:nvSpPr>
        <dsp:cNvPr id="0" name=""/>
        <dsp:cNvSpPr/>
      </dsp:nvSpPr>
      <dsp:spPr>
        <a:xfrm>
          <a:off x="1284645" y="489059"/>
          <a:ext cx="1690993" cy="1690993"/>
        </a:xfrm>
        <a:custGeom>
          <a:avLst/>
          <a:gdLst/>
          <a:ahLst/>
          <a:cxnLst/>
          <a:rect l="0" t="0" r="0" b="0"/>
          <a:pathLst>
            <a:path>
              <a:moveTo>
                <a:pt x="1050254" y="25168"/>
              </a:moveTo>
              <a:arcTo wR="845496" hR="845496" stAng="17040895" swAng="2372036"/>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4918664A-BA01-4BCE-AD6D-18B2BC8C5C6A}">
      <dsp:nvSpPr>
        <dsp:cNvPr id="0" name=""/>
        <dsp:cNvSpPr/>
      </dsp:nvSpPr>
      <dsp:spPr>
        <a:xfrm>
          <a:off x="2509745" y="836915"/>
          <a:ext cx="1373301"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n-US" sz="1100" b="1" kern="1200" dirty="0">
              <a:solidFill>
                <a:schemeClr val="tx1"/>
              </a:solidFill>
            </a:rPr>
            <a:t>Classification</a:t>
          </a:r>
        </a:p>
      </dsp:txBody>
      <dsp:txXfrm>
        <a:off x="2534742" y="861912"/>
        <a:ext cx="1323307" cy="462073"/>
      </dsp:txXfrm>
    </dsp:sp>
    <dsp:sp modelId="{A468A706-8495-44DA-BB3D-37DA06D5B00C}">
      <dsp:nvSpPr>
        <dsp:cNvPr id="0" name=""/>
        <dsp:cNvSpPr/>
      </dsp:nvSpPr>
      <dsp:spPr>
        <a:xfrm>
          <a:off x="1280481" y="23536"/>
          <a:ext cx="1690993" cy="1690993"/>
        </a:xfrm>
        <a:custGeom>
          <a:avLst/>
          <a:gdLst/>
          <a:ahLst/>
          <a:cxnLst/>
          <a:rect l="0" t="0" r="0" b="0"/>
          <a:pathLst>
            <a:path>
              <a:moveTo>
                <a:pt x="1538101" y="1330432"/>
              </a:moveTo>
              <a:arcTo wR="845496" hR="845496" stAng="2099895" swAng="2475812"/>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CA5114FB-C16A-4824-9755-7890399422B4}">
      <dsp:nvSpPr>
        <dsp:cNvPr id="0" name=""/>
        <dsp:cNvSpPr/>
      </dsp:nvSpPr>
      <dsp:spPr>
        <a:xfrm>
          <a:off x="1231784" y="1691761"/>
          <a:ext cx="1429471"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b="1" kern="1200" dirty="0">
              <a:solidFill>
                <a:schemeClr val="tx1"/>
              </a:solidFill>
            </a:rPr>
            <a:t>Outlier Detection</a:t>
          </a:r>
        </a:p>
      </dsp:txBody>
      <dsp:txXfrm>
        <a:off x="1256781" y="1716758"/>
        <a:ext cx="1379477" cy="462073"/>
      </dsp:txXfrm>
    </dsp:sp>
    <dsp:sp modelId="{60B6CAA6-BB2A-442E-B3A3-4B5632A2AD8F}">
      <dsp:nvSpPr>
        <dsp:cNvPr id="0" name=""/>
        <dsp:cNvSpPr/>
      </dsp:nvSpPr>
      <dsp:spPr>
        <a:xfrm>
          <a:off x="921565" y="23536"/>
          <a:ext cx="1690993" cy="1690993"/>
        </a:xfrm>
        <a:custGeom>
          <a:avLst/>
          <a:gdLst/>
          <a:ahLst/>
          <a:cxnLst/>
          <a:rect l="0" t="0" r="0" b="0"/>
          <a:pathLst>
            <a:path>
              <a:moveTo>
                <a:pt x="644703" y="1666804"/>
              </a:moveTo>
              <a:arcTo wR="845496" hR="845496" stAng="6224291" swAng="2475823"/>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20C71D35-0AA9-4EAF-ABD2-B6C2D24F2C41}">
      <dsp:nvSpPr>
        <dsp:cNvPr id="0" name=""/>
        <dsp:cNvSpPr/>
      </dsp:nvSpPr>
      <dsp:spPr>
        <a:xfrm>
          <a:off x="0" y="836912"/>
          <a:ext cx="1393287" cy="512067"/>
        </a:xfrm>
        <a:prstGeom prst="roundRect">
          <a:avLst/>
        </a:prstGeom>
        <a:solidFill>
          <a:srgbClr val="DEEBF7"/>
        </a:solidFill>
        <a:ln w="19050" cap="flat" cmpd="sng" algn="ctr">
          <a:solidFill>
            <a:srgbClr val="8FAADC"/>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n-US" sz="1100" b="1" kern="1200" dirty="0">
              <a:solidFill>
                <a:schemeClr val="tx1"/>
              </a:solidFill>
            </a:rPr>
            <a:t>Frequent Pattern Mining</a:t>
          </a:r>
        </a:p>
      </dsp:txBody>
      <dsp:txXfrm>
        <a:off x="24997" y="861909"/>
        <a:ext cx="1343293" cy="462073"/>
      </dsp:txXfrm>
    </dsp:sp>
    <dsp:sp modelId="{E5D3E28E-6240-4A15-A475-87CE6FBFA411}">
      <dsp:nvSpPr>
        <dsp:cNvPr id="0" name=""/>
        <dsp:cNvSpPr/>
      </dsp:nvSpPr>
      <dsp:spPr>
        <a:xfrm>
          <a:off x="917400" y="489059"/>
          <a:ext cx="1690993" cy="1690993"/>
        </a:xfrm>
        <a:custGeom>
          <a:avLst/>
          <a:gdLst/>
          <a:ahLst/>
          <a:cxnLst/>
          <a:rect l="0" t="0" r="0" b="0"/>
          <a:pathLst>
            <a:path>
              <a:moveTo>
                <a:pt x="165411" y="343153"/>
              </a:moveTo>
              <a:arcTo wR="845496" hR="845496" stAng="12987079" swAng="2372024"/>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46938FB-7E1C-7449-BD4F-FE9E9732DE8A}">
      <dsp:nvSpPr>
        <dsp:cNvPr id="0" name=""/>
        <dsp:cNvSpPr/>
      </dsp:nvSpPr>
      <dsp:spPr>
        <a:xfrm>
          <a:off x="0" y="3406931"/>
          <a:ext cx="8229600" cy="1118231"/>
        </a:xfrm>
        <a:prstGeom prst="rect">
          <a:avLst/>
        </a:prstGeom>
        <a:solidFill>
          <a:schemeClr val="tx1">
            <a:lumMod val="50000"/>
            <a:lumOff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n-US" sz="2400" b="1" kern="1200" dirty="0"/>
            <a:t>“</a:t>
          </a:r>
          <a:r>
            <a:rPr lang="en-US" sz="2400" b="1" kern="1200" dirty="0" err="1"/>
            <a:t>Densify</a:t>
          </a:r>
          <a:r>
            <a:rPr lang="en-US" sz="2400" b="1" kern="1200" dirty="0"/>
            <a:t>” </a:t>
          </a:r>
        </a:p>
        <a:p>
          <a:pPr marL="0" lvl="0" indent="0" algn="ctr" defTabSz="1066800">
            <a:lnSpc>
              <a:spcPct val="90000"/>
            </a:lnSpc>
            <a:spcBef>
              <a:spcPct val="0"/>
            </a:spcBef>
            <a:spcAft>
              <a:spcPct val="35000"/>
            </a:spcAft>
            <a:buNone/>
          </a:pPr>
          <a:r>
            <a:rPr lang="el-GR" sz="2400" kern="1200" dirty="0"/>
            <a:t>ε</a:t>
          </a:r>
          <a:r>
            <a:rPr lang="en-US" sz="2400" kern="1200" dirty="0"/>
            <a:t>-areas to reach given hardness</a:t>
          </a:r>
        </a:p>
      </dsp:txBody>
      <dsp:txXfrm>
        <a:off x="0" y="3406931"/>
        <a:ext cx="8229600" cy="1118231"/>
      </dsp:txXfrm>
    </dsp:sp>
    <dsp:sp modelId="{C24B0A77-84D4-D444-AA7E-244F58796881}">
      <dsp:nvSpPr>
        <dsp:cNvPr id="0" name=""/>
        <dsp:cNvSpPr/>
      </dsp:nvSpPr>
      <dsp:spPr>
        <a:xfrm rot="10800000">
          <a:off x="0" y="1703865"/>
          <a:ext cx="8229600" cy="1719839"/>
        </a:xfrm>
        <a:prstGeom prst="upArrowCallout">
          <a:avLst/>
        </a:prstGeom>
        <a:solidFill>
          <a:schemeClr val="accent4">
            <a:hueOff val="-2232385"/>
            <a:satOff val="13449"/>
            <a:lumOff val="107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n-US" sz="2400" b="1" kern="1200" dirty="0"/>
            <a:t>Filter </a:t>
          </a:r>
        </a:p>
        <a:p>
          <a:pPr marL="0" lvl="0" indent="0" algn="ctr" defTabSz="1066800">
            <a:lnSpc>
              <a:spcPct val="90000"/>
            </a:lnSpc>
            <a:spcBef>
              <a:spcPct val="0"/>
            </a:spcBef>
            <a:spcAft>
              <a:spcPct val="35000"/>
            </a:spcAft>
            <a:buNone/>
          </a:pPr>
          <a:r>
            <a:rPr lang="en-US" sz="2400" b="0" kern="1200" dirty="0"/>
            <a:t>Subset</a:t>
          </a:r>
          <a:r>
            <a:rPr lang="en-US" sz="2400" kern="1200" dirty="0"/>
            <a:t> of queries that have “independent” </a:t>
          </a:r>
          <a:r>
            <a:rPr lang="el-GR" sz="2400" kern="1200" dirty="0"/>
            <a:t>ε</a:t>
          </a:r>
          <a:r>
            <a:rPr lang="en-US" sz="2400" kern="1200" dirty="0"/>
            <a:t>-areas</a:t>
          </a:r>
        </a:p>
      </dsp:txBody>
      <dsp:txXfrm rot="10800000">
        <a:off x="0" y="1703865"/>
        <a:ext cx="8229600" cy="1117500"/>
      </dsp:txXfrm>
    </dsp:sp>
    <dsp:sp modelId="{DD443AA6-083F-0F4D-8A84-BEAA9455CAA4}">
      <dsp:nvSpPr>
        <dsp:cNvPr id="0" name=""/>
        <dsp:cNvSpPr/>
      </dsp:nvSpPr>
      <dsp:spPr>
        <a:xfrm rot="10800000">
          <a:off x="0" y="799"/>
          <a:ext cx="8229600" cy="1719839"/>
        </a:xfrm>
        <a:prstGeom prst="upArrowCallout">
          <a:avLst/>
        </a:prstGeom>
        <a:solidFill>
          <a:schemeClr val="accent1"/>
        </a:solidFill>
        <a:ln w="25400" cap="flat" cmpd="sng" algn="ctr">
          <a:solidFill>
            <a:schemeClr val="accent1">
              <a:shade val="50000"/>
            </a:schemeClr>
          </a:solidFill>
          <a:prstDash val="solid"/>
        </a:ln>
        <a:effectLst/>
      </dsp:spPr>
      <dsp:style>
        <a:lnRef idx="2">
          <a:schemeClr val="accent1">
            <a:shade val="50000"/>
          </a:schemeClr>
        </a:lnRef>
        <a:fillRef idx="1">
          <a:schemeClr val="accent1"/>
        </a:fillRef>
        <a:effectRef idx="0">
          <a:schemeClr val="accent1"/>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n-US" sz="2400" b="1" kern="1200" dirty="0"/>
            <a:t>Sample </a:t>
          </a:r>
        </a:p>
        <a:p>
          <a:pPr marL="0" lvl="0" indent="0" algn="ctr" defTabSz="1066800">
            <a:lnSpc>
              <a:spcPct val="90000"/>
            </a:lnSpc>
            <a:spcBef>
              <a:spcPct val="0"/>
            </a:spcBef>
            <a:spcAft>
              <a:spcPct val="35000"/>
            </a:spcAft>
            <a:buNone/>
          </a:pPr>
          <a:r>
            <a:rPr lang="en-US" sz="2400" kern="1200" dirty="0"/>
            <a:t>Random queries from a given dataset</a:t>
          </a:r>
        </a:p>
      </dsp:txBody>
      <dsp:txXfrm rot="10800000">
        <a:off x="0" y="799"/>
        <a:ext cx="8229600" cy="111750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ACCB97-73A1-134A-A10A-CE36D403E12D}">
      <dsp:nvSpPr>
        <dsp:cNvPr id="0" name=""/>
        <dsp:cNvSpPr/>
      </dsp:nvSpPr>
      <dsp:spPr>
        <a:xfrm>
          <a:off x="2677001" y="2614345"/>
          <a:ext cx="1980247" cy="1980247"/>
        </a:xfrm>
        <a:prstGeom prst="ellipse">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marL="0" lvl="0" indent="0" algn="ctr" defTabSz="977900">
            <a:lnSpc>
              <a:spcPct val="90000"/>
            </a:lnSpc>
            <a:spcBef>
              <a:spcPct val="0"/>
            </a:spcBef>
            <a:spcAft>
              <a:spcPct val="35000"/>
            </a:spcAft>
            <a:buNone/>
          </a:pPr>
          <a:r>
            <a:rPr lang="en-US" sz="2200" b="1" kern="1200" dirty="0" err="1"/>
            <a:t>Simlarity</a:t>
          </a:r>
          <a:r>
            <a:rPr lang="en-US" sz="2200" b="1" kern="1200" dirty="0"/>
            <a:t> Search</a:t>
          </a:r>
        </a:p>
      </dsp:txBody>
      <dsp:txXfrm>
        <a:off x="2967001" y="2904345"/>
        <a:ext cx="1400247" cy="1400247"/>
      </dsp:txXfrm>
    </dsp:sp>
    <dsp:sp modelId="{614A3198-B683-AE42-8855-A08FAD7416DE}">
      <dsp:nvSpPr>
        <dsp:cNvPr id="0" name=""/>
        <dsp:cNvSpPr/>
      </dsp:nvSpPr>
      <dsp:spPr>
        <a:xfrm rot="11700000">
          <a:off x="912365" y="2816000"/>
          <a:ext cx="1730568" cy="564370"/>
        </a:xfrm>
        <a:prstGeom prst="lef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5B1ED56-562B-6D45-ABF3-9A04D3A5C1D1}">
      <dsp:nvSpPr>
        <dsp:cNvPr id="0" name=""/>
        <dsp:cNvSpPr/>
      </dsp:nvSpPr>
      <dsp:spPr>
        <a:xfrm>
          <a:off x="1231" y="2121739"/>
          <a:ext cx="1881235" cy="1504988"/>
        </a:xfrm>
        <a:prstGeom prst="roundRect">
          <a:avLst>
            <a:gd name="adj" fmla="val 10000"/>
          </a:avLst>
        </a:prstGeom>
        <a:solidFill>
          <a:schemeClr val="bg2">
            <a:lumMod val="5000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889000">
            <a:lnSpc>
              <a:spcPct val="90000"/>
            </a:lnSpc>
            <a:spcBef>
              <a:spcPct val="0"/>
            </a:spcBef>
            <a:spcAft>
              <a:spcPct val="35000"/>
            </a:spcAft>
            <a:buNone/>
          </a:pPr>
          <a:r>
            <a:rPr lang="en-US" sz="2000" b="1" kern="1200" dirty="0"/>
            <a:t>select some data series</a:t>
          </a:r>
        </a:p>
      </dsp:txBody>
      <dsp:txXfrm>
        <a:off x="45311" y="2165819"/>
        <a:ext cx="1793075" cy="1416828"/>
      </dsp:txXfrm>
    </dsp:sp>
    <dsp:sp modelId="{4CE7111E-C9AD-BE4C-A8A3-A843D4872283}">
      <dsp:nvSpPr>
        <dsp:cNvPr id="0" name=""/>
        <dsp:cNvSpPr/>
      </dsp:nvSpPr>
      <dsp:spPr>
        <a:xfrm rot="14700000">
          <a:off x="1975145" y="1549429"/>
          <a:ext cx="1730568" cy="564370"/>
        </a:xfrm>
        <a:prstGeom prst="leftArrow">
          <a:avLst>
            <a:gd name="adj1" fmla="val 60000"/>
            <a:gd name="adj2" fmla="val 50000"/>
          </a:avLst>
        </a:prstGeom>
        <a:solidFill>
          <a:schemeClr val="accent3">
            <a:hueOff val="-5513091"/>
            <a:satOff val="8941"/>
            <a:lumOff val="66"/>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5F666EB-AD1C-A840-924D-3C7D4068A525}">
      <dsp:nvSpPr>
        <dsp:cNvPr id="0" name=""/>
        <dsp:cNvSpPr/>
      </dsp:nvSpPr>
      <dsp:spPr>
        <a:xfrm>
          <a:off x="1534126" y="294906"/>
          <a:ext cx="1881235" cy="1504988"/>
        </a:xfrm>
        <a:prstGeom prst="roundRect">
          <a:avLst>
            <a:gd name="adj" fmla="val 10000"/>
          </a:avLst>
        </a:prstGeom>
        <a:solidFill>
          <a:schemeClr val="bg2">
            <a:lumMod val="5000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889000">
            <a:lnSpc>
              <a:spcPct val="90000"/>
            </a:lnSpc>
            <a:spcBef>
              <a:spcPct val="0"/>
            </a:spcBef>
            <a:spcAft>
              <a:spcPct val="35000"/>
            </a:spcAft>
            <a:buNone/>
          </a:pPr>
          <a:r>
            <a:rPr lang="en-US" sz="2000" b="1" kern="1200" dirty="0"/>
            <a:t>select values in time interval</a:t>
          </a:r>
        </a:p>
      </dsp:txBody>
      <dsp:txXfrm>
        <a:off x="1578206" y="338986"/>
        <a:ext cx="1793075" cy="1416828"/>
      </dsp:txXfrm>
    </dsp:sp>
    <dsp:sp modelId="{BFAF19C8-D4C2-4E4C-8703-A764FED5823C}">
      <dsp:nvSpPr>
        <dsp:cNvPr id="0" name=""/>
        <dsp:cNvSpPr/>
      </dsp:nvSpPr>
      <dsp:spPr>
        <a:xfrm rot="17700000">
          <a:off x="3628536" y="1549429"/>
          <a:ext cx="1730568" cy="564370"/>
        </a:xfrm>
        <a:prstGeom prst="leftArrow">
          <a:avLst>
            <a:gd name="adj1" fmla="val 60000"/>
            <a:gd name="adj2" fmla="val 50000"/>
          </a:avLst>
        </a:prstGeom>
        <a:solidFill>
          <a:schemeClr val="accent3">
            <a:hueOff val="-11026182"/>
            <a:satOff val="17881"/>
            <a:lumOff val="131"/>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A1F7280-28D8-7E44-8BD5-2AABD500A539}">
      <dsp:nvSpPr>
        <dsp:cNvPr id="0" name=""/>
        <dsp:cNvSpPr/>
      </dsp:nvSpPr>
      <dsp:spPr>
        <a:xfrm>
          <a:off x="3918888" y="294906"/>
          <a:ext cx="1881235" cy="1504988"/>
        </a:xfrm>
        <a:prstGeom prst="roundRect">
          <a:avLst>
            <a:gd name="adj" fmla="val 10000"/>
          </a:avLst>
        </a:prstGeom>
        <a:solidFill>
          <a:schemeClr val="bg2">
            <a:lumMod val="5000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889000">
            <a:lnSpc>
              <a:spcPct val="90000"/>
            </a:lnSpc>
            <a:spcBef>
              <a:spcPct val="0"/>
            </a:spcBef>
            <a:spcAft>
              <a:spcPct val="35000"/>
            </a:spcAft>
            <a:buNone/>
          </a:pPr>
          <a:r>
            <a:rPr lang="en-US" sz="2000" b="1" kern="1200" dirty="0"/>
            <a:t>select values in some range</a:t>
          </a:r>
        </a:p>
      </dsp:txBody>
      <dsp:txXfrm>
        <a:off x="3962968" y="338986"/>
        <a:ext cx="1793075" cy="1416828"/>
      </dsp:txXfrm>
    </dsp:sp>
    <dsp:sp modelId="{A6AFC48A-9AA9-B341-91C0-CA8004BB62C9}">
      <dsp:nvSpPr>
        <dsp:cNvPr id="0" name=""/>
        <dsp:cNvSpPr/>
      </dsp:nvSpPr>
      <dsp:spPr>
        <a:xfrm rot="20700000">
          <a:off x="4691316" y="2816000"/>
          <a:ext cx="1730568" cy="564370"/>
        </a:xfrm>
        <a:prstGeom prst="leftArrow">
          <a:avLst>
            <a:gd name="adj1" fmla="val 60000"/>
            <a:gd name="adj2" fmla="val 50000"/>
          </a:avLst>
        </a:prstGeom>
        <a:solidFill>
          <a:schemeClr val="accent3">
            <a:hueOff val="-16539272"/>
            <a:satOff val="26822"/>
            <a:lumOff val="197"/>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798F2F1-1FA1-0147-B4FE-6644AAAB089B}">
      <dsp:nvSpPr>
        <dsp:cNvPr id="0" name=""/>
        <dsp:cNvSpPr/>
      </dsp:nvSpPr>
      <dsp:spPr>
        <a:xfrm>
          <a:off x="5451782" y="2121739"/>
          <a:ext cx="1881235" cy="1504988"/>
        </a:xfrm>
        <a:prstGeom prst="roundRect">
          <a:avLst>
            <a:gd name="adj" fmla="val 10000"/>
          </a:avLst>
        </a:prstGeom>
        <a:solidFill>
          <a:schemeClr val="bg2">
            <a:lumMod val="5000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combinations of those</a:t>
          </a:r>
        </a:p>
      </dsp:txBody>
      <dsp:txXfrm>
        <a:off x="5495862" y="2165819"/>
        <a:ext cx="1793075" cy="1416828"/>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ACCB97-73A1-134A-A10A-CE36D403E12D}">
      <dsp:nvSpPr>
        <dsp:cNvPr id="0" name=""/>
        <dsp:cNvSpPr/>
      </dsp:nvSpPr>
      <dsp:spPr>
        <a:xfrm>
          <a:off x="2677001" y="2614345"/>
          <a:ext cx="1980247" cy="1980247"/>
        </a:xfrm>
        <a:prstGeom prst="ellipse">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 tIns="13335" rIns="13335" bIns="13335" numCol="1" spcCol="1270" anchor="ctr" anchorCtr="0">
          <a:noAutofit/>
        </a:bodyPr>
        <a:lstStyle/>
        <a:p>
          <a:pPr marL="0" lvl="0" indent="0" algn="ctr" defTabSz="933450">
            <a:lnSpc>
              <a:spcPct val="90000"/>
            </a:lnSpc>
            <a:spcBef>
              <a:spcPct val="0"/>
            </a:spcBef>
            <a:spcAft>
              <a:spcPct val="35000"/>
            </a:spcAft>
            <a:buNone/>
          </a:pPr>
          <a:r>
            <a:rPr lang="en-US" sz="2100" b="1" kern="1200" dirty="0"/>
            <a:t>Similarity Search</a:t>
          </a:r>
        </a:p>
      </dsp:txBody>
      <dsp:txXfrm>
        <a:off x="2967001" y="2904345"/>
        <a:ext cx="1400247" cy="1400247"/>
      </dsp:txXfrm>
    </dsp:sp>
    <dsp:sp modelId="{614A3198-B683-AE42-8855-A08FAD7416DE}">
      <dsp:nvSpPr>
        <dsp:cNvPr id="0" name=""/>
        <dsp:cNvSpPr/>
      </dsp:nvSpPr>
      <dsp:spPr>
        <a:xfrm rot="11700000">
          <a:off x="912365" y="2816000"/>
          <a:ext cx="1730568" cy="564370"/>
        </a:xfrm>
        <a:prstGeom prst="lef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5B1ED56-562B-6D45-ABF3-9A04D3A5C1D1}">
      <dsp:nvSpPr>
        <dsp:cNvPr id="0" name=""/>
        <dsp:cNvSpPr/>
      </dsp:nvSpPr>
      <dsp:spPr>
        <a:xfrm>
          <a:off x="1231" y="2121739"/>
          <a:ext cx="1881235" cy="1504988"/>
        </a:xfrm>
        <a:prstGeom prst="roundRect">
          <a:avLst>
            <a:gd name="adj" fmla="val 10000"/>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Classification</a:t>
          </a:r>
        </a:p>
      </dsp:txBody>
      <dsp:txXfrm>
        <a:off x="45311" y="2165819"/>
        <a:ext cx="1793075" cy="1416828"/>
      </dsp:txXfrm>
    </dsp:sp>
    <dsp:sp modelId="{4CE7111E-C9AD-BE4C-A8A3-A843D4872283}">
      <dsp:nvSpPr>
        <dsp:cNvPr id="0" name=""/>
        <dsp:cNvSpPr/>
      </dsp:nvSpPr>
      <dsp:spPr>
        <a:xfrm rot="14700000">
          <a:off x="1975145" y="1549429"/>
          <a:ext cx="1730568" cy="564370"/>
        </a:xfrm>
        <a:prstGeom prst="leftArrow">
          <a:avLst>
            <a:gd name="adj1" fmla="val 60000"/>
            <a:gd name="adj2" fmla="val 50000"/>
          </a:avLst>
        </a:prstGeom>
        <a:solidFill>
          <a:schemeClr val="accent3">
            <a:hueOff val="-5513091"/>
            <a:satOff val="8941"/>
            <a:lumOff val="66"/>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5F666EB-AD1C-A840-924D-3C7D4068A525}">
      <dsp:nvSpPr>
        <dsp:cNvPr id="0" name=""/>
        <dsp:cNvSpPr/>
      </dsp:nvSpPr>
      <dsp:spPr>
        <a:xfrm>
          <a:off x="1534126" y="294906"/>
          <a:ext cx="1881235" cy="1504988"/>
        </a:xfrm>
        <a:prstGeom prst="roundRect">
          <a:avLst>
            <a:gd name="adj" fmla="val 10000"/>
          </a:avLst>
        </a:prstGeom>
        <a:solidFill>
          <a:schemeClr val="accent3">
            <a:hueOff val="-5513091"/>
            <a:satOff val="8941"/>
            <a:lumOff val="66"/>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Clustering</a:t>
          </a:r>
        </a:p>
      </dsp:txBody>
      <dsp:txXfrm>
        <a:off x="1578206" y="338986"/>
        <a:ext cx="1793075" cy="1416828"/>
      </dsp:txXfrm>
    </dsp:sp>
    <dsp:sp modelId="{BFAF19C8-D4C2-4E4C-8703-A764FED5823C}">
      <dsp:nvSpPr>
        <dsp:cNvPr id="0" name=""/>
        <dsp:cNvSpPr/>
      </dsp:nvSpPr>
      <dsp:spPr>
        <a:xfrm rot="17700000">
          <a:off x="3628536" y="1549429"/>
          <a:ext cx="1730568" cy="564370"/>
        </a:xfrm>
        <a:prstGeom prst="leftArrow">
          <a:avLst>
            <a:gd name="adj1" fmla="val 60000"/>
            <a:gd name="adj2" fmla="val 50000"/>
          </a:avLst>
        </a:prstGeom>
        <a:solidFill>
          <a:schemeClr val="accent3">
            <a:hueOff val="-11026182"/>
            <a:satOff val="17881"/>
            <a:lumOff val="131"/>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A1F7280-28D8-7E44-8BD5-2AABD500A539}">
      <dsp:nvSpPr>
        <dsp:cNvPr id="0" name=""/>
        <dsp:cNvSpPr/>
      </dsp:nvSpPr>
      <dsp:spPr>
        <a:xfrm>
          <a:off x="3918888" y="294906"/>
          <a:ext cx="1881235" cy="1504988"/>
        </a:xfrm>
        <a:prstGeom prst="roundRect">
          <a:avLst>
            <a:gd name="adj" fmla="val 10000"/>
          </a:avLst>
        </a:prstGeom>
        <a:solidFill>
          <a:schemeClr val="accent3">
            <a:hueOff val="-11026182"/>
            <a:satOff val="17881"/>
            <a:lumOff val="131"/>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Outlier Detection</a:t>
          </a:r>
        </a:p>
      </dsp:txBody>
      <dsp:txXfrm>
        <a:off x="3962968" y="338986"/>
        <a:ext cx="1793075" cy="1416828"/>
      </dsp:txXfrm>
    </dsp:sp>
    <dsp:sp modelId="{A6AFC48A-9AA9-B341-91C0-CA8004BB62C9}">
      <dsp:nvSpPr>
        <dsp:cNvPr id="0" name=""/>
        <dsp:cNvSpPr/>
      </dsp:nvSpPr>
      <dsp:spPr>
        <a:xfrm rot="20700000">
          <a:off x="4691316" y="2816000"/>
          <a:ext cx="1730568" cy="564370"/>
        </a:xfrm>
        <a:prstGeom prst="leftArrow">
          <a:avLst>
            <a:gd name="adj1" fmla="val 60000"/>
            <a:gd name="adj2" fmla="val 50000"/>
          </a:avLst>
        </a:prstGeom>
        <a:solidFill>
          <a:schemeClr val="accent3">
            <a:hueOff val="-16539272"/>
            <a:satOff val="26822"/>
            <a:lumOff val="197"/>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798F2F1-1FA1-0147-B4FE-6644AAAB089B}">
      <dsp:nvSpPr>
        <dsp:cNvPr id="0" name=""/>
        <dsp:cNvSpPr/>
      </dsp:nvSpPr>
      <dsp:spPr>
        <a:xfrm>
          <a:off x="5451782" y="2121739"/>
          <a:ext cx="1881235" cy="1504988"/>
        </a:xfrm>
        <a:prstGeom prst="roundRect">
          <a:avLst>
            <a:gd name="adj" fmla="val 10000"/>
          </a:avLst>
        </a:prstGeom>
        <a:solidFill>
          <a:schemeClr val="accent3">
            <a:hueOff val="-16539272"/>
            <a:satOff val="26822"/>
            <a:lumOff val="197"/>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Frequent Pattern Mining</a:t>
          </a:r>
        </a:p>
      </dsp:txBody>
      <dsp:txXfrm>
        <a:off x="5495862" y="2165819"/>
        <a:ext cx="1793075" cy="141682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ACCB97-73A1-134A-A10A-CE36D403E12D}">
      <dsp:nvSpPr>
        <dsp:cNvPr id="0" name=""/>
        <dsp:cNvSpPr/>
      </dsp:nvSpPr>
      <dsp:spPr>
        <a:xfrm>
          <a:off x="2677001" y="2614345"/>
          <a:ext cx="1980247" cy="1980247"/>
        </a:xfrm>
        <a:prstGeom prst="ellipse">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 tIns="13335" rIns="13335" bIns="13335" numCol="1" spcCol="1270" anchor="ctr" anchorCtr="0">
          <a:noAutofit/>
        </a:bodyPr>
        <a:lstStyle/>
        <a:p>
          <a:pPr marL="0" lvl="0" indent="0" algn="ctr" defTabSz="933450">
            <a:lnSpc>
              <a:spcPct val="90000"/>
            </a:lnSpc>
            <a:spcBef>
              <a:spcPct val="0"/>
            </a:spcBef>
            <a:spcAft>
              <a:spcPct val="35000"/>
            </a:spcAft>
            <a:buNone/>
          </a:pPr>
          <a:r>
            <a:rPr lang="en-US" sz="2100" b="1" kern="1200" dirty="0"/>
            <a:t>Similarity Search</a:t>
          </a:r>
        </a:p>
      </dsp:txBody>
      <dsp:txXfrm>
        <a:off x="2967001" y="2904345"/>
        <a:ext cx="1400247" cy="1400247"/>
      </dsp:txXfrm>
    </dsp:sp>
    <dsp:sp modelId="{614A3198-B683-AE42-8855-A08FAD7416DE}">
      <dsp:nvSpPr>
        <dsp:cNvPr id="0" name=""/>
        <dsp:cNvSpPr/>
      </dsp:nvSpPr>
      <dsp:spPr>
        <a:xfrm rot="11700000">
          <a:off x="912365" y="2816000"/>
          <a:ext cx="1730568" cy="564370"/>
        </a:xfrm>
        <a:prstGeom prst="lef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5B1ED56-562B-6D45-ABF3-9A04D3A5C1D1}">
      <dsp:nvSpPr>
        <dsp:cNvPr id="0" name=""/>
        <dsp:cNvSpPr/>
      </dsp:nvSpPr>
      <dsp:spPr>
        <a:xfrm>
          <a:off x="1231" y="2121739"/>
          <a:ext cx="1881235" cy="1504988"/>
        </a:xfrm>
        <a:prstGeom prst="roundRect">
          <a:avLst>
            <a:gd name="adj" fmla="val 10000"/>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Classification</a:t>
          </a:r>
        </a:p>
      </dsp:txBody>
      <dsp:txXfrm>
        <a:off x="45311" y="2165819"/>
        <a:ext cx="1793075" cy="1416828"/>
      </dsp:txXfrm>
    </dsp:sp>
    <dsp:sp modelId="{4CE7111E-C9AD-BE4C-A8A3-A843D4872283}">
      <dsp:nvSpPr>
        <dsp:cNvPr id="0" name=""/>
        <dsp:cNvSpPr/>
      </dsp:nvSpPr>
      <dsp:spPr>
        <a:xfrm rot="14700000">
          <a:off x="1975145" y="1549429"/>
          <a:ext cx="1730568" cy="564370"/>
        </a:xfrm>
        <a:prstGeom prst="leftArrow">
          <a:avLst>
            <a:gd name="adj1" fmla="val 60000"/>
            <a:gd name="adj2" fmla="val 50000"/>
          </a:avLst>
        </a:prstGeom>
        <a:solidFill>
          <a:schemeClr val="accent3">
            <a:hueOff val="-5513091"/>
            <a:satOff val="8941"/>
            <a:lumOff val="66"/>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5F666EB-AD1C-A840-924D-3C7D4068A525}">
      <dsp:nvSpPr>
        <dsp:cNvPr id="0" name=""/>
        <dsp:cNvSpPr/>
      </dsp:nvSpPr>
      <dsp:spPr>
        <a:xfrm>
          <a:off x="1534126" y="294906"/>
          <a:ext cx="1881235" cy="1504988"/>
        </a:xfrm>
        <a:prstGeom prst="roundRect">
          <a:avLst>
            <a:gd name="adj" fmla="val 10000"/>
          </a:avLst>
        </a:prstGeom>
        <a:solidFill>
          <a:schemeClr val="accent3">
            <a:hueOff val="-5513091"/>
            <a:satOff val="8941"/>
            <a:lumOff val="66"/>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Clustering</a:t>
          </a:r>
        </a:p>
      </dsp:txBody>
      <dsp:txXfrm>
        <a:off x="1578206" y="338986"/>
        <a:ext cx="1793075" cy="1416828"/>
      </dsp:txXfrm>
    </dsp:sp>
    <dsp:sp modelId="{BFAF19C8-D4C2-4E4C-8703-A764FED5823C}">
      <dsp:nvSpPr>
        <dsp:cNvPr id="0" name=""/>
        <dsp:cNvSpPr/>
      </dsp:nvSpPr>
      <dsp:spPr>
        <a:xfrm rot="17700000">
          <a:off x="3628536" y="1549429"/>
          <a:ext cx="1730568" cy="564370"/>
        </a:xfrm>
        <a:prstGeom prst="leftArrow">
          <a:avLst>
            <a:gd name="adj1" fmla="val 60000"/>
            <a:gd name="adj2" fmla="val 50000"/>
          </a:avLst>
        </a:prstGeom>
        <a:solidFill>
          <a:schemeClr val="accent3">
            <a:hueOff val="-11026182"/>
            <a:satOff val="17881"/>
            <a:lumOff val="131"/>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A1F7280-28D8-7E44-8BD5-2AABD500A539}">
      <dsp:nvSpPr>
        <dsp:cNvPr id="0" name=""/>
        <dsp:cNvSpPr/>
      </dsp:nvSpPr>
      <dsp:spPr>
        <a:xfrm>
          <a:off x="3918888" y="294906"/>
          <a:ext cx="1881235" cy="1504988"/>
        </a:xfrm>
        <a:prstGeom prst="roundRect">
          <a:avLst>
            <a:gd name="adj" fmla="val 10000"/>
          </a:avLst>
        </a:prstGeom>
        <a:solidFill>
          <a:schemeClr val="accent3">
            <a:hueOff val="-11026182"/>
            <a:satOff val="17881"/>
            <a:lumOff val="131"/>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Outlier Detection</a:t>
          </a:r>
        </a:p>
      </dsp:txBody>
      <dsp:txXfrm>
        <a:off x="3962968" y="338986"/>
        <a:ext cx="1793075" cy="1416828"/>
      </dsp:txXfrm>
    </dsp:sp>
    <dsp:sp modelId="{A6AFC48A-9AA9-B341-91C0-CA8004BB62C9}">
      <dsp:nvSpPr>
        <dsp:cNvPr id="0" name=""/>
        <dsp:cNvSpPr/>
      </dsp:nvSpPr>
      <dsp:spPr>
        <a:xfrm rot="20700000">
          <a:off x="4691316" y="2816000"/>
          <a:ext cx="1730568" cy="564370"/>
        </a:xfrm>
        <a:prstGeom prst="leftArrow">
          <a:avLst>
            <a:gd name="adj1" fmla="val 60000"/>
            <a:gd name="adj2" fmla="val 50000"/>
          </a:avLst>
        </a:prstGeom>
        <a:solidFill>
          <a:schemeClr val="accent3">
            <a:hueOff val="-16539272"/>
            <a:satOff val="26822"/>
            <a:lumOff val="197"/>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798F2F1-1FA1-0147-B4FE-6644AAAB089B}">
      <dsp:nvSpPr>
        <dsp:cNvPr id="0" name=""/>
        <dsp:cNvSpPr/>
      </dsp:nvSpPr>
      <dsp:spPr>
        <a:xfrm>
          <a:off x="5451782" y="2121739"/>
          <a:ext cx="1881235" cy="1504988"/>
        </a:xfrm>
        <a:prstGeom prst="roundRect">
          <a:avLst>
            <a:gd name="adj" fmla="val 10000"/>
          </a:avLst>
        </a:prstGeom>
        <a:solidFill>
          <a:schemeClr val="accent3">
            <a:hueOff val="-16539272"/>
            <a:satOff val="26822"/>
            <a:lumOff val="197"/>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Frequent Pattern Mining</a:t>
          </a:r>
        </a:p>
      </dsp:txBody>
      <dsp:txXfrm>
        <a:off x="5495862" y="2165819"/>
        <a:ext cx="1793075" cy="1416828"/>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ACCB97-73A1-134A-A10A-CE36D403E12D}">
      <dsp:nvSpPr>
        <dsp:cNvPr id="0" name=""/>
        <dsp:cNvSpPr/>
      </dsp:nvSpPr>
      <dsp:spPr>
        <a:xfrm>
          <a:off x="2677001" y="2614345"/>
          <a:ext cx="1980247" cy="1980247"/>
        </a:xfrm>
        <a:prstGeom prst="ellipse">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 tIns="13335" rIns="13335" bIns="13335" numCol="1" spcCol="1270" anchor="ctr" anchorCtr="0">
          <a:noAutofit/>
        </a:bodyPr>
        <a:lstStyle/>
        <a:p>
          <a:pPr marL="0" lvl="0" indent="0" algn="ctr" defTabSz="933450">
            <a:lnSpc>
              <a:spcPct val="90000"/>
            </a:lnSpc>
            <a:spcBef>
              <a:spcPct val="0"/>
            </a:spcBef>
            <a:spcAft>
              <a:spcPct val="35000"/>
            </a:spcAft>
            <a:buNone/>
          </a:pPr>
          <a:r>
            <a:rPr lang="en-US" sz="2100" b="1" kern="1200" dirty="0"/>
            <a:t>Similarity Search</a:t>
          </a:r>
        </a:p>
      </dsp:txBody>
      <dsp:txXfrm>
        <a:off x="2967001" y="2904345"/>
        <a:ext cx="1400247" cy="1400247"/>
      </dsp:txXfrm>
    </dsp:sp>
    <dsp:sp modelId="{614A3198-B683-AE42-8855-A08FAD7416DE}">
      <dsp:nvSpPr>
        <dsp:cNvPr id="0" name=""/>
        <dsp:cNvSpPr/>
      </dsp:nvSpPr>
      <dsp:spPr>
        <a:xfrm rot="11700000">
          <a:off x="912365" y="2816000"/>
          <a:ext cx="1730568" cy="564370"/>
        </a:xfrm>
        <a:prstGeom prst="lef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5B1ED56-562B-6D45-ABF3-9A04D3A5C1D1}">
      <dsp:nvSpPr>
        <dsp:cNvPr id="0" name=""/>
        <dsp:cNvSpPr/>
      </dsp:nvSpPr>
      <dsp:spPr>
        <a:xfrm>
          <a:off x="1231" y="2121739"/>
          <a:ext cx="1881235" cy="1504988"/>
        </a:xfrm>
        <a:prstGeom prst="roundRect">
          <a:avLst>
            <a:gd name="adj" fmla="val 10000"/>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Classification</a:t>
          </a:r>
        </a:p>
      </dsp:txBody>
      <dsp:txXfrm>
        <a:off x="45311" y="2165819"/>
        <a:ext cx="1793075" cy="1416828"/>
      </dsp:txXfrm>
    </dsp:sp>
    <dsp:sp modelId="{4CE7111E-C9AD-BE4C-A8A3-A843D4872283}">
      <dsp:nvSpPr>
        <dsp:cNvPr id="0" name=""/>
        <dsp:cNvSpPr/>
      </dsp:nvSpPr>
      <dsp:spPr>
        <a:xfrm rot="14700000">
          <a:off x="1975145" y="1549429"/>
          <a:ext cx="1730568" cy="564370"/>
        </a:xfrm>
        <a:prstGeom prst="leftArrow">
          <a:avLst>
            <a:gd name="adj1" fmla="val 60000"/>
            <a:gd name="adj2" fmla="val 50000"/>
          </a:avLst>
        </a:prstGeom>
        <a:solidFill>
          <a:schemeClr val="accent3">
            <a:hueOff val="-5513091"/>
            <a:satOff val="8941"/>
            <a:lumOff val="66"/>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5F666EB-AD1C-A840-924D-3C7D4068A525}">
      <dsp:nvSpPr>
        <dsp:cNvPr id="0" name=""/>
        <dsp:cNvSpPr/>
      </dsp:nvSpPr>
      <dsp:spPr>
        <a:xfrm>
          <a:off x="1534126" y="294906"/>
          <a:ext cx="1881235" cy="1504988"/>
        </a:xfrm>
        <a:prstGeom prst="roundRect">
          <a:avLst>
            <a:gd name="adj" fmla="val 10000"/>
          </a:avLst>
        </a:prstGeom>
        <a:solidFill>
          <a:schemeClr val="accent3">
            <a:hueOff val="-5513091"/>
            <a:satOff val="8941"/>
            <a:lumOff val="66"/>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Clustering</a:t>
          </a:r>
        </a:p>
      </dsp:txBody>
      <dsp:txXfrm>
        <a:off x="1578206" y="338986"/>
        <a:ext cx="1793075" cy="1416828"/>
      </dsp:txXfrm>
    </dsp:sp>
    <dsp:sp modelId="{BFAF19C8-D4C2-4E4C-8703-A764FED5823C}">
      <dsp:nvSpPr>
        <dsp:cNvPr id="0" name=""/>
        <dsp:cNvSpPr/>
      </dsp:nvSpPr>
      <dsp:spPr>
        <a:xfrm rot="17700000">
          <a:off x="3628536" y="1549429"/>
          <a:ext cx="1730568" cy="564370"/>
        </a:xfrm>
        <a:prstGeom prst="leftArrow">
          <a:avLst>
            <a:gd name="adj1" fmla="val 60000"/>
            <a:gd name="adj2" fmla="val 50000"/>
          </a:avLst>
        </a:prstGeom>
        <a:solidFill>
          <a:schemeClr val="accent3">
            <a:hueOff val="-11026182"/>
            <a:satOff val="17881"/>
            <a:lumOff val="131"/>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A1F7280-28D8-7E44-8BD5-2AABD500A539}">
      <dsp:nvSpPr>
        <dsp:cNvPr id="0" name=""/>
        <dsp:cNvSpPr/>
      </dsp:nvSpPr>
      <dsp:spPr>
        <a:xfrm>
          <a:off x="3918888" y="294906"/>
          <a:ext cx="1881235" cy="1504988"/>
        </a:xfrm>
        <a:prstGeom prst="roundRect">
          <a:avLst>
            <a:gd name="adj" fmla="val 10000"/>
          </a:avLst>
        </a:prstGeom>
        <a:solidFill>
          <a:schemeClr val="accent3">
            <a:hueOff val="-11026182"/>
            <a:satOff val="17881"/>
            <a:lumOff val="131"/>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Outlier Detection</a:t>
          </a:r>
        </a:p>
      </dsp:txBody>
      <dsp:txXfrm>
        <a:off x="3962968" y="338986"/>
        <a:ext cx="1793075" cy="1416828"/>
      </dsp:txXfrm>
    </dsp:sp>
    <dsp:sp modelId="{A6AFC48A-9AA9-B341-91C0-CA8004BB62C9}">
      <dsp:nvSpPr>
        <dsp:cNvPr id="0" name=""/>
        <dsp:cNvSpPr/>
      </dsp:nvSpPr>
      <dsp:spPr>
        <a:xfrm rot="20700000">
          <a:off x="4691316" y="2816000"/>
          <a:ext cx="1730568" cy="564370"/>
        </a:xfrm>
        <a:prstGeom prst="leftArrow">
          <a:avLst>
            <a:gd name="adj1" fmla="val 60000"/>
            <a:gd name="adj2" fmla="val 50000"/>
          </a:avLst>
        </a:prstGeom>
        <a:solidFill>
          <a:schemeClr val="accent3">
            <a:hueOff val="-16539272"/>
            <a:satOff val="26822"/>
            <a:lumOff val="197"/>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798F2F1-1FA1-0147-B4FE-6644AAAB089B}">
      <dsp:nvSpPr>
        <dsp:cNvPr id="0" name=""/>
        <dsp:cNvSpPr/>
      </dsp:nvSpPr>
      <dsp:spPr>
        <a:xfrm>
          <a:off x="5451782" y="2121739"/>
          <a:ext cx="1881235" cy="1504988"/>
        </a:xfrm>
        <a:prstGeom prst="roundRect">
          <a:avLst>
            <a:gd name="adj" fmla="val 10000"/>
          </a:avLst>
        </a:prstGeom>
        <a:solidFill>
          <a:schemeClr val="accent3">
            <a:hueOff val="-16539272"/>
            <a:satOff val="26822"/>
            <a:lumOff val="197"/>
            <a:alphaOff val="0"/>
          </a:schemeClr>
        </a:solidFill>
        <a:ln w="190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36195" rIns="36195" bIns="36195" numCol="1" spcCol="1270" anchor="ctr" anchorCtr="0">
          <a:noAutofit/>
        </a:bodyPr>
        <a:lstStyle/>
        <a:p>
          <a:pPr marL="0" lvl="0" indent="0" algn="ctr" defTabSz="844550">
            <a:lnSpc>
              <a:spcPct val="90000"/>
            </a:lnSpc>
            <a:spcBef>
              <a:spcPct val="0"/>
            </a:spcBef>
            <a:spcAft>
              <a:spcPct val="35000"/>
            </a:spcAft>
            <a:buNone/>
          </a:pPr>
          <a:r>
            <a:rPr lang="en-US" sz="1900" b="1" kern="1200" dirty="0"/>
            <a:t>Frequent Pattern Mining</a:t>
          </a:r>
        </a:p>
      </dsp:txBody>
      <dsp:txXfrm>
        <a:off x="5495862" y="2165819"/>
        <a:ext cx="1793075" cy="141682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00CF22A-4EB1-4E8A-9269-338E31100910}">
      <dsp:nvSpPr>
        <dsp:cNvPr id="0" name=""/>
        <dsp:cNvSpPr/>
      </dsp:nvSpPr>
      <dsp:spPr>
        <a:xfrm>
          <a:off x="0" y="347020"/>
          <a:ext cx="6096000" cy="579600"/>
        </a:xfrm>
        <a:prstGeom prst="rect">
          <a:avLst/>
        </a:prstGeom>
        <a:solidFill>
          <a:schemeClr val="accent2">
            <a:alpha val="90000"/>
            <a:tint val="40000"/>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44B7607-1E3D-40C1-89F6-6DCAA7ABB6CB}">
      <dsp:nvSpPr>
        <dsp:cNvPr id="0" name=""/>
        <dsp:cNvSpPr/>
      </dsp:nvSpPr>
      <dsp:spPr>
        <a:xfrm>
          <a:off x="304800" y="7539"/>
          <a:ext cx="4267200" cy="678960"/>
        </a:xfrm>
        <a:prstGeom prst="roundRect">
          <a:avLst/>
        </a:prstGeom>
        <a:solidFill>
          <a:schemeClr val="lt1">
            <a:hueOff val="0"/>
            <a:satOff val="0"/>
            <a:lumOff val="0"/>
            <a:alphaOff val="0"/>
          </a:schemeClr>
        </a:solid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1290" tIns="0" rIns="161290" bIns="0" numCol="1" spcCol="1270" anchor="ctr" anchorCtr="0">
          <a:noAutofit/>
        </a:bodyPr>
        <a:lstStyle/>
        <a:p>
          <a:pPr marL="0" lvl="0" indent="0" algn="l" defTabSz="1022350">
            <a:lnSpc>
              <a:spcPct val="90000"/>
            </a:lnSpc>
            <a:spcBef>
              <a:spcPct val="0"/>
            </a:spcBef>
            <a:spcAft>
              <a:spcPct val="35000"/>
            </a:spcAft>
            <a:buNone/>
          </a:pPr>
          <a:r>
            <a:rPr lang="en-US" sz="2300" kern="1200" dirty="0">
              <a:solidFill>
                <a:srgbClr val="FF0000"/>
              </a:solidFill>
            </a:rPr>
            <a:t>File System</a:t>
          </a:r>
        </a:p>
      </dsp:txBody>
      <dsp:txXfrm>
        <a:off x="337944" y="40683"/>
        <a:ext cx="4200912" cy="612672"/>
      </dsp:txXfrm>
    </dsp:sp>
    <dsp:sp modelId="{D9F821F1-AD8A-4061-A2D9-0EF4297EAA8B}">
      <dsp:nvSpPr>
        <dsp:cNvPr id="0" name=""/>
        <dsp:cNvSpPr/>
      </dsp:nvSpPr>
      <dsp:spPr>
        <a:xfrm>
          <a:off x="0" y="1418875"/>
          <a:ext cx="6096000" cy="579600"/>
        </a:xfrm>
        <a:prstGeom prst="rect">
          <a:avLst/>
        </a:prstGeom>
        <a:solidFill>
          <a:schemeClr val="accent2">
            <a:alpha val="90000"/>
            <a:tint val="40000"/>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AE4E853-57F1-4214-9E32-34C16298F76D}">
      <dsp:nvSpPr>
        <dsp:cNvPr id="0" name=""/>
        <dsp:cNvSpPr/>
      </dsp:nvSpPr>
      <dsp:spPr>
        <a:xfrm>
          <a:off x="304800" y="1050819"/>
          <a:ext cx="4267200" cy="678960"/>
        </a:xfrm>
        <a:prstGeom prst="roundRect">
          <a:avLst/>
        </a:prstGeom>
        <a:solidFill>
          <a:schemeClr val="lt1">
            <a:hueOff val="0"/>
            <a:satOff val="0"/>
            <a:lumOff val="0"/>
            <a:alphaOff val="0"/>
          </a:schemeClr>
        </a:solid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1290" tIns="0" rIns="161290" bIns="0" numCol="1" spcCol="1270" anchor="ctr" anchorCtr="0">
          <a:noAutofit/>
        </a:bodyPr>
        <a:lstStyle/>
        <a:p>
          <a:pPr marL="0" lvl="0" indent="0" algn="l" defTabSz="1022350">
            <a:lnSpc>
              <a:spcPct val="90000"/>
            </a:lnSpc>
            <a:spcBef>
              <a:spcPct val="0"/>
            </a:spcBef>
            <a:spcAft>
              <a:spcPct val="35000"/>
            </a:spcAft>
            <a:buNone/>
          </a:pPr>
          <a:r>
            <a:rPr lang="en-US" sz="2300" kern="1200" dirty="0">
              <a:solidFill>
                <a:schemeClr val="accent6"/>
              </a:solidFill>
            </a:rPr>
            <a:t>RDBMS</a:t>
          </a:r>
        </a:p>
      </dsp:txBody>
      <dsp:txXfrm>
        <a:off x="337944" y="1083963"/>
        <a:ext cx="4200912" cy="612672"/>
      </dsp:txXfrm>
    </dsp:sp>
    <dsp:sp modelId="{E5B4C6A4-E64A-4CB6-845D-2EDD87CBDFCB}">
      <dsp:nvSpPr>
        <dsp:cNvPr id="0" name=""/>
        <dsp:cNvSpPr/>
      </dsp:nvSpPr>
      <dsp:spPr>
        <a:xfrm>
          <a:off x="0" y="2455010"/>
          <a:ext cx="6096000" cy="579600"/>
        </a:xfrm>
        <a:prstGeom prst="rect">
          <a:avLst/>
        </a:prstGeom>
        <a:solidFill>
          <a:schemeClr val="accent2">
            <a:alpha val="90000"/>
            <a:tint val="40000"/>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FF44FB0-B2AF-4D4D-B6C9-F4617EB87BEF}">
      <dsp:nvSpPr>
        <dsp:cNvPr id="0" name=""/>
        <dsp:cNvSpPr/>
      </dsp:nvSpPr>
      <dsp:spPr>
        <a:xfrm>
          <a:off x="304800" y="2094100"/>
          <a:ext cx="4267200" cy="678960"/>
        </a:xfrm>
        <a:prstGeom prst="roundRect">
          <a:avLst/>
        </a:prstGeom>
        <a:solidFill>
          <a:schemeClr val="lt1">
            <a:hueOff val="0"/>
            <a:satOff val="0"/>
            <a:lumOff val="0"/>
            <a:alphaOff val="0"/>
          </a:schemeClr>
        </a:solid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1290" tIns="0" rIns="161290" bIns="0" numCol="1" spcCol="1270" anchor="ctr" anchorCtr="0">
          <a:noAutofit/>
        </a:bodyPr>
        <a:lstStyle/>
        <a:p>
          <a:pPr marL="0" lvl="0" indent="0" algn="l" defTabSz="1022350">
            <a:lnSpc>
              <a:spcPct val="90000"/>
            </a:lnSpc>
            <a:spcBef>
              <a:spcPct val="0"/>
            </a:spcBef>
            <a:spcAft>
              <a:spcPct val="35000"/>
            </a:spcAft>
            <a:buNone/>
          </a:pPr>
          <a:r>
            <a:rPr lang="en-US" sz="2300" kern="1200" dirty="0">
              <a:solidFill>
                <a:srgbClr val="0070C0"/>
              </a:solidFill>
            </a:rPr>
            <a:t>Specialized Time-Series DBs</a:t>
          </a:r>
        </a:p>
      </dsp:txBody>
      <dsp:txXfrm>
        <a:off x="337944" y="2127244"/>
        <a:ext cx="4200912" cy="612672"/>
      </dsp:txXfrm>
    </dsp:sp>
    <dsp:sp modelId="{17551566-5B9F-40F5-80E8-C27052F1FBDD}">
      <dsp:nvSpPr>
        <dsp:cNvPr id="0" name=""/>
        <dsp:cNvSpPr/>
      </dsp:nvSpPr>
      <dsp:spPr>
        <a:xfrm>
          <a:off x="0" y="3484400"/>
          <a:ext cx="6096000" cy="579600"/>
        </a:xfrm>
        <a:prstGeom prst="rect">
          <a:avLst/>
        </a:prstGeom>
        <a:solidFill>
          <a:schemeClr val="accent2">
            <a:alpha val="90000"/>
            <a:tint val="40000"/>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07A6A3C-DFAF-4D90-9851-366E46AE7736}">
      <dsp:nvSpPr>
        <dsp:cNvPr id="0" name=""/>
        <dsp:cNvSpPr/>
      </dsp:nvSpPr>
      <dsp:spPr>
        <a:xfrm>
          <a:off x="304800" y="3137380"/>
          <a:ext cx="4267200" cy="678960"/>
        </a:xfrm>
        <a:prstGeom prst="roundRect">
          <a:avLst/>
        </a:prstGeom>
        <a:solidFill>
          <a:schemeClr val="lt1">
            <a:hueOff val="0"/>
            <a:satOff val="0"/>
            <a:lumOff val="0"/>
            <a:alphaOff val="0"/>
          </a:schemeClr>
        </a:solid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1290" tIns="0" rIns="161290" bIns="0" numCol="1" spcCol="1270" anchor="ctr" anchorCtr="0">
          <a:noAutofit/>
        </a:bodyPr>
        <a:lstStyle/>
        <a:p>
          <a:pPr marL="0" lvl="0" indent="0" algn="l" defTabSz="1022350">
            <a:lnSpc>
              <a:spcPct val="90000"/>
            </a:lnSpc>
            <a:spcBef>
              <a:spcPct val="0"/>
            </a:spcBef>
            <a:spcAft>
              <a:spcPct val="35000"/>
            </a:spcAft>
            <a:buNone/>
          </a:pPr>
          <a:r>
            <a:rPr lang="en-US" sz="2300" kern="1200" dirty="0"/>
            <a:t>Array DBs</a:t>
          </a:r>
        </a:p>
      </dsp:txBody>
      <dsp:txXfrm>
        <a:off x="337944" y="3170524"/>
        <a:ext cx="4200912" cy="612672"/>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8725B5-8224-4F96-9974-A7741199BF29}">
      <dsp:nvSpPr>
        <dsp:cNvPr id="0" name=""/>
        <dsp:cNvSpPr/>
      </dsp:nvSpPr>
      <dsp:spPr>
        <a:xfrm>
          <a:off x="3740" y="395012"/>
          <a:ext cx="1326421" cy="990145"/>
        </a:xfrm>
        <a:prstGeom prst="round2SameRect">
          <a:avLst>
            <a:gd name="adj1" fmla="val 8000"/>
            <a:gd name="adj2" fmla="val 0"/>
          </a:avLst>
        </a:prstGeom>
        <a:solidFill>
          <a:schemeClr val="lt1">
            <a:alpha val="9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240" tIns="45720" rIns="15240" bIns="15240" numCol="1" spcCol="1270" anchor="t" anchorCtr="0">
          <a:noAutofit/>
        </a:bodyPr>
        <a:lstStyle/>
        <a:p>
          <a:pPr marL="114300" lvl="1" indent="-114300" algn="l" defTabSz="533400">
            <a:lnSpc>
              <a:spcPct val="90000"/>
            </a:lnSpc>
            <a:spcBef>
              <a:spcPct val="0"/>
            </a:spcBef>
            <a:spcAft>
              <a:spcPct val="15000"/>
            </a:spcAft>
            <a:buChar char="•"/>
          </a:pPr>
          <a:r>
            <a:rPr lang="en-US" sz="1200" kern="1200" dirty="0"/>
            <a:t>FITS</a:t>
          </a:r>
        </a:p>
        <a:p>
          <a:pPr marL="114300" lvl="1" indent="-114300" algn="l" defTabSz="533400">
            <a:lnSpc>
              <a:spcPct val="90000"/>
            </a:lnSpc>
            <a:spcBef>
              <a:spcPct val="0"/>
            </a:spcBef>
            <a:spcAft>
              <a:spcPct val="15000"/>
            </a:spcAft>
            <a:buChar char="•"/>
          </a:pPr>
          <a:r>
            <a:rPr lang="en-US" sz="1200" kern="1200" dirty="0"/>
            <a:t>HDF5</a:t>
          </a:r>
        </a:p>
      </dsp:txBody>
      <dsp:txXfrm>
        <a:off x="26940" y="418212"/>
        <a:ext cx="1280021" cy="966945"/>
      </dsp:txXfrm>
    </dsp:sp>
    <dsp:sp modelId="{3E8C2F2B-02A4-432B-9817-3AF7F82A76A2}">
      <dsp:nvSpPr>
        <dsp:cNvPr id="0" name=""/>
        <dsp:cNvSpPr/>
      </dsp:nvSpPr>
      <dsp:spPr>
        <a:xfrm>
          <a:off x="3740" y="1385158"/>
          <a:ext cx="1326421" cy="425762"/>
        </a:xfrm>
        <a:prstGeom prst="rect">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0" rIns="15240" bIns="0" numCol="1" spcCol="1270" anchor="ctr" anchorCtr="0">
          <a:noAutofit/>
        </a:bodyPr>
        <a:lstStyle/>
        <a:p>
          <a:pPr marL="0" lvl="0" indent="0" algn="l" defTabSz="533400">
            <a:lnSpc>
              <a:spcPct val="90000"/>
            </a:lnSpc>
            <a:spcBef>
              <a:spcPct val="0"/>
            </a:spcBef>
            <a:spcAft>
              <a:spcPct val="35000"/>
            </a:spcAft>
            <a:buNone/>
          </a:pPr>
          <a:r>
            <a:rPr lang="en-US" sz="1200" kern="1200" dirty="0"/>
            <a:t>Astronomy</a:t>
          </a:r>
        </a:p>
      </dsp:txBody>
      <dsp:txXfrm>
        <a:off x="3740" y="1385158"/>
        <a:ext cx="934099" cy="425762"/>
      </dsp:txXfrm>
    </dsp:sp>
    <dsp:sp modelId="{C59E99A5-7618-4B01-BB4C-0736E2880633}">
      <dsp:nvSpPr>
        <dsp:cNvPr id="0" name=""/>
        <dsp:cNvSpPr/>
      </dsp:nvSpPr>
      <dsp:spPr>
        <a:xfrm>
          <a:off x="975362" y="1452786"/>
          <a:ext cx="464247" cy="464247"/>
        </a:xfrm>
        <a:prstGeom prst="ellipse">
          <a:avLst/>
        </a:prstGeom>
        <a:solidFill>
          <a:schemeClr val="accent5">
            <a:tint val="40000"/>
            <a:alpha val="90000"/>
            <a:hueOff val="0"/>
            <a:satOff val="0"/>
            <a:lumOff val="0"/>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4C8CE3D-1733-486B-A2C6-5ABB8C21CF01}">
      <dsp:nvSpPr>
        <dsp:cNvPr id="0" name=""/>
        <dsp:cNvSpPr/>
      </dsp:nvSpPr>
      <dsp:spPr>
        <a:xfrm>
          <a:off x="1554623" y="395012"/>
          <a:ext cx="1326421" cy="990145"/>
        </a:xfrm>
        <a:prstGeom prst="round2SameRect">
          <a:avLst>
            <a:gd name="adj1" fmla="val 8000"/>
            <a:gd name="adj2" fmla="val 0"/>
          </a:avLst>
        </a:prstGeom>
        <a:solidFill>
          <a:schemeClr val="lt1">
            <a:alpha val="90000"/>
            <a:hueOff val="0"/>
            <a:satOff val="0"/>
            <a:lumOff val="0"/>
            <a:alphaOff val="0"/>
          </a:schemeClr>
        </a:solidFill>
        <a:ln w="12700" cap="flat" cmpd="sng" algn="ctr">
          <a:solidFill>
            <a:schemeClr val="accent5">
              <a:hueOff val="-1225557"/>
              <a:satOff val="-1705"/>
              <a:lumOff val="-654"/>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240" tIns="45720" rIns="15240" bIns="15240" numCol="1" spcCol="1270" anchor="t" anchorCtr="0">
          <a:noAutofit/>
        </a:bodyPr>
        <a:lstStyle/>
        <a:p>
          <a:pPr marL="114300" lvl="1" indent="-114300" algn="l" defTabSz="533400">
            <a:lnSpc>
              <a:spcPct val="90000"/>
            </a:lnSpc>
            <a:spcBef>
              <a:spcPct val="0"/>
            </a:spcBef>
            <a:spcAft>
              <a:spcPct val="15000"/>
            </a:spcAft>
            <a:buChar char="•"/>
          </a:pPr>
          <a:r>
            <a:rPr lang="en-US" sz="1200" kern="1200" dirty="0"/>
            <a:t>SEED</a:t>
          </a:r>
        </a:p>
        <a:p>
          <a:pPr marL="114300" lvl="1" indent="-114300" algn="l" defTabSz="533400">
            <a:lnSpc>
              <a:spcPct val="90000"/>
            </a:lnSpc>
            <a:spcBef>
              <a:spcPct val="0"/>
            </a:spcBef>
            <a:spcAft>
              <a:spcPct val="15000"/>
            </a:spcAft>
            <a:buChar char="•"/>
          </a:pPr>
          <a:r>
            <a:rPr lang="en-US" sz="1200" kern="1200" dirty="0" err="1"/>
            <a:t>MiniSEED</a:t>
          </a:r>
          <a:endParaRPr lang="en-US" sz="1200" kern="1200" dirty="0"/>
        </a:p>
        <a:p>
          <a:pPr marL="114300" lvl="1" indent="-114300" algn="l" defTabSz="533400">
            <a:lnSpc>
              <a:spcPct val="90000"/>
            </a:lnSpc>
            <a:spcBef>
              <a:spcPct val="0"/>
            </a:spcBef>
            <a:spcAft>
              <a:spcPct val="15000"/>
            </a:spcAft>
            <a:buChar char="•"/>
          </a:pPr>
          <a:r>
            <a:rPr lang="en-US" sz="1200" kern="1200" dirty="0"/>
            <a:t>ASCII</a:t>
          </a:r>
        </a:p>
        <a:p>
          <a:pPr marL="114300" lvl="1" indent="-114300" algn="l" defTabSz="533400">
            <a:lnSpc>
              <a:spcPct val="90000"/>
            </a:lnSpc>
            <a:spcBef>
              <a:spcPct val="0"/>
            </a:spcBef>
            <a:spcAft>
              <a:spcPct val="15000"/>
            </a:spcAft>
            <a:buChar char="•"/>
          </a:pPr>
          <a:r>
            <a:rPr lang="en-US" sz="1200" kern="1200" dirty="0" err="1"/>
            <a:t>GeoCSV</a:t>
          </a:r>
          <a:endParaRPr lang="en-US" sz="1200" kern="1200" dirty="0"/>
        </a:p>
      </dsp:txBody>
      <dsp:txXfrm>
        <a:off x="1577823" y="418212"/>
        <a:ext cx="1280021" cy="966945"/>
      </dsp:txXfrm>
    </dsp:sp>
    <dsp:sp modelId="{9F9C01C4-6D7F-4FC2-843A-82ECFD3366E8}">
      <dsp:nvSpPr>
        <dsp:cNvPr id="0" name=""/>
        <dsp:cNvSpPr/>
      </dsp:nvSpPr>
      <dsp:spPr>
        <a:xfrm>
          <a:off x="1554623" y="1385158"/>
          <a:ext cx="1326421" cy="425762"/>
        </a:xfrm>
        <a:prstGeom prst="rect">
          <a:avLst/>
        </a:prstGeom>
        <a:solidFill>
          <a:schemeClr val="accent5">
            <a:hueOff val="-1225557"/>
            <a:satOff val="-1705"/>
            <a:lumOff val="-654"/>
            <a:alphaOff val="0"/>
          </a:schemeClr>
        </a:solidFill>
        <a:ln w="12700" cap="flat" cmpd="sng" algn="ctr">
          <a:solidFill>
            <a:schemeClr val="accent5">
              <a:hueOff val="-1225557"/>
              <a:satOff val="-1705"/>
              <a:lumOff val="-654"/>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0" rIns="15240" bIns="0" numCol="1" spcCol="1270" anchor="ctr" anchorCtr="0">
          <a:noAutofit/>
        </a:bodyPr>
        <a:lstStyle/>
        <a:p>
          <a:pPr marL="0" lvl="0" indent="0" algn="l" defTabSz="533400">
            <a:lnSpc>
              <a:spcPct val="90000"/>
            </a:lnSpc>
            <a:spcBef>
              <a:spcPct val="0"/>
            </a:spcBef>
            <a:spcAft>
              <a:spcPct val="35000"/>
            </a:spcAft>
            <a:buNone/>
          </a:pPr>
          <a:r>
            <a:rPr lang="en-US" sz="1200" kern="1200" dirty="0"/>
            <a:t>Seismology</a:t>
          </a:r>
        </a:p>
      </dsp:txBody>
      <dsp:txXfrm>
        <a:off x="1554623" y="1385158"/>
        <a:ext cx="934099" cy="425762"/>
      </dsp:txXfrm>
    </dsp:sp>
    <dsp:sp modelId="{A3B5C74C-19D1-4F6B-8892-B4382A81801B}">
      <dsp:nvSpPr>
        <dsp:cNvPr id="0" name=""/>
        <dsp:cNvSpPr/>
      </dsp:nvSpPr>
      <dsp:spPr>
        <a:xfrm>
          <a:off x="2526245" y="1452786"/>
          <a:ext cx="464247" cy="464247"/>
        </a:xfrm>
        <a:prstGeom prst="ellipse">
          <a:avLst/>
        </a:prstGeom>
        <a:solidFill>
          <a:schemeClr val="accent5">
            <a:tint val="40000"/>
            <a:alpha val="90000"/>
            <a:hueOff val="-1231959"/>
            <a:satOff val="-2136"/>
            <a:lumOff val="-215"/>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F8A8FE5-A407-452F-9C88-A09CD824A133}">
      <dsp:nvSpPr>
        <dsp:cNvPr id="0" name=""/>
        <dsp:cNvSpPr/>
      </dsp:nvSpPr>
      <dsp:spPr>
        <a:xfrm>
          <a:off x="3105507" y="395012"/>
          <a:ext cx="1326421" cy="990145"/>
        </a:xfrm>
        <a:prstGeom prst="round2SameRect">
          <a:avLst>
            <a:gd name="adj1" fmla="val 8000"/>
            <a:gd name="adj2" fmla="val 0"/>
          </a:avLst>
        </a:prstGeom>
        <a:solidFill>
          <a:schemeClr val="lt1">
            <a:alpha val="90000"/>
            <a:hueOff val="0"/>
            <a:satOff val="0"/>
            <a:lumOff val="0"/>
            <a:alphaOff val="0"/>
          </a:schemeClr>
        </a:solidFill>
        <a:ln w="12700" cap="flat" cmpd="sng" algn="ctr">
          <a:solidFill>
            <a:schemeClr val="accent5">
              <a:hueOff val="-2451115"/>
              <a:satOff val="-3409"/>
              <a:lumOff val="-1307"/>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240" tIns="45720" rIns="15240" bIns="15240" numCol="1" spcCol="1270" anchor="t" anchorCtr="0">
          <a:noAutofit/>
        </a:bodyPr>
        <a:lstStyle/>
        <a:p>
          <a:pPr marL="114300" lvl="1" indent="-114300" algn="l" defTabSz="533400">
            <a:lnSpc>
              <a:spcPct val="90000"/>
            </a:lnSpc>
            <a:spcBef>
              <a:spcPct val="0"/>
            </a:spcBef>
            <a:spcAft>
              <a:spcPct val="15000"/>
            </a:spcAft>
            <a:buChar char="•"/>
          </a:pPr>
          <a:r>
            <a:rPr lang="en-US" sz="1200" kern="1200" dirty="0"/>
            <a:t>BIDS (EEG)</a:t>
          </a:r>
        </a:p>
        <a:p>
          <a:pPr marL="114300" lvl="1" indent="-114300" algn="l" defTabSz="533400">
            <a:lnSpc>
              <a:spcPct val="90000"/>
            </a:lnSpc>
            <a:spcBef>
              <a:spcPct val="0"/>
            </a:spcBef>
            <a:spcAft>
              <a:spcPct val="15000"/>
            </a:spcAft>
            <a:buChar char="•"/>
          </a:pPr>
          <a:r>
            <a:rPr lang="en-US" sz="1200" kern="1200" dirty="0"/>
            <a:t>WFDB (ECG)</a:t>
          </a:r>
        </a:p>
        <a:p>
          <a:pPr marL="114300" lvl="1" indent="-114300" algn="l" defTabSz="533400">
            <a:lnSpc>
              <a:spcPct val="90000"/>
            </a:lnSpc>
            <a:spcBef>
              <a:spcPct val="0"/>
            </a:spcBef>
            <a:spcAft>
              <a:spcPct val="15000"/>
            </a:spcAft>
            <a:buChar char="•"/>
          </a:pPr>
          <a:r>
            <a:rPr lang="en-US" sz="1200" kern="1200" dirty="0"/>
            <a:t>EDF(ECG)</a:t>
          </a:r>
        </a:p>
        <a:p>
          <a:pPr marL="114300" lvl="1" indent="-114300" algn="l" defTabSz="533400">
            <a:lnSpc>
              <a:spcPct val="90000"/>
            </a:lnSpc>
            <a:spcBef>
              <a:spcPct val="0"/>
            </a:spcBef>
            <a:spcAft>
              <a:spcPct val="15000"/>
            </a:spcAft>
            <a:buChar char="•"/>
          </a:pPr>
          <a:r>
            <a:rPr lang="en-US" sz="1200" kern="1200" dirty="0"/>
            <a:t>FASTA (DNA)</a:t>
          </a:r>
        </a:p>
      </dsp:txBody>
      <dsp:txXfrm>
        <a:off x="3128707" y="418212"/>
        <a:ext cx="1280021" cy="966945"/>
      </dsp:txXfrm>
    </dsp:sp>
    <dsp:sp modelId="{7C1907E0-2911-4371-9A82-CB84ED69BF8A}">
      <dsp:nvSpPr>
        <dsp:cNvPr id="0" name=""/>
        <dsp:cNvSpPr/>
      </dsp:nvSpPr>
      <dsp:spPr>
        <a:xfrm>
          <a:off x="3105507" y="1385158"/>
          <a:ext cx="1326421" cy="425762"/>
        </a:xfrm>
        <a:prstGeom prst="rect">
          <a:avLst/>
        </a:prstGeom>
        <a:solidFill>
          <a:schemeClr val="accent5">
            <a:hueOff val="-2451115"/>
            <a:satOff val="-3409"/>
            <a:lumOff val="-1307"/>
            <a:alphaOff val="0"/>
          </a:schemeClr>
        </a:solidFill>
        <a:ln w="12700" cap="flat" cmpd="sng" algn="ctr">
          <a:solidFill>
            <a:schemeClr val="accent5">
              <a:hueOff val="-2451115"/>
              <a:satOff val="-3409"/>
              <a:lumOff val="-1307"/>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0" rIns="15240" bIns="0" numCol="1" spcCol="1270" anchor="ctr" anchorCtr="0">
          <a:noAutofit/>
        </a:bodyPr>
        <a:lstStyle/>
        <a:p>
          <a:pPr marL="0" lvl="0" indent="0" algn="l" defTabSz="533400">
            <a:lnSpc>
              <a:spcPct val="90000"/>
            </a:lnSpc>
            <a:spcBef>
              <a:spcPct val="0"/>
            </a:spcBef>
            <a:spcAft>
              <a:spcPct val="35000"/>
            </a:spcAft>
            <a:buNone/>
          </a:pPr>
          <a:r>
            <a:rPr lang="en-US" sz="1200" kern="1200" dirty="0"/>
            <a:t>Biology</a:t>
          </a:r>
        </a:p>
      </dsp:txBody>
      <dsp:txXfrm>
        <a:off x="3105507" y="1385158"/>
        <a:ext cx="934099" cy="425762"/>
      </dsp:txXfrm>
    </dsp:sp>
    <dsp:sp modelId="{6BD8C862-9BBF-42C7-B57F-31CD5EBAC2F2}">
      <dsp:nvSpPr>
        <dsp:cNvPr id="0" name=""/>
        <dsp:cNvSpPr/>
      </dsp:nvSpPr>
      <dsp:spPr>
        <a:xfrm>
          <a:off x="4077128" y="1452786"/>
          <a:ext cx="464247" cy="464247"/>
        </a:xfrm>
        <a:prstGeom prst="ellipse">
          <a:avLst/>
        </a:prstGeom>
        <a:solidFill>
          <a:schemeClr val="accent5">
            <a:tint val="40000"/>
            <a:alpha val="90000"/>
            <a:hueOff val="-2463918"/>
            <a:satOff val="-4272"/>
            <a:lumOff val="-430"/>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FBCE84B-35E2-4688-B285-90CD78A8D9C7}">
      <dsp:nvSpPr>
        <dsp:cNvPr id="0" name=""/>
        <dsp:cNvSpPr/>
      </dsp:nvSpPr>
      <dsp:spPr>
        <a:xfrm>
          <a:off x="4656390" y="395012"/>
          <a:ext cx="1326421" cy="990145"/>
        </a:xfrm>
        <a:prstGeom prst="round2SameRect">
          <a:avLst>
            <a:gd name="adj1" fmla="val 8000"/>
            <a:gd name="adj2" fmla="val 0"/>
          </a:avLst>
        </a:prstGeom>
        <a:solidFill>
          <a:schemeClr val="lt1">
            <a:alpha val="90000"/>
            <a:hueOff val="0"/>
            <a:satOff val="0"/>
            <a:lumOff val="0"/>
            <a:alphaOff val="0"/>
          </a:schemeClr>
        </a:solidFill>
        <a:ln w="12700" cap="flat" cmpd="sng" algn="ctr">
          <a:solidFill>
            <a:schemeClr val="accent5">
              <a:hueOff val="-3676672"/>
              <a:satOff val="-5114"/>
              <a:lumOff val="-1961"/>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240" tIns="45720" rIns="15240" bIns="15240" numCol="1" spcCol="1270" anchor="t" anchorCtr="0">
          <a:noAutofit/>
        </a:bodyPr>
        <a:lstStyle/>
        <a:p>
          <a:pPr marL="114300" lvl="1" indent="-114300" algn="l" defTabSz="533400">
            <a:lnSpc>
              <a:spcPct val="90000"/>
            </a:lnSpc>
            <a:spcBef>
              <a:spcPct val="0"/>
            </a:spcBef>
            <a:spcAft>
              <a:spcPct val="15000"/>
            </a:spcAft>
            <a:buChar char="•"/>
          </a:pPr>
          <a:r>
            <a:rPr lang="en-US" sz="1200" kern="1200" dirty="0"/>
            <a:t>CSV</a:t>
          </a:r>
        </a:p>
        <a:p>
          <a:pPr marL="114300" lvl="1" indent="-114300" algn="l" defTabSz="533400">
            <a:lnSpc>
              <a:spcPct val="90000"/>
            </a:lnSpc>
            <a:spcBef>
              <a:spcPct val="0"/>
            </a:spcBef>
            <a:spcAft>
              <a:spcPct val="15000"/>
            </a:spcAft>
            <a:buChar char="•"/>
          </a:pPr>
          <a:endParaRPr lang="en-US" sz="1200" kern="1200" dirty="0"/>
        </a:p>
      </dsp:txBody>
      <dsp:txXfrm>
        <a:off x="4679590" y="418212"/>
        <a:ext cx="1280021" cy="966945"/>
      </dsp:txXfrm>
    </dsp:sp>
    <dsp:sp modelId="{DB4020D9-1AEF-4884-BA45-BE7DCB873498}">
      <dsp:nvSpPr>
        <dsp:cNvPr id="0" name=""/>
        <dsp:cNvSpPr/>
      </dsp:nvSpPr>
      <dsp:spPr>
        <a:xfrm>
          <a:off x="4656390" y="1385158"/>
          <a:ext cx="1326421" cy="425762"/>
        </a:xfrm>
        <a:prstGeom prst="rect">
          <a:avLst/>
        </a:prstGeom>
        <a:solidFill>
          <a:schemeClr val="accent5">
            <a:hueOff val="-3676672"/>
            <a:satOff val="-5114"/>
            <a:lumOff val="-1961"/>
            <a:alphaOff val="0"/>
          </a:schemeClr>
        </a:solidFill>
        <a:ln w="12700" cap="flat" cmpd="sng" algn="ctr">
          <a:solidFill>
            <a:schemeClr val="accent5">
              <a:hueOff val="-3676672"/>
              <a:satOff val="-5114"/>
              <a:lumOff val="-1961"/>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0" rIns="15240" bIns="0" numCol="1" spcCol="1270" anchor="ctr" anchorCtr="0">
          <a:noAutofit/>
        </a:bodyPr>
        <a:lstStyle/>
        <a:p>
          <a:pPr marL="0" lvl="0" indent="0" algn="l" defTabSz="533400">
            <a:lnSpc>
              <a:spcPct val="90000"/>
            </a:lnSpc>
            <a:spcBef>
              <a:spcPct val="0"/>
            </a:spcBef>
            <a:spcAft>
              <a:spcPct val="35000"/>
            </a:spcAft>
            <a:buNone/>
          </a:pPr>
          <a:r>
            <a:rPr lang="en-US" sz="1200" kern="1200" dirty="0"/>
            <a:t>Finance</a:t>
          </a:r>
        </a:p>
      </dsp:txBody>
      <dsp:txXfrm>
        <a:off x="4656390" y="1385158"/>
        <a:ext cx="934099" cy="425762"/>
      </dsp:txXfrm>
    </dsp:sp>
    <dsp:sp modelId="{569A32E4-0D32-4B08-AFAE-65174C0D3482}">
      <dsp:nvSpPr>
        <dsp:cNvPr id="0" name=""/>
        <dsp:cNvSpPr/>
      </dsp:nvSpPr>
      <dsp:spPr>
        <a:xfrm>
          <a:off x="5628012" y="1452786"/>
          <a:ext cx="464247" cy="464247"/>
        </a:xfrm>
        <a:prstGeom prst="ellipse">
          <a:avLst/>
        </a:prstGeom>
        <a:solidFill>
          <a:schemeClr val="accent5">
            <a:tint val="40000"/>
            <a:alpha val="90000"/>
            <a:hueOff val="-3695877"/>
            <a:satOff val="-6408"/>
            <a:lumOff val="-644"/>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7D5AF8E-7337-4A76-9469-4B8742F1D412}">
      <dsp:nvSpPr>
        <dsp:cNvPr id="0" name=""/>
        <dsp:cNvSpPr/>
      </dsp:nvSpPr>
      <dsp:spPr>
        <a:xfrm>
          <a:off x="779182" y="2146966"/>
          <a:ext cx="1326421" cy="990145"/>
        </a:xfrm>
        <a:prstGeom prst="round2SameRect">
          <a:avLst>
            <a:gd name="adj1" fmla="val 8000"/>
            <a:gd name="adj2" fmla="val 0"/>
          </a:avLst>
        </a:prstGeom>
        <a:solidFill>
          <a:schemeClr val="lt1">
            <a:alpha val="90000"/>
            <a:hueOff val="0"/>
            <a:satOff val="0"/>
            <a:lumOff val="0"/>
            <a:alphaOff val="0"/>
          </a:schemeClr>
        </a:solidFill>
        <a:ln w="12700" cap="flat" cmpd="sng" algn="ctr">
          <a:solidFill>
            <a:schemeClr val="accent5">
              <a:hueOff val="-4902230"/>
              <a:satOff val="-6819"/>
              <a:lumOff val="-261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240" tIns="45720" rIns="15240" bIns="15240" numCol="1" spcCol="1270" anchor="t" anchorCtr="0">
          <a:noAutofit/>
        </a:bodyPr>
        <a:lstStyle/>
        <a:p>
          <a:pPr marL="114300" lvl="1" indent="-114300" algn="l" defTabSz="533400">
            <a:lnSpc>
              <a:spcPct val="90000"/>
            </a:lnSpc>
            <a:spcBef>
              <a:spcPct val="0"/>
            </a:spcBef>
            <a:spcAft>
              <a:spcPct val="15000"/>
            </a:spcAft>
            <a:buChar char="•"/>
          </a:pPr>
          <a:r>
            <a:rPr lang="en-US" sz="1200" kern="1200" dirty="0"/>
            <a:t>HDF5</a:t>
          </a:r>
        </a:p>
        <a:p>
          <a:pPr marL="114300" lvl="1" indent="-114300" algn="l" defTabSz="533400">
            <a:lnSpc>
              <a:spcPct val="90000"/>
            </a:lnSpc>
            <a:spcBef>
              <a:spcPct val="0"/>
            </a:spcBef>
            <a:spcAft>
              <a:spcPct val="15000"/>
            </a:spcAft>
            <a:buChar char="•"/>
          </a:pPr>
          <a:r>
            <a:rPr lang="en-US" sz="1200" kern="1200" dirty="0" err="1"/>
            <a:t>NetCDF</a:t>
          </a:r>
          <a:endParaRPr lang="en-US" sz="1200" kern="1200" dirty="0"/>
        </a:p>
      </dsp:txBody>
      <dsp:txXfrm>
        <a:off x="802382" y="2170166"/>
        <a:ext cx="1280021" cy="966945"/>
      </dsp:txXfrm>
    </dsp:sp>
    <dsp:sp modelId="{98B87AEC-D43A-41F6-986C-66A658B3DDE1}">
      <dsp:nvSpPr>
        <dsp:cNvPr id="0" name=""/>
        <dsp:cNvSpPr/>
      </dsp:nvSpPr>
      <dsp:spPr>
        <a:xfrm>
          <a:off x="779182" y="3137111"/>
          <a:ext cx="1326421" cy="425762"/>
        </a:xfrm>
        <a:prstGeom prst="rect">
          <a:avLst/>
        </a:prstGeom>
        <a:solidFill>
          <a:schemeClr val="accent5">
            <a:hueOff val="-4902230"/>
            <a:satOff val="-6819"/>
            <a:lumOff val="-2615"/>
            <a:alphaOff val="0"/>
          </a:schemeClr>
        </a:solidFill>
        <a:ln w="12700" cap="flat" cmpd="sng" algn="ctr">
          <a:solidFill>
            <a:schemeClr val="accent5">
              <a:hueOff val="-4902230"/>
              <a:satOff val="-6819"/>
              <a:lumOff val="-2615"/>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0" rIns="15240" bIns="0" numCol="1" spcCol="1270" anchor="ctr" anchorCtr="0">
          <a:noAutofit/>
        </a:bodyPr>
        <a:lstStyle/>
        <a:p>
          <a:pPr marL="0" lvl="0" indent="0" algn="l" defTabSz="533400">
            <a:lnSpc>
              <a:spcPct val="90000"/>
            </a:lnSpc>
            <a:spcBef>
              <a:spcPct val="0"/>
            </a:spcBef>
            <a:spcAft>
              <a:spcPct val="35000"/>
            </a:spcAft>
            <a:buNone/>
          </a:pPr>
          <a:r>
            <a:rPr lang="en-US" sz="1200" kern="1200" dirty="0"/>
            <a:t>Engineering</a:t>
          </a:r>
        </a:p>
      </dsp:txBody>
      <dsp:txXfrm>
        <a:off x="779182" y="3137111"/>
        <a:ext cx="934099" cy="425762"/>
      </dsp:txXfrm>
    </dsp:sp>
    <dsp:sp modelId="{2EED9448-08B5-40C1-AF8F-83DCC55CFFC2}">
      <dsp:nvSpPr>
        <dsp:cNvPr id="0" name=""/>
        <dsp:cNvSpPr/>
      </dsp:nvSpPr>
      <dsp:spPr>
        <a:xfrm>
          <a:off x="1750803" y="3204739"/>
          <a:ext cx="464247" cy="464247"/>
        </a:xfrm>
        <a:prstGeom prst="ellipse">
          <a:avLst/>
        </a:prstGeom>
        <a:solidFill>
          <a:schemeClr val="accent5">
            <a:tint val="40000"/>
            <a:alpha val="90000"/>
            <a:hueOff val="-4927837"/>
            <a:satOff val="-8544"/>
            <a:lumOff val="-859"/>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4554852-886E-4695-97B5-410AB5C46DA0}">
      <dsp:nvSpPr>
        <dsp:cNvPr id="0" name=""/>
        <dsp:cNvSpPr/>
      </dsp:nvSpPr>
      <dsp:spPr>
        <a:xfrm>
          <a:off x="2330065" y="2146966"/>
          <a:ext cx="1326421" cy="990145"/>
        </a:xfrm>
        <a:prstGeom prst="round2SameRect">
          <a:avLst>
            <a:gd name="adj1" fmla="val 8000"/>
            <a:gd name="adj2" fmla="val 0"/>
          </a:avLst>
        </a:prstGeom>
        <a:solidFill>
          <a:schemeClr val="lt1">
            <a:alpha val="90000"/>
            <a:hueOff val="0"/>
            <a:satOff val="0"/>
            <a:lumOff val="0"/>
            <a:alphaOff val="0"/>
          </a:schemeClr>
        </a:solidFill>
        <a:ln w="12700" cap="flat" cmpd="sng" algn="ctr">
          <a:solidFill>
            <a:schemeClr val="accent5">
              <a:hueOff val="-6127787"/>
              <a:satOff val="-8523"/>
              <a:lumOff val="-3268"/>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240" tIns="45720" rIns="15240" bIns="15240" numCol="1" spcCol="1270" anchor="t" anchorCtr="0">
          <a:noAutofit/>
        </a:bodyPr>
        <a:lstStyle/>
        <a:p>
          <a:pPr marL="114300" lvl="1" indent="-114300" algn="l" defTabSz="533400">
            <a:lnSpc>
              <a:spcPct val="90000"/>
            </a:lnSpc>
            <a:spcBef>
              <a:spcPct val="0"/>
            </a:spcBef>
            <a:spcAft>
              <a:spcPct val="15000"/>
            </a:spcAft>
            <a:buChar char="•"/>
          </a:pPr>
          <a:r>
            <a:rPr lang="en-US" sz="1200" kern="1200" dirty="0"/>
            <a:t>HDF5</a:t>
          </a:r>
        </a:p>
        <a:p>
          <a:pPr marL="114300" lvl="1" indent="-114300" algn="l" defTabSz="533400">
            <a:lnSpc>
              <a:spcPct val="90000"/>
            </a:lnSpc>
            <a:spcBef>
              <a:spcPct val="0"/>
            </a:spcBef>
            <a:spcAft>
              <a:spcPct val="15000"/>
            </a:spcAft>
            <a:buChar char="•"/>
          </a:pPr>
          <a:r>
            <a:rPr lang="en-US" sz="1200" kern="1200" dirty="0" err="1"/>
            <a:t>NetCDF</a:t>
          </a:r>
          <a:endParaRPr lang="en-US" sz="1200" kern="1200" dirty="0"/>
        </a:p>
      </dsp:txBody>
      <dsp:txXfrm>
        <a:off x="2353265" y="2170166"/>
        <a:ext cx="1280021" cy="966945"/>
      </dsp:txXfrm>
    </dsp:sp>
    <dsp:sp modelId="{70E4F92D-3D9E-47CB-A555-3C89D216A595}">
      <dsp:nvSpPr>
        <dsp:cNvPr id="0" name=""/>
        <dsp:cNvSpPr/>
      </dsp:nvSpPr>
      <dsp:spPr>
        <a:xfrm>
          <a:off x="2330065" y="3137111"/>
          <a:ext cx="1326421" cy="425762"/>
        </a:xfrm>
        <a:prstGeom prst="rect">
          <a:avLst/>
        </a:prstGeom>
        <a:solidFill>
          <a:schemeClr val="accent5">
            <a:hueOff val="-6127787"/>
            <a:satOff val="-8523"/>
            <a:lumOff val="-3268"/>
            <a:alphaOff val="0"/>
          </a:schemeClr>
        </a:solidFill>
        <a:ln w="12700" cap="flat" cmpd="sng" algn="ctr">
          <a:solidFill>
            <a:schemeClr val="accent5">
              <a:hueOff val="-6127787"/>
              <a:satOff val="-8523"/>
              <a:lumOff val="-3268"/>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0" rIns="15240" bIns="0" numCol="1" spcCol="1270" anchor="ctr" anchorCtr="0">
          <a:noAutofit/>
        </a:bodyPr>
        <a:lstStyle/>
        <a:p>
          <a:pPr marL="0" lvl="0" indent="0" algn="l" defTabSz="533400">
            <a:lnSpc>
              <a:spcPct val="90000"/>
            </a:lnSpc>
            <a:spcBef>
              <a:spcPct val="0"/>
            </a:spcBef>
            <a:spcAft>
              <a:spcPct val="35000"/>
            </a:spcAft>
            <a:buNone/>
          </a:pPr>
          <a:r>
            <a:rPr lang="en-US" sz="1200" kern="1200" dirty="0"/>
            <a:t>Physics</a:t>
          </a:r>
        </a:p>
      </dsp:txBody>
      <dsp:txXfrm>
        <a:off x="2330065" y="3137111"/>
        <a:ext cx="934099" cy="425762"/>
      </dsp:txXfrm>
    </dsp:sp>
    <dsp:sp modelId="{39A4AA17-6839-47AC-BF12-2659AA6B62C3}">
      <dsp:nvSpPr>
        <dsp:cNvPr id="0" name=""/>
        <dsp:cNvSpPr/>
      </dsp:nvSpPr>
      <dsp:spPr>
        <a:xfrm>
          <a:off x="3301687" y="3204739"/>
          <a:ext cx="464247" cy="464247"/>
        </a:xfrm>
        <a:prstGeom prst="ellipse">
          <a:avLst/>
        </a:prstGeom>
        <a:solidFill>
          <a:schemeClr val="accent5">
            <a:tint val="40000"/>
            <a:alpha val="90000"/>
            <a:hueOff val="-6159796"/>
            <a:satOff val="-10680"/>
            <a:lumOff val="-1074"/>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B638919-9344-43C3-A90B-5B73A5FBFD61}">
      <dsp:nvSpPr>
        <dsp:cNvPr id="0" name=""/>
        <dsp:cNvSpPr/>
      </dsp:nvSpPr>
      <dsp:spPr>
        <a:xfrm>
          <a:off x="3880948" y="2146966"/>
          <a:ext cx="1326421" cy="990145"/>
        </a:xfrm>
        <a:prstGeom prst="round2SameRect">
          <a:avLst>
            <a:gd name="adj1" fmla="val 8000"/>
            <a:gd name="adj2" fmla="val 0"/>
          </a:avLst>
        </a:prstGeom>
        <a:solidFill>
          <a:schemeClr val="lt1">
            <a:alpha val="90000"/>
            <a:hueOff val="0"/>
            <a:satOff val="0"/>
            <a:lumOff val="0"/>
            <a:alphaOff val="0"/>
          </a:schemeClr>
        </a:solidFill>
        <a:ln w="12700" cap="flat" cmpd="sng" algn="ctr">
          <a:solidFill>
            <a:schemeClr val="accent5">
              <a:hueOff val="-7353344"/>
              <a:satOff val="-10228"/>
              <a:lumOff val="-3922"/>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240" tIns="45720" rIns="15240" bIns="15240" numCol="1" spcCol="1270" anchor="t" anchorCtr="0">
          <a:noAutofit/>
        </a:bodyPr>
        <a:lstStyle/>
        <a:p>
          <a:pPr marL="114300" lvl="1" indent="-114300" algn="l" defTabSz="533400">
            <a:lnSpc>
              <a:spcPct val="90000"/>
            </a:lnSpc>
            <a:spcBef>
              <a:spcPct val="0"/>
            </a:spcBef>
            <a:spcAft>
              <a:spcPct val="15000"/>
            </a:spcAft>
            <a:buChar char="•"/>
          </a:pPr>
          <a:r>
            <a:rPr lang="en-US" sz="1200" kern="1200" dirty="0"/>
            <a:t>CSV</a:t>
          </a:r>
        </a:p>
        <a:p>
          <a:pPr marL="114300" lvl="1" indent="-114300" algn="l" defTabSz="533400">
            <a:lnSpc>
              <a:spcPct val="90000"/>
            </a:lnSpc>
            <a:spcBef>
              <a:spcPct val="0"/>
            </a:spcBef>
            <a:spcAft>
              <a:spcPct val="15000"/>
            </a:spcAft>
            <a:buChar char="•"/>
          </a:pPr>
          <a:r>
            <a:rPr lang="en-US" sz="1200" kern="1200" dirty="0"/>
            <a:t>TSV</a:t>
          </a:r>
        </a:p>
        <a:p>
          <a:pPr marL="114300" lvl="1" indent="-114300" algn="l" defTabSz="533400">
            <a:lnSpc>
              <a:spcPct val="90000"/>
            </a:lnSpc>
            <a:spcBef>
              <a:spcPct val="0"/>
            </a:spcBef>
            <a:spcAft>
              <a:spcPct val="15000"/>
            </a:spcAft>
            <a:buChar char="•"/>
          </a:pPr>
          <a:r>
            <a:rPr lang="en-US" sz="1200" kern="1200" dirty="0"/>
            <a:t>XLS</a:t>
          </a:r>
        </a:p>
        <a:p>
          <a:pPr marL="114300" lvl="1" indent="-114300" algn="l" defTabSz="533400">
            <a:lnSpc>
              <a:spcPct val="90000"/>
            </a:lnSpc>
            <a:spcBef>
              <a:spcPct val="0"/>
            </a:spcBef>
            <a:spcAft>
              <a:spcPct val="15000"/>
            </a:spcAft>
            <a:buChar char="•"/>
          </a:pPr>
          <a:r>
            <a:rPr lang="en-US" sz="1200" kern="1200" dirty="0"/>
            <a:t>Parquet</a:t>
          </a:r>
        </a:p>
        <a:p>
          <a:pPr marL="114300" lvl="1" indent="-114300" algn="l" defTabSz="533400">
            <a:lnSpc>
              <a:spcPct val="90000"/>
            </a:lnSpc>
            <a:spcBef>
              <a:spcPct val="0"/>
            </a:spcBef>
            <a:spcAft>
              <a:spcPct val="15000"/>
            </a:spcAft>
            <a:buChar char="•"/>
          </a:pPr>
          <a:r>
            <a:rPr lang="en-US" sz="1200" kern="1200" dirty="0"/>
            <a:t>etc.</a:t>
          </a:r>
        </a:p>
      </dsp:txBody>
      <dsp:txXfrm>
        <a:off x="3904148" y="2170166"/>
        <a:ext cx="1280021" cy="966945"/>
      </dsp:txXfrm>
    </dsp:sp>
    <dsp:sp modelId="{9BF7E22F-FC58-40D4-8E7D-39ED8335C5CF}">
      <dsp:nvSpPr>
        <dsp:cNvPr id="0" name=""/>
        <dsp:cNvSpPr/>
      </dsp:nvSpPr>
      <dsp:spPr>
        <a:xfrm>
          <a:off x="3880948" y="3137111"/>
          <a:ext cx="1326421" cy="425762"/>
        </a:xfrm>
        <a:prstGeom prst="rect">
          <a:avLst/>
        </a:prstGeom>
        <a:solidFill>
          <a:schemeClr val="accent5">
            <a:hueOff val="-7353344"/>
            <a:satOff val="-10228"/>
            <a:lumOff val="-3922"/>
            <a:alphaOff val="0"/>
          </a:schemeClr>
        </a:solidFill>
        <a:ln w="12700" cap="flat" cmpd="sng" algn="ctr">
          <a:solidFill>
            <a:schemeClr val="accent5">
              <a:hueOff val="-7353344"/>
              <a:satOff val="-10228"/>
              <a:lumOff val="-3922"/>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0" rIns="15240" bIns="0" numCol="1" spcCol="1270" anchor="ctr" anchorCtr="0">
          <a:noAutofit/>
        </a:bodyPr>
        <a:lstStyle/>
        <a:p>
          <a:pPr marL="0" lvl="0" indent="0" algn="l" defTabSz="533400">
            <a:lnSpc>
              <a:spcPct val="90000"/>
            </a:lnSpc>
            <a:spcBef>
              <a:spcPct val="0"/>
            </a:spcBef>
            <a:spcAft>
              <a:spcPct val="35000"/>
            </a:spcAft>
            <a:buNone/>
          </a:pPr>
          <a:r>
            <a:rPr lang="en-US" sz="1200" kern="1200" dirty="0"/>
            <a:t>Data Science</a:t>
          </a:r>
        </a:p>
      </dsp:txBody>
      <dsp:txXfrm>
        <a:off x="3880948" y="3137111"/>
        <a:ext cx="934099" cy="425762"/>
      </dsp:txXfrm>
    </dsp:sp>
    <dsp:sp modelId="{0ABDC993-E198-499E-B971-F6A56EC7A195}">
      <dsp:nvSpPr>
        <dsp:cNvPr id="0" name=""/>
        <dsp:cNvSpPr/>
      </dsp:nvSpPr>
      <dsp:spPr>
        <a:xfrm>
          <a:off x="4852570" y="3204739"/>
          <a:ext cx="464247" cy="464247"/>
        </a:xfrm>
        <a:prstGeom prst="ellipse">
          <a:avLst/>
        </a:prstGeom>
        <a:solidFill>
          <a:schemeClr val="accent5">
            <a:tint val="40000"/>
            <a:alpha val="90000"/>
            <a:hueOff val="-7391755"/>
            <a:satOff val="-12816"/>
            <a:lumOff val="-1289"/>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42BA9CF-9484-4B9D-B046-B5D59A301068}">
      <dsp:nvSpPr>
        <dsp:cNvPr id="0" name=""/>
        <dsp:cNvSpPr/>
      </dsp:nvSpPr>
      <dsp:spPr>
        <a:xfrm rot="10800000">
          <a:off x="914435" y="2061"/>
          <a:ext cx="2977038" cy="658320"/>
        </a:xfrm>
        <a:prstGeom prst="homePlate">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0301" tIns="49530" rIns="92456" bIns="49530" numCol="1" spcCol="1270" anchor="t" anchorCtr="0">
          <a:noAutofit/>
        </a:bodyPr>
        <a:lstStyle/>
        <a:p>
          <a:pPr marL="0" lvl="0" indent="0" algn="l" defTabSz="577850">
            <a:lnSpc>
              <a:spcPct val="90000"/>
            </a:lnSpc>
            <a:spcBef>
              <a:spcPct val="0"/>
            </a:spcBef>
            <a:spcAft>
              <a:spcPct val="35000"/>
            </a:spcAft>
            <a:buNone/>
          </a:pPr>
          <a:r>
            <a:rPr lang="en-US" sz="1300" kern="1200" dirty="0" err="1"/>
            <a:t>InfluxDB</a:t>
          </a:r>
          <a:endParaRPr lang="en-US" sz="1300" kern="1200" dirty="0"/>
        </a:p>
        <a:p>
          <a:pPr marL="57150" lvl="1" indent="-57150" algn="l" defTabSz="444500">
            <a:lnSpc>
              <a:spcPct val="90000"/>
            </a:lnSpc>
            <a:spcBef>
              <a:spcPct val="0"/>
            </a:spcBef>
            <a:spcAft>
              <a:spcPct val="15000"/>
            </a:spcAft>
            <a:buChar char="•"/>
          </a:pPr>
          <a:r>
            <a:rPr lang="en-US" sz="1000" kern="1200" dirty="0"/>
            <a:t>Storage: Custom (TSM-Tree)</a:t>
          </a:r>
        </a:p>
      </dsp:txBody>
      <dsp:txXfrm rot="10800000">
        <a:off x="1079015" y="2061"/>
        <a:ext cx="2812458" cy="658320"/>
      </dsp:txXfrm>
    </dsp:sp>
    <dsp:sp modelId="{FF6DF679-EA5A-43AB-982B-C7EE12F1598B}">
      <dsp:nvSpPr>
        <dsp:cNvPr id="0" name=""/>
        <dsp:cNvSpPr/>
      </dsp:nvSpPr>
      <dsp:spPr>
        <a:xfrm>
          <a:off x="585275" y="2061"/>
          <a:ext cx="658320" cy="658320"/>
        </a:xfrm>
        <a:prstGeom prst="ellipse">
          <a:avLst/>
        </a:prstGeom>
        <a:solidFill>
          <a:schemeClr val="accent4">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31461FD-6CA2-4B75-84FB-4ECCEE6EDCA9}">
      <dsp:nvSpPr>
        <dsp:cNvPr id="0" name=""/>
        <dsp:cNvSpPr/>
      </dsp:nvSpPr>
      <dsp:spPr>
        <a:xfrm rot="10800000">
          <a:off x="914435" y="856895"/>
          <a:ext cx="2977038" cy="658320"/>
        </a:xfrm>
        <a:prstGeom prst="homePlate">
          <a:avLst/>
        </a:prstGeom>
        <a:solidFill>
          <a:schemeClr val="accent4">
            <a:hueOff val="2598923"/>
            <a:satOff val="-11992"/>
            <a:lumOff val="44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0301" tIns="49530" rIns="92456" bIns="49530" numCol="1" spcCol="1270" anchor="t" anchorCtr="0">
          <a:noAutofit/>
        </a:bodyPr>
        <a:lstStyle/>
        <a:p>
          <a:pPr marL="0" lvl="0" indent="0" algn="l" defTabSz="577850">
            <a:lnSpc>
              <a:spcPct val="90000"/>
            </a:lnSpc>
            <a:spcBef>
              <a:spcPct val="0"/>
            </a:spcBef>
            <a:spcAft>
              <a:spcPct val="35000"/>
            </a:spcAft>
            <a:buNone/>
          </a:pPr>
          <a:r>
            <a:rPr lang="en-US" sz="1300" kern="1200" dirty="0" err="1"/>
            <a:t>TimeScaleDB</a:t>
          </a:r>
          <a:endParaRPr lang="en-US" sz="1300" kern="1200" dirty="0"/>
        </a:p>
        <a:p>
          <a:pPr marL="57150" lvl="1" indent="-57150" algn="l" defTabSz="444500">
            <a:lnSpc>
              <a:spcPct val="90000"/>
            </a:lnSpc>
            <a:spcBef>
              <a:spcPct val="0"/>
            </a:spcBef>
            <a:spcAft>
              <a:spcPct val="15000"/>
            </a:spcAft>
            <a:buChar char="•"/>
          </a:pPr>
          <a:r>
            <a:rPr lang="en-US" sz="1000" kern="1200" dirty="0"/>
            <a:t>Storage: PostgreSQL</a:t>
          </a:r>
        </a:p>
      </dsp:txBody>
      <dsp:txXfrm rot="10800000">
        <a:off x="1079015" y="856895"/>
        <a:ext cx="2812458" cy="658320"/>
      </dsp:txXfrm>
    </dsp:sp>
    <dsp:sp modelId="{51AD3C3C-339D-4E18-A26F-928B5B9C99D8}">
      <dsp:nvSpPr>
        <dsp:cNvPr id="0" name=""/>
        <dsp:cNvSpPr/>
      </dsp:nvSpPr>
      <dsp:spPr>
        <a:xfrm>
          <a:off x="585275" y="856895"/>
          <a:ext cx="658320" cy="658320"/>
        </a:xfrm>
        <a:prstGeom prst="ellipse">
          <a:avLst/>
        </a:prstGeom>
        <a:solidFill>
          <a:schemeClr val="accent4">
            <a:tint val="50000"/>
            <a:hueOff val="2861881"/>
            <a:satOff val="-15039"/>
            <a:lumOff val="-108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2F6635C-B044-455A-AAF0-4FD8623811E5}">
      <dsp:nvSpPr>
        <dsp:cNvPr id="0" name=""/>
        <dsp:cNvSpPr/>
      </dsp:nvSpPr>
      <dsp:spPr>
        <a:xfrm rot="10800000">
          <a:off x="914435" y="1711729"/>
          <a:ext cx="2977038" cy="658320"/>
        </a:xfrm>
        <a:prstGeom prst="homePlate">
          <a:avLst/>
        </a:prstGeom>
        <a:solidFill>
          <a:schemeClr val="accent4">
            <a:hueOff val="5197846"/>
            <a:satOff val="-23984"/>
            <a:lumOff val="88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0301" tIns="49530" rIns="92456" bIns="49530" numCol="1" spcCol="1270" anchor="t" anchorCtr="0">
          <a:noAutofit/>
        </a:bodyPr>
        <a:lstStyle/>
        <a:p>
          <a:pPr marL="0" lvl="0" indent="0" algn="l" defTabSz="577850">
            <a:lnSpc>
              <a:spcPct val="90000"/>
            </a:lnSpc>
            <a:spcBef>
              <a:spcPct val="0"/>
            </a:spcBef>
            <a:spcAft>
              <a:spcPct val="35000"/>
            </a:spcAft>
            <a:buNone/>
          </a:pPr>
          <a:r>
            <a:rPr lang="en-US" sz="1300" kern="1200" dirty="0" err="1"/>
            <a:t>Beringei</a:t>
          </a:r>
          <a:endParaRPr lang="en-US" sz="1300" kern="1200" dirty="0"/>
        </a:p>
        <a:p>
          <a:pPr marL="57150" lvl="1" indent="-57150" algn="l" defTabSz="444500">
            <a:lnSpc>
              <a:spcPct val="90000"/>
            </a:lnSpc>
            <a:spcBef>
              <a:spcPct val="0"/>
            </a:spcBef>
            <a:spcAft>
              <a:spcPct val="15000"/>
            </a:spcAft>
            <a:buChar char="•"/>
          </a:pPr>
          <a:r>
            <a:rPr lang="en-US" sz="1000" kern="1200" dirty="0"/>
            <a:t>Storage: Compressed Arrays on Disk</a:t>
          </a:r>
        </a:p>
      </dsp:txBody>
      <dsp:txXfrm rot="10800000">
        <a:off x="1079015" y="1711729"/>
        <a:ext cx="2812458" cy="658320"/>
      </dsp:txXfrm>
    </dsp:sp>
    <dsp:sp modelId="{3CF8CCA3-AD47-43B1-A89E-3E0EB277AA06}">
      <dsp:nvSpPr>
        <dsp:cNvPr id="0" name=""/>
        <dsp:cNvSpPr/>
      </dsp:nvSpPr>
      <dsp:spPr>
        <a:xfrm>
          <a:off x="585275" y="1711729"/>
          <a:ext cx="658320" cy="658320"/>
        </a:xfrm>
        <a:prstGeom prst="ellipse">
          <a:avLst/>
        </a:prstGeom>
        <a:solidFill>
          <a:schemeClr val="accent4">
            <a:tint val="50000"/>
            <a:hueOff val="5723762"/>
            <a:satOff val="-30078"/>
            <a:lumOff val="-217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9143161-5E23-4A2D-A7BE-6E98021982B2}">
      <dsp:nvSpPr>
        <dsp:cNvPr id="0" name=""/>
        <dsp:cNvSpPr/>
      </dsp:nvSpPr>
      <dsp:spPr>
        <a:xfrm rot="10800000">
          <a:off x="914435" y="2566563"/>
          <a:ext cx="2977038" cy="658320"/>
        </a:xfrm>
        <a:prstGeom prst="homePlate">
          <a:avLst/>
        </a:prstGeom>
        <a:solidFill>
          <a:schemeClr val="accent4">
            <a:hueOff val="7796769"/>
            <a:satOff val="-35976"/>
            <a:lumOff val="132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0301" tIns="49530" rIns="92456" bIns="49530" numCol="1" spcCol="1270" anchor="t" anchorCtr="0">
          <a:noAutofit/>
        </a:bodyPr>
        <a:lstStyle/>
        <a:p>
          <a:pPr marL="0" lvl="0" indent="0" algn="l" defTabSz="577850">
            <a:lnSpc>
              <a:spcPct val="90000"/>
            </a:lnSpc>
            <a:spcBef>
              <a:spcPct val="0"/>
            </a:spcBef>
            <a:spcAft>
              <a:spcPct val="35000"/>
            </a:spcAft>
            <a:buNone/>
          </a:pPr>
          <a:r>
            <a:rPr lang="en-US" sz="1300" kern="1200" dirty="0"/>
            <a:t>Druid</a:t>
          </a:r>
        </a:p>
        <a:p>
          <a:pPr marL="57150" lvl="1" indent="-57150" algn="l" defTabSz="444500">
            <a:lnSpc>
              <a:spcPct val="90000"/>
            </a:lnSpc>
            <a:spcBef>
              <a:spcPct val="0"/>
            </a:spcBef>
            <a:spcAft>
              <a:spcPct val="15000"/>
            </a:spcAft>
            <a:buChar char="•"/>
          </a:pPr>
          <a:r>
            <a:rPr lang="en-US" sz="1000" kern="1200" dirty="0"/>
            <a:t>Metadata Storage: DBMS</a:t>
          </a:r>
        </a:p>
        <a:p>
          <a:pPr marL="57150" lvl="1" indent="-57150" algn="l" defTabSz="444500">
            <a:lnSpc>
              <a:spcPct val="90000"/>
            </a:lnSpc>
            <a:spcBef>
              <a:spcPct val="0"/>
            </a:spcBef>
            <a:spcAft>
              <a:spcPct val="15000"/>
            </a:spcAft>
            <a:buChar char="•"/>
          </a:pPr>
          <a:r>
            <a:rPr lang="en-US" sz="1000" kern="1200" dirty="0"/>
            <a:t>Data Storage: HDFS, S3</a:t>
          </a:r>
        </a:p>
      </dsp:txBody>
      <dsp:txXfrm rot="10800000">
        <a:off x="1079015" y="2566563"/>
        <a:ext cx="2812458" cy="658320"/>
      </dsp:txXfrm>
    </dsp:sp>
    <dsp:sp modelId="{740DCF64-C22D-4E3B-A40E-8F632B3E4028}">
      <dsp:nvSpPr>
        <dsp:cNvPr id="0" name=""/>
        <dsp:cNvSpPr/>
      </dsp:nvSpPr>
      <dsp:spPr>
        <a:xfrm>
          <a:off x="585275" y="2566563"/>
          <a:ext cx="658320" cy="658320"/>
        </a:xfrm>
        <a:prstGeom prst="ellipse">
          <a:avLst/>
        </a:prstGeom>
        <a:solidFill>
          <a:schemeClr val="accent4">
            <a:tint val="50000"/>
            <a:hueOff val="8585643"/>
            <a:satOff val="-45117"/>
            <a:lumOff val="-32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BCE3F98-2AB4-42BC-86A6-0E04097B0575}">
      <dsp:nvSpPr>
        <dsp:cNvPr id="0" name=""/>
        <dsp:cNvSpPr/>
      </dsp:nvSpPr>
      <dsp:spPr>
        <a:xfrm rot="10800000">
          <a:off x="914435" y="3421397"/>
          <a:ext cx="2977038" cy="658320"/>
        </a:xfrm>
        <a:prstGeom prst="homePlate">
          <a:avLst/>
        </a:prstGeom>
        <a:solidFill>
          <a:schemeClr val="accent4">
            <a:hueOff val="10395692"/>
            <a:satOff val="-47968"/>
            <a:lumOff val="17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0301" tIns="49530" rIns="92456" bIns="49530" numCol="1" spcCol="1270" anchor="t" anchorCtr="0">
          <a:noAutofit/>
        </a:bodyPr>
        <a:lstStyle/>
        <a:p>
          <a:pPr marL="0" lvl="0" indent="0" algn="l" defTabSz="577850">
            <a:lnSpc>
              <a:spcPct val="90000"/>
            </a:lnSpc>
            <a:spcBef>
              <a:spcPct val="0"/>
            </a:spcBef>
            <a:spcAft>
              <a:spcPct val="35000"/>
            </a:spcAft>
            <a:buNone/>
          </a:pPr>
          <a:r>
            <a:rPr lang="en-US" sz="1300" kern="1200" dirty="0"/>
            <a:t>Prometheus</a:t>
          </a:r>
        </a:p>
        <a:p>
          <a:pPr marL="57150" lvl="1" indent="-57150" algn="l" defTabSz="444500">
            <a:lnSpc>
              <a:spcPct val="90000"/>
            </a:lnSpc>
            <a:spcBef>
              <a:spcPct val="0"/>
            </a:spcBef>
            <a:spcAft>
              <a:spcPct val="15000"/>
            </a:spcAft>
            <a:buChar char="•"/>
          </a:pPr>
          <a:r>
            <a:rPr lang="en-US" sz="1000" kern="1200" dirty="0"/>
            <a:t>Storage: Custom (TSDB Format)</a:t>
          </a:r>
        </a:p>
      </dsp:txBody>
      <dsp:txXfrm rot="10800000">
        <a:off x="1079015" y="3421397"/>
        <a:ext cx="2812458" cy="658320"/>
      </dsp:txXfrm>
    </dsp:sp>
    <dsp:sp modelId="{0FD10CE5-B3A2-477B-A40D-4C0BCB85AC3C}">
      <dsp:nvSpPr>
        <dsp:cNvPr id="0" name=""/>
        <dsp:cNvSpPr/>
      </dsp:nvSpPr>
      <dsp:spPr>
        <a:xfrm>
          <a:off x="585275" y="3421397"/>
          <a:ext cx="658320" cy="658320"/>
        </a:xfrm>
        <a:prstGeom prst="ellipse">
          <a:avLst/>
        </a:prstGeom>
        <a:solidFill>
          <a:schemeClr val="accent4">
            <a:tint val="50000"/>
            <a:hueOff val="11447524"/>
            <a:satOff val="-60156"/>
            <a:lumOff val="-435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DC32B5-62FD-4920-9E20-457DF4E47248}">
      <dsp:nvSpPr>
        <dsp:cNvPr id="0" name=""/>
        <dsp:cNvSpPr/>
      </dsp:nvSpPr>
      <dsp:spPr>
        <a:xfrm rot="10800000">
          <a:off x="984688" y="2467"/>
          <a:ext cx="3265241" cy="648962"/>
        </a:xfrm>
        <a:prstGeom prst="homePlate">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86175" tIns="49530" rIns="92456" bIns="49530" numCol="1" spcCol="1270" anchor="t" anchorCtr="0">
          <a:noAutofit/>
        </a:bodyPr>
        <a:lstStyle/>
        <a:p>
          <a:pPr marL="0" lvl="0" indent="0" algn="l" defTabSz="577850">
            <a:lnSpc>
              <a:spcPct val="90000"/>
            </a:lnSpc>
            <a:spcBef>
              <a:spcPct val="0"/>
            </a:spcBef>
            <a:spcAft>
              <a:spcPct val="35000"/>
            </a:spcAft>
            <a:buNone/>
          </a:pPr>
          <a:r>
            <a:rPr lang="en-US" sz="1300" kern="1200" dirty="0" err="1"/>
            <a:t>CrateDB</a:t>
          </a:r>
          <a:endParaRPr lang="en-US" sz="1300" kern="1200" dirty="0"/>
        </a:p>
        <a:p>
          <a:pPr marL="57150" lvl="1" indent="-57150" algn="l" defTabSz="444500">
            <a:lnSpc>
              <a:spcPct val="90000"/>
            </a:lnSpc>
            <a:spcBef>
              <a:spcPct val="0"/>
            </a:spcBef>
            <a:spcAft>
              <a:spcPct val="15000"/>
            </a:spcAft>
            <a:buChar char="•"/>
          </a:pPr>
          <a:r>
            <a:rPr lang="en-US" sz="1000" kern="1200" dirty="0"/>
            <a:t>Storage: Custom (Column-oriented)</a:t>
          </a:r>
        </a:p>
      </dsp:txBody>
      <dsp:txXfrm rot="10800000">
        <a:off x="1146928" y="2467"/>
        <a:ext cx="3103001" cy="648962"/>
      </dsp:txXfrm>
    </dsp:sp>
    <dsp:sp modelId="{ADF600E0-186C-466A-9469-FCDAD07C0396}">
      <dsp:nvSpPr>
        <dsp:cNvPr id="0" name=""/>
        <dsp:cNvSpPr/>
      </dsp:nvSpPr>
      <dsp:spPr>
        <a:xfrm>
          <a:off x="660207" y="2467"/>
          <a:ext cx="648962" cy="648962"/>
        </a:xfrm>
        <a:prstGeom prst="ellipse">
          <a:avLst/>
        </a:prstGeom>
        <a:solidFill>
          <a:schemeClr val="accent5">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9BB6ADF-D11D-4AB7-A4DA-C6BB61B31B44}">
      <dsp:nvSpPr>
        <dsp:cNvPr id="0" name=""/>
        <dsp:cNvSpPr/>
      </dsp:nvSpPr>
      <dsp:spPr>
        <a:xfrm rot="10800000">
          <a:off x="984688" y="845150"/>
          <a:ext cx="3265241" cy="648962"/>
        </a:xfrm>
        <a:prstGeom prst="homePlate">
          <a:avLst/>
        </a:prstGeom>
        <a:solidFill>
          <a:schemeClr val="accent5">
            <a:hueOff val="-1838336"/>
            <a:satOff val="-2557"/>
            <a:lumOff val="-98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86175" tIns="49530" rIns="92456" bIns="49530" numCol="1" spcCol="1270" anchor="t" anchorCtr="0">
          <a:noAutofit/>
        </a:bodyPr>
        <a:lstStyle/>
        <a:p>
          <a:pPr marL="0" lvl="0" indent="0" algn="l" defTabSz="577850">
            <a:lnSpc>
              <a:spcPct val="90000"/>
            </a:lnSpc>
            <a:spcBef>
              <a:spcPct val="0"/>
            </a:spcBef>
            <a:spcAft>
              <a:spcPct val="35000"/>
            </a:spcAft>
            <a:buNone/>
          </a:pPr>
          <a:r>
            <a:rPr lang="en-US" sz="1300" kern="1200" dirty="0" err="1"/>
            <a:t>IoTDB</a:t>
          </a:r>
          <a:endParaRPr lang="en-US" sz="1300" kern="1200" dirty="0"/>
        </a:p>
        <a:p>
          <a:pPr marL="57150" lvl="1" indent="-57150" algn="l" defTabSz="444500">
            <a:lnSpc>
              <a:spcPct val="90000"/>
            </a:lnSpc>
            <a:spcBef>
              <a:spcPct val="0"/>
            </a:spcBef>
            <a:spcAft>
              <a:spcPct val="15000"/>
            </a:spcAft>
            <a:buChar char="•"/>
          </a:pPr>
          <a:r>
            <a:rPr lang="en-US" sz="1000" kern="1200" dirty="0"/>
            <a:t>Storage: Custom: (</a:t>
          </a:r>
          <a:r>
            <a:rPr lang="en-US" sz="1000" kern="1200" dirty="0" err="1"/>
            <a:t>TsFile</a:t>
          </a:r>
          <a:r>
            <a:rPr lang="en-US" sz="1000" kern="1200" dirty="0"/>
            <a:t> – compression + stats)</a:t>
          </a:r>
        </a:p>
      </dsp:txBody>
      <dsp:txXfrm rot="10800000">
        <a:off x="1146928" y="845150"/>
        <a:ext cx="3103001" cy="648962"/>
      </dsp:txXfrm>
    </dsp:sp>
    <dsp:sp modelId="{4D08E200-5A98-4357-87E1-25A764EB0639}">
      <dsp:nvSpPr>
        <dsp:cNvPr id="0" name=""/>
        <dsp:cNvSpPr/>
      </dsp:nvSpPr>
      <dsp:spPr>
        <a:xfrm>
          <a:off x="660207" y="845150"/>
          <a:ext cx="648962" cy="648962"/>
        </a:xfrm>
        <a:prstGeom prst="ellipse">
          <a:avLst/>
        </a:prstGeom>
        <a:solidFill>
          <a:schemeClr val="accent5">
            <a:tint val="50000"/>
            <a:hueOff val="-1847243"/>
            <a:satOff val="-3249"/>
            <a:lumOff val="-41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C39F37E-9D3B-4947-AA89-3E944B371C12}">
      <dsp:nvSpPr>
        <dsp:cNvPr id="0" name=""/>
        <dsp:cNvSpPr/>
      </dsp:nvSpPr>
      <dsp:spPr>
        <a:xfrm rot="10800000">
          <a:off x="984688" y="1687833"/>
          <a:ext cx="3265241" cy="648962"/>
        </a:xfrm>
        <a:prstGeom prst="homePlate">
          <a:avLst/>
        </a:prstGeom>
        <a:solidFill>
          <a:schemeClr val="accent5">
            <a:hueOff val="-3676672"/>
            <a:satOff val="-5114"/>
            <a:lumOff val="-196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86175" tIns="49530" rIns="92456" bIns="49530" numCol="1" spcCol="1270" anchor="t" anchorCtr="0">
          <a:noAutofit/>
        </a:bodyPr>
        <a:lstStyle/>
        <a:p>
          <a:pPr marL="0" lvl="0" indent="0" algn="l" defTabSz="577850">
            <a:lnSpc>
              <a:spcPct val="90000"/>
            </a:lnSpc>
            <a:spcBef>
              <a:spcPct val="0"/>
            </a:spcBef>
            <a:spcAft>
              <a:spcPct val="35000"/>
            </a:spcAft>
            <a:buNone/>
          </a:pPr>
          <a:r>
            <a:rPr lang="en-US" sz="1300" kern="1200" dirty="0" err="1"/>
            <a:t>OpenTSDB</a:t>
          </a:r>
          <a:endParaRPr lang="en-US" sz="1300" kern="1200" dirty="0"/>
        </a:p>
        <a:p>
          <a:pPr marL="57150" lvl="1" indent="-57150" algn="l" defTabSz="444500">
            <a:lnSpc>
              <a:spcPct val="90000"/>
            </a:lnSpc>
            <a:spcBef>
              <a:spcPct val="0"/>
            </a:spcBef>
            <a:spcAft>
              <a:spcPct val="15000"/>
            </a:spcAft>
            <a:buChar char="•"/>
          </a:pPr>
          <a:r>
            <a:rPr lang="en-US" sz="1000" kern="1200" dirty="0"/>
            <a:t>Storage: HBase</a:t>
          </a:r>
        </a:p>
      </dsp:txBody>
      <dsp:txXfrm rot="10800000">
        <a:off x="1146928" y="1687833"/>
        <a:ext cx="3103001" cy="648962"/>
      </dsp:txXfrm>
    </dsp:sp>
    <dsp:sp modelId="{F61A44AA-CC77-4E20-BDC0-F5AC03C34E0E}">
      <dsp:nvSpPr>
        <dsp:cNvPr id="0" name=""/>
        <dsp:cNvSpPr/>
      </dsp:nvSpPr>
      <dsp:spPr>
        <a:xfrm>
          <a:off x="660207" y="1687833"/>
          <a:ext cx="648962" cy="648962"/>
        </a:xfrm>
        <a:prstGeom prst="ellipse">
          <a:avLst/>
        </a:prstGeom>
        <a:solidFill>
          <a:schemeClr val="accent5">
            <a:tint val="50000"/>
            <a:hueOff val="-3694485"/>
            <a:satOff val="-6499"/>
            <a:lumOff val="-83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3478450-4CB4-40BA-A767-5F747A3F9DF9}">
      <dsp:nvSpPr>
        <dsp:cNvPr id="0" name=""/>
        <dsp:cNvSpPr/>
      </dsp:nvSpPr>
      <dsp:spPr>
        <a:xfrm rot="10800000">
          <a:off x="984688" y="2530516"/>
          <a:ext cx="3265241" cy="648962"/>
        </a:xfrm>
        <a:prstGeom prst="homePlate">
          <a:avLst/>
        </a:prstGeom>
        <a:solidFill>
          <a:schemeClr val="accent5">
            <a:hueOff val="-5515009"/>
            <a:satOff val="-7671"/>
            <a:lumOff val="-294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86175" tIns="49530" rIns="92456" bIns="49530" numCol="1" spcCol="1270" anchor="t" anchorCtr="0">
          <a:noAutofit/>
        </a:bodyPr>
        <a:lstStyle/>
        <a:p>
          <a:pPr marL="0" lvl="0" indent="0" algn="l" defTabSz="577850">
            <a:lnSpc>
              <a:spcPct val="90000"/>
            </a:lnSpc>
            <a:spcBef>
              <a:spcPct val="0"/>
            </a:spcBef>
            <a:spcAft>
              <a:spcPct val="35000"/>
            </a:spcAft>
            <a:buNone/>
          </a:pPr>
          <a:r>
            <a:rPr lang="en-US" sz="1300" kern="1200" dirty="0" err="1"/>
            <a:t>QuasarDB</a:t>
          </a:r>
          <a:endParaRPr lang="en-US" sz="1300" kern="1200" dirty="0"/>
        </a:p>
        <a:p>
          <a:pPr marL="57150" lvl="1" indent="-57150" algn="l" defTabSz="444500">
            <a:lnSpc>
              <a:spcPct val="90000"/>
            </a:lnSpc>
            <a:spcBef>
              <a:spcPct val="0"/>
            </a:spcBef>
            <a:spcAft>
              <a:spcPct val="15000"/>
            </a:spcAft>
            <a:buChar char="•"/>
          </a:pPr>
          <a:r>
            <a:rPr lang="en-US" sz="1000" kern="1200" dirty="0"/>
            <a:t>Storage: </a:t>
          </a:r>
          <a:r>
            <a:rPr lang="en-US" sz="1000" kern="1200" dirty="0" err="1"/>
            <a:t>RocksDB</a:t>
          </a:r>
          <a:endParaRPr lang="en-US" sz="1000" kern="1200" dirty="0"/>
        </a:p>
      </dsp:txBody>
      <dsp:txXfrm rot="10800000">
        <a:off x="1146928" y="2530516"/>
        <a:ext cx="3103001" cy="648962"/>
      </dsp:txXfrm>
    </dsp:sp>
    <dsp:sp modelId="{9F44158F-E9FE-4F63-AFF3-6524A4CCF194}">
      <dsp:nvSpPr>
        <dsp:cNvPr id="0" name=""/>
        <dsp:cNvSpPr/>
      </dsp:nvSpPr>
      <dsp:spPr>
        <a:xfrm>
          <a:off x="660207" y="2530516"/>
          <a:ext cx="648962" cy="648962"/>
        </a:xfrm>
        <a:prstGeom prst="ellipse">
          <a:avLst/>
        </a:prstGeom>
        <a:solidFill>
          <a:schemeClr val="accent5">
            <a:tint val="50000"/>
            <a:hueOff val="-5541728"/>
            <a:satOff val="-9748"/>
            <a:lumOff val="-125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9FD5339-A297-4891-AD72-4C7C528922C8}">
      <dsp:nvSpPr>
        <dsp:cNvPr id="0" name=""/>
        <dsp:cNvSpPr/>
      </dsp:nvSpPr>
      <dsp:spPr>
        <a:xfrm rot="10800000">
          <a:off x="984688" y="3373200"/>
          <a:ext cx="3265241" cy="648962"/>
        </a:xfrm>
        <a:prstGeom prst="homePlate">
          <a:avLst/>
        </a:prstGeom>
        <a:solidFill>
          <a:schemeClr val="accent5">
            <a:hueOff val="-7353344"/>
            <a:satOff val="-10228"/>
            <a:lumOff val="-392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86175" tIns="49530" rIns="92456" bIns="49530" numCol="1" spcCol="1270" anchor="t" anchorCtr="0">
          <a:noAutofit/>
        </a:bodyPr>
        <a:lstStyle/>
        <a:p>
          <a:pPr marL="0" lvl="0" indent="0" algn="l" defTabSz="577850">
            <a:lnSpc>
              <a:spcPct val="90000"/>
            </a:lnSpc>
            <a:spcBef>
              <a:spcPct val="0"/>
            </a:spcBef>
            <a:spcAft>
              <a:spcPct val="35000"/>
            </a:spcAft>
            <a:buNone/>
          </a:pPr>
          <a:r>
            <a:rPr lang="en-US" sz="1300" kern="1200" dirty="0"/>
            <a:t>Amazon </a:t>
          </a:r>
          <a:r>
            <a:rPr lang="en-US" sz="1300" kern="1200" dirty="0" err="1"/>
            <a:t>TimeStream</a:t>
          </a:r>
          <a:endParaRPr lang="en-US" sz="1300" kern="1200" dirty="0"/>
        </a:p>
        <a:p>
          <a:pPr marL="57150" lvl="1" indent="-57150" algn="l" defTabSz="444500">
            <a:lnSpc>
              <a:spcPct val="90000"/>
            </a:lnSpc>
            <a:spcBef>
              <a:spcPct val="0"/>
            </a:spcBef>
            <a:spcAft>
              <a:spcPct val="15000"/>
            </a:spcAft>
            <a:buChar char="•"/>
          </a:pPr>
          <a:r>
            <a:rPr lang="en-US" sz="1000" kern="1200" dirty="0"/>
            <a:t>Storage: Unknown</a:t>
          </a:r>
        </a:p>
      </dsp:txBody>
      <dsp:txXfrm rot="10800000">
        <a:off x="1146928" y="3373200"/>
        <a:ext cx="3103001" cy="648962"/>
      </dsp:txXfrm>
    </dsp:sp>
    <dsp:sp modelId="{1B04827B-05D6-4206-9CC2-48CEEAFD3CDC}">
      <dsp:nvSpPr>
        <dsp:cNvPr id="0" name=""/>
        <dsp:cNvSpPr/>
      </dsp:nvSpPr>
      <dsp:spPr>
        <a:xfrm>
          <a:off x="660207" y="3373200"/>
          <a:ext cx="648962" cy="648962"/>
        </a:xfrm>
        <a:prstGeom prst="ellipse">
          <a:avLst/>
        </a:prstGeom>
        <a:solidFill>
          <a:schemeClr val="accent5">
            <a:tint val="50000"/>
            <a:hueOff val="-7388970"/>
            <a:satOff val="-12997"/>
            <a:lumOff val="-167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0.74582</cdr:x>
      <cdr:y>0.11071</cdr:y>
    </cdr:from>
    <cdr:to>
      <cdr:x>0.88142</cdr:x>
      <cdr:y>0.2056</cdr:y>
    </cdr:to>
    <cdr:sp macro="" textlink="">
      <cdr:nvSpPr>
        <cdr:cNvPr id="2" name="TextBox 1"/>
        <cdr:cNvSpPr txBox="1"/>
      </cdr:nvSpPr>
      <cdr:spPr>
        <a:xfrm xmlns:a="http://schemas.openxmlformats.org/drawingml/2006/main">
          <a:off x="3168352" y="252028"/>
          <a:ext cx="576064" cy="21602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sz="1600" i="1" dirty="0" err="1"/>
            <a:t>i</a:t>
          </a:r>
          <a:r>
            <a:rPr lang="en-US" sz="1600" dirty="0" err="1"/>
            <a:t>SAX</a:t>
          </a:r>
          <a:r>
            <a:rPr lang="en-US" sz="1600" dirty="0"/>
            <a:t> 2.0</a:t>
          </a:r>
        </a:p>
      </cdr:txBody>
    </cdr:sp>
  </cdr:relSizeAnchor>
</c:userShapes>
</file>

<file path=ppt/drawings/drawing2.xml><?xml version="1.0" encoding="utf-8"?>
<c:userShapes xmlns:c="http://schemas.openxmlformats.org/drawingml/2006/chart">
  <cdr:relSizeAnchor xmlns:cdr="http://schemas.openxmlformats.org/drawingml/2006/chartDrawing">
    <cdr:from>
      <cdr:x>0.74582</cdr:x>
      <cdr:y>0.11071</cdr:y>
    </cdr:from>
    <cdr:to>
      <cdr:x>0.88142</cdr:x>
      <cdr:y>0.2056</cdr:y>
    </cdr:to>
    <cdr:sp macro="" textlink="">
      <cdr:nvSpPr>
        <cdr:cNvPr id="2" name="TextBox 1"/>
        <cdr:cNvSpPr txBox="1"/>
      </cdr:nvSpPr>
      <cdr:spPr>
        <a:xfrm xmlns:a="http://schemas.openxmlformats.org/drawingml/2006/main">
          <a:off x="3168352" y="252028"/>
          <a:ext cx="576064" cy="21602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sz="1600" i="1" dirty="0" err="1"/>
            <a:t>i</a:t>
          </a:r>
          <a:r>
            <a:rPr lang="en-US" sz="1600" dirty="0" err="1"/>
            <a:t>SAX</a:t>
          </a:r>
          <a:r>
            <a:rPr lang="en-US" sz="1600" dirty="0"/>
            <a:t> 2.0</a:t>
          </a:r>
        </a:p>
      </cdr:txBody>
    </cdr:sp>
  </cdr:relSizeAnchor>
  <cdr:relSizeAnchor xmlns:cdr="http://schemas.openxmlformats.org/drawingml/2006/chartDrawing">
    <cdr:from>
      <cdr:x>0.44071</cdr:x>
      <cdr:y>0.26887</cdr:y>
    </cdr:from>
    <cdr:to>
      <cdr:x>0.69497</cdr:x>
      <cdr:y>0.36376</cdr:y>
    </cdr:to>
    <cdr:sp macro="" textlink="">
      <cdr:nvSpPr>
        <cdr:cNvPr id="7" name="TextBox 1"/>
        <cdr:cNvSpPr txBox="1"/>
      </cdr:nvSpPr>
      <cdr:spPr>
        <a:xfrm xmlns:a="http://schemas.openxmlformats.org/drawingml/2006/main">
          <a:off x="1872208" y="612068"/>
          <a:ext cx="1080117" cy="2160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i="1" dirty="0" err="1"/>
            <a:t>i</a:t>
          </a:r>
          <a:r>
            <a:rPr lang="en-US" sz="1600" dirty="0" err="1"/>
            <a:t>SAX</a:t>
          </a:r>
          <a:r>
            <a:rPr lang="en-US" sz="1600" dirty="0"/>
            <a:t> 2.0 Clustered</a:t>
          </a:r>
        </a:p>
      </cdr:txBody>
    </cdr:sp>
  </cdr:relSizeAnchor>
  <cdr:relSizeAnchor xmlns:cdr="http://schemas.openxmlformats.org/drawingml/2006/chartDrawing">
    <cdr:from>
      <cdr:x>0.63564</cdr:x>
      <cdr:y>0.34794</cdr:y>
    </cdr:from>
    <cdr:to>
      <cdr:x>0.71192</cdr:x>
      <cdr:y>0.49029</cdr:y>
    </cdr:to>
    <cdr:cxnSp macro="">
      <cdr:nvCxnSpPr>
        <cdr:cNvPr id="9" name="Straight Arrow Connector 8">
          <a:extLst xmlns:a="http://schemas.openxmlformats.org/drawingml/2006/main">
            <a:ext uri="{FF2B5EF4-FFF2-40B4-BE49-F238E27FC236}">
              <a16:creationId xmlns:a16="http://schemas.microsoft.com/office/drawing/2014/main" id="{D37DF161-269B-4278-A3AC-02C9971B163C}"/>
            </a:ext>
          </a:extLst>
        </cdr:cNvPr>
        <cdr:cNvCxnSpPr/>
      </cdr:nvCxnSpPr>
      <cdr:spPr>
        <a:xfrm xmlns:a="http://schemas.openxmlformats.org/drawingml/2006/main">
          <a:off x="2700300" y="792088"/>
          <a:ext cx="324036" cy="324036"/>
        </a:xfrm>
        <a:prstGeom xmlns:a="http://schemas.openxmlformats.org/drawingml/2006/main" prst="straightConnector1">
          <a:avLst/>
        </a:prstGeom>
        <a:ln xmlns:a="http://schemas.openxmlformats.org/drawingml/2006/main" w="12700">
          <a:solidFill>
            <a:schemeClr val="tx1"/>
          </a:solidFill>
          <a:tailEnd type="arrow" w="sm" len="med"/>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3.xml><?xml version="1.0" encoding="utf-8"?>
<c:userShapes xmlns:c="http://schemas.openxmlformats.org/drawingml/2006/chart">
  <cdr:relSizeAnchor xmlns:cdr="http://schemas.openxmlformats.org/drawingml/2006/chartDrawing">
    <cdr:from>
      <cdr:x>0.74582</cdr:x>
      <cdr:y>0.11071</cdr:y>
    </cdr:from>
    <cdr:to>
      <cdr:x>0.88142</cdr:x>
      <cdr:y>0.2056</cdr:y>
    </cdr:to>
    <cdr:sp macro="" textlink="">
      <cdr:nvSpPr>
        <cdr:cNvPr id="2" name="TextBox 1"/>
        <cdr:cNvSpPr txBox="1"/>
      </cdr:nvSpPr>
      <cdr:spPr>
        <a:xfrm xmlns:a="http://schemas.openxmlformats.org/drawingml/2006/main">
          <a:off x="3168352" y="252028"/>
          <a:ext cx="576064" cy="21602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sz="1600" i="1" dirty="0" err="1"/>
            <a:t>i</a:t>
          </a:r>
          <a:r>
            <a:rPr lang="en-US" sz="1600" dirty="0" err="1"/>
            <a:t>SAX</a:t>
          </a:r>
          <a:r>
            <a:rPr lang="en-US" sz="1600" dirty="0"/>
            <a:t> 2.0</a:t>
          </a:r>
        </a:p>
      </cdr:txBody>
    </cdr:sp>
  </cdr:relSizeAnchor>
  <cdr:relSizeAnchor xmlns:cdr="http://schemas.openxmlformats.org/drawingml/2006/chartDrawing">
    <cdr:from>
      <cdr:x>0.75325</cdr:x>
      <cdr:y>0.53333</cdr:y>
    </cdr:from>
    <cdr:to>
      <cdr:x>0.88886</cdr:x>
      <cdr:y>0.62823</cdr:y>
    </cdr:to>
    <cdr:sp macro="" textlink="">
      <cdr:nvSpPr>
        <cdr:cNvPr id="6" name="TextBox 1"/>
        <cdr:cNvSpPr txBox="1"/>
      </cdr:nvSpPr>
      <cdr:spPr>
        <a:xfrm xmlns:a="http://schemas.openxmlformats.org/drawingml/2006/main">
          <a:off x="4419600" y="1828800"/>
          <a:ext cx="795678" cy="325412"/>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i="1" dirty="0"/>
            <a:t>i</a:t>
          </a:r>
          <a:r>
            <a:rPr lang="en-US" sz="1600" dirty="0"/>
            <a:t>SAX2+</a:t>
          </a:r>
        </a:p>
      </cdr:txBody>
    </cdr:sp>
  </cdr:relSizeAnchor>
  <cdr:relSizeAnchor xmlns:cdr="http://schemas.openxmlformats.org/drawingml/2006/chartDrawing">
    <cdr:from>
      <cdr:x>0.44071</cdr:x>
      <cdr:y>0.26887</cdr:y>
    </cdr:from>
    <cdr:to>
      <cdr:x>0.69497</cdr:x>
      <cdr:y>0.36376</cdr:y>
    </cdr:to>
    <cdr:sp macro="" textlink="">
      <cdr:nvSpPr>
        <cdr:cNvPr id="7" name="TextBox 1"/>
        <cdr:cNvSpPr txBox="1"/>
      </cdr:nvSpPr>
      <cdr:spPr>
        <a:xfrm xmlns:a="http://schemas.openxmlformats.org/drawingml/2006/main">
          <a:off x="1872208" y="612068"/>
          <a:ext cx="1080117" cy="2160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i="1" dirty="0" err="1"/>
            <a:t>i</a:t>
          </a:r>
          <a:r>
            <a:rPr lang="en-US" sz="1600" dirty="0" err="1"/>
            <a:t>SAX</a:t>
          </a:r>
          <a:r>
            <a:rPr lang="en-US" sz="1600" dirty="0"/>
            <a:t> 2.0 Clustered</a:t>
          </a:r>
        </a:p>
      </cdr:txBody>
    </cdr:sp>
  </cdr:relSizeAnchor>
  <cdr:relSizeAnchor xmlns:cdr="http://schemas.openxmlformats.org/drawingml/2006/chartDrawing">
    <cdr:from>
      <cdr:x>0.63564</cdr:x>
      <cdr:y>0.34794</cdr:y>
    </cdr:from>
    <cdr:to>
      <cdr:x>0.71192</cdr:x>
      <cdr:y>0.49029</cdr:y>
    </cdr:to>
    <cdr:cxnSp macro="">
      <cdr:nvCxnSpPr>
        <cdr:cNvPr id="9" name="Straight Arrow Connector 8">
          <a:extLst xmlns:a="http://schemas.openxmlformats.org/drawingml/2006/main">
            <a:ext uri="{FF2B5EF4-FFF2-40B4-BE49-F238E27FC236}">
              <a16:creationId xmlns:a16="http://schemas.microsoft.com/office/drawing/2014/main" id="{B2247543-6918-4327-BFDA-7A46DD1B6A56}"/>
            </a:ext>
          </a:extLst>
        </cdr:cNvPr>
        <cdr:cNvCxnSpPr/>
      </cdr:nvCxnSpPr>
      <cdr:spPr>
        <a:xfrm xmlns:a="http://schemas.openxmlformats.org/drawingml/2006/main">
          <a:off x="2700300" y="792088"/>
          <a:ext cx="324036" cy="324036"/>
        </a:xfrm>
        <a:prstGeom xmlns:a="http://schemas.openxmlformats.org/drawingml/2006/main" prst="straightConnector1">
          <a:avLst/>
        </a:prstGeom>
        <a:ln xmlns:a="http://schemas.openxmlformats.org/drawingml/2006/main" w="12700">
          <a:solidFill>
            <a:schemeClr val="tx1"/>
          </a:solidFill>
          <a:tailEnd type="arrow" w="sm" len="med"/>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4.xml><?xml version="1.0" encoding="utf-8"?>
<c:userShapes xmlns:c="http://schemas.openxmlformats.org/drawingml/2006/chart">
  <cdr:relSizeAnchor xmlns:cdr="http://schemas.openxmlformats.org/drawingml/2006/chartDrawing">
    <cdr:from>
      <cdr:x>0.74582</cdr:x>
      <cdr:y>0.11071</cdr:y>
    </cdr:from>
    <cdr:to>
      <cdr:x>0.88142</cdr:x>
      <cdr:y>0.2056</cdr:y>
    </cdr:to>
    <cdr:sp macro="" textlink="">
      <cdr:nvSpPr>
        <cdr:cNvPr id="2" name="TextBox 1"/>
        <cdr:cNvSpPr txBox="1"/>
      </cdr:nvSpPr>
      <cdr:spPr>
        <a:xfrm xmlns:a="http://schemas.openxmlformats.org/drawingml/2006/main">
          <a:off x="3168352" y="252028"/>
          <a:ext cx="576064" cy="21602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sz="1600" i="1" dirty="0" err="1"/>
            <a:t>i</a:t>
          </a:r>
          <a:r>
            <a:rPr lang="en-US" sz="1600" dirty="0" err="1"/>
            <a:t>SAX</a:t>
          </a:r>
          <a:r>
            <a:rPr lang="en-US" sz="1600" dirty="0"/>
            <a:t> 2.0</a:t>
          </a:r>
        </a:p>
      </cdr:txBody>
    </cdr:sp>
  </cdr:relSizeAnchor>
  <cdr:relSizeAnchor xmlns:cdr="http://schemas.openxmlformats.org/drawingml/2006/chartDrawing">
    <cdr:from>
      <cdr:x>0.75325</cdr:x>
      <cdr:y>0.53333</cdr:y>
    </cdr:from>
    <cdr:to>
      <cdr:x>0.88886</cdr:x>
      <cdr:y>0.62823</cdr:y>
    </cdr:to>
    <cdr:sp macro="" textlink="">
      <cdr:nvSpPr>
        <cdr:cNvPr id="6" name="TextBox 1"/>
        <cdr:cNvSpPr txBox="1"/>
      </cdr:nvSpPr>
      <cdr:spPr>
        <a:xfrm xmlns:a="http://schemas.openxmlformats.org/drawingml/2006/main">
          <a:off x="4419600" y="1828800"/>
          <a:ext cx="795678" cy="325412"/>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i="1" dirty="0"/>
            <a:t>i</a:t>
          </a:r>
          <a:r>
            <a:rPr lang="en-US" sz="1600" dirty="0"/>
            <a:t>SAX2+</a:t>
          </a:r>
        </a:p>
      </cdr:txBody>
    </cdr:sp>
  </cdr:relSizeAnchor>
  <cdr:relSizeAnchor xmlns:cdr="http://schemas.openxmlformats.org/drawingml/2006/chartDrawing">
    <cdr:from>
      <cdr:x>0.44071</cdr:x>
      <cdr:y>0.26887</cdr:y>
    </cdr:from>
    <cdr:to>
      <cdr:x>0.69497</cdr:x>
      <cdr:y>0.36376</cdr:y>
    </cdr:to>
    <cdr:sp macro="" textlink="">
      <cdr:nvSpPr>
        <cdr:cNvPr id="7" name="TextBox 1"/>
        <cdr:cNvSpPr txBox="1"/>
      </cdr:nvSpPr>
      <cdr:spPr>
        <a:xfrm xmlns:a="http://schemas.openxmlformats.org/drawingml/2006/main">
          <a:off x="1872208" y="612068"/>
          <a:ext cx="1080117" cy="216015"/>
        </a:xfrm>
        <a:prstGeom xmlns:a="http://schemas.openxmlformats.org/drawingml/2006/main" prst="rect">
          <a:avLst/>
        </a:prstGeom>
      </cdr:spPr>
      <cdr:txBody>
        <a:bodyPr xmlns:a="http://schemas.openxmlformats.org/drawingml/2006/main" wrap="non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i="1" dirty="0" err="1"/>
            <a:t>i</a:t>
          </a:r>
          <a:r>
            <a:rPr lang="en-US" sz="1600" dirty="0" err="1"/>
            <a:t>SAX</a:t>
          </a:r>
          <a:r>
            <a:rPr lang="en-US" sz="1600" dirty="0"/>
            <a:t> 2.0 Clustered</a:t>
          </a:r>
        </a:p>
      </cdr:txBody>
    </cdr:sp>
  </cdr:relSizeAnchor>
  <cdr:relSizeAnchor xmlns:cdr="http://schemas.openxmlformats.org/drawingml/2006/chartDrawing">
    <cdr:from>
      <cdr:x>0.63564</cdr:x>
      <cdr:y>0.34794</cdr:y>
    </cdr:from>
    <cdr:to>
      <cdr:x>0.71192</cdr:x>
      <cdr:y>0.49029</cdr:y>
    </cdr:to>
    <cdr:cxnSp macro="">
      <cdr:nvCxnSpPr>
        <cdr:cNvPr id="9" name="Straight Arrow Connector 8">
          <a:extLst xmlns:a="http://schemas.openxmlformats.org/drawingml/2006/main">
            <a:ext uri="{FF2B5EF4-FFF2-40B4-BE49-F238E27FC236}">
              <a16:creationId xmlns:a16="http://schemas.microsoft.com/office/drawing/2014/main" id="{FB099EBA-38A0-471C-BF9E-FF75BA092C9B}"/>
            </a:ext>
          </a:extLst>
        </cdr:cNvPr>
        <cdr:cNvCxnSpPr/>
      </cdr:nvCxnSpPr>
      <cdr:spPr>
        <a:xfrm xmlns:a="http://schemas.openxmlformats.org/drawingml/2006/main">
          <a:off x="2700300" y="792088"/>
          <a:ext cx="324036" cy="324036"/>
        </a:xfrm>
        <a:prstGeom xmlns:a="http://schemas.openxmlformats.org/drawingml/2006/main" prst="straightConnector1">
          <a:avLst/>
        </a:prstGeom>
        <a:ln xmlns:a="http://schemas.openxmlformats.org/drawingml/2006/main" w="12700">
          <a:solidFill>
            <a:schemeClr val="tx1"/>
          </a:solidFill>
          <a:tailEnd type="arrow" w="sm" len="med"/>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5.xml><?xml version="1.0" encoding="utf-8"?>
<c:userShapes xmlns:c="http://schemas.openxmlformats.org/drawingml/2006/chart">
  <cdr:relSizeAnchor xmlns:cdr="http://schemas.openxmlformats.org/drawingml/2006/chartDrawing">
    <cdr:from>
      <cdr:x>0.38127</cdr:x>
      <cdr:y>0.14358</cdr:y>
    </cdr:from>
    <cdr:to>
      <cdr:x>0.3969</cdr:x>
      <cdr:y>0.2427</cdr:y>
    </cdr:to>
    <cdr:sp macro="" textlink="">
      <cdr:nvSpPr>
        <cdr:cNvPr id="5" name="TextBox 4"/>
        <cdr:cNvSpPr txBox="1"/>
      </cdr:nvSpPr>
      <cdr:spPr>
        <a:xfrm xmlns:a="http://schemas.openxmlformats.org/drawingml/2006/main">
          <a:off x="1554315" y="443102"/>
          <a:ext cx="63719" cy="305894"/>
        </a:xfrm>
        <a:prstGeom xmlns:a="http://schemas.openxmlformats.org/drawingml/2006/main" prst="rightBrace">
          <a:avLst/>
        </a:prstGeom>
        <a:noFill xmlns:a="http://schemas.openxmlformats.org/drawingml/2006/main"/>
        <a:ln xmlns:a="http://schemas.openxmlformats.org/drawingml/2006/main">
          <a:solidFill>
            <a:schemeClr val="tx1"/>
          </a:solidFill>
        </a:ln>
      </cdr:spPr>
      <cdr:txBody>
        <a:bodyPr xmlns:a="http://schemas.openxmlformats.org/drawingml/2006/main" wrap="square"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endParaRPr lang="en-US" sz="1950" b="0">
            <a:solidFill>
              <a:schemeClr val="tx1"/>
            </a:solidFill>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CA"/>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AEAE4DC-60CA-46CD-A395-73EED19F381F}" type="datetimeFigureOut">
              <a:rPr lang="en-CA" smtClean="0"/>
              <a:t>2021-01-04</a:t>
            </a:fld>
            <a:endParaRPr lang="en-CA"/>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CA"/>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CA"/>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02863C5-5C9C-4FB0-9E69-8E6A5E7F1798}" type="slidenum">
              <a:rPr lang="en-CA" smtClean="0"/>
              <a:t>‹#›</a:t>
            </a:fld>
            <a:endParaRPr lang="en-CA"/>
          </a:p>
        </p:txBody>
      </p:sp>
    </p:spTree>
    <p:extLst>
      <p:ext uri="{BB962C8B-B14F-4D97-AF65-F5344CB8AC3E}">
        <p14:creationId xmlns:p14="http://schemas.microsoft.com/office/powerpoint/2010/main" val="16163518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CA" dirty="0"/>
          </a:p>
        </p:txBody>
      </p:sp>
      <p:sp>
        <p:nvSpPr>
          <p:cNvPr id="4" name="Footer Placeholder 3"/>
          <p:cNvSpPr>
            <a:spLocks noGrp="1"/>
          </p:cNvSpPr>
          <p:nvPr>
            <p:ph type="ftr" sz="quarter" idx="10"/>
          </p:nvPr>
        </p:nvSpPr>
        <p:spPr/>
        <p:txBody>
          <a:bodyPr/>
          <a:lstStyle/>
          <a:p>
            <a:r>
              <a:rPr lang="en-CA"/>
              <a:t>ENSIAS, Mohammed V University</a:t>
            </a:r>
          </a:p>
        </p:txBody>
      </p:sp>
      <p:sp>
        <p:nvSpPr>
          <p:cNvPr id="5" name="Slide Number Placeholder 4"/>
          <p:cNvSpPr>
            <a:spLocks noGrp="1"/>
          </p:cNvSpPr>
          <p:nvPr>
            <p:ph type="sldNum" sz="quarter" idx="11"/>
          </p:nvPr>
        </p:nvSpPr>
        <p:spPr/>
        <p:txBody>
          <a:bodyPr/>
          <a:lstStyle/>
          <a:p>
            <a:fld id="{D57655A9-619D-4409-9AAB-694C1288B09A}" type="slidenum">
              <a:rPr lang="en-CA" smtClean="0"/>
              <a:t>1</a:t>
            </a:fld>
            <a:endParaRPr lang="en-CA"/>
          </a:p>
        </p:txBody>
      </p:sp>
    </p:spTree>
    <p:extLst>
      <p:ext uri="{BB962C8B-B14F-4D97-AF65-F5344CB8AC3E}">
        <p14:creationId xmlns:p14="http://schemas.microsoft.com/office/powerpoint/2010/main" val="34026537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100K</a:t>
            </a:r>
            <a:r>
              <a:rPr lang="en-US" baseline="0" dirty="0"/>
              <a:t> bases of homo sapiens </a:t>
            </a:r>
            <a:r>
              <a:rPr lang="en-US" baseline="0" dirty="0" err="1"/>
              <a:t>dna</a:t>
            </a:r>
            <a:endParaRPr lang="en-US" dirty="0"/>
          </a:p>
        </p:txBody>
      </p:sp>
      <p:sp>
        <p:nvSpPr>
          <p:cNvPr id="4" name="Slide Number Placeholder 3"/>
          <p:cNvSpPr>
            <a:spLocks noGrp="1"/>
          </p:cNvSpPr>
          <p:nvPr>
            <p:ph type="sldNum" sz="quarter" idx="10"/>
          </p:nvPr>
        </p:nvSpPr>
        <p:spPr/>
        <p:txBody>
          <a:bodyPr/>
          <a:lstStyle/>
          <a:p>
            <a:fld id="{35B95573-80F6-8C4F-990F-D13810FD1DC7}" type="slidenum">
              <a:rPr lang="en-US" smtClean="0"/>
              <a:pPr/>
              <a:t>25</a:t>
            </a:fld>
            <a:endParaRPr lang="en-US"/>
          </a:p>
        </p:txBody>
      </p:sp>
    </p:spTree>
    <p:extLst>
      <p:ext uri="{BB962C8B-B14F-4D97-AF65-F5344CB8AC3E}">
        <p14:creationId xmlns:p14="http://schemas.microsoft.com/office/powerpoint/2010/main" val="262168317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t>experiment with 1B data series</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BFE2EF-D6F2-4EB0-8E72-91140FA65B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2068066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b="1" dirty="0"/>
              <a:t>To minima</a:t>
            </a:r>
            <a:r>
              <a:rPr lang="en-US" b="1" baseline="0" dirty="0"/>
              <a:t> den </a:t>
            </a:r>
            <a:r>
              <a:rPr lang="en-US" b="1" baseline="0" dirty="0" err="1"/>
              <a:t>einai</a:t>
            </a:r>
            <a:r>
              <a:rPr lang="en-US" b="1" baseline="0" dirty="0"/>
              <a:t> </a:t>
            </a:r>
            <a:r>
              <a:rPr lang="en-US" b="1" baseline="0" dirty="0" err="1"/>
              <a:t>afto</a:t>
            </a:r>
            <a:r>
              <a:rPr lang="en-US" b="1" baseline="0" dirty="0"/>
              <a:t>, </a:t>
            </a:r>
            <a:r>
              <a:rPr lang="en-US" b="1" baseline="0" dirty="0" err="1"/>
              <a:t>alla</a:t>
            </a:r>
            <a:r>
              <a:rPr lang="en-US" b="1" baseline="0" dirty="0"/>
              <a:t> </a:t>
            </a:r>
            <a:r>
              <a:rPr lang="en-US" b="1" baseline="0" dirty="0" err="1"/>
              <a:t>oti</a:t>
            </a:r>
            <a:r>
              <a:rPr lang="en-US" b="1" baseline="0" dirty="0"/>
              <a:t> </a:t>
            </a:r>
            <a:r>
              <a:rPr lang="en-US" b="1" baseline="0" dirty="0" err="1"/>
              <a:t>eimaste</a:t>
            </a:r>
            <a:r>
              <a:rPr lang="en-US" b="1" baseline="0" dirty="0"/>
              <a:t> </a:t>
            </a:r>
            <a:r>
              <a:rPr lang="en-US" b="1" baseline="0" dirty="0" err="1"/>
              <a:t>kalyteroi</a:t>
            </a:r>
            <a:r>
              <a:rPr lang="en-US" b="1" baseline="0" dirty="0"/>
              <a:t> </a:t>
            </a:r>
            <a:r>
              <a:rPr lang="en-US" b="1" baseline="0" dirty="0" err="1"/>
              <a:t>apo</a:t>
            </a:r>
            <a:r>
              <a:rPr lang="en-US" b="1" baseline="0" dirty="0"/>
              <a:t> </a:t>
            </a:r>
            <a:r>
              <a:rPr lang="en-US" b="1" baseline="0" dirty="0" err="1"/>
              <a:t>olous</a:t>
            </a:r>
            <a:r>
              <a:rPr lang="en-US" b="1" baseline="0" dirty="0"/>
              <a:t> – </a:t>
            </a:r>
            <a:r>
              <a:rPr lang="en-US" b="1" baseline="0" dirty="0" err="1"/>
              <a:t>kai</a:t>
            </a:r>
            <a:r>
              <a:rPr lang="en-US" b="1" baseline="0" dirty="0"/>
              <a:t> </a:t>
            </a:r>
            <a:r>
              <a:rPr lang="en-US" b="1" baseline="0" dirty="0" err="1"/>
              <a:t>apo</a:t>
            </a:r>
            <a:r>
              <a:rPr lang="en-US" b="1" baseline="0" dirty="0"/>
              <a:t> </a:t>
            </a:r>
            <a:r>
              <a:rPr lang="en-US" b="1" baseline="0" dirty="0" err="1"/>
              <a:t>tous</a:t>
            </a:r>
            <a:r>
              <a:rPr lang="en-US" b="1" baseline="0" dirty="0"/>
              <a:t> spatial indices</a:t>
            </a: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5930326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t>experiment with 1B data series</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BFE2EF-D6F2-4EB0-8E72-91140FA65B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2068066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388235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0379487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6900883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6036209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221393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9921852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250519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first 100K bases of rhesus</a:t>
            </a:r>
            <a:r>
              <a:rPr lang="en-US" baseline="0" dirty="0"/>
              <a:t> macaque </a:t>
            </a:r>
            <a:r>
              <a:rPr lang="en-US" baseline="0" dirty="0" err="1"/>
              <a:t>dna</a:t>
            </a:r>
            <a:r>
              <a:rPr lang="en-US" baseline="0" dirty="0"/>
              <a:t> (black)</a:t>
            </a:r>
            <a:endParaRPr lang="en-US" dirty="0"/>
          </a:p>
        </p:txBody>
      </p:sp>
      <p:sp>
        <p:nvSpPr>
          <p:cNvPr id="4" name="Slide Number Placeholder 3"/>
          <p:cNvSpPr>
            <a:spLocks noGrp="1"/>
          </p:cNvSpPr>
          <p:nvPr>
            <p:ph type="sldNum" sz="quarter" idx="10"/>
          </p:nvPr>
        </p:nvSpPr>
        <p:spPr/>
        <p:txBody>
          <a:bodyPr/>
          <a:lstStyle/>
          <a:p>
            <a:fld id="{35B95573-80F6-8C4F-990F-D13810FD1DC7}" type="slidenum">
              <a:rPr lang="en-US" smtClean="0"/>
              <a:pPr/>
              <a:t>26</a:t>
            </a:fld>
            <a:endParaRPr lang="en-US"/>
          </a:p>
        </p:txBody>
      </p:sp>
    </p:spTree>
    <p:extLst>
      <p:ext uri="{BB962C8B-B14F-4D97-AF65-F5344CB8AC3E}">
        <p14:creationId xmlns:p14="http://schemas.microsoft.com/office/powerpoint/2010/main" val="391470373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4770617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7621896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3182220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2690450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5972994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7146173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7156019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Graph shows time to classify a single object using k-NN classification on a 100GB dataset.</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581916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Graph shows time to classify a single object using k-NN classification on a 100GB dataset.</a:t>
            </a:r>
          </a:p>
          <a:p>
            <a:r>
              <a:rPr lang="en-US" dirty="0"/>
              <a:t>This means that classification time for 100K objects goes down from several days to a few hours.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4013738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Graph shows time to classify a single object using k-NN classification on a 100GB dataset.</a:t>
            </a:r>
          </a:p>
          <a:p>
            <a:r>
              <a:rPr lang="en-US" dirty="0"/>
              <a:t>This means that classification time for 100K objects goes down from several days to a few hours.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873730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spectra of ovarian tissues: some healthy (red), some malignant (cancer)</a:t>
            </a:r>
          </a:p>
          <a:p>
            <a:endParaRPr lang="en-US" sz="1200" b="1" kern="1200" dirty="0">
              <a:solidFill>
                <a:schemeClr val="tx1"/>
              </a:solidFill>
              <a:latin typeface="+mn-lt"/>
              <a:ea typeface="+mn-ea"/>
              <a:cs typeface="+mn-cs"/>
            </a:endParaRPr>
          </a:p>
          <a:p>
            <a:r>
              <a:rPr lang="en-US" sz="1200" b="1" kern="1200" dirty="0">
                <a:solidFill>
                  <a:schemeClr val="tx1"/>
                </a:solidFill>
                <a:latin typeface="+mn-lt"/>
                <a:ea typeface="+mn-ea"/>
                <a:cs typeface="+mn-cs"/>
              </a:rPr>
              <a:t>Mass spectroscopy</a:t>
            </a:r>
          </a:p>
          <a:p>
            <a:r>
              <a:rPr lang="en-US" sz="1200" b="1" kern="1200" dirty="0" err="1">
                <a:solidFill>
                  <a:schemeClr val="tx1"/>
                </a:solidFill>
                <a:latin typeface="+mn-lt"/>
                <a:ea typeface="+mn-ea"/>
                <a:cs typeface="+mn-cs"/>
              </a:rPr>
              <a:t>Mathworks</a:t>
            </a:r>
            <a:r>
              <a:rPr lang="en-US" sz="1200" b="1" kern="1200" dirty="0">
                <a:solidFill>
                  <a:schemeClr val="tx1"/>
                </a:solidFill>
                <a:latin typeface="+mn-lt"/>
                <a:ea typeface="+mn-ea"/>
                <a:cs typeface="+mn-cs"/>
              </a:rPr>
              <a:t> &amp; FDA-NCI Clinical Proteomics Program Databank</a:t>
            </a:r>
          </a:p>
          <a:p>
            <a:r>
              <a:rPr lang="en-US" sz="1200" b="1" kern="1200" dirty="0">
                <a:solidFill>
                  <a:schemeClr val="tx1"/>
                </a:solidFill>
                <a:latin typeface="+mn-lt"/>
                <a:ea typeface="+mn-ea"/>
                <a:cs typeface="+mn-cs"/>
              </a:rPr>
              <a:t>https://jp.mathworks.com/help/bioinfo/examples/batch-processing-of-spectra-using-sequential-and-parallel-computing.html</a:t>
            </a:r>
          </a:p>
          <a:p>
            <a:r>
              <a:rPr lang="en-US" sz="1200" b="1" kern="1200" dirty="0">
                <a:solidFill>
                  <a:schemeClr val="tx1"/>
                </a:solidFill>
                <a:latin typeface="+mn-lt"/>
                <a:ea typeface="+mn-ea"/>
                <a:cs typeface="+mn-cs"/>
              </a:rPr>
              <a:t>https://home.ccr.cancer.gov/ncifdaproteomics/</a:t>
            </a:r>
          </a:p>
          <a:p>
            <a:endParaRPr lang="en-US" sz="1200" b="1" kern="1200" dirty="0">
              <a:solidFill>
                <a:schemeClr val="tx1"/>
              </a:solidFill>
              <a:latin typeface="+mn-lt"/>
              <a:ea typeface="+mn-ea"/>
              <a:cs typeface="+mn-cs"/>
            </a:endParaRPr>
          </a:p>
          <a:p>
            <a:r>
              <a:rPr lang="en-US" sz="1200" b="1" kern="1200" dirty="0">
                <a:solidFill>
                  <a:schemeClr val="tx1"/>
                </a:solidFill>
                <a:latin typeface="+mn-lt"/>
                <a:ea typeface="+mn-ea"/>
                <a:cs typeface="+mn-cs"/>
              </a:rPr>
              <a:t>Infrared spectroscopy: IR light is emitted, and we measure response as a function of the wavelength/frequency (x-axis)</a:t>
            </a:r>
          </a:p>
          <a:p>
            <a:r>
              <a:rPr lang="en-US" sz="1200" b="1" kern="1200" dirty="0">
                <a:solidFill>
                  <a:schemeClr val="tx1"/>
                </a:solidFill>
                <a:latin typeface="+mn-lt"/>
                <a:ea typeface="+mn-ea"/>
                <a:cs typeface="+mn-cs"/>
              </a:rPr>
              <a:t>https://www.ncbi.nlm.nih.gov/pmc/articles/PMC3017039/</a:t>
            </a:r>
          </a:p>
          <a:p>
            <a:endParaRPr lang="en-US" sz="1200" b="1"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35B95573-80F6-8C4F-990F-D13810FD1DC7}" type="slidenum">
              <a:rPr lang="en-US" smtClean="0"/>
              <a:pPr/>
              <a:t>30</a:t>
            </a:fld>
            <a:endParaRPr lang="en-US"/>
          </a:p>
        </p:txBody>
      </p:sp>
    </p:spTree>
    <p:extLst>
      <p:ext uri="{BB962C8B-B14F-4D97-AF65-F5344CB8AC3E}">
        <p14:creationId xmlns:p14="http://schemas.microsoft.com/office/powerpoint/2010/main" val="81076183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5B95573-80F6-8C4F-990F-D13810FD1DC7}" type="slidenum">
              <a:rPr lang="en-US" smtClean="0">
                <a:solidFill>
                  <a:prstClr val="black"/>
                </a:solidFill>
              </a:rPr>
              <a:pPr/>
              <a:t>309</a:t>
            </a:fld>
            <a:endParaRPr lang="en-US">
              <a:solidFill>
                <a:prstClr val="black"/>
              </a:solidFill>
            </a:endParaRPr>
          </a:p>
        </p:txBody>
      </p:sp>
    </p:spTree>
    <p:extLst>
      <p:ext uri="{BB962C8B-B14F-4D97-AF65-F5344CB8AC3E}">
        <p14:creationId xmlns:p14="http://schemas.microsoft.com/office/powerpoint/2010/main" val="386251987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5B95573-80F6-8C4F-990F-D13810FD1DC7}" type="slidenum">
              <a:rPr lang="en-US" smtClean="0">
                <a:solidFill>
                  <a:prstClr val="black"/>
                </a:solidFill>
              </a:rPr>
              <a:pPr/>
              <a:t>311</a:t>
            </a:fld>
            <a:endParaRPr lang="en-US">
              <a:solidFill>
                <a:prstClr val="black"/>
              </a:solidFill>
            </a:endParaRPr>
          </a:p>
        </p:txBody>
      </p:sp>
    </p:spTree>
    <p:extLst>
      <p:ext uri="{BB962C8B-B14F-4D97-AF65-F5344CB8AC3E}">
        <p14:creationId xmlns:p14="http://schemas.microsoft.com/office/powerpoint/2010/main" val="333411136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9591522"/>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402776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501159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r>
              <a:rPr lang="en-US" dirty="0"/>
              <a:t>Both across: meaning that different time series can have different sample rates</a:t>
            </a:r>
          </a:p>
          <a:p>
            <a:r>
              <a:rPr lang="en-US" dirty="0"/>
              <a:t>But also within: meaning that even a single sequence can have an unstable sampling rate. For example because of a drift in a clock, or because of random stops of the recording process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2464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772492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85699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00608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598683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spectra of ovarian tissues: some healthy (red), some malignant (cancer)</a:t>
            </a:r>
          </a:p>
          <a:p>
            <a:endParaRPr lang="en-US" sz="1200" b="1" kern="1200" dirty="0">
              <a:solidFill>
                <a:schemeClr val="tx1"/>
              </a:solidFill>
              <a:latin typeface="+mn-lt"/>
              <a:ea typeface="+mn-ea"/>
              <a:cs typeface="+mn-cs"/>
            </a:endParaRPr>
          </a:p>
          <a:p>
            <a:r>
              <a:rPr lang="en-US" sz="1200" b="1" kern="1200" dirty="0">
                <a:solidFill>
                  <a:schemeClr val="tx1"/>
                </a:solidFill>
                <a:latin typeface="+mn-lt"/>
                <a:ea typeface="+mn-ea"/>
                <a:cs typeface="+mn-cs"/>
              </a:rPr>
              <a:t>Mass spectroscopy</a:t>
            </a:r>
          </a:p>
          <a:p>
            <a:r>
              <a:rPr lang="en-US" sz="1200" b="1" kern="1200" dirty="0" err="1">
                <a:solidFill>
                  <a:schemeClr val="tx1"/>
                </a:solidFill>
                <a:latin typeface="+mn-lt"/>
                <a:ea typeface="+mn-ea"/>
                <a:cs typeface="+mn-cs"/>
              </a:rPr>
              <a:t>Mathworks</a:t>
            </a:r>
            <a:r>
              <a:rPr lang="en-US" sz="1200" b="1" kern="1200" dirty="0">
                <a:solidFill>
                  <a:schemeClr val="tx1"/>
                </a:solidFill>
                <a:latin typeface="+mn-lt"/>
                <a:ea typeface="+mn-ea"/>
                <a:cs typeface="+mn-cs"/>
              </a:rPr>
              <a:t> &amp; FDA-NCI Clinical Proteomics Program Databank</a:t>
            </a:r>
          </a:p>
          <a:p>
            <a:r>
              <a:rPr lang="en-US" sz="1200" b="1" kern="1200" dirty="0">
                <a:solidFill>
                  <a:schemeClr val="tx1"/>
                </a:solidFill>
                <a:latin typeface="+mn-lt"/>
                <a:ea typeface="+mn-ea"/>
                <a:cs typeface="+mn-cs"/>
              </a:rPr>
              <a:t>https://jp.mathworks.com/help/bioinfo/examples/batch-processing-of-spectra-using-sequential-and-parallel-computing.html</a:t>
            </a:r>
          </a:p>
          <a:p>
            <a:r>
              <a:rPr lang="en-US" sz="1200" b="1" kern="1200" dirty="0">
                <a:solidFill>
                  <a:schemeClr val="tx1"/>
                </a:solidFill>
                <a:latin typeface="+mn-lt"/>
                <a:ea typeface="+mn-ea"/>
                <a:cs typeface="+mn-cs"/>
              </a:rPr>
              <a:t>https://home.ccr.cancer.gov/ncifdaproteomics/</a:t>
            </a:r>
          </a:p>
          <a:p>
            <a:endParaRPr lang="en-US" sz="1200" b="1" kern="1200" dirty="0">
              <a:solidFill>
                <a:schemeClr val="tx1"/>
              </a:solidFill>
              <a:latin typeface="+mn-lt"/>
              <a:ea typeface="+mn-ea"/>
              <a:cs typeface="+mn-cs"/>
            </a:endParaRPr>
          </a:p>
          <a:p>
            <a:r>
              <a:rPr lang="en-US" sz="1200" b="1" kern="1200" dirty="0">
                <a:solidFill>
                  <a:schemeClr val="tx1"/>
                </a:solidFill>
                <a:latin typeface="+mn-lt"/>
                <a:ea typeface="+mn-ea"/>
                <a:cs typeface="+mn-cs"/>
              </a:rPr>
              <a:t>Infrared spectroscopy: IR light is emitted, and we measure response as a function of the wavelength/frequency (x-axis)</a:t>
            </a:r>
          </a:p>
          <a:p>
            <a:r>
              <a:rPr lang="en-US" sz="1200" b="1" kern="1200" dirty="0">
                <a:solidFill>
                  <a:schemeClr val="tx1"/>
                </a:solidFill>
                <a:latin typeface="+mn-lt"/>
                <a:ea typeface="+mn-ea"/>
                <a:cs typeface="+mn-cs"/>
              </a:rPr>
              <a:t>https://www.ncbi.nlm.nih.gov/pmc/articles/PMC3017039/</a:t>
            </a:r>
          </a:p>
          <a:p>
            <a:endParaRPr lang="en-US" sz="1200" b="1"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35B95573-80F6-8C4F-990F-D13810FD1DC7}" type="slidenum">
              <a:rPr lang="en-US" smtClean="0"/>
              <a:pPr/>
              <a:t>31</a:t>
            </a:fld>
            <a:endParaRPr lang="en-US"/>
          </a:p>
        </p:txBody>
      </p:sp>
    </p:spTree>
    <p:extLst>
      <p:ext uri="{BB962C8B-B14F-4D97-AF65-F5344CB8AC3E}">
        <p14:creationId xmlns:p14="http://schemas.microsoft.com/office/powerpoint/2010/main" val="404048503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spacemath.gsfc.nasa.gov</a:t>
            </a:r>
            <a:r>
              <a:rPr lang="en-US" dirty="0"/>
              <a:t>/news/6Page137.pdf</a:t>
            </a:r>
            <a:r>
              <a:rPr lang="tr-TR" dirty="0"/>
              <a:t>http</a:t>
            </a:r>
          </a:p>
          <a:p>
            <a:r>
              <a:rPr lang="tr-TR" dirty="0"/>
              <a:t>://</a:t>
            </a:r>
            <a:r>
              <a:rPr lang="tr-TR" dirty="0" err="1"/>
              <a:t>www.spacepolicyonline.com</a:t>
            </a:r>
            <a:r>
              <a:rPr lang="tr-TR" dirty="0"/>
              <a:t>/</a:t>
            </a:r>
            <a:r>
              <a:rPr lang="tr-TR" dirty="0" err="1"/>
              <a:t>images</a:t>
            </a:r>
            <a:r>
              <a:rPr lang="tr-TR" dirty="0"/>
              <a:t>/</a:t>
            </a:r>
            <a:r>
              <a:rPr lang="tr-TR" dirty="0" err="1"/>
              <a:t>stories</a:t>
            </a:r>
            <a:r>
              <a:rPr lang="tr-TR" dirty="0"/>
              <a:t>/PSDS%20PB2%20Ivezik.pdf</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208335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spacemath.gsfc.nasa.gov</a:t>
            </a:r>
            <a:r>
              <a:rPr lang="en-US" dirty="0"/>
              <a:t>/news/6Page137.pdf</a:t>
            </a:r>
            <a:r>
              <a:rPr lang="tr-TR" dirty="0"/>
              <a:t>http</a:t>
            </a:r>
          </a:p>
          <a:p>
            <a:r>
              <a:rPr lang="tr-TR" dirty="0"/>
              <a:t>://</a:t>
            </a:r>
            <a:r>
              <a:rPr lang="tr-TR" dirty="0" err="1"/>
              <a:t>www.spacepolicyonline.com</a:t>
            </a:r>
            <a:r>
              <a:rPr lang="tr-TR" dirty="0"/>
              <a:t>/</a:t>
            </a:r>
            <a:r>
              <a:rPr lang="tr-TR" dirty="0" err="1"/>
              <a:t>images</a:t>
            </a:r>
            <a:r>
              <a:rPr lang="tr-TR" dirty="0"/>
              <a:t>/</a:t>
            </a:r>
            <a:r>
              <a:rPr lang="tr-TR" dirty="0" err="1"/>
              <a:t>stories</a:t>
            </a:r>
            <a:r>
              <a:rPr lang="tr-TR" dirty="0"/>
              <a:t>/PSDS%20PB2%20Ivezik.pdf</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675467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spacemath.gsfc.nasa.gov</a:t>
            </a:r>
            <a:r>
              <a:rPr lang="en-US" dirty="0"/>
              <a:t>/news/6Page137.pdf</a:t>
            </a:r>
            <a:r>
              <a:rPr lang="tr-TR" dirty="0"/>
              <a:t>http</a:t>
            </a:r>
          </a:p>
          <a:p>
            <a:r>
              <a:rPr lang="tr-TR" dirty="0"/>
              <a:t>://</a:t>
            </a:r>
            <a:r>
              <a:rPr lang="tr-TR" dirty="0" err="1"/>
              <a:t>www.spacepolicyonline.com</a:t>
            </a:r>
            <a:r>
              <a:rPr lang="tr-TR" dirty="0"/>
              <a:t>/</a:t>
            </a:r>
            <a:r>
              <a:rPr lang="tr-TR" dirty="0" err="1"/>
              <a:t>images</a:t>
            </a:r>
            <a:r>
              <a:rPr lang="tr-TR" dirty="0"/>
              <a:t>/</a:t>
            </a:r>
            <a:r>
              <a:rPr lang="tr-TR" dirty="0" err="1"/>
              <a:t>stories</a:t>
            </a:r>
            <a:r>
              <a:rPr lang="tr-TR" dirty="0"/>
              <a:t>/PSDS%20PB2%20Ivezik.pdf</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294431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473040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674985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726723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709941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8440959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772571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939371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2700">
                <a:solidFill>
                  <a:schemeClr val="tx1"/>
                </a:solidFill>
                <a:latin typeface="Tahoma" pitchFamily="34" charset="0"/>
              </a:defRPr>
            </a:lvl1pPr>
            <a:lvl2pPr marL="729057" indent="-280406" defTabSz="914437" eaLnBrk="0" hangingPunct="0">
              <a:defRPr sz="2700">
                <a:solidFill>
                  <a:schemeClr val="tx1"/>
                </a:solidFill>
                <a:latin typeface="Tahoma" pitchFamily="34" charset="0"/>
              </a:defRPr>
            </a:lvl2pPr>
            <a:lvl3pPr marL="1121626" indent="-224325" defTabSz="914437" eaLnBrk="0" hangingPunct="0">
              <a:defRPr sz="2700">
                <a:solidFill>
                  <a:schemeClr val="tx1"/>
                </a:solidFill>
                <a:latin typeface="Tahoma" pitchFamily="34" charset="0"/>
              </a:defRPr>
            </a:lvl3pPr>
            <a:lvl4pPr marL="1570276" indent="-224325" defTabSz="914437" eaLnBrk="0" hangingPunct="0">
              <a:defRPr sz="2700">
                <a:solidFill>
                  <a:schemeClr val="tx1"/>
                </a:solidFill>
                <a:latin typeface="Tahoma" pitchFamily="34" charset="0"/>
              </a:defRPr>
            </a:lvl4pPr>
            <a:lvl5pPr marL="2018927" indent="-224325" defTabSz="914437" eaLnBrk="0" hangingPunct="0">
              <a:defRPr sz="2700">
                <a:solidFill>
                  <a:schemeClr val="tx1"/>
                </a:solidFill>
                <a:latin typeface="Tahoma" pitchFamily="34" charset="0"/>
              </a:defRPr>
            </a:lvl5pPr>
            <a:lvl6pPr marL="2467577" indent="-224325" defTabSz="914437" eaLnBrk="0" fontAlgn="base" hangingPunct="0">
              <a:spcBef>
                <a:spcPct val="0"/>
              </a:spcBef>
              <a:spcAft>
                <a:spcPct val="0"/>
              </a:spcAft>
              <a:defRPr sz="2700">
                <a:solidFill>
                  <a:schemeClr val="tx1"/>
                </a:solidFill>
                <a:latin typeface="Tahoma" pitchFamily="34" charset="0"/>
              </a:defRPr>
            </a:lvl6pPr>
            <a:lvl7pPr marL="2916227" indent="-224325" defTabSz="914437" eaLnBrk="0" fontAlgn="base" hangingPunct="0">
              <a:spcBef>
                <a:spcPct val="0"/>
              </a:spcBef>
              <a:spcAft>
                <a:spcPct val="0"/>
              </a:spcAft>
              <a:defRPr sz="2700">
                <a:solidFill>
                  <a:schemeClr val="tx1"/>
                </a:solidFill>
                <a:latin typeface="Tahoma" pitchFamily="34" charset="0"/>
              </a:defRPr>
            </a:lvl7pPr>
            <a:lvl8pPr marL="3364878" indent="-224325" defTabSz="914437" eaLnBrk="0" fontAlgn="base" hangingPunct="0">
              <a:spcBef>
                <a:spcPct val="0"/>
              </a:spcBef>
              <a:spcAft>
                <a:spcPct val="0"/>
              </a:spcAft>
              <a:defRPr sz="2700">
                <a:solidFill>
                  <a:schemeClr val="tx1"/>
                </a:solidFill>
                <a:latin typeface="Tahoma" pitchFamily="34" charset="0"/>
              </a:defRPr>
            </a:lvl8pPr>
            <a:lvl9pPr marL="3813528" indent="-224325" defTabSz="914437" eaLnBrk="0" fontAlgn="base" hangingPunct="0">
              <a:spcBef>
                <a:spcPct val="0"/>
              </a:spcBef>
              <a:spcAft>
                <a:spcPct val="0"/>
              </a:spcAft>
              <a:defRPr sz="2700">
                <a:solidFill>
                  <a:schemeClr val="tx1"/>
                </a:solidFill>
                <a:latin typeface="Tahoma" pitchFamily="34" charset="0"/>
              </a:defRPr>
            </a:lvl9pPr>
          </a:lstStyle>
          <a:p>
            <a:pPr eaLnBrk="1" hangingPunct="1"/>
            <a:fld id="{D9873B28-3E17-4E48-863E-4EECE6C6B7B2}" type="slidenum">
              <a:rPr lang="en-US" sz="1200">
                <a:solidFill>
                  <a:prstClr val="black"/>
                </a:solidFill>
              </a:rPr>
              <a:pPr eaLnBrk="1" hangingPunct="1"/>
              <a:t>32</a:t>
            </a:fld>
            <a:endParaRPr lang="en-US" sz="1200">
              <a:solidFill>
                <a:prstClr val="black"/>
              </a:solidFill>
            </a:endParaRPr>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xfrm>
            <a:off x="273326" y="4290935"/>
            <a:ext cx="6311348" cy="41144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Tennessee Valley Authority: 40K points/sec monitoring electrical grid of eastern US</a:t>
            </a:r>
          </a:p>
          <a:p>
            <a:pPr eaLnBrk="1" hangingPunct="1"/>
            <a:endParaRPr lang="en-US"/>
          </a:p>
          <a:p>
            <a:pPr eaLnBrk="1" hangingPunct="1"/>
            <a:r>
              <a:rPr lang="en-US"/>
              <a:t>shop-floor monitoring and management</a:t>
            </a:r>
          </a:p>
          <a:p>
            <a:pPr eaLnBrk="1" hangingPunct="1"/>
            <a:r>
              <a:rPr lang="en-US"/>
              <a:t>IBM has a $2M engagement with a first tier manufacturer on building the next generation production control system</a:t>
            </a:r>
          </a:p>
          <a:p>
            <a:pPr eaLnBrk="1" hangingPunct="1"/>
            <a:endParaRPr lang="en-US"/>
          </a:p>
          <a:p>
            <a:pPr eaLnBrk="1" hangingPunct="1"/>
            <a:r>
              <a:rPr lang="en-US"/>
              <a:t>Con Edison consolidates data from over 24,000 network transformers throughout its electrical grid in order to monitor power fluctuations and respond proactively </a:t>
            </a:r>
          </a:p>
          <a:p>
            <a:pPr eaLnBrk="1" hangingPunct="1"/>
            <a:endParaRPr lang="en-US"/>
          </a:p>
          <a:p>
            <a:pPr eaLnBrk="1" hangingPunct="1"/>
            <a:endParaRPr lang="en-US"/>
          </a:p>
        </p:txBody>
      </p:sp>
    </p:spTree>
    <p:extLst>
      <p:ext uri="{BB962C8B-B14F-4D97-AF65-F5344CB8AC3E}">
        <p14:creationId xmlns:p14="http://schemas.microsoft.com/office/powerpoint/2010/main" val="249401447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58054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97B7330-E913-2443-BF8E-1531134AC05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8000519"/>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spacemath.gsfc.nasa.gov</a:t>
            </a:r>
            <a:r>
              <a:rPr lang="en-US" dirty="0"/>
              <a:t>/news/6Page137.pdf</a:t>
            </a:r>
            <a:r>
              <a:rPr lang="tr-TR" dirty="0"/>
              <a:t>http</a:t>
            </a:r>
          </a:p>
          <a:p>
            <a:r>
              <a:rPr lang="tr-TR" dirty="0"/>
              <a:t>://</a:t>
            </a:r>
            <a:r>
              <a:rPr lang="tr-TR" dirty="0" err="1"/>
              <a:t>www.spacepolicyonline.com</a:t>
            </a:r>
            <a:r>
              <a:rPr lang="tr-TR" dirty="0"/>
              <a:t>/</a:t>
            </a:r>
            <a:r>
              <a:rPr lang="tr-TR" dirty="0" err="1"/>
              <a:t>images</a:t>
            </a:r>
            <a:r>
              <a:rPr lang="tr-TR" dirty="0"/>
              <a:t>/</a:t>
            </a:r>
            <a:r>
              <a:rPr lang="tr-TR" dirty="0" err="1"/>
              <a:t>stories</a:t>
            </a:r>
            <a:r>
              <a:rPr lang="tr-TR" dirty="0"/>
              <a:t>/PSDS%20PB2%20Ivezik.pdf</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78295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spacemath.gsfc.nasa.gov</a:t>
            </a:r>
            <a:r>
              <a:rPr lang="en-US" dirty="0"/>
              <a:t>/news/6Page137.pdf</a:t>
            </a:r>
            <a:r>
              <a:rPr lang="tr-TR" dirty="0"/>
              <a:t>http</a:t>
            </a:r>
          </a:p>
          <a:p>
            <a:r>
              <a:rPr lang="tr-TR" dirty="0"/>
              <a:t>://</a:t>
            </a:r>
            <a:r>
              <a:rPr lang="tr-TR" dirty="0" err="1"/>
              <a:t>www.spacepolicyonline.com</a:t>
            </a:r>
            <a:r>
              <a:rPr lang="tr-TR" dirty="0"/>
              <a:t>/</a:t>
            </a:r>
            <a:r>
              <a:rPr lang="tr-TR" dirty="0" err="1"/>
              <a:t>images</a:t>
            </a:r>
            <a:r>
              <a:rPr lang="tr-TR" dirty="0"/>
              <a:t>/</a:t>
            </a:r>
            <a:r>
              <a:rPr lang="tr-TR" dirty="0" err="1"/>
              <a:t>stories</a:t>
            </a:r>
            <a:r>
              <a:rPr lang="tr-TR" dirty="0"/>
              <a:t>/PSDS%20PB2%20Ivezik.pdf</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745151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spacemath.gsfc.nasa.gov</a:t>
            </a:r>
            <a:r>
              <a:rPr lang="en-US" dirty="0"/>
              <a:t>/news/6Page137.pdf</a:t>
            </a:r>
            <a:r>
              <a:rPr lang="tr-TR" dirty="0"/>
              <a:t>http</a:t>
            </a:r>
          </a:p>
          <a:p>
            <a:r>
              <a:rPr lang="tr-TR" dirty="0"/>
              <a:t>://</a:t>
            </a:r>
            <a:r>
              <a:rPr lang="tr-TR" dirty="0" err="1"/>
              <a:t>www.spacepolicyonline.com</a:t>
            </a:r>
            <a:r>
              <a:rPr lang="tr-TR" dirty="0"/>
              <a:t>/</a:t>
            </a:r>
            <a:r>
              <a:rPr lang="tr-TR" dirty="0" err="1"/>
              <a:t>images</a:t>
            </a:r>
            <a:r>
              <a:rPr lang="tr-TR" dirty="0"/>
              <a:t>/</a:t>
            </a:r>
            <a:r>
              <a:rPr lang="tr-TR" dirty="0" err="1"/>
              <a:t>stories</a:t>
            </a:r>
            <a:r>
              <a:rPr lang="tr-TR" dirty="0"/>
              <a:t>/PSDS%20PB2%20Ivezik.pdf</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612213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spacemath.gsfc.nasa.gov</a:t>
            </a:r>
            <a:r>
              <a:rPr lang="en-US" dirty="0"/>
              <a:t>/news/6Page137.pdf</a:t>
            </a:r>
            <a:r>
              <a:rPr lang="tr-TR" dirty="0"/>
              <a:t>http</a:t>
            </a:r>
          </a:p>
          <a:p>
            <a:r>
              <a:rPr lang="tr-TR" dirty="0"/>
              <a:t>://</a:t>
            </a:r>
            <a:r>
              <a:rPr lang="tr-TR" dirty="0" err="1"/>
              <a:t>www.spacepolicyonline.com</a:t>
            </a:r>
            <a:r>
              <a:rPr lang="tr-TR" dirty="0"/>
              <a:t>/</a:t>
            </a:r>
            <a:r>
              <a:rPr lang="tr-TR" dirty="0" err="1"/>
              <a:t>images</a:t>
            </a:r>
            <a:r>
              <a:rPr lang="tr-TR" dirty="0"/>
              <a:t>/</a:t>
            </a:r>
            <a:r>
              <a:rPr lang="tr-TR" dirty="0" err="1"/>
              <a:t>stories</a:t>
            </a:r>
            <a:r>
              <a:rPr lang="tr-TR" dirty="0"/>
              <a:t>/PSDS%20PB2%20Ivezik.pdf</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420717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a:t>
            </a:r>
            <a:r>
              <a:rPr lang="en-US" dirty="0" err="1"/>
              <a:t>spacemath.gsfc.nasa.gov</a:t>
            </a:r>
            <a:r>
              <a:rPr lang="en-US" dirty="0"/>
              <a:t>/news/6Page137.pdf</a:t>
            </a:r>
            <a:r>
              <a:rPr lang="tr-TR" dirty="0"/>
              <a:t>http</a:t>
            </a:r>
          </a:p>
          <a:p>
            <a:r>
              <a:rPr lang="tr-TR" dirty="0"/>
              <a:t>://</a:t>
            </a:r>
            <a:r>
              <a:rPr lang="tr-TR" dirty="0" err="1"/>
              <a:t>www.spacepolicyonline.com</a:t>
            </a:r>
            <a:r>
              <a:rPr lang="tr-TR" dirty="0"/>
              <a:t>/</a:t>
            </a:r>
            <a:r>
              <a:rPr lang="tr-TR" dirty="0" err="1"/>
              <a:t>images</a:t>
            </a:r>
            <a:r>
              <a:rPr lang="tr-TR" dirty="0"/>
              <a:t>/</a:t>
            </a:r>
            <a:r>
              <a:rPr lang="tr-TR" dirty="0" err="1"/>
              <a:t>stories</a:t>
            </a:r>
            <a:r>
              <a:rPr lang="tr-TR" dirty="0"/>
              <a:t>/PSDS%20PB2%20Ivezik.pdf</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205812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http://spacemath.gsfc.nasa.gov/news/6Page137.pdf</a:t>
            </a:r>
            <a:r>
              <a:rPr lang="tr-TR" dirty="0"/>
              <a:t>http</a:t>
            </a:r>
          </a:p>
          <a:p>
            <a:r>
              <a:rPr lang="tr-TR" dirty="0"/>
              <a:t>://</a:t>
            </a:r>
            <a:r>
              <a:rPr lang="tr-TR" dirty="0" err="1"/>
              <a:t>www.spacepolicyonline.com</a:t>
            </a:r>
            <a:r>
              <a:rPr lang="tr-TR" dirty="0"/>
              <a:t>/</a:t>
            </a:r>
            <a:r>
              <a:rPr lang="tr-TR" dirty="0" err="1"/>
              <a:t>images</a:t>
            </a:r>
            <a:r>
              <a:rPr lang="tr-TR" dirty="0"/>
              <a:t>/</a:t>
            </a:r>
            <a:r>
              <a:rPr lang="tr-TR" dirty="0" err="1"/>
              <a:t>stories</a:t>
            </a:r>
            <a:r>
              <a:rPr lang="tr-TR" dirty="0"/>
              <a:t>/PSDS%20PB2%20Ivezik.pdf</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426616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http://</a:t>
            </a:r>
            <a:r>
              <a:rPr lang="en-US" dirty="0" err="1"/>
              <a:t>spacemath.gsfc.nasa.gov</a:t>
            </a:r>
            <a:r>
              <a:rPr lang="en-US" dirty="0"/>
              <a:t>/news/6Page137.pdf</a:t>
            </a:r>
            <a:r>
              <a:rPr lang="tr-TR" dirty="0"/>
              <a:t>http</a:t>
            </a:r>
          </a:p>
          <a:p>
            <a:r>
              <a:rPr lang="tr-TR" dirty="0"/>
              <a:t>://</a:t>
            </a:r>
            <a:r>
              <a:rPr lang="tr-TR" dirty="0" err="1"/>
              <a:t>www.spacepolicyonline.com</a:t>
            </a:r>
            <a:r>
              <a:rPr lang="tr-TR" dirty="0"/>
              <a:t>/</a:t>
            </a:r>
            <a:r>
              <a:rPr lang="tr-TR" dirty="0" err="1"/>
              <a:t>images</a:t>
            </a:r>
            <a:r>
              <a:rPr lang="tr-TR" dirty="0"/>
              <a:t>/</a:t>
            </a:r>
            <a:r>
              <a:rPr lang="tr-TR" dirty="0" err="1"/>
              <a:t>stories</a:t>
            </a:r>
            <a:r>
              <a:rPr lang="tr-TR" dirty="0"/>
              <a:t>/PSDS%20PB2%20Ivezik.pdf</a:t>
            </a:r>
            <a:endParaRPr lang="en-US" dirty="0"/>
          </a:p>
          <a:p>
            <a:endParaRPr lang="en-US" dirty="0"/>
          </a:p>
          <a:p>
            <a:r>
              <a:rPr lang="en-US" dirty="0"/>
              <a:t>AND THIS IS NOT ONLY IN NEUROSCIENCE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382197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this will have</a:t>
            </a:r>
            <a:r>
              <a:rPr lang="en-US" baseline="0" dirty="0"/>
              <a:t> the same effect that relational databases had</a:t>
            </a:r>
          </a:p>
          <a:p>
            <a:r>
              <a:rPr lang="en-US" baseline="0" dirty="0"/>
              <a:t>it will be used as a black box, and will enable a wide variety of applications for non-expert end-users</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BFE2EF-D6F2-4EB0-8E72-91140FA65B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537955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2700">
                <a:solidFill>
                  <a:schemeClr val="tx1"/>
                </a:solidFill>
                <a:latin typeface="Tahoma" pitchFamily="34" charset="0"/>
              </a:defRPr>
            </a:lvl1pPr>
            <a:lvl2pPr marL="729057" indent="-280406" defTabSz="914437" eaLnBrk="0" hangingPunct="0">
              <a:defRPr sz="2700">
                <a:solidFill>
                  <a:schemeClr val="tx1"/>
                </a:solidFill>
                <a:latin typeface="Tahoma" pitchFamily="34" charset="0"/>
              </a:defRPr>
            </a:lvl2pPr>
            <a:lvl3pPr marL="1121626" indent="-224325" defTabSz="914437" eaLnBrk="0" hangingPunct="0">
              <a:defRPr sz="2700">
                <a:solidFill>
                  <a:schemeClr val="tx1"/>
                </a:solidFill>
                <a:latin typeface="Tahoma" pitchFamily="34" charset="0"/>
              </a:defRPr>
            </a:lvl3pPr>
            <a:lvl4pPr marL="1570276" indent="-224325" defTabSz="914437" eaLnBrk="0" hangingPunct="0">
              <a:defRPr sz="2700">
                <a:solidFill>
                  <a:schemeClr val="tx1"/>
                </a:solidFill>
                <a:latin typeface="Tahoma" pitchFamily="34" charset="0"/>
              </a:defRPr>
            </a:lvl4pPr>
            <a:lvl5pPr marL="2018927" indent="-224325" defTabSz="914437" eaLnBrk="0" hangingPunct="0">
              <a:defRPr sz="2700">
                <a:solidFill>
                  <a:schemeClr val="tx1"/>
                </a:solidFill>
                <a:latin typeface="Tahoma" pitchFamily="34" charset="0"/>
              </a:defRPr>
            </a:lvl5pPr>
            <a:lvl6pPr marL="2467577" indent="-224325" defTabSz="914437" eaLnBrk="0" fontAlgn="base" hangingPunct="0">
              <a:spcBef>
                <a:spcPct val="0"/>
              </a:spcBef>
              <a:spcAft>
                <a:spcPct val="0"/>
              </a:spcAft>
              <a:defRPr sz="2700">
                <a:solidFill>
                  <a:schemeClr val="tx1"/>
                </a:solidFill>
                <a:latin typeface="Tahoma" pitchFamily="34" charset="0"/>
              </a:defRPr>
            </a:lvl6pPr>
            <a:lvl7pPr marL="2916227" indent="-224325" defTabSz="914437" eaLnBrk="0" fontAlgn="base" hangingPunct="0">
              <a:spcBef>
                <a:spcPct val="0"/>
              </a:spcBef>
              <a:spcAft>
                <a:spcPct val="0"/>
              </a:spcAft>
              <a:defRPr sz="2700">
                <a:solidFill>
                  <a:schemeClr val="tx1"/>
                </a:solidFill>
                <a:latin typeface="Tahoma" pitchFamily="34" charset="0"/>
              </a:defRPr>
            </a:lvl7pPr>
            <a:lvl8pPr marL="3364878" indent="-224325" defTabSz="914437" eaLnBrk="0" fontAlgn="base" hangingPunct="0">
              <a:spcBef>
                <a:spcPct val="0"/>
              </a:spcBef>
              <a:spcAft>
                <a:spcPct val="0"/>
              </a:spcAft>
              <a:defRPr sz="2700">
                <a:solidFill>
                  <a:schemeClr val="tx1"/>
                </a:solidFill>
                <a:latin typeface="Tahoma" pitchFamily="34" charset="0"/>
              </a:defRPr>
            </a:lvl8pPr>
            <a:lvl9pPr marL="3813528" indent="-224325" defTabSz="914437" eaLnBrk="0" fontAlgn="base" hangingPunct="0">
              <a:spcBef>
                <a:spcPct val="0"/>
              </a:spcBef>
              <a:spcAft>
                <a:spcPct val="0"/>
              </a:spcAft>
              <a:defRPr sz="2700">
                <a:solidFill>
                  <a:schemeClr val="tx1"/>
                </a:solidFill>
                <a:latin typeface="Tahoma" pitchFamily="34" charset="0"/>
              </a:defRPr>
            </a:lvl9pPr>
          </a:lstStyle>
          <a:p>
            <a:pPr eaLnBrk="1" hangingPunct="1"/>
            <a:fld id="{7C071EE0-EE0A-47E7-8E6A-F137BFFAEC16}" type="slidenum">
              <a:rPr lang="en-US" sz="1200">
                <a:solidFill>
                  <a:prstClr val="black"/>
                </a:solidFill>
              </a:rPr>
              <a:pPr eaLnBrk="1" hangingPunct="1"/>
              <a:t>33</a:t>
            </a:fld>
            <a:endParaRPr lang="en-US" sz="1200">
              <a:solidFill>
                <a:prstClr val="black"/>
              </a:solidFill>
            </a:endParaRPr>
          </a:p>
        </p:txBody>
      </p:sp>
      <p:sp>
        <p:nvSpPr>
          <p:cNvPr id="136195" name="Rectangle 2"/>
          <p:cNvSpPr>
            <a:spLocks noGrp="1" noRot="1" noChangeAspect="1" noChangeArrowheads="1" noTextEdit="1"/>
          </p:cNvSpPr>
          <p:nvPr>
            <p:ph type="sldImg"/>
          </p:nvPr>
        </p:nvSpPr>
        <p:spPr>
          <a:ln/>
        </p:spPr>
      </p:sp>
      <p:sp>
        <p:nvSpPr>
          <p:cNvPr id="136196" name="Rectangle 3"/>
          <p:cNvSpPr>
            <a:spLocks noGrp="1" noChangeArrowheads="1"/>
          </p:cNvSpPr>
          <p:nvPr>
            <p:ph type="body" idx="1"/>
          </p:nvPr>
        </p:nvSpPr>
        <p:spPr>
          <a:xfrm>
            <a:off x="273326" y="4290935"/>
            <a:ext cx="6311348" cy="41144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Tennessee Valley Authority: 40K points/sec monitoring electrical grid of eastern US</a:t>
            </a:r>
          </a:p>
          <a:p>
            <a:pPr eaLnBrk="1" hangingPunct="1"/>
            <a:endParaRPr lang="en-US"/>
          </a:p>
          <a:p>
            <a:pPr eaLnBrk="1" hangingPunct="1"/>
            <a:r>
              <a:rPr lang="en-US"/>
              <a:t>shop-floor monitoring and management</a:t>
            </a:r>
          </a:p>
          <a:p>
            <a:pPr eaLnBrk="1" hangingPunct="1"/>
            <a:r>
              <a:rPr lang="en-US"/>
              <a:t>IBM has a $2M engagement with a first tier manufacturer on building the next generation production control system</a:t>
            </a:r>
          </a:p>
          <a:p>
            <a:pPr eaLnBrk="1" hangingPunct="1"/>
            <a:endParaRPr lang="en-US"/>
          </a:p>
          <a:p>
            <a:pPr eaLnBrk="1" hangingPunct="1"/>
            <a:r>
              <a:rPr lang="en-US"/>
              <a:t>Con Edison consolidates data from over 24,000 network transformers throughout its electrical grid in order to monitor power fluctuations and respond proactively </a:t>
            </a:r>
          </a:p>
          <a:p>
            <a:pPr eaLnBrk="1" hangingPunct="1"/>
            <a:endParaRPr lang="en-US"/>
          </a:p>
        </p:txBody>
      </p:sp>
    </p:spTree>
    <p:extLst>
      <p:ext uri="{BB962C8B-B14F-4D97-AF65-F5344CB8AC3E}">
        <p14:creationId xmlns:p14="http://schemas.microsoft.com/office/powerpoint/2010/main" val="258304560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3561616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0579800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a:t>
            </a:r>
            <a:r>
              <a:rPr lang="en-US" baseline="0" dirty="0"/>
              <a:t> given the summaries of all the data series, we can calculate the lower bounds.</a:t>
            </a:r>
          </a:p>
          <a:p>
            <a:r>
              <a:rPr lang="en-US" baseline="0" dirty="0"/>
              <a:t>Some of the lower bounds will fall below the MINDIST.</a:t>
            </a:r>
            <a:endParaRPr lang="en-US" dirty="0"/>
          </a:p>
        </p:txBody>
      </p:sp>
      <p:sp>
        <p:nvSpPr>
          <p:cNvPr id="4" name="Slide Number Placeholder 3"/>
          <p:cNvSpPr>
            <a:spLocks noGrp="1"/>
          </p:cNvSpPr>
          <p:nvPr>
            <p:ph type="sldNum" sz="quarter" idx="10"/>
          </p:nvPr>
        </p:nvSpPr>
        <p:spPr/>
        <p:txBody>
          <a:bodyPr/>
          <a:lstStyle/>
          <a:p>
            <a:fld id="{64F3D09C-9CD2-7D47-8486-0D6999B821C1}" type="slidenum">
              <a:rPr lang="en-US" smtClean="0"/>
              <a:t>392</a:t>
            </a:fld>
            <a:endParaRPr lang="en-US"/>
          </a:p>
        </p:txBody>
      </p:sp>
    </p:spTree>
    <p:extLst>
      <p:ext uri="{BB962C8B-B14F-4D97-AF65-F5344CB8AC3E}">
        <p14:creationId xmlns:p14="http://schemas.microsoft.com/office/powerpoint/2010/main" val="2862946310"/>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TODO</a:t>
            </a:r>
          </a:p>
          <a:p>
            <a:endParaRPr lang="en-US" dirty="0"/>
          </a:p>
          <a:p>
            <a:r>
              <a:rPr lang="en-US" dirty="0"/>
              <a:t>Add</a:t>
            </a:r>
            <a:r>
              <a:rPr lang="en-US" baseline="0" dirty="0"/>
              <a:t> Knobs.</a:t>
            </a:r>
            <a:endParaRPr lang="en-US" dirty="0"/>
          </a:p>
        </p:txBody>
      </p:sp>
      <p:sp>
        <p:nvSpPr>
          <p:cNvPr id="4" name="Slide Number Placeholder 3"/>
          <p:cNvSpPr>
            <a:spLocks noGrp="1"/>
          </p:cNvSpPr>
          <p:nvPr>
            <p:ph type="sldNum" sz="quarter" idx="10"/>
          </p:nvPr>
        </p:nvSpPr>
        <p:spPr/>
        <p:txBody>
          <a:bodyPr/>
          <a:lstStyle/>
          <a:p>
            <a:fld id="{64F3D09C-9CD2-7D47-8486-0D6999B821C1}" type="slidenum">
              <a:rPr lang="en-US" smtClean="0"/>
              <a:t>397</a:t>
            </a:fld>
            <a:endParaRPr lang="en-US"/>
          </a:p>
        </p:txBody>
      </p:sp>
    </p:spTree>
    <p:extLst>
      <p:ext uri="{BB962C8B-B14F-4D97-AF65-F5344CB8AC3E}">
        <p14:creationId xmlns:p14="http://schemas.microsoft.com/office/powerpoint/2010/main" val="41003276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4F3D09C-9CD2-7D47-8486-0D6999B821C1}" type="slidenum">
              <a:rPr lang="en-US" smtClean="0"/>
              <a:t>398</a:t>
            </a:fld>
            <a:endParaRPr lang="en-US"/>
          </a:p>
        </p:txBody>
      </p:sp>
    </p:spTree>
    <p:extLst>
      <p:ext uri="{BB962C8B-B14F-4D97-AF65-F5344CB8AC3E}">
        <p14:creationId xmlns:p14="http://schemas.microsoft.com/office/powerpoint/2010/main" val="108760519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4F3D09C-9CD2-7D47-8486-0D6999B821C1}" type="slidenum">
              <a:rPr lang="en-US" smtClean="0"/>
              <a:t>406</a:t>
            </a:fld>
            <a:endParaRPr lang="en-US"/>
          </a:p>
        </p:txBody>
      </p:sp>
    </p:spTree>
    <p:extLst>
      <p:ext uri="{BB962C8B-B14F-4D97-AF65-F5344CB8AC3E}">
        <p14:creationId xmlns:p14="http://schemas.microsoft.com/office/powerpoint/2010/main" val="135963643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0970306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3561616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3561616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B95573-80F6-8C4F-990F-D13810FD1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356161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2700">
                <a:solidFill>
                  <a:schemeClr val="tx1"/>
                </a:solidFill>
                <a:latin typeface="Tahoma" pitchFamily="34" charset="0"/>
              </a:defRPr>
            </a:lvl1pPr>
            <a:lvl2pPr marL="729057" indent="-280406" defTabSz="914437" eaLnBrk="0" hangingPunct="0">
              <a:defRPr sz="2700">
                <a:solidFill>
                  <a:schemeClr val="tx1"/>
                </a:solidFill>
                <a:latin typeface="Tahoma" pitchFamily="34" charset="0"/>
              </a:defRPr>
            </a:lvl2pPr>
            <a:lvl3pPr marL="1121626" indent="-224325" defTabSz="914437" eaLnBrk="0" hangingPunct="0">
              <a:defRPr sz="2700">
                <a:solidFill>
                  <a:schemeClr val="tx1"/>
                </a:solidFill>
                <a:latin typeface="Tahoma" pitchFamily="34" charset="0"/>
              </a:defRPr>
            </a:lvl3pPr>
            <a:lvl4pPr marL="1570276" indent="-224325" defTabSz="914437" eaLnBrk="0" hangingPunct="0">
              <a:defRPr sz="2700">
                <a:solidFill>
                  <a:schemeClr val="tx1"/>
                </a:solidFill>
                <a:latin typeface="Tahoma" pitchFamily="34" charset="0"/>
              </a:defRPr>
            </a:lvl4pPr>
            <a:lvl5pPr marL="2018927" indent="-224325" defTabSz="914437" eaLnBrk="0" hangingPunct="0">
              <a:defRPr sz="2700">
                <a:solidFill>
                  <a:schemeClr val="tx1"/>
                </a:solidFill>
                <a:latin typeface="Tahoma" pitchFamily="34" charset="0"/>
              </a:defRPr>
            </a:lvl5pPr>
            <a:lvl6pPr marL="2467577" indent="-224325" defTabSz="914437" eaLnBrk="0" fontAlgn="base" hangingPunct="0">
              <a:spcBef>
                <a:spcPct val="0"/>
              </a:spcBef>
              <a:spcAft>
                <a:spcPct val="0"/>
              </a:spcAft>
              <a:defRPr sz="2700">
                <a:solidFill>
                  <a:schemeClr val="tx1"/>
                </a:solidFill>
                <a:latin typeface="Tahoma" pitchFamily="34" charset="0"/>
              </a:defRPr>
            </a:lvl6pPr>
            <a:lvl7pPr marL="2916227" indent="-224325" defTabSz="914437" eaLnBrk="0" fontAlgn="base" hangingPunct="0">
              <a:spcBef>
                <a:spcPct val="0"/>
              </a:spcBef>
              <a:spcAft>
                <a:spcPct val="0"/>
              </a:spcAft>
              <a:defRPr sz="2700">
                <a:solidFill>
                  <a:schemeClr val="tx1"/>
                </a:solidFill>
                <a:latin typeface="Tahoma" pitchFamily="34" charset="0"/>
              </a:defRPr>
            </a:lvl7pPr>
            <a:lvl8pPr marL="3364878" indent="-224325" defTabSz="914437" eaLnBrk="0" fontAlgn="base" hangingPunct="0">
              <a:spcBef>
                <a:spcPct val="0"/>
              </a:spcBef>
              <a:spcAft>
                <a:spcPct val="0"/>
              </a:spcAft>
              <a:defRPr sz="2700">
                <a:solidFill>
                  <a:schemeClr val="tx1"/>
                </a:solidFill>
                <a:latin typeface="Tahoma" pitchFamily="34" charset="0"/>
              </a:defRPr>
            </a:lvl8pPr>
            <a:lvl9pPr marL="3813528" indent="-224325" defTabSz="914437" eaLnBrk="0" fontAlgn="base" hangingPunct="0">
              <a:spcBef>
                <a:spcPct val="0"/>
              </a:spcBef>
              <a:spcAft>
                <a:spcPct val="0"/>
              </a:spcAft>
              <a:defRPr sz="2700">
                <a:solidFill>
                  <a:schemeClr val="tx1"/>
                </a:solidFill>
                <a:latin typeface="Tahoma" pitchFamily="34" charset="0"/>
              </a:defRPr>
            </a:lvl9pPr>
          </a:lstStyle>
          <a:p>
            <a:pPr eaLnBrk="1" hangingPunct="1"/>
            <a:fld id="{1D173540-B9B4-427C-804A-E05EF9CA3FD0}" type="slidenum">
              <a:rPr lang="en-US" sz="1200">
                <a:solidFill>
                  <a:prstClr val="black"/>
                </a:solidFill>
              </a:rPr>
              <a:pPr eaLnBrk="1" hangingPunct="1"/>
              <a:t>34</a:t>
            </a:fld>
            <a:endParaRPr lang="en-US" sz="1200">
              <a:solidFill>
                <a:prstClr val="black"/>
              </a:solidFill>
            </a:endParaRPr>
          </a:p>
        </p:txBody>
      </p:sp>
      <p:sp>
        <p:nvSpPr>
          <p:cNvPr id="137219" name="Rectangle 2"/>
          <p:cNvSpPr>
            <a:spLocks noGrp="1" noRot="1" noChangeAspect="1" noChangeArrowheads="1" noTextEdit="1"/>
          </p:cNvSpPr>
          <p:nvPr>
            <p:ph type="sldImg"/>
          </p:nvPr>
        </p:nvSpPr>
        <p:spPr>
          <a:ln/>
        </p:spPr>
      </p:sp>
      <p:sp>
        <p:nvSpPr>
          <p:cNvPr id="137220" name="Rectangle 3"/>
          <p:cNvSpPr>
            <a:spLocks noGrp="1" noChangeArrowheads="1"/>
          </p:cNvSpPr>
          <p:nvPr>
            <p:ph type="body" idx="1"/>
          </p:nvPr>
        </p:nvSpPr>
        <p:spPr>
          <a:xfrm>
            <a:off x="273326" y="4290935"/>
            <a:ext cx="6311348" cy="41144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operational monitoring and structural integrity of vehicles (cars, aircrafts, in mission operations for NASA's Space Shuttle, approximately 20,000 sensors are telemetered once per second to Mission Control at Johnson Space Center, Houston)</a:t>
            </a:r>
          </a:p>
          <a:p>
            <a:pPr eaLnBrk="1" hangingPunct="1"/>
            <a:endParaRPr lang="en-US"/>
          </a:p>
          <a:p>
            <a:pPr eaLnBrk="1" hangingPunct="1"/>
            <a:r>
              <a:rPr lang="en-US"/>
              <a:t>individual, fleet (do correlations)</a:t>
            </a:r>
          </a:p>
          <a:p>
            <a:pPr eaLnBrk="1" hangingPunct="1"/>
            <a:endParaRPr lang="en-US"/>
          </a:p>
          <a:p>
            <a:pPr eaLnBrk="1" hangingPunct="1"/>
            <a:r>
              <a:rPr lang="en-US"/>
              <a:t>IBM is working with International Truck, Huyndai, and Honeywell</a:t>
            </a:r>
          </a:p>
          <a:p>
            <a:pPr eaLnBrk="1" hangingPunct="1"/>
            <a:r>
              <a:rPr lang="en-US"/>
              <a:t>need real time processing of events, perform correlation analysis, etc</a:t>
            </a:r>
          </a:p>
          <a:p>
            <a:pPr eaLnBrk="1" hangingPunct="1"/>
            <a:endParaRPr lang="en-US"/>
          </a:p>
          <a:p>
            <a:pPr eaLnBrk="1" hangingPunct="1"/>
            <a:r>
              <a:rPr lang="en-US"/>
              <a:t>Delta Airlines (fleet size: 535 planes) tracks in-flight aircraft positions by capturing and correlating data received from both Delta systems and FAA sources in order to assemble views of the overall system status.</a:t>
            </a:r>
          </a:p>
          <a:p>
            <a:pPr eaLnBrk="1" hangingPunct="1"/>
            <a:endParaRPr lang="en-US"/>
          </a:p>
          <a:p>
            <a:pPr eaLnBrk="1" hangingPunct="1"/>
            <a:r>
              <a:rPr lang="en-US"/>
              <a:t>a 4-engine jumbo jet produces 640TB of data during a crossing of the atlantic</a:t>
            </a:r>
          </a:p>
          <a:p>
            <a:pPr eaLnBrk="1" hangingPunct="1"/>
            <a:r>
              <a:rPr lang="en-US"/>
              <a:t>there are 25,000 such flights per day</a:t>
            </a:r>
          </a:p>
          <a:p>
            <a:pPr eaLnBrk="1" hangingPunct="1"/>
            <a:endParaRPr lang="en-US"/>
          </a:p>
        </p:txBody>
      </p:sp>
    </p:spTree>
    <p:extLst>
      <p:ext uri="{BB962C8B-B14F-4D97-AF65-F5344CB8AC3E}">
        <p14:creationId xmlns:p14="http://schemas.microsoft.com/office/powerpoint/2010/main" val="4110780619"/>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100-NN queries, In-memory data</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BFE2EF-D6F2-4EB0-8E72-91140FA65B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7158464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100-NN queries, In-memory data</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BFE2EF-D6F2-4EB0-8E72-91140FA65B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54566365"/>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100-NN queries, In-memory data</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BFE2EF-D6F2-4EB0-8E72-91140FA65B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53129849"/>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100-NN queries, In-memory data</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BFE2EF-D6F2-4EB0-8E72-91140FA65B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7176500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100-NN queries, In-memory data</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BFE2EF-D6F2-4EB0-8E72-91140FA65B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2696671"/>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100-NN queries, In-memory data</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BFE2EF-D6F2-4EB0-8E72-91140FA65B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74513529"/>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100-NN queries, In-memory data</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BFE2EF-D6F2-4EB0-8E72-91140FA65B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39614017"/>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100-NN queries, In-memory data</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ABFE2EF-D6F2-4EB0-8E72-91140FA65B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3961401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2700">
                <a:solidFill>
                  <a:schemeClr val="tx1"/>
                </a:solidFill>
                <a:latin typeface="Tahoma" pitchFamily="34" charset="0"/>
              </a:defRPr>
            </a:lvl1pPr>
            <a:lvl2pPr marL="729057" indent="-280406" defTabSz="914437" eaLnBrk="0" hangingPunct="0">
              <a:defRPr sz="2700">
                <a:solidFill>
                  <a:schemeClr val="tx1"/>
                </a:solidFill>
                <a:latin typeface="Tahoma" pitchFamily="34" charset="0"/>
              </a:defRPr>
            </a:lvl2pPr>
            <a:lvl3pPr marL="1121626" indent="-224325" defTabSz="914437" eaLnBrk="0" hangingPunct="0">
              <a:defRPr sz="2700">
                <a:solidFill>
                  <a:schemeClr val="tx1"/>
                </a:solidFill>
                <a:latin typeface="Tahoma" pitchFamily="34" charset="0"/>
              </a:defRPr>
            </a:lvl3pPr>
            <a:lvl4pPr marL="1570276" indent="-224325" defTabSz="914437" eaLnBrk="0" hangingPunct="0">
              <a:defRPr sz="2700">
                <a:solidFill>
                  <a:schemeClr val="tx1"/>
                </a:solidFill>
                <a:latin typeface="Tahoma" pitchFamily="34" charset="0"/>
              </a:defRPr>
            </a:lvl4pPr>
            <a:lvl5pPr marL="2018927" indent="-224325" defTabSz="914437" eaLnBrk="0" hangingPunct="0">
              <a:defRPr sz="2700">
                <a:solidFill>
                  <a:schemeClr val="tx1"/>
                </a:solidFill>
                <a:latin typeface="Tahoma" pitchFamily="34" charset="0"/>
              </a:defRPr>
            </a:lvl5pPr>
            <a:lvl6pPr marL="2467577" indent="-224325" defTabSz="914437" eaLnBrk="0" fontAlgn="base" hangingPunct="0">
              <a:spcBef>
                <a:spcPct val="0"/>
              </a:spcBef>
              <a:spcAft>
                <a:spcPct val="0"/>
              </a:spcAft>
              <a:defRPr sz="2700">
                <a:solidFill>
                  <a:schemeClr val="tx1"/>
                </a:solidFill>
                <a:latin typeface="Tahoma" pitchFamily="34" charset="0"/>
              </a:defRPr>
            </a:lvl6pPr>
            <a:lvl7pPr marL="2916227" indent="-224325" defTabSz="914437" eaLnBrk="0" fontAlgn="base" hangingPunct="0">
              <a:spcBef>
                <a:spcPct val="0"/>
              </a:spcBef>
              <a:spcAft>
                <a:spcPct val="0"/>
              </a:spcAft>
              <a:defRPr sz="2700">
                <a:solidFill>
                  <a:schemeClr val="tx1"/>
                </a:solidFill>
                <a:latin typeface="Tahoma" pitchFamily="34" charset="0"/>
              </a:defRPr>
            </a:lvl7pPr>
            <a:lvl8pPr marL="3364878" indent="-224325" defTabSz="914437" eaLnBrk="0" fontAlgn="base" hangingPunct="0">
              <a:spcBef>
                <a:spcPct val="0"/>
              </a:spcBef>
              <a:spcAft>
                <a:spcPct val="0"/>
              </a:spcAft>
              <a:defRPr sz="2700">
                <a:solidFill>
                  <a:schemeClr val="tx1"/>
                </a:solidFill>
                <a:latin typeface="Tahoma" pitchFamily="34" charset="0"/>
              </a:defRPr>
            </a:lvl8pPr>
            <a:lvl9pPr marL="3813528" indent="-224325" defTabSz="914437" eaLnBrk="0" fontAlgn="base" hangingPunct="0">
              <a:spcBef>
                <a:spcPct val="0"/>
              </a:spcBef>
              <a:spcAft>
                <a:spcPct val="0"/>
              </a:spcAft>
              <a:defRPr sz="2700">
                <a:solidFill>
                  <a:schemeClr val="tx1"/>
                </a:solidFill>
                <a:latin typeface="Tahoma" pitchFamily="34" charset="0"/>
              </a:defRPr>
            </a:lvl9pPr>
          </a:lstStyle>
          <a:p>
            <a:pPr eaLnBrk="1" hangingPunct="1"/>
            <a:fld id="{1F32CB0F-473E-4DDA-9B8F-8238E5C80641}" type="slidenum">
              <a:rPr lang="en-US" sz="1200">
                <a:solidFill>
                  <a:prstClr val="black"/>
                </a:solidFill>
              </a:rPr>
              <a:pPr eaLnBrk="1" hangingPunct="1"/>
              <a:t>35</a:t>
            </a:fld>
            <a:endParaRPr lang="en-US" sz="1200">
              <a:solidFill>
                <a:prstClr val="black"/>
              </a:solidFill>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xfrm>
            <a:off x="273326" y="4290935"/>
            <a:ext cx="6311348" cy="41144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operational monitoring and structural integrity of vehicles (cars, aircrafts, in mission operations for NASA's Space Shuttle, approximately 20,000 sensors are telemetered once per second to Mission Control at Johnson Space Center, Houston)</a:t>
            </a:r>
          </a:p>
          <a:p>
            <a:pPr eaLnBrk="1" hangingPunct="1"/>
            <a:endParaRPr lang="en-US"/>
          </a:p>
          <a:p>
            <a:pPr eaLnBrk="1" hangingPunct="1"/>
            <a:r>
              <a:rPr lang="en-US"/>
              <a:t>individual, fleet (do correlations)</a:t>
            </a:r>
          </a:p>
          <a:p>
            <a:pPr eaLnBrk="1" hangingPunct="1"/>
            <a:endParaRPr lang="en-US"/>
          </a:p>
          <a:p>
            <a:pPr eaLnBrk="1" hangingPunct="1"/>
            <a:r>
              <a:rPr lang="en-US"/>
              <a:t>IBM is working with International Truck, Huyndai, and Honeywell</a:t>
            </a:r>
          </a:p>
          <a:p>
            <a:pPr eaLnBrk="1" hangingPunct="1"/>
            <a:r>
              <a:rPr lang="en-US"/>
              <a:t>need real time processing of events, perform correlation analysis, etc</a:t>
            </a:r>
          </a:p>
          <a:p>
            <a:pPr eaLnBrk="1" hangingPunct="1"/>
            <a:endParaRPr lang="en-US"/>
          </a:p>
          <a:p>
            <a:pPr eaLnBrk="1" hangingPunct="1"/>
            <a:r>
              <a:rPr lang="en-US"/>
              <a:t>Delta Airlines (fleet size: 535 planes) tracks in-flight aircraft positions by capturing and correlating data received from both Delta systems and FAA sources in order to assemble views of the overall system status.</a:t>
            </a:r>
          </a:p>
          <a:p>
            <a:pPr eaLnBrk="1" hangingPunct="1"/>
            <a:endParaRPr lang="en-US"/>
          </a:p>
          <a:p>
            <a:pPr eaLnBrk="1" hangingPunct="1"/>
            <a:r>
              <a:rPr lang="en-US"/>
              <a:t>a 4-engine jumbo jet produces 640TB of data during a crossing of the atlantic</a:t>
            </a:r>
          </a:p>
          <a:p>
            <a:pPr eaLnBrk="1" hangingPunct="1"/>
            <a:r>
              <a:rPr lang="en-US"/>
              <a:t>there are 25,000 such flights per day</a:t>
            </a:r>
          </a:p>
          <a:p>
            <a:pPr eaLnBrk="1" hangingPunct="1"/>
            <a:endParaRPr lang="en-US"/>
          </a:p>
        </p:txBody>
      </p:sp>
    </p:spTree>
    <p:extLst>
      <p:ext uri="{BB962C8B-B14F-4D97-AF65-F5344CB8AC3E}">
        <p14:creationId xmlns:p14="http://schemas.microsoft.com/office/powerpoint/2010/main" val="49256337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Slide Image Placeholder 1"/>
          <p:cNvSpPr>
            <a:spLocks noGrp="1" noRot="1" noChangeAspect="1" noTextEdit="1"/>
          </p:cNvSpPr>
          <p:nvPr>
            <p:ph type="sldImg"/>
          </p:nvPr>
        </p:nvSpPr>
        <p:spPr>
          <a:ln/>
        </p:spPr>
      </p:sp>
      <p:sp>
        <p:nvSpPr>
          <p:cNvPr id="1443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43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2700">
                <a:solidFill>
                  <a:schemeClr val="tx1"/>
                </a:solidFill>
                <a:latin typeface="Tahoma" pitchFamily="34" charset="0"/>
              </a:defRPr>
            </a:lvl1pPr>
            <a:lvl2pPr marL="729057" indent="-280406" defTabSz="914437" eaLnBrk="0" hangingPunct="0">
              <a:defRPr sz="2700">
                <a:solidFill>
                  <a:schemeClr val="tx1"/>
                </a:solidFill>
                <a:latin typeface="Tahoma" pitchFamily="34" charset="0"/>
              </a:defRPr>
            </a:lvl2pPr>
            <a:lvl3pPr marL="1121626" indent="-224325" defTabSz="914437" eaLnBrk="0" hangingPunct="0">
              <a:defRPr sz="2700">
                <a:solidFill>
                  <a:schemeClr val="tx1"/>
                </a:solidFill>
                <a:latin typeface="Tahoma" pitchFamily="34" charset="0"/>
              </a:defRPr>
            </a:lvl3pPr>
            <a:lvl4pPr marL="1570276" indent="-224325" defTabSz="914437" eaLnBrk="0" hangingPunct="0">
              <a:defRPr sz="2700">
                <a:solidFill>
                  <a:schemeClr val="tx1"/>
                </a:solidFill>
                <a:latin typeface="Tahoma" pitchFamily="34" charset="0"/>
              </a:defRPr>
            </a:lvl4pPr>
            <a:lvl5pPr marL="2018927" indent="-224325" defTabSz="914437" eaLnBrk="0" hangingPunct="0">
              <a:defRPr sz="2700">
                <a:solidFill>
                  <a:schemeClr val="tx1"/>
                </a:solidFill>
                <a:latin typeface="Tahoma" pitchFamily="34" charset="0"/>
              </a:defRPr>
            </a:lvl5pPr>
            <a:lvl6pPr marL="2467577" indent="-224325" defTabSz="914437" eaLnBrk="0" fontAlgn="base" hangingPunct="0">
              <a:spcBef>
                <a:spcPct val="0"/>
              </a:spcBef>
              <a:spcAft>
                <a:spcPct val="0"/>
              </a:spcAft>
              <a:defRPr sz="2700">
                <a:solidFill>
                  <a:schemeClr val="tx1"/>
                </a:solidFill>
                <a:latin typeface="Tahoma" pitchFamily="34" charset="0"/>
              </a:defRPr>
            </a:lvl6pPr>
            <a:lvl7pPr marL="2916227" indent="-224325" defTabSz="914437" eaLnBrk="0" fontAlgn="base" hangingPunct="0">
              <a:spcBef>
                <a:spcPct val="0"/>
              </a:spcBef>
              <a:spcAft>
                <a:spcPct val="0"/>
              </a:spcAft>
              <a:defRPr sz="2700">
                <a:solidFill>
                  <a:schemeClr val="tx1"/>
                </a:solidFill>
                <a:latin typeface="Tahoma" pitchFamily="34" charset="0"/>
              </a:defRPr>
            </a:lvl7pPr>
            <a:lvl8pPr marL="3364878" indent="-224325" defTabSz="914437" eaLnBrk="0" fontAlgn="base" hangingPunct="0">
              <a:spcBef>
                <a:spcPct val="0"/>
              </a:spcBef>
              <a:spcAft>
                <a:spcPct val="0"/>
              </a:spcAft>
              <a:defRPr sz="2700">
                <a:solidFill>
                  <a:schemeClr val="tx1"/>
                </a:solidFill>
                <a:latin typeface="Tahoma" pitchFamily="34" charset="0"/>
              </a:defRPr>
            </a:lvl8pPr>
            <a:lvl9pPr marL="3813528" indent="-224325" defTabSz="914437" eaLnBrk="0" fontAlgn="base" hangingPunct="0">
              <a:spcBef>
                <a:spcPct val="0"/>
              </a:spcBef>
              <a:spcAft>
                <a:spcPct val="0"/>
              </a:spcAft>
              <a:defRPr sz="2700">
                <a:solidFill>
                  <a:schemeClr val="tx1"/>
                </a:solidFill>
                <a:latin typeface="Tahoma" pitchFamily="34" charset="0"/>
              </a:defRPr>
            </a:lvl9pPr>
          </a:lstStyle>
          <a:p>
            <a:pPr eaLnBrk="1" hangingPunct="1"/>
            <a:fld id="{525A71A9-DAB5-45E2-9404-E09CE5E33BAA}" type="slidenum">
              <a:rPr lang="en-US" sz="1200">
                <a:solidFill>
                  <a:prstClr val="black"/>
                </a:solidFill>
              </a:rPr>
              <a:pPr eaLnBrk="1" hangingPunct="1"/>
              <a:t>36</a:t>
            </a:fld>
            <a:endParaRPr lang="en-US" sz="1200">
              <a:solidFill>
                <a:prstClr val="black"/>
              </a:solidFill>
            </a:endParaRPr>
          </a:p>
        </p:txBody>
      </p:sp>
    </p:spTree>
    <p:extLst>
      <p:ext uri="{BB962C8B-B14F-4D97-AF65-F5344CB8AC3E}">
        <p14:creationId xmlns:p14="http://schemas.microsoft.com/office/powerpoint/2010/main" val="12722853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2700">
                <a:solidFill>
                  <a:schemeClr val="tx1"/>
                </a:solidFill>
                <a:latin typeface="Tahoma" pitchFamily="34" charset="0"/>
              </a:defRPr>
            </a:lvl1pPr>
            <a:lvl2pPr marL="729057" indent="-280406" defTabSz="914437" eaLnBrk="0" hangingPunct="0">
              <a:defRPr sz="2700">
                <a:solidFill>
                  <a:schemeClr val="tx1"/>
                </a:solidFill>
                <a:latin typeface="Tahoma" pitchFamily="34" charset="0"/>
              </a:defRPr>
            </a:lvl2pPr>
            <a:lvl3pPr marL="1121626" indent="-224325" defTabSz="914437" eaLnBrk="0" hangingPunct="0">
              <a:defRPr sz="2700">
                <a:solidFill>
                  <a:schemeClr val="tx1"/>
                </a:solidFill>
                <a:latin typeface="Tahoma" pitchFamily="34" charset="0"/>
              </a:defRPr>
            </a:lvl3pPr>
            <a:lvl4pPr marL="1570276" indent="-224325" defTabSz="914437" eaLnBrk="0" hangingPunct="0">
              <a:defRPr sz="2700">
                <a:solidFill>
                  <a:schemeClr val="tx1"/>
                </a:solidFill>
                <a:latin typeface="Tahoma" pitchFamily="34" charset="0"/>
              </a:defRPr>
            </a:lvl4pPr>
            <a:lvl5pPr marL="2018927" indent="-224325" defTabSz="914437" eaLnBrk="0" hangingPunct="0">
              <a:defRPr sz="2700">
                <a:solidFill>
                  <a:schemeClr val="tx1"/>
                </a:solidFill>
                <a:latin typeface="Tahoma" pitchFamily="34" charset="0"/>
              </a:defRPr>
            </a:lvl5pPr>
            <a:lvl6pPr marL="2467577" indent="-224325" defTabSz="914437" eaLnBrk="0" fontAlgn="base" hangingPunct="0">
              <a:spcBef>
                <a:spcPct val="0"/>
              </a:spcBef>
              <a:spcAft>
                <a:spcPct val="0"/>
              </a:spcAft>
              <a:defRPr sz="2700">
                <a:solidFill>
                  <a:schemeClr val="tx1"/>
                </a:solidFill>
                <a:latin typeface="Tahoma" pitchFamily="34" charset="0"/>
              </a:defRPr>
            </a:lvl6pPr>
            <a:lvl7pPr marL="2916227" indent="-224325" defTabSz="914437" eaLnBrk="0" fontAlgn="base" hangingPunct="0">
              <a:spcBef>
                <a:spcPct val="0"/>
              </a:spcBef>
              <a:spcAft>
                <a:spcPct val="0"/>
              </a:spcAft>
              <a:defRPr sz="2700">
                <a:solidFill>
                  <a:schemeClr val="tx1"/>
                </a:solidFill>
                <a:latin typeface="Tahoma" pitchFamily="34" charset="0"/>
              </a:defRPr>
            </a:lvl7pPr>
            <a:lvl8pPr marL="3364878" indent="-224325" defTabSz="914437" eaLnBrk="0" fontAlgn="base" hangingPunct="0">
              <a:spcBef>
                <a:spcPct val="0"/>
              </a:spcBef>
              <a:spcAft>
                <a:spcPct val="0"/>
              </a:spcAft>
              <a:defRPr sz="2700">
                <a:solidFill>
                  <a:schemeClr val="tx1"/>
                </a:solidFill>
                <a:latin typeface="Tahoma" pitchFamily="34" charset="0"/>
              </a:defRPr>
            </a:lvl8pPr>
            <a:lvl9pPr marL="3813528" indent="-224325" defTabSz="914437" eaLnBrk="0" fontAlgn="base" hangingPunct="0">
              <a:spcBef>
                <a:spcPct val="0"/>
              </a:spcBef>
              <a:spcAft>
                <a:spcPct val="0"/>
              </a:spcAft>
              <a:defRPr sz="2700">
                <a:solidFill>
                  <a:schemeClr val="tx1"/>
                </a:solidFill>
                <a:latin typeface="Tahoma" pitchFamily="34" charset="0"/>
              </a:defRPr>
            </a:lvl9pPr>
          </a:lstStyle>
          <a:p>
            <a:pPr eaLnBrk="1" hangingPunct="1"/>
            <a:fld id="{E3CD9717-C23B-47BB-AF91-7431FFB5F662}" type="slidenum">
              <a:rPr lang="en-US" sz="1200">
                <a:solidFill>
                  <a:prstClr val="black"/>
                </a:solidFill>
              </a:rPr>
              <a:pPr eaLnBrk="1" hangingPunct="1"/>
              <a:t>37</a:t>
            </a:fld>
            <a:endParaRPr lang="en-US" sz="1200">
              <a:solidFill>
                <a:prstClr val="black"/>
              </a:solidFill>
            </a:endParaRPr>
          </a:p>
        </p:txBody>
      </p:sp>
      <p:sp>
        <p:nvSpPr>
          <p:cNvPr id="145411" name="Rectangle 2"/>
          <p:cNvSpPr>
            <a:spLocks noGrp="1" noRot="1" noChangeAspect="1" noChangeArrowheads="1" noTextEdit="1"/>
          </p:cNvSpPr>
          <p:nvPr>
            <p:ph type="sldImg"/>
          </p:nvPr>
        </p:nvSpPr>
        <p:spPr>
          <a:ln/>
        </p:spPr>
      </p:sp>
      <p:sp>
        <p:nvSpPr>
          <p:cNvPr id="145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monitor ecosystems unobtrusively </a:t>
            </a:r>
          </a:p>
        </p:txBody>
      </p:sp>
    </p:spTree>
    <p:extLst>
      <p:ext uri="{BB962C8B-B14F-4D97-AF65-F5344CB8AC3E}">
        <p14:creationId xmlns:p14="http://schemas.microsoft.com/office/powerpoint/2010/main" val="10000040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545" eaLnBrk="0" hangingPunct="0">
              <a:spcBef>
                <a:spcPct val="30000"/>
              </a:spcBef>
              <a:defRPr sz="1200">
                <a:solidFill>
                  <a:schemeClr val="tx1"/>
                </a:solidFill>
                <a:latin typeface="Arial" charset="0"/>
                <a:cs typeface="Arial" charset="0"/>
              </a:defRPr>
            </a:lvl1pPr>
            <a:lvl2pPr marL="731286" indent="-281264" defTabSz="912545" eaLnBrk="0" hangingPunct="0">
              <a:spcBef>
                <a:spcPct val="30000"/>
              </a:spcBef>
              <a:defRPr sz="1200">
                <a:solidFill>
                  <a:schemeClr val="tx1"/>
                </a:solidFill>
                <a:latin typeface="Arial" charset="0"/>
                <a:cs typeface="Arial" charset="0"/>
              </a:defRPr>
            </a:lvl2pPr>
            <a:lvl3pPr marL="1125055" indent="-225011" defTabSz="912545" eaLnBrk="0" hangingPunct="0">
              <a:spcBef>
                <a:spcPct val="30000"/>
              </a:spcBef>
              <a:defRPr sz="1200">
                <a:solidFill>
                  <a:schemeClr val="tx1"/>
                </a:solidFill>
                <a:latin typeface="Arial" charset="0"/>
                <a:cs typeface="Arial" charset="0"/>
              </a:defRPr>
            </a:lvl3pPr>
            <a:lvl4pPr marL="1575077" indent="-225011" defTabSz="912545" eaLnBrk="0" hangingPunct="0">
              <a:spcBef>
                <a:spcPct val="30000"/>
              </a:spcBef>
              <a:defRPr sz="1200">
                <a:solidFill>
                  <a:schemeClr val="tx1"/>
                </a:solidFill>
                <a:latin typeface="Arial" charset="0"/>
                <a:cs typeface="Arial" charset="0"/>
              </a:defRPr>
            </a:lvl4pPr>
            <a:lvl5pPr marL="2025099" indent="-225011" defTabSz="912545" eaLnBrk="0" hangingPunct="0">
              <a:spcBef>
                <a:spcPct val="30000"/>
              </a:spcBef>
              <a:defRPr sz="1200">
                <a:solidFill>
                  <a:schemeClr val="tx1"/>
                </a:solidFill>
                <a:latin typeface="Arial" charset="0"/>
                <a:cs typeface="Arial" charset="0"/>
              </a:defRPr>
            </a:lvl5pPr>
            <a:lvl6pPr marL="2475121" indent="-225011" defTabSz="912545" eaLnBrk="0" fontAlgn="base" hangingPunct="0">
              <a:spcBef>
                <a:spcPct val="30000"/>
              </a:spcBef>
              <a:spcAft>
                <a:spcPct val="0"/>
              </a:spcAft>
              <a:defRPr sz="1200">
                <a:solidFill>
                  <a:schemeClr val="tx1"/>
                </a:solidFill>
                <a:latin typeface="Arial" charset="0"/>
                <a:cs typeface="Arial" charset="0"/>
              </a:defRPr>
            </a:lvl6pPr>
            <a:lvl7pPr marL="2925143" indent="-225011" defTabSz="912545" eaLnBrk="0" fontAlgn="base" hangingPunct="0">
              <a:spcBef>
                <a:spcPct val="30000"/>
              </a:spcBef>
              <a:spcAft>
                <a:spcPct val="0"/>
              </a:spcAft>
              <a:defRPr sz="1200">
                <a:solidFill>
                  <a:schemeClr val="tx1"/>
                </a:solidFill>
                <a:latin typeface="Arial" charset="0"/>
                <a:cs typeface="Arial" charset="0"/>
              </a:defRPr>
            </a:lvl7pPr>
            <a:lvl8pPr marL="3375165" indent="-225011" defTabSz="912545" eaLnBrk="0" fontAlgn="base" hangingPunct="0">
              <a:spcBef>
                <a:spcPct val="30000"/>
              </a:spcBef>
              <a:spcAft>
                <a:spcPct val="0"/>
              </a:spcAft>
              <a:defRPr sz="1200">
                <a:solidFill>
                  <a:schemeClr val="tx1"/>
                </a:solidFill>
                <a:latin typeface="Arial" charset="0"/>
                <a:cs typeface="Arial" charset="0"/>
              </a:defRPr>
            </a:lvl8pPr>
            <a:lvl9pPr marL="3825187" indent="-225011" defTabSz="912545" eaLnBrk="0" fontAlgn="base" hangingPunct="0">
              <a:spcBef>
                <a:spcPct val="30000"/>
              </a:spcBef>
              <a:spcAft>
                <a:spcPct val="0"/>
              </a:spcAft>
              <a:defRPr sz="1200">
                <a:solidFill>
                  <a:schemeClr val="tx1"/>
                </a:solidFill>
                <a:latin typeface="Arial" charset="0"/>
                <a:cs typeface="Arial" charset="0"/>
              </a:defRPr>
            </a:lvl9pPr>
          </a:lstStyle>
          <a:p>
            <a:pPr eaLnBrk="1" hangingPunct="1">
              <a:spcBef>
                <a:spcPct val="0"/>
              </a:spcBef>
            </a:pPr>
            <a:fld id="{6B6D7B1B-CDC2-482D-BCA4-04381649528C}" type="slidenum">
              <a:rPr lang="en-US" altLang="en-US" smtClean="0"/>
              <a:pPr eaLnBrk="1" hangingPunct="1">
                <a:spcBef>
                  <a:spcPct val="0"/>
                </a:spcBef>
              </a:pPr>
              <a:t>8</a:t>
            </a:fld>
            <a:endParaRPr lang="en-US" altLang="en-US"/>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4547106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2700">
                <a:solidFill>
                  <a:schemeClr val="tx1"/>
                </a:solidFill>
                <a:latin typeface="Tahoma" pitchFamily="34" charset="0"/>
              </a:defRPr>
            </a:lvl1pPr>
            <a:lvl2pPr marL="729057" indent="-280406" defTabSz="914437" eaLnBrk="0" hangingPunct="0">
              <a:defRPr sz="2700">
                <a:solidFill>
                  <a:schemeClr val="tx1"/>
                </a:solidFill>
                <a:latin typeface="Tahoma" pitchFamily="34" charset="0"/>
              </a:defRPr>
            </a:lvl2pPr>
            <a:lvl3pPr marL="1121626" indent="-224325" defTabSz="914437" eaLnBrk="0" hangingPunct="0">
              <a:defRPr sz="2700">
                <a:solidFill>
                  <a:schemeClr val="tx1"/>
                </a:solidFill>
                <a:latin typeface="Tahoma" pitchFamily="34" charset="0"/>
              </a:defRPr>
            </a:lvl3pPr>
            <a:lvl4pPr marL="1570276" indent="-224325" defTabSz="914437" eaLnBrk="0" hangingPunct="0">
              <a:defRPr sz="2700">
                <a:solidFill>
                  <a:schemeClr val="tx1"/>
                </a:solidFill>
                <a:latin typeface="Tahoma" pitchFamily="34" charset="0"/>
              </a:defRPr>
            </a:lvl4pPr>
            <a:lvl5pPr marL="2018927" indent="-224325" defTabSz="914437" eaLnBrk="0" hangingPunct="0">
              <a:defRPr sz="2700">
                <a:solidFill>
                  <a:schemeClr val="tx1"/>
                </a:solidFill>
                <a:latin typeface="Tahoma" pitchFamily="34" charset="0"/>
              </a:defRPr>
            </a:lvl5pPr>
            <a:lvl6pPr marL="2467577" indent="-224325" defTabSz="914437" eaLnBrk="0" fontAlgn="base" hangingPunct="0">
              <a:spcBef>
                <a:spcPct val="0"/>
              </a:spcBef>
              <a:spcAft>
                <a:spcPct val="0"/>
              </a:spcAft>
              <a:defRPr sz="2700">
                <a:solidFill>
                  <a:schemeClr val="tx1"/>
                </a:solidFill>
                <a:latin typeface="Tahoma" pitchFamily="34" charset="0"/>
              </a:defRPr>
            </a:lvl6pPr>
            <a:lvl7pPr marL="2916227" indent="-224325" defTabSz="914437" eaLnBrk="0" fontAlgn="base" hangingPunct="0">
              <a:spcBef>
                <a:spcPct val="0"/>
              </a:spcBef>
              <a:spcAft>
                <a:spcPct val="0"/>
              </a:spcAft>
              <a:defRPr sz="2700">
                <a:solidFill>
                  <a:schemeClr val="tx1"/>
                </a:solidFill>
                <a:latin typeface="Tahoma" pitchFamily="34" charset="0"/>
              </a:defRPr>
            </a:lvl7pPr>
            <a:lvl8pPr marL="3364878" indent="-224325" defTabSz="914437" eaLnBrk="0" fontAlgn="base" hangingPunct="0">
              <a:spcBef>
                <a:spcPct val="0"/>
              </a:spcBef>
              <a:spcAft>
                <a:spcPct val="0"/>
              </a:spcAft>
              <a:defRPr sz="2700">
                <a:solidFill>
                  <a:schemeClr val="tx1"/>
                </a:solidFill>
                <a:latin typeface="Tahoma" pitchFamily="34" charset="0"/>
              </a:defRPr>
            </a:lvl8pPr>
            <a:lvl9pPr marL="3813528" indent="-224325" defTabSz="914437" eaLnBrk="0" fontAlgn="base" hangingPunct="0">
              <a:spcBef>
                <a:spcPct val="0"/>
              </a:spcBef>
              <a:spcAft>
                <a:spcPct val="0"/>
              </a:spcAft>
              <a:defRPr sz="2700">
                <a:solidFill>
                  <a:schemeClr val="tx1"/>
                </a:solidFill>
                <a:latin typeface="Tahoma" pitchFamily="34" charset="0"/>
              </a:defRPr>
            </a:lvl9pPr>
          </a:lstStyle>
          <a:p>
            <a:pPr eaLnBrk="1" hangingPunct="1"/>
            <a:fld id="{D2F42483-88F7-4FDB-8998-2A075DBBF880}" type="slidenum">
              <a:rPr lang="en-US" sz="1200">
                <a:solidFill>
                  <a:prstClr val="black"/>
                </a:solidFill>
              </a:rPr>
              <a:pPr eaLnBrk="1" hangingPunct="1"/>
              <a:t>38</a:t>
            </a:fld>
            <a:endParaRPr lang="en-US" sz="1200">
              <a:solidFill>
                <a:prstClr val="black"/>
              </a:solidFill>
            </a:endParaRPr>
          </a:p>
        </p:txBody>
      </p:sp>
      <p:sp>
        <p:nvSpPr>
          <p:cNvPr id="146435" name="Rectangle 2"/>
          <p:cNvSpPr>
            <a:spLocks noGrp="1" noRot="1" noChangeAspect="1" noChangeArrowheads="1" noTextEdit="1"/>
          </p:cNvSpPr>
          <p:nvPr>
            <p:ph type="sldImg"/>
          </p:nvPr>
        </p:nvSpPr>
        <p:spPr>
          <a:ln/>
        </p:spPr>
      </p:sp>
      <p:sp>
        <p:nvSpPr>
          <p:cNvPr id="1464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monitoring contamination</a:t>
            </a:r>
          </a:p>
        </p:txBody>
      </p:sp>
    </p:spTree>
    <p:extLst>
      <p:ext uri="{BB962C8B-B14F-4D97-AF65-F5344CB8AC3E}">
        <p14:creationId xmlns:p14="http://schemas.microsoft.com/office/powerpoint/2010/main" val="215910913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2700">
                <a:solidFill>
                  <a:schemeClr val="tx1"/>
                </a:solidFill>
                <a:latin typeface="Tahoma" pitchFamily="34" charset="0"/>
              </a:defRPr>
            </a:lvl1pPr>
            <a:lvl2pPr marL="729057" indent="-280406" defTabSz="914437" eaLnBrk="0" hangingPunct="0">
              <a:defRPr sz="2700">
                <a:solidFill>
                  <a:schemeClr val="tx1"/>
                </a:solidFill>
                <a:latin typeface="Tahoma" pitchFamily="34" charset="0"/>
              </a:defRPr>
            </a:lvl2pPr>
            <a:lvl3pPr marL="1121626" indent="-224325" defTabSz="914437" eaLnBrk="0" hangingPunct="0">
              <a:defRPr sz="2700">
                <a:solidFill>
                  <a:schemeClr val="tx1"/>
                </a:solidFill>
                <a:latin typeface="Tahoma" pitchFamily="34" charset="0"/>
              </a:defRPr>
            </a:lvl3pPr>
            <a:lvl4pPr marL="1570276" indent="-224325" defTabSz="914437" eaLnBrk="0" hangingPunct="0">
              <a:defRPr sz="2700">
                <a:solidFill>
                  <a:schemeClr val="tx1"/>
                </a:solidFill>
                <a:latin typeface="Tahoma" pitchFamily="34" charset="0"/>
              </a:defRPr>
            </a:lvl4pPr>
            <a:lvl5pPr marL="2018927" indent="-224325" defTabSz="914437" eaLnBrk="0" hangingPunct="0">
              <a:defRPr sz="2700">
                <a:solidFill>
                  <a:schemeClr val="tx1"/>
                </a:solidFill>
                <a:latin typeface="Tahoma" pitchFamily="34" charset="0"/>
              </a:defRPr>
            </a:lvl5pPr>
            <a:lvl6pPr marL="2467577" indent="-224325" defTabSz="914437" eaLnBrk="0" fontAlgn="base" hangingPunct="0">
              <a:spcBef>
                <a:spcPct val="0"/>
              </a:spcBef>
              <a:spcAft>
                <a:spcPct val="0"/>
              </a:spcAft>
              <a:defRPr sz="2700">
                <a:solidFill>
                  <a:schemeClr val="tx1"/>
                </a:solidFill>
                <a:latin typeface="Tahoma" pitchFamily="34" charset="0"/>
              </a:defRPr>
            </a:lvl6pPr>
            <a:lvl7pPr marL="2916227" indent="-224325" defTabSz="914437" eaLnBrk="0" fontAlgn="base" hangingPunct="0">
              <a:spcBef>
                <a:spcPct val="0"/>
              </a:spcBef>
              <a:spcAft>
                <a:spcPct val="0"/>
              </a:spcAft>
              <a:defRPr sz="2700">
                <a:solidFill>
                  <a:schemeClr val="tx1"/>
                </a:solidFill>
                <a:latin typeface="Tahoma" pitchFamily="34" charset="0"/>
              </a:defRPr>
            </a:lvl7pPr>
            <a:lvl8pPr marL="3364878" indent="-224325" defTabSz="914437" eaLnBrk="0" fontAlgn="base" hangingPunct="0">
              <a:spcBef>
                <a:spcPct val="0"/>
              </a:spcBef>
              <a:spcAft>
                <a:spcPct val="0"/>
              </a:spcAft>
              <a:defRPr sz="2700">
                <a:solidFill>
                  <a:schemeClr val="tx1"/>
                </a:solidFill>
                <a:latin typeface="Tahoma" pitchFamily="34" charset="0"/>
              </a:defRPr>
            </a:lvl8pPr>
            <a:lvl9pPr marL="3813528" indent="-224325" defTabSz="914437" eaLnBrk="0" fontAlgn="base" hangingPunct="0">
              <a:spcBef>
                <a:spcPct val="0"/>
              </a:spcBef>
              <a:spcAft>
                <a:spcPct val="0"/>
              </a:spcAft>
              <a:defRPr sz="2700">
                <a:solidFill>
                  <a:schemeClr val="tx1"/>
                </a:solidFill>
                <a:latin typeface="Tahoma" pitchFamily="34" charset="0"/>
              </a:defRPr>
            </a:lvl9pPr>
          </a:lstStyle>
          <a:p>
            <a:pPr eaLnBrk="1" hangingPunct="1"/>
            <a:fld id="{2C58A189-627D-4BB6-8F51-14866E194573}" type="slidenum">
              <a:rPr lang="en-US" sz="1200">
                <a:solidFill>
                  <a:prstClr val="black"/>
                </a:solidFill>
              </a:rPr>
              <a:pPr eaLnBrk="1" hangingPunct="1"/>
              <a:t>39</a:t>
            </a:fld>
            <a:endParaRPr lang="en-US" sz="1200">
              <a:solidFill>
                <a:prstClr val="black"/>
              </a:solidFill>
            </a:endParaRPr>
          </a:p>
        </p:txBody>
      </p:sp>
      <p:sp>
        <p:nvSpPr>
          <p:cNvPr id="147459" name="Rectangle 2"/>
          <p:cNvSpPr>
            <a:spLocks noGrp="1" noRot="1" noChangeAspect="1" noChangeArrowheads="1" noTextEdit="1"/>
          </p:cNvSpPr>
          <p:nvPr>
            <p:ph type="sldImg"/>
          </p:nvPr>
        </p:nvSpPr>
        <p:spPr>
          <a:ln/>
        </p:spPr>
      </p:sp>
      <p:sp>
        <p:nvSpPr>
          <p:cNvPr id="147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monitoring earthquakes </a:t>
            </a:r>
          </a:p>
        </p:txBody>
      </p:sp>
    </p:spTree>
    <p:extLst>
      <p:ext uri="{BB962C8B-B14F-4D97-AF65-F5344CB8AC3E}">
        <p14:creationId xmlns:p14="http://schemas.microsoft.com/office/powerpoint/2010/main" val="341455385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2700">
                <a:solidFill>
                  <a:schemeClr val="tx1"/>
                </a:solidFill>
                <a:latin typeface="Tahoma" pitchFamily="34" charset="0"/>
              </a:defRPr>
            </a:lvl1pPr>
            <a:lvl2pPr marL="729057" indent="-280406" defTabSz="914437" eaLnBrk="0" hangingPunct="0">
              <a:defRPr sz="2700">
                <a:solidFill>
                  <a:schemeClr val="tx1"/>
                </a:solidFill>
                <a:latin typeface="Tahoma" pitchFamily="34" charset="0"/>
              </a:defRPr>
            </a:lvl2pPr>
            <a:lvl3pPr marL="1121626" indent="-224325" defTabSz="914437" eaLnBrk="0" hangingPunct="0">
              <a:defRPr sz="2700">
                <a:solidFill>
                  <a:schemeClr val="tx1"/>
                </a:solidFill>
                <a:latin typeface="Tahoma" pitchFamily="34" charset="0"/>
              </a:defRPr>
            </a:lvl3pPr>
            <a:lvl4pPr marL="1570276" indent="-224325" defTabSz="914437" eaLnBrk="0" hangingPunct="0">
              <a:defRPr sz="2700">
                <a:solidFill>
                  <a:schemeClr val="tx1"/>
                </a:solidFill>
                <a:latin typeface="Tahoma" pitchFamily="34" charset="0"/>
              </a:defRPr>
            </a:lvl4pPr>
            <a:lvl5pPr marL="2018927" indent="-224325" defTabSz="914437" eaLnBrk="0" hangingPunct="0">
              <a:defRPr sz="2700">
                <a:solidFill>
                  <a:schemeClr val="tx1"/>
                </a:solidFill>
                <a:latin typeface="Tahoma" pitchFamily="34" charset="0"/>
              </a:defRPr>
            </a:lvl5pPr>
            <a:lvl6pPr marL="2467577" indent="-224325" defTabSz="914437" eaLnBrk="0" fontAlgn="base" hangingPunct="0">
              <a:spcBef>
                <a:spcPct val="0"/>
              </a:spcBef>
              <a:spcAft>
                <a:spcPct val="0"/>
              </a:spcAft>
              <a:defRPr sz="2700">
                <a:solidFill>
                  <a:schemeClr val="tx1"/>
                </a:solidFill>
                <a:latin typeface="Tahoma" pitchFamily="34" charset="0"/>
              </a:defRPr>
            </a:lvl6pPr>
            <a:lvl7pPr marL="2916227" indent="-224325" defTabSz="914437" eaLnBrk="0" fontAlgn="base" hangingPunct="0">
              <a:spcBef>
                <a:spcPct val="0"/>
              </a:spcBef>
              <a:spcAft>
                <a:spcPct val="0"/>
              </a:spcAft>
              <a:defRPr sz="2700">
                <a:solidFill>
                  <a:schemeClr val="tx1"/>
                </a:solidFill>
                <a:latin typeface="Tahoma" pitchFamily="34" charset="0"/>
              </a:defRPr>
            </a:lvl7pPr>
            <a:lvl8pPr marL="3364878" indent="-224325" defTabSz="914437" eaLnBrk="0" fontAlgn="base" hangingPunct="0">
              <a:spcBef>
                <a:spcPct val="0"/>
              </a:spcBef>
              <a:spcAft>
                <a:spcPct val="0"/>
              </a:spcAft>
              <a:defRPr sz="2700">
                <a:solidFill>
                  <a:schemeClr val="tx1"/>
                </a:solidFill>
                <a:latin typeface="Tahoma" pitchFamily="34" charset="0"/>
              </a:defRPr>
            </a:lvl8pPr>
            <a:lvl9pPr marL="3813528" indent="-224325" defTabSz="914437" eaLnBrk="0" fontAlgn="base" hangingPunct="0">
              <a:spcBef>
                <a:spcPct val="0"/>
              </a:spcBef>
              <a:spcAft>
                <a:spcPct val="0"/>
              </a:spcAft>
              <a:defRPr sz="2700">
                <a:solidFill>
                  <a:schemeClr val="tx1"/>
                </a:solidFill>
                <a:latin typeface="Tahoma" pitchFamily="34" charset="0"/>
              </a:defRPr>
            </a:lvl9pPr>
          </a:lstStyle>
          <a:p>
            <a:pPr eaLnBrk="1" hangingPunct="1"/>
            <a:fld id="{5436A322-E614-4A67-804E-0105008422DF}" type="slidenum">
              <a:rPr lang="en-US" sz="1200">
                <a:solidFill>
                  <a:prstClr val="black"/>
                </a:solidFill>
              </a:rPr>
              <a:pPr eaLnBrk="1" hangingPunct="1"/>
              <a:t>40</a:t>
            </a:fld>
            <a:endParaRPr lang="en-US" sz="1200">
              <a:solidFill>
                <a:prstClr val="black"/>
              </a:solidFill>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monitoring seismic response of buildings and bridges</a:t>
            </a:r>
          </a:p>
        </p:txBody>
      </p:sp>
    </p:spTree>
    <p:extLst>
      <p:ext uri="{BB962C8B-B14F-4D97-AF65-F5344CB8AC3E}">
        <p14:creationId xmlns:p14="http://schemas.microsoft.com/office/powerpoint/2010/main" val="45586807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2700">
                <a:solidFill>
                  <a:schemeClr val="tx1"/>
                </a:solidFill>
                <a:latin typeface="Tahoma" pitchFamily="34" charset="0"/>
              </a:defRPr>
            </a:lvl1pPr>
            <a:lvl2pPr marL="729057" indent="-280406" defTabSz="914437" eaLnBrk="0" hangingPunct="0">
              <a:defRPr sz="2700">
                <a:solidFill>
                  <a:schemeClr val="tx1"/>
                </a:solidFill>
                <a:latin typeface="Tahoma" pitchFamily="34" charset="0"/>
              </a:defRPr>
            </a:lvl2pPr>
            <a:lvl3pPr marL="1121626" indent="-224325" defTabSz="914437" eaLnBrk="0" hangingPunct="0">
              <a:defRPr sz="2700">
                <a:solidFill>
                  <a:schemeClr val="tx1"/>
                </a:solidFill>
                <a:latin typeface="Tahoma" pitchFamily="34" charset="0"/>
              </a:defRPr>
            </a:lvl3pPr>
            <a:lvl4pPr marL="1570276" indent="-224325" defTabSz="914437" eaLnBrk="0" hangingPunct="0">
              <a:defRPr sz="2700">
                <a:solidFill>
                  <a:schemeClr val="tx1"/>
                </a:solidFill>
                <a:latin typeface="Tahoma" pitchFamily="34" charset="0"/>
              </a:defRPr>
            </a:lvl4pPr>
            <a:lvl5pPr marL="2018927" indent="-224325" defTabSz="914437" eaLnBrk="0" hangingPunct="0">
              <a:defRPr sz="2700">
                <a:solidFill>
                  <a:schemeClr val="tx1"/>
                </a:solidFill>
                <a:latin typeface="Tahoma" pitchFamily="34" charset="0"/>
              </a:defRPr>
            </a:lvl5pPr>
            <a:lvl6pPr marL="2467577" indent="-224325" defTabSz="914437" eaLnBrk="0" fontAlgn="base" hangingPunct="0">
              <a:spcBef>
                <a:spcPct val="0"/>
              </a:spcBef>
              <a:spcAft>
                <a:spcPct val="0"/>
              </a:spcAft>
              <a:defRPr sz="2700">
                <a:solidFill>
                  <a:schemeClr val="tx1"/>
                </a:solidFill>
                <a:latin typeface="Tahoma" pitchFamily="34" charset="0"/>
              </a:defRPr>
            </a:lvl6pPr>
            <a:lvl7pPr marL="2916227" indent="-224325" defTabSz="914437" eaLnBrk="0" fontAlgn="base" hangingPunct="0">
              <a:spcBef>
                <a:spcPct val="0"/>
              </a:spcBef>
              <a:spcAft>
                <a:spcPct val="0"/>
              </a:spcAft>
              <a:defRPr sz="2700">
                <a:solidFill>
                  <a:schemeClr val="tx1"/>
                </a:solidFill>
                <a:latin typeface="Tahoma" pitchFamily="34" charset="0"/>
              </a:defRPr>
            </a:lvl7pPr>
            <a:lvl8pPr marL="3364878" indent="-224325" defTabSz="914437" eaLnBrk="0" fontAlgn="base" hangingPunct="0">
              <a:spcBef>
                <a:spcPct val="0"/>
              </a:spcBef>
              <a:spcAft>
                <a:spcPct val="0"/>
              </a:spcAft>
              <a:defRPr sz="2700">
                <a:solidFill>
                  <a:schemeClr val="tx1"/>
                </a:solidFill>
                <a:latin typeface="Tahoma" pitchFamily="34" charset="0"/>
              </a:defRPr>
            </a:lvl8pPr>
            <a:lvl9pPr marL="3813528" indent="-224325" defTabSz="914437" eaLnBrk="0" fontAlgn="base" hangingPunct="0">
              <a:spcBef>
                <a:spcPct val="0"/>
              </a:spcBef>
              <a:spcAft>
                <a:spcPct val="0"/>
              </a:spcAft>
              <a:defRPr sz="2700">
                <a:solidFill>
                  <a:schemeClr val="tx1"/>
                </a:solidFill>
                <a:latin typeface="Tahoma" pitchFamily="34" charset="0"/>
              </a:defRPr>
            </a:lvl9pPr>
          </a:lstStyle>
          <a:p>
            <a:pPr eaLnBrk="1" hangingPunct="1"/>
            <a:fld id="{10A952B5-4DA2-4595-B9A6-E49D61F99B36}" type="slidenum">
              <a:rPr lang="en-US" sz="1200">
                <a:solidFill>
                  <a:prstClr val="black"/>
                </a:solidFill>
              </a:rPr>
              <a:pPr eaLnBrk="1" hangingPunct="1"/>
              <a:t>41</a:t>
            </a:fld>
            <a:endParaRPr lang="en-US" sz="1200">
              <a:solidFill>
                <a:prstClr val="black"/>
              </a:solidFill>
            </a:endParaRPr>
          </a:p>
        </p:txBody>
      </p:sp>
      <p:sp>
        <p:nvSpPr>
          <p:cNvPr id="149507" name="Rectangle 2"/>
          <p:cNvSpPr>
            <a:spLocks noGrp="1" noRot="1" noChangeAspect="1" noChangeArrowheads="1" noTextEdit="1"/>
          </p:cNvSpPr>
          <p:nvPr>
            <p:ph type="sldImg"/>
          </p:nvPr>
        </p:nvSpPr>
        <p:spPr>
          <a:ln/>
        </p:spPr>
      </p:sp>
      <p:sp>
        <p:nvSpPr>
          <p:cNvPr id="149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monitoring structural integrity of spacecrafts and planes</a:t>
            </a:r>
          </a:p>
        </p:txBody>
      </p:sp>
    </p:spTree>
    <p:extLst>
      <p:ext uri="{BB962C8B-B14F-4D97-AF65-F5344CB8AC3E}">
        <p14:creationId xmlns:p14="http://schemas.microsoft.com/office/powerpoint/2010/main" val="322308703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437" eaLnBrk="0" hangingPunct="0">
              <a:defRPr sz="2700">
                <a:solidFill>
                  <a:schemeClr val="tx1"/>
                </a:solidFill>
                <a:latin typeface="Tahoma" pitchFamily="34" charset="0"/>
              </a:defRPr>
            </a:lvl1pPr>
            <a:lvl2pPr marL="729057" indent="-280406" defTabSz="914437" eaLnBrk="0" hangingPunct="0">
              <a:defRPr sz="2700">
                <a:solidFill>
                  <a:schemeClr val="tx1"/>
                </a:solidFill>
                <a:latin typeface="Tahoma" pitchFamily="34" charset="0"/>
              </a:defRPr>
            </a:lvl2pPr>
            <a:lvl3pPr marL="1121626" indent="-224325" defTabSz="914437" eaLnBrk="0" hangingPunct="0">
              <a:defRPr sz="2700">
                <a:solidFill>
                  <a:schemeClr val="tx1"/>
                </a:solidFill>
                <a:latin typeface="Tahoma" pitchFamily="34" charset="0"/>
              </a:defRPr>
            </a:lvl3pPr>
            <a:lvl4pPr marL="1570276" indent="-224325" defTabSz="914437" eaLnBrk="0" hangingPunct="0">
              <a:defRPr sz="2700">
                <a:solidFill>
                  <a:schemeClr val="tx1"/>
                </a:solidFill>
                <a:latin typeface="Tahoma" pitchFamily="34" charset="0"/>
              </a:defRPr>
            </a:lvl4pPr>
            <a:lvl5pPr marL="2018927" indent="-224325" defTabSz="914437" eaLnBrk="0" hangingPunct="0">
              <a:defRPr sz="2700">
                <a:solidFill>
                  <a:schemeClr val="tx1"/>
                </a:solidFill>
                <a:latin typeface="Tahoma" pitchFamily="34" charset="0"/>
              </a:defRPr>
            </a:lvl5pPr>
            <a:lvl6pPr marL="2467577" indent="-224325" defTabSz="914437" eaLnBrk="0" fontAlgn="base" hangingPunct="0">
              <a:spcBef>
                <a:spcPct val="0"/>
              </a:spcBef>
              <a:spcAft>
                <a:spcPct val="0"/>
              </a:spcAft>
              <a:defRPr sz="2700">
                <a:solidFill>
                  <a:schemeClr val="tx1"/>
                </a:solidFill>
                <a:latin typeface="Tahoma" pitchFamily="34" charset="0"/>
              </a:defRPr>
            </a:lvl6pPr>
            <a:lvl7pPr marL="2916227" indent="-224325" defTabSz="914437" eaLnBrk="0" fontAlgn="base" hangingPunct="0">
              <a:spcBef>
                <a:spcPct val="0"/>
              </a:spcBef>
              <a:spcAft>
                <a:spcPct val="0"/>
              </a:spcAft>
              <a:defRPr sz="2700">
                <a:solidFill>
                  <a:schemeClr val="tx1"/>
                </a:solidFill>
                <a:latin typeface="Tahoma" pitchFamily="34" charset="0"/>
              </a:defRPr>
            </a:lvl7pPr>
            <a:lvl8pPr marL="3364878" indent="-224325" defTabSz="914437" eaLnBrk="0" fontAlgn="base" hangingPunct="0">
              <a:spcBef>
                <a:spcPct val="0"/>
              </a:spcBef>
              <a:spcAft>
                <a:spcPct val="0"/>
              </a:spcAft>
              <a:defRPr sz="2700">
                <a:solidFill>
                  <a:schemeClr val="tx1"/>
                </a:solidFill>
                <a:latin typeface="Tahoma" pitchFamily="34" charset="0"/>
              </a:defRPr>
            </a:lvl8pPr>
            <a:lvl9pPr marL="3813528" indent="-224325" defTabSz="914437" eaLnBrk="0" fontAlgn="base" hangingPunct="0">
              <a:spcBef>
                <a:spcPct val="0"/>
              </a:spcBef>
              <a:spcAft>
                <a:spcPct val="0"/>
              </a:spcAft>
              <a:defRPr sz="2700">
                <a:solidFill>
                  <a:schemeClr val="tx1"/>
                </a:solidFill>
                <a:latin typeface="Tahoma" pitchFamily="34" charset="0"/>
              </a:defRPr>
            </a:lvl9pPr>
          </a:lstStyle>
          <a:p>
            <a:pPr eaLnBrk="1" hangingPunct="1"/>
            <a:fld id="{180784F3-E455-4909-B71A-87CA0BF8D313}" type="slidenum">
              <a:rPr lang="en-US" sz="1200">
                <a:solidFill>
                  <a:prstClr val="black"/>
                </a:solidFill>
              </a:rPr>
              <a:pPr eaLnBrk="1" hangingPunct="1"/>
              <a:t>42</a:t>
            </a:fld>
            <a:endParaRPr lang="en-US" sz="1200">
              <a:solidFill>
                <a:prstClr val="black"/>
              </a:solidFill>
            </a:endParaRPr>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we can monitor all these things at a scale and resolution that was never before possible</a:t>
            </a:r>
          </a:p>
          <a:p>
            <a:pPr eaLnBrk="1" hangingPunct="1"/>
            <a:r>
              <a:rPr lang="en-US"/>
              <a:t>this translates to enormous quantities of streaming data that we have to process</a:t>
            </a:r>
          </a:p>
        </p:txBody>
      </p:sp>
    </p:spTree>
    <p:extLst>
      <p:ext uri="{BB962C8B-B14F-4D97-AF65-F5344CB8AC3E}">
        <p14:creationId xmlns:p14="http://schemas.microsoft.com/office/powerpoint/2010/main" val="415615060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Shape 17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74" name="Shape 174"/>
          <p:cNvSpPr txBox="1">
            <a:spLocks noGrp="1"/>
          </p:cNvSpPr>
          <p:nvPr>
            <p:ph type="body" idx="1"/>
          </p:nvPr>
        </p:nvSpPr>
        <p:spPr>
          <a:xfrm>
            <a:off x="685800" y="4343400"/>
            <a:ext cx="5486400" cy="4114800"/>
          </a:xfrm>
          <a:prstGeom prst="rect">
            <a:avLst/>
          </a:prstGeom>
        </p:spPr>
        <p:txBody>
          <a:bodyPr wrap="square" lIns="91425" tIns="91425" rIns="91425" bIns="91425" anchor="t" anchorCtr="0">
            <a:noAutofit/>
          </a:bodyPr>
          <a:lstStyle/>
          <a:p>
            <a:pPr lvl="0">
              <a:spcBef>
                <a:spcPts val="0"/>
              </a:spcBef>
              <a:buNone/>
            </a:pPr>
            <a:endParaRPr/>
          </a:p>
        </p:txBody>
      </p:sp>
    </p:spTree>
    <p:extLst>
      <p:ext uri="{BB962C8B-B14F-4D97-AF65-F5344CB8AC3E}">
        <p14:creationId xmlns:p14="http://schemas.microsoft.com/office/powerpoint/2010/main" val="10356714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Shape 17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74" name="Shape 174"/>
          <p:cNvSpPr txBox="1">
            <a:spLocks noGrp="1"/>
          </p:cNvSpPr>
          <p:nvPr>
            <p:ph type="body" idx="1"/>
          </p:nvPr>
        </p:nvSpPr>
        <p:spPr>
          <a:xfrm>
            <a:off x="685800" y="4343400"/>
            <a:ext cx="5486400" cy="4114800"/>
          </a:xfrm>
          <a:prstGeom prst="rect">
            <a:avLst/>
          </a:prstGeom>
        </p:spPr>
        <p:txBody>
          <a:bodyPr wrap="square" lIns="91425" tIns="91425" rIns="91425" bIns="91425" anchor="t" anchorCtr="0">
            <a:noAutofit/>
          </a:bodyPr>
          <a:lstStyle/>
          <a:p>
            <a:pPr lvl="0">
              <a:spcBef>
                <a:spcPts val="0"/>
              </a:spcBef>
              <a:buNone/>
            </a:pPr>
            <a:endParaRPr/>
          </a:p>
        </p:txBody>
      </p:sp>
    </p:spTree>
    <p:extLst>
      <p:ext uri="{BB962C8B-B14F-4D97-AF65-F5344CB8AC3E}">
        <p14:creationId xmlns:p14="http://schemas.microsoft.com/office/powerpoint/2010/main" val="80407670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Shape 173"/>
          <p:cNvSpPr>
            <a:spLocks noGrp="1" noRot="1" noChangeAspect="1"/>
          </p:cNvSpPr>
          <p:nvPr>
            <p:ph type="sldImg" idx="2"/>
          </p:nvPr>
        </p:nvSpPr>
        <p:spPr>
          <a:xfrm>
            <a:off x="1143000" y="685800"/>
            <a:ext cx="4572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174" name="Shape 174"/>
          <p:cNvSpPr txBox="1">
            <a:spLocks noGrp="1"/>
          </p:cNvSpPr>
          <p:nvPr>
            <p:ph type="body" idx="1"/>
          </p:nvPr>
        </p:nvSpPr>
        <p:spPr>
          <a:xfrm>
            <a:off x="685800" y="4343400"/>
            <a:ext cx="5486400" cy="4114800"/>
          </a:xfrm>
          <a:prstGeom prst="rect">
            <a:avLst/>
          </a:prstGeom>
        </p:spPr>
        <p:txBody>
          <a:bodyPr wrap="square" lIns="91425" tIns="91425" rIns="91425" bIns="91425" anchor="t" anchorCtr="0">
            <a:noAutofit/>
          </a:bodyPr>
          <a:lstStyle/>
          <a:p>
            <a:pPr lvl="0">
              <a:spcBef>
                <a:spcPts val="0"/>
              </a:spcBef>
              <a:buNone/>
            </a:pPr>
            <a:endParaRPr/>
          </a:p>
        </p:txBody>
      </p:sp>
    </p:spTree>
    <p:extLst>
      <p:ext uri="{BB962C8B-B14F-4D97-AF65-F5344CB8AC3E}">
        <p14:creationId xmlns:p14="http://schemas.microsoft.com/office/powerpoint/2010/main" val="34035084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2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a:t>General Electric: 20K points/sec describing operation of gas turbines</a:t>
            </a:r>
          </a:p>
          <a:p>
            <a:r>
              <a:rPr lang="en-US" altLang="en-US" dirty="0"/>
              <a:t>Tennessee Valley Authority: 40K points/sec monitoring electrical grid of eastern US</a:t>
            </a:r>
          </a:p>
        </p:txBody>
      </p:sp>
      <p:sp>
        <p:nvSpPr>
          <p:cNvPr id="4" name="Slide Number Placeholder 3"/>
          <p:cNvSpPr>
            <a:spLocks noGrp="1"/>
          </p:cNvSpPr>
          <p:nvPr>
            <p:ph type="sldNum" sz="quarter" idx="5"/>
          </p:nvPr>
        </p:nvSpPr>
        <p:spPr/>
        <p:txBody>
          <a:bodyPr/>
          <a:lstStyle/>
          <a:p>
            <a:pPr>
              <a:defRPr/>
            </a:pPr>
            <a:fld id="{38D5640B-2188-405A-8131-07989CC907B8}" type="slidenum">
              <a:rPr lang="en-US" smtClean="0"/>
              <a:pPr>
                <a:defRPr/>
              </a:pPr>
              <a:t>74</a:t>
            </a:fld>
            <a:endParaRPr lang="en-US"/>
          </a:p>
        </p:txBody>
      </p:sp>
    </p:spTree>
    <p:extLst>
      <p:ext uri="{BB962C8B-B14F-4D97-AF65-F5344CB8AC3E}">
        <p14:creationId xmlns:p14="http://schemas.microsoft.com/office/powerpoint/2010/main" val="409744829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2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a:t>General Electric: 20K points/sec describing operation of gas turbines</a:t>
            </a:r>
          </a:p>
          <a:p>
            <a:r>
              <a:rPr lang="en-US" altLang="en-US" dirty="0"/>
              <a:t>Tennessee Valley Authority: 40K points/sec monitoring electrical grid of eastern US</a:t>
            </a:r>
          </a:p>
        </p:txBody>
      </p:sp>
      <p:sp>
        <p:nvSpPr>
          <p:cNvPr id="4" name="Slide Number Placeholder 3"/>
          <p:cNvSpPr>
            <a:spLocks noGrp="1"/>
          </p:cNvSpPr>
          <p:nvPr>
            <p:ph type="sldNum" sz="quarter" idx="5"/>
          </p:nvPr>
        </p:nvSpPr>
        <p:spPr/>
        <p:txBody>
          <a:bodyPr/>
          <a:lstStyle/>
          <a:p>
            <a:pPr>
              <a:defRPr/>
            </a:pPr>
            <a:fld id="{38D5640B-2188-405A-8131-07989CC907B8}" type="slidenum">
              <a:rPr lang="en-US" smtClean="0"/>
              <a:pPr>
                <a:defRPr/>
              </a:pPr>
              <a:t>75</a:t>
            </a:fld>
            <a:endParaRPr lang="en-US"/>
          </a:p>
        </p:txBody>
      </p:sp>
    </p:spTree>
    <p:extLst>
      <p:ext uri="{BB962C8B-B14F-4D97-AF65-F5344CB8AC3E}">
        <p14:creationId xmlns:p14="http://schemas.microsoft.com/office/powerpoint/2010/main" val="27521850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2545" eaLnBrk="0" hangingPunct="0">
              <a:spcBef>
                <a:spcPct val="30000"/>
              </a:spcBef>
              <a:defRPr sz="1200">
                <a:solidFill>
                  <a:schemeClr val="tx1"/>
                </a:solidFill>
                <a:latin typeface="Arial" charset="0"/>
                <a:cs typeface="Arial" charset="0"/>
              </a:defRPr>
            </a:lvl1pPr>
            <a:lvl2pPr marL="731286" indent="-281264" defTabSz="912545" eaLnBrk="0" hangingPunct="0">
              <a:spcBef>
                <a:spcPct val="30000"/>
              </a:spcBef>
              <a:defRPr sz="1200">
                <a:solidFill>
                  <a:schemeClr val="tx1"/>
                </a:solidFill>
                <a:latin typeface="Arial" charset="0"/>
                <a:cs typeface="Arial" charset="0"/>
              </a:defRPr>
            </a:lvl2pPr>
            <a:lvl3pPr marL="1125055" indent="-225011" defTabSz="912545" eaLnBrk="0" hangingPunct="0">
              <a:spcBef>
                <a:spcPct val="30000"/>
              </a:spcBef>
              <a:defRPr sz="1200">
                <a:solidFill>
                  <a:schemeClr val="tx1"/>
                </a:solidFill>
                <a:latin typeface="Arial" charset="0"/>
                <a:cs typeface="Arial" charset="0"/>
              </a:defRPr>
            </a:lvl3pPr>
            <a:lvl4pPr marL="1575077" indent="-225011" defTabSz="912545" eaLnBrk="0" hangingPunct="0">
              <a:spcBef>
                <a:spcPct val="30000"/>
              </a:spcBef>
              <a:defRPr sz="1200">
                <a:solidFill>
                  <a:schemeClr val="tx1"/>
                </a:solidFill>
                <a:latin typeface="Arial" charset="0"/>
                <a:cs typeface="Arial" charset="0"/>
              </a:defRPr>
            </a:lvl4pPr>
            <a:lvl5pPr marL="2025099" indent="-225011" defTabSz="912545" eaLnBrk="0" hangingPunct="0">
              <a:spcBef>
                <a:spcPct val="30000"/>
              </a:spcBef>
              <a:defRPr sz="1200">
                <a:solidFill>
                  <a:schemeClr val="tx1"/>
                </a:solidFill>
                <a:latin typeface="Arial" charset="0"/>
                <a:cs typeface="Arial" charset="0"/>
              </a:defRPr>
            </a:lvl5pPr>
            <a:lvl6pPr marL="2475121" indent="-225011" defTabSz="912545" eaLnBrk="0" fontAlgn="base" hangingPunct="0">
              <a:spcBef>
                <a:spcPct val="30000"/>
              </a:spcBef>
              <a:spcAft>
                <a:spcPct val="0"/>
              </a:spcAft>
              <a:defRPr sz="1200">
                <a:solidFill>
                  <a:schemeClr val="tx1"/>
                </a:solidFill>
                <a:latin typeface="Arial" charset="0"/>
                <a:cs typeface="Arial" charset="0"/>
              </a:defRPr>
            </a:lvl6pPr>
            <a:lvl7pPr marL="2925143" indent="-225011" defTabSz="912545" eaLnBrk="0" fontAlgn="base" hangingPunct="0">
              <a:spcBef>
                <a:spcPct val="30000"/>
              </a:spcBef>
              <a:spcAft>
                <a:spcPct val="0"/>
              </a:spcAft>
              <a:defRPr sz="1200">
                <a:solidFill>
                  <a:schemeClr val="tx1"/>
                </a:solidFill>
                <a:latin typeface="Arial" charset="0"/>
                <a:cs typeface="Arial" charset="0"/>
              </a:defRPr>
            </a:lvl7pPr>
            <a:lvl8pPr marL="3375165" indent="-225011" defTabSz="912545" eaLnBrk="0" fontAlgn="base" hangingPunct="0">
              <a:spcBef>
                <a:spcPct val="30000"/>
              </a:spcBef>
              <a:spcAft>
                <a:spcPct val="0"/>
              </a:spcAft>
              <a:defRPr sz="1200">
                <a:solidFill>
                  <a:schemeClr val="tx1"/>
                </a:solidFill>
                <a:latin typeface="Arial" charset="0"/>
                <a:cs typeface="Arial" charset="0"/>
              </a:defRPr>
            </a:lvl8pPr>
            <a:lvl9pPr marL="3825187" indent="-225011" defTabSz="912545" eaLnBrk="0" fontAlgn="base" hangingPunct="0">
              <a:spcBef>
                <a:spcPct val="30000"/>
              </a:spcBef>
              <a:spcAft>
                <a:spcPct val="0"/>
              </a:spcAft>
              <a:defRPr sz="1200">
                <a:solidFill>
                  <a:schemeClr val="tx1"/>
                </a:solidFill>
                <a:latin typeface="Arial" charset="0"/>
                <a:cs typeface="Arial" charset="0"/>
              </a:defRPr>
            </a:lvl9pPr>
          </a:lstStyle>
          <a:p>
            <a:pPr eaLnBrk="1" hangingPunct="1">
              <a:spcBef>
                <a:spcPct val="0"/>
              </a:spcBef>
            </a:pPr>
            <a:fld id="{6B6D7B1B-CDC2-482D-BCA4-04381649528C}" type="slidenum">
              <a:rPr lang="en-US" altLang="en-US" smtClean="0"/>
              <a:pPr eaLnBrk="1" hangingPunct="1">
                <a:spcBef>
                  <a:spcPct val="0"/>
                </a:spcBef>
              </a:pPr>
              <a:t>9</a:t>
            </a:fld>
            <a:endParaRPr lang="en-US" altLang="en-US"/>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t>in all these cases we want to</a:t>
            </a:r>
            <a:r>
              <a:rPr lang="en-US" altLang="en-US" baseline="0" dirty="0"/>
              <a:t> analyze the user behavior in order to optimize the network operations</a:t>
            </a:r>
            <a:endParaRPr lang="en-US" altLang="en-US" dirty="0"/>
          </a:p>
        </p:txBody>
      </p:sp>
    </p:spTree>
    <p:extLst>
      <p:ext uri="{BB962C8B-B14F-4D97-AF65-F5344CB8AC3E}">
        <p14:creationId xmlns:p14="http://schemas.microsoft.com/office/powerpoint/2010/main" val="365327007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2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a:t>General Electric: 20K points/sec describing operation of gas turbines</a:t>
            </a:r>
          </a:p>
          <a:p>
            <a:r>
              <a:rPr lang="en-US" altLang="en-US" dirty="0"/>
              <a:t>Tennessee Valley Authority: 40K points/sec monitoring electrical grid of eastern US</a:t>
            </a:r>
          </a:p>
        </p:txBody>
      </p:sp>
      <p:sp>
        <p:nvSpPr>
          <p:cNvPr id="4" name="Slide Number Placeholder 3"/>
          <p:cNvSpPr>
            <a:spLocks noGrp="1"/>
          </p:cNvSpPr>
          <p:nvPr>
            <p:ph type="sldNum" sz="quarter" idx="5"/>
          </p:nvPr>
        </p:nvSpPr>
        <p:spPr/>
        <p:txBody>
          <a:bodyPr/>
          <a:lstStyle/>
          <a:p>
            <a:pPr>
              <a:defRPr/>
            </a:pPr>
            <a:fld id="{38D5640B-2188-405A-8131-07989CC907B8}" type="slidenum">
              <a:rPr lang="en-US" smtClean="0"/>
              <a:pPr>
                <a:defRPr/>
              </a:pPr>
              <a:t>76</a:t>
            </a:fld>
            <a:endParaRPr lang="en-US"/>
          </a:p>
        </p:txBody>
      </p:sp>
    </p:spTree>
    <p:extLst>
      <p:ext uri="{BB962C8B-B14F-4D97-AF65-F5344CB8AC3E}">
        <p14:creationId xmlns:p14="http://schemas.microsoft.com/office/powerpoint/2010/main" val="370815584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2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a:t>General Electric: 20K points/sec describing operation of gas turbines</a:t>
            </a:r>
          </a:p>
          <a:p>
            <a:r>
              <a:rPr lang="en-US" altLang="en-US" dirty="0"/>
              <a:t>Tennessee Valley Authority: 40K points/sec monitoring electrical grid of eastern US</a:t>
            </a:r>
          </a:p>
        </p:txBody>
      </p:sp>
      <p:sp>
        <p:nvSpPr>
          <p:cNvPr id="4" name="Slide Number Placeholder 3"/>
          <p:cNvSpPr>
            <a:spLocks noGrp="1"/>
          </p:cNvSpPr>
          <p:nvPr>
            <p:ph type="sldNum" sz="quarter" idx="5"/>
          </p:nvPr>
        </p:nvSpPr>
        <p:spPr/>
        <p:txBody>
          <a:bodyPr/>
          <a:lstStyle/>
          <a:p>
            <a:pPr>
              <a:defRPr/>
            </a:pPr>
            <a:fld id="{38D5640B-2188-405A-8131-07989CC907B8}" type="slidenum">
              <a:rPr lang="en-US" smtClean="0"/>
              <a:pPr>
                <a:defRPr/>
              </a:pPr>
              <a:t>77</a:t>
            </a:fld>
            <a:endParaRPr lang="en-US"/>
          </a:p>
        </p:txBody>
      </p:sp>
    </p:spTree>
    <p:extLst>
      <p:ext uri="{BB962C8B-B14F-4D97-AF65-F5344CB8AC3E}">
        <p14:creationId xmlns:p14="http://schemas.microsoft.com/office/powerpoint/2010/main" val="41227055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7"/>
          <p:cNvSpPr>
            <a:spLocks noGrp="1" noChangeArrowheads="1"/>
          </p:cNvSpPr>
          <p:nvPr>
            <p:ph type="sldNum" sz="quarter" idx="5"/>
          </p:nvPr>
        </p:nvSpPr>
        <p:spPr>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987C4360-27F0-4900-8200-BA8AFF76CD10}" type="slidenum">
              <a:rPr lang="en-US" altLang="en-US" sz="1200">
                <a:solidFill>
                  <a:srgbClr val="000000"/>
                </a:solidFill>
                <a:latin typeface="Times New Roman" pitchFamily="18" charset="0"/>
                <a:cs typeface="Arial" pitchFamily="34" charset="0"/>
              </a:rPr>
              <a:pPr eaLnBrk="1" hangingPunct="1"/>
              <a:t>101</a:t>
            </a:fld>
            <a:endParaRPr lang="en-US" altLang="en-US" sz="1200">
              <a:solidFill>
                <a:srgbClr val="000000"/>
              </a:solidFill>
              <a:latin typeface="Times New Roman" pitchFamily="18" charset="0"/>
              <a:cs typeface="Arial" pitchFamily="34" charset="0"/>
            </a:endParaRPr>
          </a:p>
        </p:txBody>
      </p:sp>
      <p:sp>
        <p:nvSpPr>
          <p:cNvPr id="389123" name="Rectangle 2"/>
          <p:cNvSpPr>
            <a:spLocks noGrp="1" noRot="1" noChangeAspect="1" noChangeArrowheads="1" noTextEdit="1"/>
          </p:cNvSpPr>
          <p:nvPr>
            <p:ph type="sldImg"/>
          </p:nvPr>
        </p:nvSpPr>
        <p:spPr>
          <a:xfrm>
            <a:off x="1117600" y="676275"/>
            <a:ext cx="4610100" cy="3457575"/>
          </a:xfrm>
          <a:ln/>
        </p:spPr>
      </p:sp>
      <p:sp>
        <p:nvSpPr>
          <p:cNvPr id="389124" name="Rectangle 3"/>
          <p:cNvSpPr>
            <a:spLocks noGrp="1" noChangeArrowheads="1"/>
          </p:cNvSpPr>
          <p:nvPr>
            <p:ph type="body" idx="1"/>
          </p:nvPr>
        </p:nvSpPr>
        <p:spPr/>
        <p:txBody>
          <a:bodyPr>
            <a:normAutofit fontScale="47500" lnSpcReduction="20000"/>
          </a:bodyPr>
          <a:lstStyle/>
          <a:p>
            <a:pPr algn="just"/>
            <a:r>
              <a:rPr lang="en-US" altLang="en-US">
                <a:latin typeface="Times New Roman" pitchFamily="18" charset="0"/>
                <a:cs typeface="Times New Roman" pitchFamily="18" charset="0"/>
              </a:rPr>
              <a:t>There are many hundreds of papers on this representation, dating back at least 30 years. Ref [1] compares the 3 major algorithms to calculate the representation, and [2] shows how to calculate the representation, online, and in linear time.</a:t>
            </a:r>
          </a:p>
          <a:p>
            <a:pPr algn="just"/>
            <a:endParaRPr lang="en-US" altLang="en-US">
              <a:latin typeface="Times New Roman" pitchFamily="18" charset="0"/>
              <a:cs typeface="Times New Roman" pitchFamily="18" charset="0"/>
            </a:endParaRPr>
          </a:p>
          <a:p>
            <a:pPr algn="just"/>
            <a:r>
              <a:rPr lang="en-US" altLang="en-US" b="1">
                <a:solidFill>
                  <a:srgbClr val="000000"/>
                </a:solidFill>
                <a:latin typeface="Times New Roman" pitchFamily="18" charset="0"/>
                <a:cs typeface="Times New Roman" pitchFamily="18" charset="0"/>
              </a:rPr>
              <a:t>[1] Keogh, E., Chu, S., Hart, D. &amp; Pazzani, M. (2001). </a:t>
            </a:r>
            <a:r>
              <a:rPr lang="en-US" altLang="en-US" b="1">
                <a:solidFill>
                  <a:srgbClr val="800000"/>
                </a:solidFill>
                <a:latin typeface="Times New Roman" pitchFamily="18" charset="0"/>
                <a:cs typeface="Times New Roman" pitchFamily="18" charset="0"/>
              </a:rPr>
              <a:t>An Online Algorithm for Segmenting Time Series. </a:t>
            </a:r>
            <a:r>
              <a:rPr lang="en-US" altLang="en-US" b="1">
                <a:solidFill>
                  <a:srgbClr val="000000"/>
                </a:solidFill>
                <a:latin typeface="Times New Roman" pitchFamily="18" charset="0"/>
                <a:cs typeface="Times New Roman" pitchFamily="18" charset="0"/>
              </a:rPr>
              <a:t>In </a:t>
            </a:r>
            <a:r>
              <a:rPr lang="en-US" altLang="en-US" b="1" i="1">
                <a:solidFill>
                  <a:srgbClr val="000000"/>
                </a:solidFill>
                <a:latin typeface="Times New Roman" pitchFamily="18" charset="0"/>
                <a:cs typeface="Times New Roman" pitchFamily="18" charset="0"/>
              </a:rPr>
              <a:t>Proceedings of IEEE International Conference on Data Mining</a:t>
            </a:r>
            <a:r>
              <a:rPr lang="en-US" altLang="en-US" b="1">
                <a:solidFill>
                  <a:srgbClr val="000000"/>
                </a:solidFill>
                <a:latin typeface="Times New Roman" pitchFamily="18" charset="0"/>
                <a:cs typeface="Times New Roman" pitchFamily="18" charset="0"/>
              </a:rPr>
              <a:t>. pp 289-296.</a:t>
            </a:r>
            <a:r>
              <a:rPr lang="en-US" altLang="en-US">
                <a:latin typeface="Times New Roman" pitchFamily="18" charset="0"/>
                <a:cs typeface="Times New Roman" pitchFamily="18" charset="0"/>
              </a:rPr>
              <a:t> </a:t>
            </a:r>
          </a:p>
          <a:p>
            <a:pPr algn="just"/>
            <a:endParaRPr lang="en-US" altLang="en-US">
              <a:latin typeface="Times New Roman" pitchFamily="18" charset="0"/>
              <a:cs typeface="Times New Roman" pitchFamily="18" charset="0"/>
            </a:endParaRPr>
          </a:p>
          <a:p>
            <a:pPr algn="just"/>
            <a:r>
              <a:rPr lang="en-US" altLang="en-US" b="1">
                <a:solidFill>
                  <a:srgbClr val="000000"/>
                </a:solidFill>
                <a:latin typeface="Times New Roman" pitchFamily="18" charset="0"/>
                <a:cs typeface="Times New Roman" pitchFamily="18" charset="0"/>
              </a:rPr>
              <a:t>[2] T. Palpanas, M. Vlachos, E. Keogh, D. Gunopulos, W. Truppel (2004). </a:t>
            </a:r>
            <a:r>
              <a:rPr lang="en-US" altLang="en-US" b="1">
                <a:solidFill>
                  <a:srgbClr val="800000"/>
                </a:solidFill>
                <a:latin typeface="Times New Roman" pitchFamily="18" charset="0"/>
                <a:cs typeface="Times New Roman" pitchFamily="18" charset="0"/>
              </a:rPr>
              <a:t>Online Amnesic Approximation of Streaming Time Series. </a:t>
            </a:r>
            <a:r>
              <a:rPr lang="en-US" altLang="en-US" b="1">
                <a:solidFill>
                  <a:srgbClr val="000000"/>
                </a:solidFill>
                <a:latin typeface="Times New Roman" pitchFamily="18" charset="0"/>
                <a:cs typeface="Times New Roman" pitchFamily="18" charset="0"/>
              </a:rPr>
              <a:t>In </a:t>
            </a:r>
            <a:r>
              <a:rPr lang="en-US" altLang="en-US" b="1" i="1">
                <a:solidFill>
                  <a:srgbClr val="000000"/>
                </a:solidFill>
                <a:latin typeface="Times New Roman" pitchFamily="18" charset="0"/>
                <a:cs typeface="Times New Roman" pitchFamily="18" charset="0"/>
              </a:rPr>
              <a:t>ICDE </a:t>
            </a:r>
            <a:r>
              <a:rPr lang="en-US" altLang="en-US" b="1">
                <a:solidFill>
                  <a:srgbClr val="000000"/>
                </a:solidFill>
                <a:latin typeface="Times New Roman" pitchFamily="18" charset="0"/>
                <a:cs typeface="Times New Roman" pitchFamily="18" charset="0"/>
              </a:rPr>
              <a:t>. Boston, MA, USA, March 2004.</a:t>
            </a:r>
            <a:r>
              <a:rPr lang="en-US" altLang="en-US">
                <a:latin typeface="Times New Roman" pitchFamily="18" charset="0"/>
                <a:cs typeface="Times New Roman" pitchFamily="18" charset="0"/>
              </a:rPr>
              <a:t> </a:t>
            </a:r>
          </a:p>
          <a:p>
            <a:pPr algn="just"/>
            <a:endParaRPr lang="en-US" altLang="en-US">
              <a:latin typeface="Times New Roman" pitchFamily="18" charset="0"/>
              <a:cs typeface="Times New Roman" pitchFamily="18" charset="0"/>
            </a:endParaRPr>
          </a:p>
          <a:p>
            <a:pPr algn="just"/>
            <a:endParaRPr lang="en-US" altLang="en-US">
              <a:latin typeface="Times New Roman" pitchFamily="18" charset="0"/>
              <a:cs typeface="Times New Roman" pitchFamily="18" charset="0"/>
            </a:endParaRPr>
          </a:p>
          <a:p>
            <a:pPr algn="just"/>
            <a:endParaRPr lang="en-US" altLang="en-US">
              <a:latin typeface="Times New Roman" pitchFamily="18" charset="0"/>
              <a:cs typeface="Times New Roman" pitchFamily="18" charset="0"/>
            </a:endParaRPr>
          </a:p>
          <a:p>
            <a:pPr algn="just"/>
            <a:endParaRPr lang="en-US" altLang="en-US">
              <a:latin typeface="Times New Roman" pitchFamily="18" charset="0"/>
              <a:cs typeface="Times New Roman" pitchFamily="18" charset="0"/>
            </a:endParaRPr>
          </a:p>
          <a:p>
            <a:pPr algn="just"/>
            <a:r>
              <a:rPr lang="en-US" altLang="en-US">
                <a:latin typeface="Times New Roman" pitchFamily="18" charset="0"/>
                <a:cs typeface="Times New Roman" pitchFamily="18" charset="0"/>
              </a:rPr>
              <a:t>Douglas, D. H. &amp; Peucker, T. K.(1973). Algorithms for the Reduction of the Number of Points Required to Represent a Digitized Line or Its Caricature. </a:t>
            </a:r>
            <a:r>
              <a:rPr lang="en-US" altLang="en-US" i="1">
                <a:latin typeface="Times New Roman" pitchFamily="18" charset="0"/>
                <a:cs typeface="Times New Roman" pitchFamily="18" charset="0"/>
              </a:rPr>
              <a:t>Canadian Cartographer</a:t>
            </a:r>
            <a:r>
              <a:rPr lang="en-US" altLang="en-US">
                <a:latin typeface="Times New Roman" pitchFamily="18" charset="0"/>
                <a:cs typeface="Times New Roman" pitchFamily="18" charset="0"/>
              </a:rPr>
              <a:t>, Vol. 10, No. 2, December. pp. 112-122. </a:t>
            </a:r>
          </a:p>
          <a:p>
            <a:pPr algn="just"/>
            <a:r>
              <a:rPr lang="en-US" altLang="en-US">
                <a:latin typeface="Times New Roman" pitchFamily="18" charset="0"/>
                <a:cs typeface="Times New Roman" pitchFamily="18" charset="0"/>
              </a:rPr>
              <a:t>Duda, R. O. and Hart, P. E. 1973. Pattern Classification and Scene Analysis. Wiley, New York.</a:t>
            </a:r>
          </a:p>
          <a:p>
            <a:pPr algn="just"/>
            <a:r>
              <a:rPr lang="en-US" altLang="en-US">
                <a:latin typeface="Times New Roman" pitchFamily="18" charset="0"/>
                <a:cs typeface="Times New Roman" pitchFamily="18" charset="0"/>
              </a:rPr>
              <a:t>Ge, X. &amp; Smyth P. (2001). Segmental Semi-Markov Models for Endpoint Detection in Plasma Etching. To appear in </a:t>
            </a:r>
            <a:r>
              <a:rPr lang="en-US" altLang="en-US" i="1">
                <a:latin typeface="Times New Roman" pitchFamily="18" charset="0"/>
                <a:cs typeface="Times New Roman" pitchFamily="18" charset="0"/>
              </a:rPr>
              <a:t>IEEE Transactions on Semiconductor Engineering</a:t>
            </a:r>
            <a:r>
              <a:rPr lang="en-US" altLang="en-US">
                <a:latin typeface="Times New Roman" pitchFamily="18" charset="0"/>
                <a:cs typeface="Times New Roman" pitchFamily="18" charset="0"/>
              </a:rPr>
              <a:t>. </a:t>
            </a:r>
          </a:p>
          <a:p>
            <a:pPr algn="just"/>
            <a:r>
              <a:rPr lang="en-US" altLang="en-US">
                <a:latin typeface="Times New Roman" pitchFamily="18" charset="0"/>
                <a:cs typeface="Times New Roman" pitchFamily="18" charset="0"/>
              </a:rPr>
              <a:t>Heckbert, P. S. &amp; Garland, M. (1997). Survey of polygonal surface simplification algorithms, Multiresolution Surface Modeling Course. </a:t>
            </a:r>
            <a:r>
              <a:rPr lang="en-US" altLang="en-US" i="1">
                <a:latin typeface="Times New Roman" pitchFamily="18" charset="0"/>
                <a:cs typeface="Times New Roman" pitchFamily="18" charset="0"/>
              </a:rPr>
              <a:t>Proceedings of the 24</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International Conference on Computer Graphics and Interactive Techniques.</a:t>
            </a:r>
            <a:endParaRPr lang="en-US" altLang="en-US">
              <a:latin typeface="Times New Roman" pitchFamily="18" charset="0"/>
              <a:cs typeface="Times New Roman" pitchFamily="18" charset="0"/>
            </a:endParaRPr>
          </a:p>
          <a:p>
            <a:pPr algn="just"/>
            <a:r>
              <a:rPr lang="en-US" altLang="en-US">
                <a:latin typeface="Times New Roman" pitchFamily="18" charset="0"/>
                <a:cs typeface="Times New Roman" pitchFamily="18" charset="0"/>
              </a:rPr>
              <a:t>Hunter, J. &amp; McIntosh, N. (1999). Knowledge-based event detection in complex time series data. </a:t>
            </a:r>
            <a:r>
              <a:rPr lang="en-US" altLang="en-US" i="1">
                <a:latin typeface="Times New Roman" pitchFamily="18" charset="0"/>
                <a:cs typeface="Times New Roman" pitchFamily="18" charset="0"/>
              </a:rPr>
              <a:t>Artificial Intelligence in Medicine</a:t>
            </a:r>
            <a:r>
              <a:rPr lang="en-US" altLang="en-US">
                <a:latin typeface="Times New Roman" pitchFamily="18" charset="0"/>
                <a:cs typeface="Times New Roman" pitchFamily="18" charset="0"/>
              </a:rPr>
              <a:t>.  pp. 271-280. Springer.</a:t>
            </a:r>
          </a:p>
          <a:p>
            <a:pPr algn="just"/>
            <a:r>
              <a:rPr lang="en-US" altLang="en-US">
                <a:latin typeface="Times New Roman" pitchFamily="18" charset="0"/>
                <a:cs typeface="Times New Roman" pitchFamily="18" charset="0"/>
              </a:rPr>
              <a:t>Ishijima, M., et al. (1983). Scan-Along Polygonal Approximation for Data Compression of Electrocardiograms. </a:t>
            </a:r>
            <a:r>
              <a:rPr lang="en-US" altLang="en-US" i="1">
                <a:latin typeface="Times New Roman" pitchFamily="18" charset="0"/>
                <a:cs typeface="Times New Roman" pitchFamily="18" charset="0"/>
              </a:rPr>
              <a:t>IEEE Transactions on Biomedical Engineering.</a:t>
            </a:r>
            <a:r>
              <a:rPr lang="en-US" altLang="en-US">
                <a:latin typeface="Times New Roman" pitchFamily="18" charset="0"/>
                <a:cs typeface="Times New Roman" pitchFamily="18" charset="0"/>
              </a:rPr>
              <a:t> BME-30(11):723-729. </a:t>
            </a:r>
          </a:p>
          <a:p>
            <a:pPr algn="just"/>
            <a:r>
              <a:rPr lang="en-US" altLang="en-US">
                <a:latin typeface="Times New Roman" pitchFamily="18" charset="0"/>
                <a:cs typeface="Times New Roman" pitchFamily="18" charset="0"/>
              </a:rPr>
              <a:t>Koski, A., Juhola, M. &amp; Meriste, M. (1995).  Syntactic Recognition of ECG Signals By Attributed Finite Automata. </a:t>
            </a:r>
            <a:r>
              <a:rPr lang="en-US" altLang="en-US" i="1">
                <a:latin typeface="Times New Roman" pitchFamily="18" charset="0"/>
                <a:cs typeface="Times New Roman" pitchFamily="18" charset="0"/>
              </a:rPr>
              <a:t>Pattern Recognition</a:t>
            </a:r>
            <a:r>
              <a:rPr lang="en-US" altLang="en-US">
                <a:latin typeface="Times New Roman" pitchFamily="18" charset="0"/>
                <a:cs typeface="Times New Roman" pitchFamily="18" charset="0"/>
              </a:rPr>
              <a:t>, 28 (12), pp. 1927-1940.</a:t>
            </a:r>
          </a:p>
          <a:p>
            <a:pPr algn="just"/>
            <a:r>
              <a:rPr lang="en-US" altLang="en-US">
                <a:latin typeface="Times New Roman" pitchFamily="18" charset="0"/>
                <a:cs typeface="Times New Roman" pitchFamily="18" charset="0"/>
              </a:rPr>
              <a:t>Keogh, E. &amp; Pazzani, M. (1999). Relevance feedback retrieval of time series data. </a:t>
            </a:r>
            <a:r>
              <a:rPr lang="en-US" altLang="en-US" i="1">
                <a:latin typeface="Times New Roman" pitchFamily="18" charset="0"/>
                <a:cs typeface="Times New Roman" pitchFamily="18" charset="0"/>
              </a:rPr>
              <a:t>Proceedings of the 22</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Annual International ACM-SIGIR Conference on Research and Development in Information Retrieval.</a:t>
            </a:r>
            <a:endParaRPr lang="en-US" altLang="en-US">
              <a:latin typeface="Times New Roman" pitchFamily="18" charset="0"/>
              <a:cs typeface="Times New Roman" pitchFamily="18" charset="0"/>
            </a:endParaRPr>
          </a:p>
          <a:p>
            <a:pPr algn="just"/>
            <a:r>
              <a:rPr lang="en-US" altLang="en-US">
                <a:latin typeface="Times New Roman" pitchFamily="18" charset="0"/>
                <a:cs typeface="Times New Roman" pitchFamily="18" charset="0"/>
              </a:rPr>
              <a:t>Keogh, E., &amp; Pazzani, M. (1998). An enhanced representation of time series which allows fast and accurate classification, clustering and relevance feedback.</a:t>
            </a:r>
            <a:r>
              <a:rPr lang="en-US" altLang="en-US" b="1">
                <a:latin typeface="Times New Roman" pitchFamily="18" charset="0"/>
                <a:cs typeface="Times New Roman" pitchFamily="18" charset="0"/>
              </a:rPr>
              <a:t> </a:t>
            </a:r>
            <a:r>
              <a:rPr lang="en-US" altLang="en-US" i="1">
                <a:latin typeface="Times New Roman" pitchFamily="18" charset="0"/>
                <a:cs typeface="Times New Roman" pitchFamily="18" charset="0"/>
              </a:rPr>
              <a:t>Proceedings of the 4</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International Conference of Knowledge Discovery and Data Mining</a:t>
            </a:r>
            <a:r>
              <a:rPr lang="en-US" altLang="en-US">
                <a:latin typeface="Times New Roman" pitchFamily="18" charset="0"/>
                <a:cs typeface="Times New Roman" pitchFamily="18" charset="0"/>
              </a:rPr>
              <a:t>. pp 239-241, AAAI Press.</a:t>
            </a:r>
          </a:p>
          <a:p>
            <a:pPr algn="just"/>
            <a:r>
              <a:rPr lang="en-US" altLang="en-US">
                <a:latin typeface="Times New Roman" pitchFamily="18" charset="0"/>
                <a:cs typeface="Times New Roman" pitchFamily="18" charset="0"/>
              </a:rPr>
              <a:t>Keogh, E., &amp; Smyth, P. (1997). A probabilistic approach to fast pattern matching in time series databases. </a:t>
            </a:r>
            <a:r>
              <a:rPr lang="en-US" altLang="en-US" i="1">
                <a:latin typeface="Times New Roman" pitchFamily="18" charset="0"/>
                <a:cs typeface="Times New Roman" pitchFamily="18" charset="0"/>
              </a:rPr>
              <a:t>Proceedings of the 3</a:t>
            </a:r>
            <a:r>
              <a:rPr lang="en-US" altLang="en-US" i="1" baseline="30000">
                <a:latin typeface="Times New Roman" pitchFamily="18" charset="0"/>
                <a:cs typeface="Times New Roman" pitchFamily="18" charset="0"/>
              </a:rPr>
              <a:t>rd</a:t>
            </a:r>
            <a:r>
              <a:rPr lang="en-US" altLang="en-US" i="1">
                <a:latin typeface="Times New Roman" pitchFamily="18" charset="0"/>
                <a:cs typeface="Times New Roman" pitchFamily="18" charset="0"/>
              </a:rPr>
              <a:t> International Conference of Knowledge Discovery and Data Mining</a:t>
            </a:r>
            <a:r>
              <a:rPr lang="en-US" altLang="en-US">
                <a:latin typeface="Times New Roman" pitchFamily="18" charset="0"/>
                <a:cs typeface="Times New Roman" pitchFamily="18" charset="0"/>
              </a:rPr>
              <a:t>. pp 24-20. </a:t>
            </a:r>
          </a:p>
          <a:p>
            <a:pPr algn="just"/>
            <a:r>
              <a:rPr lang="en-US" altLang="en-US">
                <a:latin typeface="Times New Roman" pitchFamily="18" charset="0"/>
                <a:cs typeface="Times New Roman" pitchFamily="18" charset="0"/>
              </a:rPr>
              <a:t>Lavrenko, V., Schmill, M., Lawrie, D., Ogilvie, P., Jensen, D., &amp; Allan, J. (2000). Mining of Concurent Text and Time Series. </a:t>
            </a:r>
            <a:r>
              <a:rPr lang="en-US" altLang="en-US" i="1">
                <a:latin typeface="Times New Roman" pitchFamily="18" charset="0"/>
                <a:cs typeface="Times New Roman" pitchFamily="18" charset="0"/>
              </a:rPr>
              <a:t>Proceedings of the 6</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International Conference on Knowledge Discovery and Data Mining.</a:t>
            </a:r>
            <a:r>
              <a:rPr lang="en-US" altLang="en-US">
                <a:latin typeface="Times New Roman" pitchFamily="18" charset="0"/>
                <a:cs typeface="Times New Roman" pitchFamily="18" charset="0"/>
              </a:rPr>
              <a:t> pp. 37-44.</a:t>
            </a:r>
          </a:p>
          <a:p>
            <a:pPr algn="just"/>
            <a:r>
              <a:rPr lang="en-US" altLang="en-US">
                <a:latin typeface="Times New Roman" pitchFamily="18" charset="0"/>
                <a:cs typeface="Times New Roman" pitchFamily="18" charset="0"/>
              </a:rPr>
              <a:t>McKee, J.J., Evans, N.E., &amp; Owens, F.J. (1994).  Efficient implementation of the Fan/SAPA-2 algorithm using fixed point arithmetic. </a:t>
            </a:r>
            <a:r>
              <a:rPr lang="en-US" altLang="en-US" i="1">
                <a:latin typeface="Times New Roman" pitchFamily="18" charset="0"/>
                <a:cs typeface="Times New Roman" pitchFamily="18" charset="0"/>
              </a:rPr>
              <a:t>Automedica</a:t>
            </a:r>
            <a:r>
              <a:rPr lang="en-US" altLang="en-US">
                <a:latin typeface="Times New Roman" pitchFamily="18" charset="0"/>
                <a:cs typeface="Times New Roman" pitchFamily="18" charset="0"/>
              </a:rPr>
              <a:t>. Vol. 16, pp 109-117. </a:t>
            </a:r>
          </a:p>
          <a:p>
            <a:pPr algn="just"/>
            <a:r>
              <a:rPr lang="en-US" altLang="en-US">
                <a:latin typeface="Times New Roman" pitchFamily="18" charset="0"/>
                <a:cs typeface="Times New Roman" pitchFamily="18" charset="0"/>
              </a:rPr>
              <a:t>Pavlidis, T. (1976). Waveform segmentation through functional approximation. </a:t>
            </a:r>
            <a:r>
              <a:rPr lang="en-US" altLang="en-US" i="1">
                <a:latin typeface="Times New Roman" pitchFamily="18" charset="0"/>
                <a:cs typeface="Times New Roman" pitchFamily="18" charset="0"/>
              </a:rPr>
              <a:t>IEEE Transactions on Computers</a:t>
            </a:r>
            <a:r>
              <a:rPr lang="en-US" altLang="en-US">
                <a:latin typeface="Times New Roman" pitchFamily="18" charset="0"/>
                <a:cs typeface="Times New Roman" pitchFamily="18" charset="0"/>
              </a:rPr>
              <a:t>. </a:t>
            </a:r>
          </a:p>
          <a:p>
            <a:pPr algn="just"/>
            <a:r>
              <a:rPr lang="en-US" altLang="en-US">
                <a:latin typeface="Times New Roman" pitchFamily="18" charset="0"/>
                <a:cs typeface="Times New Roman" pitchFamily="18" charset="0"/>
              </a:rPr>
              <a:t>Qu, Y., Wang, C. &amp; Wang, S. (1998). Supporting fast search in time series for movement patterns in multiples scales. </a:t>
            </a:r>
            <a:r>
              <a:rPr lang="en-US" altLang="en-US" i="1">
                <a:latin typeface="Times New Roman" pitchFamily="18" charset="0"/>
                <a:cs typeface="Times New Roman" pitchFamily="18" charset="0"/>
              </a:rPr>
              <a:t>Proceedings of the 7</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International Conference on Information and Knowledge Management</a:t>
            </a:r>
            <a:r>
              <a:rPr lang="en-US" altLang="en-US">
                <a:latin typeface="Times New Roman" pitchFamily="18" charset="0"/>
                <a:cs typeface="Times New Roman" pitchFamily="18" charset="0"/>
              </a:rPr>
              <a:t>.</a:t>
            </a:r>
          </a:p>
          <a:p>
            <a:pPr algn="just"/>
            <a:r>
              <a:rPr lang="en-US" altLang="en-US">
                <a:latin typeface="Times New Roman" pitchFamily="18" charset="0"/>
                <a:cs typeface="Times New Roman" pitchFamily="18" charset="0"/>
              </a:rPr>
              <a:t>Ramer, U. (1972). An iterative procedure for the polygonal approximation of planar curves. </a:t>
            </a:r>
            <a:r>
              <a:rPr lang="en-US" altLang="en-US" i="1">
                <a:latin typeface="Times New Roman" pitchFamily="18" charset="0"/>
                <a:cs typeface="Times New Roman" pitchFamily="18" charset="0"/>
              </a:rPr>
              <a:t>Computer Graphics and Image Processing</a:t>
            </a:r>
            <a:r>
              <a:rPr lang="en-US" altLang="en-US">
                <a:latin typeface="Times New Roman" pitchFamily="18" charset="0"/>
                <a:cs typeface="Times New Roman" pitchFamily="18" charset="0"/>
              </a:rPr>
              <a:t>. 1: pp. 244-256.</a:t>
            </a:r>
          </a:p>
          <a:p>
            <a:pPr algn="just"/>
            <a:r>
              <a:rPr lang="en-US" altLang="en-US">
                <a:latin typeface="Times New Roman" pitchFamily="18" charset="0"/>
                <a:cs typeface="Times New Roman" pitchFamily="18" charset="0"/>
              </a:rPr>
              <a:t>Shatkay, H. (1995). Approximate Queries and Representations for Large Data Sequences. </a:t>
            </a:r>
            <a:r>
              <a:rPr lang="en-US" altLang="en-US" i="1">
                <a:latin typeface="Times New Roman" pitchFamily="18" charset="0"/>
                <a:cs typeface="Times New Roman" pitchFamily="18" charset="0"/>
              </a:rPr>
              <a:t>Technical Report cs-95-03</a:t>
            </a:r>
            <a:r>
              <a:rPr lang="en-US" altLang="en-US">
                <a:latin typeface="Times New Roman" pitchFamily="18" charset="0"/>
                <a:cs typeface="Times New Roman" pitchFamily="18" charset="0"/>
              </a:rPr>
              <a:t>, Department of Computer Science, Brown University.</a:t>
            </a:r>
            <a:br>
              <a:rPr lang="en-US" altLang="en-US">
                <a:latin typeface="Times New Roman" pitchFamily="18" charset="0"/>
                <a:cs typeface="Times New Roman" pitchFamily="18" charset="0"/>
              </a:rPr>
            </a:br>
            <a:r>
              <a:rPr lang="en-US" altLang="en-US">
                <a:latin typeface="Times New Roman" pitchFamily="18" charset="0"/>
                <a:cs typeface="Times New Roman" pitchFamily="18" charset="0"/>
              </a:rPr>
              <a:t>Shatkay, H., &amp; Zdonik, S. (1996). Approximate queries and representations for large data sequences. </a:t>
            </a:r>
            <a:r>
              <a:rPr lang="en-US" altLang="en-US" i="1">
                <a:latin typeface="Times New Roman" pitchFamily="18" charset="0"/>
                <a:cs typeface="Times New Roman" pitchFamily="18" charset="0"/>
              </a:rPr>
              <a:t>Proceedings of the 12</a:t>
            </a:r>
            <a:r>
              <a:rPr lang="en-US" altLang="en-US" i="1" baseline="30000">
                <a:latin typeface="Times New Roman" pitchFamily="18" charset="0"/>
                <a:cs typeface="Times New Roman" pitchFamily="18" charset="0"/>
              </a:rPr>
              <a:t>th</a:t>
            </a:r>
            <a:r>
              <a:rPr lang="en-US" altLang="en-US" i="1">
                <a:latin typeface="Times New Roman" pitchFamily="18" charset="0"/>
                <a:cs typeface="Times New Roman" pitchFamily="18" charset="0"/>
              </a:rPr>
              <a:t> IEEE International Conference on Data Engineering</a:t>
            </a:r>
            <a:r>
              <a:rPr lang="en-US" altLang="en-US">
                <a:latin typeface="Times New Roman" pitchFamily="18" charset="0"/>
                <a:cs typeface="Times New Roman" pitchFamily="18" charset="0"/>
              </a:rPr>
              <a:t>. pp 546-553. </a:t>
            </a:r>
          </a:p>
          <a:p>
            <a:pPr algn="just"/>
            <a:r>
              <a:rPr lang="en-US" altLang="en-US">
                <a:latin typeface="Times New Roman" pitchFamily="18" charset="0"/>
                <a:cs typeface="Times New Roman" pitchFamily="18" charset="0"/>
              </a:rPr>
              <a:t>Vullings, H.J.L.M., Verhaegen, M.H.G. &amp; Verbruggen H.B. (1997). ECG Segmentation Using Time-Warping. </a:t>
            </a:r>
            <a:r>
              <a:rPr lang="en-US" altLang="en-US" i="1">
                <a:latin typeface="Times New Roman" pitchFamily="18" charset="0"/>
                <a:cs typeface="Times New Roman" pitchFamily="18" charset="0"/>
              </a:rPr>
              <a:t>Proceedings of the 2</a:t>
            </a:r>
            <a:r>
              <a:rPr lang="en-US" altLang="en-US" i="1" baseline="30000">
                <a:latin typeface="Times New Roman" pitchFamily="18" charset="0"/>
                <a:cs typeface="Times New Roman" pitchFamily="18" charset="0"/>
              </a:rPr>
              <a:t>nd</a:t>
            </a:r>
            <a:r>
              <a:rPr lang="en-US" altLang="en-US" i="1">
                <a:latin typeface="Times New Roman" pitchFamily="18" charset="0"/>
                <a:cs typeface="Times New Roman" pitchFamily="18" charset="0"/>
              </a:rPr>
              <a:t> International Symposium on Intelligent Data Analysis</a:t>
            </a:r>
            <a:r>
              <a:rPr lang="en-US" altLang="en-US">
                <a:latin typeface="Times New Roman" pitchFamily="18" charset="0"/>
                <a:cs typeface="Times New Roman" pitchFamily="18" charset="0"/>
              </a:rPr>
              <a:t>.  </a:t>
            </a:r>
          </a:p>
          <a:p>
            <a:pPr algn="just"/>
            <a:r>
              <a:rPr lang="en-US" altLang="en-US">
                <a:latin typeface="Times New Roman" pitchFamily="18" charset="0"/>
                <a:cs typeface="Times New Roman" pitchFamily="18" charset="0"/>
              </a:rPr>
              <a:t>Wang, C. &amp; Wang, S. (2000). Supporting content-based searches on time Series via approximation</a:t>
            </a:r>
            <a:r>
              <a:rPr lang="en-US" altLang="en-US" i="1">
                <a:latin typeface="Times New Roman" pitchFamily="18" charset="0"/>
                <a:cs typeface="Times New Roman" pitchFamily="18" charset="0"/>
              </a:rPr>
              <a:t>. Proceedings of the 12th International Conference on Scientific and Statistical Database Management</a:t>
            </a:r>
            <a:r>
              <a:rPr lang="en-US" altLang="en-US">
                <a:latin typeface="Times New Roman" pitchFamily="18" charset="0"/>
                <a:cs typeface="Times New Roman" pitchFamily="18" charset="0"/>
              </a:rPr>
              <a:t>.</a:t>
            </a:r>
          </a:p>
          <a:p>
            <a:pPr algn="just"/>
            <a:r>
              <a:rPr lang="en-US" altLang="en-US">
                <a:latin typeface="Times New Roman" pitchFamily="18" charset="0"/>
                <a:cs typeface="Times New Roman" pitchFamily="18" charset="0"/>
              </a:rPr>
              <a:t> </a:t>
            </a:r>
          </a:p>
          <a:p>
            <a:pPr algn="just"/>
            <a:r>
              <a:rPr lang="en-US" altLang="en-US">
                <a:latin typeface="Times New Roman" pitchFamily="18" charset="0"/>
                <a:cs typeface="Times New Roman" pitchFamily="18" charset="0"/>
              </a:rPr>
              <a:t> </a:t>
            </a:r>
          </a:p>
          <a:p>
            <a:endParaRPr lang="en-US" altLang="en-US">
              <a:latin typeface="Times New Roman" pitchFamily="18" charset="0"/>
            </a:endParaRPr>
          </a:p>
        </p:txBody>
      </p:sp>
    </p:spTree>
    <p:extLst>
      <p:ext uri="{BB962C8B-B14F-4D97-AF65-F5344CB8AC3E}">
        <p14:creationId xmlns:p14="http://schemas.microsoft.com/office/powerpoint/2010/main" val="246838027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p:cNvSpPr>
            <a:spLocks noGrp="1" noChangeArrowheads="1"/>
          </p:cNvSpPr>
          <p:nvPr>
            <p:ph type="sldNum" sz="quarter" idx="5"/>
          </p:nvPr>
        </p:nvSpPr>
        <p:spPr>
          <a:extLst>
            <a:ext uri="{FAA26D3D-D897-4be2-8F04-BA451C77F1D7}">
              <ma14:placeholderFlag xmlns:ma14="http://schemas.microsoft.com/office/mac/drawingml/2011/main" xmlns="" val="1"/>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5975CEF9-E191-487A-94B9-5311FF8D6666}" type="slidenum">
              <a:rPr lang="en-US" altLang="en-US" sz="1200">
                <a:solidFill>
                  <a:srgbClr val="000000"/>
                </a:solidFill>
                <a:latin typeface="Times New Roman" pitchFamily="18" charset="0"/>
                <a:cs typeface="Arial" pitchFamily="34" charset="0"/>
              </a:rPr>
              <a:pPr eaLnBrk="1" hangingPunct="1"/>
              <a:t>103</a:t>
            </a:fld>
            <a:endParaRPr lang="en-US" altLang="en-US" sz="1200">
              <a:solidFill>
                <a:srgbClr val="000000"/>
              </a:solidFill>
              <a:latin typeface="Times New Roman" pitchFamily="18" charset="0"/>
              <a:cs typeface="Arial" pitchFamily="34" charset="0"/>
            </a:endParaRPr>
          </a:p>
        </p:txBody>
      </p:sp>
      <p:sp>
        <p:nvSpPr>
          <p:cNvPr id="394243" name="Rectangle 2"/>
          <p:cNvSpPr>
            <a:spLocks noGrp="1" noRot="1" noChangeAspect="1" noChangeArrowheads="1" noTextEdit="1"/>
          </p:cNvSpPr>
          <p:nvPr>
            <p:ph type="sldImg"/>
          </p:nvPr>
        </p:nvSpPr>
        <p:spPr>
          <a:xfrm>
            <a:off x="1117600" y="676275"/>
            <a:ext cx="4610100" cy="3457575"/>
          </a:xfrm>
          <a:ln/>
        </p:spPr>
      </p:sp>
      <p:sp>
        <p:nvSpPr>
          <p:cNvPr id="394244" name="Rectangle 3"/>
          <p:cNvSpPr>
            <a:spLocks noGrp="1" noChangeArrowheads="1"/>
          </p:cNvSpPr>
          <p:nvPr>
            <p:ph type="body" idx="1"/>
          </p:nvPr>
        </p:nvSpPr>
        <p:spPr/>
        <p:txBody>
          <a:bodyPr/>
          <a:lstStyle/>
          <a:p>
            <a:pPr>
              <a:defRPr/>
            </a:pPr>
            <a:r>
              <a:rPr lang="en-US" dirty="0" err="1">
                <a:ea typeface="ＭＳ Ｐゴシック" charset="0"/>
                <a:cs typeface="ＭＳ Ｐゴシック" charset="0"/>
              </a:rPr>
              <a:t>Eamonn</a:t>
            </a:r>
            <a:r>
              <a:rPr lang="en-US" dirty="0">
                <a:ea typeface="ＭＳ Ｐゴシック" charset="0"/>
                <a:cs typeface="ＭＳ Ｐゴシック" charset="0"/>
              </a:rPr>
              <a:t> J. Keogh, </a:t>
            </a:r>
            <a:r>
              <a:rPr lang="en-US" dirty="0" err="1">
                <a:ea typeface="ＭＳ Ｐゴシック" charset="0"/>
                <a:cs typeface="ＭＳ Ｐゴシック" charset="0"/>
              </a:rPr>
              <a:t>Kaushik</a:t>
            </a:r>
            <a:r>
              <a:rPr lang="en-US" dirty="0">
                <a:ea typeface="ＭＳ Ｐゴシック" charset="0"/>
                <a:cs typeface="ＭＳ Ｐゴシック" charset="0"/>
              </a:rPr>
              <a:t> </a:t>
            </a:r>
            <a:r>
              <a:rPr lang="en-US" dirty="0" err="1">
                <a:ea typeface="ＭＳ Ｐゴシック" charset="0"/>
                <a:cs typeface="ＭＳ Ｐゴシック" charset="0"/>
              </a:rPr>
              <a:t>Chakrabarti</a:t>
            </a:r>
            <a:r>
              <a:rPr lang="en-US" dirty="0">
                <a:ea typeface="ＭＳ Ｐゴシック" charset="0"/>
                <a:cs typeface="ＭＳ Ｐゴシック" charset="0"/>
              </a:rPr>
              <a:t>, Michael J. </a:t>
            </a:r>
            <a:r>
              <a:rPr lang="en-US" dirty="0" err="1">
                <a:ea typeface="ＭＳ Ｐゴシック" charset="0"/>
                <a:cs typeface="ＭＳ Ｐゴシック" charset="0"/>
              </a:rPr>
              <a:t>Pazzani</a:t>
            </a:r>
            <a:r>
              <a:rPr lang="en-US" dirty="0">
                <a:ea typeface="ＭＳ Ｐゴシック" charset="0"/>
                <a:cs typeface="ＭＳ Ｐゴシック" charset="0"/>
              </a:rPr>
              <a:t>, </a:t>
            </a:r>
            <a:r>
              <a:rPr lang="en-US" dirty="0" err="1">
                <a:ea typeface="ＭＳ Ｐゴシック" charset="0"/>
                <a:cs typeface="ＭＳ Ｐゴシック" charset="0"/>
              </a:rPr>
              <a:t>Sharad</a:t>
            </a:r>
            <a:r>
              <a:rPr lang="en-US" dirty="0">
                <a:ea typeface="ＭＳ Ｐゴシック" charset="0"/>
                <a:cs typeface="ＭＳ Ｐゴシック" charset="0"/>
              </a:rPr>
              <a:t> </a:t>
            </a:r>
            <a:r>
              <a:rPr lang="en-US" dirty="0" err="1">
                <a:ea typeface="ＭＳ Ｐゴシック" charset="0"/>
                <a:cs typeface="ＭＳ Ｐゴシック" charset="0"/>
              </a:rPr>
              <a:t>Mehrotra</a:t>
            </a:r>
            <a:r>
              <a:rPr lang="en-US" dirty="0">
                <a:ea typeface="ＭＳ Ｐゴシック" charset="0"/>
                <a:cs typeface="ＭＳ Ｐゴシック" charset="0"/>
              </a:rPr>
              <a:t>: Dimensionality Reduction for Fast Similarity Search in Large Time Series Databases. </a:t>
            </a:r>
            <a:r>
              <a:rPr lang="en-US" dirty="0" err="1">
                <a:ea typeface="ＭＳ Ｐゴシック" charset="0"/>
                <a:cs typeface="ＭＳ Ｐゴシック" charset="0"/>
              </a:rPr>
              <a:t>Knowl</a:t>
            </a:r>
            <a:r>
              <a:rPr lang="en-US" dirty="0">
                <a:ea typeface="ＭＳ Ｐゴシック" charset="0"/>
                <a:cs typeface="ＭＳ Ｐゴシック" charset="0"/>
              </a:rPr>
              <a:t>. Inf. Syst. 3(3): 263-286 (2001) </a:t>
            </a:r>
          </a:p>
          <a:p>
            <a:pPr>
              <a:defRPr/>
            </a:pPr>
            <a:endParaRPr lang="en-US" dirty="0">
              <a:ea typeface="ＭＳ Ｐゴシック" charset="0"/>
              <a:cs typeface="ＭＳ Ｐゴシック" charset="0"/>
            </a:endParaRPr>
          </a:p>
          <a:p>
            <a:pPr>
              <a:defRPr/>
            </a:pPr>
            <a:endParaRPr lang="en-US" dirty="0">
              <a:ea typeface="ＭＳ Ｐゴシック" charset="0"/>
              <a:cs typeface="ＭＳ Ｐゴシック" charset="0"/>
            </a:endParaRPr>
          </a:p>
        </p:txBody>
      </p:sp>
    </p:spTree>
    <p:extLst>
      <p:ext uri="{BB962C8B-B14F-4D97-AF65-F5344CB8AC3E}">
        <p14:creationId xmlns:p14="http://schemas.microsoft.com/office/powerpoint/2010/main" val="11381045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3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FC4ED48-02EE-43B3-B6A5-AA6D2562C20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1165833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44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96462E-E610-4974-9347-2678E19632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716226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54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C02567-1D18-41EF-92FA-89F56677FE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2355804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6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p>
        </p:txBody>
      </p:sp>
      <p:sp>
        <p:nvSpPr>
          <p:cNvPr id="4" name="Slide Number Placeholder 3"/>
          <p:cNvSpPr>
            <a:spLocks noGrp="1"/>
          </p:cNvSpPr>
          <p:nvPr>
            <p:ph type="sldNum" sz="quarter" idx="5"/>
          </p:nvPr>
        </p:nvSpPr>
        <p:spPr/>
        <p:txBody>
          <a:bodyPr/>
          <a:lstStyle/>
          <a:p>
            <a:pPr>
              <a:defRPr/>
            </a:pPr>
            <a:fld id="{42E9D14B-2E2A-4B20-ABE1-5558C7A0DCC3}" type="slidenum">
              <a:rPr lang="en-US" smtClean="0"/>
              <a:pPr>
                <a:defRPr/>
              </a:pPr>
              <a:t>110</a:t>
            </a:fld>
            <a:endParaRPr lang="en-US"/>
          </a:p>
        </p:txBody>
      </p:sp>
    </p:spTree>
    <p:extLst>
      <p:ext uri="{BB962C8B-B14F-4D97-AF65-F5344CB8AC3E}">
        <p14:creationId xmlns:p14="http://schemas.microsoft.com/office/powerpoint/2010/main" val="22959345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dirty="0"/>
              <a:t>we randomly extracted a subsequence</a:t>
            </a:r>
          </a:p>
          <a:p>
            <a:pPr>
              <a:defRPr/>
            </a:pPr>
            <a:r>
              <a:rPr lang="en-US" dirty="0"/>
              <a:t>of length 512 from each time series and approximated</a:t>
            </a:r>
          </a:p>
          <a:p>
            <a:pPr>
              <a:defRPr/>
            </a:pPr>
            <a:r>
              <a:rPr lang="en-US" dirty="0"/>
              <a:t>it with each of the representations under consideration, using</a:t>
            </a:r>
          </a:p>
          <a:p>
            <a:pPr>
              <a:defRPr/>
            </a:pPr>
            <a:r>
              <a:rPr lang="en-US" dirty="0"/>
              <a:t>a 16-to-1 compression ratio. This was a fair comparison,</a:t>
            </a:r>
          </a:p>
          <a:p>
            <a:pPr>
              <a:defRPr/>
            </a:pPr>
            <a:r>
              <a:rPr lang="en-US" dirty="0"/>
              <a:t>using the same amount of memory for each representation.</a:t>
            </a:r>
          </a:p>
          <a:p>
            <a:pPr>
              <a:defRPr/>
            </a:pPr>
            <a:r>
              <a:rPr lang="en-US" dirty="0"/>
              <a:t>That is, we reduced the 512 raw data points to 32 wavelet</a:t>
            </a:r>
          </a:p>
          <a:p>
            <a:pPr>
              <a:defRPr/>
            </a:pPr>
            <a:r>
              <a:rPr lang="fr-FR" dirty="0"/>
              <a:t>coefficients, 16 </a:t>
            </a:r>
            <a:r>
              <a:rPr lang="fr-FR" dirty="0" err="1"/>
              <a:t>complex</a:t>
            </a:r>
            <a:r>
              <a:rPr lang="fr-FR" dirty="0"/>
              <a:t> DFT coefficients, 32 DCT coefficients,</a:t>
            </a:r>
          </a:p>
          <a:p>
            <a:pPr>
              <a:defRPr/>
            </a:pPr>
            <a:r>
              <a:rPr lang="fr-FR" dirty="0"/>
              <a:t>32 PAA segments, 12 PLA segments, 8 PQA segments,</a:t>
            </a:r>
          </a:p>
          <a:p>
            <a:pPr>
              <a:defRPr/>
            </a:pPr>
            <a:r>
              <a:rPr lang="en-US" dirty="0"/>
              <a:t>and 16 APCA segments. Note that we carefully used all</a:t>
            </a:r>
          </a:p>
          <a:p>
            <a:pPr>
              <a:defRPr/>
            </a:pPr>
            <a:r>
              <a:rPr lang="en-US" dirty="0"/>
              <a:t>possible optimizations for all representations. For example,</a:t>
            </a:r>
          </a:p>
          <a:p>
            <a:pPr>
              <a:defRPr/>
            </a:pPr>
            <a:r>
              <a:rPr lang="en-US" dirty="0"/>
              <a:t>we used the complex conjugate property of DFT [30], and</a:t>
            </a:r>
          </a:p>
          <a:p>
            <a:pPr>
              <a:defRPr/>
            </a:pPr>
            <a:r>
              <a:rPr lang="en-US" dirty="0"/>
              <a:t>because the sequences were normalized to have zero mean,</a:t>
            </a:r>
          </a:p>
          <a:p>
            <a:pPr>
              <a:defRPr/>
            </a:pPr>
            <a:r>
              <a:rPr lang="en-US" dirty="0"/>
              <a:t>we did not use the first coefficient for the wavelet and DFT</a:t>
            </a:r>
          </a:p>
          <a:p>
            <a:pPr>
              <a:defRPr/>
            </a:pPr>
            <a:r>
              <a:rPr lang="en-US" dirty="0"/>
              <a:t>approaches (they must be zero). However, for the piecewise</a:t>
            </a:r>
          </a:p>
          <a:p>
            <a:pPr>
              <a:defRPr/>
            </a:pPr>
            <a:r>
              <a:rPr lang="en-US" dirty="0"/>
              <a:t>polynomial approaches, the optimal representation requires</a:t>
            </a:r>
          </a:p>
          <a:p>
            <a:pPr>
              <a:defRPr/>
            </a:pPr>
            <a:r>
              <a:rPr lang="en-US" dirty="0"/>
              <a:t>quadratic time to produce, and we used a well-known </a:t>
            </a:r>
            <a:r>
              <a:rPr lang="en-US" dirty="0" err="1"/>
              <a:t>nearlinear</a:t>
            </a:r>
            <a:r>
              <a:rPr lang="en-US" dirty="0"/>
              <a:t>-</a:t>
            </a:r>
          </a:p>
          <a:p>
            <a:pPr>
              <a:defRPr/>
            </a:pPr>
            <a:r>
              <a:rPr lang="en-US" dirty="0"/>
              <a:t>time algorithm instead [20], [23]. We measured the</a:t>
            </a:r>
          </a:p>
          <a:p>
            <a:pPr>
              <a:defRPr/>
            </a:pPr>
            <a:r>
              <a:rPr lang="en-US" dirty="0"/>
              <a:t>quality of the approximation using the root-mean-square</a:t>
            </a:r>
          </a:p>
          <a:p>
            <a:pPr>
              <a:defRPr/>
            </a:pPr>
            <a:r>
              <a:rPr lang="en-US" dirty="0"/>
              <a:t>error. We repeated this procedure 100 times, averaged the</a:t>
            </a:r>
          </a:p>
          <a:p>
            <a:pPr>
              <a:defRPr/>
            </a:pPr>
            <a:r>
              <a:rPr lang="en-US" dirty="0"/>
              <a:t>results, and normalized the performance of each representation</a:t>
            </a:r>
          </a:p>
          <a:p>
            <a:pPr>
              <a:defRPr/>
            </a:pPr>
            <a:r>
              <a:rPr lang="en-US" dirty="0"/>
              <a:t>by dividing by the best performing approach. Finally,</a:t>
            </a:r>
          </a:p>
          <a:p>
            <a:pPr>
              <a:defRPr/>
            </a:pPr>
            <a:r>
              <a:rPr lang="en-US" dirty="0"/>
              <a:t>we averaged all 40 scores</a:t>
            </a:r>
          </a:p>
        </p:txBody>
      </p:sp>
      <p:sp>
        <p:nvSpPr>
          <p:cNvPr id="4" name="Slide Number Placeholder 3"/>
          <p:cNvSpPr>
            <a:spLocks noGrp="1"/>
          </p:cNvSpPr>
          <p:nvPr>
            <p:ph type="sldNum" sz="quarter" idx="5"/>
          </p:nvPr>
        </p:nvSpPr>
        <p:spPr/>
        <p:txBody>
          <a:bodyPr/>
          <a:lstStyle/>
          <a:p>
            <a:pPr>
              <a:defRPr/>
            </a:pPr>
            <a:fld id="{82F13502-5AE9-401B-9308-5A35CD9CE0A6}" type="slidenum">
              <a:rPr lang="en-US" altLang="en-US">
                <a:solidFill>
                  <a:prstClr val="black"/>
                </a:solidFill>
              </a:rPr>
              <a:pPr>
                <a:defRPr/>
              </a:pPr>
              <a:t>113</a:t>
            </a:fld>
            <a:endParaRPr lang="en-US" altLang="en-US">
              <a:solidFill>
                <a:prstClr val="black"/>
              </a:solidFill>
            </a:endParaRPr>
          </a:p>
        </p:txBody>
      </p:sp>
    </p:spTree>
    <p:extLst>
      <p:ext uri="{BB962C8B-B14F-4D97-AF65-F5344CB8AC3E}">
        <p14:creationId xmlns:p14="http://schemas.microsoft.com/office/powerpoint/2010/main" val="21915300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dirty="0"/>
              <a:t>we randomly extracted a subsequence</a:t>
            </a:r>
          </a:p>
          <a:p>
            <a:pPr>
              <a:defRPr/>
            </a:pPr>
            <a:r>
              <a:rPr lang="en-US" dirty="0"/>
              <a:t>of length 512 from each time series and approximated</a:t>
            </a:r>
          </a:p>
          <a:p>
            <a:pPr>
              <a:defRPr/>
            </a:pPr>
            <a:r>
              <a:rPr lang="en-US" dirty="0"/>
              <a:t>it with each of the representations under consideration, using</a:t>
            </a:r>
          </a:p>
          <a:p>
            <a:pPr>
              <a:defRPr/>
            </a:pPr>
            <a:r>
              <a:rPr lang="en-US" dirty="0"/>
              <a:t>a 16-to-1 compression ratio. This was a fair comparison,</a:t>
            </a:r>
          </a:p>
          <a:p>
            <a:pPr>
              <a:defRPr/>
            </a:pPr>
            <a:r>
              <a:rPr lang="en-US" dirty="0"/>
              <a:t>using the same amount of memory for each representation.</a:t>
            </a:r>
          </a:p>
          <a:p>
            <a:pPr>
              <a:defRPr/>
            </a:pPr>
            <a:r>
              <a:rPr lang="en-US" dirty="0"/>
              <a:t>That is, we reduced the 512 raw data points to 32 wavelet</a:t>
            </a:r>
          </a:p>
          <a:p>
            <a:pPr>
              <a:defRPr/>
            </a:pPr>
            <a:r>
              <a:rPr lang="fr-FR" dirty="0"/>
              <a:t>coefficients, 16 </a:t>
            </a:r>
            <a:r>
              <a:rPr lang="fr-FR" dirty="0" err="1"/>
              <a:t>complex</a:t>
            </a:r>
            <a:r>
              <a:rPr lang="fr-FR" dirty="0"/>
              <a:t> DFT coefficients, 32 DCT coefficients,</a:t>
            </a:r>
          </a:p>
          <a:p>
            <a:pPr>
              <a:defRPr/>
            </a:pPr>
            <a:r>
              <a:rPr lang="fr-FR" dirty="0"/>
              <a:t>32 PAA segments, 12 PLA segments, 8 PQA segments,</a:t>
            </a:r>
          </a:p>
          <a:p>
            <a:pPr>
              <a:defRPr/>
            </a:pPr>
            <a:r>
              <a:rPr lang="en-US" dirty="0"/>
              <a:t>and 16 APCA segments. Note that we carefully used all</a:t>
            </a:r>
          </a:p>
          <a:p>
            <a:pPr>
              <a:defRPr/>
            </a:pPr>
            <a:r>
              <a:rPr lang="en-US" dirty="0"/>
              <a:t>possible optimizations for all representations. For example,</a:t>
            </a:r>
          </a:p>
          <a:p>
            <a:pPr>
              <a:defRPr/>
            </a:pPr>
            <a:r>
              <a:rPr lang="en-US" dirty="0"/>
              <a:t>we used the complex conjugate property of DFT [30], and</a:t>
            </a:r>
          </a:p>
          <a:p>
            <a:pPr>
              <a:defRPr/>
            </a:pPr>
            <a:r>
              <a:rPr lang="en-US" dirty="0"/>
              <a:t>because the sequences were normalized to have zero mean,</a:t>
            </a:r>
          </a:p>
          <a:p>
            <a:pPr>
              <a:defRPr/>
            </a:pPr>
            <a:r>
              <a:rPr lang="en-US" dirty="0"/>
              <a:t>we did not use the first coefficient for the wavelet and DFT</a:t>
            </a:r>
          </a:p>
          <a:p>
            <a:pPr>
              <a:defRPr/>
            </a:pPr>
            <a:r>
              <a:rPr lang="en-US" dirty="0"/>
              <a:t>approaches (they must be zero). However, for the piecewise</a:t>
            </a:r>
          </a:p>
          <a:p>
            <a:pPr>
              <a:defRPr/>
            </a:pPr>
            <a:r>
              <a:rPr lang="en-US" dirty="0"/>
              <a:t>polynomial approaches, the optimal representation requires</a:t>
            </a:r>
          </a:p>
          <a:p>
            <a:pPr>
              <a:defRPr/>
            </a:pPr>
            <a:r>
              <a:rPr lang="en-US" dirty="0"/>
              <a:t>quadratic time to produce, and we used a well-known </a:t>
            </a:r>
            <a:r>
              <a:rPr lang="en-US" dirty="0" err="1"/>
              <a:t>nearlinear</a:t>
            </a:r>
            <a:r>
              <a:rPr lang="en-US" dirty="0"/>
              <a:t>-</a:t>
            </a:r>
          </a:p>
          <a:p>
            <a:pPr>
              <a:defRPr/>
            </a:pPr>
            <a:r>
              <a:rPr lang="en-US" dirty="0"/>
              <a:t>time algorithm instead [20], [23]. We measured the</a:t>
            </a:r>
          </a:p>
          <a:p>
            <a:pPr>
              <a:defRPr/>
            </a:pPr>
            <a:r>
              <a:rPr lang="en-US" dirty="0"/>
              <a:t>quality of the approximation using the root-mean-square</a:t>
            </a:r>
          </a:p>
          <a:p>
            <a:pPr>
              <a:defRPr/>
            </a:pPr>
            <a:r>
              <a:rPr lang="en-US" dirty="0"/>
              <a:t>error. We repeated this procedure 100 times, averaged the</a:t>
            </a:r>
          </a:p>
          <a:p>
            <a:pPr>
              <a:defRPr/>
            </a:pPr>
            <a:r>
              <a:rPr lang="en-US" dirty="0"/>
              <a:t>results, and normalized the performance of each representation</a:t>
            </a:r>
          </a:p>
          <a:p>
            <a:pPr>
              <a:defRPr/>
            </a:pPr>
            <a:r>
              <a:rPr lang="en-US" dirty="0"/>
              <a:t>by dividing by the best performing approach. Finally,</a:t>
            </a:r>
          </a:p>
          <a:p>
            <a:pPr>
              <a:defRPr/>
            </a:pPr>
            <a:r>
              <a:rPr lang="en-US" dirty="0"/>
              <a:t>we averaged all 40 scores</a:t>
            </a:r>
          </a:p>
        </p:txBody>
      </p:sp>
      <p:sp>
        <p:nvSpPr>
          <p:cNvPr id="4" name="Slide Number Placeholder 3"/>
          <p:cNvSpPr>
            <a:spLocks noGrp="1"/>
          </p:cNvSpPr>
          <p:nvPr>
            <p:ph type="sldNum" sz="quarter" idx="5"/>
          </p:nvPr>
        </p:nvSpPr>
        <p:spPr/>
        <p:txBody>
          <a:bodyPr/>
          <a:lstStyle/>
          <a:p>
            <a:pPr>
              <a:defRPr/>
            </a:pPr>
            <a:fld id="{F00F306E-F03D-4E29-99C0-ADF99C552418}" type="slidenum">
              <a:rPr lang="en-US" altLang="en-US">
                <a:solidFill>
                  <a:prstClr val="black"/>
                </a:solidFill>
              </a:rPr>
              <a:pPr>
                <a:defRPr/>
              </a:pPr>
              <a:t>114</a:t>
            </a:fld>
            <a:endParaRPr lang="en-US" altLang="en-US">
              <a:solidFill>
                <a:prstClr val="black"/>
              </a:solidFill>
            </a:endParaRPr>
          </a:p>
        </p:txBody>
      </p:sp>
    </p:spTree>
    <p:extLst>
      <p:ext uri="{BB962C8B-B14F-4D97-AF65-F5344CB8AC3E}">
        <p14:creationId xmlns:p14="http://schemas.microsoft.com/office/powerpoint/2010/main" val="28796846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A9471D6-5A97-40BD-992B-AA1A1BEF2CBC}" type="slidenum">
              <a:rPr lang="en-US">
                <a:solidFill>
                  <a:prstClr val="black"/>
                </a:solidFill>
              </a:rPr>
              <a:pPr>
                <a:defRPr/>
              </a:pPr>
              <a:t>18</a:t>
            </a:fld>
            <a:endParaRPr lang="en-US">
              <a:solidFill>
                <a:prstClr val="black"/>
              </a:solidFill>
            </a:endParaRPr>
          </a:p>
        </p:txBody>
      </p:sp>
      <p:sp>
        <p:nvSpPr>
          <p:cNvPr id="26419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419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t>This dataset is discussed in </a:t>
            </a:r>
          </a:p>
          <a:p>
            <a:pPr>
              <a:buFontTx/>
              <a:buChar char="•"/>
            </a:pPr>
            <a:r>
              <a:rPr lang="en-US" altLang="en-US" b="1">
                <a:solidFill>
                  <a:srgbClr val="000000"/>
                </a:solidFill>
              </a:rPr>
              <a:t>Keogh, E., Lonardi, S. and Ratanamahatana, C. (2004). </a:t>
            </a:r>
            <a:r>
              <a:rPr lang="en-US" altLang="en-US" b="1">
                <a:solidFill>
                  <a:srgbClr val="800000"/>
                </a:solidFill>
              </a:rPr>
              <a:t>Towards Parameter-Free Data Mining. </a:t>
            </a:r>
            <a:r>
              <a:rPr lang="en-US" altLang="en-US" b="1">
                <a:solidFill>
                  <a:srgbClr val="000000"/>
                </a:solidFill>
              </a:rPr>
              <a:t>In proceedings of the tenth ACM SIGKDD International Conference on Knowledge Discovery and Data Mining. Seattle, WA, Aug 22-25, 2004.</a:t>
            </a:r>
            <a:r>
              <a:rPr lang="en-US" altLang="en-US"/>
              <a:t> </a:t>
            </a:r>
          </a:p>
          <a:p>
            <a:pPr>
              <a:buFontTx/>
              <a:buChar char="•"/>
            </a:pPr>
            <a:r>
              <a:rPr lang="en-US" altLang="en-US" b="1">
                <a:solidFill>
                  <a:srgbClr val="000000"/>
                </a:solidFill>
              </a:rPr>
              <a:t>Chotirat Ann Ratanamahatana and Eamonn Keogh. (2004). </a:t>
            </a:r>
            <a:r>
              <a:rPr lang="en-US" altLang="en-US" b="1">
                <a:solidFill>
                  <a:srgbClr val="800000"/>
                </a:solidFill>
              </a:rPr>
              <a:t>Making Time-series Classification More Accurate Using Learned Constraints. </a:t>
            </a:r>
            <a:r>
              <a:rPr lang="en-US" altLang="en-US" b="1">
                <a:solidFill>
                  <a:srgbClr val="000000"/>
                </a:solidFill>
              </a:rPr>
              <a:t>In proceedings of SIAM International Conference on Data Mining (SDM '04), Lake Buena Vista, Florida, April 22-24, 2004. pp. 11-22.</a:t>
            </a:r>
            <a:r>
              <a:rPr lang="en-US" altLang="en-US"/>
              <a:t> </a:t>
            </a:r>
          </a:p>
        </p:txBody>
      </p:sp>
    </p:spTree>
    <p:extLst>
      <p:ext uri="{BB962C8B-B14F-4D97-AF65-F5344CB8AC3E}">
        <p14:creationId xmlns:p14="http://schemas.microsoft.com/office/powerpoint/2010/main" val="418088516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dirty="0"/>
              <a:t>tightness of lower bound is defined as the lower bounding distance over the true distance</a:t>
            </a:r>
          </a:p>
          <a:p>
            <a:pPr>
              <a:defRPr/>
            </a:pPr>
            <a:endParaRPr lang="en-US" dirty="0"/>
          </a:p>
          <a:p>
            <a:pPr>
              <a:defRPr/>
            </a:pPr>
            <a:r>
              <a:rPr lang="en-US" dirty="0"/>
              <a:t>We can measure the tightness of the lower bounds, which is defined as the lower bounding</a:t>
            </a:r>
          </a:p>
          <a:p>
            <a:pPr>
              <a:defRPr/>
            </a:pPr>
            <a:r>
              <a:rPr lang="en-US" dirty="0"/>
              <a:t>distance over the true distance. Figure 10 shows this for random walk time series of length 256, with eight PAA/DWT coefficients, eight DFT coefficients (using the complex conjugate property), eight </a:t>
            </a:r>
            <a:r>
              <a:rPr lang="en-US" dirty="0" err="1"/>
              <a:t>Chebyshev</a:t>
            </a:r>
            <a:r>
              <a:rPr lang="en-US" dirty="0"/>
              <a:t> (CHEB) polynomials coefficients, and a SAX representation also</a:t>
            </a:r>
          </a:p>
          <a:p>
            <a:pPr>
              <a:defRPr/>
            </a:pPr>
            <a:r>
              <a:rPr lang="en-US" dirty="0"/>
              <a:t>of length eight. We varied the cardinality of SAX from 2 to 256, whereas the other methods</a:t>
            </a:r>
          </a:p>
          <a:p>
            <a:pPr>
              <a:defRPr/>
            </a:pPr>
            <a:r>
              <a:rPr lang="en-US" dirty="0"/>
              <a:t>use a constant eight bytes per coefficient, and thus have a constant value for tightness of</a:t>
            </a:r>
          </a:p>
          <a:p>
            <a:pPr>
              <a:defRPr/>
            </a:pPr>
            <a:r>
              <a:rPr lang="en-US" dirty="0"/>
              <a:t>lower bounds in this experiment. We averaged results over 1,000 random pairs of time series.</a:t>
            </a:r>
          </a:p>
          <a:p>
            <a:pPr>
              <a:defRPr/>
            </a:pPr>
            <a:r>
              <a:rPr lang="en-US" dirty="0"/>
              <a:t>The results suggest that there is little reason to choose between PAA/DWT/DFT/CHEB, as</a:t>
            </a:r>
          </a:p>
          <a:p>
            <a:pPr>
              <a:defRPr/>
            </a:pPr>
            <a:r>
              <a:rPr lang="en-US" dirty="0"/>
              <a:t>has been noted elsewhere [15]. They also show that once the cardinality of </a:t>
            </a:r>
            <a:r>
              <a:rPr lang="en-US" dirty="0" err="1"/>
              <a:t>iSAX</a:t>
            </a:r>
            <a:r>
              <a:rPr lang="en-US" dirty="0"/>
              <a:t> is &gt; 50, it is competitive with the other methods, even though it requires only one-eighth of the space</a:t>
            </a:r>
          </a:p>
          <a:p>
            <a:pPr>
              <a:defRPr/>
            </a:pPr>
            <a:r>
              <a:rPr lang="en-US" dirty="0"/>
              <a:t>(one byte per coefficient versus eight bytes per coefficient for PAA/DWT/DFT/CHE</a:t>
            </a:r>
          </a:p>
        </p:txBody>
      </p:sp>
      <p:sp>
        <p:nvSpPr>
          <p:cNvPr id="4" name="Slide Number Placeholder 3"/>
          <p:cNvSpPr>
            <a:spLocks noGrp="1"/>
          </p:cNvSpPr>
          <p:nvPr>
            <p:ph type="sldNum" sz="quarter" idx="5"/>
          </p:nvPr>
        </p:nvSpPr>
        <p:spPr/>
        <p:txBody>
          <a:bodyPr/>
          <a:lstStyle/>
          <a:p>
            <a:pPr>
              <a:defRPr/>
            </a:pPr>
            <a:fld id="{0A636CFD-B601-4158-A4F4-118A77492A90}" type="slidenum">
              <a:rPr lang="en-US" altLang="en-US">
                <a:solidFill>
                  <a:prstClr val="black"/>
                </a:solidFill>
              </a:rPr>
              <a:pPr>
                <a:defRPr/>
              </a:pPr>
              <a:t>116</a:t>
            </a:fld>
            <a:endParaRPr lang="en-US" altLang="en-US">
              <a:solidFill>
                <a:prstClr val="black"/>
              </a:solidFill>
            </a:endParaRPr>
          </a:p>
        </p:txBody>
      </p:sp>
    </p:spTree>
    <p:extLst>
      <p:ext uri="{BB962C8B-B14F-4D97-AF65-F5344CB8AC3E}">
        <p14:creationId xmlns:p14="http://schemas.microsoft.com/office/powerpoint/2010/main" val="244952261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1F12B17-6E81-4205-B0DC-685FACF857FC}" type="slidenum">
              <a:rPr lang="en-US" altLang="en-US">
                <a:solidFill>
                  <a:prstClr val="black"/>
                </a:solidFill>
              </a:rPr>
              <a:pPr>
                <a:defRPr/>
              </a:pPr>
              <a:t>126</a:t>
            </a:fld>
            <a:endParaRPr lang="en-US" altLang="en-US">
              <a:solidFill>
                <a:prstClr val="black"/>
              </a:solidFill>
            </a:endParaRPr>
          </a:p>
        </p:txBody>
      </p:sp>
      <p:sp>
        <p:nvSpPr>
          <p:cNvPr id="220162" name="Rectangle 2"/>
          <p:cNvSpPr>
            <a:spLocks noGrp="1" noRot="1" noChangeAspect="1" noChangeArrowheads="1" noTextEdit="1"/>
          </p:cNvSpPr>
          <p:nvPr>
            <p:ph type="sldImg"/>
          </p:nvPr>
        </p:nvSpPr>
        <p:spPr>
          <a:ln/>
        </p:spPr>
      </p:sp>
      <p:sp>
        <p:nvSpPr>
          <p:cNvPr id="220163" name="Rectangle 3"/>
          <p:cNvSpPr>
            <a:spLocks noGrp="1" noChangeArrowheads="1"/>
          </p:cNvSpPr>
          <p:nvPr>
            <p:ph type="body" idx="1"/>
          </p:nvPr>
        </p:nvSpPr>
        <p:spPr/>
        <p:txBody>
          <a:bodyPr/>
          <a:lstStyle/>
          <a:p>
            <a:pPr>
              <a:defRPr/>
            </a:pPr>
            <a:r>
              <a:rPr lang="en-US" altLang="en-US"/>
              <a:t>we need the different forms of amnesic functions to accommodate the needs of different applications</a:t>
            </a:r>
          </a:p>
          <a:p>
            <a:pPr>
              <a:defRPr/>
            </a:pPr>
            <a:r>
              <a:rPr lang="en-US" altLang="en-US"/>
              <a:t>increasing error makes sense</a:t>
            </a:r>
          </a:p>
          <a:p>
            <a:pPr>
              <a:defRPr/>
            </a:pPr>
            <a:r>
              <a:rPr lang="en-US" altLang="en-US"/>
              <a:t>in addition, representation is lossy, and cannot recover information that has been lost</a:t>
            </a:r>
          </a:p>
        </p:txBody>
      </p:sp>
    </p:spTree>
    <p:extLst>
      <p:ext uri="{BB962C8B-B14F-4D97-AF65-F5344CB8AC3E}">
        <p14:creationId xmlns:p14="http://schemas.microsoft.com/office/powerpoint/2010/main" val="189114476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98BC864-E157-4E38-AD28-C68DC3518068}" type="slidenum">
              <a:rPr lang="en-US" altLang="en-US">
                <a:solidFill>
                  <a:prstClr val="black"/>
                </a:solidFill>
              </a:rPr>
              <a:pPr>
                <a:defRPr/>
              </a:pPr>
              <a:t>130</a:t>
            </a:fld>
            <a:endParaRPr lang="en-US" altLang="en-US">
              <a:solidFill>
                <a:prstClr val="black"/>
              </a:solidFill>
            </a:endParaRPr>
          </a:p>
        </p:txBody>
      </p:sp>
      <p:sp>
        <p:nvSpPr>
          <p:cNvPr id="302082" name="Rectangle 2"/>
          <p:cNvSpPr>
            <a:spLocks noGrp="1" noRot="1" noChangeAspect="1" noChangeArrowheads="1" noTextEdit="1"/>
          </p:cNvSpPr>
          <p:nvPr>
            <p:ph type="sldImg"/>
          </p:nvPr>
        </p:nvSpPr>
        <p:spPr>
          <a:ln/>
        </p:spPr>
      </p:sp>
      <p:sp>
        <p:nvSpPr>
          <p:cNvPr id="302083" name="Rectangle 3"/>
          <p:cNvSpPr>
            <a:spLocks noGrp="1" noChangeArrowheads="1"/>
          </p:cNvSpPr>
          <p:nvPr>
            <p:ph type="body" idx="1"/>
          </p:nvPr>
        </p:nvSpPr>
        <p:spPr/>
        <p:txBody>
          <a:bodyPr/>
          <a:lstStyle/>
          <a:p>
            <a:pPr>
              <a:defRPr/>
            </a:pPr>
            <a:r>
              <a:rPr lang="en-US" altLang="en-US"/>
              <a:t>relative ordering of segments according to their error</a:t>
            </a:r>
          </a:p>
        </p:txBody>
      </p:sp>
    </p:spTree>
    <p:extLst>
      <p:ext uri="{BB962C8B-B14F-4D97-AF65-F5344CB8AC3E}">
        <p14:creationId xmlns:p14="http://schemas.microsoft.com/office/powerpoint/2010/main" val="361371994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60eeab403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2" name="Google Shape;172;g60eeab4036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4829699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60eeab403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2" name="Google Shape;172;g60eeab4036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062643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60eeab403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2" name="Google Shape;172;g60eeab4036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563286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60eeab403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2" name="Google Shape;172;g60eeab4036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9141722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60eeab403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2" name="Google Shape;172;g60eeab4036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7555309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60eeab403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2" name="Google Shape;172;g60eeab4036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6532022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60eeab403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2" name="Google Shape;172;g60eeab4036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03801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E607760-F32F-46E3-94A3-F4F6D728C8E6}" type="slidenum">
              <a:rPr lang="en-US">
                <a:solidFill>
                  <a:prstClr val="black"/>
                </a:solidFill>
              </a:rPr>
              <a:pPr>
                <a:defRPr/>
              </a:pPr>
              <a:t>19</a:t>
            </a:fld>
            <a:endParaRPr lang="en-US">
              <a:solidFill>
                <a:prstClr val="black"/>
              </a:solidFill>
            </a:endParaRPr>
          </a:p>
        </p:txBody>
      </p:sp>
      <p:sp>
        <p:nvSpPr>
          <p:cNvPr id="26521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52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t>This dataset is discussed in </a:t>
            </a:r>
          </a:p>
          <a:p>
            <a:pPr>
              <a:buFontTx/>
              <a:buChar char="•"/>
            </a:pPr>
            <a:r>
              <a:rPr lang="en-US" altLang="en-US" b="1">
                <a:solidFill>
                  <a:srgbClr val="000000"/>
                </a:solidFill>
              </a:rPr>
              <a:t>Keogh, E., Lonardi, S. and Ratanamahatana, C. (2004). </a:t>
            </a:r>
            <a:r>
              <a:rPr lang="en-US" altLang="en-US" b="1">
                <a:solidFill>
                  <a:srgbClr val="800000"/>
                </a:solidFill>
              </a:rPr>
              <a:t>Towards Parameter-Free Data Mining. </a:t>
            </a:r>
            <a:r>
              <a:rPr lang="en-US" altLang="en-US" b="1">
                <a:solidFill>
                  <a:srgbClr val="000000"/>
                </a:solidFill>
              </a:rPr>
              <a:t>In proceedings of the tenth ACM SIGKDD International Conference on Knowledge Discovery and Data Mining. Seattle, WA, Aug 22-25, 2004.</a:t>
            </a:r>
            <a:r>
              <a:rPr lang="en-US" altLang="en-US"/>
              <a:t> </a:t>
            </a:r>
          </a:p>
          <a:p>
            <a:pPr>
              <a:buFontTx/>
              <a:buChar char="•"/>
            </a:pPr>
            <a:r>
              <a:rPr lang="en-US" altLang="en-US" b="1">
                <a:solidFill>
                  <a:srgbClr val="000000"/>
                </a:solidFill>
              </a:rPr>
              <a:t>Chotirat Ann Ratanamahatana and Eamonn Keogh. (2004). </a:t>
            </a:r>
            <a:r>
              <a:rPr lang="en-US" altLang="en-US" b="1">
                <a:solidFill>
                  <a:srgbClr val="800000"/>
                </a:solidFill>
              </a:rPr>
              <a:t>Making Time-series Classification More Accurate Using Learned Constraints. </a:t>
            </a:r>
            <a:r>
              <a:rPr lang="en-US" altLang="en-US" b="1">
                <a:solidFill>
                  <a:srgbClr val="000000"/>
                </a:solidFill>
              </a:rPr>
              <a:t>In proceedings of SIAM International Conference on Data Mining (SDM '04), Lake Buena Vista, Florida, April 22-24, 2004. pp. 11-22.</a:t>
            </a:r>
            <a:r>
              <a:rPr lang="en-US" altLang="en-US"/>
              <a:t> </a:t>
            </a:r>
          </a:p>
        </p:txBody>
      </p:sp>
    </p:spTree>
    <p:extLst>
      <p:ext uri="{BB962C8B-B14F-4D97-AF65-F5344CB8AC3E}">
        <p14:creationId xmlns:p14="http://schemas.microsoft.com/office/powerpoint/2010/main" val="252257044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60eeab403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2" name="Google Shape;172;g60eeab4036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8174026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60eeab403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2" name="Google Shape;172;g60eeab4036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5404231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60eeab403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2" name="Google Shape;172;g60eeab4036_0_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189315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 is the</a:t>
            </a:r>
            <a:r>
              <a:rPr lang="en-US" baseline="0" dirty="0"/>
              <a:t> length of the data series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9643EFD-12E5-44BB-BA99-5371097E920D}" type="slidenum">
              <a:rPr kumimoji="0" lang="en-US" altLang="en-US" sz="1200" b="0" i="0" u="none" strike="noStrike" kern="1200" cap="none" spc="0" normalizeH="0" baseline="0" noProof="0" smtClean="0">
                <a:ln>
                  <a:noFill/>
                </a:ln>
                <a:solidFill>
                  <a:prstClr val="black"/>
                </a:solidFill>
                <a:effectLst/>
                <a:uLnTx/>
                <a:uFillTx/>
                <a:latin typeface="Tahoma"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altLang="en-US" sz="1200" b="0" i="0" u="none" strike="noStrike" kern="1200" cap="none" spc="0" normalizeH="0" baseline="0" noProof="0">
              <a:ln>
                <a:noFill/>
              </a:ln>
              <a:solidFill>
                <a:prstClr val="black"/>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258165723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78A407-5962-476F-B7B9-36C083C749ED}"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49506" name="Rectangle 2"/>
          <p:cNvSpPr>
            <a:spLocks noGrp="1" noRot="1" noChangeAspect="1" noChangeArrowheads="1" noTextEdit="1"/>
          </p:cNvSpPr>
          <p:nvPr>
            <p:ph type="sldImg"/>
          </p:nvPr>
        </p:nvSpPr>
        <p:spPr>
          <a:ln/>
        </p:spPr>
      </p:sp>
      <p:sp>
        <p:nvSpPr>
          <p:cNvPr id="14950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6452164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78A407-5962-476F-B7B9-36C083C749ED}"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49506" name="Rectangle 2"/>
          <p:cNvSpPr>
            <a:spLocks noGrp="1" noRot="1" noChangeAspect="1" noChangeArrowheads="1" noTextEdit="1"/>
          </p:cNvSpPr>
          <p:nvPr>
            <p:ph type="sldImg"/>
          </p:nvPr>
        </p:nvSpPr>
        <p:spPr>
          <a:ln/>
        </p:spPr>
      </p:sp>
      <p:sp>
        <p:nvSpPr>
          <p:cNvPr id="14950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7782014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178A407-5962-476F-B7B9-36C083C749ED}"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49506" name="Rectangle 2"/>
          <p:cNvSpPr>
            <a:spLocks noGrp="1" noRot="1" noChangeAspect="1" noChangeArrowheads="1" noTextEdit="1"/>
          </p:cNvSpPr>
          <p:nvPr>
            <p:ph type="sldImg"/>
          </p:nvPr>
        </p:nvSpPr>
        <p:spPr>
          <a:ln/>
        </p:spPr>
      </p:sp>
      <p:sp>
        <p:nvSpPr>
          <p:cNvPr id="14950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17520633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BE5466-0274-45E3-896C-2FAE959D64A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79835997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9F04DA-0FA1-44C0-B09C-DAC706B9DD7B}"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246786" name="Rectangle 2"/>
          <p:cNvSpPr>
            <a:spLocks noGrp="1" noRot="1" noChangeAspect="1" noChangeArrowheads="1" noTextEdit="1"/>
          </p:cNvSpPr>
          <p:nvPr>
            <p:ph type="sldImg"/>
          </p:nvPr>
        </p:nvSpPr>
        <p:spPr>
          <a:xfrm>
            <a:off x="1144588" y="685800"/>
            <a:ext cx="4572000" cy="3429000"/>
          </a:xfrm>
          <a:ln/>
        </p:spPr>
      </p:sp>
      <p:sp>
        <p:nvSpPr>
          <p:cNvPr id="246787" name="Rectangle 3"/>
          <p:cNvSpPr>
            <a:spLocks noGrp="1" noChangeArrowheads="1"/>
          </p:cNvSpPr>
          <p:nvPr>
            <p:ph type="body" idx="1"/>
          </p:nvPr>
        </p:nvSpPr>
        <p:spPr>
          <a:xfrm>
            <a:off x="685800" y="4343400"/>
            <a:ext cx="5486400" cy="4114800"/>
          </a:xfrm>
        </p:spPr>
        <p:txBody>
          <a:bodyPr/>
          <a:lstStyle/>
          <a:p>
            <a:endParaRPr lang="en-US"/>
          </a:p>
        </p:txBody>
      </p:sp>
    </p:spTree>
    <p:extLst>
      <p:ext uri="{BB962C8B-B14F-4D97-AF65-F5344CB8AC3E}">
        <p14:creationId xmlns:p14="http://schemas.microsoft.com/office/powerpoint/2010/main" val="329021582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A123D07-D8F4-4244-B422-4E8941DCEE3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53602" name="Rectangle 2"/>
          <p:cNvSpPr>
            <a:spLocks noGrp="1" noRot="1" noChangeAspect="1" noChangeArrowheads="1" noTextEdit="1"/>
          </p:cNvSpPr>
          <p:nvPr>
            <p:ph type="sldImg"/>
          </p:nvPr>
        </p:nvSpPr>
        <p:spPr>
          <a:ln/>
        </p:spPr>
      </p:sp>
      <p:sp>
        <p:nvSpPr>
          <p:cNvPr id="15360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1568670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8E07272-3D59-42E1-A30E-3992079930D9}" type="slidenum">
              <a:rPr lang="en-US">
                <a:solidFill>
                  <a:prstClr val="black"/>
                </a:solidFill>
              </a:rPr>
              <a:pPr>
                <a:defRPr/>
              </a:pPr>
              <a:t>20</a:t>
            </a:fld>
            <a:endParaRPr lang="en-US">
              <a:solidFill>
                <a:prstClr val="black"/>
              </a:solidFill>
            </a:endParaRPr>
          </a:p>
        </p:txBody>
      </p:sp>
      <p:sp>
        <p:nvSpPr>
          <p:cNvPr id="26624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4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t>This dataset is discussed in </a:t>
            </a:r>
          </a:p>
          <a:p>
            <a:pPr>
              <a:buFontTx/>
              <a:buChar char="•"/>
            </a:pPr>
            <a:r>
              <a:rPr lang="en-US" altLang="en-US" b="1">
                <a:solidFill>
                  <a:srgbClr val="000000"/>
                </a:solidFill>
              </a:rPr>
              <a:t>Keogh, E., Lonardi, S. and Ratanamahatana, C. (2004). </a:t>
            </a:r>
            <a:r>
              <a:rPr lang="en-US" altLang="en-US" b="1">
                <a:solidFill>
                  <a:srgbClr val="800000"/>
                </a:solidFill>
              </a:rPr>
              <a:t>Towards Parameter-Free Data Mining. </a:t>
            </a:r>
            <a:r>
              <a:rPr lang="en-US" altLang="en-US" b="1">
                <a:solidFill>
                  <a:srgbClr val="000000"/>
                </a:solidFill>
              </a:rPr>
              <a:t>In proceedings of the tenth ACM SIGKDD International Conference on Knowledge Discovery and Data Mining. Seattle, WA, Aug 22-25, 2004.</a:t>
            </a:r>
            <a:r>
              <a:rPr lang="en-US" altLang="en-US"/>
              <a:t> </a:t>
            </a:r>
          </a:p>
          <a:p>
            <a:pPr>
              <a:buFontTx/>
              <a:buChar char="•"/>
            </a:pPr>
            <a:r>
              <a:rPr lang="en-US" altLang="en-US" b="1">
                <a:solidFill>
                  <a:srgbClr val="000000"/>
                </a:solidFill>
              </a:rPr>
              <a:t>Chotirat Ann Ratanamahatana and Eamonn Keogh. (2004). </a:t>
            </a:r>
            <a:r>
              <a:rPr lang="en-US" altLang="en-US" b="1">
                <a:solidFill>
                  <a:srgbClr val="800000"/>
                </a:solidFill>
              </a:rPr>
              <a:t>Making Time-series Classification More Accurate Using Learned Constraints. </a:t>
            </a:r>
            <a:r>
              <a:rPr lang="en-US" altLang="en-US" b="1">
                <a:solidFill>
                  <a:srgbClr val="000000"/>
                </a:solidFill>
              </a:rPr>
              <a:t>In proceedings of SIAM International Conference on Data Mining (SDM '04), Lake Buena Vista, Florida, April 22-24, 2004. pp. 11-22.</a:t>
            </a:r>
            <a:r>
              <a:rPr lang="en-US" altLang="en-US"/>
              <a:t> </a:t>
            </a:r>
          </a:p>
        </p:txBody>
      </p:sp>
    </p:spTree>
    <p:extLst>
      <p:ext uri="{BB962C8B-B14F-4D97-AF65-F5344CB8AC3E}">
        <p14:creationId xmlns:p14="http://schemas.microsoft.com/office/powerpoint/2010/main" val="278859019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084533-1867-0441-94A1-1AB5817A07F3}"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72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720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071936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084533-1867-0441-94A1-1AB5817A07F3}"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72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720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71303074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084533-1867-0441-94A1-1AB5817A07F3}"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72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720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751381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084533-1867-0441-94A1-1AB5817A07F3}"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72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720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4465759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084533-1867-0441-94A1-1AB5817A07F3}"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72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720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6030004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084533-1867-0441-94A1-1AB5817A07F3}"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72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720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7934608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084533-1867-0441-94A1-1AB5817A07F3}"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72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720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369522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084533-1867-0441-94A1-1AB5817A07F3}"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72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720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18678500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084533-1867-0441-94A1-1AB5817A07F3}"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72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720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28270622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Footer Placeholder 3"/>
          <p:cNvSpPr>
            <a:spLocks noGrp="1"/>
          </p:cNvSpPr>
          <p:nvPr>
            <p:ph type="ftr" sz="quarter" idx="10"/>
          </p:nvPr>
        </p:nvSpPr>
        <p:spPr/>
        <p:txBody>
          <a:bodyPr/>
          <a:lstStyle/>
          <a:p>
            <a:r>
              <a:rPr lang="en-CA"/>
              <a:t>ENSIAS, Mohammed V University</a:t>
            </a:r>
          </a:p>
        </p:txBody>
      </p:sp>
      <p:sp>
        <p:nvSpPr>
          <p:cNvPr id="5" name="Slide Number Placeholder 4"/>
          <p:cNvSpPr>
            <a:spLocks noGrp="1"/>
          </p:cNvSpPr>
          <p:nvPr>
            <p:ph type="sldNum" sz="quarter" idx="11"/>
          </p:nvPr>
        </p:nvSpPr>
        <p:spPr/>
        <p:txBody>
          <a:bodyPr/>
          <a:lstStyle/>
          <a:p>
            <a:fld id="{D57655A9-619D-4409-9AAB-694C1288B09A}" type="slidenum">
              <a:rPr lang="en-CA" smtClean="0"/>
              <a:t>219</a:t>
            </a:fld>
            <a:endParaRPr lang="en-CA"/>
          </a:p>
        </p:txBody>
      </p:sp>
    </p:spTree>
    <p:extLst>
      <p:ext uri="{BB962C8B-B14F-4D97-AF65-F5344CB8AC3E}">
        <p14:creationId xmlns:p14="http://schemas.microsoft.com/office/powerpoint/2010/main" val="6044282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2188CAC-091A-4BA0-A8AB-37AA941FB6E0}" type="slidenum">
              <a:rPr lang="en-US">
                <a:solidFill>
                  <a:prstClr val="black"/>
                </a:solidFill>
              </a:rPr>
              <a:pPr>
                <a:defRPr/>
              </a:pPr>
              <a:t>21</a:t>
            </a:fld>
            <a:endParaRPr lang="en-US">
              <a:solidFill>
                <a:prstClr val="black"/>
              </a:solidFill>
            </a:endParaRPr>
          </a:p>
        </p:txBody>
      </p:sp>
      <p:sp>
        <p:nvSpPr>
          <p:cNvPr id="26726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726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t>This dataset is discussed in </a:t>
            </a:r>
          </a:p>
          <a:p>
            <a:pPr>
              <a:buFontTx/>
              <a:buChar char="•"/>
            </a:pPr>
            <a:r>
              <a:rPr lang="en-US" altLang="en-US" b="1">
                <a:solidFill>
                  <a:srgbClr val="000000"/>
                </a:solidFill>
              </a:rPr>
              <a:t>Keogh, E., Lonardi, S. and Ratanamahatana, C. (2004). </a:t>
            </a:r>
            <a:r>
              <a:rPr lang="en-US" altLang="en-US" b="1">
                <a:solidFill>
                  <a:srgbClr val="800000"/>
                </a:solidFill>
              </a:rPr>
              <a:t>Towards Parameter-Free Data Mining. </a:t>
            </a:r>
            <a:r>
              <a:rPr lang="en-US" altLang="en-US" b="1">
                <a:solidFill>
                  <a:srgbClr val="000000"/>
                </a:solidFill>
              </a:rPr>
              <a:t>In proceedings of the tenth ACM SIGKDD International Conference on Knowledge Discovery and Data Mining. Seattle, WA, Aug 22-25, 2004.</a:t>
            </a:r>
            <a:r>
              <a:rPr lang="en-US" altLang="en-US"/>
              <a:t> </a:t>
            </a:r>
          </a:p>
          <a:p>
            <a:pPr>
              <a:buFontTx/>
              <a:buChar char="•"/>
            </a:pPr>
            <a:r>
              <a:rPr lang="en-US" altLang="en-US" b="1">
                <a:solidFill>
                  <a:srgbClr val="000000"/>
                </a:solidFill>
              </a:rPr>
              <a:t>Chotirat Ann Ratanamahatana and Eamonn Keogh. (2004). </a:t>
            </a:r>
            <a:r>
              <a:rPr lang="en-US" altLang="en-US" b="1">
                <a:solidFill>
                  <a:srgbClr val="800000"/>
                </a:solidFill>
              </a:rPr>
              <a:t>Making Time-series Classification More Accurate Using Learned Constraints. </a:t>
            </a:r>
            <a:r>
              <a:rPr lang="en-US" altLang="en-US" b="1">
                <a:solidFill>
                  <a:srgbClr val="000000"/>
                </a:solidFill>
              </a:rPr>
              <a:t>In proceedings of SIAM International Conference on Data Mining (SDM '04), Lake Buena Vista, Florida, April 22-24, 2004. pp. 11-22.</a:t>
            </a:r>
            <a:r>
              <a:rPr lang="en-US" altLang="en-US"/>
              <a:t> </a:t>
            </a:r>
          </a:p>
        </p:txBody>
      </p:sp>
    </p:spTree>
    <p:extLst>
      <p:ext uri="{BB962C8B-B14F-4D97-AF65-F5344CB8AC3E}">
        <p14:creationId xmlns:p14="http://schemas.microsoft.com/office/powerpoint/2010/main" val="360895575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Footer Placeholder 3"/>
          <p:cNvSpPr>
            <a:spLocks noGrp="1"/>
          </p:cNvSpPr>
          <p:nvPr>
            <p:ph type="ftr" sz="quarter" idx="10"/>
          </p:nvPr>
        </p:nvSpPr>
        <p:spPr/>
        <p:txBody>
          <a:bodyPr/>
          <a:lstStyle/>
          <a:p>
            <a:r>
              <a:rPr lang="en-CA"/>
              <a:t>ENSIAS, Mohammed V University</a:t>
            </a:r>
          </a:p>
        </p:txBody>
      </p:sp>
      <p:sp>
        <p:nvSpPr>
          <p:cNvPr id="5" name="Slide Number Placeholder 4"/>
          <p:cNvSpPr>
            <a:spLocks noGrp="1"/>
          </p:cNvSpPr>
          <p:nvPr>
            <p:ph type="sldNum" sz="quarter" idx="11"/>
          </p:nvPr>
        </p:nvSpPr>
        <p:spPr/>
        <p:txBody>
          <a:bodyPr/>
          <a:lstStyle/>
          <a:p>
            <a:fld id="{D57655A9-619D-4409-9AAB-694C1288B09A}" type="slidenum">
              <a:rPr lang="en-CA" smtClean="0"/>
              <a:t>220</a:t>
            </a:fld>
            <a:endParaRPr lang="en-CA"/>
          </a:p>
        </p:txBody>
      </p:sp>
    </p:spTree>
    <p:extLst>
      <p:ext uri="{BB962C8B-B14F-4D97-AF65-F5344CB8AC3E}">
        <p14:creationId xmlns:p14="http://schemas.microsoft.com/office/powerpoint/2010/main" val="205294382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Footer Placeholder 3"/>
          <p:cNvSpPr>
            <a:spLocks noGrp="1"/>
          </p:cNvSpPr>
          <p:nvPr>
            <p:ph type="ftr" sz="quarter" idx="10"/>
          </p:nvPr>
        </p:nvSpPr>
        <p:spPr/>
        <p:txBody>
          <a:bodyPr/>
          <a:lstStyle/>
          <a:p>
            <a:r>
              <a:rPr lang="en-CA"/>
              <a:t>ENSIAS, Mohammed V University</a:t>
            </a:r>
          </a:p>
        </p:txBody>
      </p:sp>
      <p:sp>
        <p:nvSpPr>
          <p:cNvPr id="5" name="Slide Number Placeholder 4"/>
          <p:cNvSpPr>
            <a:spLocks noGrp="1"/>
          </p:cNvSpPr>
          <p:nvPr>
            <p:ph type="sldNum" sz="quarter" idx="11"/>
          </p:nvPr>
        </p:nvSpPr>
        <p:spPr/>
        <p:txBody>
          <a:bodyPr/>
          <a:lstStyle/>
          <a:p>
            <a:fld id="{D57655A9-619D-4409-9AAB-694C1288B09A}" type="slidenum">
              <a:rPr lang="en-CA" smtClean="0"/>
              <a:t>221</a:t>
            </a:fld>
            <a:endParaRPr lang="en-CA"/>
          </a:p>
        </p:txBody>
      </p:sp>
    </p:spTree>
    <p:extLst>
      <p:ext uri="{BB962C8B-B14F-4D97-AF65-F5344CB8AC3E}">
        <p14:creationId xmlns:p14="http://schemas.microsoft.com/office/powerpoint/2010/main" val="363600369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Footer Placeholder 3"/>
          <p:cNvSpPr>
            <a:spLocks noGrp="1"/>
          </p:cNvSpPr>
          <p:nvPr>
            <p:ph type="ftr" sz="quarter" idx="10"/>
          </p:nvPr>
        </p:nvSpPr>
        <p:spPr/>
        <p:txBody>
          <a:bodyPr/>
          <a:lstStyle/>
          <a:p>
            <a:r>
              <a:rPr lang="en-CA"/>
              <a:t>ENSIAS, Mohammed V University</a:t>
            </a:r>
          </a:p>
        </p:txBody>
      </p:sp>
      <p:sp>
        <p:nvSpPr>
          <p:cNvPr id="5" name="Slide Number Placeholder 4"/>
          <p:cNvSpPr>
            <a:spLocks noGrp="1"/>
          </p:cNvSpPr>
          <p:nvPr>
            <p:ph type="sldNum" sz="quarter" idx="11"/>
          </p:nvPr>
        </p:nvSpPr>
        <p:spPr/>
        <p:txBody>
          <a:bodyPr/>
          <a:lstStyle/>
          <a:p>
            <a:fld id="{D57655A9-619D-4409-9AAB-694C1288B09A}" type="slidenum">
              <a:rPr lang="en-CA" smtClean="0"/>
              <a:t>222</a:t>
            </a:fld>
            <a:endParaRPr lang="en-CA"/>
          </a:p>
        </p:txBody>
      </p:sp>
    </p:spTree>
    <p:extLst>
      <p:ext uri="{BB962C8B-B14F-4D97-AF65-F5344CB8AC3E}">
        <p14:creationId xmlns:p14="http://schemas.microsoft.com/office/powerpoint/2010/main" val="41953157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Solid line inherits design</a:t>
            </a:r>
          </a:p>
          <a:p>
            <a:r>
              <a:rPr lang="en-US" dirty="0"/>
              <a:t>Dashed line inherits some of the design </a:t>
            </a:r>
            <a:r>
              <a:rPr lang="en-US" dirty="0" err="1"/>
              <a:t>feaures</a:t>
            </a:r>
            <a:endParaRPr lang="en-US" dirty="0"/>
          </a:p>
          <a:p>
            <a:r>
              <a:rPr lang="en-US" dirty="0"/>
              <a:t>Star denotes extension that supports approximate answers with quality guarantees</a:t>
            </a:r>
          </a:p>
        </p:txBody>
      </p:sp>
      <p:sp>
        <p:nvSpPr>
          <p:cNvPr id="4" name="Slide Number Placeholder 3"/>
          <p:cNvSpPr>
            <a:spLocks noGrp="1"/>
          </p:cNvSpPr>
          <p:nvPr>
            <p:ph type="sldNum" sz="quarter" idx="5"/>
          </p:nvPr>
        </p:nvSpPr>
        <p:spPr/>
        <p:txBody>
          <a:bodyPr/>
          <a:lstStyle/>
          <a:p>
            <a:pPr>
              <a:defRPr/>
            </a:pPr>
            <a:fld id="{AABFE2EF-D6F2-4EB0-8E72-91140FA65B8F}" type="slidenum">
              <a:rPr lang="en-US" smtClean="0"/>
              <a:pPr>
                <a:defRPr/>
              </a:pPr>
              <a:t>223</a:t>
            </a:fld>
            <a:endParaRPr lang="en-US"/>
          </a:p>
        </p:txBody>
      </p:sp>
    </p:spTree>
    <p:extLst>
      <p:ext uri="{BB962C8B-B14F-4D97-AF65-F5344CB8AC3E}">
        <p14:creationId xmlns:p14="http://schemas.microsoft.com/office/powerpoint/2010/main" val="164033042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107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Calibri" charset="0"/>
            </a:endParaRPr>
          </a:p>
        </p:txBody>
      </p:sp>
      <p:sp>
        <p:nvSpPr>
          <p:cNvPr id="13107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eorgia" charset="0"/>
                <a:ea typeface="ＭＳ Ｐゴシック" charset="0"/>
                <a:cs typeface="ＭＳ Ｐゴシック" charset="0"/>
              </a:defRPr>
            </a:lvl1pPr>
            <a:lvl2pPr marL="742950" indent="-285750" eaLnBrk="0" hangingPunct="0">
              <a:defRPr sz="2400">
                <a:solidFill>
                  <a:schemeClr val="tx1"/>
                </a:solidFill>
                <a:latin typeface="Georgia" charset="0"/>
                <a:ea typeface="ＭＳ Ｐゴシック" charset="0"/>
              </a:defRPr>
            </a:lvl2pPr>
            <a:lvl3pPr marL="1143000" indent="-228600" eaLnBrk="0" hangingPunct="0">
              <a:defRPr sz="2400">
                <a:solidFill>
                  <a:schemeClr val="tx1"/>
                </a:solidFill>
                <a:latin typeface="Georgia" charset="0"/>
                <a:ea typeface="ＭＳ Ｐゴシック" charset="0"/>
              </a:defRPr>
            </a:lvl3pPr>
            <a:lvl4pPr marL="1600200" indent="-228600" eaLnBrk="0" hangingPunct="0">
              <a:defRPr sz="2400">
                <a:solidFill>
                  <a:schemeClr val="tx1"/>
                </a:solidFill>
                <a:latin typeface="Georgia" charset="0"/>
                <a:ea typeface="ＭＳ Ｐゴシック" charset="0"/>
              </a:defRPr>
            </a:lvl4pPr>
            <a:lvl5pPr marL="2057400" indent="-228600" eaLnBrk="0" hangingPunct="0">
              <a:defRPr sz="2400">
                <a:solidFill>
                  <a:schemeClr val="tx1"/>
                </a:solidFill>
                <a:latin typeface="Georgia" charset="0"/>
                <a:ea typeface="ＭＳ Ｐゴシック" charset="0"/>
              </a:defRPr>
            </a:lvl5pPr>
            <a:lvl6pPr marL="2514600" indent="-228600" eaLnBrk="0" fontAlgn="base" hangingPunct="0">
              <a:spcBef>
                <a:spcPct val="0"/>
              </a:spcBef>
              <a:spcAft>
                <a:spcPct val="0"/>
              </a:spcAft>
              <a:defRPr sz="2400">
                <a:solidFill>
                  <a:schemeClr val="tx1"/>
                </a:solidFill>
                <a:latin typeface="Georgia" charset="0"/>
                <a:ea typeface="ＭＳ Ｐゴシック" charset="0"/>
              </a:defRPr>
            </a:lvl6pPr>
            <a:lvl7pPr marL="2971800" indent="-228600" eaLnBrk="0" fontAlgn="base" hangingPunct="0">
              <a:spcBef>
                <a:spcPct val="0"/>
              </a:spcBef>
              <a:spcAft>
                <a:spcPct val="0"/>
              </a:spcAft>
              <a:defRPr sz="2400">
                <a:solidFill>
                  <a:schemeClr val="tx1"/>
                </a:solidFill>
                <a:latin typeface="Georgia" charset="0"/>
                <a:ea typeface="ＭＳ Ｐゴシック" charset="0"/>
              </a:defRPr>
            </a:lvl7pPr>
            <a:lvl8pPr marL="3429000" indent="-228600" eaLnBrk="0" fontAlgn="base" hangingPunct="0">
              <a:spcBef>
                <a:spcPct val="0"/>
              </a:spcBef>
              <a:spcAft>
                <a:spcPct val="0"/>
              </a:spcAft>
              <a:defRPr sz="2400">
                <a:solidFill>
                  <a:schemeClr val="tx1"/>
                </a:solidFill>
                <a:latin typeface="Georgia" charset="0"/>
                <a:ea typeface="ＭＳ Ｐゴシック" charset="0"/>
              </a:defRPr>
            </a:lvl8pPr>
            <a:lvl9pPr marL="3886200" indent="-228600" eaLnBrk="0" fontAlgn="base" hangingPunct="0">
              <a:spcBef>
                <a:spcPct val="0"/>
              </a:spcBef>
              <a:spcAft>
                <a:spcPct val="0"/>
              </a:spcAft>
              <a:defRPr sz="2400">
                <a:solidFill>
                  <a:schemeClr val="tx1"/>
                </a:solidFill>
                <a:latin typeface="Georgi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1116B67-3A68-6144-BABF-E98D72F5E8DC}"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9358503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13107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Calibri" charset="0"/>
            </a:endParaRPr>
          </a:p>
        </p:txBody>
      </p:sp>
      <p:sp>
        <p:nvSpPr>
          <p:cNvPr id="13107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eorgia" charset="0"/>
                <a:ea typeface="ＭＳ Ｐゴシック" charset="0"/>
                <a:cs typeface="ＭＳ Ｐゴシック" charset="0"/>
              </a:defRPr>
            </a:lvl1pPr>
            <a:lvl2pPr marL="742950" indent="-285750" eaLnBrk="0" hangingPunct="0">
              <a:defRPr sz="2400">
                <a:solidFill>
                  <a:schemeClr val="tx1"/>
                </a:solidFill>
                <a:latin typeface="Georgia" charset="0"/>
                <a:ea typeface="ＭＳ Ｐゴシック" charset="0"/>
              </a:defRPr>
            </a:lvl2pPr>
            <a:lvl3pPr marL="1143000" indent="-228600" eaLnBrk="0" hangingPunct="0">
              <a:defRPr sz="2400">
                <a:solidFill>
                  <a:schemeClr val="tx1"/>
                </a:solidFill>
                <a:latin typeface="Georgia" charset="0"/>
                <a:ea typeface="ＭＳ Ｐゴシック" charset="0"/>
              </a:defRPr>
            </a:lvl3pPr>
            <a:lvl4pPr marL="1600200" indent="-228600" eaLnBrk="0" hangingPunct="0">
              <a:defRPr sz="2400">
                <a:solidFill>
                  <a:schemeClr val="tx1"/>
                </a:solidFill>
                <a:latin typeface="Georgia" charset="0"/>
                <a:ea typeface="ＭＳ Ｐゴシック" charset="0"/>
              </a:defRPr>
            </a:lvl4pPr>
            <a:lvl5pPr marL="2057400" indent="-228600" eaLnBrk="0" hangingPunct="0">
              <a:defRPr sz="2400">
                <a:solidFill>
                  <a:schemeClr val="tx1"/>
                </a:solidFill>
                <a:latin typeface="Georgia" charset="0"/>
                <a:ea typeface="ＭＳ Ｐゴシック" charset="0"/>
              </a:defRPr>
            </a:lvl5pPr>
            <a:lvl6pPr marL="2514600" indent="-228600" eaLnBrk="0" fontAlgn="base" hangingPunct="0">
              <a:spcBef>
                <a:spcPct val="0"/>
              </a:spcBef>
              <a:spcAft>
                <a:spcPct val="0"/>
              </a:spcAft>
              <a:defRPr sz="2400">
                <a:solidFill>
                  <a:schemeClr val="tx1"/>
                </a:solidFill>
                <a:latin typeface="Georgia" charset="0"/>
                <a:ea typeface="ＭＳ Ｐゴシック" charset="0"/>
              </a:defRPr>
            </a:lvl6pPr>
            <a:lvl7pPr marL="2971800" indent="-228600" eaLnBrk="0" fontAlgn="base" hangingPunct="0">
              <a:spcBef>
                <a:spcPct val="0"/>
              </a:spcBef>
              <a:spcAft>
                <a:spcPct val="0"/>
              </a:spcAft>
              <a:defRPr sz="2400">
                <a:solidFill>
                  <a:schemeClr val="tx1"/>
                </a:solidFill>
                <a:latin typeface="Georgia" charset="0"/>
                <a:ea typeface="ＭＳ Ｐゴシック" charset="0"/>
              </a:defRPr>
            </a:lvl7pPr>
            <a:lvl8pPr marL="3429000" indent="-228600" eaLnBrk="0" fontAlgn="base" hangingPunct="0">
              <a:spcBef>
                <a:spcPct val="0"/>
              </a:spcBef>
              <a:spcAft>
                <a:spcPct val="0"/>
              </a:spcAft>
              <a:defRPr sz="2400">
                <a:solidFill>
                  <a:schemeClr val="tx1"/>
                </a:solidFill>
                <a:latin typeface="Georgia" charset="0"/>
                <a:ea typeface="ＭＳ Ｐゴシック" charset="0"/>
              </a:defRPr>
            </a:lvl8pPr>
            <a:lvl9pPr marL="3886200" indent="-228600" eaLnBrk="0" fontAlgn="base" hangingPunct="0">
              <a:spcBef>
                <a:spcPct val="0"/>
              </a:spcBef>
              <a:spcAft>
                <a:spcPct val="0"/>
              </a:spcAft>
              <a:defRPr sz="2400">
                <a:solidFill>
                  <a:schemeClr val="tx1"/>
                </a:solidFill>
                <a:latin typeface="Georgi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1116B67-3A68-6144-BABF-E98D72F5E8DC}"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9358503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97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a:t>this size is more than one disk page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B27F39-817D-4277-AC28-34D25326469B}"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4039846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b="1" dirty="0"/>
          </a:p>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radial</a:t>
            </a:r>
            <a:r>
              <a:rPr lang="en-US" sz="1200" b="1" kern="1200" baseline="0" dirty="0">
                <a:solidFill>
                  <a:schemeClr val="tx1"/>
                </a:solidFill>
                <a:latin typeface="+mn-lt"/>
                <a:ea typeface="+mn-ea"/>
                <a:cs typeface="+mn-cs"/>
              </a:rPr>
              <a:t> profiles of chemical </a:t>
            </a:r>
            <a:r>
              <a:rPr lang="en-US" sz="1200" b="1" kern="1200" baseline="0" dirty="0" err="1">
                <a:solidFill>
                  <a:schemeClr val="tx1"/>
                </a:solidFill>
                <a:latin typeface="+mn-lt"/>
                <a:ea typeface="+mn-ea"/>
                <a:cs typeface="+mn-cs"/>
              </a:rPr>
              <a:t>combounds</a:t>
            </a:r>
            <a:r>
              <a:rPr lang="en-US" sz="1200" b="1" kern="1200" baseline="0" dirty="0">
                <a:solidFill>
                  <a:schemeClr val="tx1"/>
                </a:solidFill>
                <a:latin typeface="+mn-lt"/>
                <a:ea typeface="+mn-ea"/>
                <a:cs typeface="+mn-cs"/>
              </a:rPr>
              <a:t> emissions</a:t>
            </a:r>
            <a:endParaRPr lang="en-US" sz="1200" b="1" kern="1200" dirty="0">
              <a:solidFill>
                <a:schemeClr val="tx1"/>
              </a:solidFill>
              <a:latin typeface="+mn-lt"/>
              <a:ea typeface="+mn-ea"/>
              <a:cs typeface="+mn-cs"/>
            </a:endParaRPr>
          </a:p>
          <a:p>
            <a:endParaRPr lang="en-US" sz="1200" b="1" kern="1200" dirty="0">
              <a:solidFill>
                <a:schemeClr val="tx1"/>
              </a:solidFill>
              <a:latin typeface="+mn-lt"/>
              <a:ea typeface="+mn-ea"/>
              <a:cs typeface="+mn-cs"/>
            </a:endParaRPr>
          </a:p>
          <a:p>
            <a:r>
              <a:rPr lang="pl-PL" sz="1200" b="1" kern="1200" dirty="0">
                <a:solidFill>
                  <a:schemeClr val="tx1"/>
                </a:solidFill>
                <a:latin typeface="+mn-lt"/>
                <a:ea typeface="+mn-ea"/>
                <a:cs typeface="+mn-cs"/>
              </a:rPr>
              <a:t>THE PdBI ARCSECOND WHIRLPOOL SURVEY (PAWS). I. A CLOUD-SCALE/MULTI-WAVELENGTH VIEW OF THE INTERSTELLAR MEDIUM IN A GRAND-DESIGN SPIRAL GALAXY</a:t>
            </a:r>
          </a:p>
          <a:p>
            <a:r>
              <a:rPr lang="nl-NL" sz="1200" b="0" kern="1200" dirty="0">
                <a:solidFill>
                  <a:schemeClr val="tx1"/>
                </a:solidFill>
                <a:latin typeface="+mn-lt"/>
                <a:ea typeface="+mn-ea"/>
                <a:cs typeface="+mn-cs"/>
              </a:rPr>
              <a:t>Eva Schinnerer1, Sharon E. Meidt1, Jérôme Pety2,3, Annie Hughes1, Dario Colombo1, Santiago García-Burillo4, Karl F. Schuster2, Gaëlle Dumas2, Clare L. Dobbs5, Adam K. Leroy6, Carsten Kramer7, Todd A. Thompson8,9, and Michael W. Regan10</a:t>
            </a:r>
            <a:endParaRPr lang="en-US" dirty="0"/>
          </a:p>
          <a:p>
            <a:endParaRPr lang="en-US" dirty="0"/>
          </a:p>
        </p:txBody>
      </p:sp>
      <p:sp>
        <p:nvSpPr>
          <p:cNvPr id="4" name="Slide Number Placeholder 3"/>
          <p:cNvSpPr>
            <a:spLocks noGrp="1"/>
          </p:cNvSpPr>
          <p:nvPr>
            <p:ph type="sldNum" sz="quarter" idx="10"/>
          </p:nvPr>
        </p:nvSpPr>
        <p:spPr/>
        <p:txBody>
          <a:bodyPr/>
          <a:lstStyle/>
          <a:p>
            <a:fld id="{35B95573-80F6-8C4F-990F-D13810FD1DC7}" type="slidenum">
              <a:rPr lang="en-US" smtClean="0"/>
              <a:pPr/>
              <a:t>22</a:t>
            </a:fld>
            <a:endParaRPr lang="en-US"/>
          </a:p>
        </p:txBody>
      </p:sp>
    </p:spTree>
    <p:extLst>
      <p:ext uri="{BB962C8B-B14F-4D97-AF65-F5344CB8AC3E}">
        <p14:creationId xmlns:p14="http://schemas.microsoft.com/office/powerpoint/2010/main" val="317453961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indent="0">
              <a:buFontTx/>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indent="0">
              <a:buFontTx/>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indent="0">
              <a:buFontTx/>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indent="0">
              <a:buFontTx/>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indent="0">
              <a:buFontTx/>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indent="0">
              <a:buFontTx/>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radial</a:t>
            </a:r>
            <a:r>
              <a:rPr lang="en-US" sz="1200" b="1" kern="1200" baseline="0" dirty="0">
                <a:solidFill>
                  <a:schemeClr val="tx1"/>
                </a:solidFill>
                <a:latin typeface="+mn-lt"/>
                <a:ea typeface="+mn-ea"/>
                <a:cs typeface="+mn-cs"/>
              </a:rPr>
              <a:t> profiles of chemical </a:t>
            </a:r>
            <a:r>
              <a:rPr lang="en-US" sz="1200" b="1" kern="1200" baseline="0" dirty="0" err="1">
                <a:solidFill>
                  <a:schemeClr val="tx1"/>
                </a:solidFill>
                <a:latin typeface="+mn-lt"/>
                <a:ea typeface="+mn-ea"/>
                <a:cs typeface="+mn-cs"/>
              </a:rPr>
              <a:t>combounds</a:t>
            </a:r>
            <a:r>
              <a:rPr lang="en-US" sz="1200" b="1" kern="1200" baseline="0" dirty="0">
                <a:solidFill>
                  <a:schemeClr val="tx1"/>
                </a:solidFill>
                <a:latin typeface="+mn-lt"/>
                <a:ea typeface="+mn-ea"/>
                <a:cs typeface="+mn-cs"/>
              </a:rPr>
              <a:t> emissions</a:t>
            </a:r>
            <a:endParaRPr lang="en-US" sz="1200" b="1" kern="1200" dirty="0">
              <a:solidFill>
                <a:schemeClr val="tx1"/>
              </a:solidFill>
              <a:latin typeface="+mn-lt"/>
              <a:ea typeface="+mn-ea"/>
              <a:cs typeface="+mn-cs"/>
            </a:endParaRPr>
          </a:p>
          <a:p>
            <a:endParaRPr lang="en-US" sz="1200" b="1" kern="1200" dirty="0">
              <a:solidFill>
                <a:schemeClr val="tx1"/>
              </a:solidFill>
              <a:latin typeface="+mn-lt"/>
              <a:ea typeface="+mn-ea"/>
              <a:cs typeface="+mn-cs"/>
            </a:endParaRPr>
          </a:p>
          <a:p>
            <a:r>
              <a:rPr lang="pl-PL" sz="1200" b="1" kern="1200" dirty="0">
                <a:solidFill>
                  <a:schemeClr val="tx1"/>
                </a:solidFill>
                <a:latin typeface="+mn-lt"/>
                <a:ea typeface="+mn-ea"/>
                <a:cs typeface="+mn-cs"/>
              </a:rPr>
              <a:t>THE PdBI ARCSECOND WHIRLPOOL SURVEY (PAWS). I. A CLOUD-SCALE/MULTI-WAVELENGTH VIEW OF THE INTERSTELLAR MEDIUM IN A GRAND-DESIGN SPIRAL GALAXY</a:t>
            </a:r>
          </a:p>
          <a:p>
            <a:r>
              <a:rPr lang="nl-NL" sz="1200" b="0" kern="1200" dirty="0">
                <a:solidFill>
                  <a:schemeClr val="tx1"/>
                </a:solidFill>
                <a:latin typeface="+mn-lt"/>
                <a:ea typeface="+mn-ea"/>
                <a:cs typeface="+mn-cs"/>
              </a:rPr>
              <a:t>Eva Schinnerer1, Sharon E. Meidt1, Jérôme Pety2,3, Annie Hughes1, Dario Colombo1, Santiago García-Burillo4, Karl F. Schuster2, Gaëlle Dumas2, Clare L. Dobbs5, Adam K. Leroy6, Carsten Kramer7, Todd A. Thompson8,9, and Michael W. Regan10</a:t>
            </a:r>
            <a:endParaRPr lang="en-US" dirty="0"/>
          </a:p>
          <a:p>
            <a:endParaRPr lang="en-US" dirty="0"/>
          </a:p>
        </p:txBody>
      </p:sp>
      <p:sp>
        <p:nvSpPr>
          <p:cNvPr id="4" name="Slide Number Placeholder 3"/>
          <p:cNvSpPr>
            <a:spLocks noGrp="1"/>
          </p:cNvSpPr>
          <p:nvPr>
            <p:ph type="sldNum" sz="quarter" idx="10"/>
          </p:nvPr>
        </p:nvSpPr>
        <p:spPr/>
        <p:txBody>
          <a:bodyPr/>
          <a:lstStyle/>
          <a:p>
            <a:fld id="{35B95573-80F6-8C4F-990F-D13810FD1DC7}" type="slidenum">
              <a:rPr lang="en-US" smtClean="0"/>
              <a:pPr/>
              <a:t>23</a:t>
            </a:fld>
            <a:endParaRPr lang="en-US"/>
          </a:p>
        </p:txBody>
      </p:sp>
    </p:spTree>
    <p:extLst>
      <p:ext uri="{BB962C8B-B14F-4D97-AF65-F5344CB8AC3E}">
        <p14:creationId xmlns:p14="http://schemas.microsoft.com/office/powerpoint/2010/main" val="317453961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indent="0">
              <a:buFontTx/>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indent="0">
              <a:buFontTx/>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indent="0">
              <a:buFontTx/>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indent="0">
              <a:buFontTx/>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171450" indent="-171450">
              <a:buFontTx/>
              <a:buChar char="-"/>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indent="0">
              <a:buFontTx/>
              <a:buNone/>
            </a:pPr>
            <a:endParaRPr lang="en-US" b="1"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4F3D09C-9CD2-7D47-8486-0D6999B821C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3425097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9.xml"/><Relationship Id="rId5" Type="http://schemas.openxmlformats.org/officeDocument/2006/relationships/image" Target="../media/image7.png"/><Relationship Id="rId4" Type="http://schemas.openxmlformats.org/officeDocument/2006/relationships/image" Target="../media/image11.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9.xml"/><Relationship Id="rId5" Type="http://schemas.openxmlformats.org/officeDocument/2006/relationships/image" Target="../media/image7.png"/><Relationship Id="rId4" Type="http://schemas.openxmlformats.org/officeDocument/2006/relationships/image" Target="../media/image11.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0.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0.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2.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2.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3.xml"/><Relationship Id="rId5" Type="http://schemas.openxmlformats.org/officeDocument/2006/relationships/image" Target="../media/image7.png"/><Relationship Id="rId4" Type="http://schemas.openxmlformats.org/officeDocument/2006/relationships/image" Target="../media/image11.png"/></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13.xml"/><Relationship Id="rId5" Type="http://schemas.openxmlformats.org/officeDocument/2006/relationships/image" Target="../media/image7.png"/><Relationship Id="rId4" Type="http://schemas.openxmlformats.org/officeDocument/2006/relationships/image" Target="../media/image11.pn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5.xml"/><Relationship Id="rId5" Type="http://schemas.openxmlformats.org/officeDocument/2006/relationships/image" Target="../media/image7.png"/><Relationship Id="rId4" Type="http://schemas.openxmlformats.org/officeDocument/2006/relationships/image" Target="../media/image13.png"/></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oleObject" Target="../embeddings/oleObject2.bin"/><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7.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7.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CA"/>
          </a:p>
        </p:txBody>
      </p:sp>
      <p:sp>
        <p:nvSpPr>
          <p:cNvPr id="5" name="Footer Placeholder 4"/>
          <p:cNvSpPr>
            <a:spLocks noGrp="1"/>
          </p:cNvSpPr>
          <p:nvPr>
            <p:ph type="ftr" sz="quarter" idx="11"/>
          </p:nvPr>
        </p:nvSpPr>
        <p:spPr/>
        <p:txBody>
          <a:bodyPr/>
          <a:lstStyle/>
          <a:p>
            <a:r>
              <a:rPr lang="en-CA"/>
              <a:t>Echihabi, Zoumpatianos, Palpanas - ISCC 2020</a:t>
            </a:r>
          </a:p>
        </p:txBody>
      </p:sp>
      <p:sp>
        <p:nvSpPr>
          <p:cNvPr id="6" name="Slide Number Placeholder 5"/>
          <p:cNvSpPr>
            <a:spLocks noGrp="1"/>
          </p:cNvSpPr>
          <p:nvPr>
            <p:ph type="sldNum" sz="quarter" idx="12"/>
          </p:nvPr>
        </p:nvSpPr>
        <p:spPr/>
        <p:txBody>
          <a:bodyPr/>
          <a:lstStyle/>
          <a:p>
            <a:fld id="{77D447A2-42E6-489B-9D68-84F5F818B1DA}" type="slidenum">
              <a:rPr lang="en-CA" smtClean="0"/>
              <a:t>‹#›</a:t>
            </a:fld>
            <a:endParaRPr lang="en-CA"/>
          </a:p>
        </p:txBody>
      </p:sp>
    </p:spTree>
    <p:extLst>
      <p:ext uri="{BB962C8B-B14F-4D97-AF65-F5344CB8AC3E}">
        <p14:creationId xmlns:p14="http://schemas.microsoft.com/office/powerpoint/2010/main" val="21489569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CA"/>
          </a:p>
        </p:txBody>
      </p:sp>
      <p:sp>
        <p:nvSpPr>
          <p:cNvPr id="5" name="Footer Placeholder 4"/>
          <p:cNvSpPr>
            <a:spLocks noGrp="1"/>
          </p:cNvSpPr>
          <p:nvPr>
            <p:ph type="ftr" sz="quarter" idx="11"/>
          </p:nvPr>
        </p:nvSpPr>
        <p:spPr/>
        <p:txBody>
          <a:bodyPr/>
          <a:lstStyle/>
          <a:p>
            <a:r>
              <a:rPr lang="en-CA"/>
              <a:t>Echihabi, Zoumpatianos, Palpanas - ISCC 2020</a:t>
            </a:r>
          </a:p>
        </p:txBody>
      </p:sp>
      <p:sp>
        <p:nvSpPr>
          <p:cNvPr id="6" name="Slide Number Placeholder 5"/>
          <p:cNvSpPr>
            <a:spLocks noGrp="1"/>
          </p:cNvSpPr>
          <p:nvPr>
            <p:ph type="sldNum" sz="quarter" idx="12"/>
          </p:nvPr>
        </p:nvSpPr>
        <p:spPr/>
        <p:txBody>
          <a:bodyPr/>
          <a:lstStyle/>
          <a:p>
            <a:fld id="{77D447A2-42E6-489B-9D68-84F5F818B1DA}" type="slidenum">
              <a:rPr lang="en-CA" smtClean="0"/>
              <a:t>‹#›</a:t>
            </a:fld>
            <a:endParaRPr lang="en-CA"/>
          </a:p>
        </p:txBody>
      </p:sp>
    </p:spTree>
    <p:extLst>
      <p:ext uri="{BB962C8B-B14F-4D97-AF65-F5344CB8AC3E}">
        <p14:creationId xmlns:p14="http://schemas.microsoft.com/office/powerpoint/2010/main" val="55966330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9" name="Slide Number Placeholder 8"/>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pic>
        <p:nvPicPr>
          <p:cNvPr id="10" name="Picture 6"/>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335662" y="6189937"/>
            <a:ext cx="1759148" cy="473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11" name="Group 9"/>
          <p:cNvGrpSpPr>
            <a:grpSpLocks/>
          </p:cNvGrpSpPr>
          <p:nvPr userDrawn="1"/>
        </p:nvGrpSpPr>
        <p:grpSpPr bwMode="auto">
          <a:xfrm>
            <a:off x="2332255" y="6188819"/>
            <a:ext cx="1785938" cy="607219"/>
            <a:chOff x="0" y="0"/>
            <a:chExt cx="1600" cy="544"/>
          </a:xfrm>
        </p:grpSpPr>
        <p:pic>
          <p:nvPicPr>
            <p:cNvPr id="12" name="Picture 7"/>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144"/>
              <a:ext cx="1600"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13" name="Picture 8"/>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28" y="0"/>
              <a:ext cx="1000"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pic>
        <p:nvPicPr>
          <p:cNvPr id="14" name="Picture 5"/>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3934565" y="6188818"/>
            <a:ext cx="1303734" cy="47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Tree>
    <p:extLst>
      <p:ext uri="{BB962C8B-B14F-4D97-AF65-F5344CB8AC3E}">
        <p14:creationId xmlns:p14="http://schemas.microsoft.com/office/powerpoint/2010/main" val="412429775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5" name="Slide Number Placeholder 4"/>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pic>
        <p:nvPicPr>
          <p:cNvPr id="6" name="Picture 6"/>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335662" y="6189937"/>
            <a:ext cx="1759148" cy="473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7" name="Group 9"/>
          <p:cNvGrpSpPr>
            <a:grpSpLocks/>
          </p:cNvGrpSpPr>
          <p:nvPr userDrawn="1"/>
        </p:nvGrpSpPr>
        <p:grpSpPr bwMode="auto">
          <a:xfrm>
            <a:off x="2332255" y="6188819"/>
            <a:ext cx="1785938" cy="607219"/>
            <a:chOff x="0" y="0"/>
            <a:chExt cx="1600" cy="544"/>
          </a:xfrm>
        </p:grpSpPr>
        <p:pic>
          <p:nvPicPr>
            <p:cNvPr id="8" name="Picture 7"/>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144"/>
              <a:ext cx="1600"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9" name="Picture 8"/>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28" y="0"/>
              <a:ext cx="1000"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pic>
        <p:nvPicPr>
          <p:cNvPr id="10" name="Picture 5"/>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3934565" y="6188818"/>
            <a:ext cx="1303734" cy="47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Tree>
    <p:extLst>
      <p:ext uri="{BB962C8B-B14F-4D97-AF65-F5344CB8AC3E}">
        <p14:creationId xmlns:p14="http://schemas.microsoft.com/office/powerpoint/2010/main" val="117994377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
        <p:nvSpPr>
          <p:cNvPr id="7" name="Trapezoid 4"/>
          <p:cNvSpPr/>
          <p:nvPr userDrawn="1"/>
        </p:nvSpPr>
        <p:spPr>
          <a:xfrm>
            <a:off x="1524000" y="2890073"/>
            <a:ext cx="6096000" cy="107785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2550" tIns="82550" rIns="82550" bIns="82550" numCol="1" spcCol="1270" anchor="ctr" anchorCtr="0">
            <a:noAutofit/>
          </a:bodyPr>
          <a:lstStyle/>
          <a:p>
            <a:pPr algn="ctr" defTabSz="2889250" fontAlgn="auto">
              <a:lnSpc>
                <a:spcPct val="90000"/>
              </a:lnSpc>
              <a:spcAft>
                <a:spcPct val="35000"/>
              </a:spcAft>
            </a:pPr>
            <a:endParaRPr lang="en-US" sz="6500">
              <a:solidFill>
                <a:prstClr val="white"/>
              </a:solidFill>
            </a:endParaRPr>
          </a:p>
        </p:txBody>
      </p:sp>
      <p:sp>
        <p:nvSpPr>
          <p:cNvPr id="8" name="Trapezoid 7"/>
          <p:cNvSpPr/>
          <p:nvPr userDrawn="1"/>
        </p:nvSpPr>
        <p:spPr>
          <a:xfrm>
            <a:off x="0" y="5809840"/>
            <a:ext cx="9144000" cy="1077857"/>
          </a:xfrm>
          <a:prstGeom prst="trapezoid">
            <a:avLst>
              <a:gd name="adj" fmla="val 0"/>
            </a:avLst>
          </a:prstGeom>
          <a:solidFill>
            <a:schemeClr val="bg1"/>
          </a:solidFill>
          <a:ln>
            <a:noFill/>
          </a:ln>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184716242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8105326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1491513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1316486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8260325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543833"/>
            <a:ext cx="2895600" cy="283099"/>
          </a:xfrm>
          <a:prstGeom prst="rect">
            <a:avLst/>
          </a:prstGeom>
        </p:spPr>
        <p:txBody>
          <a:bodyPr/>
          <a:lstStyle>
            <a:lvl1pPr>
              <a:defRPr sz="1200"/>
            </a:lvl1p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7634628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a:defRPr>
                <a:solidFill>
                  <a:srgbClr val="800000"/>
                </a:solidFill>
              </a:defRPr>
            </a:lvl2pPr>
            <a:lvl3pPr>
              <a:defRPr>
                <a:solidFill>
                  <a:schemeClr val="tx2"/>
                </a:solidFill>
              </a:defRPr>
            </a:lvl3pPr>
            <a:lvl4pPr>
              <a:defRPr>
                <a:solidFill>
                  <a:srgbClr val="9F4553"/>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552711"/>
            <a:ext cx="2895600" cy="274221"/>
          </a:xfrm>
          <a:prstGeom prst="rect">
            <a:avLst/>
          </a:prstGeom>
        </p:spPr>
        <p:txBody>
          <a:bodyPr/>
          <a:lstStyle>
            <a:lvl1pPr>
              <a:defRPr sz="1200"/>
            </a:lvl1p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8410969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833473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CA"/>
          </a:p>
        </p:txBody>
      </p:sp>
      <p:sp>
        <p:nvSpPr>
          <p:cNvPr id="5" name="Footer Placeholder 4"/>
          <p:cNvSpPr>
            <a:spLocks noGrp="1"/>
          </p:cNvSpPr>
          <p:nvPr>
            <p:ph type="ftr" sz="quarter" idx="11"/>
          </p:nvPr>
        </p:nvSpPr>
        <p:spPr/>
        <p:txBody>
          <a:bodyPr/>
          <a:lstStyle/>
          <a:p>
            <a:r>
              <a:rPr lang="en-CA"/>
              <a:t>Echihabi, Zoumpatianos, Palpanas - ISCC 2020</a:t>
            </a:r>
          </a:p>
        </p:txBody>
      </p:sp>
      <p:sp>
        <p:nvSpPr>
          <p:cNvPr id="6" name="Slide Number Placeholder 5"/>
          <p:cNvSpPr>
            <a:spLocks noGrp="1"/>
          </p:cNvSpPr>
          <p:nvPr>
            <p:ph type="sldNum" sz="quarter" idx="12"/>
          </p:nvPr>
        </p:nvSpPr>
        <p:spPr/>
        <p:txBody>
          <a:bodyPr/>
          <a:lstStyle/>
          <a:p>
            <a:fld id="{77D447A2-42E6-489B-9D68-84F5F818B1DA}" type="slidenum">
              <a:rPr lang="en-CA" smtClean="0"/>
              <a:t>‹#›</a:t>
            </a:fld>
            <a:endParaRPr lang="en-CA"/>
          </a:p>
        </p:txBody>
      </p:sp>
    </p:spTree>
    <p:extLst>
      <p:ext uri="{BB962C8B-B14F-4D97-AF65-F5344CB8AC3E}">
        <p14:creationId xmlns:p14="http://schemas.microsoft.com/office/powerpoint/2010/main" val="127993297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6126412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9" name="Slide Number Placeholder 8"/>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pic>
        <p:nvPicPr>
          <p:cNvPr id="10" name="Picture 6"/>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335662" y="6189937"/>
            <a:ext cx="1759148" cy="473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11" name="Group 9"/>
          <p:cNvGrpSpPr>
            <a:grpSpLocks/>
          </p:cNvGrpSpPr>
          <p:nvPr userDrawn="1"/>
        </p:nvGrpSpPr>
        <p:grpSpPr bwMode="auto">
          <a:xfrm>
            <a:off x="2332255" y="6188819"/>
            <a:ext cx="1785938" cy="607219"/>
            <a:chOff x="0" y="0"/>
            <a:chExt cx="1600" cy="544"/>
          </a:xfrm>
        </p:grpSpPr>
        <p:pic>
          <p:nvPicPr>
            <p:cNvPr id="12"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4"/>
              <a:ext cx="1600"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13" name="Picture 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8" y="0"/>
              <a:ext cx="1000"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pic>
        <p:nvPicPr>
          <p:cNvPr id="14" name="Picture 5"/>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3934565" y="6188818"/>
            <a:ext cx="1303734" cy="47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Tree>
    <p:extLst>
      <p:ext uri="{BB962C8B-B14F-4D97-AF65-F5344CB8AC3E}">
        <p14:creationId xmlns:p14="http://schemas.microsoft.com/office/powerpoint/2010/main" val="26505756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5" name="Slide Number Placeholder 4"/>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pic>
        <p:nvPicPr>
          <p:cNvPr id="6" name="Picture 6"/>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335662" y="6189937"/>
            <a:ext cx="1759148" cy="473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7" name="Group 9"/>
          <p:cNvGrpSpPr>
            <a:grpSpLocks/>
          </p:cNvGrpSpPr>
          <p:nvPr userDrawn="1"/>
        </p:nvGrpSpPr>
        <p:grpSpPr bwMode="auto">
          <a:xfrm>
            <a:off x="2332255" y="6188819"/>
            <a:ext cx="1785938" cy="607219"/>
            <a:chOff x="0" y="0"/>
            <a:chExt cx="1600" cy="544"/>
          </a:xfrm>
        </p:grpSpPr>
        <p:pic>
          <p:nvPicPr>
            <p:cNvPr id="8"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4"/>
              <a:ext cx="1600"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9" name="Picture 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8" y="0"/>
              <a:ext cx="1000"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pic>
        <p:nvPicPr>
          <p:cNvPr id="10" name="Picture 5"/>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3934565" y="6188818"/>
            <a:ext cx="1303734" cy="47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Tree>
    <p:extLst>
      <p:ext uri="{BB962C8B-B14F-4D97-AF65-F5344CB8AC3E}">
        <p14:creationId xmlns:p14="http://schemas.microsoft.com/office/powerpoint/2010/main" val="295498493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
        <p:nvSpPr>
          <p:cNvPr id="7" name="Trapezoid 4"/>
          <p:cNvSpPr/>
          <p:nvPr userDrawn="1"/>
        </p:nvSpPr>
        <p:spPr>
          <a:xfrm>
            <a:off x="1524000" y="2890073"/>
            <a:ext cx="6096000" cy="107785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2550" tIns="82550" rIns="82550" bIns="82550" numCol="1" spcCol="1270" anchor="ctr" anchorCtr="0">
            <a:noAutofit/>
          </a:bodyPr>
          <a:lstStyle/>
          <a:p>
            <a:pPr algn="ctr" defTabSz="2889250" fontAlgn="auto">
              <a:lnSpc>
                <a:spcPct val="90000"/>
              </a:lnSpc>
              <a:spcAft>
                <a:spcPct val="35000"/>
              </a:spcAft>
            </a:pPr>
            <a:endParaRPr lang="en-US" sz="6500">
              <a:solidFill>
                <a:prstClr val="white"/>
              </a:solidFill>
            </a:endParaRPr>
          </a:p>
        </p:txBody>
      </p:sp>
      <p:sp>
        <p:nvSpPr>
          <p:cNvPr id="8" name="Trapezoid 7"/>
          <p:cNvSpPr/>
          <p:nvPr userDrawn="1"/>
        </p:nvSpPr>
        <p:spPr>
          <a:xfrm>
            <a:off x="0" y="5809840"/>
            <a:ext cx="9144000" cy="1077857"/>
          </a:xfrm>
          <a:prstGeom prst="trapezoid">
            <a:avLst>
              <a:gd name="adj" fmla="val 0"/>
            </a:avLst>
          </a:prstGeom>
          <a:solidFill>
            <a:schemeClr val="bg1"/>
          </a:solidFill>
          <a:ln>
            <a:noFill/>
          </a:ln>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325601056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4281511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5068879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5306874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8812493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flipV="1">
            <a:off x="5410200" y="3810000"/>
            <a:ext cx="3733800" cy="90488"/>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5" name="Rectangle 4"/>
          <p:cNvSpPr/>
          <p:nvPr/>
        </p:nvSpPr>
        <p:spPr>
          <a:xfrm flipV="1">
            <a:off x="5410200" y="3897314"/>
            <a:ext cx="3733800" cy="19208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6" name="Rectangle 5"/>
          <p:cNvSpPr/>
          <p:nvPr/>
        </p:nvSpPr>
        <p:spPr>
          <a:xfrm flipV="1">
            <a:off x="5410200" y="4114800"/>
            <a:ext cx="3733800"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7" name="Rectangle 6"/>
          <p:cNvSpPr/>
          <p:nvPr/>
        </p:nvSpPr>
        <p:spPr>
          <a:xfrm flipV="1">
            <a:off x="5410201" y="4164013"/>
            <a:ext cx="1965325" cy="19051"/>
          </a:xfrm>
          <a:prstGeom prst="rect">
            <a:avLst/>
          </a:prstGeom>
          <a:solidFill>
            <a:schemeClr val="accent2">
              <a:alpha val="6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10" name="Rectangle 9"/>
          <p:cNvSpPr/>
          <p:nvPr/>
        </p:nvSpPr>
        <p:spPr>
          <a:xfrm flipV="1">
            <a:off x="5410201" y="4198939"/>
            <a:ext cx="1965325"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useBgFill="1">
        <p:nvSpPr>
          <p:cNvPr id="11" name="Rounded Rectangle 10"/>
          <p:cNvSpPr/>
          <p:nvPr/>
        </p:nvSpPr>
        <p:spPr bwMode="white">
          <a:xfrm>
            <a:off x="5410202" y="3962401"/>
            <a:ext cx="3063875" cy="26988"/>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useBgFill="1">
        <p:nvSpPr>
          <p:cNvPr id="12" name="Rounded Rectangle 11"/>
          <p:cNvSpPr/>
          <p:nvPr/>
        </p:nvSpPr>
        <p:spPr bwMode="white">
          <a:xfrm>
            <a:off x="7377113" y="4060826"/>
            <a:ext cx="1600200" cy="36513"/>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13" name="Rectangle 12"/>
          <p:cNvSpPr/>
          <p:nvPr/>
        </p:nvSpPr>
        <p:spPr>
          <a:xfrm>
            <a:off x="0" y="3649664"/>
            <a:ext cx="9144000" cy="2444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14" name="Rectangle 13"/>
          <p:cNvSpPr/>
          <p:nvPr/>
        </p:nvSpPr>
        <p:spPr>
          <a:xfrm>
            <a:off x="0" y="3675065"/>
            <a:ext cx="9144000" cy="1412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15" name="Rectangle 14"/>
          <p:cNvSpPr/>
          <p:nvPr/>
        </p:nvSpPr>
        <p:spPr>
          <a:xfrm flipV="1">
            <a:off x="6413500" y="3643313"/>
            <a:ext cx="2730500" cy="247651"/>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16" name="Rectangle 15"/>
          <p:cNvSpPr/>
          <p:nvPr/>
        </p:nvSpPr>
        <p:spPr>
          <a:xfrm>
            <a:off x="0" y="0"/>
            <a:ext cx="9144000" cy="3702051"/>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8" name="Title 7"/>
          <p:cNvSpPr>
            <a:spLocks noGrp="1"/>
          </p:cNvSpPr>
          <p:nvPr>
            <p:ph type="ctrTitle"/>
          </p:nvPr>
        </p:nvSpPr>
        <p:spPr>
          <a:xfrm>
            <a:off x="457200" y="2401889"/>
            <a:ext cx="8458200" cy="1470025"/>
          </a:xfrm>
        </p:spPr>
        <p:txBody>
          <a:bodyPr anchor="b"/>
          <a:lstStyle>
            <a:lvl1pPr>
              <a:defRPr sz="4400">
                <a:solidFill>
                  <a:schemeClr val="bg1"/>
                </a:solidFill>
              </a:defRPr>
            </a:lvl1pPr>
          </a:lstStyle>
          <a:p>
            <a:r>
              <a:rPr lang="en-US"/>
              <a:t>Click to edit Master title style</a:t>
            </a:r>
          </a:p>
        </p:txBody>
      </p:sp>
      <p:sp>
        <p:nvSpPr>
          <p:cNvPr id="9" name="Subtitle 8"/>
          <p:cNvSpPr>
            <a:spLocks noGrp="1"/>
          </p:cNvSpPr>
          <p:nvPr>
            <p:ph type="subTitle" idx="1"/>
          </p:nvPr>
        </p:nvSpPr>
        <p:spPr>
          <a:xfrm>
            <a:off x="457200" y="3899937"/>
            <a:ext cx="4953000" cy="1752600"/>
          </a:xfrm>
        </p:spPr>
        <p:txBody>
          <a:bodyPr/>
          <a:lstStyle>
            <a:lvl1pPr marL="64008" indent="0" algn="l">
              <a:buNone/>
              <a:defRPr sz="24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17" name="Date Placeholder 27"/>
          <p:cNvSpPr>
            <a:spLocks noGrp="1"/>
          </p:cNvSpPr>
          <p:nvPr>
            <p:ph type="dt" sz="half" idx="10"/>
          </p:nvPr>
        </p:nvSpPr>
        <p:spPr>
          <a:xfrm>
            <a:off x="6705600" y="4206875"/>
            <a:ext cx="960438" cy="457200"/>
          </a:xfrm>
        </p:spPr>
        <p:txBody>
          <a:bodyPr/>
          <a:lstStyle>
            <a:lvl1pPr>
              <a:defRPr smtClean="0"/>
            </a:lvl1pPr>
          </a:lstStyle>
          <a:p>
            <a:pPr>
              <a:defRPr/>
            </a:pPr>
            <a:endParaRPr lang="en-US">
              <a:solidFill>
                <a:srgbClr val="438086"/>
              </a:solidFill>
            </a:endParaRPr>
          </a:p>
        </p:txBody>
      </p:sp>
      <p:sp>
        <p:nvSpPr>
          <p:cNvPr id="18" name="Footer Placeholder 16"/>
          <p:cNvSpPr>
            <a:spLocks noGrp="1"/>
          </p:cNvSpPr>
          <p:nvPr>
            <p:ph type="ftr" sz="quarter" idx="11"/>
          </p:nvPr>
        </p:nvSpPr>
        <p:spPr>
          <a:xfrm>
            <a:off x="5410200" y="4205288"/>
            <a:ext cx="1295400" cy="457200"/>
          </a:xfrm>
        </p:spPr>
        <p:txBody>
          <a:bodyPr/>
          <a:lstStyle>
            <a:lvl1pPr>
              <a:defRPr smtClean="0"/>
            </a:lvl1pPr>
          </a:lstStyle>
          <a:p>
            <a:pPr>
              <a:defRPr/>
            </a:pPr>
            <a:r>
              <a:rPr lang="en-US">
                <a:solidFill>
                  <a:srgbClr val="438086"/>
                </a:solidFill>
              </a:rPr>
              <a:t>Echihabi, Zoumpatianos, Palpanas - ISCC 2020</a:t>
            </a:r>
          </a:p>
        </p:txBody>
      </p:sp>
      <p:sp>
        <p:nvSpPr>
          <p:cNvPr id="19" name="Slide Number Placeholder 28"/>
          <p:cNvSpPr>
            <a:spLocks noGrp="1"/>
          </p:cNvSpPr>
          <p:nvPr>
            <p:ph type="sldNum" sz="quarter" idx="12"/>
          </p:nvPr>
        </p:nvSpPr>
        <p:spPr>
          <a:xfrm>
            <a:off x="8320088" y="1588"/>
            <a:ext cx="747712" cy="365125"/>
          </a:xfrm>
        </p:spPr>
        <p:txBody>
          <a:bodyPr/>
          <a:lstStyle>
            <a:lvl1pPr algn="r">
              <a:defRPr sz="1800">
                <a:solidFill>
                  <a:schemeClr val="bg1"/>
                </a:solidFill>
              </a:defRPr>
            </a:lvl1pPr>
          </a:lstStyle>
          <a:p>
            <a:pPr>
              <a:defRPr/>
            </a:pPr>
            <a:fld id="{A7C02872-5F5C-4E77-B12F-B614FC55578F}"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243577923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5"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1075205A-EE31-41C0-B9CC-A2853C981E68}" type="slidenum">
              <a:rPr lang="en-US"/>
              <a:pPr>
                <a:defRPr/>
              </a:pPr>
              <a:t>‹#›</a:t>
            </a:fld>
            <a:endParaRPr lang="en-US"/>
          </a:p>
        </p:txBody>
      </p:sp>
    </p:spTree>
    <p:extLst>
      <p:ext uri="{BB962C8B-B14F-4D97-AF65-F5344CB8AC3E}">
        <p14:creationId xmlns:p14="http://schemas.microsoft.com/office/powerpoint/2010/main" val="86105598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flipV="1">
            <a:off x="5410200" y="3810000"/>
            <a:ext cx="3733800" cy="90488"/>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5" name="Rectangle 4"/>
          <p:cNvSpPr/>
          <p:nvPr/>
        </p:nvSpPr>
        <p:spPr>
          <a:xfrm flipV="1">
            <a:off x="5410200" y="3897314"/>
            <a:ext cx="3733800" cy="19208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6" name="Rectangle 5"/>
          <p:cNvSpPr/>
          <p:nvPr/>
        </p:nvSpPr>
        <p:spPr>
          <a:xfrm flipV="1">
            <a:off x="5410200" y="4114800"/>
            <a:ext cx="3733800"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7" name="Rectangle 6"/>
          <p:cNvSpPr/>
          <p:nvPr/>
        </p:nvSpPr>
        <p:spPr>
          <a:xfrm flipV="1">
            <a:off x="5410201" y="4164013"/>
            <a:ext cx="1965325" cy="19051"/>
          </a:xfrm>
          <a:prstGeom prst="rect">
            <a:avLst/>
          </a:prstGeom>
          <a:solidFill>
            <a:schemeClr val="accent2">
              <a:alpha val="6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10" name="Rectangle 9"/>
          <p:cNvSpPr/>
          <p:nvPr/>
        </p:nvSpPr>
        <p:spPr>
          <a:xfrm flipV="1">
            <a:off x="5410201" y="4198939"/>
            <a:ext cx="1965325"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useBgFill="1">
        <p:nvSpPr>
          <p:cNvPr id="11" name="Rounded Rectangle 10"/>
          <p:cNvSpPr/>
          <p:nvPr/>
        </p:nvSpPr>
        <p:spPr bwMode="white">
          <a:xfrm>
            <a:off x="5410202" y="3962401"/>
            <a:ext cx="3063875" cy="26988"/>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useBgFill="1">
        <p:nvSpPr>
          <p:cNvPr id="12" name="Rounded Rectangle 11"/>
          <p:cNvSpPr/>
          <p:nvPr/>
        </p:nvSpPr>
        <p:spPr bwMode="white">
          <a:xfrm>
            <a:off x="7377113" y="4060826"/>
            <a:ext cx="1600200" cy="36513"/>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13" name="Rectangle 12"/>
          <p:cNvSpPr/>
          <p:nvPr/>
        </p:nvSpPr>
        <p:spPr>
          <a:xfrm>
            <a:off x="0" y="3649664"/>
            <a:ext cx="9144000" cy="2444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14" name="Rectangle 13"/>
          <p:cNvSpPr/>
          <p:nvPr/>
        </p:nvSpPr>
        <p:spPr>
          <a:xfrm>
            <a:off x="0" y="3675065"/>
            <a:ext cx="9144000" cy="1412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15" name="Rectangle 14"/>
          <p:cNvSpPr/>
          <p:nvPr/>
        </p:nvSpPr>
        <p:spPr>
          <a:xfrm flipV="1">
            <a:off x="6413500" y="3643313"/>
            <a:ext cx="2730500" cy="247651"/>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16" name="Rectangle 15"/>
          <p:cNvSpPr/>
          <p:nvPr/>
        </p:nvSpPr>
        <p:spPr>
          <a:xfrm>
            <a:off x="0" y="0"/>
            <a:ext cx="9144000" cy="3702051"/>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8" name="Title 7"/>
          <p:cNvSpPr>
            <a:spLocks noGrp="1"/>
          </p:cNvSpPr>
          <p:nvPr>
            <p:ph type="ctrTitle"/>
          </p:nvPr>
        </p:nvSpPr>
        <p:spPr>
          <a:xfrm>
            <a:off x="457200" y="2401889"/>
            <a:ext cx="8458200" cy="1470025"/>
          </a:xfrm>
        </p:spPr>
        <p:txBody>
          <a:bodyPr anchor="b"/>
          <a:lstStyle>
            <a:lvl1pPr>
              <a:defRPr sz="4400">
                <a:solidFill>
                  <a:schemeClr val="bg1"/>
                </a:solidFill>
              </a:defRPr>
            </a:lvl1pPr>
          </a:lstStyle>
          <a:p>
            <a:r>
              <a:rPr lang="en-US"/>
              <a:t>Click to edit Master title style</a:t>
            </a:r>
          </a:p>
        </p:txBody>
      </p:sp>
      <p:sp>
        <p:nvSpPr>
          <p:cNvPr id="9" name="Subtitle 8"/>
          <p:cNvSpPr>
            <a:spLocks noGrp="1"/>
          </p:cNvSpPr>
          <p:nvPr>
            <p:ph type="subTitle" idx="1"/>
          </p:nvPr>
        </p:nvSpPr>
        <p:spPr>
          <a:xfrm>
            <a:off x="457200" y="3899937"/>
            <a:ext cx="4953000" cy="1752600"/>
          </a:xfrm>
        </p:spPr>
        <p:txBody>
          <a:bodyPr/>
          <a:lstStyle>
            <a:lvl1pPr marL="64008" indent="0" algn="l">
              <a:buNone/>
              <a:defRPr sz="24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17" name="Date Placeholder 27"/>
          <p:cNvSpPr>
            <a:spLocks noGrp="1"/>
          </p:cNvSpPr>
          <p:nvPr>
            <p:ph type="dt" sz="half" idx="10"/>
          </p:nvPr>
        </p:nvSpPr>
        <p:spPr>
          <a:xfrm>
            <a:off x="6705600" y="4206875"/>
            <a:ext cx="960438" cy="457200"/>
          </a:xfrm>
        </p:spPr>
        <p:txBody>
          <a:bodyPr/>
          <a:lstStyle>
            <a:lvl1pPr>
              <a:defRPr smtClean="0"/>
            </a:lvl1pPr>
          </a:lstStyle>
          <a:p>
            <a:pPr>
              <a:defRPr/>
            </a:pPr>
            <a:endParaRPr lang="en-US">
              <a:solidFill>
                <a:srgbClr val="438086"/>
              </a:solidFill>
            </a:endParaRPr>
          </a:p>
        </p:txBody>
      </p:sp>
      <p:sp>
        <p:nvSpPr>
          <p:cNvPr id="18" name="Footer Placeholder 16"/>
          <p:cNvSpPr>
            <a:spLocks noGrp="1"/>
          </p:cNvSpPr>
          <p:nvPr>
            <p:ph type="ftr" sz="quarter" idx="11"/>
          </p:nvPr>
        </p:nvSpPr>
        <p:spPr>
          <a:xfrm>
            <a:off x="5410200" y="4205288"/>
            <a:ext cx="1295400" cy="457200"/>
          </a:xfrm>
        </p:spPr>
        <p:txBody>
          <a:bodyPr/>
          <a:lstStyle>
            <a:lvl1pPr>
              <a:defRPr smtClean="0"/>
            </a:lvl1pPr>
          </a:lstStyle>
          <a:p>
            <a:pPr>
              <a:defRPr/>
            </a:pPr>
            <a:r>
              <a:rPr lang="en-US">
                <a:solidFill>
                  <a:srgbClr val="438086"/>
                </a:solidFill>
              </a:rPr>
              <a:t>Echihabi, Zoumpatianos, Palpanas - ISCC 2020</a:t>
            </a:r>
          </a:p>
        </p:txBody>
      </p:sp>
      <p:sp>
        <p:nvSpPr>
          <p:cNvPr id="19" name="Slide Number Placeholder 28"/>
          <p:cNvSpPr>
            <a:spLocks noGrp="1"/>
          </p:cNvSpPr>
          <p:nvPr>
            <p:ph type="sldNum" sz="quarter" idx="12"/>
          </p:nvPr>
        </p:nvSpPr>
        <p:spPr>
          <a:xfrm>
            <a:off x="8320088" y="1588"/>
            <a:ext cx="747712" cy="365125"/>
          </a:xfrm>
        </p:spPr>
        <p:txBody>
          <a:bodyPr/>
          <a:lstStyle>
            <a:lvl1pPr algn="r">
              <a:defRPr sz="1800">
                <a:solidFill>
                  <a:schemeClr val="bg1"/>
                </a:solidFill>
              </a:defRPr>
            </a:lvl1pPr>
          </a:lstStyle>
          <a:p>
            <a:pPr>
              <a:defRPr/>
            </a:pPr>
            <a:fld id="{A7C02872-5F5C-4E77-B12F-B614FC55578F}" type="slidenum">
              <a:rPr lang="en-US">
                <a:solidFill>
                  <a:prstClr val="white"/>
                </a:solidFill>
              </a:rPr>
              <a:pPr>
                <a:defRPr/>
              </a:pPr>
              <a:t>‹#›</a:t>
            </a:fld>
            <a:endParaRPr lang="en-US">
              <a:solidFill>
                <a:prstClr val="white"/>
              </a:solidFill>
            </a:endParaRPr>
          </a:p>
        </p:txBody>
      </p:sp>
    </p:spTree>
    <p:extLst>
      <p:ext uri="{BB962C8B-B14F-4D97-AF65-F5344CB8AC3E}">
        <p14:creationId xmlns:p14="http://schemas.microsoft.com/office/powerpoint/2010/main" val="122305813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1981201"/>
            <a:ext cx="7772400" cy="1362075"/>
          </a:xfrm>
        </p:spPr>
        <p:txBody>
          <a:bodyPr anchor="b">
            <a:noAutofit/>
          </a:bodyPr>
          <a:lstStyle>
            <a:lvl1pPr algn="l">
              <a:buNone/>
              <a:defRPr sz="4300" b="1" cap="none" baseline="0">
                <a:ln w="12700">
                  <a:solidFill>
                    <a:schemeClr val="accent2">
                      <a:shade val="90000"/>
                      <a:satMod val="150000"/>
                    </a:schemeClr>
                  </a:solidFill>
                </a:ln>
                <a:solidFill>
                  <a:srgbClr val="FFFFFF"/>
                </a:solidFill>
                <a:effectLst>
                  <a:outerShdw blurRad="38100" dist="38100" dir="5400000" algn="tl" rotWithShape="0">
                    <a:srgbClr val="000000">
                      <a:alpha val="25000"/>
                    </a:srgbClr>
                  </a:outerShdw>
                </a:effectLst>
              </a:defRPr>
            </a:lvl1pPr>
          </a:lstStyle>
          <a:p>
            <a:r>
              <a:rPr lang="en-US"/>
              <a:t>Click to edit Master title style</a:t>
            </a:r>
          </a:p>
        </p:txBody>
      </p:sp>
      <p:sp>
        <p:nvSpPr>
          <p:cNvPr id="3" name="Text Placeholder 2"/>
          <p:cNvSpPr>
            <a:spLocks noGrp="1"/>
          </p:cNvSpPr>
          <p:nvPr>
            <p:ph type="body" idx="1"/>
          </p:nvPr>
        </p:nvSpPr>
        <p:spPr>
          <a:xfrm>
            <a:off x="722313" y="3367088"/>
            <a:ext cx="7772400" cy="1509712"/>
          </a:xfrm>
        </p:spPr>
        <p:txBody>
          <a:bodyPr/>
          <a:lstStyle>
            <a:lvl1pPr marL="45720" indent="0">
              <a:buNone/>
              <a:defRPr sz="2100" b="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4"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5"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2408AB11-E471-43E0-A18C-9DF8599CB176}" type="slidenum">
              <a:rPr lang="en-US"/>
              <a:pPr>
                <a:defRPr/>
              </a:pPr>
              <a:t>‹#›</a:t>
            </a:fld>
            <a:endParaRPr lang="en-US"/>
          </a:p>
        </p:txBody>
      </p:sp>
    </p:spTree>
    <p:extLst>
      <p:ext uri="{BB962C8B-B14F-4D97-AF65-F5344CB8AC3E}">
        <p14:creationId xmlns:p14="http://schemas.microsoft.com/office/powerpoint/2010/main" val="391074742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2249425"/>
            <a:ext cx="4038600" cy="4525963"/>
          </a:xfrm>
        </p:spPr>
        <p:txBody>
          <a:bodyPr/>
          <a:lstStyle>
            <a:lvl1pPr>
              <a:defRPr sz="2000"/>
            </a:lvl1pPr>
            <a:lvl2pPr>
              <a:defRPr sz="19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249425"/>
            <a:ext cx="4038600" cy="4525963"/>
          </a:xfrm>
        </p:spPr>
        <p:txBody>
          <a:bodyPr/>
          <a:lstStyle>
            <a:lvl1pPr>
              <a:defRPr sz="2000"/>
            </a:lvl1pPr>
            <a:lvl2pPr>
              <a:defRPr sz="19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6"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0ACF6B2A-EFA8-49B3-BE91-DA98724C3808}" type="slidenum">
              <a:rPr lang="en-US"/>
              <a:pPr>
                <a:defRPr/>
              </a:pPr>
              <a:t>‹#›</a:t>
            </a:fld>
            <a:endParaRPr lang="en-US"/>
          </a:p>
        </p:txBody>
      </p:sp>
    </p:spTree>
    <p:extLst>
      <p:ext uri="{BB962C8B-B14F-4D97-AF65-F5344CB8AC3E}">
        <p14:creationId xmlns:p14="http://schemas.microsoft.com/office/powerpoint/2010/main" val="4666760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1143000"/>
            <a:ext cx="8382000" cy="1069848"/>
          </a:xfrm>
        </p:spPr>
        <p:txBody>
          <a:bodyPr/>
          <a:lstStyle>
            <a:lvl1pPr>
              <a:defRPr sz="4000" b="0" i="0" cap="none" baseline="0"/>
            </a:lvl1pPr>
          </a:lstStyle>
          <a:p>
            <a:r>
              <a:rPr lang="en-US"/>
              <a:t>Click to edit Master title style</a:t>
            </a:r>
          </a:p>
        </p:txBody>
      </p:sp>
      <p:sp>
        <p:nvSpPr>
          <p:cNvPr id="3" name="Text Placeholder 2"/>
          <p:cNvSpPr>
            <a:spLocks noGrp="1"/>
          </p:cNvSpPr>
          <p:nvPr>
            <p:ph type="body" idx="1"/>
          </p:nvPr>
        </p:nvSpPr>
        <p:spPr>
          <a:xfrm>
            <a:off x="381000" y="2244971"/>
            <a:ext cx="4041648"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21227" y="2244971"/>
            <a:ext cx="4041775"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5" name="Content Placeholder 4"/>
          <p:cNvSpPr>
            <a:spLocks noGrp="1"/>
          </p:cNvSpPr>
          <p:nvPr>
            <p:ph sz="quarter" idx="2"/>
          </p:nvPr>
        </p:nvSpPr>
        <p:spPr>
          <a:xfrm>
            <a:off x="381000" y="2708519"/>
            <a:ext cx="4041648" cy="3886200"/>
          </a:xfrm>
        </p:spPr>
        <p:txBody>
          <a:bodyPr/>
          <a:lstStyle>
            <a:lvl1pPr>
              <a:defRPr sz="20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718306" y="2708519"/>
            <a:ext cx="4041775" cy="3886200"/>
          </a:xfrm>
        </p:spPr>
        <p:txBody>
          <a:bodyPr/>
          <a:lstStyle>
            <a:lvl1pPr>
              <a:defRPr sz="20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5"/>
          <p:cNvSpPr>
            <a:spLocks noGrp="1"/>
          </p:cNvSpPr>
          <p:nvPr>
            <p:ph type="dt" sz="half" idx="10"/>
          </p:nvPr>
        </p:nvSpPr>
        <p:spPr/>
        <p:txBody>
          <a:bodyPr rtlCol="0"/>
          <a:lstStyle>
            <a:lvl1pPr>
              <a:defRPr smtClean="0"/>
            </a:lvl1pPr>
          </a:lstStyle>
          <a:p>
            <a:pPr>
              <a:defRPr/>
            </a:pPr>
            <a:endParaRPr lang="en-US">
              <a:solidFill>
                <a:srgbClr val="438086"/>
              </a:solidFill>
            </a:endParaRPr>
          </a:p>
        </p:txBody>
      </p:sp>
      <p:sp>
        <p:nvSpPr>
          <p:cNvPr id="8" name="Slide Number Placeholder 26"/>
          <p:cNvSpPr>
            <a:spLocks noGrp="1"/>
          </p:cNvSpPr>
          <p:nvPr>
            <p:ph type="sldNum" sz="quarter" idx="11"/>
          </p:nvPr>
        </p:nvSpPr>
        <p:spPr/>
        <p:txBody>
          <a:bodyPr rtlCol="0"/>
          <a:lstStyle>
            <a:lvl1pPr>
              <a:defRPr/>
            </a:lvl1pPr>
          </a:lstStyle>
          <a:p>
            <a:pPr>
              <a:defRPr/>
            </a:pPr>
            <a:fld id="{7783F930-9219-4A0F-81B9-BBC608D579F9}" type="slidenum">
              <a:rPr lang="en-US"/>
              <a:pPr>
                <a:defRPr/>
              </a:pPr>
              <a:t>‹#›</a:t>
            </a:fld>
            <a:endParaRPr lang="en-US"/>
          </a:p>
        </p:txBody>
      </p:sp>
      <p:sp>
        <p:nvSpPr>
          <p:cNvPr id="9" name="Footer Placeholder 27"/>
          <p:cNvSpPr>
            <a:spLocks noGrp="1"/>
          </p:cNvSpPr>
          <p:nvPr>
            <p:ph type="ftr" sz="quarter" idx="12"/>
          </p:nvPr>
        </p:nvSpPr>
        <p:spPr/>
        <p:txBody>
          <a:bodyPr rtlCol="0"/>
          <a:lstStyle>
            <a:lvl1pPr>
              <a:defRPr smtClean="0"/>
            </a:lvl1p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126283044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1143000"/>
            <a:ext cx="8229600" cy="1069848"/>
          </a:xfrm>
        </p:spPr>
        <p:txBody>
          <a:bodyPr/>
          <a:lstStyle>
            <a:lvl1pPr>
              <a:defRPr sz="4000">
                <a:solidFill>
                  <a:schemeClr val="tx2"/>
                </a:solidFill>
              </a:defRPr>
            </a:lvl1pPr>
          </a:lstStyle>
          <a:p>
            <a:r>
              <a:rPr lang="en-US"/>
              <a:t>Click to edit Master title style</a:t>
            </a:r>
          </a:p>
        </p:txBody>
      </p:sp>
      <p:sp>
        <p:nvSpPr>
          <p:cNvPr id="3" name="Date Placeholder 2"/>
          <p:cNvSpPr>
            <a:spLocks noGrp="1"/>
          </p:cNvSpPr>
          <p:nvPr>
            <p:ph type="dt" sz="half" idx="10"/>
          </p:nvPr>
        </p:nvSpPr>
        <p:spPr>
          <a:xfrm>
            <a:off x="6583363" y="612775"/>
            <a:ext cx="957262" cy="457200"/>
          </a:xfrm>
        </p:spPr>
        <p:txBody>
          <a:bodyPr/>
          <a:lstStyle>
            <a:lvl1pPr>
              <a:defRPr smtClean="0"/>
            </a:lvl1pPr>
          </a:lstStyle>
          <a:p>
            <a:pPr>
              <a:defRPr/>
            </a:pPr>
            <a:endParaRPr lang="en-US">
              <a:solidFill>
                <a:srgbClr val="438086"/>
              </a:solidFill>
            </a:endParaRPr>
          </a:p>
        </p:txBody>
      </p:sp>
      <p:sp>
        <p:nvSpPr>
          <p:cNvPr id="4" name="Footer Placeholder 3"/>
          <p:cNvSpPr>
            <a:spLocks noGrp="1"/>
          </p:cNvSpPr>
          <p:nvPr>
            <p:ph type="ftr" sz="quarter" idx="11"/>
          </p:nvPr>
        </p:nvSpPr>
        <p:spPr>
          <a:xfrm>
            <a:off x="5257802" y="612775"/>
            <a:ext cx="1325563" cy="457200"/>
          </a:xfrm>
        </p:spPr>
        <p:txBody>
          <a:bodyPr/>
          <a:lstStyle>
            <a:lvl1pPr>
              <a:defRPr smtClean="0"/>
            </a:lvl1pPr>
          </a:lstStyle>
          <a:p>
            <a:pPr>
              <a:defRPr/>
            </a:pPr>
            <a:r>
              <a:rPr lang="en-US">
                <a:solidFill>
                  <a:srgbClr val="438086"/>
                </a:solidFill>
              </a:rPr>
              <a:t>Echihabi, Zoumpatianos, Palpanas - ISCC 2020</a:t>
            </a:r>
          </a:p>
        </p:txBody>
      </p:sp>
      <p:sp>
        <p:nvSpPr>
          <p:cNvPr id="5" name="Slide Number Placeholder 4"/>
          <p:cNvSpPr>
            <a:spLocks noGrp="1"/>
          </p:cNvSpPr>
          <p:nvPr>
            <p:ph type="sldNum" sz="quarter" idx="12"/>
          </p:nvPr>
        </p:nvSpPr>
        <p:spPr/>
        <p:txBody>
          <a:bodyPr/>
          <a:lstStyle>
            <a:lvl1pPr>
              <a:defRPr/>
            </a:lvl1pPr>
          </a:lstStyle>
          <a:p>
            <a:pPr>
              <a:defRPr/>
            </a:pPr>
            <a:fld id="{3BF4AB86-1D2F-43D7-A72A-2445B500AA65}" type="slidenum">
              <a:rPr lang="en-US"/>
              <a:pPr>
                <a:defRPr/>
              </a:pPr>
              <a:t>‹#›</a:t>
            </a:fld>
            <a:endParaRPr lang="en-US"/>
          </a:p>
        </p:txBody>
      </p:sp>
    </p:spTree>
    <p:extLst>
      <p:ext uri="{BB962C8B-B14F-4D97-AF65-F5344CB8AC3E}">
        <p14:creationId xmlns:p14="http://schemas.microsoft.com/office/powerpoint/2010/main" val="362026040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3"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4" name="Slide Number Placeholder 22"/>
          <p:cNvSpPr>
            <a:spLocks noGrp="1"/>
          </p:cNvSpPr>
          <p:nvPr>
            <p:ph type="sldNum" sz="quarter" idx="12"/>
          </p:nvPr>
        </p:nvSpPr>
        <p:spPr/>
        <p:txBody>
          <a:bodyPr/>
          <a:lstStyle>
            <a:lvl1pPr>
              <a:defRPr/>
            </a:lvl1pPr>
          </a:lstStyle>
          <a:p>
            <a:pPr>
              <a:defRPr/>
            </a:pPr>
            <a:fld id="{B3ACBBA4-A1F8-4BE0-A5E8-E0DB1DE2745F}" type="slidenum">
              <a:rPr lang="en-US"/>
              <a:pPr>
                <a:defRPr/>
              </a:pPr>
              <a:t>‹#›</a:t>
            </a:fld>
            <a:endParaRPr lang="en-US"/>
          </a:p>
        </p:txBody>
      </p:sp>
    </p:spTree>
    <p:extLst>
      <p:ext uri="{BB962C8B-B14F-4D97-AF65-F5344CB8AC3E}">
        <p14:creationId xmlns:p14="http://schemas.microsoft.com/office/powerpoint/2010/main" val="129497652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353496" y="1101969"/>
            <a:ext cx="3383280" cy="877824"/>
          </a:xfrm>
        </p:spPr>
        <p:txBody>
          <a:bodyPr anchor="b"/>
          <a:lstStyle>
            <a:lvl1pPr algn="l">
              <a:buNone/>
              <a:defRPr sz="1800" b="1"/>
            </a:lvl1pPr>
          </a:lstStyle>
          <a:p>
            <a:r>
              <a:rPr lang="en-US"/>
              <a:t>Click to edit Master title style</a:t>
            </a:r>
          </a:p>
        </p:txBody>
      </p:sp>
      <p:sp>
        <p:nvSpPr>
          <p:cNvPr id="3" name="Text Placeholder 2"/>
          <p:cNvSpPr>
            <a:spLocks noGrp="1"/>
          </p:cNvSpPr>
          <p:nvPr>
            <p:ph type="body" idx="2"/>
          </p:nvPr>
        </p:nvSpPr>
        <p:spPr>
          <a:xfrm>
            <a:off x="5353496" y="2010727"/>
            <a:ext cx="3383280" cy="4617720"/>
          </a:xfrm>
        </p:spPr>
        <p:txBody>
          <a:bodyPr/>
          <a:lstStyle>
            <a:lvl1pPr marL="9144" indent="0">
              <a:buNone/>
              <a:defRPr sz="14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4" name="Content Placeholder 3"/>
          <p:cNvSpPr>
            <a:spLocks noGrp="1"/>
          </p:cNvSpPr>
          <p:nvPr>
            <p:ph sz="half" idx="1"/>
          </p:nvPr>
        </p:nvSpPr>
        <p:spPr>
          <a:xfrm>
            <a:off x="152400" y="776287"/>
            <a:ext cx="5102352" cy="5852160"/>
          </a:xfrm>
        </p:spPr>
        <p:txBody>
          <a:bodyPr/>
          <a:lstStyle>
            <a:lvl1pPr>
              <a:defRPr sz="3200"/>
            </a:lvl1pPr>
            <a:lvl2pPr>
              <a:defRPr sz="2800"/>
            </a:lvl2pPr>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6"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D50B008B-5668-4F30-88EB-6D995EA410E7}" type="slidenum">
              <a:rPr lang="en-US"/>
              <a:pPr>
                <a:defRPr/>
              </a:pPr>
              <a:t>‹#›</a:t>
            </a:fld>
            <a:endParaRPr lang="en-US"/>
          </a:p>
        </p:txBody>
      </p:sp>
    </p:spTree>
    <p:extLst>
      <p:ext uri="{BB962C8B-B14F-4D97-AF65-F5344CB8AC3E}">
        <p14:creationId xmlns:p14="http://schemas.microsoft.com/office/powerpoint/2010/main" val="33842330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40436" y="1109160"/>
            <a:ext cx="586803" cy="4681637"/>
          </a:xfrm>
        </p:spPr>
        <p:txBody>
          <a:bodyPr vert="vert270" lIns="45720" tIns="0" rIns="45720" anchor="t"/>
          <a:lstStyle>
            <a:lvl1pPr algn="ctr">
              <a:buNone/>
              <a:defRPr sz="2000" b="1"/>
            </a:lvl1pPr>
          </a:lstStyle>
          <a:p>
            <a:r>
              <a:rPr lang="en-US"/>
              <a:t>Click to edit Master title style</a:t>
            </a:r>
          </a:p>
        </p:txBody>
      </p:sp>
      <p:sp>
        <p:nvSpPr>
          <p:cNvPr id="3" name="Picture Placeholder 2"/>
          <p:cNvSpPr>
            <a:spLocks noGrp="1"/>
          </p:cNvSpPr>
          <p:nvPr>
            <p:ph type="pic" idx="1"/>
          </p:nvPr>
        </p:nvSpPr>
        <p:spPr>
          <a:xfrm>
            <a:off x="403671" y="1143000"/>
            <a:ext cx="4572000" cy="4572000"/>
          </a:xfrm>
          <a:solidFill>
            <a:srgbClr val="EAEAEA"/>
          </a:solidFill>
          <a:ln w="50800">
            <a:solidFill>
              <a:srgbClr val="FFFFFF"/>
            </a:solidFill>
            <a:miter lim="800000"/>
          </a:ln>
          <a:effectLst>
            <a:outerShdw blurRad="57150" dist="31750" dir="4800000" algn="tl" rotWithShape="0">
              <a:srgbClr val="000000">
                <a:alpha val="25000"/>
              </a:srgbClr>
            </a:outerShdw>
          </a:effectLst>
          <a:scene3d>
            <a:camera prst="orthographicFront"/>
            <a:lightRig rig="twoPt" dir="t">
              <a:rot lat="0" lon="0" rev="7200000"/>
            </a:lightRig>
          </a:scene3d>
          <a:sp3d contourW="2540">
            <a:bevelT w="25400" h="19050"/>
            <a:contourClr>
              <a:srgbClr val="AEAEAE"/>
            </a:contourClr>
          </a:sp3d>
        </p:spPr>
        <p:txBody>
          <a:bodyPr>
            <a:normAutofit/>
          </a:bodyPr>
          <a:lstStyle>
            <a:lvl1pPr marL="0" indent="0">
              <a:buNone/>
              <a:defRPr sz="3200"/>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6088443" y="3274309"/>
            <a:ext cx="2590800" cy="2516489"/>
          </a:xfrm>
        </p:spPr>
        <p:txBody>
          <a:bodyPr lIns="0" tIns="0" rIns="45720"/>
          <a:lstStyle>
            <a:lvl1pPr marL="0" indent="0">
              <a:lnSpc>
                <a:spcPct val="100000"/>
              </a:lnSpc>
              <a:spcBef>
                <a:spcPts val="0"/>
              </a:spcBef>
              <a:buFontTx/>
              <a:buNone/>
              <a:defRPr sz="13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5"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6"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9D33CF39-4894-48FC-BE8D-876834A26458}" type="slidenum">
              <a:rPr lang="en-US"/>
              <a:pPr>
                <a:defRPr/>
              </a:pPr>
              <a:t>‹#›</a:t>
            </a:fld>
            <a:endParaRPr lang="en-US"/>
          </a:p>
        </p:txBody>
      </p:sp>
    </p:spTree>
    <p:extLst>
      <p:ext uri="{BB962C8B-B14F-4D97-AF65-F5344CB8AC3E}">
        <p14:creationId xmlns:p14="http://schemas.microsoft.com/office/powerpoint/2010/main" val="110044055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5"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E862C02F-8B7C-4F45-A98C-473D561ACDB8}" type="slidenum">
              <a:rPr lang="en-US"/>
              <a:pPr>
                <a:defRPr/>
              </a:pPr>
              <a:t>‹#›</a:t>
            </a:fld>
            <a:endParaRPr lang="en-US"/>
          </a:p>
        </p:txBody>
      </p:sp>
    </p:spTree>
    <p:extLst>
      <p:ext uri="{BB962C8B-B14F-4D97-AF65-F5344CB8AC3E}">
        <p14:creationId xmlns:p14="http://schemas.microsoft.com/office/powerpoint/2010/main" val="199573060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1143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143000"/>
            <a:ext cx="62484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5"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FAD1AF07-9F70-4B02-8930-367681A372A5}" type="slidenum">
              <a:rPr lang="en-US"/>
              <a:pPr>
                <a:defRPr/>
              </a:pPr>
              <a:t>‹#›</a:t>
            </a:fld>
            <a:endParaRPr lang="en-US"/>
          </a:p>
        </p:txBody>
      </p:sp>
    </p:spTree>
    <p:extLst>
      <p:ext uri="{BB962C8B-B14F-4D97-AF65-F5344CB8AC3E}">
        <p14:creationId xmlns:p14="http://schemas.microsoft.com/office/powerpoint/2010/main" val="393905951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463931"/>
            <a:ext cx="2895600" cy="365125"/>
          </a:xfrm>
          <a:prstGeom prst="rect">
            <a:avLst/>
          </a:prstGeom>
        </p:spPr>
        <p:txBody>
          <a:bodyPr/>
          <a:lstStyle>
            <a:lvl1pPr>
              <a:defRPr sz="1400"/>
            </a:lvl1p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532108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5"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1075205A-EE31-41C0-B9CC-A2853C981E68}" type="slidenum">
              <a:rPr lang="en-US"/>
              <a:pPr>
                <a:defRPr/>
              </a:pPr>
              <a:t>‹#›</a:t>
            </a:fld>
            <a:endParaRPr lang="en-US"/>
          </a:p>
        </p:txBody>
      </p:sp>
    </p:spTree>
    <p:extLst>
      <p:ext uri="{BB962C8B-B14F-4D97-AF65-F5344CB8AC3E}">
        <p14:creationId xmlns:p14="http://schemas.microsoft.com/office/powerpoint/2010/main" val="164317322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a:defRPr>
                <a:solidFill>
                  <a:srgbClr val="800000"/>
                </a:solidFill>
              </a:defRPr>
            </a:lvl2pPr>
            <a:lvl3pPr>
              <a:defRPr>
                <a:solidFill>
                  <a:schemeClr val="tx2"/>
                </a:solidFill>
              </a:defRPr>
            </a:lvl3pPr>
            <a:lvl4pPr>
              <a:defRPr>
                <a:solidFill>
                  <a:srgbClr val="9F4553"/>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2554941" y="6571511"/>
            <a:ext cx="4141694" cy="259599"/>
          </a:xfrm>
          <a:prstGeom prst="rect">
            <a:avLst/>
          </a:prstGeom>
        </p:spPr>
        <p:txBody>
          <a:bodyPr/>
          <a:lstStyle>
            <a:lvl1pPr algn="ctr">
              <a:defRPr sz="1050"/>
            </a:lvl1p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5234136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9848126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3923511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9" name="Slide Number Placeholder 8"/>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pic>
        <p:nvPicPr>
          <p:cNvPr id="10" name="Picture 6"/>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335662" y="6189937"/>
            <a:ext cx="1759148" cy="473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11" name="Group 9"/>
          <p:cNvGrpSpPr>
            <a:grpSpLocks/>
          </p:cNvGrpSpPr>
          <p:nvPr userDrawn="1"/>
        </p:nvGrpSpPr>
        <p:grpSpPr bwMode="auto">
          <a:xfrm>
            <a:off x="2332255" y="6188819"/>
            <a:ext cx="1785938" cy="607219"/>
            <a:chOff x="0" y="0"/>
            <a:chExt cx="1600" cy="544"/>
          </a:xfrm>
        </p:grpSpPr>
        <p:pic>
          <p:nvPicPr>
            <p:cNvPr id="12"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4"/>
              <a:ext cx="1600"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13" name="Picture 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8" y="0"/>
              <a:ext cx="1000"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pic>
        <p:nvPicPr>
          <p:cNvPr id="14" name="Picture 5"/>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3934565" y="6188818"/>
            <a:ext cx="1303734" cy="47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Tree>
    <p:extLst>
      <p:ext uri="{BB962C8B-B14F-4D97-AF65-F5344CB8AC3E}">
        <p14:creationId xmlns:p14="http://schemas.microsoft.com/office/powerpoint/2010/main" val="336662744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5" name="Slide Number Placeholder 4"/>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pic>
        <p:nvPicPr>
          <p:cNvPr id="6" name="Picture 6"/>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335662" y="6189937"/>
            <a:ext cx="1759148" cy="473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7" name="Group 9"/>
          <p:cNvGrpSpPr>
            <a:grpSpLocks/>
          </p:cNvGrpSpPr>
          <p:nvPr userDrawn="1"/>
        </p:nvGrpSpPr>
        <p:grpSpPr bwMode="auto">
          <a:xfrm>
            <a:off x="2332255" y="6188819"/>
            <a:ext cx="1785938" cy="607219"/>
            <a:chOff x="0" y="0"/>
            <a:chExt cx="1600" cy="544"/>
          </a:xfrm>
        </p:grpSpPr>
        <p:pic>
          <p:nvPicPr>
            <p:cNvPr id="8"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4"/>
              <a:ext cx="1600"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9" name="Picture 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8" y="0"/>
              <a:ext cx="1000"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pic>
        <p:nvPicPr>
          <p:cNvPr id="10" name="Picture 5"/>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3934565" y="6188818"/>
            <a:ext cx="1303734" cy="47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Tree>
    <p:extLst>
      <p:ext uri="{BB962C8B-B14F-4D97-AF65-F5344CB8AC3E}">
        <p14:creationId xmlns:p14="http://schemas.microsoft.com/office/powerpoint/2010/main" val="372480293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
        <p:nvSpPr>
          <p:cNvPr id="7" name="Trapezoid 4"/>
          <p:cNvSpPr/>
          <p:nvPr userDrawn="1"/>
        </p:nvSpPr>
        <p:spPr>
          <a:xfrm>
            <a:off x="1524000" y="2890073"/>
            <a:ext cx="6096000" cy="107785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2550" tIns="82550" rIns="82550" bIns="82550" numCol="1" spcCol="1270" anchor="ctr" anchorCtr="0">
            <a:noAutofit/>
          </a:bodyPr>
          <a:lstStyle/>
          <a:p>
            <a:pPr algn="ctr" defTabSz="2889250" fontAlgn="auto">
              <a:lnSpc>
                <a:spcPct val="90000"/>
              </a:lnSpc>
              <a:spcAft>
                <a:spcPct val="35000"/>
              </a:spcAft>
            </a:pPr>
            <a:endParaRPr lang="en-US" sz="6500">
              <a:solidFill>
                <a:prstClr val="white"/>
              </a:solidFill>
            </a:endParaRPr>
          </a:p>
        </p:txBody>
      </p:sp>
      <p:sp>
        <p:nvSpPr>
          <p:cNvPr id="8" name="Trapezoid 7"/>
          <p:cNvSpPr/>
          <p:nvPr userDrawn="1"/>
        </p:nvSpPr>
        <p:spPr>
          <a:xfrm>
            <a:off x="0" y="5809840"/>
            <a:ext cx="9144000" cy="1077857"/>
          </a:xfrm>
          <a:prstGeom prst="trapezoid">
            <a:avLst>
              <a:gd name="adj" fmla="val 0"/>
            </a:avLst>
          </a:prstGeom>
          <a:solidFill>
            <a:schemeClr val="bg1"/>
          </a:solidFill>
          <a:ln>
            <a:noFill/>
          </a:ln>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406170686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4910900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2416270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7172751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7329469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1981201"/>
            <a:ext cx="7772400" cy="1362075"/>
          </a:xfrm>
        </p:spPr>
        <p:txBody>
          <a:bodyPr anchor="b">
            <a:noAutofit/>
          </a:bodyPr>
          <a:lstStyle>
            <a:lvl1pPr algn="l">
              <a:buNone/>
              <a:defRPr sz="4300" b="1" cap="none" baseline="0">
                <a:ln w="12700">
                  <a:solidFill>
                    <a:schemeClr val="accent2">
                      <a:shade val="90000"/>
                      <a:satMod val="150000"/>
                    </a:schemeClr>
                  </a:solidFill>
                </a:ln>
                <a:solidFill>
                  <a:srgbClr val="FFFFFF"/>
                </a:solidFill>
                <a:effectLst>
                  <a:outerShdw blurRad="38100" dist="38100" dir="5400000" algn="tl" rotWithShape="0">
                    <a:srgbClr val="000000">
                      <a:alpha val="25000"/>
                    </a:srgbClr>
                  </a:outerShdw>
                </a:effectLst>
              </a:defRPr>
            </a:lvl1pPr>
          </a:lstStyle>
          <a:p>
            <a:r>
              <a:rPr lang="en-US"/>
              <a:t>Click to edit Master title style</a:t>
            </a:r>
          </a:p>
        </p:txBody>
      </p:sp>
      <p:sp>
        <p:nvSpPr>
          <p:cNvPr id="3" name="Text Placeholder 2"/>
          <p:cNvSpPr>
            <a:spLocks noGrp="1"/>
          </p:cNvSpPr>
          <p:nvPr>
            <p:ph type="body" idx="1"/>
          </p:nvPr>
        </p:nvSpPr>
        <p:spPr>
          <a:xfrm>
            <a:off x="722313" y="3367088"/>
            <a:ext cx="7772400" cy="1509712"/>
          </a:xfrm>
        </p:spPr>
        <p:txBody>
          <a:bodyPr/>
          <a:lstStyle>
            <a:lvl1pPr marL="45720" indent="0">
              <a:buNone/>
              <a:defRPr sz="2100" b="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4"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5"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2408AB11-E471-43E0-A18C-9DF8599CB176}" type="slidenum">
              <a:rPr lang="en-US"/>
              <a:pPr>
                <a:defRPr/>
              </a:pPr>
              <a:t>‹#›</a:t>
            </a:fld>
            <a:endParaRPr lang="en-US"/>
          </a:p>
        </p:txBody>
      </p:sp>
    </p:spTree>
    <p:extLst>
      <p:ext uri="{BB962C8B-B14F-4D97-AF65-F5344CB8AC3E}">
        <p14:creationId xmlns:p14="http://schemas.microsoft.com/office/powerpoint/2010/main" val="156869165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
        <p:nvSpPr>
          <p:cNvPr id="7" name="Rectangle 6"/>
          <p:cNvSpPr/>
          <p:nvPr userDrawn="1"/>
        </p:nvSpPr>
        <p:spPr>
          <a:xfrm>
            <a:off x="7946384" y="1"/>
            <a:ext cx="1197616" cy="402395"/>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defTabSz="457200" fontAlgn="auto">
              <a:spcBef>
                <a:spcPts val="0"/>
              </a:spcBef>
              <a:spcAft>
                <a:spcPts val="0"/>
              </a:spcAft>
            </a:pPr>
            <a:endParaRPr lang="en-US">
              <a:solidFill>
                <a:prstClr val="black"/>
              </a:solidFill>
            </a:endParaRPr>
          </a:p>
        </p:txBody>
      </p:sp>
    </p:spTree>
    <p:extLst>
      <p:ext uri="{BB962C8B-B14F-4D97-AF65-F5344CB8AC3E}">
        <p14:creationId xmlns:p14="http://schemas.microsoft.com/office/powerpoint/2010/main" val="334372228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a:defRPr>
                <a:solidFill>
                  <a:srgbClr val="800000"/>
                </a:solidFill>
              </a:defRPr>
            </a:lvl2pPr>
            <a:lvl3pPr>
              <a:defRPr>
                <a:solidFill>
                  <a:schemeClr val="tx2"/>
                </a:solidFill>
              </a:defRPr>
            </a:lvl3pPr>
            <a:lvl4pPr>
              <a:defRPr>
                <a:solidFill>
                  <a:srgbClr val="9F4553"/>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2726267" y="6474889"/>
            <a:ext cx="3826933" cy="365125"/>
          </a:xfrm>
          <a:prstGeom prst="rect">
            <a:avLst/>
          </a:prstGeom>
        </p:spPr>
        <p:txBody>
          <a:bodyPr/>
          <a:lstStyle>
            <a:lvl1pPr>
              <a:defRPr sz="1400"/>
            </a:lvl1pPr>
          </a:lstStyle>
          <a:p>
            <a:pPr defTabSz="457200"/>
            <a:r>
              <a:rPr lang="en-US" dirty="0" err="1">
                <a:solidFill>
                  <a:prstClr val="black"/>
                </a:solidFill>
              </a:rPr>
              <a:t>Echihabi</a:t>
            </a:r>
            <a:r>
              <a:rPr lang="en-US" dirty="0">
                <a:solidFill>
                  <a:prstClr val="black"/>
                </a:solidFill>
              </a:rPr>
              <a:t>, </a:t>
            </a:r>
            <a:r>
              <a:rPr lang="en-US" dirty="0" err="1">
                <a:solidFill>
                  <a:prstClr val="black"/>
                </a:solidFill>
              </a:rPr>
              <a:t>Zoumpatianos</a:t>
            </a:r>
            <a:r>
              <a:rPr lang="en-US" dirty="0">
                <a:solidFill>
                  <a:prstClr val="black"/>
                </a:solidFill>
              </a:rPr>
              <a:t>, </a:t>
            </a:r>
            <a:r>
              <a:rPr lang="en-US" dirty="0" err="1">
                <a:solidFill>
                  <a:prstClr val="black"/>
                </a:solidFill>
              </a:rPr>
              <a:t>Palpanas</a:t>
            </a:r>
            <a:r>
              <a:rPr lang="en-US" dirty="0">
                <a:solidFill>
                  <a:prstClr val="black"/>
                </a:solidFill>
              </a:rPr>
              <a:t>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7366893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9376170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9571978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9" name="Slide Number Placeholder 8"/>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pic>
        <p:nvPicPr>
          <p:cNvPr id="10" name="Picture 6"/>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335662" y="6189937"/>
            <a:ext cx="1759148" cy="473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11" name="Group 9"/>
          <p:cNvGrpSpPr>
            <a:grpSpLocks/>
          </p:cNvGrpSpPr>
          <p:nvPr userDrawn="1"/>
        </p:nvGrpSpPr>
        <p:grpSpPr bwMode="auto">
          <a:xfrm>
            <a:off x="2332255" y="6188819"/>
            <a:ext cx="1785938" cy="607219"/>
            <a:chOff x="0" y="0"/>
            <a:chExt cx="1600" cy="544"/>
          </a:xfrm>
        </p:grpSpPr>
        <p:pic>
          <p:nvPicPr>
            <p:cNvPr id="12" name="Picture 7"/>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144"/>
              <a:ext cx="1600"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13" name="Picture 8"/>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28" y="0"/>
              <a:ext cx="1000"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pic>
        <p:nvPicPr>
          <p:cNvPr id="14" name="Picture 5"/>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3934565" y="6188818"/>
            <a:ext cx="1303734" cy="47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Tree>
    <p:extLst>
      <p:ext uri="{BB962C8B-B14F-4D97-AF65-F5344CB8AC3E}">
        <p14:creationId xmlns:p14="http://schemas.microsoft.com/office/powerpoint/2010/main" val="22099838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5" name="Slide Number Placeholder 4"/>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pic>
        <p:nvPicPr>
          <p:cNvPr id="6" name="Picture 6"/>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335662" y="6189937"/>
            <a:ext cx="1759148" cy="473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7" name="Group 9"/>
          <p:cNvGrpSpPr>
            <a:grpSpLocks/>
          </p:cNvGrpSpPr>
          <p:nvPr userDrawn="1"/>
        </p:nvGrpSpPr>
        <p:grpSpPr bwMode="auto">
          <a:xfrm>
            <a:off x="2332255" y="6188819"/>
            <a:ext cx="1785938" cy="607219"/>
            <a:chOff x="0" y="0"/>
            <a:chExt cx="1600" cy="544"/>
          </a:xfrm>
        </p:grpSpPr>
        <p:pic>
          <p:nvPicPr>
            <p:cNvPr id="8" name="Picture 7"/>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144"/>
              <a:ext cx="1600"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9" name="Picture 8"/>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28" y="0"/>
              <a:ext cx="1000"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pic>
        <p:nvPicPr>
          <p:cNvPr id="10" name="Picture 5"/>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3934565" y="6188818"/>
            <a:ext cx="1303734" cy="47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Tree>
    <p:extLst>
      <p:ext uri="{BB962C8B-B14F-4D97-AF65-F5344CB8AC3E}">
        <p14:creationId xmlns:p14="http://schemas.microsoft.com/office/powerpoint/2010/main" val="239861183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
        <p:nvSpPr>
          <p:cNvPr id="7" name="Trapezoid 4"/>
          <p:cNvSpPr/>
          <p:nvPr userDrawn="1"/>
        </p:nvSpPr>
        <p:spPr>
          <a:xfrm>
            <a:off x="1524000" y="2890073"/>
            <a:ext cx="6096000" cy="107785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2550" tIns="82550" rIns="82550" bIns="82550" numCol="1" spcCol="1270" anchor="ctr" anchorCtr="0">
            <a:noAutofit/>
          </a:bodyPr>
          <a:lstStyle/>
          <a:p>
            <a:pPr algn="ctr" defTabSz="2889250" fontAlgn="auto">
              <a:lnSpc>
                <a:spcPct val="90000"/>
              </a:lnSpc>
              <a:spcAft>
                <a:spcPct val="35000"/>
              </a:spcAft>
            </a:pPr>
            <a:endParaRPr lang="en-US" sz="6500">
              <a:solidFill>
                <a:prstClr val="white"/>
              </a:solidFill>
            </a:endParaRPr>
          </a:p>
        </p:txBody>
      </p:sp>
      <p:sp>
        <p:nvSpPr>
          <p:cNvPr id="8" name="Trapezoid 7"/>
          <p:cNvSpPr/>
          <p:nvPr userDrawn="1"/>
        </p:nvSpPr>
        <p:spPr>
          <a:xfrm>
            <a:off x="0" y="5809840"/>
            <a:ext cx="9144000" cy="1077857"/>
          </a:xfrm>
          <a:prstGeom prst="trapezoid">
            <a:avLst>
              <a:gd name="adj" fmla="val 0"/>
            </a:avLst>
          </a:prstGeom>
          <a:solidFill>
            <a:schemeClr val="bg1"/>
          </a:solidFill>
          <a:ln>
            <a:noFill/>
          </a:ln>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36052899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1777904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0481060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9672837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2249425"/>
            <a:ext cx="4038600" cy="4525963"/>
          </a:xfrm>
        </p:spPr>
        <p:txBody>
          <a:bodyPr/>
          <a:lstStyle>
            <a:lvl1pPr>
              <a:defRPr sz="2000"/>
            </a:lvl1pPr>
            <a:lvl2pPr>
              <a:defRPr sz="19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249425"/>
            <a:ext cx="4038600" cy="4525963"/>
          </a:xfrm>
        </p:spPr>
        <p:txBody>
          <a:bodyPr/>
          <a:lstStyle>
            <a:lvl1pPr>
              <a:defRPr sz="2000"/>
            </a:lvl1pPr>
            <a:lvl2pPr>
              <a:defRPr sz="19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6"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0ACF6B2A-EFA8-49B3-BE91-DA98724C3808}" type="slidenum">
              <a:rPr lang="en-US"/>
              <a:pPr>
                <a:defRPr/>
              </a:pPr>
              <a:t>‹#›</a:t>
            </a:fld>
            <a:endParaRPr lang="en-US"/>
          </a:p>
        </p:txBody>
      </p:sp>
    </p:spTree>
    <p:extLst>
      <p:ext uri="{BB962C8B-B14F-4D97-AF65-F5344CB8AC3E}">
        <p14:creationId xmlns:p14="http://schemas.microsoft.com/office/powerpoint/2010/main" val="325543809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583106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flipV="1">
            <a:off x="5410200" y="3810000"/>
            <a:ext cx="3733800" cy="90488"/>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 name="Rectangle 4"/>
          <p:cNvSpPr/>
          <p:nvPr/>
        </p:nvSpPr>
        <p:spPr>
          <a:xfrm flipV="1">
            <a:off x="5410200" y="3897314"/>
            <a:ext cx="3733800" cy="19208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5"/>
          <p:cNvSpPr/>
          <p:nvPr/>
        </p:nvSpPr>
        <p:spPr>
          <a:xfrm flipV="1">
            <a:off x="5410200" y="4114800"/>
            <a:ext cx="3733800"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 name="Rectangle 6"/>
          <p:cNvSpPr/>
          <p:nvPr/>
        </p:nvSpPr>
        <p:spPr>
          <a:xfrm flipV="1">
            <a:off x="5410201" y="4164013"/>
            <a:ext cx="1965325" cy="19051"/>
          </a:xfrm>
          <a:prstGeom prst="rect">
            <a:avLst/>
          </a:prstGeom>
          <a:solidFill>
            <a:schemeClr val="accent2">
              <a:alpha val="6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0" name="Rectangle 9"/>
          <p:cNvSpPr/>
          <p:nvPr/>
        </p:nvSpPr>
        <p:spPr>
          <a:xfrm flipV="1">
            <a:off x="5410201" y="4198939"/>
            <a:ext cx="1965325"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useBgFill="1">
        <p:nvSpPr>
          <p:cNvPr id="11" name="Rounded Rectangle 10"/>
          <p:cNvSpPr/>
          <p:nvPr/>
        </p:nvSpPr>
        <p:spPr bwMode="white">
          <a:xfrm>
            <a:off x="5410202" y="3962401"/>
            <a:ext cx="3063875" cy="26988"/>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useBgFill="1">
        <p:nvSpPr>
          <p:cNvPr id="12" name="Rounded Rectangle 11"/>
          <p:cNvSpPr/>
          <p:nvPr/>
        </p:nvSpPr>
        <p:spPr bwMode="white">
          <a:xfrm>
            <a:off x="7377113" y="4060826"/>
            <a:ext cx="1600200" cy="36513"/>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3" name="Rectangle 12"/>
          <p:cNvSpPr/>
          <p:nvPr/>
        </p:nvSpPr>
        <p:spPr>
          <a:xfrm>
            <a:off x="0" y="3649664"/>
            <a:ext cx="9144000" cy="2444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4" name="Rectangle 13"/>
          <p:cNvSpPr/>
          <p:nvPr/>
        </p:nvSpPr>
        <p:spPr>
          <a:xfrm>
            <a:off x="0" y="3675065"/>
            <a:ext cx="9144000" cy="1412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5" name="Rectangle 14"/>
          <p:cNvSpPr/>
          <p:nvPr/>
        </p:nvSpPr>
        <p:spPr>
          <a:xfrm flipV="1">
            <a:off x="6413500" y="3643313"/>
            <a:ext cx="2730500" cy="247651"/>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6" name="Rectangle 15"/>
          <p:cNvSpPr/>
          <p:nvPr/>
        </p:nvSpPr>
        <p:spPr>
          <a:xfrm>
            <a:off x="0" y="0"/>
            <a:ext cx="9144000" cy="3702051"/>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8" name="Title 7"/>
          <p:cNvSpPr>
            <a:spLocks noGrp="1"/>
          </p:cNvSpPr>
          <p:nvPr>
            <p:ph type="ctrTitle"/>
          </p:nvPr>
        </p:nvSpPr>
        <p:spPr>
          <a:xfrm>
            <a:off x="457200" y="2401889"/>
            <a:ext cx="8458200" cy="1470025"/>
          </a:xfrm>
        </p:spPr>
        <p:txBody>
          <a:bodyPr anchor="b"/>
          <a:lstStyle>
            <a:lvl1pPr>
              <a:defRPr sz="4400">
                <a:solidFill>
                  <a:schemeClr val="bg1"/>
                </a:solidFill>
              </a:defRPr>
            </a:lvl1pPr>
          </a:lstStyle>
          <a:p>
            <a:r>
              <a:rPr lang="en-US"/>
              <a:t>Click to edit Master title style</a:t>
            </a:r>
          </a:p>
        </p:txBody>
      </p:sp>
      <p:sp>
        <p:nvSpPr>
          <p:cNvPr id="9" name="Subtitle 8"/>
          <p:cNvSpPr>
            <a:spLocks noGrp="1"/>
          </p:cNvSpPr>
          <p:nvPr>
            <p:ph type="subTitle" idx="1"/>
          </p:nvPr>
        </p:nvSpPr>
        <p:spPr>
          <a:xfrm>
            <a:off x="457200" y="3899937"/>
            <a:ext cx="4953000" cy="1752600"/>
          </a:xfrm>
        </p:spPr>
        <p:txBody>
          <a:bodyPr/>
          <a:lstStyle>
            <a:lvl1pPr marL="64008" indent="0" algn="l">
              <a:buNone/>
              <a:defRPr sz="24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17" name="Date Placeholder 27"/>
          <p:cNvSpPr>
            <a:spLocks noGrp="1"/>
          </p:cNvSpPr>
          <p:nvPr>
            <p:ph type="dt" sz="half" idx="10"/>
          </p:nvPr>
        </p:nvSpPr>
        <p:spPr>
          <a:xfrm>
            <a:off x="6705600" y="4206875"/>
            <a:ext cx="960438" cy="457200"/>
          </a:xfrm>
        </p:spPr>
        <p:txBody>
          <a:bodyPr/>
          <a:lstStyle>
            <a:lvl1pPr>
              <a:defRPr smtClean="0"/>
            </a:lvl1pPr>
          </a:lstStyle>
          <a:p>
            <a:pPr>
              <a:defRPr/>
            </a:pPr>
            <a:endParaRPr lang="en-US"/>
          </a:p>
        </p:txBody>
      </p:sp>
      <p:sp>
        <p:nvSpPr>
          <p:cNvPr id="18" name="Footer Placeholder 16"/>
          <p:cNvSpPr>
            <a:spLocks noGrp="1"/>
          </p:cNvSpPr>
          <p:nvPr>
            <p:ph type="ftr" sz="quarter" idx="11"/>
          </p:nvPr>
        </p:nvSpPr>
        <p:spPr>
          <a:xfrm>
            <a:off x="5410200" y="4205288"/>
            <a:ext cx="1295400" cy="457200"/>
          </a:xfrm>
        </p:spPr>
        <p:txBody>
          <a:bodyPr/>
          <a:lstStyle>
            <a:lvl1pPr>
              <a:defRPr smtClean="0"/>
            </a:lvl1pPr>
          </a:lstStyle>
          <a:p>
            <a:pPr>
              <a:defRPr/>
            </a:pPr>
            <a:r>
              <a:rPr lang="en-US"/>
              <a:t>Echihabi, Zoumpatianos, Palpanas - ISCC 2020</a:t>
            </a:r>
          </a:p>
        </p:txBody>
      </p:sp>
      <p:sp>
        <p:nvSpPr>
          <p:cNvPr id="19" name="Slide Number Placeholder 28"/>
          <p:cNvSpPr>
            <a:spLocks noGrp="1"/>
          </p:cNvSpPr>
          <p:nvPr>
            <p:ph type="sldNum" sz="quarter" idx="12"/>
          </p:nvPr>
        </p:nvSpPr>
        <p:spPr>
          <a:xfrm>
            <a:off x="8320088" y="1588"/>
            <a:ext cx="747712" cy="365125"/>
          </a:xfrm>
        </p:spPr>
        <p:txBody>
          <a:bodyPr/>
          <a:lstStyle>
            <a:lvl1pPr algn="r">
              <a:defRPr sz="1800">
                <a:solidFill>
                  <a:schemeClr val="bg1"/>
                </a:solidFill>
              </a:defRPr>
            </a:lvl1pPr>
          </a:lstStyle>
          <a:p>
            <a:pPr>
              <a:defRPr/>
            </a:pPr>
            <a:fld id="{A7C02872-5F5C-4E77-B12F-B614FC55578F}" type="slidenum">
              <a:rPr lang="en-US"/>
              <a:pPr>
                <a:defRPr/>
              </a:pPr>
              <a:t>‹#›</a:t>
            </a:fld>
            <a:endParaRPr lang="en-US"/>
          </a:p>
        </p:txBody>
      </p:sp>
    </p:spTree>
    <p:extLst>
      <p:ext uri="{BB962C8B-B14F-4D97-AF65-F5344CB8AC3E}">
        <p14:creationId xmlns:p14="http://schemas.microsoft.com/office/powerpoint/2010/main" val="80837079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1075205A-EE31-41C0-B9CC-A2853C981E68}" type="slidenum">
              <a:rPr lang="en-US"/>
              <a:pPr>
                <a:defRPr/>
              </a:pPr>
              <a:t>‹#›</a:t>
            </a:fld>
            <a:endParaRPr lang="en-US"/>
          </a:p>
        </p:txBody>
      </p:sp>
    </p:spTree>
    <p:extLst>
      <p:ext uri="{BB962C8B-B14F-4D97-AF65-F5344CB8AC3E}">
        <p14:creationId xmlns:p14="http://schemas.microsoft.com/office/powerpoint/2010/main" val="235038006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1981201"/>
            <a:ext cx="7772400" cy="1362075"/>
          </a:xfrm>
        </p:spPr>
        <p:txBody>
          <a:bodyPr anchor="b">
            <a:noAutofit/>
          </a:bodyPr>
          <a:lstStyle>
            <a:lvl1pPr algn="l">
              <a:buNone/>
              <a:defRPr sz="4300" b="1" cap="none" baseline="0">
                <a:ln w="12700">
                  <a:solidFill>
                    <a:schemeClr val="accent2">
                      <a:shade val="90000"/>
                      <a:satMod val="150000"/>
                    </a:schemeClr>
                  </a:solidFill>
                </a:ln>
                <a:solidFill>
                  <a:srgbClr val="FFFFFF"/>
                </a:solidFill>
                <a:effectLst>
                  <a:outerShdw blurRad="38100" dist="38100" dir="5400000" algn="tl" rotWithShape="0">
                    <a:srgbClr val="000000">
                      <a:alpha val="25000"/>
                    </a:srgbClr>
                  </a:outerShdw>
                </a:effectLst>
              </a:defRPr>
            </a:lvl1pPr>
          </a:lstStyle>
          <a:p>
            <a:r>
              <a:rPr lang="en-US"/>
              <a:t>Click to edit Master title style</a:t>
            </a:r>
          </a:p>
        </p:txBody>
      </p:sp>
      <p:sp>
        <p:nvSpPr>
          <p:cNvPr id="3" name="Text Placeholder 2"/>
          <p:cNvSpPr>
            <a:spLocks noGrp="1"/>
          </p:cNvSpPr>
          <p:nvPr>
            <p:ph type="body" idx="1"/>
          </p:nvPr>
        </p:nvSpPr>
        <p:spPr>
          <a:xfrm>
            <a:off x="722313" y="3367088"/>
            <a:ext cx="7772400" cy="1509712"/>
          </a:xfrm>
        </p:spPr>
        <p:txBody>
          <a:bodyPr/>
          <a:lstStyle>
            <a:lvl1pPr marL="45720" indent="0">
              <a:buNone/>
              <a:defRPr sz="2100" b="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4" name="Date Placeholder 13"/>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2408AB11-E471-43E0-A18C-9DF8599CB176}" type="slidenum">
              <a:rPr lang="en-US"/>
              <a:pPr>
                <a:defRPr/>
              </a:pPr>
              <a:t>‹#›</a:t>
            </a:fld>
            <a:endParaRPr lang="en-US"/>
          </a:p>
        </p:txBody>
      </p:sp>
    </p:spTree>
    <p:extLst>
      <p:ext uri="{BB962C8B-B14F-4D97-AF65-F5344CB8AC3E}">
        <p14:creationId xmlns:p14="http://schemas.microsoft.com/office/powerpoint/2010/main" val="29321018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2249425"/>
            <a:ext cx="4038600" cy="4525963"/>
          </a:xfrm>
        </p:spPr>
        <p:txBody>
          <a:bodyPr/>
          <a:lstStyle>
            <a:lvl1pPr>
              <a:defRPr sz="2000"/>
            </a:lvl1pPr>
            <a:lvl2pPr>
              <a:defRPr sz="19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249425"/>
            <a:ext cx="4038600" cy="4525963"/>
          </a:xfrm>
        </p:spPr>
        <p:txBody>
          <a:bodyPr/>
          <a:lstStyle>
            <a:lvl1pPr>
              <a:defRPr sz="2000"/>
            </a:lvl1pPr>
            <a:lvl2pPr>
              <a:defRPr sz="19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3"/>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0ACF6B2A-EFA8-49B3-BE91-DA98724C3808}" type="slidenum">
              <a:rPr lang="en-US"/>
              <a:pPr>
                <a:defRPr/>
              </a:pPr>
              <a:t>‹#›</a:t>
            </a:fld>
            <a:endParaRPr lang="en-US"/>
          </a:p>
        </p:txBody>
      </p:sp>
    </p:spTree>
    <p:extLst>
      <p:ext uri="{BB962C8B-B14F-4D97-AF65-F5344CB8AC3E}">
        <p14:creationId xmlns:p14="http://schemas.microsoft.com/office/powerpoint/2010/main" val="68947590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1143000"/>
            <a:ext cx="8382000" cy="1069848"/>
          </a:xfrm>
        </p:spPr>
        <p:txBody>
          <a:bodyPr/>
          <a:lstStyle>
            <a:lvl1pPr>
              <a:defRPr sz="4000" b="0" i="0" cap="none" baseline="0"/>
            </a:lvl1pPr>
          </a:lstStyle>
          <a:p>
            <a:r>
              <a:rPr lang="en-US"/>
              <a:t>Click to edit Master title style</a:t>
            </a:r>
          </a:p>
        </p:txBody>
      </p:sp>
      <p:sp>
        <p:nvSpPr>
          <p:cNvPr id="3" name="Text Placeholder 2"/>
          <p:cNvSpPr>
            <a:spLocks noGrp="1"/>
          </p:cNvSpPr>
          <p:nvPr>
            <p:ph type="body" idx="1"/>
          </p:nvPr>
        </p:nvSpPr>
        <p:spPr>
          <a:xfrm>
            <a:off x="381000" y="2244971"/>
            <a:ext cx="4041648"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21227" y="2244971"/>
            <a:ext cx="4041775"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5" name="Content Placeholder 4"/>
          <p:cNvSpPr>
            <a:spLocks noGrp="1"/>
          </p:cNvSpPr>
          <p:nvPr>
            <p:ph sz="quarter" idx="2"/>
          </p:nvPr>
        </p:nvSpPr>
        <p:spPr>
          <a:xfrm>
            <a:off x="381000" y="2708519"/>
            <a:ext cx="4041648" cy="3886200"/>
          </a:xfrm>
        </p:spPr>
        <p:txBody>
          <a:bodyPr/>
          <a:lstStyle>
            <a:lvl1pPr>
              <a:defRPr sz="20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718306" y="2708519"/>
            <a:ext cx="4041775" cy="3886200"/>
          </a:xfrm>
        </p:spPr>
        <p:txBody>
          <a:bodyPr/>
          <a:lstStyle>
            <a:lvl1pPr>
              <a:defRPr sz="20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5"/>
          <p:cNvSpPr>
            <a:spLocks noGrp="1"/>
          </p:cNvSpPr>
          <p:nvPr>
            <p:ph type="dt" sz="half" idx="10"/>
          </p:nvPr>
        </p:nvSpPr>
        <p:spPr/>
        <p:txBody>
          <a:bodyPr rtlCol="0"/>
          <a:lstStyle>
            <a:lvl1pPr>
              <a:defRPr smtClean="0"/>
            </a:lvl1pPr>
          </a:lstStyle>
          <a:p>
            <a:pPr>
              <a:defRPr/>
            </a:pPr>
            <a:endParaRPr lang="en-US"/>
          </a:p>
        </p:txBody>
      </p:sp>
      <p:sp>
        <p:nvSpPr>
          <p:cNvPr id="8" name="Slide Number Placeholder 26"/>
          <p:cNvSpPr>
            <a:spLocks noGrp="1"/>
          </p:cNvSpPr>
          <p:nvPr>
            <p:ph type="sldNum" sz="quarter" idx="11"/>
          </p:nvPr>
        </p:nvSpPr>
        <p:spPr/>
        <p:txBody>
          <a:bodyPr rtlCol="0"/>
          <a:lstStyle>
            <a:lvl1pPr>
              <a:defRPr/>
            </a:lvl1pPr>
          </a:lstStyle>
          <a:p>
            <a:pPr>
              <a:defRPr/>
            </a:pPr>
            <a:fld id="{7783F930-9219-4A0F-81B9-BBC608D579F9}" type="slidenum">
              <a:rPr lang="en-US"/>
              <a:pPr>
                <a:defRPr/>
              </a:pPr>
              <a:t>‹#›</a:t>
            </a:fld>
            <a:endParaRPr lang="en-US"/>
          </a:p>
        </p:txBody>
      </p:sp>
      <p:sp>
        <p:nvSpPr>
          <p:cNvPr id="9" name="Footer Placeholder 27"/>
          <p:cNvSpPr>
            <a:spLocks noGrp="1"/>
          </p:cNvSpPr>
          <p:nvPr>
            <p:ph type="ftr" sz="quarter" idx="12"/>
          </p:nvPr>
        </p:nvSpPr>
        <p:spPr/>
        <p:txBody>
          <a:bodyPr rtlCol="0"/>
          <a:lstStyle>
            <a:lvl1pPr>
              <a:defRPr smtClean="0"/>
            </a:lvl1pPr>
          </a:lstStyle>
          <a:p>
            <a:pPr>
              <a:defRPr/>
            </a:pPr>
            <a:r>
              <a:rPr lang="en-US"/>
              <a:t>Echihabi, Zoumpatianos, Palpanas - ISCC 2020</a:t>
            </a:r>
          </a:p>
        </p:txBody>
      </p:sp>
    </p:spTree>
    <p:extLst>
      <p:ext uri="{BB962C8B-B14F-4D97-AF65-F5344CB8AC3E}">
        <p14:creationId xmlns:p14="http://schemas.microsoft.com/office/powerpoint/2010/main" val="58707983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1143000"/>
            <a:ext cx="8229600" cy="1069848"/>
          </a:xfrm>
        </p:spPr>
        <p:txBody>
          <a:bodyPr/>
          <a:lstStyle>
            <a:lvl1pPr>
              <a:defRPr sz="4000">
                <a:solidFill>
                  <a:schemeClr val="tx2"/>
                </a:solidFill>
              </a:defRPr>
            </a:lvl1pPr>
          </a:lstStyle>
          <a:p>
            <a:r>
              <a:rPr lang="en-US"/>
              <a:t>Click to edit Master title style</a:t>
            </a:r>
          </a:p>
        </p:txBody>
      </p:sp>
      <p:sp>
        <p:nvSpPr>
          <p:cNvPr id="3" name="Date Placeholder 2"/>
          <p:cNvSpPr>
            <a:spLocks noGrp="1"/>
          </p:cNvSpPr>
          <p:nvPr>
            <p:ph type="dt" sz="half" idx="10"/>
          </p:nvPr>
        </p:nvSpPr>
        <p:spPr>
          <a:xfrm>
            <a:off x="6583363" y="612775"/>
            <a:ext cx="957262" cy="457200"/>
          </a:xfrm>
        </p:spPr>
        <p:txBody>
          <a:bodyPr/>
          <a:lstStyle>
            <a:lvl1pPr>
              <a:defRPr smtClean="0"/>
            </a:lvl1pPr>
          </a:lstStyle>
          <a:p>
            <a:pPr>
              <a:defRPr/>
            </a:pPr>
            <a:endParaRPr lang="en-US"/>
          </a:p>
        </p:txBody>
      </p:sp>
      <p:sp>
        <p:nvSpPr>
          <p:cNvPr id="4" name="Footer Placeholder 3"/>
          <p:cNvSpPr>
            <a:spLocks noGrp="1"/>
          </p:cNvSpPr>
          <p:nvPr>
            <p:ph type="ftr" sz="quarter" idx="11"/>
          </p:nvPr>
        </p:nvSpPr>
        <p:spPr>
          <a:xfrm>
            <a:off x="5257802" y="612775"/>
            <a:ext cx="1325563" cy="457200"/>
          </a:xfrm>
        </p:spPr>
        <p:txBody>
          <a:bodyPr/>
          <a:lstStyle>
            <a:lvl1pPr>
              <a:defRPr smtClean="0"/>
            </a:lvl1pPr>
          </a:lstStyle>
          <a:p>
            <a:pPr>
              <a:defRPr/>
            </a:pPr>
            <a:r>
              <a:rPr lang="en-US"/>
              <a:t>Echihabi, Zoumpatianos, Palpanas - ISCC 2020</a:t>
            </a:r>
          </a:p>
        </p:txBody>
      </p:sp>
      <p:sp>
        <p:nvSpPr>
          <p:cNvPr id="5" name="Slide Number Placeholder 4"/>
          <p:cNvSpPr>
            <a:spLocks noGrp="1"/>
          </p:cNvSpPr>
          <p:nvPr>
            <p:ph type="sldNum" sz="quarter" idx="12"/>
          </p:nvPr>
        </p:nvSpPr>
        <p:spPr/>
        <p:txBody>
          <a:bodyPr/>
          <a:lstStyle>
            <a:lvl1pPr>
              <a:defRPr/>
            </a:lvl1pPr>
          </a:lstStyle>
          <a:p>
            <a:pPr>
              <a:defRPr/>
            </a:pPr>
            <a:fld id="{3BF4AB86-1D2F-43D7-A72A-2445B500AA65}" type="slidenum">
              <a:rPr lang="en-US"/>
              <a:pPr>
                <a:defRPr/>
              </a:pPr>
              <a:t>‹#›</a:t>
            </a:fld>
            <a:endParaRPr lang="en-US"/>
          </a:p>
        </p:txBody>
      </p:sp>
    </p:spTree>
    <p:extLst>
      <p:ext uri="{BB962C8B-B14F-4D97-AF65-F5344CB8AC3E}">
        <p14:creationId xmlns:p14="http://schemas.microsoft.com/office/powerpoint/2010/main" val="155330474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3"/>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4" name="Slide Number Placeholder 22"/>
          <p:cNvSpPr>
            <a:spLocks noGrp="1"/>
          </p:cNvSpPr>
          <p:nvPr>
            <p:ph type="sldNum" sz="quarter" idx="12"/>
          </p:nvPr>
        </p:nvSpPr>
        <p:spPr/>
        <p:txBody>
          <a:bodyPr/>
          <a:lstStyle>
            <a:lvl1pPr>
              <a:defRPr/>
            </a:lvl1pPr>
          </a:lstStyle>
          <a:p>
            <a:pPr>
              <a:defRPr/>
            </a:pPr>
            <a:fld id="{B3ACBBA4-A1F8-4BE0-A5E8-E0DB1DE2745F}" type="slidenum">
              <a:rPr lang="en-US"/>
              <a:pPr>
                <a:defRPr/>
              </a:pPr>
              <a:t>‹#›</a:t>
            </a:fld>
            <a:endParaRPr lang="en-US"/>
          </a:p>
        </p:txBody>
      </p:sp>
    </p:spTree>
    <p:extLst>
      <p:ext uri="{BB962C8B-B14F-4D97-AF65-F5344CB8AC3E}">
        <p14:creationId xmlns:p14="http://schemas.microsoft.com/office/powerpoint/2010/main" val="367888248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353496" y="1101969"/>
            <a:ext cx="3383280" cy="877824"/>
          </a:xfrm>
        </p:spPr>
        <p:txBody>
          <a:bodyPr anchor="b"/>
          <a:lstStyle>
            <a:lvl1pPr algn="l">
              <a:buNone/>
              <a:defRPr sz="1800" b="1"/>
            </a:lvl1pPr>
          </a:lstStyle>
          <a:p>
            <a:r>
              <a:rPr lang="en-US"/>
              <a:t>Click to edit Master title style</a:t>
            </a:r>
          </a:p>
        </p:txBody>
      </p:sp>
      <p:sp>
        <p:nvSpPr>
          <p:cNvPr id="3" name="Text Placeholder 2"/>
          <p:cNvSpPr>
            <a:spLocks noGrp="1"/>
          </p:cNvSpPr>
          <p:nvPr>
            <p:ph type="body" idx="2"/>
          </p:nvPr>
        </p:nvSpPr>
        <p:spPr>
          <a:xfrm>
            <a:off x="5353496" y="2010727"/>
            <a:ext cx="3383280" cy="4617720"/>
          </a:xfrm>
        </p:spPr>
        <p:txBody>
          <a:bodyPr/>
          <a:lstStyle>
            <a:lvl1pPr marL="9144" indent="0">
              <a:buNone/>
              <a:defRPr sz="14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4" name="Content Placeholder 3"/>
          <p:cNvSpPr>
            <a:spLocks noGrp="1"/>
          </p:cNvSpPr>
          <p:nvPr>
            <p:ph sz="half" idx="1"/>
          </p:nvPr>
        </p:nvSpPr>
        <p:spPr>
          <a:xfrm>
            <a:off x="152400" y="776287"/>
            <a:ext cx="5102352" cy="5852160"/>
          </a:xfrm>
        </p:spPr>
        <p:txBody>
          <a:bodyPr/>
          <a:lstStyle>
            <a:lvl1pPr>
              <a:defRPr sz="3200"/>
            </a:lvl1pPr>
            <a:lvl2pPr>
              <a:defRPr sz="2800"/>
            </a:lvl2pPr>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3"/>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D50B008B-5668-4F30-88EB-6D995EA410E7}" type="slidenum">
              <a:rPr lang="en-US"/>
              <a:pPr>
                <a:defRPr/>
              </a:pPr>
              <a:t>‹#›</a:t>
            </a:fld>
            <a:endParaRPr lang="en-US"/>
          </a:p>
        </p:txBody>
      </p:sp>
    </p:spTree>
    <p:extLst>
      <p:ext uri="{BB962C8B-B14F-4D97-AF65-F5344CB8AC3E}">
        <p14:creationId xmlns:p14="http://schemas.microsoft.com/office/powerpoint/2010/main" val="84715163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40436" y="1109160"/>
            <a:ext cx="586803" cy="4681637"/>
          </a:xfrm>
        </p:spPr>
        <p:txBody>
          <a:bodyPr vert="vert270" lIns="45720" tIns="0" rIns="45720" anchor="t"/>
          <a:lstStyle>
            <a:lvl1pPr algn="ctr">
              <a:buNone/>
              <a:defRPr sz="2000" b="1"/>
            </a:lvl1pPr>
          </a:lstStyle>
          <a:p>
            <a:r>
              <a:rPr lang="en-US"/>
              <a:t>Click to edit Master title style</a:t>
            </a:r>
          </a:p>
        </p:txBody>
      </p:sp>
      <p:sp>
        <p:nvSpPr>
          <p:cNvPr id="3" name="Picture Placeholder 2"/>
          <p:cNvSpPr>
            <a:spLocks noGrp="1"/>
          </p:cNvSpPr>
          <p:nvPr>
            <p:ph type="pic" idx="1"/>
          </p:nvPr>
        </p:nvSpPr>
        <p:spPr>
          <a:xfrm>
            <a:off x="403671" y="1143000"/>
            <a:ext cx="4572000" cy="4572000"/>
          </a:xfrm>
          <a:solidFill>
            <a:srgbClr val="EAEAEA"/>
          </a:solidFill>
          <a:ln w="50800">
            <a:solidFill>
              <a:srgbClr val="FFFFFF"/>
            </a:solidFill>
            <a:miter lim="800000"/>
          </a:ln>
          <a:effectLst>
            <a:outerShdw blurRad="57150" dist="31750" dir="4800000" algn="tl" rotWithShape="0">
              <a:srgbClr val="000000">
                <a:alpha val="25000"/>
              </a:srgbClr>
            </a:outerShdw>
          </a:effectLst>
          <a:scene3d>
            <a:camera prst="orthographicFront"/>
            <a:lightRig rig="twoPt" dir="t">
              <a:rot lat="0" lon="0" rev="7200000"/>
            </a:lightRig>
          </a:scene3d>
          <a:sp3d contourW="2540">
            <a:bevelT w="25400" h="19050"/>
            <a:contourClr>
              <a:srgbClr val="AEAEAE"/>
            </a:contourClr>
          </a:sp3d>
        </p:spPr>
        <p:txBody>
          <a:bodyPr>
            <a:normAutofit/>
          </a:bodyPr>
          <a:lstStyle>
            <a:lvl1pPr marL="0" indent="0">
              <a:buNone/>
              <a:defRPr sz="3200"/>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6088443" y="3274309"/>
            <a:ext cx="2590800" cy="2516489"/>
          </a:xfrm>
        </p:spPr>
        <p:txBody>
          <a:bodyPr lIns="0" tIns="0" rIns="45720"/>
          <a:lstStyle>
            <a:lvl1pPr marL="0" indent="0">
              <a:lnSpc>
                <a:spcPct val="100000"/>
              </a:lnSpc>
              <a:spcBef>
                <a:spcPts val="0"/>
              </a:spcBef>
              <a:buFontTx/>
              <a:buNone/>
              <a:defRPr sz="13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5" name="Date Placeholder 13"/>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9D33CF39-4894-48FC-BE8D-876834A26458}" type="slidenum">
              <a:rPr lang="en-US"/>
              <a:pPr>
                <a:defRPr/>
              </a:pPr>
              <a:t>‹#›</a:t>
            </a:fld>
            <a:endParaRPr lang="en-US"/>
          </a:p>
        </p:txBody>
      </p:sp>
    </p:spTree>
    <p:extLst>
      <p:ext uri="{BB962C8B-B14F-4D97-AF65-F5344CB8AC3E}">
        <p14:creationId xmlns:p14="http://schemas.microsoft.com/office/powerpoint/2010/main" val="30282050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1143000"/>
            <a:ext cx="8382000" cy="1069848"/>
          </a:xfrm>
        </p:spPr>
        <p:txBody>
          <a:bodyPr/>
          <a:lstStyle>
            <a:lvl1pPr>
              <a:defRPr sz="4000" b="0" i="0" cap="none" baseline="0"/>
            </a:lvl1pPr>
          </a:lstStyle>
          <a:p>
            <a:r>
              <a:rPr lang="en-US"/>
              <a:t>Click to edit Master title style</a:t>
            </a:r>
          </a:p>
        </p:txBody>
      </p:sp>
      <p:sp>
        <p:nvSpPr>
          <p:cNvPr id="3" name="Text Placeholder 2"/>
          <p:cNvSpPr>
            <a:spLocks noGrp="1"/>
          </p:cNvSpPr>
          <p:nvPr>
            <p:ph type="body" idx="1"/>
          </p:nvPr>
        </p:nvSpPr>
        <p:spPr>
          <a:xfrm>
            <a:off x="381000" y="2244971"/>
            <a:ext cx="4041648"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21227" y="2244971"/>
            <a:ext cx="4041775"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5" name="Content Placeholder 4"/>
          <p:cNvSpPr>
            <a:spLocks noGrp="1"/>
          </p:cNvSpPr>
          <p:nvPr>
            <p:ph sz="quarter" idx="2"/>
          </p:nvPr>
        </p:nvSpPr>
        <p:spPr>
          <a:xfrm>
            <a:off x="381000" y="2708519"/>
            <a:ext cx="4041648" cy="3886200"/>
          </a:xfrm>
        </p:spPr>
        <p:txBody>
          <a:bodyPr/>
          <a:lstStyle>
            <a:lvl1pPr>
              <a:defRPr sz="20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718306" y="2708519"/>
            <a:ext cx="4041775" cy="3886200"/>
          </a:xfrm>
        </p:spPr>
        <p:txBody>
          <a:bodyPr/>
          <a:lstStyle>
            <a:lvl1pPr>
              <a:defRPr sz="20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5"/>
          <p:cNvSpPr>
            <a:spLocks noGrp="1"/>
          </p:cNvSpPr>
          <p:nvPr>
            <p:ph type="dt" sz="half" idx="10"/>
          </p:nvPr>
        </p:nvSpPr>
        <p:spPr/>
        <p:txBody>
          <a:bodyPr rtlCol="0"/>
          <a:lstStyle>
            <a:lvl1pPr>
              <a:defRPr smtClean="0"/>
            </a:lvl1pPr>
          </a:lstStyle>
          <a:p>
            <a:pPr>
              <a:defRPr/>
            </a:pPr>
            <a:endParaRPr lang="en-US">
              <a:solidFill>
                <a:srgbClr val="438086"/>
              </a:solidFill>
            </a:endParaRPr>
          </a:p>
        </p:txBody>
      </p:sp>
      <p:sp>
        <p:nvSpPr>
          <p:cNvPr id="8" name="Slide Number Placeholder 26"/>
          <p:cNvSpPr>
            <a:spLocks noGrp="1"/>
          </p:cNvSpPr>
          <p:nvPr>
            <p:ph type="sldNum" sz="quarter" idx="11"/>
          </p:nvPr>
        </p:nvSpPr>
        <p:spPr/>
        <p:txBody>
          <a:bodyPr rtlCol="0"/>
          <a:lstStyle>
            <a:lvl1pPr>
              <a:defRPr/>
            </a:lvl1pPr>
          </a:lstStyle>
          <a:p>
            <a:pPr>
              <a:defRPr/>
            </a:pPr>
            <a:fld id="{7783F930-9219-4A0F-81B9-BBC608D579F9}" type="slidenum">
              <a:rPr lang="en-US"/>
              <a:pPr>
                <a:defRPr/>
              </a:pPr>
              <a:t>‹#›</a:t>
            </a:fld>
            <a:endParaRPr lang="en-US"/>
          </a:p>
        </p:txBody>
      </p:sp>
      <p:sp>
        <p:nvSpPr>
          <p:cNvPr id="9" name="Footer Placeholder 27"/>
          <p:cNvSpPr>
            <a:spLocks noGrp="1"/>
          </p:cNvSpPr>
          <p:nvPr>
            <p:ph type="ftr" sz="quarter" idx="12"/>
          </p:nvPr>
        </p:nvSpPr>
        <p:spPr/>
        <p:txBody>
          <a:bodyPr rtlCol="0"/>
          <a:lstStyle>
            <a:lvl1pPr>
              <a:defRPr smtClean="0"/>
            </a:lvl1p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233842167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E862C02F-8B7C-4F45-A98C-473D561ACDB8}" type="slidenum">
              <a:rPr lang="en-US"/>
              <a:pPr>
                <a:defRPr/>
              </a:pPr>
              <a:t>‹#›</a:t>
            </a:fld>
            <a:endParaRPr lang="en-US"/>
          </a:p>
        </p:txBody>
      </p:sp>
    </p:spTree>
    <p:extLst>
      <p:ext uri="{BB962C8B-B14F-4D97-AF65-F5344CB8AC3E}">
        <p14:creationId xmlns:p14="http://schemas.microsoft.com/office/powerpoint/2010/main" val="394641793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1143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143000"/>
            <a:ext cx="62484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FAD1AF07-9F70-4B02-8930-367681A372A5}" type="slidenum">
              <a:rPr lang="en-US"/>
              <a:pPr>
                <a:defRPr/>
              </a:pPr>
              <a:t>‹#›</a:t>
            </a:fld>
            <a:endParaRPr lang="en-US"/>
          </a:p>
        </p:txBody>
      </p:sp>
    </p:spTree>
    <p:extLst>
      <p:ext uri="{BB962C8B-B14F-4D97-AF65-F5344CB8AC3E}">
        <p14:creationId xmlns:p14="http://schemas.microsoft.com/office/powerpoint/2010/main" val="399846371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14"/>
        <p:cNvGrpSpPr/>
        <p:nvPr/>
      </p:nvGrpSpPr>
      <p:grpSpPr>
        <a:xfrm>
          <a:off x="0" y="0"/>
          <a:ext cx="0" cy="0"/>
          <a:chOff x="0" y="0"/>
          <a:chExt cx="0" cy="0"/>
        </a:xfrm>
      </p:grpSpPr>
      <p:sp>
        <p:nvSpPr>
          <p:cNvPr id="15" name="Google Shape;15;p2"/>
          <p:cNvSpPr/>
          <p:nvPr/>
        </p:nvSpPr>
        <p:spPr>
          <a:xfrm rot="10800000">
            <a:off x="-150" y="5542233"/>
            <a:ext cx="9144000" cy="368800"/>
          </a:xfrm>
          <a:prstGeom prst="rect">
            <a:avLst/>
          </a:prstGeom>
          <a:solidFill>
            <a:srgbClr val="000000">
              <a:alpha val="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flipH="1">
            <a:off x="-150" y="0"/>
            <a:ext cx="9144000" cy="5542400"/>
          </a:xfrm>
          <a:prstGeom prst="rect">
            <a:avLst/>
          </a:prstGeom>
          <a:solidFill>
            <a:srgbClr val="4581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txBox="1">
            <a:spLocks noGrp="1"/>
          </p:cNvSpPr>
          <p:nvPr>
            <p:ph type="ctrTitle"/>
          </p:nvPr>
        </p:nvSpPr>
        <p:spPr>
          <a:xfrm>
            <a:off x="685800" y="3366967"/>
            <a:ext cx="5309700" cy="1546400"/>
          </a:xfrm>
          <a:prstGeom prst="rect">
            <a:avLst/>
          </a:prstGeom>
        </p:spPr>
        <p:txBody>
          <a:bodyPr spcFirstLastPara="1" wrap="square" lIns="91425" tIns="91425" rIns="91425" bIns="91425" anchor="b" anchorCtr="0"/>
          <a:lstStyle>
            <a:lvl1pPr lvl="0">
              <a:spcBef>
                <a:spcPts val="0"/>
              </a:spcBef>
              <a:spcAft>
                <a:spcPts val="0"/>
              </a:spcAft>
              <a:buClr>
                <a:srgbClr val="FFFFFF"/>
              </a:buClr>
              <a:buSzPts val="6000"/>
              <a:buNone/>
              <a:defRPr sz="6000">
                <a:solidFill>
                  <a:srgbClr val="FFFFFF"/>
                </a:solidFill>
              </a:defRPr>
            </a:lvl1pPr>
            <a:lvl2pPr lvl="1">
              <a:spcBef>
                <a:spcPts val="0"/>
              </a:spcBef>
              <a:spcAft>
                <a:spcPts val="0"/>
              </a:spcAft>
              <a:buClr>
                <a:srgbClr val="FFFFFF"/>
              </a:buClr>
              <a:buSzPts val="6000"/>
              <a:buNone/>
              <a:defRPr sz="6000">
                <a:solidFill>
                  <a:srgbClr val="FFFFFF"/>
                </a:solidFill>
              </a:defRPr>
            </a:lvl2pPr>
            <a:lvl3pPr lvl="2">
              <a:spcBef>
                <a:spcPts val="0"/>
              </a:spcBef>
              <a:spcAft>
                <a:spcPts val="0"/>
              </a:spcAft>
              <a:buClr>
                <a:srgbClr val="FFFFFF"/>
              </a:buClr>
              <a:buSzPts val="6000"/>
              <a:buNone/>
              <a:defRPr sz="6000">
                <a:solidFill>
                  <a:srgbClr val="FFFFFF"/>
                </a:solidFill>
              </a:defRPr>
            </a:lvl3pPr>
            <a:lvl4pPr lvl="3">
              <a:spcBef>
                <a:spcPts val="0"/>
              </a:spcBef>
              <a:spcAft>
                <a:spcPts val="0"/>
              </a:spcAft>
              <a:buClr>
                <a:srgbClr val="FFFFFF"/>
              </a:buClr>
              <a:buSzPts val="6000"/>
              <a:buNone/>
              <a:defRPr sz="6000">
                <a:solidFill>
                  <a:srgbClr val="FFFFFF"/>
                </a:solidFill>
              </a:defRPr>
            </a:lvl4pPr>
            <a:lvl5pPr lvl="4">
              <a:spcBef>
                <a:spcPts val="0"/>
              </a:spcBef>
              <a:spcAft>
                <a:spcPts val="0"/>
              </a:spcAft>
              <a:buClr>
                <a:srgbClr val="FFFFFF"/>
              </a:buClr>
              <a:buSzPts val="6000"/>
              <a:buNone/>
              <a:defRPr sz="6000">
                <a:solidFill>
                  <a:srgbClr val="FFFFFF"/>
                </a:solidFill>
              </a:defRPr>
            </a:lvl5pPr>
            <a:lvl6pPr lvl="5">
              <a:spcBef>
                <a:spcPts val="0"/>
              </a:spcBef>
              <a:spcAft>
                <a:spcPts val="0"/>
              </a:spcAft>
              <a:buClr>
                <a:srgbClr val="FFFFFF"/>
              </a:buClr>
              <a:buSzPts val="6000"/>
              <a:buNone/>
              <a:defRPr sz="6000">
                <a:solidFill>
                  <a:srgbClr val="FFFFFF"/>
                </a:solidFill>
              </a:defRPr>
            </a:lvl6pPr>
            <a:lvl7pPr lvl="6">
              <a:spcBef>
                <a:spcPts val="0"/>
              </a:spcBef>
              <a:spcAft>
                <a:spcPts val="0"/>
              </a:spcAft>
              <a:buClr>
                <a:srgbClr val="FFFFFF"/>
              </a:buClr>
              <a:buSzPts val="6000"/>
              <a:buNone/>
              <a:defRPr sz="6000">
                <a:solidFill>
                  <a:srgbClr val="FFFFFF"/>
                </a:solidFill>
              </a:defRPr>
            </a:lvl7pPr>
            <a:lvl8pPr lvl="7">
              <a:spcBef>
                <a:spcPts val="0"/>
              </a:spcBef>
              <a:spcAft>
                <a:spcPts val="0"/>
              </a:spcAft>
              <a:buClr>
                <a:srgbClr val="FFFFFF"/>
              </a:buClr>
              <a:buSzPts val="6000"/>
              <a:buNone/>
              <a:defRPr sz="6000">
                <a:solidFill>
                  <a:srgbClr val="FFFFFF"/>
                </a:solidFill>
              </a:defRPr>
            </a:lvl8pPr>
            <a:lvl9pPr lvl="8">
              <a:spcBef>
                <a:spcPts val="0"/>
              </a:spcBef>
              <a:spcAft>
                <a:spcPts val="0"/>
              </a:spcAft>
              <a:buClr>
                <a:srgbClr val="FFFFFF"/>
              </a:buClr>
              <a:buSzPts val="6000"/>
              <a:buNone/>
              <a:defRPr sz="6000">
                <a:solidFill>
                  <a:srgbClr val="FFFFFF"/>
                </a:solidFill>
              </a:defRPr>
            </a:lvl9pPr>
          </a:lstStyle>
          <a:p>
            <a:endParaRPr/>
          </a:p>
        </p:txBody>
      </p:sp>
    </p:spTree>
    <p:extLst>
      <p:ext uri="{BB962C8B-B14F-4D97-AF65-F5344CB8AC3E}">
        <p14:creationId xmlns:p14="http://schemas.microsoft.com/office/powerpoint/2010/main" val="238015790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SRC">
    <p:spTree>
      <p:nvGrpSpPr>
        <p:cNvPr id="1" name=""/>
        <p:cNvGrpSpPr/>
        <p:nvPr/>
      </p:nvGrpSpPr>
      <p:grpSpPr>
        <a:xfrm>
          <a:off x="0" y="0"/>
          <a:ext cx="0" cy="0"/>
          <a:chOff x="0" y="0"/>
          <a:chExt cx="0" cy="0"/>
        </a:xfrm>
      </p:grpSpPr>
      <p:sp>
        <p:nvSpPr>
          <p:cNvPr id="18" name="TextBox 17"/>
          <p:cNvSpPr txBox="1"/>
          <p:nvPr userDrawn="1"/>
        </p:nvSpPr>
        <p:spPr>
          <a:xfrm>
            <a:off x="8616746" y="6452213"/>
            <a:ext cx="387145" cy="230832"/>
          </a:xfrm>
          <a:prstGeom prst="rect">
            <a:avLst/>
          </a:prstGeom>
          <a:noFill/>
        </p:spPr>
        <p:txBody>
          <a:bodyPr wrap="square" rtlCol="0">
            <a:spAutoFit/>
          </a:bodyPr>
          <a:lstStyle/>
          <a:p>
            <a:fld id="{7F2B67D8-E627-4E7A-AB72-D3AF1C4B89D9}" type="slidenum">
              <a:rPr lang="en-CA" sz="900" b="0" smtClean="0">
                <a:solidFill>
                  <a:schemeClr val="accent1">
                    <a:lumMod val="50000"/>
                  </a:schemeClr>
                </a:solidFill>
                <a:latin typeface="Arial" panose="020B0604020202020204" pitchFamily="34" charset="0"/>
              </a:rPr>
              <a:t>‹#›</a:t>
            </a:fld>
            <a:endParaRPr lang="en-CA" sz="900" b="0" dirty="0">
              <a:solidFill>
                <a:schemeClr val="accent1">
                  <a:lumMod val="50000"/>
                </a:schemeClr>
              </a:solidFill>
              <a:latin typeface="Arial" panose="020B0604020202020204" pitchFamily="34" charset="0"/>
            </a:endParaRPr>
          </a:p>
        </p:txBody>
      </p:sp>
      <p:sp>
        <p:nvSpPr>
          <p:cNvPr id="20" name="Footer Placeholder 28"/>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b="0">
                <a:solidFill>
                  <a:schemeClr val="accent1">
                    <a:lumMod val="50000"/>
                  </a:schemeClr>
                </a:solidFill>
                <a:latin typeface="Arial" panose="020B0604020202020204" pitchFamily="34" charset="0"/>
              </a:defRPr>
            </a:lvl1pPr>
          </a:lstStyle>
          <a:p>
            <a:r>
              <a:rPr lang="en-US"/>
              <a:t>Echihabi, Zoumpatianos, Palpanas - ISCC 2020</a:t>
            </a:r>
            <a:endParaRPr lang="en-CA" dirty="0"/>
          </a:p>
        </p:txBody>
      </p:sp>
    </p:spTree>
    <p:extLst>
      <p:ext uri="{BB962C8B-B14F-4D97-AF65-F5344CB8AC3E}">
        <p14:creationId xmlns:p14="http://schemas.microsoft.com/office/powerpoint/2010/main" val="398255627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a:xfrm>
            <a:off x="3124199" y="6356350"/>
            <a:ext cx="3056467" cy="365125"/>
          </a:xfrm>
          <a:prstGeom prst="rect">
            <a:avLst/>
          </a:prstGeom>
        </p:spPr>
        <p:txBody>
          <a:bodyPr/>
          <a:lstStyle>
            <a:lvl1pPr>
              <a:defRPr sz="1200"/>
            </a:lvl1pPr>
          </a:lstStyle>
          <a:p>
            <a:r>
              <a:rPr lang="en-US" dirty="0" err="1"/>
              <a:t>Echihabi</a:t>
            </a:r>
            <a:r>
              <a:rPr lang="en-US" dirty="0"/>
              <a:t>, </a:t>
            </a:r>
            <a:r>
              <a:rPr lang="en-US" dirty="0" err="1"/>
              <a:t>Zoumpatianos</a:t>
            </a:r>
            <a:r>
              <a:rPr lang="en-US" dirty="0"/>
              <a:t>, </a:t>
            </a:r>
            <a:r>
              <a:rPr lang="en-US" dirty="0" err="1"/>
              <a:t>Palpanas</a:t>
            </a:r>
            <a:r>
              <a:rPr lang="en-US" dirty="0"/>
              <a:t>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t>‹#›</a:t>
            </a:fld>
            <a:endParaRPr lang="en-US"/>
          </a:p>
        </p:txBody>
      </p:sp>
    </p:spTree>
    <p:extLst>
      <p:ext uri="{BB962C8B-B14F-4D97-AF65-F5344CB8AC3E}">
        <p14:creationId xmlns:p14="http://schemas.microsoft.com/office/powerpoint/2010/main" val="2494209358"/>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a:defRPr>
                <a:solidFill>
                  <a:srgbClr val="800000"/>
                </a:solidFill>
              </a:defRPr>
            </a:lvl2pPr>
            <a:lvl3pPr>
              <a:defRPr>
                <a:solidFill>
                  <a:schemeClr val="tx2"/>
                </a:solidFill>
              </a:defRPr>
            </a:lvl3pPr>
            <a:lvl4pPr>
              <a:defRPr>
                <a:solidFill>
                  <a:srgbClr val="9F4553"/>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a:xfrm>
            <a:off x="2768599" y="6466417"/>
            <a:ext cx="3539067" cy="365125"/>
          </a:xfrm>
          <a:prstGeom prst="rect">
            <a:avLst/>
          </a:prstGeom>
        </p:spPr>
        <p:txBody>
          <a:bodyPr/>
          <a:lstStyle>
            <a:lvl1pPr>
              <a:defRPr sz="1400"/>
            </a:lvl1pPr>
          </a:lstStyle>
          <a:p>
            <a:r>
              <a:rPr lang="en-US" dirty="0" err="1"/>
              <a:t>Echihabi</a:t>
            </a:r>
            <a:r>
              <a:rPr lang="en-US" dirty="0"/>
              <a:t>, </a:t>
            </a:r>
            <a:r>
              <a:rPr lang="en-US" dirty="0" err="1"/>
              <a:t>Zoumpatianos</a:t>
            </a:r>
            <a:r>
              <a:rPr lang="en-US" dirty="0"/>
              <a:t>, </a:t>
            </a:r>
            <a:r>
              <a:rPr lang="en-US" dirty="0" err="1"/>
              <a:t>Palpanas</a:t>
            </a:r>
            <a:r>
              <a:rPr lang="en-US" dirty="0"/>
              <a:t>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t>‹#›</a:t>
            </a:fld>
            <a:endParaRPr lang="en-US"/>
          </a:p>
        </p:txBody>
      </p:sp>
    </p:spTree>
    <p:extLst>
      <p:ext uri="{BB962C8B-B14F-4D97-AF65-F5344CB8AC3E}">
        <p14:creationId xmlns:p14="http://schemas.microsoft.com/office/powerpoint/2010/main" val="3454482568"/>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t>‹#›</a:t>
            </a:fld>
            <a:endParaRPr lang="en-US"/>
          </a:p>
        </p:txBody>
      </p:sp>
    </p:spTree>
    <p:extLst>
      <p:ext uri="{BB962C8B-B14F-4D97-AF65-F5344CB8AC3E}">
        <p14:creationId xmlns:p14="http://schemas.microsoft.com/office/powerpoint/2010/main" val="2960730736"/>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r>
              <a:rPr lang="en-US"/>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t>‹#›</a:t>
            </a:fld>
            <a:endParaRPr lang="en-US"/>
          </a:p>
        </p:txBody>
      </p:sp>
    </p:spTree>
    <p:extLst>
      <p:ext uri="{BB962C8B-B14F-4D97-AF65-F5344CB8AC3E}">
        <p14:creationId xmlns:p14="http://schemas.microsoft.com/office/powerpoint/2010/main" val="3704449910"/>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r>
              <a:rPr lang="en-US"/>
              <a:t>Echihabi, Zoumpatianos, Palpanas - ISCC 2020</a:t>
            </a:r>
          </a:p>
        </p:txBody>
      </p:sp>
      <p:sp>
        <p:nvSpPr>
          <p:cNvPr id="9" name="Slide Number Placeholder 8"/>
          <p:cNvSpPr>
            <a:spLocks noGrp="1"/>
          </p:cNvSpPr>
          <p:nvPr>
            <p:ph type="sldNum" sz="quarter" idx="12"/>
          </p:nvPr>
        </p:nvSpPr>
        <p:spPr/>
        <p:txBody>
          <a:bodyPr/>
          <a:lstStyle/>
          <a:p>
            <a:fld id="{4569DCD8-05AC-A541-BEE1-82CF59BF5289}" type="slidenum">
              <a:rPr lang="en-US" smtClean="0"/>
              <a:t>‹#›</a:t>
            </a:fld>
            <a:endParaRPr lang="en-US"/>
          </a:p>
        </p:txBody>
      </p:sp>
      <p:pic>
        <p:nvPicPr>
          <p:cNvPr id="10" name="Picture 6"/>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335662" y="6189935"/>
            <a:ext cx="1759148" cy="473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a:tailEnd/>
              </a14:hiddenLine>
            </a:ext>
          </a:extLst>
        </p:spPr>
      </p:pic>
      <p:grpSp>
        <p:nvGrpSpPr>
          <p:cNvPr id="11" name="Group 9"/>
          <p:cNvGrpSpPr>
            <a:grpSpLocks/>
          </p:cNvGrpSpPr>
          <p:nvPr userDrawn="1"/>
        </p:nvGrpSpPr>
        <p:grpSpPr bwMode="auto">
          <a:xfrm>
            <a:off x="2332255" y="6188818"/>
            <a:ext cx="1785938" cy="607219"/>
            <a:chOff x="0" y="0"/>
            <a:chExt cx="1600" cy="544"/>
          </a:xfrm>
        </p:grpSpPr>
        <p:pic>
          <p:nvPicPr>
            <p:cNvPr id="12"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4"/>
              <a:ext cx="1600" cy="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a:tailEnd/>
                </a14:hiddenLine>
              </a:ext>
            </a:extLst>
          </p:spPr>
        </p:pic>
        <p:pic>
          <p:nvPicPr>
            <p:cNvPr id="13" name="Picture 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8" y="0"/>
              <a:ext cx="1000" cy="2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a:tailEnd/>
                </a14:hiddenLine>
              </a:ext>
            </a:extLst>
          </p:spPr>
        </p:pic>
      </p:grpSp>
      <p:pic>
        <p:nvPicPr>
          <p:cNvPr id="14" name="Picture 5"/>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3934565" y="6188818"/>
            <a:ext cx="1303734" cy="4743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a:solidFill>
                  <a:schemeClr val="tx1"/>
                </a:solidFill>
                <a:miter lim="800000"/>
                <a:headEnd/>
                <a:tailEnd/>
              </a14:hiddenLine>
            </a:ext>
          </a:extLst>
        </p:spPr>
      </p:pic>
    </p:spTree>
    <p:extLst>
      <p:ext uri="{BB962C8B-B14F-4D97-AF65-F5344CB8AC3E}">
        <p14:creationId xmlns:p14="http://schemas.microsoft.com/office/powerpoint/2010/main" val="3520591492"/>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r>
              <a:rPr lang="en-US"/>
              <a:t>Echihabi, Zoumpatianos, Palpanas - ISCC 2020</a:t>
            </a:r>
          </a:p>
        </p:txBody>
      </p:sp>
      <p:sp>
        <p:nvSpPr>
          <p:cNvPr id="5" name="Slide Number Placeholder 4"/>
          <p:cNvSpPr>
            <a:spLocks noGrp="1"/>
          </p:cNvSpPr>
          <p:nvPr>
            <p:ph type="sldNum" sz="quarter" idx="12"/>
          </p:nvPr>
        </p:nvSpPr>
        <p:spPr/>
        <p:txBody>
          <a:bodyPr/>
          <a:lstStyle/>
          <a:p>
            <a:fld id="{4569DCD8-05AC-A541-BEE1-82CF59BF5289}" type="slidenum">
              <a:rPr lang="en-US" smtClean="0"/>
              <a:t>‹#›</a:t>
            </a:fld>
            <a:endParaRPr lang="en-US"/>
          </a:p>
        </p:txBody>
      </p:sp>
    </p:spTree>
    <p:extLst>
      <p:ext uri="{BB962C8B-B14F-4D97-AF65-F5344CB8AC3E}">
        <p14:creationId xmlns:p14="http://schemas.microsoft.com/office/powerpoint/2010/main" val="3382236976"/>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1143000"/>
            <a:ext cx="8229600" cy="1069848"/>
          </a:xfrm>
        </p:spPr>
        <p:txBody>
          <a:bodyPr/>
          <a:lstStyle>
            <a:lvl1pPr>
              <a:defRPr sz="4000">
                <a:solidFill>
                  <a:schemeClr val="tx2"/>
                </a:solidFill>
              </a:defRPr>
            </a:lvl1pPr>
          </a:lstStyle>
          <a:p>
            <a:r>
              <a:rPr lang="en-US"/>
              <a:t>Click to edit Master title style</a:t>
            </a:r>
          </a:p>
        </p:txBody>
      </p:sp>
      <p:sp>
        <p:nvSpPr>
          <p:cNvPr id="3" name="Date Placeholder 2"/>
          <p:cNvSpPr>
            <a:spLocks noGrp="1"/>
          </p:cNvSpPr>
          <p:nvPr>
            <p:ph type="dt" sz="half" idx="10"/>
          </p:nvPr>
        </p:nvSpPr>
        <p:spPr>
          <a:xfrm>
            <a:off x="6583363" y="612775"/>
            <a:ext cx="957262" cy="457200"/>
          </a:xfrm>
        </p:spPr>
        <p:txBody>
          <a:bodyPr/>
          <a:lstStyle>
            <a:lvl1pPr>
              <a:defRPr smtClean="0"/>
            </a:lvl1pPr>
          </a:lstStyle>
          <a:p>
            <a:pPr>
              <a:defRPr/>
            </a:pPr>
            <a:endParaRPr lang="en-US">
              <a:solidFill>
                <a:srgbClr val="438086"/>
              </a:solidFill>
            </a:endParaRPr>
          </a:p>
        </p:txBody>
      </p:sp>
      <p:sp>
        <p:nvSpPr>
          <p:cNvPr id="4" name="Footer Placeholder 3"/>
          <p:cNvSpPr>
            <a:spLocks noGrp="1"/>
          </p:cNvSpPr>
          <p:nvPr>
            <p:ph type="ftr" sz="quarter" idx="11"/>
          </p:nvPr>
        </p:nvSpPr>
        <p:spPr>
          <a:xfrm>
            <a:off x="5257802" y="612775"/>
            <a:ext cx="1325563" cy="457200"/>
          </a:xfrm>
        </p:spPr>
        <p:txBody>
          <a:bodyPr/>
          <a:lstStyle>
            <a:lvl1pPr>
              <a:defRPr smtClean="0"/>
            </a:lvl1pPr>
          </a:lstStyle>
          <a:p>
            <a:pPr>
              <a:defRPr/>
            </a:pPr>
            <a:r>
              <a:rPr lang="en-US">
                <a:solidFill>
                  <a:srgbClr val="438086"/>
                </a:solidFill>
              </a:rPr>
              <a:t>Echihabi, Zoumpatianos, Palpanas - ISCC 2020</a:t>
            </a:r>
          </a:p>
        </p:txBody>
      </p:sp>
      <p:sp>
        <p:nvSpPr>
          <p:cNvPr id="5" name="Slide Number Placeholder 4"/>
          <p:cNvSpPr>
            <a:spLocks noGrp="1"/>
          </p:cNvSpPr>
          <p:nvPr>
            <p:ph type="sldNum" sz="quarter" idx="12"/>
          </p:nvPr>
        </p:nvSpPr>
        <p:spPr/>
        <p:txBody>
          <a:bodyPr/>
          <a:lstStyle>
            <a:lvl1pPr>
              <a:defRPr/>
            </a:lvl1pPr>
          </a:lstStyle>
          <a:p>
            <a:pPr>
              <a:defRPr/>
            </a:pPr>
            <a:fld id="{3BF4AB86-1D2F-43D7-A72A-2445B500AA65}" type="slidenum">
              <a:rPr lang="en-US"/>
              <a:pPr>
                <a:defRPr/>
              </a:pPr>
              <a:t>‹#›</a:t>
            </a:fld>
            <a:endParaRPr lang="en-US"/>
          </a:p>
        </p:txBody>
      </p:sp>
    </p:spTree>
    <p:extLst>
      <p:ext uri="{BB962C8B-B14F-4D97-AF65-F5344CB8AC3E}">
        <p14:creationId xmlns:p14="http://schemas.microsoft.com/office/powerpoint/2010/main" val="372090179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4569DCD8-05AC-A541-BEE1-82CF59BF5289}" type="slidenum">
              <a:rPr lang="en-US" smtClean="0"/>
              <a:t>‹#›</a:t>
            </a:fld>
            <a:endParaRPr lang="en-US"/>
          </a:p>
        </p:txBody>
      </p:sp>
      <p:sp>
        <p:nvSpPr>
          <p:cNvPr id="7" name="Trapezoid 4"/>
          <p:cNvSpPr/>
          <p:nvPr userDrawn="1"/>
        </p:nvSpPr>
        <p:spPr>
          <a:xfrm>
            <a:off x="1524000" y="2890071"/>
            <a:ext cx="6096000" cy="107785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2550" tIns="82550" rIns="82550" bIns="82550" numCol="1" spcCol="1270" anchor="ctr" anchorCtr="0">
            <a:noAutofit/>
          </a:bodyPr>
          <a:lstStyle/>
          <a:p>
            <a:pPr lvl="0" algn="ctr" defTabSz="2889250">
              <a:lnSpc>
                <a:spcPct val="90000"/>
              </a:lnSpc>
              <a:spcBef>
                <a:spcPct val="0"/>
              </a:spcBef>
              <a:spcAft>
                <a:spcPct val="35000"/>
              </a:spcAft>
            </a:pPr>
            <a:endParaRPr lang="en-US" sz="6500" kern="1200"/>
          </a:p>
        </p:txBody>
      </p:sp>
      <p:sp>
        <p:nvSpPr>
          <p:cNvPr id="8" name="Trapezoid 7"/>
          <p:cNvSpPr/>
          <p:nvPr userDrawn="1"/>
        </p:nvSpPr>
        <p:spPr>
          <a:xfrm>
            <a:off x="0" y="5809838"/>
            <a:ext cx="9144000" cy="1077857"/>
          </a:xfrm>
          <a:prstGeom prst="trapezoid">
            <a:avLst>
              <a:gd name="adj" fmla="val 0"/>
            </a:avLst>
          </a:prstGeom>
          <a:solidFill>
            <a:schemeClr val="bg1"/>
          </a:solidFill>
          <a:ln>
            <a:noFill/>
          </a:ln>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2749116606"/>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r>
              <a:rPr lang="en-US"/>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t>‹#›</a:t>
            </a:fld>
            <a:endParaRPr lang="en-US"/>
          </a:p>
        </p:txBody>
      </p:sp>
    </p:spTree>
    <p:extLst>
      <p:ext uri="{BB962C8B-B14F-4D97-AF65-F5344CB8AC3E}">
        <p14:creationId xmlns:p14="http://schemas.microsoft.com/office/powerpoint/2010/main" val="1737784466"/>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r>
              <a:rPr lang="en-US"/>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t>‹#›</a:t>
            </a:fld>
            <a:endParaRPr lang="en-US"/>
          </a:p>
        </p:txBody>
      </p:sp>
    </p:spTree>
    <p:extLst>
      <p:ext uri="{BB962C8B-B14F-4D97-AF65-F5344CB8AC3E}">
        <p14:creationId xmlns:p14="http://schemas.microsoft.com/office/powerpoint/2010/main" val="2369506923"/>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t>‹#›</a:t>
            </a:fld>
            <a:endParaRPr lang="en-US"/>
          </a:p>
        </p:txBody>
      </p:sp>
    </p:spTree>
    <p:extLst>
      <p:ext uri="{BB962C8B-B14F-4D97-AF65-F5344CB8AC3E}">
        <p14:creationId xmlns:p14="http://schemas.microsoft.com/office/powerpoint/2010/main" val="1029154880"/>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t>‹#›</a:t>
            </a:fld>
            <a:endParaRPr lang="en-US"/>
          </a:p>
        </p:txBody>
      </p:sp>
    </p:spTree>
    <p:extLst>
      <p:ext uri="{BB962C8B-B14F-4D97-AF65-F5344CB8AC3E}">
        <p14:creationId xmlns:p14="http://schemas.microsoft.com/office/powerpoint/2010/main" val="3248514252"/>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3" name="Footer Placeholder 2"/>
          <p:cNvSpPr>
            <a:spLocks noGrp="1"/>
          </p:cNvSpPr>
          <p:nvPr>
            <p:ph type="ftr" sz="quarter" idx="11"/>
          </p:nvPr>
        </p:nvSpPr>
        <p:spPr>
          <a:xfrm>
            <a:off x="5786438" y="6616701"/>
            <a:ext cx="3281362" cy="266700"/>
          </a:xfrm>
        </p:spPr>
        <p:txBody>
          <a:bodyPr/>
          <a:lstStyle>
            <a:lvl1pPr>
              <a:defRPr/>
            </a:lvl1pPr>
          </a:lstStyle>
          <a:p>
            <a:pPr>
              <a:defRPr/>
            </a:pPr>
            <a:r>
              <a:rPr lang="en-US">
                <a:solidFill>
                  <a:srgbClr val="438086"/>
                </a:solidFill>
              </a:rPr>
              <a:t>Echihabi, Zoumpatianos, Palpanas - ISCC 2020</a:t>
            </a:r>
          </a:p>
        </p:txBody>
      </p:sp>
      <p:sp>
        <p:nvSpPr>
          <p:cNvPr id="4" name="Slide Number Placeholder 22"/>
          <p:cNvSpPr>
            <a:spLocks noGrp="1"/>
          </p:cNvSpPr>
          <p:nvPr>
            <p:ph type="sldNum" sz="quarter" idx="12"/>
          </p:nvPr>
        </p:nvSpPr>
        <p:spPr/>
        <p:txBody>
          <a:bodyPr/>
          <a:lstStyle>
            <a:lvl1pPr>
              <a:defRPr/>
            </a:lvl1pPr>
          </a:lstStyle>
          <a:p>
            <a:pPr>
              <a:defRPr/>
            </a:pPr>
            <a:fld id="{B3ACBBA4-A1F8-4BE0-A5E8-E0DB1DE2745F}" type="slidenum">
              <a:rPr lang="en-US"/>
              <a:pPr>
                <a:defRPr/>
              </a:pPr>
              <a:t>‹#›</a:t>
            </a:fld>
            <a:endParaRPr lang="en-US"/>
          </a:p>
        </p:txBody>
      </p:sp>
    </p:spTree>
    <p:extLst>
      <p:ext uri="{BB962C8B-B14F-4D97-AF65-F5344CB8AC3E}">
        <p14:creationId xmlns:p14="http://schemas.microsoft.com/office/powerpoint/2010/main" val="4285654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353496" y="1101969"/>
            <a:ext cx="3383280" cy="877824"/>
          </a:xfrm>
        </p:spPr>
        <p:txBody>
          <a:bodyPr anchor="b"/>
          <a:lstStyle>
            <a:lvl1pPr algn="l">
              <a:buNone/>
              <a:defRPr sz="1800" b="1"/>
            </a:lvl1pPr>
          </a:lstStyle>
          <a:p>
            <a:r>
              <a:rPr lang="en-US"/>
              <a:t>Click to edit Master title style</a:t>
            </a:r>
          </a:p>
        </p:txBody>
      </p:sp>
      <p:sp>
        <p:nvSpPr>
          <p:cNvPr id="3" name="Text Placeholder 2"/>
          <p:cNvSpPr>
            <a:spLocks noGrp="1"/>
          </p:cNvSpPr>
          <p:nvPr>
            <p:ph type="body" idx="2"/>
          </p:nvPr>
        </p:nvSpPr>
        <p:spPr>
          <a:xfrm>
            <a:off x="5353496" y="2010727"/>
            <a:ext cx="3383280" cy="4617720"/>
          </a:xfrm>
        </p:spPr>
        <p:txBody>
          <a:bodyPr/>
          <a:lstStyle>
            <a:lvl1pPr marL="9144" indent="0">
              <a:buNone/>
              <a:defRPr sz="14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4" name="Content Placeholder 3"/>
          <p:cNvSpPr>
            <a:spLocks noGrp="1"/>
          </p:cNvSpPr>
          <p:nvPr>
            <p:ph sz="half" idx="1"/>
          </p:nvPr>
        </p:nvSpPr>
        <p:spPr>
          <a:xfrm>
            <a:off x="152400" y="776287"/>
            <a:ext cx="5102352" cy="5852160"/>
          </a:xfrm>
        </p:spPr>
        <p:txBody>
          <a:bodyPr/>
          <a:lstStyle>
            <a:lvl1pPr>
              <a:defRPr sz="3200"/>
            </a:lvl1pPr>
            <a:lvl2pPr>
              <a:defRPr sz="2800"/>
            </a:lvl2pPr>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6"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D50B008B-5668-4F30-88EB-6D995EA410E7}" type="slidenum">
              <a:rPr lang="en-US"/>
              <a:pPr>
                <a:defRPr/>
              </a:pPr>
              <a:t>‹#›</a:t>
            </a:fld>
            <a:endParaRPr lang="en-US"/>
          </a:p>
        </p:txBody>
      </p:sp>
    </p:spTree>
    <p:extLst>
      <p:ext uri="{BB962C8B-B14F-4D97-AF65-F5344CB8AC3E}">
        <p14:creationId xmlns:p14="http://schemas.microsoft.com/office/powerpoint/2010/main" val="22520503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60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aseline="0">
                <a:latin typeface="Arial" panose="020B0604020202020204" pitchFamily="34" charset="0"/>
              </a:defRPr>
            </a:lvl1pPr>
            <a:lvl2pPr>
              <a:defRPr baseline="0">
                <a:latin typeface="Arial" panose="020B0604020202020204" pitchFamily="34" charset="0"/>
              </a:defRPr>
            </a:lvl2pPr>
            <a:lvl3pPr>
              <a:defRPr baseline="0">
                <a:latin typeface="Arial" panose="020B0604020202020204" pitchFamily="34" charset="0"/>
              </a:defRPr>
            </a:lvl3pPr>
            <a:lvl4pPr>
              <a:defRPr baseline="0">
                <a:latin typeface="Arial" panose="020B0604020202020204" pitchFamily="34" charset="0"/>
              </a:defRPr>
            </a:lvl4pPr>
            <a:lvl5pPr>
              <a:defRPr baseline="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endParaRPr lang="en-CA"/>
          </a:p>
        </p:txBody>
      </p:sp>
      <p:sp>
        <p:nvSpPr>
          <p:cNvPr id="5" name="Footer Placeholder 4"/>
          <p:cNvSpPr>
            <a:spLocks noGrp="1"/>
          </p:cNvSpPr>
          <p:nvPr>
            <p:ph type="ftr" sz="quarter" idx="11"/>
          </p:nvPr>
        </p:nvSpPr>
        <p:spPr/>
        <p:txBody>
          <a:bodyPr/>
          <a:lstStyle/>
          <a:p>
            <a:r>
              <a:rPr lang="en-CA"/>
              <a:t>Echihabi, Zoumpatianos, Palpanas - ISCC 2020</a:t>
            </a:r>
          </a:p>
        </p:txBody>
      </p:sp>
      <p:sp>
        <p:nvSpPr>
          <p:cNvPr id="6" name="Slide Number Placeholder 5"/>
          <p:cNvSpPr>
            <a:spLocks noGrp="1"/>
          </p:cNvSpPr>
          <p:nvPr>
            <p:ph type="sldNum" sz="quarter" idx="12"/>
          </p:nvPr>
        </p:nvSpPr>
        <p:spPr/>
        <p:txBody>
          <a:bodyPr/>
          <a:lstStyle/>
          <a:p>
            <a:fld id="{77D447A2-42E6-489B-9D68-84F5F818B1DA}" type="slidenum">
              <a:rPr lang="en-CA" smtClean="0"/>
              <a:t>‹#›</a:t>
            </a:fld>
            <a:endParaRPr lang="en-CA"/>
          </a:p>
        </p:txBody>
      </p:sp>
    </p:spTree>
    <p:extLst>
      <p:ext uri="{BB962C8B-B14F-4D97-AF65-F5344CB8AC3E}">
        <p14:creationId xmlns:p14="http://schemas.microsoft.com/office/powerpoint/2010/main" val="162289598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40436" y="1109160"/>
            <a:ext cx="586803" cy="4681637"/>
          </a:xfrm>
        </p:spPr>
        <p:txBody>
          <a:bodyPr vert="vert270" lIns="45720" tIns="0" rIns="45720" anchor="t"/>
          <a:lstStyle>
            <a:lvl1pPr algn="ctr">
              <a:buNone/>
              <a:defRPr sz="2000" b="1"/>
            </a:lvl1pPr>
          </a:lstStyle>
          <a:p>
            <a:r>
              <a:rPr lang="en-US"/>
              <a:t>Click to edit Master title style</a:t>
            </a:r>
          </a:p>
        </p:txBody>
      </p:sp>
      <p:sp>
        <p:nvSpPr>
          <p:cNvPr id="3" name="Picture Placeholder 2"/>
          <p:cNvSpPr>
            <a:spLocks noGrp="1"/>
          </p:cNvSpPr>
          <p:nvPr>
            <p:ph type="pic" idx="1"/>
          </p:nvPr>
        </p:nvSpPr>
        <p:spPr>
          <a:xfrm>
            <a:off x="403671" y="1143000"/>
            <a:ext cx="4572000" cy="4572000"/>
          </a:xfrm>
          <a:solidFill>
            <a:srgbClr val="EAEAEA"/>
          </a:solidFill>
          <a:ln w="50800">
            <a:solidFill>
              <a:srgbClr val="FFFFFF"/>
            </a:solidFill>
            <a:miter lim="800000"/>
          </a:ln>
          <a:effectLst>
            <a:outerShdw blurRad="57150" dist="31750" dir="4800000" algn="tl" rotWithShape="0">
              <a:srgbClr val="000000">
                <a:alpha val="25000"/>
              </a:srgbClr>
            </a:outerShdw>
          </a:effectLst>
          <a:scene3d>
            <a:camera prst="orthographicFront"/>
            <a:lightRig rig="twoPt" dir="t">
              <a:rot lat="0" lon="0" rev="7200000"/>
            </a:lightRig>
          </a:scene3d>
          <a:sp3d contourW="2540">
            <a:bevelT w="25400" h="19050"/>
            <a:contourClr>
              <a:srgbClr val="AEAEAE"/>
            </a:contourClr>
          </a:sp3d>
        </p:spPr>
        <p:txBody>
          <a:bodyPr>
            <a:normAutofit/>
          </a:bodyPr>
          <a:lstStyle>
            <a:lvl1pPr marL="0" indent="0">
              <a:buNone/>
              <a:defRPr sz="3200"/>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6088443" y="3274309"/>
            <a:ext cx="2590800" cy="2516489"/>
          </a:xfrm>
        </p:spPr>
        <p:txBody>
          <a:bodyPr lIns="0" tIns="0" rIns="45720"/>
          <a:lstStyle>
            <a:lvl1pPr marL="0" indent="0">
              <a:lnSpc>
                <a:spcPct val="100000"/>
              </a:lnSpc>
              <a:spcBef>
                <a:spcPts val="0"/>
              </a:spcBef>
              <a:buFontTx/>
              <a:buNone/>
              <a:defRPr sz="13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5"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6"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9D33CF39-4894-48FC-BE8D-876834A26458}" type="slidenum">
              <a:rPr lang="en-US"/>
              <a:pPr>
                <a:defRPr/>
              </a:pPr>
              <a:t>‹#›</a:t>
            </a:fld>
            <a:endParaRPr lang="en-US"/>
          </a:p>
        </p:txBody>
      </p:sp>
    </p:spTree>
    <p:extLst>
      <p:ext uri="{BB962C8B-B14F-4D97-AF65-F5344CB8AC3E}">
        <p14:creationId xmlns:p14="http://schemas.microsoft.com/office/powerpoint/2010/main" val="236403132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5"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E862C02F-8B7C-4F45-A98C-473D561ACDB8}" type="slidenum">
              <a:rPr lang="en-US"/>
              <a:pPr>
                <a:defRPr/>
              </a:pPr>
              <a:t>‹#›</a:t>
            </a:fld>
            <a:endParaRPr lang="en-US"/>
          </a:p>
        </p:txBody>
      </p:sp>
    </p:spTree>
    <p:extLst>
      <p:ext uri="{BB962C8B-B14F-4D97-AF65-F5344CB8AC3E}">
        <p14:creationId xmlns:p14="http://schemas.microsoft.com/office/powerpoint/2010/main" val="22129707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1143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143000"/>
            <a:ext cx="62484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solidFill>
                <a:srgbClr val="438086"/>
              </a:solidFill>
            </a:endParaRPr>
          </a:p>
        </p:txBody>
      </p:sp>
      <p:sp>
        <p:nvSpPr>
          <p:cNvPr id="5" name="Footer Placeholder 2"/>
          <p:cNvSpPr>
            <a:spLocks noGrp="1"/>
          </p:cNvSpPr>
          <p:nvPr>
            <p:ph type="ftr" sz="quarter" idx="11"/>
          </p:nvPr>
        </p:nvSpPr>
        <p:spPr/>
        <p:txBody>
          <a:bodyPr/>
          <a:lstStyle>
            <a:lvl1pPr>
              <a:defRPr/>
            </a:lvl1pPr>
          </a:lstStyle>
          <a:p>
            <a:pPr>
              <a:defRPr/>
            </a:pPr>
            <a:r>
              <a:rPr lang="en-US">
                <a:solidFill>
                  <a:srgbClr val="438086"/>
                </a:solidFill>
              </a:rPr>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FAD1AF07-9F70-4B02-8930-367681A372A5}" type="slidenum">
              <a:rPr lang="en-US"/>
              <a:pPr>
                <a:defRPr/>
              </a:pPr>
              <a:t>‹#›</a:t>
            </a:fld>
            <a:endParaRPr lang="en-US"/>
          </a:p>
        </p:txBody>
      </p:sp>
    </p:spTree>
    <p:extLst>
      <p:ext uri="{BB962C8B-B14F-4D97-AF65-F5344CB8AC3E}">
        <p14:creationId xmlns:p14="http://schemas.microsoft.com/office/powerpoint/2010/main" val="68952869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3" name="Rectangle 22"/>
          <p:cNvSpPr/>
          <p:nvPr/>
        </p:nvSpPr>
        <p:spPr>
          <a:xfrm flipV="1">
            <a:off x="5410182" y="3810000"/>
            <a:ext cx="3733819" cy="910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24" name="Rectangle 23"/>
          <p:cNvSpPr/>
          <p:nvPr/>
        </p:nvSpPr>
        <p:spPr>
          <a:xfrm flipV="1">
            <a:off x="5410200" y="3897010"/>
            <a:ext cx="3733801" cy="192024"/>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25" name="Rectangle 24"/>
          <p:cNvSpPr/>
          <p:nvPr/>
        </p:nvSpPr>
        <p:spPr>
          <a:xfrm flipV="1">
            <a:off x="5410200" y="4115167"/>
            <a:ext cx="3733801" cy="9144"/>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26" name="Rectangle 25"/>
          <p:cNvSpPr/>
          <p:nvPr/>
        </p:nvSpPr>
        <p:spPr>
          <a:xfrm flipV="1">
            <a:off x="5410200" y="4164403"/>
            <a:ext cx="1965960" cy="18288"/>
          </a:xfrm>
          <a:prstGeom prst="rect">
            <a:avLst/>
          </a:prstGeom>
          <a:solidFill>
            <a:schemeClr val="accent2">
              <a:alpha val="6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27" name="Rectangle 26"/>
          <p:cNvSpPr/>
          <p:nvPr/>
        </p:nvSpPr>
        <p:spPr>
          <a:xfrm flipV="1">
            <a:off x="5410200" y="4199572"/>
            <a:ext cx="1965960" cy="9144"/>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useBgFill="1">
        <p:nvSpPr>
          <p:cNvPr id="30" name="Rounded Rectangle 29"/>
          <p:cNvSpPr/>
          <p:nvPr/>
        </p:nvSpPr>
        <p:spPr bwMode="white">
          <a:xfrm>
            <a:off x="5410200" y="3962400"/>
            <a:ext cx="3063240" cy="27432"/>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useBgFill="1">
        <p:nvSpPr>
          <p:cNvPr id="31" name="Rounded Rectangle 30"/>
          <p:cNvSpPr/>
          <p:nvPr/>
        </p:nvSpPr>
        <p:spPr bwMode="white">
          <a:xfrm>
            <a:off x="7376507" y="4060983"/>
            <a:ext cx="1600200" cy="36576"/>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7" name="Rectangle 6"/>
          <p:cNvSpPr/>
          <p:nvPr/>
        </p:nvSpPr>
        <p:spPr>
          <a:xfrm>
            <a:off x="1" y="3649662"/>
            <a:ext cx="9144000" cy="244170"/>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10" name="Rectangle 9"/>
          <p:cNvSpPr/>
          <p:nvPr/>
        </p:nvSpPr>
        <p:spPr>
          <a:xfrm>
            <a:off x="0" y="3675527"/>
            <a:ext cx="9144001" cy="14067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11" name="Rectangle 10"/>
          <p:cNvSpPr/>
          <p:nvPr/>
        </p:nvSpPr>
        <p:spPr>
          <a:xfrm flipV="1">
            <a:off x="6414051" y="3643090"/>
            <a:ext cx="2729950" cy="248432"/>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19" name="Rectangle 18"/>
          <p:cNvSpPr/>
          <p:nvPr/>
        </p:nvSpPr>
        <p:spPr>
          <a:xfrm>
            <a:off x="0" y="0"/>
            <a:ext cx="9144000" cy="370170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8" name="Title 7"/>
          <p:cNvSpPr>
            <a:spLocks noGrp="1"/>
          </p:cNvSpPr>
          <p:nvPr>
            <p:ph type="ctrTitle"/>
          </p:nvPr>
        </p:nvSpPr>
        <p:spPr>
          <a:xfrm>
            <a:off x="457200" y="2401887"/>
            <a:ext cx="8458200" cy="1470025"/>
          </a:xfrm>
        </p:spPr>
        <p:txBody>
          <a:bodyPr anchor="b"/>
          <a:lstStyle>
            <a:lvl1pPr>
              <a:defRPr sz="4400">
                <a:solidFill>
                  <a:schemeClr val="bg1"/>
                </a:solidFill>
              </a:defRPr>
            </a:lvl1pPr>
          </a:lstStyle>
          <a:p>
            <a:r>
              <a:rPr kumimoji="0" lang="it-IT"/>
              <a:t>Click to edit Master title style</a:t>
            </a:r>
            <a:endParaRPr kumimoji="0" lang="en-US"/>
          </a:p>
        </p:txBody>
      </p:sp>
      <p:sp>
        <p:nvSpPr>
          <p:cNvPr id="9" name="Subtitle 8"/>
          <p:cNvSpPr>
            <a:spLocks noGrp="1"/>
          </p:cNvSpPr>
          <p:nvPr>
            <p:ph type="subTitle" idx="1"/>
          </p:nvPr>
        </p:nvSpPr>
        <p:spPr>
          <a:xfrm>
            <a:off x="457200" y="3899938"/>
            <a:ext cx="4953000" cy="1752600"/>
          </a:xfrm>
        </p:spPr>
        <p:txBody>
          <a:bodyPr/>
          <a:lstStyle>
            <a:lvl1pPr marL="64008" indent="0" algn="l">
              <a:buNone/>
              <a:defRPr sz="24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it-IT"/>
              <a:t>Click to edit Master subtitle style</a:t>
            </a:r>
            <a:endParaRPr kumimoji="0" lang="en-US"/>
          </a:p>
        </p:txBody>
      </p:sp>
      <p:sp>
        <p:nvSpPr>
          <p:cNvPr id="28" name="Date Placeholder 27"/>
          <p:cNvSpPr>
            <a:spLocks noGrp="1"/>
          </p:cNvSpPr>
          <p:nvPr>
            <p:ph type="dt" sz="half" idx="10"/>
          </p:nvPr>
        </p:nvSpPr>
        <p:spPr>
          <a:xfrm>
            <a:off x="6705600" y="4206240"/>
            <a:ext cx="960120" cy="457200"/>
          </a:xfrm>
        </p:spPr>
        <p:txBody>
          <a:bodyPr/>
          <a:lstStyle/>
          <a:p>
            <a:endParaRPr lang="en-US" dirty="0"/>
          </a:p>
        </p:txBody>
      </p:sp>
      <p:sp>
        <p:nvSpPr>
          <p:cNvPr id="17" name="Footer Placeholder 16"/>
          <p:cNvSpPr>
            <a:spLocks noGrp="1"/>
          </p:cNvSpPr>
          <p:nvPr>
            <p:ph type="ftr" sz="quarter" idx="11"/>
          </p:nvPr>
        </p:nvSpPr>
        <p:spPr>
          <a:xfrm>
            <a:off x="5410200" y="4205288"/>
            <a:ext cx="1295400" cy="457200"/>
          </a:xfrm>
        </p:spPr>
        <p:txBody>
          <a:bodyPr/>
          <a:lstStyle/>
          <a:p>
            <a:r>
              <a:rPr lang="en-US"/>
              <a:t>Echihabi, Zoumpatianos, Palpanas - ISCC 2020</a:t>
            </a:r>
            <a:endParaRPr lang="en-US" dirty="0"/>
          </a:p>
        </p:txBody>
      </p:sp>
      <p:sp>
        <p:nvSpPr>
          <p:cNvPr id="29" name="Slide Number Placeholder 28"/>
          <p:cNvSpPr>
            <a:spLocks noGrp="1"/>
          </p:cNvSpPr>
          <p:nvPr>
            <p:ph type="sldNum" sz="quarter" idx="12"/>
          </p:nvPr>
        </p:nvSpPr>
        <p:spPr>
          <a:xfrm>
            <a:off x="8320088" y="1136"/>
            <a:ext cx="747712" cy="365760"/>
          </a:xfrm>
        </p:spPr>
        <p:txBody>
          <a:bodyPr/>
          <a:lstStyle>
            <a:lvl1pPr algn="r">
              <a:defRPr sz="1800">
                <a:solidFill>
                  <a:schemeClr val="bg1"/>
                </a:solidFill>
              </a:defRPr>
            </a:lvl1pPr>
          </a:lstStyle>
          <a:p>
            <a:fld id="{B5C6C3C4-1F13-A745-94B4-FF34C1932FEB}" type="slidenum">
              <a:rPr lang="en-US" smtClean="0"/>
              <a:pPr/>
              <a:t>‹#›</a:t>
            </a:fld>
            <a:endParaRPr lang="en-US" dirty="0"/>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it-IT"/>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it-IT"/>
              <a:t>Click to edit Master text styles</a:t>
            </a:r>
          </a:p>
          <a:p>
            <a:pPr lvl="1" eaLnBrk="1" latinLnBrk="0" hangingPunct="1"/>
            <a:r>
              <a:rPr lang="it-IT"/>
              <a:t>Second level</a:t>
            </a:r>
          </a:p>
          <a:p>
            <a:pPr lvl="2" eaLnBrk="1" latinLnBrk="0" hangingPunct="1"/>
            <a:r>
              <a:rPr lang="it-IT"/>
              <a:t>Third level</a:t>
            </a:r>
          </a:p>
          <a:p>
            <a:pPr lvl="3" eaLnBrk="1" latinLnBrk="0" hangingPunct="1"/>
            <a:r>
              <a:rPr lang="it-IT"/>
              <a:t>Fourth level</a:t>
            </a:r>
          </a:p>
          <a:p>
            <a:pPr lvl="4" eaLnBrk="1" latinLnBrk="0" hangingPunct="1"/>
            <a:r>
              <a:rPr lang="it-IT"/>
              <a:t>Fifth level</a:t>
            </a:r>
            <a:endParaRPr kumimoji="0" lang="en-US"/>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a:xfrm>
            <a:off x="4436919" y="6608618"/>
            <a:ext cx="4707082" cy="249381"/>
          </a:xfrm>
        </p:spPr>
        <p:txBody>
          <a:bodyPr/>
          <a:lstStyle>
            <a:lvl1pPr>
              <a:defRPr sz="900"/>
            </a:lvl1pPr>
          </a:lstStyle>
          <a:p>
            <a:r>
              <a:rPr lang="en-US"/>
              <a:t>Echihabi, Zoumpatianos, Palpanas - ISCC 2020</a:t>
            </a:r>
            <a:endParaRPr lang="en-US" dirty="0"/>
          </a:p>
        </p:txBody>
      </p:sp>
      <p:sp>
        <p:nvSpPr>
          <p:cNvPr id="6" name="Slide Number Placeholder 5"/>
          <p:cNvSpPr>
            <a:spLocks noGrp="1"/>
          </p:cNvSpPr>
          <p:nvPr>
            <p:ph type="sldNum" sz="quarter" idx="12"/>
          </p:nvPr>
        </p:nvSpPr>
        <p:spPr/>
        <p:txBody>
          <a:bodyPr/>
          <a:lstStyle/>
          <a:p>
            <a:fld id="{B5C6C3C4-1F13-A745-94B4-FF34C1932FEB}"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1981200"/>
            <a:ext cx="7772400" cy="1362075"/>
          </a:xfrm>
        </p:spPr>
        <p:txBody>
          <a:bodyPr anchor="b">
            <a:noAutofit/>
          </a:bodyPr>
          <a:lstStyle>
            <a:lvl1pPr algn="l">
              <a:buNone/>
              <a:defRPr sz="4300" b="1" cap="none" baseline="0">
                <a:ln w="12700">
                  <a:solidFill>
                    <a:schemeClr val="accent2">
                      <a:shade val="90000"/>
                      <a:satMod val="150000"/>
                    </a:schemeClr>
                  </a:solidFill>
                </a:ln>
                <a:solidFill>
                  <a:srgbClr val="FFFFFF"/>
                </a:solidFill>
                <a:effectLst>
                  <a:outerShdw blurRad="38100" dist="38100" dir="5400000" algn="tl" rotWithShape="0">
                    <a:srgbClr val="000000">
                      <a:alpha val="25000"/>
                    </a:srgbClr>
                  </a:outerShdw>
                </a:effectLst>
              </a:defRPr>
            </a:lvl1pPr>
          </a:lstStyle>
          <a:p>
            <a:r>
              <a:rPr kumimoji="0" lang="it-IT"/>
              <a:t>Click to edit Master title style</a:t>
            </a:r>
            <a:endParaRPr kumimoji="0" lang="en-US"/>
          </a:p>
        </p:txBody>
      </p:sp>
      <p:sp>
        <p:nvSpPr>
          <p:cNvPr id="3" name="Text Placeholder 2"/>
          <p:cNvSpPr>
            <a:spLocks noGrp="1"/>
          </p:cNvSpPr>
          <p:nvPr>
            <p:ph type="body" idx="1"/>
          </p:nvPr>
        </p:nvSpPr>
        <p:spPr>
          <a:xfrm>
            <a:off x="722313" y="3367088"/>
            <a:ext cx="7772400" cy="1509712"/>
          </a:xfrm>
        </p:spPr>
        <p:txBody>
          <a:bodyPr anchor="t"/>
          <a:lstStyle>
            <a:lvl1pPr marL="45720" indent="0">
              <a:buNone/>
              <a:defRPr sz="2100" b="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it-IT"/>
              <a:t>Click to edit Master text styles</a:t>
            </a:r>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r>
              <a:rPr lang="en-US"/>
              <a:t>Echihabi, Zoumpatianos, Palpanas - ISCC 2020</a:t>
            </a:r>
            <a:endParaRPr lang="en-US" dirty="0"/>
          </a:p>
        </p:txBody>
      </p:sp>
      <p:sp>
        <p:nvSpPr>
          <p:cNvPr id="6" name="Slide Number Placeholder 5"/>
          <p:cNvSpPr>
            <a:spLocks noGrp="1"/>
          </p:cNvSpPr>
          <p:nvPr>
            <p:ph type="sldNum" sz="quarter" idx="12"/>
          </p:nvPr>
        </p:nvSpPr>
        <p:spPr/>
        <p:txBody>
          <a:bodyPr/>
          <a:lstStyle/>
          <a:p>
            <a:fld id="{B5C6C3C4-1F13-A745-94B4-FF34C1932FEB}"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it-IT"/>
              <a:t>Click to edit Master title style</a:t>
            </a:r>
            <a:endParaRPr kumimoji="0" lang="en-US"/>
          </a:p>
        </p:txBody>
      </p:sp>
      <p:sp>
        <p:nvSpPr>
          <p:cNvPr id="3" name="Content Placeholder 2"/>
          <p:cNvSpPr>
            <a:spLocks noGrp="1"/>
          </p:cNvSpPr>
          <p:nvPr>
            <p:ph sz="half" idx="1"/>
          </p:nvPr>
        </p:nvSpPr>
        <p:spPr>
          <a:xfrm>
            <a:off x="457200" y="2249424"/>
            <a:ext cx="4038600" cy="4525963"/>
          </a:xfrm>
        </p:spPr>
        <p:txBody>
          <a:bodyPr/>
          <a:lstStyle>
            <a:lvl1pPr>
              <a:defRPr sz="2000"/>
            </a:lvl1pPr>
            <a:lvl2pPr>
              <a:defRPr sz="1900"/>
            </a:lvl2pPr>
            <a:lvl3pPr>
              <a:defRPr sz="1800"/>
            </a:lvl3pPr>
            <a:lvl4pPr>
              <a:defRPr sz="1800"/>
            </a:lvl4pPr>
            <a:lvl5pPr>
              <a:defRPr sz="1800"/>
            </a:lvl5pPr>
          </a:lstStyle>
          <a:p>
            <a:pPr lvl="0" eaLnBrk="1" latinLnBrk="0" hangingPunct="1"/>
            <a:r>
              <a:rPr lang="it-IT"/>
              <a:t>Click to edit Master text styles</a:t>
            </a:r>
          </a:p>
          <a:p>
            <a:pPr lvl="1" eaLnBrk="1" latinLnBrk="0" hangingPunct="1"/>
            <a:r>
              <a:rPr lang="it-IT"/>
              <a:t>Second level</a:t>
            </a:r>
          </a:p>
          <a:p>
            <a:pPr lvl="2" eaLnBrk="1" latinLnBrk="0" hangingPunct="1"/>
            <a:r>
              <a:rPr lang="it-IT"/>
              <a:t>Third level</a:t>
            </a:r>
          </a:p>
          <a:p>
            <a:pPr lvl="3" eaLnBrk="1" latinLnBrk="0" hangingPunct="1"/>
            <a:r>
              <a:rPr lang="it-IT"/>
              <a:t>Fourth level</a:t>
            </a:r>
          </a:p>
          <a:p>
            <a:pPr lvl="4" eaLnBrk="1" latinLnBrk="0" hangingPunct="1"/>
            <a:r>
              <a:rPr lang="it-IT"/>
              <a:t>Fifth level</a:t>
            </a:r>
            <a:endParaRPr kumimoji="0" lang="en-US"/>
          </a:p>
        </p:txBody>
      </p:sp>
      <p:sp>
        <p:nvSpPr>
          <p:cNvPr id="4" name="Content Placeholder 3"/>
          <p:cNvSpPr>
            <a:spLocks noGrp="1"/>
          </p:cNvSpPr>
          <p:nvPr>
            <p:ph sz="half" idx="2"/>
          </p:nvPr>
        </p:nvSpPr>
        <p:spPr>
          <a:xfrm>
            <a:off x="4648200" y="2249424"/>
            <a:ext cx="4038600" cy="4525963"/>
          </a:xfrm>
        </p:spPr>
        <p:txBody>
          <a:bodyPr/>
          <a:lstStyle>
            <a:lvl1pPr>
              <a:defRPr sz="2000"/>
            </a:lvl1pPr>
            <a:lvl2pPr>
              <a:defRPr sz="1900"/>
            </a:lvl2pPr>
            <a:lvl3pPr>
              <a:defRPr sz="1800"/>
            </a:lvl3pPr>
            <a:lvl4pPr>
              <a:defRPr sz="1800"/>
            </a:lvl4pPr>
            <a:lvl5pPr>
              <a:defRPr sz="1800"/>
            </a:lvl5pPr>
          </a:lstStyle>
          <a:p>
            <a:pPr lvl="0" eaLnBrk="1" latinLnBrk="0" hangingPunct="1"/>
            <a:r>
              <a:rPr lang="it-IT"/>
              <a:t>Click to edit Master text styles</a:t>
            </a:r>
          </a:p>
          <a:p>
            <a:pPr lvl="1" eaLnBrk="1" latinLnBrk="0" hangingPunct="1"/>
            <a:r>
              <a:rPr lang="it-IT"/>
              <a:t>Second level</a:t>
            </a:r>
          </a:p>
          <a:p>
            <a:pPr lvl="2" eaLnBrk="1" latinLnBrk="0" hangingPunct="1"/>
            <a:r>
              <a:rPr lang="it-IT"/>
              <a:t>Third level</a:t>
            </a:r>
          </a:p>
          <a:p>
            <a:pPr lvl="3" eaLnBrk="1" latinLnBrk="0" hangingPunct="1"/>
            <a:r>
              <a:rPr lang="it-IT"/>
              <a:t>Fourth level</a:t>
            </a:r>
          </a:p>
          <a:p>
            <a:pPr lvl="4" eaLnBrk="1" latinLnBrk="0" hangingPunct="1"/>
            <a:r>
              <a:rPr lang="it-IT"/>
              <a:t>Fifth level</a:t>
            </a:r>
            <a:endParaRPr kumimoji="0" lang="en-US"/>
          </a:p>
        </p:txBody>
      </p:sp>
      <p:sp>
        <p:nvSpPr>
          <p:cNvPr id="5" name="Date Placeholder 4"/>
          <p:cNvSpPr>
            <a:spLocks noGrp="1"/>
          </p:cNvSpPr>
          <p:nvPr>
            <p:ph type="dt" sz="half" idx="10"/>
          </p:nvPr>
        </p:nvSpPr>
        <p:spPr/>
        <p:txBody>
          <a:bodyPr/>
          <a:lstStyle/>
          <a:p>
            <a:endParaRPr lang="en-US" dirty="0"/>
          </a:p>
        </p:txBody>
      </p:sp>
      <p:sp>
        <p:nvSpPr>
          <p:cNvPr id="6" name="Footer Placeholder 5"/>
          <p:cNvSpPr>
            <a:spLocks noGrp="1"/>
          </p:cNvSpPr>
          <p:nvPr>
            <p:ph type="ftr" sz="quarter" idx="11"/>
          </p:nvPr>
        </p:nvSpPr>
        <p:spPr/>
        <p:txBody>
          <a:bodyPr/>
          <a:lstStyle/>
          <a:p>
            <a:r>
              <a:rPr lang="en-US"/>
              <a:t>Echihabi, Zoumpatianos, Palpanas - ISCC 2020</a:t>
            </a:r>
            <a:endParaRPr lang="en-US" dirty="0"/>
          </a:p>
        </p:txBody>
      </p:sp>
      <p:sp>
        <p:nvSpPr>
          <p:cNvPr id="7" name="Slide Number Placeholder 6"/>
          <p:cNvSpPr>
            <a:spLocks noGrp="1"/>
          </p:cNvSpPr>
          <p:nvPr>
            <p:ph type="sldNum" sz="quarter" idx="12"/>
          </p:nvPr>
        </p:nvSpPr>
        <p:spPr/>
        <p:txBody>
          <a:bodyPr/>
          <a:lstStyle/>
          <a:p>
            <a:fld id="{B5C6C3C4-1F13-A745-94B4-FF34C1932FEB}"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1143000"/>
            <a:ext cx="8382000" cy="1069848"/>
          </a:xfrm>
        </p:spPr>
        <p:txBody>
          <a:bodyPr anchor="ctr"/>
          <a:lstStyle>
            <a:lvl1pPr>
              <a:defRPr sz="4000" b="0" i="0" cap="none" baseline="0"/>
            </a:lvl1pPr>
          </a:lstStyle>
          <a:p>
            <a:r>
              <a:rPr kumimoji="0" lang="it-IT"/>
              <a:t>Click to edit Master title style</a:t>
            </a:r>
            <a:endParaRPr kumimoji="0" lang="en-US"/>
          </a:p>
        </p:txBody>
      </p:sp>
      <p:sp>
        <p:nvSpPr>
          <p:cNvPr id="3" name="Text Placeholder 2"/>
          <p:cNvSpPr>
            <a:spLocks noGrp="1"/>
          </p:cNvSpPr>
          <p:nvPr>
            <p:ph type="body" idx="1"/>
          </p:nvPr>
        </p:nvSpPr>
        <p:spPr>
          <a:xfrm>
            <a:off x="381000" y="2244970"/>
            <a:ext cx="4041648"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it-IT"/>
              <a:t>Click to edit Master text styles</a:t>
            </a:r>
          </a:p>
        </p:txBody>
      </p:sp>
      <p:sp>
        <p:nvSpPr>
          <p:cNvPr id="4" name="Text Placeholder 3"/>
          <p:cNvSpPr>
            <a:spLocks noGrp="1"/>
          </p:cNvSpPr>
          <p:nvPr>
            <p:ph type="body" sz="half" idx="3"/>
          </p:nvPr>
        </p:nvSpPr>
        <p:spPr>
          <a:xfrm>
            <a:off x="4721225" y="2244970"/>
            <a:ext cx="4041775"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it-IT"/>
              <a:t>Click to edit Master text styles</a:t>
            </a:r>
          </a:p>
        </p:txBody>
      </p:sp>
      <p:sp>
        <p:nvSpPr>
          <p:cNvPr id="5" name="Content Placeholder 4"/>
          <p:cNvSpPr>
            <a:spLocks noGrp="1"/>
          </p:cNvSpPr>
          <p:nvPr>
            <p:ph sz="quarter" idx="2"/>
          </p:nvPr>
        </p:nvSpPr>
        <p:spPr>
          <a:xfrm>
            <a:off x="381000" y="2708519"/>
            <a:ext cx="4041648" cy="3886200"/>
          </a:xfrm>
        </p:spPr>
        <p:txBody>
          <a:bodyPr/>
          <a:lstStyle>
            <a:lvl1pPr>
              <a:defRPr sz="2000"/>
            </a:lvl1pPr>
            <a:lvl2pPr>
              <a:defRPr sz="2000"/>
            </a:lvl2pPr>
            <a:lvl3pPr>
              <a:defRPr sz="1800"/>
            </a:lvl3pPr>
            <a:lvl4pPr>
              <a:defRPr sz="1600"/>
            </a:lvl4pPr>
            <a:lvl5pPr>
              <a:defRPr sz="1600"/>
            </a:lvl5pPr>
          </a:lstStyle>
          <a:p>
            <a:pPr lvl="0" eaLnBrk="1" latinLnBrk="0" hangingPunct="1"/>
            <a:r>
              <a:rPr lang="it-IT"/>
              <a:t>Click to edit Master text styles</a:t>
            </a:r>
          </a:p>
          <a:p>
            <a:pPr lvl="1" eaLnBrk="1" latinLnBrk="0" hangingPunct="1"/>
            <a:r>
              <a:rPr lang="it-IT"/>
              <a:t>Second level</a:t>
            </a:r>
          </a:p>
          <a:p>
            <a:pPr lvl="2" eaLnBrk="1" latinLnBrk="0" hangingPunct="1"/>
            <a:r>
              <a:rPr lang="it-IT"/>
              <a:t>Third level</a:t>
            </a:r>
          </a:p>
          <a:p>
            <a:pPr lvl="3" eaLnBrk="1" latinLnBrk="0" hangingPunct="1"/>
            <a:r>
              <a:rPr lang="it-IT"/>
              <a:t>Fourth level</a:t>
            </a:r>
          </a:p>
          <a:p>
            <a:pPr lvl="4" eaLnBrk="1" latinLnBrk="0" hangingPunct="1"/>
            <a:r>
              <a:rPr lang="it-IT"/>
              <a:t>Fifth level</a:t>
            </a:r>
            <a:endParaRPr kumimoji="0" lang="en-US"/>
          </a:p>
        </p:txBody>
      </p:sp>
      <p:sp>
        <p:nvSpPr>
          <p:cNvPr id="6" name="Content Placeholder 5"/>
          <p:cNvSpPr>
            <a:spLocks noGrp="1"/>
          </p:cNvSpPr>
          <p:nvPr>
            <p:ph sz="quarter" idx="4"/>
          </p:nvPr>
        </p:nvSpPr>
        <p:spPr>
          <a:xfrm>
            <a:off x="4718304" y="2708519"/>
            <a:ext cx="4041775" cy="3886200"/>
          </a:xfrm>
        </p:spPr>
        <p:txBody>
          <a:bodyPr/>
          <a:lstStyle>
            <a:lvl1pPr>
              <a:defRPr sz="2000"/>
            </a:lvl1pPr>
            <a:lvl2pPr>
              <a:defRPr sz="2000"/>
            </a:lvl2pPr>
            <a:lvl3pPr>
              <a:defRPr sz="1800"/>
            </a:lvl3pPr>
            <a:lvl4pPr>
              <a:defRPr sz="1600"/>
            </a:lvl4pPr>
            <a:lvl5pPr>
              <a:defRPr sz="1600"/>
            </a:lvl5pPr>
          </a:lstStyle>
          <a:p>
            <a:pPr lvl="0" eaLnBrk="1" latinLnBrk="0" hangingPunct="1"/>
            <a:r>
              <a:rPr lang="it-IT"/>
              <a:t>Click to edit Master text styles</a:t>
            </a:r>
          </a:p>
          <a:p>
            <a:pPr lvl="1" eaLnBrk="1" latinLnBrk="0" hangingPunct="1"/>
            <a:r>
              <a:rPr lang="it-IT"/>
              <a:t>Second level</a:t>
            </a:r>
          </a:p>
          <a:p>
            <a:pPr lvl="2" eaLnBrk="1" latinLnBrk="0" hangingPunct="1"/>
            <a:r>
              <a:rPr lang="it-IT"/>
              <a:t>Third level</a:t>
            </a:r>
          </a:p>
          <a:p>
            <a:pPr lvl="3" eaLnBrk="1" latinLnBrk="0" hangingPunct="1"/>
            <a:r>
              <a:rPr lang="it-IT"/>
              <a:t>Fourth level</a:t>
            </a:r>
          </a:p>
          <a:p>
            <a:pPr lvl="4" eaLnBrk="1" latinLnBrk="0" hangingPunct="1"/>
            <a:r>
              <a:rPr lang="it-IT"/>
              <a:t>Fifth level</a:t>
            </a:r>
            <a:endParaRPr kumimoji="0" lang="en-US"/>
          </a:p>
        </p:txBody>
      </p:sp>
      <p:sp>
        <p:nvSpPr>
          <p:cNvPr id="26" name="Date Placeholder 25"/>
          <p:cNvSpPr>
            <a:spLocks noGrp="1"/>
          </p:cNvSpPr>
          <p:nvPr>
            <p:ph type="dt" sz="half" idx="10"/>
          </p:nvPr>
        </p:nvSpPr>
        <p:spPr/>
        <p:txBody>
          <a:bodyPr rtlCol="0"/>
          <a:lstStyle/>
          <a:p>
            <a:endParaRPr lang="en-US" dirty="0"/>
          </a:p>
        </p:txBody>
      </p:sp>
      <p:sp>
        <p:nvSpPr>
          <p:cNvPr id="27" name="Slide Number Placeholder 26"/>
          <p:cNvSpPr>
            <a:spLocks noGrp="1"/>
          </p:cNvSpPr>
          <p:nvPr>
            <p:ph type="sldNum" sz="quarter" idx="11"/>
          </p:nvPr>
        </p:nvSpPr>
        <p:spPr/>
        <p:txBody>
          <a:bodyPr rtlCol="0"/>
          <a:lstStyle/>
          <a:p>
            <a:fld id="{B5C6C3C4-1F13-A745-94B4-FF34C1932FEB}" type="slidenum">
              <a:rPr lang="en-US" smtClean="0"/>
              <a:pPr/>
              <a:t>‹#›</a:t>
            </a:fld>
            <a:endParaRPr lang="en-US" dirty="0"/>
          </a:p>
        </p:txBody>
      </p:sp>
      <p:sp>
        <p:nvSpPr>
          <p:cNvPr id="28" name="Footer Placeholder 27"/>
          <p:cNvSpPr>
            <a:spLocks noGrp="1"/>
          </p:cNvSpPr>
          <p:nvPr>
            <p:ph type="ftr" sz="quarter" idx="12"/>
          </p:nvPr>
        </p:nvSpPr>
        <p:spPr/>
        <p:txBody>
          <a:bodyPr rtlCol="0"/>
          <a:lstStyle/>
          <a:p>
            <a:r>
              <a:rPr lang="en-US"/>
              <a:t>Echihabi, Zoumpatianos, Palpanas - ISCC 2020</a:t>
            </a:r>
            <a:endParaRPr lang="en-US" dirty="0"/>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1143000"/>
            <a:ext cx="8229600" cy="1069848"/>
          </a:xfrm>
        </p:spPr>
        <p:txBody>
          <a:bodyPr anchor="ctr"/>
          <a:lstStyle>
            <a:lvl1pPr>
              <a:defRPr sz="4000">
                <a:solidFill>
                  <a:schemeClr val="tx2"/>
                </a:solidFill>
              </a:defRPr>
            </a:lvl1pPr>
          </a:lstStyle>
          <a:p>
            <a:r>
              <a:rPr kumimoji="0" lang="it-IT"/>
              <a:t>Click to edit Master title style</a:t>
            </a:r>
            <a:endParaRPr kumimoji="0" lang="en-US"/>
          </a:p>
        </p:txBody>
      </p:sp>
      <p:sp>
        <p:nvSpPr>
          <p:cNvPr id="3" name="Date Placeholder 2"/>
          <p:cNvSpPr>
            <a:spLocks noGrp="1"/>
          </p:cNvSpPr>
          <p:nvPr>
            <p:ph type="dt" sz="half" idx="10"/>
          </p:nvPr>
        </p:nvSpPr>
        <p:spPr>
          <a:xfrm>
            <a:off x="6583680" y="612648"/>
            <a:ext cx="957264" cy="457200"/>
          </a:xfrm>
        </p:spPr>
        <p:txBody>
          <a:bodyPr/>
          <a:lstStyle/>
          <a:p>
            <a:endParaRPr lang="en-US" dirty="0"/>
          </a:p>
        </p:txBody>
      </p:sp>
      <p:sp>
        <p:nvSpPr>
          <p:cNvPr id="4" name="Footer Placeholder 3"/>
          <p:cNvSpPr>
            <a:spLocks noGrp="1"/>
          </p:cNvSpPr>
          <p:nvPr>
            <p:ph type="ftr" sz="quarter" idx="11"/>
          </p:nvPr>
        </p:nvSpPr>
        <p:spPr>
          <a:xfrm>
            <a:off x="5257800" y="612648"/>
            <a:ext cx="1325880" cy="457200"/>
          </a:xfrm>
        </p:spPr>
        <p:txBody>
          <a:bodyPr/>
          <a:lstStyle/>
          <a:p>
            <a:r>
              <a:rPr lang="en-US"/>
              <a:t>Echihabi, Zoumpatianos, Palpanas - ISCC 2020</a:t>
            </a:r>
            <a:endParaRPr lang="en-US" dirty="0"/>
          </a:p>
        </p:txBody>
      </p:sp>
      <p:sp>
        <p:nvSpPr>
          <p:cNvPr id="5" name="Slide Number Placeholder 4"/>
          <p:cNvSpPr>
            <a:spLocks noGrp="1"/>
          </p:cNvSpPr>
          <p:nvPr>
            <p:ph type="sldNum" sz="quarter" idx="12"/>
          </p:nvPr>
        </p:nvSpPr>
        <p:spPr>
          <a:xfrm>
            <a:off x="8174736" y="2272"/>
            <a:ext cx="762000" cy="365760"/>
          </a:xfrm>
        </p:spPr>
        <p:txBody>
          <a:bodyPr/>
          <a:lstStyle/>
          <a:p>
            <a:fld id="{B5C6C3C4-1F13-A745-94B4-FF34C1932FEB}" type="slidenum">
              <a:rPr lang="en-US" smtClean="0"/>
              <a:pPr/>
              <a:t>‹#›</a:t>
            </a:fld>
            <a:endParaRPr lang="en-US" dirty="0"/>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dirty="0"/>
          </a:p>
        </p:txBody>
      </p:sp>
      <p:sp>
        <p:nvSpPr>
          <p:cNvPr id="3" name="Footer Placeholder 2"/>
          <p:cNvSpPr>
            <a:spLocks noGrp="1"/>
          </p:cNvSpPr>
          <p:nvPr>
            <p:ph type="ftr" sz="quarter" idx="11"/>
          </p:nvPr>
        </p:nvSpPr>
        <p:spPr/>
        <p:txBody>
          <a:bodyPr/>
          <a:lstStyle/>
          <a:p>
            <a:r>
              <a:rPr lang="en-US"/>
              <a:t>Echihabi, Zoumpatianos, Palpanas - ISCC 2020</a:t>
            </a:r>
            <a:endParaRPr lang="en-US" dirty="0"/>
          </a:p>
        </p:txBody>
      </p:sp>
      <p:sp>
        <p:nvSpPr>
          <p:cNvPr id="4" name="Slide Number Placeholder 3"/>
          <p:cNvSpPr>
            <a:spLocks noGrp="1"/>
          </p:cNvSpPr>
          <p:nvPr>
            <p:ph type="sldNum" sz="quarter" idx="12"/>
          </p:nvPr>
        </p:nvSpPr>
        <p:spPr/>
        <p:txBody>
          <a:bodyPr/>
          <a:lstStyle/>
          <a:p>
            <a:fld id="{B5C6C3C4-1F13-A745-94B4-FF34C1932FEB}" type="slidenum">
              <a:rPr lang="en-US" smtClean="0"/>
              <a:pPr/>
              <a:t>‹#›</a:t>
            </a:fld>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CA"/>
          </a:p>
        </p:txBody>
      </p:sp>
      <p:sp>
        <p:nvSpPr>
          <p:cNvPr id="5" name="Footer Placeholder 4"/>
          <p:cNvSpPr>
            <a:spLocks noGrp="1"/>
          </p:cNvSpPr>
          <p:nvPr>
            <p:ph type="ftr" sz="quarter" idx="11"/>
          </p:nvPr>
        </p:nvSpPr>
        <p:spPr/>
        <p:txBody>
          <a:bodyPr/>
          <a:lstStyle/>
          <a:p>
            <a:r>
              <a:rPr lang="en-CA"/>
              <a:t>Echihabi, Zoumpatianos, Palpanas - ISCC 2020</a:t>
            </a:r>
          </a:p>
        </p:txBody>
      </p:sp>
      <p:sp>
        <p:nvSpPr>
          <p:cNvPr id="6" name="Slide Number Placeholder 5"/>
          <p:cNvSpPr>
            <a:spLocks noGrp="1"/>
          </p:cNvSpPr>
          <p:nvPr>
            <p:ph type="sldNum" sz="quarter" idx="12"/>
          </p:nvPr>
        </p:nvSpPr>
        <p:spPr/>
        <p:txBody>
          <a:bodyPr/>
          <a:lstStyle/>
          <a:p>
            <a:fld id="{77D447A2-42E6-489B-9D68-84F5F818B1DA}" type="slidenum">
              <a:rPr lang="en-CA" smtClean="0"/>
              <a:t>‹#›</a:t>
            </a:fld>
            <a:endParaRPr lang="en-CA"/>
          </a:p>
        </p:txBody>
      </p:sp>
    </p:spTree>
    <p:extLst>
      <p:ext uri="{BB962C8B-B14F-4D97-AF65-F5344CB8AC3E}">
        <p14:creationId xmlns:p14="http://schemas.microsoft.com/office/powerpoint/2010/main" val="422135617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353496" y="1101970"/>
            <a:ext cx="3383280" cy="877824"/>
          </a:xfrm>
        </p:spPr>
        <p:txBody>
          <a:bodyPr anchor="b"/>
          <a:lstStyle>
            <a:lvl1pPr algn="l">
              <a:buNone/>
              <a:defRPr sz="1800" b="1"/>
            </a:lvl1pPr>
          </a:lstStyle>
          <a:p>
            <a:r>
              <a:rPr kumimoji="0" lang="it-IT"/>
              <a:t>Click to edit Master title style</a:t>
            </a:r>
            <a:endParaRPr kumimoji="0" lang="en-US"/>
          </a:p>
        </p:txBody>
      </p:sp>
      <p:sp>
        <p:nvSpPr>
          <p:cNvPr id="3" name="Text Placeholder 2"/>
          <p:cNvSpPr>
            <a:spLocks noGrp="1"/>
          </p:cNvSpPr>
          <p:nvPr>
            <p:ph type="body" idx="2"/>
          </p:nvPr>
        </p:nvSpPr>
        <p:spPr>
          <a:xfrm>
            <a:off x="5353496" y="2010727"/>
            <a:ext cx="3383280" cy="4617720"/>
          </a:xfrm>
        </p:spPr>
        <p:txBody>
          <a:bodyPr/>
          <a:lstStyle>
            <a:lvl1pPr marL="9144" indent="0">
              <a:buNone/>
              <a:defRPr sz="1400"/>
            </a:lvl1pPr>
            <a:lvl2pPr>
              <a:buNone/>
              <a:defRPr sz="1200"/>
            </a:lvl2pPr>
            <a:lvl3pPr>
              <a:buNone/>
              <a:defRPr sz="1000"/>
            </a:lvl3pPr>
            <a:lvl4pPr>
              <a:buNone/>
              <a:defRPr sz="900"/>
            </a:lvl4pPr>
            <a:lvl5pPr>
              <a:buNone/>
              <a:defRPr sz="900"/>
            </a:lvl5pPr>
          </a:lstStyle>
          <a:p>
            <a:pPr lvl="0" eaLnBrk="1" latinLnBrk="0" hangingPunct="1"/>
            <a:r>
              <a:rPr kumimoji="0" lang="it-IT"/>
              <a:t>Click to edit Master text styles</a:t>
            </a:r>
          </a:p>
        </p:txBody>
      </p:sp>
      <p:sp>
        <p:nvSpPr>
          <p:cNvPr id="4" name="Content Placeholder 3"/>
          <p:cNvSpPr>
            <a:spLocks noGrp="1"/>
          </p:cNvSpPr>
          <p:nvPr>
            <p:ph sz="half" idx="1"/>
          </p:nvPr>
        </p:nvSpPr>
        <p:spPr>
          <a:xfrm>
            <a:off x="152400" y="776287"/>
            <a:ext cx="5102352" cy="5852160"/>
          </a:xfrm>
        </p:spPr>
        <p:txBody>
          <a:bodyPr/>
          <a:lstStyle>
            <a:lvl1pPr>
              <a:defRPr sz="3200"/>
            </a:lvl1pPr>
            <a:lvl2pPr>
              <a:defRPr sz="2800"/>
            </a:lvl2pPr>
            <a:lvl3pPr>
              <a:defRPr sz="2400"/>
            </a:lvl3pPr>
            <a:lvl4pPr>
              <a:defRPr sz="2000"/>
            </a:lvl4pPr>
            <a:lvl5pPr>
              <a:defRPr sz="2000"/>
            </a:lvl5pPr>
          </a:lstStyle>
          <a:p>
            <a:pPr lvl="0" eaLnBrk="1" latinLnBrk="0" hangingPunct="1"/>
            <a:r>
              <a:rPr lang="it-IT"/>
              <a:t>Click to edit Master text styles</a:t>
            </a:r>
          </a:p>
          <a:p>
            <a:pPr lvl="1" eaLnBrk="1" latinLnBrk="0" hangingPunct="1"/>
            <a:r>
              <a:rPr lang="it-IT"/>
              <a:t>Second level</a:t>
            </a:r>
          </a:p>
          <a:p>
            <a:pPr lvl="2" eaLnBrk="1" latinLnBrk="0" hangingPunct="1"/>
            <a:r>
              <a:rPr lang="it-IT"/>
              <a:t>Third level</a:t>
            </a:r>
          </a:p>
          <a:p>
            <a:pPr lvl="3" eaLnBrk="1" latinLnBrk="0" hangingPunct="1"/>
            <a:r>
              <a:rPr lang="it-IT"/>
              <a:t>Fourth level</a:t>
            </a:r>
          </a:p>
          <a:p>
            <a:pPr lvl="4" eaLnBrk="1" latinLnBrk="0" hangingPunct="1"/>
            <a:r>
              <a:rPr lang="it-IT"/>
              <a:t>Fifth level</a:t>
            </a:r>
            <a:endParaRPr kumimoji="0" lang="en-US"/>
          </a:p>
        </p:txBody>
      </p:sp>
      <p:sp>
        <p:nvSpPr>
          <p:cNvPr id="5" name="Date Placeholder 4"/>
          <p:cNvSpPr>
            <a:spLocks noGrp="1"/>
          </p:cNvSpPr>
          <p:nvPr>
            <p:ph type="dt" sz="half" idx="10"/>
          </p:nvPr>
        </p:nvSpPr>
        <p:spPr/>
        <p:txBody>
          <a:bodyPr/>
          <a:lstStyle/>
          <a:p>
            <a:endParaRPr lang="en-US" dirty="0"/>
          </a:p>
        </p:txBody>
      </p:sp>
      <p:sp>
        <p:nvSpPr>
          <p:cNvPr id="6" name="Footer Placeholder 5"/>
          <p:cNvSpPr>
            <a:spLocks noGrp="1"/>
          </p:cNvSpPr>
          <p:nvPr>
            <p:ph type="ftr" sz="quarter" idx="11"/>
          </p:nvPr>
        </p:nvSpPr>
        <p:spPr/>
        <p:txBody>
          <a:bodyPr/>
          <a:lstStyle/>
          <a:p>
            <a:r>
              <a:rPr lang="en-US"/>
              <a:t>Echihabi, Zoumpatianos, Palpanas - ISCC 2020</a:t>
            </a:r>
            <a:endParaRPr lang="en-US" dirty="0"/>
          </a:p>
        </p:txBody>
      </p:sp>
      <p:sp>
        <p:nvSpPr>
          <p:cNvPr id="7" name="Slide Number Placeholder 6"/>
          <p:cNvSpPr>
            <a:spLocks noGrp="1"/>
          </p:cNvSpPr>
          <p:nvPr>
            <p:ph type="sldNum" sz="quarter" idx="12"/>
          </p:nvPr>
        </p:nvSpPr>
        <p:spPr/>
        <p:txBody>
          <a:bodyPr/>
          <a:lstStyle/>
          <a:p>
            <a:fld id="{B5C6C3C4-1F13-A745-94B4-FF34C1932FEB}" type="slidenum">
              <a:rPr lang="en-US" smtClean="0"/>
              <a:pPr/>
              <a:t>‹#›</a:t>
            </a:fld>
            <a:endParaRPr lang="en-US" dirty="0"/>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40434" y="1109160"/>
            <a:ext cx="586803" cy="4681637"/>
          </a:xfrm>
        </p:spPr>
        <p:txBody>
          <a:bodyPr vert="vert270" lIns="45720" tIns="0" rIns="45720" anchor="t"/>
          <a:lstStyle>
            <a:lvl1pPr algn="ctr">
              <a:buNone/>
              <a:defRPr sz="2000" b="1"/>
            </a:lvl1pPr>
          </a:lstStyle>
          <a:p>
            <a:r>
              <a:rPr kumimoji="0" lang="it-IT"/>
              <a:t>Click to edit Master title style</a:t>
            </a:r>
            <a:endParaRPr kumimoji="0" lang="en-US"/>
          </a:p>
        </p:txBody>
      </p:sp>
      <p:sp>
        <p:nvSpPr>
          <p:cNvPr id="3" name="Picture Placeholder 2"/>
          <p:cNvSpPr>
            <a:spLocks noGrp="1"/>
          </p:cNvSpPr>
          <p:nvPr>
            <p:ph type="pic" idx="1"/>
          </p:nvPr>
        </p:nvSpPr>
        <p:spPr>
          <a:xfrm>
            <a:off x="403671" y="1143000"/>
            <a:ext cx="4572000" cy="4572000"/>
          </a:xfrm>
          <a:solidFill>
            <a:srgbClr val="EAEAEA"/>
          </a:solidFill>
          <a:ln w="50800">
            <a:solidFill>
              <a:srgbClr val="FFFFFF"/>
            </a:solidFill>
            <a:miter lim="800000"/>
          </a:ln>
          <a:effectLst>
            <a:outerShdw blurRad="57150" dist="31750" dir="4800000" algn="tl" rotWithShape="0">
              <a:srgbClr val="000000">
                <a:alpha val="25000"/>
              </a:srgbClr>
            </a:outerShdw>
          </a:effectLst>
          <a:scene3d>
            <a:camera prst="orthographicFront"/>
            <a:lightRig rig="twoPt" dir="t">
              <a:rot lat="0" lon="0" rev="7200000"/>
            </a:lightRig>
          </a:scene3d>
          <a:sp3d contourW="2540">
            <a:bevelT w="25400" h="19050"/>
            <a:contourClr>
              <a:srgbClr val="AEAEAE"/>
            </a:contourClr>
          </a:sp3d>
        </p:spPr>
        <p:txBody>
          <a:bodyPr/>
          <a:lstStyle>
            <a:lvl1pPr marL="0" indent="0">
              <a:buNone/>
              <a:defRPr sz="3200"/>
            </a:lvl1pPr>
          </a:lstStyle>
          <a:p>
            <a:r>
              <a:rPr kumimoji="0" lang="it-IT" dirty="0"/>
              <a:t>Click </a:t>
            </a:r>
            <a:r>
              <a:rPr kumimoji="0" lang="it-IT" dirty="0" err="1"/>
              <a:t>icon</a:t>
            </a:r>
            <a:r>
              <a:rPr kumimoji="0" lang="it-IT" dirty="0"/>
              <a:t> to </a:t>
            </a:r>
            <a:r>
              <a:rPr kumimoji="0" lang="it-IT" dirty="0" err="1"/>
              <a:t>add</a:t>
            </a:r>
            <a:r>
              <a:rPr kumimoji="0" lang="it-IT" dirty="0"/>
              <a:t> </a:t>
            </a:r>
            <a:r>
              <a:rPr kumimoji="0" lang="it-IT" dirty="0" err="1"/>
              <a:t>picture</a:t>
            </a:r>
            <a:endParaRPr kumimoji="0" lang="en-US" dirty="0"/>
          </a:p>
        </p:txBody>
      </p:sp>
      <p:sp>
        <p:nvSpPr>
          <p:cNvPr id="4" name="Text Placeholder 3"/>
          <p:cNvSpPr>
            <a:spLocks noGrp="1"/>
          </p:cNvSpPr>
          <p:nvPr>
            <p:ph type="body" sz="half" idx="2"/>
          </p:nvPr>
        </p:nvSpPr>
        <p:spPr>
          <a:xfrm>
            <a:off x="6088443" y="3274308"/>
            <a:ext cx="2590800" cy="2516489"/>
          </a:xfrm>
        </p:spPr>
        <p:txBody>
          <a:bodyPr lIns="0" tIns="0" rIns="45720" anchor="t"/>
          <a:lstStyle>
            <a:lvl1pPr marL="0" indent="0">
              <a:lnSpc>
                <a:spcPct val="100000"/>
              </a:lnSpc>
              <a:spcBef>
                <a:spcPts val="0"/>
              </a:spcBef>
              <a:buFontTx/>
              <a:buNone/>
              <a:defRPr sz="1300"/>
            </a:lvl1pPr>
            <a:lvl2pPr>
              <a:buFontTx/>
              <a:buNone/>
              <a:defRPr sz="1200"/>
            </a:lvl2pPr>
            <a:lvl3pPr>
              <a:buFontTx/>
              <a:buNone/>
              <a:defRPr sz="1000"/>
            </a:lvl3pPr>
            <a:lvl4pPr>
              <a:buFontTx/>
              <a:buNone/>
              <a:defRPr sz="900"/>
            </a:lvl4pPr>
            <a:lvl5pPr>
              <a:buFontTx/>
              <a:buNone/>
              <a:defRPr sz="900"/>
            </a:lvl5pPr>
          </a:lstStyle>
          <a:p>
            <a:pPr lvl="0" eaLnBrk="1" latinLnBrk="0" hangingPunct="1"/>
            <a:r>
              <a:rPr kumimoji="0" lang="it-IT"/>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Echihabi, Zoumpatianos, Palpanas - ISCC 2020</a:t>
            </a:r>
          </a:p>
        </p:txBody>
      </p:sp>
      <p:sp>
        <p:nvSpPr>
          <p:cNvPr id="7" name="Slide Number Placeholder 6"/>
          <p:cNvSpPr>
            <a:spLocks noGrp="1"/>
          </p:cNvSpPr>
          <p:nvPr>
            <p:ph type="sldNum" sz="quarter" idx="12"/>
          </p:nvPr>
        </p:nvSpPr>
        <p:spPr/>
        <p:txBody>
          <a:bodyPr/>
          <a:lstStyle/>
          <a:p>
            <a:fld id="{B5C6C3C4-1F13-A745-94B4-FF34C1932FEB}" type="slidenum">
              <a:rPr lang="en-US" smtClean="0"/>
              <a:pPr/>
              <a:t>‹#›</a:t>
            </a:fld>
            <a:endParaRPr 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it-IT"/>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it-IT"/>
              <a:t>Click to edit Master text styles</a:t>
            </a:r>
          </a:p>
          <a:p>
            <a:pPr lvl="1" eaLnBrk="1" latinLnBrk="0" hangingPunct="1"/>
            <a:r>
              <a:rPr lang="it-IT"/>
              <a:t>Second level</a:t>
            </a:r>
          </a:p>
          <a:p>
            <a:pPr lvl="2" eaLnBrk="1" latinLnBrk="0" hangingPunct="1"/>
            <a:r>
              <a:rPr lang="it-IT"/>
              <a:t>Third level</a:t>
            </a:r>
          </a:p>
          <a:p>
            <a:pPr lvl="3" eaLnBrk="1" latinLnBrk="0" hangingPunct="1"/>
            <a:r>
              <a:rPr lang="it-IT"/>
              <a:t>Fourth level</a:t>
            </a:r>
          </a:p>
          <a:p>
            <a:pPr lvl="4" eaLnBrk="1" latinLnBrk="0" hangingPunct="1"/>
            <a:r>
              <a:rPr lang="it-IT"/>
              <a:t>Fifth level</a:t>
            </a:r>
            <a:endParaRPr kumimoji="0"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Echihabi, Zoumpatianos, Palpanas - ISCC 2020</a:t>
            </a:r>
          </a:p>
        </p:txBody>
      </p:sp>
      <p:sp>
        <p:nvSpPr>
          <p:cNvPr id="6" name="Slide Number Placeholder 5"/>
          <p:cNvSpPr>
            <a:spLocks noGrp="1"/>
          </p:cNvSpPr>
          <p:nvPr>
            <p:ph type="sldNum" sz="quarter" idx="12"/>
          </p:nvPr>
        </p:nvSpPr>
        <p:spPr/>
        <p:txBody>
          <a:bodyPr/>
          <a:lstStyle/>
          <a:p>
            <a:fld id="{B5C6C3C4-1F13-A745-94B4-FF34C1932FEB}" type="slidenum">
              <a:rPr lang="en-US" smtClean="0"/>
              <a:pPr/>
              <a:t>‹#›</a:t>
            </a:fld>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1143000"/>
            <a:ext cx="1905000" cy="5486400"/>
          </a:xfrm>
        </p:spPr>
        <p:txBody>
          <a:bodyPr vert="eaVert"/>
          <a:lstStyle/>
          <a:p>
            <a:r>
              <a:rPr kumimoji="0" lang="it-IT"/>
              <a:t>Click to edit Master title style</a:t>
            </a:r>
            <a:endParaRPr kumimoji="0" lang="en-US"/>
          </a:p>
        </p:txBody>
      </p:sp>
      <p:sp>
        <p:nvSpPr>
          <p:cNvPr id="3" name="Vertical Text Placeholder 2"/>
          <p:cNvSpPr>
            <a:spLocks noGrp="1"/>
          </p:cNvSpPr>
          <p:nvPr>
            <p:ph type="body" orient="vert" idx="1"/>
          </p:nvPr>
        </p:nvSpPr>
        <p:spPr>
          <a:xfrm>
            <a:off x="457200" y="1143000"/>
            <a:ext cx="6248400" cy="5486400"/>
          </a:xfrm>
        </p:spPr>
        <p:txBody>
          <a:bodyPr vert="eaVert"/>
          <a:lstStyle/>
          <a:p>
            <a:pPr lvl="0" eaLnBrk="1" latinLnBrk="0" hangingPunct="1"/>
            <a:r>
              <a:rPr lang="it-IT"/>
              <a:t>Click to edit Master text styles</a:t>
            </a:r>
          </a:p>
          <a:p>
            <a:pPr lvl="1" eaLnBrk="1" latinLnBrk="0" hangingPunct="1"/>
            <a:r>
              <a:rPr lang="it-IT"/>
              <a:t>Second level</a:t>
            </a:r>
          </a:p>
          <a:p>
            <a:pPr lvl="2" eaLnBrk="1" latinLnBrk="0" hangingPunct="1"/>
            <a:r>
              <a:rPr lang="it-IT"/>
              <a:t>Third level</a:t>
            </a:r>
          </a:p>
          <a:p>
            <a:pPr lvl="3" eaLnBrk="1" latinLnBrk="0" hangingPunct="1"/>
            <a:r>
              <a:rPr lang="it-IT"/>
              <a:t>Fourth level</a:t>
            </a:r>
          </a:p>
          <a:p>
            <a:pPr lvl="4" eaLnBrk="1" latinLnBrk="0" hangingPunct="1"/>
            <a:r>
              <a:rPr lang="it-IT"/>
              <a:t>Fifth level</a:t>
            </a:r>
            <a:endParaRPr kumimoji="0"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Echihabi, Zoumpatianos, Palpanas - ISCC 2020</a:t>
            </a:r>
          </a:p>
        </p:txBody>
      </p:sp>
      <p:sp>
        <p:nvSpPr>
          <p:cNvPr id="6" name="Slide Number Placeholder 5"/>
          <p:cNvSpPr>
            <a:spLocks noGrp="1"/>
          </p:cNvSpPr>
          <p:nvPr>
            <p:ph type="sldNum" sz="quarter" idx="12"/>
          </p:nvPr>
        </p:nvSpPr>
        <p:spPr/>
        <p:txBody>
          <a:bodyPr/>
          <a:lstStyle/>
          <a:p>
            <a:fld id="{B5C6C3C4-1F13-A745-94B4-FF34C1932FEB}" type="slidenum">
              <a:rPr lang="en-US" smtClean="0"/>
              <a:pPr/>
              <a:t>‹#›</a:t>
            </a:fld>
            <a:endParaRPr 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Shape 23"/>
        <p:cNvGrpSpPr/>
        <p:nvPr/>
      </p:nvGrpSpPr>
      <p:grpSpPr>
        <a:xfrm>
          <a:off x="0" y="0"/>
          <a:ext cx="0" cy="0"/>
          <a:chOff x="0" y="0"/>
          <a:chExt cx="0" cy="0"/>
        </a:xfrm>
      </p:grpSpPr>
      <p:sp>
        <p:nvSpPr>
          <p:cNvPr id="24" name="Shape 24"/>
          <p:cNvSpPr/>
          <p:nvPr/>
        </p:nvSpPr>
        <p:spPr>
          <a:xfrm>
            <a:off x="0" y="0"/>
            <a:ext cx="9144000" cy="650400"/>
          </a:xfrm>
          <a:prstGeom prst="rect">
            <a:avLst/>
          </a:prstGeom>
          <a:solidFill>
            <a:schemeClr val="lt2"/>
          </a:solidFill>
          <a:ln>
            <a:noFill/>
          </a:ln>
        </p:spPr>
        <p:txBody>
          <a:bodyPr wrap="square" lIns="91425" tIns="91425" rIns="91425" bIns="91425" anchor="ctr" anchorCtr="0">
            <a:noAutofit/>
          </a:bodyPr>
          <a:lstStyle/>
          <a:p>
            <a:pPr fontAlgn="auto">
              <a:spcBef>
                <a:spcPts val="0"/>
              </a:spcBef>
              <a:spcAft>
                <a:spcPts val="0"/>
              </a:spcAft>
            </a:pPr>
            <a:endParaRPr sz="1400" kern="0">
              <a:solidFill>
                <a:srgbClr val="000000"/>
              </a:solidFill>
              <a:latin typeface="Arial"/>
              <a:cs typeface="Arial"/>
              <a:sym typeface="Arial"/>
            </a:endParaRPr>
          </a:p>
        </p:txBody>
      </p:sp>
      <p:grpSp>
        <p:nvGrpSpPr>
          <p:cNvPr id="25" name="Shape 25"/>
          <p:cNvGrpSpPr/>
          <p:nvPr/>
        </p:nvGrpSpPr>
        <p:grpSpPr>
          <a:xfrm>
            <a:off x="830392" y="1588342"/>
            <a:ext cx="745763" cy="61101"/>
            <a:chOff x="4580561" y="2589004"/>
            <a:chExt cx="1064464" cy="25200"/>
          </a:xfrm>
        </p:grpSpPr>
        <p:sp>
          <p:nvSpPr>
            <p:cNvPr id="26" name="Shape 26"/>
            <p:cNvSpPr/>
            <p:nvPr/>
          </p:nvSpPr>
          <p:spPr>
            <a:xfrm rot="-5400000">
              <a:off x="5366325" y="2335504"/>
              <a:ext cx="25200" cy="532200"/>
            </a:xfrm>
            <a:prstGeom prst="rect">
              <a:avLst/>
            </a:prstGeom>
            <a:solidFill>
              <a:schemeClr val="accent3"/>
            </a:solidFill>
            <a:ln>
              <a:noFill/>
            </a:ln>
          </p:spPr>
          <p:txBody>
            <a:bodyPr wrap="square" lIns="91425" tIns="91425" rIns="91425" bIns="91425" anchor="ctr" anchorCtr="0">
              <a:noAutofit/>
            </a:bodyPr>
            <a:lstStyle/>
            <a:p>
              <a:pPr fontAlgn="auto">
                <a:spcBef>
                  <a:spcPts val="0"/>
                </a:spcBef>
                <a:spcAft>
                  <a:spcPts val="0"/>
                </a:spcAft>
              </a:pPr>
              <a:endParaRPr sz="1400" kern="0">
                <a:solidFill>
                  <a:srgbClr val="000000"/>
                </a:solidFill>
                <a:latin typeface="Arial"/>
                <a:cs typeface="Arial"/>
                <a:sym typeface="Arial"/>
              </a:endParaRPr>
            </a:p>
          </p:txBody>
        </p:sp>
        <p:sp>
          <p:nvSpPr>
            <p:cNvPr id="27" name="Shape 27"/>
            <p:cNvSpPr/>
            <p:nvPr/>
          </p:nvSpPr>
          <p:spPr>
            <a:xfrm rot="-5400000">
              <a:off x="4836311" y="2333254"/>
              <a:ext cx="25200" cy="536700"/>
            </a:xfrm>
            <a:prstGeom prst="rect">
              <a:avLst/>
            </a:prstGeom>
            <a:solidFill>
              <a:schemeClr val="dk1"/>
            </a:solidFill>
            <a:ln>
              <a:noFill/>
            </a:ln>
          </p:spPr>
          <p:txBody>
            <a:bodyPr wrap="square" lIns="91425" tIns="91425" rIns="91425" bIns="91425" anchor="ctr" anchorCtr="0">
              <a:noAutofit/>
            </a:bodyPr>
            <a:lstStyle/>
            <a:p>
              <a:pPr fontAlgn="auto">
                <a:spcBef>
                  <a:spcPts val="0"/>
                </a:spcBef>
                <a:spcAft>
                  <a:spcPts val="0"/>
                </a:spcAft>
              </a:pPr>
              <a:endParaRPr sz="1400" kern="0">
                <a:solidFill>
                  <a:srgbClr val="000000"/>
                </a:solidFill>
                <a:latin typeface="Arial"/>
                <a:cs typeface="Arial"/>
                <a:sym typeface="Arial"/>
              </a:endParaRPr>
            </a:p>
          </p:txBody>
        </p:sp>
      </p:grpSp>
      <p:sp>
        <p:nvSpPr>
          <p:cNvPr id="28" name="Shape 28"/>
          <p:cNvSpPr txBox="1">
            <a:spLocks noGrp="1"/>
          </p:cNvSpPr>
          <p:nvPr>
            <p:ph type="title"/>
          </p:nvPr>
        </p:nvSpPr>
        <p:spPr>
          <a:xfrm>
            <a:off x="729450" y="1758200"/>
            <a:ext cx="7688700" cy="713600"/>
          </a:xfrm>
          <a:prstGeom prst="rect">
            <a:avLst/>
          </a:prstGeom>
        </p:spPr>
        <p:txBody>
          <a:bodyPr wrap="square" lIns="91425" tIns="91425" rIns="91425" bIns="91425" anchor="t" anchorCtr="0"/>
          <a:lstStyle>
            <a:lvl1pPr lvl="0">
              <a:spcBef>
                <a:spcPts val="0"/>
              </a:spcBef>
              <a:buClr>
                <a:schemeClr val="dk2"/>
              </a:buClr>
              <a:buSzPct val="100000"/>
              <a:defRPr sz="2600">
                <a:solidFill>
                  <a:schemeClr val="dk2"/>
                </a:solidFill>
              </a:defRPr>
            </a:lvl1pPr>
            <a:lvl2pPr lvl="1">
              <a:spcBef>
                <a:spcPts val="0"/>
              </a:spcBef>
              <a:buClr>
                <a:schemeClr val="dk2"/>
              </a:buClr>
              <a:buSzPct val="100000"/>
              <a:defRPr sz="2600">
                <a:solidFill>
                  <a:schemeClr val="dk2"/>
                </a:solidFill>
              </a:defRPr>
            </a:lvl2pPr>
            <a:lvl3pPr lvl="2">
              <a:spcBef>
                <a:spcPts val="0"/>
              </a:spcBef>
              <a:buClr>
                <a:schemeClr val="dk2"/>
              </a:buClr>
              <a:buSzPct val="100000"/>
              <a:defRPr sz="2600">
                <a:solidFill>
                  <a:schemeClr val="dk2"/>
                </a:solidFill>
              </a:defRPr>
            </a:lvl3pPr>
            <a:lvl4pPr lvl="3">
              <a:spcBef>
                <a:spcPts val="0"/>
              </a:spcBef>
              <a:buClr>
                <a:schemeClr val="dk2"/>
              </a:buClr>
              <a:buSzPct val="100000"/>
              <a:defRPr sz="2600">
                <a:solidFill>
                  <a:schemeClr val="dk2"/>
                </a:solidFill>
              </a:defRPr>
            </a:lvl4pPr>
            <a:lvl5pPr lvl="4">
              <a:spcBef>
                <a:spcPts val="0"/>
              </a:spcBef>
              <a:buClr>
                <a:schemeClr val="dk2"/>
              </a:buClr>
              <a:buSzPct val="100000"/>
              <a:defRPr sz="2600">
                <a:solidFill>
                  <a:schemeClr val="dk2"/>
                </a:solidFill>
              </a:defRPr>
            </a:lvl5pPr>
            <a:lvl6pPr lvl="5">
              <a:spcBef>
                <a:spcPts val="0"/>
              </a:spcBef>
              <a:buClr>
                <a:schemeClr val="dk2"/>
              </a:buClr>
              <a:buSzPct val="100000"/>
              <a:defRPr sz="2600">
                <a:solidFill>
                  <a:schemeClr val="dk2"/>
                </a:solidFill>
              </a:defRPr>
            </a:lvl6pPr>
            <a:lvl7pPr lvl="6">
              <a:spcBef>
                <a:spcPts val="0"/>
              </a:spcBef>
              <a:buClr>
                <a:schemeClr val="dk2"/>
              </a:buClr>
              <a:buSzPct val="100000"/>
              <a:defRPr sz="2600">
                <a:solidFill>
                  <a:schemeClr val="dk2"/>
                </a:solidFill>
              </a:defRPr>
            </a:lvl7pPr>
            <a:lvl8pPr lvl="7">
              <a:spcBef>
                <a:spcPts val="0"/>
              </a:spcBef>
              <a:buClr>
                <a:schemeClr val="dk2"/>
              </a:buClr>
              <a:buSzPct val="100000"/>
              <a:defRPr sz="2600">
                <a:solidFill>
                  <a:schemeClr val="dk2"/>
                </a:solidFill>
              </a:defRPr>
            </a:lvl8pPr>
            <a:lvl9pPr lvl="8">
              <a:spcBef>
                <a:spcPts val="0"/>
              </a:spcBef>
              <a:buClr>
                <a:schemeClr val="dk2"/>
              </a:buClr>
              <a:buSzPct val="100000"/>
              <a:defRPr sz="2600">
                <a:solidFill>
                  <a:schemeClr val="dk2"/>
                </a:solidFill>
              </a:defRPr>
            </a:lvl9pPr>
          </a:lstStyle>
          <a:p>
            <a:endParaRPr/>
          </a:p>
        </p:txBody>
      </p:sp>
      <p:sp>
        <p:nvSpPr>
          <p:cNvPr id="29" name="Shape 29"/>
          <p:cNvSpPr txBox="1">
            <a:spLocks noGrp="1"/>
          </p:cNvSpPr>
          <p:nvPr>
            <p:ph type="body" idx="1"/>
          </p:nvPr>
        </p:nvSpPr>
        <p:spPr>
          <a:xfrm>
            <a:off x="729450" y="2771833"/>
            <a:ext cx="7688700" cy="3014800"/>
          </a:xfrm>
          <a:prstGeom prst="rect">
            <a:avLst/>
          </a:prstGeom>
        </p:spPr>
        <p:txBody>
          <a:bodyPr wrap="square" lIns="91425" tIns="91425" rIns="91425" bIns="91425" anchor="t" anchorCtr="0"/>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30" name="Shape 30"/>
          <p:cNvSpPr txBox="1">
            <a:spLocks noGrp="1"/>
          </p:cNvSpPr>
          <p:nvPr>
            <p:ph type="sldNum" idx="12"/>
          </p:nvPr>
        </p:nvSpPr>
        <p:spPr>
          <a:xfrm>
            <a:off x="8536302" y="6333135"/>
            <a:ext cx="548700" cy="524800"/>
          </a:xfrm>
          <a:prstGeom prst="rect">
            <a:avLst/>
          </a:prstGeom>
        </p:spPr>
        <p:txBody>
          <a:bodyPr wrap="square" lIns="91425" tIns="91425" rIns="91425" bIns="91425" anchor="ctr" anchorCtr="0">
            <a:noAutofit/>
          </a:bodyPr>
          <a:lstStyle/>
          <a:p>
            <a:fld id="{00000000-1234-1234-1234-123412341234}" type="slidenum">
              <a:rPr lang="en-GB"/>
              <a:pPr/>
              <a:t>‹#›</a:t>
            </a:fld>
            <a:endParaRPr lang="en-GB"/>
          </a:p>
        </p:txBody>
      </p:sp>
      <p:sp>
        <p:nvSpPr>
          <p:cNvPr id="9" name="Footer Placeholder 2">
            <a:extLst>
              <a:ext uri="{FF2B5EF4-FFF2-40B4-BE49-F238E27FC236}">
                <a16:creationId xmlns:a16="http://schemas.microsoft.com/office/drawing/2014/main" id="{012E2FF0-C6E5-4D09-BFEB-A4F58C7B5947}"/>
              </a:ext>
            </a:extLst>
          </p:cNvPr>
          <p:cNvSpPr>
            <a:spLocks noGrp="1"/>
          </p:cNvSpPr>
          <p:nvPr>
            <p:ph type="ftr" sz="quarter" idx="11"/>
          </p:nvPr>
        </p:nvSpPr>
        <p:spPr>
          <a:xfrm>
            <a:off x="5786438" y="6616701"/>
            <a:ext cx="3281362" cy="266700"/>
          </a:xfrm>
        </p:spPr>
        <p:txBody>
          <a:bodyPr/>
          <a:lstStyle>
            <a:lvl1pPr>
              <a:defRPr/>
            </a:lvl1p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278346370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62000" y="228600"/>
            <a:ext cx="7716838" cy="762000"/>
          </a:xfrm>
        </p:spPr>
        <p:txBody>
          <a:bodyPr/>
          <a:lstStyle/>
          <a:p>
            <a:r>
              <a:rPr lang="en-US"/>
              <a:t>Click to edit Master title style</a:t>
            </a:r>
          </a:p>
        </p:txBody>
      </p:sp>
      <p:sp>
        <p:nvSpPr>
          <p:cNvPr id="3" name="Text Placeholder 2"/>
          <p:cNvSpPr>
            <a:spLocks noGrp="1"/>
          </p:cNvSpPr>
          <p:nvPr>
            <p:ph type="body" sz="half" idx="1"/>
          </p:nvPr>
        </p:nvSpPr>
        <p:spPr>
          <a:xfrm>
            <a:off x="381000" y="1447800"/>
            <a:ext cx="4152900" cy="5105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447800"/>
            <a:ext cx="4152900" cy="5105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1"/>
          <p:cNvSpPr>
            <a:spLocks noGrp="1" noChangeArrowheads="1"/>
          </p:cNvSpPr>
          <p:nvPr>
            <p:ph type="dt" sz="half" idx="10"/>
          </p:nvPr>
        </p:nvSpPr>
        <p:spPr>
          <a:extLst>
            <a:ext uri="{FAA26D3D-D897-4be2-8F04-BA451C77F1D7}">
              <ma14:placeholderFlag xmlns="" xmlns:ma14="http://schemas.microsoft.com/office/mac/drawingml/2011/main" val="1"/>
            </a:ext>
          </a:extLst>
        </p:spPr>
        <p:txBody>
          <a:bodyPr/>
          <a:lstStyle>
            <a:lvl1pPr>
              <a:defRPr smtClean="0">
                <a:solidFill>
                  <a:srgbClr val="000000"/>
                </a:solidFill>
                <a:latin typeface="Tahoma" pitchFamily="34" charset="0"/>
                <a:ea typeface="MS PGothic" pitchFamily="34" charset="-128"/>
              </a:defRPr>
            </a:lvl1pPr>
          </a:lstStyle>
          <a:p>
            <a:endParaRPr lang="en-US" altLang="en-US"/>
          </a:p>
        </p:txBody>
      </p:sp>
      <p:sp>
        <p:nvSpPr>
          <p:cNvPr id="6" name="Rectangle 12"/>
          <p:cNvSpPr>
            <a:spLocks noGrp="1" noChangeArrowheads="1"/>
          </p:cNvSpPr>
          <p:nvPr>
            <p:ph type="ftr" sz="quarter" idx="11"/>
          </p:nvPr>
        </p:nvSpPr>
        <p:spPr>
          <a:extLst>
            <a:ext uri="{FAA26D3D-D897-4be2-8F04-BA451C77F1D7}">
              <ma14:placeholderFlag xmlns="" xmlns:ma14="http://schemas.microsoft.com/office/mac/drawingml/2011/main" val="1"/>
            </a:ext>
          </a:extLst>
        </p:spPr>
        <p:txBody>
          <a:bodyPr/>
          <a:lstStyle>
            <a:lvl1pPr>
              <a:defRPr>
                <a:solidFill>
                  <a:srgbClr val="000000"/>
                </a:solidFill>
              </a:defRPr>
            </a:lvl1pPr>
          </a:lstStyle>
          <a:p>
            <a:pPr>
              <a:defRPr/>
            </a:pPr>
            <a:r>
              <a:rPr lang="en-US"/>
              <a:t>Echihabi, Zoumpatianos, Palpanas - ISCC 2020</a:t>
            </a:r>
          </a:p>
        </p:txBody>
      </p:sp>
      <p:sp>
        <p:nvSpPr>
          <p:cNvPr id="7" name="Rectangle 13"/>
          <p:cNvSpPr>
            <a:spLocks noGrp="1" noChangeArrowheads="1"/>
          </p:cNvSpPr>
          <p:nvPr>
            <p:ph type="sldNum" sz="quarter" idx="12"/>
          </p:nvPr>
        </p:nvSpPr>
        <p:spPr>
          <a:extLst>
            <a:ext uri="{FAA26D3D-D897-4be2-8F04-BA451C77F1D7}">
              <ma14:placeholderFlag xmlns="" xmlns:ma14="http://schemas.microsoft.com/office/mac/drawingml/2011/main" val="1"/>
            </a:ext>
          </a:extLst>
        </p:spPr>
        <p:txBody>
          <a:bodyPr/>
          <a:lstStyle>
            <a:lvl1pPr>
              <a:defRPr>
                <a:solidFill>
                  <a:srgbClr val="000000"/>
                </a:solidFill>
              </a:defRPr>
            </a:lvl1pPr>
          </a:lstStyle>
          <a:p>
            <a:fld id="{84BCEB57-7363-4102-9C8A-672232D377A9}" type="slidenum">
              <a:rPr lang="en-US" altLang="en-US"/>
              <a:pPr/>
              <a:t>‹#›</a:t>
            </a:fld>
            <a:endParaRPr lang="en-US" altLang="en-US"/>
          </a:p>
        </p:txBody>
      </p:sp>
    </p:spTree>
    <p:extLst>
      <p:ext uri="{BB962C8B-B14F-4D97-AF65-F5344CB8AC3E}">
        <p14:creationId xmlns:p14="http://schemas.microsoft.com/office/powerpoint/2010/main" val="1677876243"/>
      </p:ext>
    </p:extLst>
  </p:cSld>
  <p:clrMapOvr>
    <a:masterClrMapping/>
  </p:clrMapOvr>
  <p:transition>
    <p:zoom/>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438400"/>
            <a:ext cx="9009063" cy="1052513"/>
            <a:chOff x="0" y="1536"/>
            <a:chExt cx="5675" cy="663"/>
          </a:xfrm>
        </p:grpSpPr>
        <p:grpSp>
          <p:nvGrpSpPr>
            <p:cNvPr id="5" name="Group 3"/>
            <p:cNvGrpSpPr>
              <a:grpSpLocks/>
            </p:cNvGrpSpPr>
            <p:nvPr/>
          </p:nvGrpSpPr>
          <p:grpSpPr bwMode="auto">
            <a:xfrm>
              <a:off x="185" y="1604"/>
              <a:ext cx="449" cy="299"/>
              <a:chOff x="720" y="336"/>
              <a:chExt cx="624" cy="432"/>
            </a:xfrm>
          </p:grpSpPr>
          <p:sp>
            <p:nvSpPr>
              <p:cNvPr id="12" name="Rectangle 4"/>
              <p:cNvSpPr>
                <a:spLocks noChangeArrowheads="1"/>
              </p:cNvSpPr>
              <p:nvPr/>
            </p:nvSpPr>
            <p:spPr bwMode="auto">
              <a:xfrm>
                <a:off x="720" y="336"/>
                <a:ext cx="384" cy="432"/>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13" name="Rectangle 5"/>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grpSp>
        <p:grpSp>
          <p:nvGrpSpPr>
            <p:cNvPr id="6" name="Group 6"/>
            <p:cNvGrpSpPr>
              <a:grpSpLocks/>
            </p:cNvGrpSpPr>
            <p:nvPr/>
          </p:nvGrpSpPr>
          <p:grpSpPr bwMode="auto">
            <a:xfrm>
              <a:off x="263" y="1870"/>
              <a:ext cx="466" cy="299"/>
              <a:chOff x="912" y="2640"/>
              <a:chExt cx="672" cy="432"/>
            </a:xfrm>
          </p:grpSpPr>
          <p:sp>
            <p:nvSpPr>
              <p:cNvPr id="10" name="Rectangle 7"/>
              <p:cNvSpPr>
                <a:spLocks noChangeArrowheads="1"/>
              </p:cNvSpPr>
              <p:nvPr/>
            </p:nvSpPr>
            <p:spPr bwMode="auto">
              <a:xfrm>
                <a:off x="912" y="2640"/>
                <a:ext cx="384" cy="432"/>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11" name="Rectangle 8"/>
              <p:cNvSpPr>
                <a:spLocks noChangeArrowheads="1"/>
              </p:cNvSpPr>
              <p:nvPr/>
            </p:nvSpPr>
            <p:spPr bwMode="auto">
              <a:xfrm>
                <a:off x="1248" y="2640"/>
                <a:ext cx="336" cy="432"/>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grpSp>
        <p:sp>
          <p:nvSpPr>
            <p:cNvPr id="7" name="Rectangle 9"/>
            <p:cNvSpPr>
              <a:spLocks noChangeArrowheads="1"/>
            </p:cNvSpPr>
            <p:nvPr/>
          </p:nvSpPr>
          <p:spPr bwMode="auto">
            <a:xfrm>
              <a:off x="0" y="1824"/>
              <a:ext cx="353" cy="266"/>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8" name="Rectangle 10"/>
            <p:cNvSpPr>
              <a:spLocks noChangeArrowheads="1"/>
            </p:cNvSpPr>
            <p:nvPr/>
          </p:nvSpPr>
          <p:spPr bwMode="auto">
            <a:xfrm>
              <a:off x="400" y="1536"/>
              <a:ext cx="20" cy="66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9" name="Rectangle 11"/>
            <p:cNvSpPr>
              <a:spLocks noChangeArrowheads="1"/>
            </p:cNvSpPr>
            <p:nvPr/>
          </p:nvSpPr>
          <p:spPr bwMode="auto">
            <a:xfrm flipV="1">
              <a:off x="199" y="2054"/>
              <a:ext cx="5476" cy="35"/>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grpSp>
      <p:sp>
        <p:nvSpPr>
          <p:cNvPr id="14" name="Rectangle 17"/>
          <p:cNvSpPr>
            <a:spLocks noChangeArrowheads="1"/>
          </p:cNvSpPr>
          <p:nvPr/>
        </p:nvSpPr>
        <p:spPr bwMode="auto">
          <a:xfrm>
            <a:off x="8694738" y="6553200"/>
            <a:ext cx="4492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fld id="{BBBE58DF-488C-4DA2-8ABE-34C277226D90}" type="slidenum">
              <a:rPr lang="en-US" sz="1400">
                <a:solidFill>
                  <a:srgbClr val="1C1C1C"/>
                </a:solidFill>
                <a:cs typeface="Arial" pitchFamily="34" charset="0"/>
              </a:rPr>
              <a:pPr defTabSz="914400" fontAlgn="base">
                <a:spcBef>
                  <a:spcPct val="0"/>
                </a:spcBef>
                <a:spcAft>
                  <a:spcPct val="0"/>
                </a:spcAft>
              </a:pPr>
              <a:t>‹#›</a:t>
            </a:fld>
            <a:endParaRPr lang="en-US" sz="1400">
              <a:solidFill>
                <a:srgbClr val="1C1C1C"/>
              </a:solidFill>
              <a:cs typeface="Arial" pitchFamily="34" charset="0"/>
            </a:endParaRPr>
          </a:p>
        </p:txBody>
      </p:sp>
      <p:sp>
        <p:nvSpPr>
          <p:cNvPr id="14348" name="Rectangle 12"/>
          <p:cNvSpPr>
            <a:spLocks noGrp="1" noChangeArrowheads="1"/>
          </p:cNvSpPr>
          <p:nvPr>
            <p:ph type="ctrTitle"/>
          </p:nvPr>
        </p:nvSpPr>
        <p:spPr>
          <a:xfrm>
            <a:off x="990600" y="1828800"/>
            <a:ext cx="7772400" cy="1143000"/>
          </a:xfrm>
        </p:spPr>
        <p:txBody>
          <a:bodyPr/>
          <a:lstStyle>
            <a:lvl1pPr>
              <a:defRPr/>
            </a:lvl1pPr>
          </a:lstStyle>
          <a:p>
            <a:r>
              <a:rPr lang="en-US"/>
              <a:t>Click to edit Master title style</a:t>
            </a:r>
          </a:p>
        </p:txBody>
      </p:sp>
      <p:sp>
        <p:nvSpPr>
          <p:cNvPr id="14349" name="Rectangle 13"/>
          <p:cNvSpPr>
            <a:spLocks noGrp="1" noChangeArrowheads="1"/>
          </p:cNvSpPr>
          <p:nvPr>
            <p:ph type="subTitle" idx="1"/>
          </p:nvPr>
        </p:nvSpPr>
        <p:spPr>
          <a:xfrm>
            <a:off x="1371600" y="3886200"/>
            <a:ext cx="6400800" cy="1752600"/>
          </a:xfrm>
        </p:spPr>
        <p:txBody>
          <a:bodyPr/>
          <a:lstStyle>
            <a:lvl1pPr marL="0" indent="0" algn="ctr">
              <a:buFont typeface="Wingdings" pitchFamily="2" charset="2"/>
              <a:buNone/>
              <a:defRPr/>
            </a:lvl1pPr>
          </a:lstStyle>
          <a:p>
            <a:r>
              <a:rPr lang="en-US"/>
              <a:t>Click to edit Master subtitle style</a:t>
            </a:r>
          </a:p>
        </p:txBody>
      </p:sp>
      <p:sp>
        <p:nvSpPr>
          <p:cNvPr id="15" name="Rectangle 14"/>
          <p:cNvSpPr>
            <a:spLocks noGrp="1" noChangeArrowheads="1"/>
          </p:cNvSpPr>
          <p:nvPr>
            <p:ph type="dt" sz="half" idx="10"/>
          </p:nvPr>
        </p:nvSpPr>
        <p:spPr>
          <a:xfrm>
            <a:off x="990600" y="6248400"/>
            <a:ext cx="1905000" cy="457200"/>
          </a:xfrm>
        </p:spPr>
        <p:txBody>
          <a:bodyPr/>
          <a:lstStyle>
            <a:lvl1pPr>
              <a:defRPr sz="1400" smtClean="0">
                <a:solidFill>
                  <a:schemeClr val="bg2"/>
                </a:solidFill>
              </a:defRPr>
            </a:lvl1pPr>
          </a:lstStyle>
          <a:p>
            <a:pPr>
              <a:defRPr/>
            </a:pPr>
            <a:endParaRPr lang="en-US">
              <a:solidFill>
                <a:srgbClr val="1C1C1C"/>
              </a:solidFill>
            </a:endParaRPr>
          </a:p>
        </p:txBody>
      </p:sp>
      <p:sp>
        <p:nvSpPr>
          <p:cNvPr id="16" name="Rectangle 15"/>
          <p:cNvSpPr>
            <a:spLocks noGrp="1" noChangeArrowheads="1"/>
          </p:cNvSpPr>
          <p:nvPr>
            <p:ph type="ftr" sz="quarter" idx="11"/>
          </p:nvPr>
        </p:nvSpPr>
        <p:spPr>
          <a:xfrm>
            <a:off x="3429000" y="6248400"/>
            <a:ext cx="2895600" cy="457200"/>
          </a:xfrm>
        </p:spPr>
        <p:txBody>
          <a:bodyPr/>
          <a:lstStyle>
            <a:lvl1pPr>
              <a:defRPr sz="1400" smtClean="0">
                <a:solidFill>
                  <a:schemeClr val="bg2"/>
                </a:solidFill>
              </a:defRPr>
            </a:lvl1pPr>
          </a:lstStyle>
          <a:p>
            <a:pPr>
              <a:defRPr/>
            </a:pPr>
            <a:r>
              <a:rPr lang="en-US">
                <a:solidFill>
                  <a:srgbClr val="1C1C1C"/>
                </a:solidFill>
              </a:rPr>
              <a:t>Echihabi, Zoumpatianos, Palpanas - ISCC 2020</a:t>
            </a:r>
          </a:p>
        </p:txBody>
      </p:sp>
      <p:sp>
        <p:nvSpPr>
          <p:cNvPr id="17" name="Rectangle 16"/>
          <p:cNvSpPr>
            <a:spLocks noGrp="1" noChangeArrowheads="1"/>
          </p:cNvSpPr>
          <p:nvPr>
            <p:ph type="sldNum" sz="quarter" idx="12"/>
          </p:nvPr>
        </p:nvSpPr>
        <p:spPr>
          <a:xfrm>
            <a:off x="6858000" y="6248400"/>
            <a:ext cx="1905000" cy="457200"/>
          </a:xfrm>
        </p:spPr>
        <p:txBody>
          <a:bodyPr/>
          <a:lstStyle>
            <a:lvl1pPr>
              <a:defRPr>
                <a:solidFill>
                  <a:schemeClr val="bg2"/>
                </a:solidFill>
              </a:defRPr>
            </a:lvl1pPr>
          </a:lstStyle>
          <a:p>
            <a:pPr>
              <a:defRPr/>
            </a:pPr>
            <a:fld id="{D86EF753-1741-4E3A-90A9-5A9AC519B542}" type="slidenum">
              <a:rPr lang="en-US">
                <a:solidFill>
                  <a:srgbClr val="1C1C1C"/>
                </a:solidFill>
              </a:rPr>
              <a:pPr>
                <a:defRPr/>
              </a:pPr>
              <a:t>‹#›</a:t>
            </a:fld>
            <a:endParaRPr lang="en-US">
              <a:solidFill>
                <a:srgbClr val="1C1C1C"/>
              </a:solidFill>
            </a:endParaRPr>
          </a:p>
        </p:txBody>
      </p:sp>
    </p:spTree>
    <p:extLst>
      <p:ext uri="{BB962C8B-B14F-4D97-AF65-F5344CB8AC3E}">
        <p14:creationId xmlns:p14="http://schemas.microsoft.com/office/powerpoint/2010/main" val="2770186904"/>
      </p:ext>
    </p:extLst>
  </p:cSld>
  <p:clrMapOvr>
    <a:masterClrMapping/>
  </p:clrMapOvr>
  <p:transition>
    <p:zoom/>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6" name="Rectangle 13"/>
          <p:cNvSpPr>
            <a:spLocks noGrp="1" noChangeArrowheads="1"/>
          </p:cNvSpPr>
          <p:nvPr>
            <p:ph type="sldNum" sz="quarter" idx="12"/>
          </p:nvPr>
        </p:nvSpPr>
        <p:spPr>
          <a:ln/>
        </p:spPr>
        <p:txBody>
          <a:bodyPr/>
          <a:lstStyle>
            <a:lvl1pPr>
              <a:defRPr/>
            </a:lvl1pPr>
          </a:lstStyle>
          <a:p>
            <a:pPr>
              <a:defRPr/>
            </a:pPr>
            <a:fld id="{B9B3EC11-6091-4CB4-BC6E-2E31F776F2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0270973"/>
      </p:ext>
    </p:extLst>
  </p:cSld>
  <p:clrMapOvr>
    <a:masterClrMapping/>
  </p:clrMapOvr>
  <p:transition>
    <p:zoom/>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6" name="Rectangle 13"/>
          <p:cNvSpPr>
            <a:spLocks noGrp="1" noChangeArrowheads="1"/>
          </p:cNvSpPr>
          <p:nvPr>
            <p:ph type="sldNum" sz="quarter" idx="12"/>
          </p:nvPr>
        </p:nvSpPr>
        <p:spPr>
          <a:ln/>
        </p:spPr>
        <p:txBody>
          <a:bodyPr/>
          <a:lstStyle>
            <a:lvl1pPr>
              <a:defRPr/>
            </a:lvl1pPr>
          </a:lstStyle>
          <a:p>
            <a:pPr>
              <a:defRPr/>
            </a:pPr>
            <a:fld id="{EDE681A4-0FD1-46FF-AABE-08E87FB644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5740583"/>
      </p:ext>
    </p:extLst>
  </p:cSld>
  <p:clrMapOvr>
    <a:masterClrMapping/>
  </p:clrMapOvr>
  <p:transition>
    <p:zoom/>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81000" y="1447800"/>
            <a:ext cx="4152900" cy="5105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447800"/>
            <a:ext cx="4152900" cy="5105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7" name="Rectangle 13"/>
          <p:cNvSpPr>
            <a:spLocks noGrp="1" noChangeArrowheads="1"/>
          </p:cNvSpPr>
          <p:nvPr>
            <p:ph type="sldNum" sz="quarter" idx="12"/>
          </p:nvPr>
        </p:nvSpPr>
        <p:spPr>
          <a:ln/>
        </p:spPr>
        <p:txBody>
          <a:bodyPr/>
          <a:lstStyle>
            <a:lvl1pPr>
              <a:defRPr/>
            </a:lvl1pPr>
          </a:lstStyle>
          <a:p>
            <a:pPr>
              <a:defRPr/>
            </a:pPr>
            <a:fld id="{85B9BDAF-0FD5-4071-9305-496B815FAC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1212570"/>
      </p:ext>
    </p:extLst>
  </p:cSld>
  <p:clrMapOvr>
    <a:masterClrMapping/>
  </p:clrMapOvr>
  <p:transition>
    <p:zoom/>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628650" y="1825625"/>
            <a:ext cx="38862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CA"/>
          </a:p>
        </p:txBody>
      </p:sp>
      <p:sp>
        <p:nvSpPr>
          <p:cNvPr id="6" name="Footer Placeholder 5"/>
          <p:cNvSpPr>
            <a:spLocks noGrp="1"/>
          </p:cNvSpPr>
          <p:nvPr>
            <p:ph type="ftr" sz="quarter" idx="11"/>
          </p:nvPr>
        </p:nvSpPr>
        <p:spPr/>
        <p:txBody>
          <a:bodyPr/>
          <a:lstStyle/>
          <a:p>
            <a:r>
              <a:rPr lang="en-CA"/>
              <a:t>Echihabi, Zoumpatianos, Palpanas - ISCC 2020</a:t>
            </a:r>
          </a:p>
        </p:txBody>
      </p:sp>
      <p:sp>
        <p:nvSpPr>
          <p:cNvPr id="7" name="Slide Number Placeholder 6"/>
          <p:cNvSpPr>
            <a:spLocks noGrp="1"/>
          </p:cNvSpPr>
          <p:nvPr>
            <p:ph type="sldNum" sz="quarter" idx="12"/>
          </p:nvPr>
        </p:nvSpPr>
        <p:spPr/>
        <p:txBody>
          <a:bodyPr/>
          <a:lstStyle/>
          <a:p>
            <a:fld id="{77D447A2-42E6-489B-9D68-84F5F818B1DA}" type="slidenum">
              <a:rPr lang="en-CA" smtClean="0"/>
              <a:t>‹#›</a:t>
            </a:fld>
            <a:endParaRPr lang="en-CA"/>
          </a:p>
        </p:txBody>
      </p:sp>
    </p:spTree>
    <p:extLst>
      <p:ext uri="{BB962C8B-B14F-4D97-AF65-F5344CB8AC3E}">
        <p14:creationId xmlns:p14="http://schemas.microsoft.com/office/powerpoint/2010/main" val="82970504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9" name="Rectangle 13"/>
          <p:cNvSpPr>
            <a:spLocks noGrp="1" noChangeArrowheads="1"/>
          </p:cNvSpPr>
          <p:nvPr>
            <p:ph type="sldNum" sz="quarter" idx="12"/>
          </p:nvPr>
        </p:nvSpPr>
        <p:spPr>
          <a:ln/>
        </p:spPr>
        <p:txBody>
          <a:bodyPr/>
          <a:lstStyle>
            <a:lvl1pPr>
              <a:defRPr/>
            </a:lvl1pPr>
          </a:lstStyle>
          <a:p>
            <a:pPr>
              <a:defRPr/>
            </a:pPr>
            <a:fld id="{3AB4A0A1-63F8-4320-83C0-4B8245AD5B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4728751"/>
      </p:ext>
    </p:extLst>
  </p:cSld>
  <p:clrMapOvr>
    <a:masterClrMapping/>
  </p:clrMapOvr>
  <p:transition>
    <p:zoom/>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5" name="Rectangle 13"/>
          <p:cNvSpPr>
            <a:spLocks noGrp="1" noChangeArrowheads="1"/>
          </p:cNvSpPr>
          <p:nvPr>
            <p:ph type="sldNum" sz="quarter" idx="12"/>
          </p:nvPr>
        </p:nvSpPr>
        <p:spPr>
          <a:ln/>
        </p:spPr>
        <p:txBody>
          <a:bodyPr/>
          <a:lstStyle>
            <a:lvl1pPr>
              <a:defRPr/>
            </a:lvl1pPr>
          </a:lstStyle>
          <a:p>
            <a:pPr>
              <a:defRPr/>
            </a:pPr>
            <a:fld id="{54BEE029-6771-4929-B87E-E524DD9490D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9599848"/>
      </p:ext>
    </p:extLst>
  </p:cSld>
  <p:clrMapOvr>
    <a:masterClrMapping/>
  </p:clrMapOvr>
  <p:transition>
    <p:zoom/>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4" name="Rectangle 13"/>
          <p:cNvSpPr>
            <a:spLocks noGrp="1" noChangeArrowheads="1"/>
          </p:cNvSpPr>
          <p:nvPr>
            <p:ph type="sldNum" sz="quarter" idx="12"/>
          </p:nvPr>
        </p:nvSpPr>
        <p:spPr>
          <a:ln/>
        </p:spPr>
        <p:txBody>
          <a:bodyPr/>
          <a:lstStyle>
            <a:lvl1pPr>
              <a:defRPr/>
            </a:lvl1pPr>
          </a:lstStyle>
          <a:p>
            <a:pPr>
              <a:defRPr/>
            </a:pPr>
            <a:fld id="{A3CEFB85-A393-4570-A0BF-7FAD96D900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2381554"/>
      </p:ext>
    </p:extLst>
  </p:cSld>
  <p:clrMapOvr>
    <a:masterClrMapping/>
  </p:clrMapOvr>
  <p:transition>
    <p:zoom/>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7" name="Rectangle 13"/>
          <p:cNvSpPr>
            <a:spLocks noGrp="1" noChangeArrowheads="1"/>
          </p:cNvSpPr>
          <p:nvPr>
            <p:ph type="sldNum" sz="quarter" idx="12"/>
          </p:nvPr>
        </p:nvSpPr>
        <p:spPr>
          <a:ln/>
        </p:spPr>
        <p:txBody>
          <a:bodyPr/>
          <a:lstStyle>
            <a:lvl1pPr>
              <a:defRPr/>
            </a:lvl1pPr>
          </a:lstStyle>
          <a:p>
            <a:pPr>
              <a:defRPr/>
            </a:pPr>
            <a:fld id="{C7077A97-FC51-4FD0-B888-CB306A8229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0524428"/>
      </p:ext>
    </p:extLst>
  </p:cSld>
  <p:clrMapOvr>
    <a:masterClrMapping/>
  </p:clrMapOvr>
  <p:transition>
    <p:zoom/>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7" name="Rectangle 13"/>
          <p:cNvSpPr>
            <a:spLocks noGrp="1" noChangeArrowheads="1"/>
          </p:cNvSpPr>
          <p:nvPr>
            <p:ph type="sldNum" sz="quarter" idx="12"/>
          </p:nvPr>
        </p:nvSpPr>
        <p:spPr>
          <a:ln/>
        </p:spPr>
        <p:txBody>
          <a:bodyPr/>
          <a:lstStyle>
            <a:lvl1pPr>
              <a:defRPr/>
            </a:lvl1pPr>
          </a:lstStyle>
          <a:p>
            <a:pPr>
              <a:defRPr/>
            </a:pPr>
            <a:fld id="{28FBA7D4-9510-4E71-BEC2-9DCD709485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0237767"/>
      </p:ext>
    </p:extLst>
  </p:cSld>
  <p:clrMapOvr>
    <a:masterClrMapping/>
  </p:clrMapOvr>
  <p:transition>
    <p:zoom/>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6" name="Rectangle 13"/>
          <p:cNvSpPr>
            <a:spLocks noGrp="1" noChangeArrowheads="1"/>
          </p:cNvSpPr>
          <p:nvPr>
            <p:ph type="sldNum" sz="quarter" idx="12"/>
          </p:nvPr>
        </p:nvSpPr>
        <p:spPr>
          <a:ln/>
        </p:spPr>
        <p:txBody>
          <a:bodyPr/>
          <a:lstStyle>
            <a:lvl1pPr>
              <a:defRPr/>
            </a:lvl1pPr>
          </a:lstStyle>
          <a:p>
            <a:pPr>
              <a:defRPr/>
            </a:pPr>
            <a:fld id="{24D683D0-D26E-4ECD-8DE6-9AF2304DD1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7424360"/>
      </p:ext>
    </p:extLst>
  </p:cSld>
  <p:clrMapOvr>
    <a:masterClrMapping/>
  </p:clrMapOvr>
  <p:transition>
    <p:zoom/>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24650" y="228600"/>
            <a:ext cx="2114550" cy="6324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81000" y="228600"/>
            <a:ext cx="6191250" cy="6324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6" name="Rectangle 13"/>
          <p:cNvSpPr>
            <a:spLocks noGrp="1" noChangeArrowheads="1"/>
          </p:cNvSpPr>
          <p:nvPr>
            <p:ph type="sldNum" sz="quarter" idx="12"/>
          </p:nvPr>
        </p:nvSpPr>
        <p:spPr>
          <a:ln/>
        </p:spPr>
        <p:txBody>
          <a:bodyPr/>
          <a:lstStyle>
            <a:lvl1pPr>
              <a:defRPr/>
            </a:lvl1pPr>
          </a:lstStyle>
          <a:p>
            <a:pPr>
              <a:defRPr/>
            </a:pPr>
            <a:fld id="{81E1FCBA-A1A0-4FD9-B0C0-3688094EE0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3620967"/>
      </p:ext>
    </p:extLst>
  </p:cSld>
  <p:clrMapOvr>
    <a:masterClrMapping/>
  </p:clrMapOvr>
  <p:transition>
    <p:zoom/>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762000" y="228600"/>
            <a:ext cx="7716838" cy="762000"/>
          </a:xfrm>
        </p:spPr>
        <p:txBody>
          <a:bodyPr/>
          <a:lstStyle/>
          <a:p>
            <a:r>
              <a:rPr lang="en-US"/>
              <a:t>Click to edit Master title style</a:t>
            </a:r>
          </a:p>
        </p:txBody>
      </p:sp>
      <p:sp>
        <p:nvSpPr>
          <p:cNvPr id="3" name="Table Placeholder 2"/>
          <p:cNvSpPr>
            <a:spLocks noGrp="1"/>
          </p:cNvSpPr>
          <p:nvPr>
            <p:ph type="tbl" idx="1"/>
          </p:nvPr>
        </p:nvSpPr>
        <p:spPr>
          <a:xfrm>
            <a:off x="381000" y="1447800"/>
            <a:ext cx="8458200" cy="5105400"/>
          </a:xfrm>
        </p:spPr>
        <p:txBody>
          <a:bodyPr/>
          <a:lstStyle/>
          <a:p>
            <a:pPr lvl="0"/>
            <a:endParaRPr lang="en-US" noProof="0"/>
          </a:p>
        </p:txBody>
      </p:sp>
      <p:sp>
        <p:nvSpPr>
          <p:cNvPr id="4"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6" name="Rectangle 13"/>
          <p:cNvSpPr>
            <a:spLocks noGrp="1" noChangeArrowheads="1"/>
          </p:cNvSpPr>
          <p:nvPr>
            <p:ph type="sldNum" sz="quarter" idx="12"/>
          </p:nvPr>
        </p:nvSpPr>
        <p:spPr>
          <a:ln/>
        </p:spPr>
        <p:txBody>
          <a:bodyPr/>
          <a:lstStyle>
            <a:lvl1pPr>
              <a:defRPr/>
            </a:lvl1pPr>
          </a:lstStyle>
          <a:p>
            <a:pPr>
              <a:defRPr/>
            </a:pPr>
            <a:fld id="{8FDE3217-BBEE-4725-8E8B-25BD31FD21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8704563"/>
      </p:ext>
    </p:extLst>
  </p:cSld>
  <p:clrMapOvr>
    <a:masterClrMapping/>
  </p:clrMapOvr>
  <p:transition>
    <p:zoom/>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62000" y="228600"/>
            <a:ext cx="7716838" cy="762000"/>
          </a:xfrm>
        </p:spPr>
        <p:txBody>
          <a:bodyPr/>
          <a:lstStyle/>
          <a:p>
            <a:r>
              <a:rPr lang="en-US"/>
              <a:t>Click to edit Master title style</a:t>
            </a:r>
          </a:p>
        </p:txBody>
      </p:sp>
      <p:sp>
        <p:nvSpPr>
          <p:cNvPr id="3" name="Text Placeholder 2"/>
          <p:cNvSpPr>
            <a:spLocks noGrp="1"/>
          </p:cNvSpPr>
          <p:nvPr>
            <p:ph type="body" sz="half" idx="1"/>
          </p:nvPr>
        </p:nvSpPr>
        <p:spPr>
          <a:xfrm>
            <a:off x="381000" y="1447800"/>
            <a:ext cx="4152900" cy="5105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447800"/>
            <a:ext cx="4152900" cy="5105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1"/>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2"/>
          <p:cNvSpPr>
            <a:spLocks noGrp="1" noChangeArrowheads="1"/>
          </p:cNvSpPr>
          <p:nvPr>
            <p:ph type="ftr" sz="quarter" idx="11"/>
          </p:nvPr>
        </p:nvSpPr>
        <p:spPr>
          <a:ln/>
        </p:spPr>
        <p:txBody>
          <a:bodyPr/>
          <a:lstStyle>
            <a:lvl1pPr>
              <a:defRPr/>
            </a:lvl1pPr>
          </a:lstStyle>
          <a:p>
            <a:pPr>
              <a:defRPr/>
            </a:pPr>
            <a:r>
              <a:rPr lang="en-US">
                <a:solidFill>
                  <a:srgbClr val="000000"/>
                </a:solidFill>
              </a:rPr>
              <a:t>Echihabi, Zoumpatianos, Palpanas - ISCC 2020</a:t>
            </a:r>
          </a:p>
        </p:txBody>
      </p:sp>
      <p:sp>
        <p:nvSpPr>
          <p:cNvPr id="7" name="Rectangle 13"/>
          <p:cNvSpPr>
            <a:spLocks noGrp="1" noChangeArrowheads="1"/>
          </p:cNvSpPr>
          <p:nvPr>
            <p:ph type="sldNum" sz="quarter" idx="12"/>
          </p:nvPr>
        </p:nvSpPr>
        <p:spPr>
          <a:ln/>
        </p:spPr>
        <p:txBody>
          <a:bodyPr/>
          <a:lstStyle>
            <a:lvl1pPr>
              <a:defRPr/>
            </a:lvl1pPr>
          </a:lstStyle>
          <a:p>
            <a:pPr>
              <a:defRPr/>
            </a:pPr>
            <a:fld id="{8EF0E8A8-8F58-4A4A-AAD4-4A4452A373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3077525"/>
      </p:ext>
    </p:extLst>
  </p:cSld>
  <p:clrMapOvr>
    <a:masterClrMapping/>
  </p:clrMapOvr>
  <p:transition>
    <p:zoom/>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graphicFrame>
        <p:nvGraphicFramePr>
          <p:cNvPr id="3" name="Object 23"/>
          <p:cNvGraphicFramePr>
            <a:graphicFrameLocks/>
          </p:cNvGraphicFramePr>
          <p:nvPr userDrawn="1"/>
        </p:nvGraphicFramePr>
        <p:xfrm>
          <a:off x="381000" y="1143000"/>
          <a:ext cx="8382000" cy="76200"/>
        </p:xfrm>
        <a:graphic>
          <a:graphicData uri="http://schemas.openxmlformats.org/presentationml/2006/ole">
            <mc:AlternateContent xmlns:mc="http://schemas.openxmlformats.org/markup-compatibility/2006">
              <mc:Choice xmlns:v="urn:schemas-microsoft-com:vml" Requires="v">
                <p:oleObj name="Clip" r:id="rId2" imgW="6857143" imgH="48963" progId="MS_ClipArt_Gallery.5">
                  <p:embed/>
                </p:oleObj>
              </mc:Choice>
              <mc:Fallback>
                <p:oleObj name="Clip" r:id="rId2" imgW="6857143" imgH="48963" progId="MS_ClipArt_Gallery.5">
                  <p:embed/>
                  <p:pic>
                    <p:nvPicPr>
                      <p:cNvPr id="3" name="Object 2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143000"/>
                        <a:ext cx="8382000" cy="76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2" name="Title 1"/>
          <p:cNvSpPr>
            <a:spLocks noGrp="1"/>
          </p:cNvSpPr>
          <p:nvPr>
            <p:ph type="title"/>
          </p:nvPr>
        </p:nvSpPr>
        <p:spPr>
          <a:xfrm>
            <a:off x="304800" y="609600"/>
            <a:ext cx="8837613" cy="838200"/>
          </a:xfrm>
          <a:prstGeom prst="rect">
            <a:avLst/>
          </a:prstGeom>
        </p:spPr>
        <p:txBody>
          <a:bodyPr/>
          <a:lstStyle/>
          <a:p>
            <a:r>
              <a:rPr lang="en-US"/>
              <a:t>Click to edit Master title style</a:t>
            </a:r>
          </a:p>
        </p:txBody>
      </p:sp>
    </p:spTree>
    <p:extLst>
      <p:ext uri="{BB962C8B-B14F-4D97-AF65-F5344CB8AC3E}">
        <p14:creationId xmlns:p14="http://schemas.microsoft.com/office/powerpoint/2010/main" val="43088927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CA"/>
          </a:p>
        </p:txBody>
      </p:sp>
      <p:sp>
        <p:nvSpPr>
          <p:cNvPr id="8" name="Footer Placeholder 7"/>
          <p:cNvSpPr>
            <a:spLocks noGrp="1"/>
          </p:cNvSpPr>
          <p:nvPr>
            <p:ph type="ftr" sz="quarter" idx="11"/>
          </p:nvPr>
        </p:nvSpPr>
        <p:spPr/>
        <p:txBody>
          <a:bodyPr/>
          <a:lstStyle/>
          <a:p>
            <a:r>
              <a:rPr lang="en-CA"/>
              <a:t>Echihabi, Zoumpatianos, Palpanas - ISCC 2020</a:t>
            </a:r>
          </a:p>
        </p:txBody>
      </p:sp>
      <p:sp>
        <p:nvSpPr>
          <p:cNvPr id="9" name="Slide Number Placeholder 8"/>
          <p:cNvSpPr>
            <a:spLocks noGrp="1"/>
          </p:cNvSpPr>
          <p:nvPr>
            <p:ph type="sldNum" sz="quarter" idx="12"/>
          </p:nvPr>
        </p:nvSpPr>
        <p:spPr/>
        <p:txBody>
          <a:bodyPr/>
          <a:lstStyle/>
          <a:p>
            <a:fld id="{77D447A2-42E6-489B-9D68-84F5F818B1DA}" type="slidenum">
              <a:rPr lang="en-CA" smtClean="0"/>
              <a:t>‹#›</a:t>
            </a:fld>
            <a:endParaRPr lang="en-CA"/>
          </a:p>
        </p:txBody>
      </p:sp>
    </p:spTree>
    <p:extLst>
      <p:ext uri="{BB962C8B-B14F-4D97-AF65-F5344CB8AC3E}">
        <p14:creationId xmlns:p14="http://schemas.microsoft.com/office/powerpoint/2010/main" val="182727810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flipV="1">
            <a:off x="5410200" y="3810000"/>
            <a:ext cx="3733800" cy="90488"/>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Rectangle 4"/>
          <p:cNvSpPr/>
          <p:nvPr/>
        </p:nvSpPr>
        <p:spPr>
          <a:xfrm flipV="1">
            <a:off x="5410200" y="3897313"/>
            <a:ext cx="3733800" cy="19208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Rectangle 5"/>
          <p:cNvSpPr/>
          <p:nvPr/>
        </p:nvSpPr>
        <p:spPr>
          <a:xfrm flipV="1">
            <a:off x="5410200" y="4114800"/>
            <a:ext cx="3733800"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7" name="Rectangle 6"/>
          <p:cNvSpPr/>
          <p:nvPr/>
        </p:nvSpPr>
        <p:spPr>
          <a:xfrm flipV="1">
            <a:off x="5410200" y="4164013"/>
            <a:ext cx="1965325" cy="19050"/>
          </a:xfrm>
          <a:prstGeom prst="rect">
            <a:avLst/>
          </a:prstGeom>
          <a:solidFill>
            <a:schemeClr val="accent2">
              <a:alpha val="6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0" name="Rectangle 9"/>
          <p:cNvSpPr/>
          <p:nvPr/>
        </p:nvSpPr>
        <p:spPr>
          <a:xfrm flipV="1">
            <a:off x="5410200" y="4198938"/>
            <a:ext cx="1965325"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useBgFill="1">
        <p:nvSpPr>
          <p:cNvPr id="11" name="Rounded Rectangle 10"/>
          <p:cNvSpPr/>
          <p:nvPr/>
        </p:nvSpPr>
        <p:spPr bwMode="white">
          <a:xfrm>
            <a:off x="5410200" y="3962400"/>
            <a:ext cx="3063875" cy="26988"/>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useBgFill="1">
        <p:nvSpPr>
          <p:cNvPr id="12" name="Rounded Rectangle 11"/>
          <p:cNvSpPr/>
          <p:nvPr/>
        </p:nvSpPr>
        <p:spPr bwMode="white">
          <a:xfrm>
            <a:off x="7377113" y="4060825"/>
            <a:ext cx="1600200" cy="36513"/>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3" name="Rectangle 12"/>
          <p:cNvSpPr/>
          <p:nvPr/>
        </p:nvSpPr>
        <p:spPr>
          <a:xfrm>
            <a:off x="0" y="3649663"/>
            <a:ext cx="9144000" cy="2444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4" name="Rectangle 13"/>
          <p:cNvSpPr/>
          <p:nvPr/>
        </p:nvSpPr>
        <p:spPr>
          <a:xfrm>
            <a:off x="0" y="3675063"/>
            <a:ext cx="9144000" cy="1412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5" name="Rectangle 14"/>
          <p:cNvSpPr/>
          <p:nvPr/>
        </p:nvSpPr>
        <p:spPr>
          <a:xfrm flipV="1">
            <a:off x="6413500" y="3643313"/>
            <a:ext cx="2730500" cy="247650"/>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16" name="Rectangle 15"/>
          <p:cNvSpPr/>
          <p:nvPr/>
        </p:nvSpPr>
        <p:spPr>
          <a:xfrm>
            <a:off x="0" y="0"/>
            <a:ext cx="9144000" cy="37020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Title 7"/>
          <p:cNvSpPr>
            <a:spLocks noGrp="1"/>
          </p:cNvSpPr>
          <p:nvPr>
            <p:ph type="ctrTitle"/>
          </p:nvPr>
        </p:nvSpPr>
        <p:spPr>
          <a:xfrm>
            <a:off x="457200" y="2401887"/>
            <a:ext cx="8458200" cy="1470025"/>
          </a:xfrm>
        </p:spPr>
        <p:txBody>
          <a:bodyPr anchor="b"/>
          <a:lstStyle>
            <a:lvl1pPr>
              <a:defRPr sz="4400">
                <a:solidFill>
                  <a:schemeClr val="bg1"/>
                </a:solidFill>
              </a:defRPr>
            </a:lvl1pPr>
          </a:lstStyle>
          <a:p>
            <a:r>
              <a:rPr lang="en-US"/>
              <a:t>Click to edit Master title style</a:t>
            </a:r>
          </a:p>
        </p:txBody>
      </p:sp>
      <p:sp>
        <p:nvSpPr>
          <p:cNvPr id="9" name="Subtitle 8"/>
          <p:cNvSpPr>
            <a:spLocks noGrp="1"/>
          </p:cNvSpPr>
          <p:nvPr>
            <p:ph type="subTitle" idx="1"/>
          </p:nvPr>
        </p:nvSpPr>
        <p:spPr>
          <a:xfrm>
            <a:off x="457200" y="3899938"/>
            <a:ext cx="4953000" cy="1752600"/>
          </a:xfrm>
        </p:spPr>
        <p:txBody>
          <a:bodyPr/>
          <a:lstStyle>
            <a:lvl1pPr marL="64008" indent="0" algn="l">
              <a:buNone/>
              <a:defRPr sz="24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17" name="Date Placeholder 27"/>
          <p:cNvSpPr>
            <a:spLocks noGrp="1"/>
          </p:cNvSpPr>
          <p:nvPr>
            <p:ph type="dt" sz="half" idx="10"/>
          </p:nvPr>
        </p:nvSpPr>
        <p:spPr>
          <a:xfrm>
            <a:off x="6705600" y="4206875"/>
            <a:ext cx="960438" cy="457200"/>
          </a:xfrm>
        </p:spPr>
        <p:txBody>
          <a:bodyPr/>
          <a:lstStyle>
            <a:lvl1pPr>
              <a:defRPr/>
            </a:lvl1pPr>
          </a:lstStyle>
          <a:p>
            <a:pPr>
              <a:defRPr/>
            </a:pPr>
            <a:endParaRPr lang="en-US" altLang="en-US"/>
          </a:p>
        </p:txBody>
      </p:sp>
      <p:sp>
        <p:nvSpPr>
          <p:cNvPr id="18" name="Footer Placeholder 16"/>
          <p:cNvSpPr>
            <a:spLocks noGrp="1"/>
          </p:cNvSpPr>
          <p:nvPr>
            <p:ph type="ftr" sz="quarter" idx="11"/>
          </p:nvPr>
        </p:nvSpPr>
        <p:spPr>
          <a:xfrm>
            <a:off x="5410200" y="4205288"/>
            <a:ext cx="1295400" cy="457200"/>
          </a:xfrm>
        </p:spPr>
        <p:txBody>
          <a:bodyPr/>
          <a:lstStyle>
            <a:lvl1pPr>
              <a:defRPr/>
            </a:lvl1pPr>
          </a:lstStyle>
          <a:p>
            <a:pPr>
              <a:defRPr/>
            </a:pPr>
            <a:r>
              <a:rPr lang="en-US"/>
              <a:t>Echihabi, Zoumpatianos, Palpanas - ISCC 2020</a:t>
            </a:r>
          </a:p>
        </p:txBody>
      </p:sp>
      <p:sp>
        <p:nvSpPr>
          <p:cNvPr id="19" name="Slide Number Placeholder 28"/>
          <p:cNvSpPr>
            <a:spLocks noGrp="1"/>
          </p:cNvSpPr>
          <p:nvPr>
            <p:ph type="sldNum" sz="quarter" idx="12"/>
          </p:nvPr>
        </p:nvSpPr>
        <p:spPr>
          <a:xfrm>
            <a:off x="8320088" y="1588"/>
            <a:ext cx="747712" cy="365125"/>
          </a:xfrm>
        </p:spPr>
        <p:txBody>
          <a:bodyPr/>
          <a:lstStyle>
            <a:lvl1pPr>
              <a:defRPr/>
            </a:lvl1pPr>
          </a:lstStyle>
          <a:p>
            <a:pPr>
              <a:defRPr/>
            </a:pPr>
            <a:fld id="{4F9D904C-43E6-4E71-B250-B210454F9A6D}" type="slidenum">
              <a:rPr lang="en-US" altLang="en-US"/>
              <a:pPr>
                <a:defRPr/>
              </a:pPr>
              <a:t>‹#›</a:t>
            </a:fld>
            <a:endParaRPr lang="en-US" altLang="en-US"/>
          </a:p>
        </p:txBody>
      </p:sp>
    </p:spTree>
    <p:extLst>
      <p:ext uri="{BB962C8B-B14F-4D97-AF65-F5344CB8AC3E}">
        <p14:creationId xmlns:p14="http://schemas.microsoft.com/office/powerpoint/2010/main" val="4344884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lt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5C31613A-9AB8-4A88-9FCB-F71C16A9266D}" type="slidenum">
              <a:rPr lang="en-US" altLang="en-US"/>
              <a:pPr>
                <a:defRPr/>
              </a:pPr>
              <a:t>‹#›</a:t>
            </a:fld>
            <a:endParaRPr lang="en-US" altLang="en-US"/>
          </a:p>
        </p:txBody>
      </p:sp>
    </p:spTree>
    <p:extLst>
      <p:ext uri="{BB962C8B-B14F-4D97-AF65-F5344CB8AC3E}">
        <p14:creationId xmlns:p14="http://schemas.microsoft.com/office/powerpoint/2010/main" val="76378435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1981200"/>
            <a:ext cx="7772400" cy="1362075"/>
          </a:xfrm>
        </p:spPr>
        <p:txBody>
          <a:bodyPr anchor="b">
            <a:noAutofit/>
          </a:bodyPr>
          <a:lstStyle>
            <a:lvl1pPr algn="l">
              <a:buNone/>
              <a:defRPr sz="4300" b="1" cap="none" baseline="0">
                <a:ln w="12700">
                  <a:solidFill>
                    <a:schemeClr val="accent2">
                      <a:shade val="90000"/>
                      <a:satMod val="150000"/>
                    </a:schemeClr>
                  </a:solidFill>
                </a:ln>
                <a:solidFill>
                  <a:srgbClr val="FFFFFF"/>
                </a:solidFill>
                <a:effectLst>
                  <a:outerShdw blurRad="38100" dist="38100" dir="5400000" algn="tl" rotWithShape="0">
                    <a:srgbClr val="000000">
                      <a:alpha val="25000"/>
                    </a:srgbClr>
                  </a:outerShdw>
                </a:effectLst>
              </a:defRPr>
            </a:lvl1pPr>
          </a:lstStyle>
          <a:p>
            <a:r>
              <a:rPr lang="en-US"/>
              <a:t>Click to edit Master title style</a:t>
            </a:r>
          </a:p>
        </p:txBody>
      </p:sp>
      <p:sp>
        <p:nvSpPr>
          <p:cNvPr id="3" name="Text Placeholder 2"/>
          <p:cNvSpPr>
            <a:spLocks noGrp="1"/>
          </p:cNvSpPr>
          <p:nvPr>
            <p:ph type="body" idx="1"/>
          </p:nvPr>
        </p:nvSpPr>
        <p:spPr>
          <a:xfrm>
            <a:off x="722313" y="3367088"/>
            <a:ext cx="7772400" cy="1509712"/>
          </a:xfrm>
        </p:spPr>
        <p:txBody>
          <a:bodyPr/>
          <a:lstStyle>
            <a:lvl1pPr marL="45720" indent="0">
              <a:buNone/>
              <a:defRPr sz="2100" b="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4" name="Date Placeholder 13"/>
          <p:cNvSpPr>
            <a:spLocks noGrp="1"/>
          </p:cNvSpPr>
          <p:nvPr>
            <p:ph type="dt" sz="half" idx="10"/>
          </p:nvPr>
        </p:nvSpPr>
        <p:spPr/>
        <p:txBody>
          <a:bodyPr/>
          <a:lstStyle>
            <a:lvl1pPr>
              <a:defRPr/>
            </a:lvl1pPr>
          </a:lstStyle>
          <a:p>
            <a:pPr>
              <a:defRPr/>
            </a:pPr>
            <a:endParaRPr lang="en-US" alt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F6F105A4-A6FC-4543-81C4-700C0190321D}" type="slidenum">
              <a:rPr lang="en-US" altLang="en-US"/>
              <a:pPr>
                <a:defRPr/>
              </a:pPr>
              <a:t>‹#›</a:t>
            </a:fld>
            <a:endParaRPr lang="en-US" altLang="en-US"/>
          </a:p>
        </p:txBody>
      </p:sp>
    </p:spTree>
    <p:extLst>
      <p:ext uri="{BB962C8B-B14F-4D97-AF65-F5344CB8AC3E}">
        <p14:creationId xmlns:p14="http://schemas.microsoft.com/office/powerpoint/2010/main" val="18748801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2249424"/>
            <a:ext cx="4038600" cy="4525963"/>
          </a:xfrm>
        </p:spPr>
        <p:txBody>
          <a:bodyPr/>
          <a:lstStyle>
            <a:lvl1pPr>
              <a:defRPr sz="2000"/>
            </a:lvl1pPr>
            <a:lvl2pPr>
              <a:defRPr sz="19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249424"/>
            <a:ext cx="4038600" cy="4525963"/>
          </a:xfrm>
        </p:spPr>
        <p:txBody>
          <a:bodyPr/>
          <a:lstStyle>
            <a:lvl1pPr>
              <a:defRPr sz="2000"/>
            </a:lvl1pPr>
            <a:lvl2pPr>
              <a:defRPr sz="19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3"/>
          <p:cNvSpPr>
            <a:spLocks noGrp="1"/>
          </p:cNvSpPr>
          <p:nvPr>
            <p:ph type="dt" sz="half" idx="10"/>
          </p:nvPr>
        </p:nvSpPr>
        <p:spPr/>
        <p:txBody>
          <a:bodyPr/>
          <a:lstStyle>
            <a:lvl1pPr>
              <a:defRPr/>
            </a:lvl1pPr>
          </a:lstStyle>
          <a:p>
            <a:pPr>
              <a:defRPr/>
            </a:pPr>
            <a:endParaRPr lang="en-US" altLang="en-US"/>
          </a:p>
        </p:txBody>
      </p:sp>
      <p:sp>
        <p:nvSpPr>
          <p:cNvPr id="6"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335BBCED-F53B-45F2-A29A-4F0A25ED2AF7}" type="slidenum">
              <a:rPr lang="en-US" altLang="en-US"/>
              <a:pPr>
                <a:defRPr/>
              </a:pPr>
              <a:t>‹#›</a:t>
            </a:fld>
            <a:endParaRPr lang="en-US" altLang="en-US"/>
          </a:p>
        </p:txBody>
      </p:sp>
    </p:spTree>
    <p:extLst>
      <p:ext uri="{BB962C8B-B14F-4D97-AF65-F5344CB8AC3E}">
        <p14:creationId xmlns:p14="http://schemas.microsoft.com/office/powerpoint/2010/main" val="131901000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1143000"/>
            <a:ext cx="8382000" cy="1069848"/>
          </a:xfrm>
        </p:spPr>
        <p:txBody>
          <a:bodyPr/>
          <a:lstStyle>
            <a:lvl1pPr>
              <a:defRPr sz="4000" b="0" i="0" cap="none" baseline="0"/>
            </a:lvl1pPr>
          </a:lstStyle>
          <a:p>
            <a:r>
              <a:rPr lang="en-US"/>
              <a:t>Click to edit Master title style</a:t>
            </a:r>
          </a:p>
        </p:txBody>
      </p:sp>
      <p:sp>
        <p:nvSpPr>
          <p:cNvPr id="3" name="Text Placeholder 2"/>
          <p:cNvSpPr>
            <a:spLocks noGrp="1"/>
          </p:cNvSpPr>
          <p:nvPr>
            <p:ph type="body" idx="1"/>
          </p:nvPr>
        </p:nvSpPr>
        <p:spPr>
          <a:xfrm>
            <a:off x="381000" y="2244970"/>
            <a:ext cx="4041648"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21225" y="2244970"/>
            <a:ext cx="4041775"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5" name="Content Placeholder 4"/>
          <p:cNvSpPr>
            <a:spLocks noGrp="1"/>
          </p:cNvSpPr>
          <p:nvPr>
            <p:ph sz="quarter" idx="2"/>
          </p:nvPr>
        </p:nvSpPr>
        <p:spPr>
          <a:xfrm>
            <a:off x="381000" y="2708519"/>
            <a:ext cx="4041648" cy="3886200"/>
          </a:xfrm>
        </p:spPr>
        <p:txBody>
          <a:bodyPr/>
          <a:lstStyle>
            <a:lvl1pPr>
              <a:defRPr sz="20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718304" y="2708519"/>
            <a:ext cx="4041775" cy="3886200"/>
          </a:xfrm>
        </p:spPr>
        <p:txBody>
          <a:bodyPr/>
          <a:lstStyle>
            <a:lvl1pPr>
              <a:defRPr sz="20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5"/>
          <p:cNvSpPr>
            <a:spLocks noGrp="1"/>
          </p:cNvSpPr>
          <p:nvPr>
            <p:ph type="dt" sz="half" idx="10"/>
          </p:nvPr>
        </p:nvSpPr>
        <p:spPr/>
        <p:txBody>
          <a:bodyPr/>
          <a:lstStyle>
            <a:lvl1pPr>
              <a:defRPr/>
            </a:lvl1pPr>
          </a:lstStyle>
          <a:p>
            <a:pPr>
              <a:defRPr/>
            </a:pPr>
            <a:endParaRPr lang="en-US" altLang="en-US"/>
          </a:p>
        </p:txBody>
      </p:sp>
      <p:sp>
        <p:nvSpPr>
          <p:cNvPr id="8" name="Slide Number Placeholder 26"/>
          <p:cNvSpPr>
            <a:spLocks noGrp="1"/>
          </p:cNvSpPr>
          <p:nvPr>
            <p:ph type="sldNum" sz="quarter" idx="11"/>
          </p:nvPr>
        </p:nvSpPr>
        <p:spPr/>
        <p:txBody>
          <a:bodyPr/>
          <a:lstStyle>
            <a:lvl1pPr>
              <a:defRPr/>
            </a:lvl1pPr>
          </a:lstStyle>
          <a:p>
            <a:pPr>
              <a:defRPr/>
            </a:pPr>
            <a:fld id="{258AB5D2-2B4B-4DBF-8C5A-983F17D7A3BF}" type="slidenum">
              <a:rPr lang="en-US" altLang="en-US"/>
              <a:pPr>
                <a:defRPr/>
              </a:pPr>
              <a:t>‹#›</a:t>
            </a:fld>
            <a:endParaRPr lang="en-US" altLang="en-US"/>
          </a:p>
        </p:txBody>
      </p:sp>
      <p:sp>
        <p:nvSpPr>
          <p:cNvPr id="9" name="Footer Placeholder 27"/>
          <p:cNvSpPr>
            <a:spLocks noGrp="1"/>
          </p:cNvSpPr>
          <p:nvPr>
            <p:ph type="ftr" sz="quarter" idx="12"/>
          </p:nvPr>
        </p:nvSpPr>
        <p:spPr/>
        <p:txBody>
          <a:bodyPr rtlCol="0"/>
          <a:lstStyle>
            <a:lvl1pPr>
              <a:defRPr/>
            </a:lvl1pPr>
          </a:lstStyle>
          <a:p>
            <a:pPr>
              <a:defRPr/>
            </a:pPr>
            <a:r>
              <a:rPr lang="en-US"/>
              <a:t>Echihabi, Zoumpatianos, Palpanas - ISCC 2020</a:t>
            </a:r>
          </a:p>
        </p:txBody>
      </p:sp>
    </p:spTree>
    <p:extLst>
      <p:ext uri="{BB962C8B-B14F-4D97-AF65-F5344CB8AC3E}">
        <p14:creationId xmlns:p14="http://schemas.microsoft.com/office/powerpoint/2010/main" val="290567153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1143000"/>
            <a:ext cx="8229600" cy="1069848"/>
          </a:xfrm>
        </p:spPr>
        <p:txBody>
          <a:bodyPr/>
          <a:lstStyle>
            <a:lvl1pPr>
              <a:defRPr sz="4000">
                <a:solidFill>
                  <a:schemeClr val="tx2"/>
                </a:solidFill>
              </a:defRPr>
            </a:lvl1pPr>
          </a:lstStyle>
          <a:p>
            <a:r>
              <a:rPr lang="en-US"/>
              <a:t>Click to edit Master title style</a:t>
            </a:r>
          </a:p>
        </p:txBody>
      </p:sp>
      <p:sp>
        <p:nvSpPr>
          <p:cNvPr id="3" name="Date Placeholder 2"/>
          <p:cNvSpPr>
            <a:spLocks noGrp="1"/>
          </p:cNvSpPr>
          <p:nvPr>
            <p:ph type="dt" sz="half" idx="10"/>
          </p:nvPr>
        </p:nvSpPr>
        <p:spPr>
          <a:xfrm>
            <a:off x="6583363" y="612775"/>
            <a:ext cx="957262" cy="457200"/>
          </a:xfrm>
        </p:spPr>
        <p:txBody>
          <a:bodyPr/>
          <a:lstStyle>
            <a:lvl1pPr>
              <a:defRPr/>
            </a:lvl1pPr>
          </a:lstStyle>
          <a:p>
            <a:pPr>
              <a:defRPr/>
            </a:pPr>
            <a:endParaRPr lang="en-US" altLang="en-US"/>
          </a:p>
        </p:txBody>
      </p:sp>
      <p:sp>
        <p:nvSpPr>
          <p:cNvPr id="4" name="Footer Placeholder 3"/>
          <p:cNvSpPr>
            <a:spLocks noGrp="1"/>
          </p:cNvSpPr>
          <p:nvPr>
            <p:ph type="ftr" sz="quarter" idx="11"/>
          </p:nvPr>
        </p:nvSpPr>
        <p:spPr>
          <a:xfrm>
            <a:off x="5257800" y="612775"/>
            <a:ext cx="1325563" cy="457200"/>
          </a:xfrm>
        </p:spPr>
        <p:txBody>
          <a:bodyPr/>
          <a:lstStyle>
            <a:lvl1pPr>
              <a:defRPr/>
            </a:lvl1pPr>
          </a:lstStyle>
          <a:p>
            <a:pPr>
              <a:defRPr/>
            </a:pPr>
            <a:r>
              <a:rPr lang="en-US"/>
              <a:t>Echihabi, Zoumpatianos, Palpanas - ISCC 2020</a:t>
            </a:r>
          </a:p>
        </p:txBody>
      </p:sp>
      <p:sp>
        <p:nvSpPr>
          <p:cNvPr id="5" name="Slide Number Placeholder 4"/>
          <p:cNvSpPr>
            <a:spLocks noGrp="1"/>
          </p:cNvSpPr>
          <p:nvPr>
            <p:ph type="sldNum" sz="quarter" idx="12"/>
          </p:nvPr>
        </p:nvSpPr>
        <p:spPr/>
        <p:txBody>
          <a:bodyPr/>
          <a:lstStyle>
            <a:lvl1pPr>
              <a:defRPr/>
            </a:lvl1pPr>
          </a:lstStyle>
          <a:p>
            <a:pPr>
              <a:defRPr/>
            </a:pPr>
            <a:fld id="{6ABE9799-533C-42CF-8969-EB7F3F631FB4}" type="slidenum">
              <a:rPr lang="en-US" altLang="en-US"/>
              <a:pPr>
                <a:defRPr/>
              </a:pPr>
              <a:t>‹#›</a:t>
            </a:fld>
            <a:endParaRPr lang="en-US" altLang="en-US"/>
          </a:p>
        </p:txBody>
      </p:sp>
    </p:spTree>
    <p:extLst>
      <p:ext uri="{BB962C8B-B14F-4D97-AF65-F5344CB8AC3E}">
        <p14:creationId xmlns:p14="http://schemas.microsoft.com/office/powerpoint/2010/main" val="109691380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3"/>
          <p:cNvSpPr>
            <a:spLocks noGrp="1"/>
          </p:cNvSpPr>
          <p:nvPr>
            <p:ph type="dt" sz="half" idx="10"/>
          </p:nvPr>
        </p:nvSpPr>
        <p:spPr/>
        <p:txBody>
          <a:bodyPr/>
          <a:lstStyle>
            <a:lvl1pPr>
              <a:defRPr/>
            </a:lvl1pPr>
          </a:lstStyle>
          <a:p>
            <a:pPr>
              <a:defRPr/>
            </a:pPr>
            <a:endParaRPr lang="en-US" altLang="en-US"/>
          </a:p>
        </p:txBody>
      </p:sp>
      <p:sp>
        <p:nvSpPr>
          <p:cNvPr id="3"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4" name="Slide Number Placeholder 22"/>
          <p:cNvSpPr>
            <a:spLocks noGrp="1"/>
          </p:cNvSpPr>
          <p:nvPr>
            <p:ph type="sldNum" sz="quarter" idx="12"/>
          </p:nvPr>
        </p:nvSpPr>
        <p:spPr/>
        <p:txBody>
          <a:bodyPr/>
          <a:lstStyle>
            <a:lvl1pPr>
              <a:defRPr/>
            </a:lvl1pPr>
          </a:lstStyle>
          <a:p>
            <a:pPr>
              <a:defRPr/>
            </a:pPr>
            <a:fld id="{B174E7D5-AEB1-456A-8356-F8AB6E960117}" type="slidenum">
              <a:rPr lang="en-US" altLang="en-US"/>
              <a:pPr>
                <a:defRPr/>
              </a:pPr>
              <a:t>‹#›</a:t>
            </a:fld>
            <a:endParaRPr lang="en-US" altLang="en-US"/>
          </a:p>
        </p:txBody>
      </p:sp>
    </p:spTree>
    <p:extLst>
      <p:ext uri="{BB962C8B-B14F-4D97-AF65-F5344CB8AC3E}">
        <p14:creationId xmlns:p14="http://schemas.microsoft.com/office/powerpoint/2010/main" val="45452024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353496" y="1101970"/>
            <a:ext cx="3383280" cy="877824"/>
          </a:xfrm>
        </p:spPr>
        <p:txBody>
          <a:bodyPr anchor="b"/>
          <a:lstStyle>
            <a:lvl1pPr algn="l">
              <a:buNone/>
              <a:defRPr sz="1800" b="1"/>
            </a:lvl1pPr>
          </a:lstStyle>
          <a:p>
            <a:r>
              <a:rPr lang="en-US"/>
              <a:t>Click to edit Master title style</a:t>
            </a:r>
          </a:p>
        </p:txBody>
      </p:sp>
      <p:sp>
        <p:nvSpPr>
          <p:cNvPr id="3" name="Text Placeholder 2"/>
          <p:cNvSpPr>
            <a:spLocks noGrp="1"/>
          </p:cNvSpPr>
          <p:nvPr>
            <p:ph type="body" idx="2"/>
          </p:nvPr>
        </p:nvSpPr>
        <p:spPr>
          <a:xfrm>
            <a:off x="5353496" y="2010727"/>
            <a:ext cx="3383280" cy="4617720"/>
          </a:xfrm>
        </p:spPr>
        <p:txBody>
          <a:bodyPr/>
          <a:lstStyle>
            <a:lvl1pPr marL="9144" indent="0">
              <a:buNone/>
              <a:defRPr sz="14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4" name="Content Placeholder 3"/>
          <p:cNvSpPr>
            <a:spLocks noGrp="1"/>
          </p:cNvSpPr>
          <p:nvPr>
            <p:ph sz="half" idx="1"/>
          </p:nvPr>
        </p:nvSpPr>
        <p:spPr>
          <a:xfrm>
            <a:off x="152400" y="776287"/>
            <a:ext cx="5102352" cy="5852160"/>
          </a:xfrm>
        </p:spPr>
        <p:txBody>
          <a:bodyPr/>
          <a:lstStyle>
            <a:lvl1pPr>
              <a:defRPr sz="3200"/>
            </a:lvl1pPr>
            <a:lvl2pPr>
              <a:defRPr sz="2800"/>
            </a:lvl2pPr>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3"/>
          <p:cNvSpPr>
            <a:spLocks noGrp="1"/>
          </p:cNvSpPr>
          <p:nvPr>
            <p:ph type="dt" sz="half" idx="10"/>
          </p:nvPr>
        </p:nvSpPr>
        <p:spPr/>
        <p:txBody>
          <a:bodyPr/>
          <a:lstStyle>
            <a:lvl1pPr>
              <a:defRPr/>
            </a:lvl1pPr>
          </a:lstStyle>
          <a:p>
            <a:pPr>
              <a:defRPr/>
            </a:pPr>
            <a:endParaRPr lang="en-US" altLang="en-US"/>
          </a:p>
        </p:txBody>
      </p:sp>
      <p:sp>
        <p:nvSpPr>
          <p:cNvPr id="6"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D0A24E69-8437-46C2-A146-F5313CCB2970}" type="slidenum">
              <a:rPr lang="en-US" altLang="en-US"/>
              <a:pPr>
                <a:defRPr/>
              </a:pPr>
              <a:t>‹#›</a:t>
            </a:fld>
            <a:endParaRPr lang="en-US" altLang="en-US"/>
          </a:p>
        </p:txBody>
      </p:sp>
    </p:spTree>
    <p:extLst>
      <p:ext uri="{BB962C8B-B14F-4D97-AF65-F5344CB8AC3E}">
        <p14:creationId xmlns:p14="http://schemas.microsoft.com/office/powerpoint/2010/main" val="68089052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40434" y="1109160"/>
            <a:ext cx="586803" cy="4681637"/>
          </a:xfrm>
        </p:spPr>
        <p:txBody>
          <a:bodyPr vert="vert270" lIns="45720" tIns="0" rIns="45720" anchor="t"/>
          <a:lstStyle>
            <a:lvl1pPr algn="ctr">
              <a:buNone/>
              <a:defRPr sz="2000" b="1"/>
            </a:lvl1pPr>
          </a:lstStyle>
          <a:p>
            <a:r>
              <a:rPr lang="en-US"/>
              <a:t>Click to edit Master title style</a:t>
            </a:r>
          </a:p>
        </p:txBody>
      </p:sp>
      <p:sp>
        <p:nvSpPr>
          <p:cNvPr id="3" name="Picture Placeholder 2"/>
          <p:cNvSpPr>
            <a:spLocks noGrp="1"/>
          </p:cNvSpPr>
          <p:nvPr>
            <p:ph type="pic" idx="1"/>
          </p:nvPr>
        </p:nvSpPr>
        <p:spPr>
          <a:xfrm>
            <a:off x="403671" y="1143000"/>
            <a:ext cx="4572000" cy="4572000"/>
          </a:xfrm>
          <a:solidFill>
            <a:srgbClr val="EAEAEA"/>
          </a:solidFill>
          <a:ln w="50800">
            <a:solidFill>
              <a:srgbClr val="FFFFFF"/>
            </a:solidFill>
            <a:miter lim="800000"/>
          </a:ln>
          <a:effectLst>
            <a:outerShdw blurRad="57150" dist="31750" dir="4800000" algn="tl" rotWithShape="0">
              <a:srgbClr val="000000">
                <a:alpha val="25000"/>
              </a:srgbClr>
            </a:outerShdw>
          </a:effectLst>
          <a:scene3d>
            <a:camera prst="orthographicFront"/>
            <a:lightRig rig="twoPt" dir="t">
              <a:rot lat="0" lon="0" rev="7200000"/>
            </a:lightRig>
          </a:scene3d>
          <a:sp3d contourW="2540">
            <a:bevelT w="25400" h="19050"/>
            <a:contourClr>
              <a:srgbClr val="AEAEAE"/>
            </a:contourClr>
          </a:sp3d>
        </p:spPr>
        <p:txBody>
          <a:bodyPr>
            <a:normAutofit/>
          </a:bodyPr>
          <a:lstStyle>
            <a:lvl1pPr marL="0" indent="0">
              <a:buNone/>
              <a:defRPr sz="3200"/>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6088443" y="3274308"/>
            <a:ext cx="2590800" cy="2516489"/>
          </a:xfrm>
        </p:spPr>
        <p:txBody>
          <a:bodyPr lIns="0" tIns="0" rIns="45720"/>
          <a:lstStyle>
            <a:lvl1pPr marL="0" indent="0">
              <a:lnSpc>
                <a:spcPct val="100000"/>
              </a:lnSpc>
              <a:spcBef>
                <a:spcPts val="0"/>
              </a:spcBef>
              <a:buFontTx/>
              <a:buNone/>
              <a:defRPr sz="13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5" name="Date Placeholder 13"/>
          <p:cNvSpPr>
            <a:spLocks noGrp="1"/>
          </p:cNvSpPr>
          <p:nvPr>
            <p:ph type="dt" sz="half" idx="10"/>
          </p:nvPr>
        </p:nvSpPr>
        <p:spPr/>
        <p:txBody>
          <a:bodyPr/>
          <a:lstStyle>
            <a:lvl1pPr>
              <a:defRPr/>
            </a:lvl1pPr>
          </a:lstStyle>
          <a:p>
            <a:pPr>
              <a:defRPr/>
            </a:pPr>
            <a:endParaRPr lang="en-US" altLang="en-US"/>
          </a:p>
        </p:txBody>
      </p:sp>
      <p:sp>
        <p:nvSpPr>
          <p:cNvPr id="6"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21C9545A-51DB-4ABA-B639-DA030AB95700}" type="slidenum">
              <a:rPr lang="en-US" altLang="en-US"/>
              <a:pPr>
                <a:defRPr/>
              </a:pPr>
              <a:t>‹#›</a:t>
            </a:fld>
            <a:endParaRPr lang="en-US" altLang="en-US"/>
          </a:p>
        </p:txBody>
      </p:sp>
    </p:spTree>
    <p:extLst>
      <p:ext uri="{BB962C8B-B14F-4D97-AF65-F5344CB8AC3E}">
        <p14:creationId xmlns:p14="http://schemas.microsoft.com/office/powerpoint/2010/main" val="62434013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lt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D2865FFC-0885-40C4-ACB1-AE06666B70D1}" type="slidenum">
              <a:rPr lang="en-US" altLang="en-US"/>
              <a:pPr>
                <a:defRPr/>
              </a:pPr>
              <a:t>‹#›</a:t>
            </a:fld>
            <a:endParaRPr lang="en-US" altLang="en-US"/>
          </a:p>
        </p:txBody>
      </p:sp>
    </p:spTree>
    <p:extLst>
      <p:ext uri="{BB962C8B-B14F-4D97-AF65-F5344CB8AC3E}">
        <p14:creationId xmlns:p14="http://schemas.microsoft.com/office/powerpoint/2010/main" val="102380352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CA"/>
          </a:p>
        </p:txBody>
      </p:sp>
      <p:sp>
        <p:nvSpPr>
          <p:cNvPr id="4" name="Footer Placeholder 3"/>
          <p:cNvSpPr>
            <a:spLocks noGrp="1"/>
          </p:cNvSpPr>
          <p:nvPr>
            <p:ph type="ftr" sz="quarter" idx="11"/>
          </p:nvPr>
        </p:nvSpPr>
        <p:spPr/>
        <p:txBody>
          <a:bodyPr/>
          <a:lstStyle/>
          <a:p>
            <a:r>
              <a:rPr lang="en-CA"/>
              <a:t>Echihabi, Zoumpatianos, Palpanas - ISCC 2020</a:t>
            </a:r>
          </a:p>
        </p:txBody>
      </p:sp>
      <p:sp>
        <p:nvSpPr>
          <p:cNvPr id="5" name="Slide Number Placeholder 4"/>
          <p:cNvSpPr>
            <a:spLocks noGrp="1"/>
          </p:cNvSpPr>
          <p:nvPr>
            <p:ph type="sldNum" sz="quarter" idx="12"/>
          </p:nvPr>
        </p:nvSpPr>
        <p:spPr/>
        <p:txBody>
          <a:bodyPr/>
          <a:lstStyle/>
          <a:p>
            <a:fld id="{77D447A2-42E6-489B-9D68-84F5F818B1DA}" type="slidenum">
              <a:rPr lang="en-CA" smtClean="0"/>
              <a:t>‹#›</a:t>
            </a:fld>
            <a:endParaRPr lang="en-CA"/>
          </a:p>
        </p:txBody>
      </p:sp>
    </p:spTree>
    <p:extLst>
      <p:ext uri="{BB962C8B-B14F-4D97-AF65-F5344CB8AC3E}">
        <p14:creationId xmlns:p14="http://schemas.microsoft.com/office/powerpoint/2010/main" val="56760988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1143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143000"/>
            <a:ext cx="62484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lt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45B62DCE-DFF5-4211-ADC2-8A6F22FF2AEA}" type="slidenum">
              <a:rPr lang="en-US" altLang="en-US"/>
              <a:pPr>
                <a:defRPr/>
              </a:pPr>
              <a:t>‹#›</a:t>
            </a:fld>
            <a:endParaRPr lang="en-US" altLang="en-US"/>
          </a:p>
        </p:txBody>
      </p:sp>
    </p:spTree>
    <p:extLst>
      <p:ext uri="{BB962C8B-B14F-4D97-AF65-F5344CB8AC3E}">
        <p14:creationId xmlns:p14="http://schemas.microsoft.com/office/powerpoint/2010/main" val="188223812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Echihabi, Zoumpatianos, Palpanas - ISCC 2020</a:t>
            </a:r>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2344442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Echihabi, Zoumpatianos, Palpanas - ISCC 2020</a:t>
            </a:r>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041138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Echihabi, Zoumpatianos, Palpanas - ISCC 2020</a:t>
            </a:r>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6987405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Echihabi, Zoumpatianos, Palpanas - ISCC 2020</a:t>
            </a:r>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7963777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r>
              <a:rPr lang="en-US"/>
              <a:t>Echihabi, Zoumpatianos, Palpanas - ISCC 2020</a:t>
            </a:r>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7355156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r>
              <a:rPr lang="en-US"/>
              <a:t>Echihabi, Zoumpatianos, Palpanas - ISCC 2020</a:t>
            </a:r>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31011731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r>
              <a:rPr lang="en-US"/>
              <a:t>Echihabi, Zoumpatianos, Palpanas - ISCC 2020</a:t>
            </a:r>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52405764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Echihabi, Zoumpatianos, Palpanas - ISCC 2020</a:t>
            </a:r>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34003396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Echihabi, Zoumpatianos, Palpanas - ISCC 2020</a:t>
            </a:r>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0712232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CA"/>
          </a:p>
        </p:txBody>
      </p:sp>
      <p:sp>
        <p:nvSpPr>
          <p:cNvPr id="3" name="Footer Placeholder 2"/>
          <p:cNvSpPr>
            <a:spLocks noGrp="1"/>
          </p:cNvSpPr>
          <p:nvPr>
            <p:ph type="ftr" sz="quarter" idx="11"/>
          </p:nvPr>
        </p:nvSpPr>
        <p:spPr/>
        <p:txBody>
          <a:bodyPr/>
          <a:lstStyle/>
          <a:p>
            <a:r>
              <a:rPr lang="en-CA"/>
              <a:t>Echihabi, Zoumpatianos, Palpanas - ISCC 2020</a:t>
            </a:r>
          </a:p>
        </p:txBody>
      </p:sp>
      <p:sp>
        <p:nvSpPr>
          <p:cNvPr id="4" name="Slide Number Placeholder 3"/>
          <p:cNvSpPr>
            <a:spLocks noGrp="1"/>
          </p:cNvSpPr>
          <p:nvPr>
            <p:ph type="sldNum" sz="quarter" idx="12"/>
          </p:nvPr>
        </p:nvSpPr>
        <p:spPr/>
        <p:txBody>
          <a:bodyPr/>
          <a:lstStyle/>
          <a:p>
            <a:fld id="{77D447A2-42E6-489B-9D68-84F5F818B1DA}" type="slidenum">
              <a:rPr lang="en-CA" smtClean="0"/>
              <a:t>‹#›</a:t>
            </a:fld>
            <a:endParaRPr lang="en-CA"/>
          </a:p>
        </p:txBody>
      </p:sp>
    </p:spTree>
    <p:extLst>
      <p:ext uri="{BB962C8B-B14F-4D97-AF65-F5344CB8AC3E}">
        <p14:creationId xmlns:p14="http://schemas.microsoft.com/office/powerpoint/2010/main" val="298007678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Echihabi, Zoumpatianos, Palpanas - ISCC 2020</a:t>
            </a:r>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59883097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Echihabi, Zoumpatianos, Palpanas - ISCC 2020</a:t>
            </a:r>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28529475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243638"/>
            <a:ext cx="2133600" cy="457200"/>
          </a:xfrm>
        </p:spPr>
        <p:txBody>
          <a:bodyPr/>
          <a:lstStyle>
            <a:lvl1pPr>
              <a:defRPr/>
            </a:lvl1pPr>
          </a:lstStyle>
          <a:p>
            <a:endParaRPr lang="en-US" altLang="ja-JP"/>
          </a:p>
        </p:txBody>
      </p:sp>
      <p:sp>
        <p:nvSpPr>
          <p:cNvPr id="8" name="Footer Placeholder 7"/>
          <p:cNvSpPr>
            <a:spLocks noGrp="1"/>
          </p:cNvSpPr>
          <p:nvPr>
            <p:ph type="ftr" sz="quarter" idx="11"/>
          </p:nvPr>
        </p:nvSpPr>
        <p:spPr>
          <a:xfrm>
            <a:off x="3124200" y="6248400"/>
            <a:ext cx="2895600" cy="457200"/>
          </a:xfrm>
        </p:spPr>
        <p:txBody>
          <a:bodyPr/>
          <a:lstStyle>
            <a:lvl1pPr>
              <a:defRPr/>
            </a:lvl1pPr>
          </a:lstStyle>
          <a:p>
            <a:r>
              <a:rPr lang="en-US" altLang="ja-JP"/>
              <a:t>Echihabi, Zoumpatianos, Palpanas - ISCC 2020</a:t>
            </a:r>
          </a:p>
        </p:txBody>
      </p:sp>
      <p:sp>
        <p:nvSpPr>
          <p:cNvPr id="9" name="Slide Number Placeholder 8"/>
          <p:cNvSpPr>
            <a:spLocks noGrp="1"/>
          </p:cNvSpPr>
          <p:nvPr>
            <p:ph type="sldNum" sz="quarter" idx="12"/>
          </p:nvPr>
        </p:nvSpPr>
        <p:spPr>
          <a:xfrm>
            <a:off x="6553200" y="6243638"/>
            <a:ext cx="2133600" cy="457200"/>
          </a:xfrm>
        </p:spPr>
        <p:txBody>
          <a:bodyPr/>
          <a:lstStyle>
            <a:lvl1pPr>
              <a:defRPr/>
            </a:lvl1pPr>
          </a:lstStyle>
          <a:p>
            <a:fld id="{1DB865AB-51D1-E740-A2F0-CB9ED772F4DF}" type="slidenum">
              <a:rPr lang="en-US" altLang="ja-JP"/>
              <a:pPr/>
              <a:t>‹#›</a:t>
            </a:fld>
            <a:endParaRPr lang="en-US" altLang="ja-JP"/>
          </a:p>
        </p:txBody>
      </p:sp>
    </p:spTree>
    <p:extLst>
      <p:ext uri="{BB962C8B-B14F-4D97-AF65-F5344CB8AC3E}">
        <p14:creationId xmlns:p14="http://schemas.microsoft.com/office/powerpoint/2010/main" val="317192536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a:xfrm>
            <a:off x="457200" y="6243638"/>
            <a:ext cx="2133600" cy="457200"/>
          </a:xfrm>
        </p:spPr>
        <p:txBody>
          <a:bodyPr/>
          <a:lstStyle>
            <a:lvl1pPr>
              <a:defRPr/>
            </a:lvl1pPr>
          </a:lstStyle>
          <a:p>
            <a:endParaRPr lang="en-US" altLang="ja-JP"/>
          </a:p>
        </p:txBody>
      </p:sp>
      <p:sp>
        <p:nvSpPr>
          <p:cNvPr id="7" name="Footer Placeholder 6"/>
          <p:cNvSpPr>
            <a:spLocks noGrp="1"/>
          </p:cNvSpPr>
          <p:nvPr>
            <p:ph type="ftr" sz="quarter" idx="11"/>
          </p:nvPr>
        </p:nvSpPr>
        <p:spPr>
          <a:xfrm>
            <a:off x="3124200" y="6248400"/>
            <a:ext cx="2895600" cy="457200"/>
          </a:xfrm>
        </p:spPr>
        <p:txBody>
          <a:bodyPr/>
          <a:lstStyle>
            <a:lvl1pPr>
              <a:defRPr/>
            </a:lvl1pPr>
          </a:lstStyle>
          <a:p>
            <a:r>
              <a:rPr lang="en-US" altLang="ja-JP"/>
              <a:t>Echihabi, Zoumpatianos, Palpanas - ISCC 2020</a:t>
            </a:r>
          </a:p>
        </p:txBody>
      </p:sp>
      <p:sp>
        <p:nvSpPr>
          <p:cNvPr id="8" name="Slide Number Placeholder 7"/>
          <p:cNvSpPr>
            <a:spLocks noGrp="1"/>
          </p:cNvSpPr>
          <p:nvPr>
            <p:ph type="sldNum" sz="quarter" idx="12"/>
          </p:nvPr>
        </p:nvSpPr>
        <p:spPr>
          <a:xfrm>
            <a:off x="6553200" y="6243638"/>
            <a:ext cx="2133600" cy="457200"/>
          </a:xfrm>
        </p:spPr>
        <p:txBody>
          <a:bodyPr/>
          <a:lstStyle>
            <a:lvl1pPr>
              <a:defRPr/>
            </a:lvl1pPr>
          </a:lstStyle>
          <a:p>
            <a:fld id="{A0358D2A-2F0B-4D46-924D-960902F8692C}" type="slidenum">
              <a:rPr lang="en-US" altLang="ja-JP"/>
              <a:pPr/>
              <a:t>‹#›</a:t>
            </a:fld>
            <a:endParaRPr lang="en-US" altLang="ja-JP"/>
          </a:p>
        </p:txBody>
      </p:sp>
    </p:spTree>
    <p:extLst>
      <p:ext uri="{BB962C8B-B14F-4D97-AF65-F5344CB8AC3E}">
        <p14:creationId xmlns:p14="http://schemas.microsoft.com/office/powerpoint/2010/main" val="361921624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463931"/>
            <a:ext cx="2895600" cy="365125"/>
          </a:xfrm>
          <a:prstGeom prst="rect">
            <a:avLst/>
          </a:prstGeom>
        </p:spPr>
        <p:txBody>
          <a:bodyPr/>
          <a:lstStyle>
            <a:lvl1pPr>
              <a:defRPr sz="1400"/>
            </a:lvl1p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0175142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a:defRPr>
                <a:solidFill>
                  <a:srgbClr val="800000"/>
                </a:solidFill>
              </a:defRPr>
            </a:lvl2pPr>
            <a:lvl3pPr>
              <a:defRPr>
                <a:solidFill>
                  <a:schemeClr val="tx2"/>
                </a:solidFill>
              </a:defRPr>
            </a:lvl3pPr>
            <a:lvl4pPr>
              <a:defRPr>
                <a:solidFill>
                  <a:srgbClr val="9F4553"/>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2465295" y="6577055"/>
            <a:ext cx="4222376" cy="257381"/>
          </a:xfrm>
          <a:prstGeom prst="rect">
            <a:avLst/>
          </a:prstGeom>
        </p:spPr>
        <p:txBody>
          <a:bodyPr/>
          <a:lstStyle>
            <a:lvl1pPr algn="ctr">
              <a:defRPr sz="1200"/>
            </a:lvl1p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
        <p:nvSpPr>
          <p:cNvPr id="6" name="Slide Number Placeholder 5"/>
          <p:cNvSpPr>
            <a:spLocks noGrp="1"/>
          </p:cNvSpPr>
          <p:nvPr>
            <p:ph type="sldNum" sz="quarter" idx="12"/>
          </p:nvPr>
        </p:nvSpPr>
        <p:spPr>
          <a:xfrm>
            <a:off x="6553200" y="6617617"/>
            <a:ext cx="2133600" cy="216820"/>
          </a:xfrm>
        </p:spPr>
        <p:txBody>
          <a:bodyPr/>
          <a:lstStyle/>
          <a:p>
            <a:fld id="{4569DCD8-05AC-A541-BEE1-82CF59BF5289}"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3537980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0563683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56901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9" name="Slide Number Placeholder 8"/>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pic>
        <p:nvPicPr>
          <p:cNvPr id="10" name="Picture 6"/>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335662" y="6189937"/>
            <a:ext cx="1759148" cy="473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11" name="Group 9"/>
          <p:cNvGrpSpPr>
            <a:grpSpLocks/>
          </p:cNvGrpSpPr>
          <p:nvPr userDrawn="1"/>
        </p:nvGrpSpPr>
        <p:grpSpPr bwMode="auto">
          <a:xfrm>
            <a:off x="2332255" y="6188819"/>
            <a:ext cx="1785938" cy="607219"/>
            <a:chOff x="0" y="0"/>
            <a:chExt cx="1600" cy="544"/>
          </a:xfrm>
        </p:grpSpPr>
        <p:pic>
          <p:nvPicPr>
            <p:cNvPr id="12"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4"/>
              <a:ext cx="1600"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13" name="Picture 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8" y="0"/>
              <a:ext cx="1000"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pic>
        <p:nvPicPr>
          <p:cNvPr id="14" name="Picture 5"/>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3934565" y="6188818"/>
            <a:ext cx="1303734" cy="47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Tree>
    <p:extLst>
      <p:ext uri="{BB962C8B-B14F-4D97-AF65-F5344CB8AC3E}">
        <p14:creationId xmlns:p14="http://schemas.microsoft.com/office/powerpoint/2010/main" val="167094269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5" name="Slide Number Placeholder 4"/>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pic>
        <p:nvPicPr>
          <p:cNvPr id="6" name="Picture 6"/>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5335662" y="6189937"/>
            <a:ext cx="1759148" cy="473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7" name="Group 9"/>
          <p:cNvGrpSpPr>
            <a:grpSpLocks/>
          </p:cNvGrpSpPr>
          <p:nvPr userDrawn="1"/>
        </p:nvGrpSpPr>
        <p:grpSpPr bwMode="auto">
          <a:xfrm>
            <a:off x="2332255" y="6188819"/>
            <a:ext cx="1785938" cy="607219"/>
            <a:chOff x="0" y="0"/>
            <a:chExt cx="1600" cy="544"/>
          </a:xfrm>
        </p:grpSpPr>
        <p:pic>
          <p:nvPicPr>
            <p:cNvPr id="8"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4"/>
              <a:ext cx="1600"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9" name="Picture 8"/>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8" y="0"/>
              <a:ext cx="1000"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pic>
        <p:nvPicPr>
          <p:cNvPr id="10" name="Picture 5"/>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3934565" y="6188818"/>
            <a:ext cx="1303734" cy="474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Tree>
    <p:extLst>
      <p:ext uri="{BB962C8B-B14F-4D97-AF65-F5344CB8AC3E}">
        <p14:creationId xmlns:p14="http://schemas.microsoft.com/office/powerpoint/2010/main" val="2381986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CA"/>
          </a:p>
        </p:txBody>
      </p:sp>
      <p:sp>
        <p:nvSpPr>
          <p:cNvPr id="6" name="Footer Placeholder 5"/>
          <p:cNvSpPr>
            <a:spLocks noGrp="1"/>
          </p:cNvSpPr>
          <p:nvPr>
            <p:ph type="ftr" sz="quarter" idx="11"/>
          </p:nvPr>
        </p:nvSpPr>
        <p:spPr/>
        <p:txBody>
          <a:bodyPr/>
          <a:lstStyle/>
          <a:p>
            <a:r>
              <a:rPr lang="en-CA"/>
              <a:t>Echihabi, Zoumpatianos, Palpanas - ISCC 2020</a:t>
            </a:r>
          </a:p>
        </p:txBody>
      </p:sp>
      <p:sp>
        <p:nvSpPr>
          <p:cNvPr id="7" name="Slide Number Placeholder 6"/>
          <p:cNvSpPr>
            <a:spLocks noGrp="1"/>
          </p:cNvSpPr>
          <p:nvPr>
            <p:ph type="sldNum" sz="quarter" idx="12"/>
          </p:nvPr>
        </p:nvSpPr>
        <p:spPr/>
        <p:txBody>
          <a:bodyPr/>
          <a:lstStyle/>
          <a:p>
            <a:fld id="{77D447A2-42E6-489B-9D68-84F5F818B1DA}" type="slidenum">
              <a:rPr lang="en-CA" smtClean="0"/>
              <a:t>‹#›</a:t>
            </a:fld>
            <a:endParaRPr lang="en-CA"/>
          </a:p>
        </p:txBody>
      </p:sp>
    </p:spTree>
    <p:extLst>
      <p:ext uri="{BB962C8B-B14F-4D97-AF65-F5344CB8AC3E}">
        <p14:creationId xmlns:p14="http://schemas.microsoft.com/office/powerpoint/2010/main" val="365803434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
        <p:nvSpPr>
          <p:cNvPr id="7" name="Trapezoid 4"/>
          <p:cNvSpPr/>
          <p:nvPr userDrawn="1"/>
        </p:nvSpPr>
        <p:spPr>
          <a:xfrm>
            <a:off x="1524000" y="2890073"/>
            <a:ext cx="6096000" cy="107785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2550" tIns="82550" rIns="82550" bIns="82550" numCol="1" spcCol="1270" anchor="ctr" anchorCtr="0">
            <a:noAutofit/>
          </a:bodyPr>
          <a:lstStyle/>
          <a:p>
            <a:pPr algn="ctr" defTabSz="2889250" fontAlgn="auto">
              <a:lnSpc>
                <a:spcPct val="90000"/>
              </a:lnSpc>
              <a:spcAft>
                <a:spcPct val="35000"/>
              </a:spcAft>
            </a:pPr>
            <a:endParaRPr lang="en-US" sz="6500">
              <a:solidFill>
                <a:prstClr val="white"/>
              </a:solidFill>
            </a:endParaRPr>
          </a:p>
        </p:txBody>
      </p:sp>
      <p:sp>
        <p:nvSpPr>
          <p:cNvPr id="8" name="Trapezoid 7"/>
          <p:cNvSpPr/>
          <p:nvPr userDrawn="1"/>
        </p:nvSpPr>
        <p:spPr>
          <a:xfrm>
            <a:off x="0" y="5809840"/>
            <a:ext cx="9144000" cy="1077857"/>
          </a:xfrm>
          <a:prstGeom prst="trapezoid">
            <a:avLst>
              <a:gd name="adj" fmla="val 0"/>
            </a:avLst>
          </a:prstGeom>
          <a:solidFill>
            <a:schemeClr val="bg1"/>
          </a:solidFill>
          <a:ln>
            <a:noFill/>
          </a:ln>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Tree>
    <p:extLst>
      <p:ext uri="{BB962C8B-B14F-4D97-AF65-F5344CB8AC3E}">
        <p14:creationId xmlns:p14="http://schemas.microsoft.com/office/powerpoint/2010/main" val="254157164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6899429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7840289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3034460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3432583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flipV="1">
            <a:off x="5410200" y="3810000"/>
            <a:ext cx="3733800" cy="90488"/>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 name="Rectangle 4"/>
          <p:cNvSpPr/>
          <p:nvPr/>
        </p:nvSpPr>
        <p:spPr>
          <a:xfrm flipV="1">
            <a:off x="5410200" y="3897314"/>
            <a:ext cx="3733800" cy="19208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5"/>
          <p:cNvSpPr/>
          <p:nvPr/>
        </p:nvSpPr>
        <p:spPr>
          <a:xfrm flipV="1">
            <a:off x="5410200" y="4114800"/>
            <a:ext cx="3733800"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 name="Rectangle 6"/>
          <p:cNvSpPr/>
          <p:nvPr/>
        </p:nvSpPr>
        <p:spPr>
          <a:xfrm flipV="1">
            <a:off x="5410201" y="4164013"/>
            <a:ext cx="1965325" cy="19051"/>
          </a:xfrm>
          <a:prstGeom prst="rect">
            <a:avLst/>
          </a:prstGeom>
          <a:solidFill>
            <a:schemeClr val="accent2">
              <a:alpha val="6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0" name="Rectangle 9"/>
          <p:cNvSpPr/>
          <p:nvPr/>
        </p:nvSpPr>
        <p:spPr>
          <a:xfrm flipV="1">
            <a:off x="5410201" y="4198939"/>
            <a:ext cx="1965325" cy="9525"/>
          </a:xfrm>
          <a:prstGeom prst="rect">
            <a:avLst/>
          </a:prstGeom>
          <a:solidFill>
            <a:schemeClr val="accent2">
              <a:alpha val="65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useBgFill="1">
        <p:nvSpPr>
          <p:cNvPr id="11" name="Rounded Rectangle 10"/>
          <p:cNvSpPr/>
          <p:nvPr/>
        </p:nvSpPr>
        <p:spPr bwMode="white">
          <a:xfrm>
            <a:off x="5410202" y="3962401"/>
            <a:ext cx="3063875" cy="26988"/>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useBgFill="1">
        <p:nvSpPr>
          <p:cNvPr id="12" name="Rounded Rectangle 11"/>
          <p:cNvSpPr/>
          <p:nvPr/>
        </p:nvSpPr>
        <p:spPr bwMode="white">
          <a:xfrm>
            <a:off x="7377113" y="4060826"/>
            <a:ext cx="1600200" cy="36513"/>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3" name="Rectangle 12"/>
          <p:cNvSpPr/>
          <p:nvPr/>
        </p:nvSpPr>
        <p:spPr>
          <a:xfrm>
            <a:off x="0" y="3649664"/>
            <a:ext cx="9144000" cy="2444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4" name="Rectangle 13"/>
          <p:cNvSpPr/>
          <p:nvPr/>
        </p:nvSpPr>
        <p:spPr>
          <a:xfrm>
            <a:off x="0" y="3675065"/>
            <a:ext cx="9144000" cy="1412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5" name="Rectangle 14"/>
          <p:cNvSpPr/>
          <p:nvPr/>
        </p:nvSpPr>
        <p:spPr>
          <a:xfrm flipV="1">
            <a:off x="6413500" y="3643313"/>
            <a:ext cx="2730500" cy="247651"/>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6" name="Rectangle 15"/>
          <p:cNvSpPr/>
          <p:nvPr/>
        </p:nvSpPr>
        <p:spPr>
          <a:xfrm>
            <a:off x="0" y="0"/>
            <a:ext cx="9144000" cy="3702051"/>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8" name="Title 7"/>
          <p:cNvSpPr>
            <a:spLocks noGrp="1"/>
          </p:cNvSpPr>
          <p:nvPr>
            <p:ph type="ctrTitle"/>
          </p:nvPr>
        </p:nvSpPr>
        <p:spPr>
          <a:xfrm>
            <a:off x="457200" y="2401889"/>
            <a:ext cx="8458200" cy="1470025"/>
          </a:xfrm>
        </p:spPr>
        <p:txBody>
          <a:bodyPr anchor="b"/>
          <a:lstStyle>
            <a:lvl1pPr>
              <a:defRPr sz="4400">
                <a:solidFill>
                  <a:schemeClr val="bg1"/>
                </a:solidFill>
              </a:defRPr>
            </a:lvl1pPr>
          </a:lstStyle>
          <a:p>
            <a:r>
              <a:rPr lang="en-US"/>
              <a:t>Click to edit Master title style</a:t>
            </a:r>
          </a:p>
        </p:txBody>
      </p:sp>
      <p:sp>
        <p:nvSpPr>
          <p:cNvPr id="9" name="Subtitle 8"/>
          <p:cNvSpPr>
            <a:spLocks noGrp="1"/>
          </p:cNvSpPr>
          <p:nvPr>
            <p:ph type="subTitle" idx="1"/>
          </p:nvPr>
        </p:nvSpPr>
        <p:spPr>
          <a:xfrm>
            <a:off x="457200" y="3899937"/>
            <a:ext cx="4953000" cy="1752600"/>
          </a:xfrm>
        </p:spPr>
        <p:txBody>
          <a:bodyPr/>
          <a:lstStyle>
            <a:lvl1pPr marL="64008" indent="0" algn="l">
              <a:buNone/>
              <a:defRPr sz="240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17" name="Date Placeholder 27"/>
          <p:cNvSpPr>
            <a:spLocks noGrp="1"/>
          </p:cNvSpPr>
          <p:nvPr>
            <p:ph type="dt" sz="half" idx="10"/>
          </p:nvPr>
        </p:nvSpPr>
        <p:spPr>
          <a:xfrm>
            <a:off x="6705600" y="4206875"/>
            <a:ext cx="960438" cy="457200"/>
          </a:xfrm>
        </p:spPr>
        <p:txBody>
          <a:bodyPr/>
          <a:lstStyle>
            <a:lvl1pPr>
              <a:defRPr smtClean="0"/>
            </a:lvl1pPr>
          </a:lstStyle>
          <a:p>
            <a:pPr>
              <a:defRPr/>
            </a:pPr>
            <a:endParaRPr lang="en-US"/>
          </a:p>
        </p:txBody>
      </p:sp>
      <p:sp>
        <p:nvSpPr>
          <p:cNvPr id="18" name="Footer Placeholder 16"/>
          <p:cNvSpPr>
            <a:spLocks noGrp="1"/>
          </p:cNvSpPr>
          <p:nvPr>
            <p:ph type="ftr" sz="quarter" idx="11"/>
          </p:nvPr>
        </p:nvSpPr>
        <p:spPr>
          <a:xfrm>
            <a:off x="5410200" y="4205288"/>
            <a:ext cx="1295400" cy="457200"/>
          </a:xfrm>
        </p:spPr>
        <p:txBody>
          <a:bodyPr/>
          <a:lstStyle>
            <a:lvl1pPr>
              <a:defRPr smtClean="0"/>
            </a:lvl1pPr>
          </a:lstStyle>
          <a:p>
            <a:pPr>
              <a:defRPr/>
            </a:pPr>
            <a:r>
              <a:rPr lang="en-US"/>
              <a:t>Echihabi, Zoumpatianos, Palpanas - ISCC 2020</a:t>
            </a:r>
          </a:p>
        </p:txBody>
      </p:sp>
      <p:sp>
        <p:nvSpPr>
          <p:cNvPr id="19" name="Slide Number Placeholder 28"/>
          <p:cNvSpPr>
            <a:spLocks noGrp="1"/>
          </p:cNvSpPr>
          <p:nvPr>
            <p:ph type="sldNum" sz="quarter" idx="12"/>
          </p:nvPr>
        </p:nvSpPr>
        <p:spPr>
          <a:xfrm>
            <a:off x="8320088" y="1588"/>
            <a:ext cx="747712" cy="365125"/>
          </a:xfrm>
        </p:spPr>
        <p:txBody>
          <a:bodyPr/>
          <a:lstStyle>
            <a:lvl1pPr algn="r">
              <a:defRPr sz="1800">
                <a:solidFill>
                  <a:schemeClr val="bg1"/>
                </a:solidFill>
              </a:defRPr>
            </a:lvl1pPr>
          </a:lstStyle>
          <a:p>
            <a:pPr>
              <a:defRPr/>
            </a:pPr>
            <a:fld id="{A7C02872-5F5C-4E77-B12F-B614FC55578F}" type="slidenum">
              <a:rPr lang="en-US"/>
              <a:pPr>
                <a:defRPr/>
              </a:pPr>
              <a:t>‹#›</a:t>
            </a:fld>
            <a:endParaRPr lang="en-US"/>
          </a:p>
        </p:txBody>
      </p:sp>
    </p:spTree>
    <p:extLst>
      <p:ext uri="{BB962C8B-B14F-4D97-AF65-F5344CB8AC3E}">
        <p14:creationId xmlns:p14="http://schemas.microsoft.com/office/powerpoint/2010/main" val="47783857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1075205A-EE31-41C0-B9CC-A2853C981E68}" type="slidenum">
              <a:rPr lang="en-US"/>
              <a:pPr>
                <a:defRPr/>
              </a:pPr>
              <a:t>‹#›</a:t>
            </a:fld>
            <a:endParaRPr lang="en-US"/>
          </a:p>
        </p:txBody>
      </p:sp>
    </p:spTree>
    <p:extLst>
      <p:ext uri="{BB962C8B-B14F-4D97-AF65-F5344CB8AC3E}">
        <p14:creationId xmlns:p14="http://schemas.microsoft.com/office/powerpoint/2010/main" val="231546779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1981201"/>
            <a:ext cx="7772400" cy="1362075"/>
          </a:xfrm>
        </p:spPr>
        <p:txBody>
          <a:bodyPr anchor="b">
            <a:noAutofit/>
          </a:bodyPr>
          <a:lstStyle>
            <a:lvl1pPr algn="l">
              <a:buNone/>
              <a:defRPr sz="4300" b="1" cap="none" baseline="0">
                <a:ln w="12700">
                  <a:solidFill>
                    <a:schemeClr val="accent2">
                      <a:shade val="90000"/>
                      <a:satMod val="150000"/>
                    </a:schemeClr>
                  </a:solidFill>
                </a:ln>
                <a:solidFill>
                  <a:srgbClr val="FFFFFF"/>
                </a:solidFill>
                <a:effectLst>
                  <a:outerShdw blurRad="38100" dist="38100" dir="5400000" algn="tl" rotWithShape="0">
                    <a:srgbClr val="000000">
                      <a:alpha val="25000"/>
                    </a:srgbClr>
                  </a:outerShdw>
                </a:effectLst>
              </a:defRPr>
            </a:lvl1pPr>
          </a:lstStyle>
          <a:p>
            <a:r>
              <a:rPr lang="en-US"/>
              <a:t>Click to edit Master title style</a:t>
            </a:r>
          </a:p>
        </p:txBody>
      </p:sp>
      <p:sp>
        <p:nvSpPr>
          <p:cNvPr id="3" name="Text Placeholder 2"/>
          <p:cNvSpPr>
            <a:spLocks noGrp="1"/>
          </p:cNvSpPr>
          <p:nvPr>
            <p:ph type="body" idx="1"/>
          </p:nvPr>
        </p:nvSpPr>
        <p:spPr>
          <a:xfrm>
            <a:off x="722313" y="3367088"/>
            <a:ext cx="7772400" cy="1509712"/>
          </a:xfrm>
        </p:spPr>
        <p:txBody>
          <a:bodyPr/>
          <a:lstStyle>
            <a:lvl1pPr marL="45720" indent="0">
              <a:buNone/>
              <a:defRPr sz="2100" b="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4" name="Date Placeholder 13"/>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2408AB11-E471-43E0-A18C-9DF8599CB176}" type="slidenum">
              <a:rPr lang="en-US"/>
              <a:pPr>
                <a:defRPr/>
              </a:pPr>
              <a:t>‹#›</a:t>
            </a:fld>
            <a:endParaRPr lang="en-US"/>
          </a:p>
        </p:txBody>
      </p:sp>
    </p:spTree>
    <p:extLst>
      <p:ext uri="{BB962C8B-B14F-4D97-AF65-F5344CB8AC3E}">
        <p14:creationId xmlns:p14="http://schemas.microsoft.com/office/powerpoint/2010/main" val="169527432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2249425"/>
            <a:ext cx="4038600" cy="4525963"/>
          </a:xfrm>
        </p:spPr>
        <p:txBody>
          <a:bodyPr/>
          <a:lstStyle>
            <a:lvl1pPr>
              <a:defRPr sz="2000"/>
            </a:lvl1pPr>
            <a:lvl2pPr>
              <a:defRPr sz="19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249425"/>
            <a:ext cx="4038600" cy="4525963"/>
          </a:xfrm>
        </p:spPr>
        <p:txBody>
          <a:bodyPr/>
          <a:lstStyle>
            <a:lvl1pPr>
              <a:defRPr sz="2000"/>
            </a:lvl1pPr>
            <a:lvl2pPr>
              <a:defRPr sz="19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3"/>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0ACF6B2A-EFA8-49B3-BE91-DA98724C3808}" type="slidenum">
              <a:rPr lang="en-US"/>
              <a:pPr>
                <a:defRPr/>
              </a:pPr>
              <a:t>‹#›</a:t>
            </a:fld>
            <a:endParaRPr lang="en-US"/>
          </a:p>
        </p:txBody>
      </p:sp>
    </p:spTree>
    <p:extLst>
      <p:ext uri="{BB962C8B-B14F-4D97-AF65-F5344CB8AC3E}">
        <p14:creationId xmlns:p14="http://schemas.microsoft.com/office/powerpoint/2010/main" val="377766609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1143000"/>
            <a:ext cx="8382000" cy="1069848"/>
          </a:xfrm>
        </p:spPr>
        <p:txBody>
          <a:bodyPr/>
          <a:lstStyle>
            <a:lvl1pPr>
              <a:defRPr sz="4000" b="0" i="0" cap="none" baseline="0"/>
            </a:lvl1pPr>
          </a:lstStyle>
          <a:p>
            <a:r>
              <a:rPr lang="en-US"/>
              <a:t>Click to edit Master title style</a:t>
            </a:r>
          </a:p>
        </p:txBody>
      </p:sp>
      <p:sp>
        <p:nvSpPr>
          <p:cNvPr id="3" name="Text Placeholder 2"/>
          <p:cNvSpPr>
            <a:spLocks noGrp="1"/>
          </p:cNvSpPr>
          <p:nvPr>
            <p:ph type="body" idx="1"/>
          </p:nvPr>
        </p:nvSpPr>
        <p:spPr>
          <a:xfrm>
            <a:off x="381000" y="2244971"/>
            <a:ext cx="4041648"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21227" y="2244971"/>
            <a:ext cx="4041775" cy="457200"/>
          </a:xfrm>
          <a:solidFill>
            <a:schemeClr val="accent2">
              <a:satMod val="150000"/>
              <a:alpha val="25000"/>
            </a:schemeClr>
          </a:solidFill>
          <a:ln w="12700">
            <a:solidFill>
              <a:schemeClr val="accent2"/>
            </a:solidFill>
          </a:ln>
        </p:spPr>
        <p:txBody>
          <a:bodyPr anchor="ctr">
            <a:noAutofit/>
          </a:bodyPr>
          <a:lstStyle>
            <a:lvl1pPr marL="45720" indent="0">
              <a:buNone/>
              <a:defRPr sz="1900" b="1">
                <a:solidFill>
                  <a:schemeClr val="tx1">
                    <a:tint val="95000"/>
                  </a:schemeClr>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5" name="Content Placeholder 4"/>
          <p:cNvSpPr>
            <a:spLocks noGrp="1"/>
          </p:cNvSpPr>
          <p:nvPr>
            <p:ph sz="quarter" idx="2"/>
          </p:nvPr>
        </p:nvSpPr>
        <p:spPr>
          <a:xfrm>
            <a:off x="381000" y="2708519"/>
            <a:ext cx="4041648" cy="3886200"/>
          </a:xfrm>
        </p:spPr>
        <p:txBody>
          <a:bodyPr/>
          <a:lstStyle>
            <a:lvl1pPr>
              <a:defRPr sz="20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718306" y="2708519"/>
            <a:ext cx="4041775" cy="3886200"/>
          </a:xfrm>
        </p:spPr>
        <p:txBody>
          <a:bodyPr/>
          <a:lstStyle>
            <a:lvl1pPr>
              <a:defRPr sz="20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5"/>
          <p:cNvSpPr>
            <a:spLocks noGrp="1"/>
          </p:cNvSpPr>
          <p:nvPr>
            <p:ph type="dt" sz="half" idx="10"/>
          </p:nvPr>
        </p:nvSpPr>
        <p:spPr/>
        <p:txBody>
          <a:bodyPr rtlCol="0"/>
          <a:lstStyle>
            <a:lvl1pPr>
              <a:defRPr smtClean="0"/>
            </a:lvl1pPr>
          </a:lstStyle>
          <a:p>
            <a:pPr>
              <a:defRPr/>
            </a:pPr>
            <a:endParaRPr lang="en-US"/>
          </a:p>
        </p:txBody>
      </p:sp>
      <p:sp>
        <p:nvSpPr>
          <p:cNvPr id="8" name="Slide Number Placeholder 26"/>
          <p:cNvSpPr>
            <a:spLocks noGrp="1"/>
          </p:cNvSpPr>
          <p:nvPr>
            <p:ph type="sldNum" sz="quarter" idx="11"/>
          </p:nvPr>
        </p:nvSpPr>
        <p:spPr/>
        <p:txBody>
          <a:bodyPr rtlCol="0"/>
          <a:lstStyle>
            <a:lvl1pPr>
              <a:defRPr/>
            </a:lvl1pPr>
          </a:lstStyle>
          <a:p>
            <a:pPr>
              <a:defRPr/>
            </a:pPr>
            <a:fld id="{7783F930-9219-4A0F-81B9-BBC608D579F9}" type="slidenum">
              <a:rPr lang="en-US"/>
              <a:pPr>
                <a:defRPr/>
              </a:pPr>
              <a:t>‹#›</a:t>
            </a:fld>
            <a:endParaRPr lang="en-US"/>
          </a:p>
        </p:txBody>
      </p:sp>
      <p:sp>
        <p:nvSpPr>
          <p:cNvPr id="9" name="Footer Placeholder 27"/>
          <p:cNvSpPr>
            <a:spLocks noGrp="1"/>
          </p:cNvSpPr>
          <p:nvPr>
            <p:ph type="ftr" sz="quarter" idx="12"/>
          </p:nvPr>
        </p:nvSpPr>
        <p:spPr/>
        <p:txBody>
          <a:bodyPr rtlCol="0"/>
          <a:lstStyle>
            <a:lvl1pPr>
              <a:defRPr smtClean="0"/>
            </a:lvl1pPr>
          </a:lstStyle>
          <a:p>
            <a:pPr>
              <a:defRPr/>
            </a:pPr>
            <a:r>
              <a:rPr lang="en-US"/>
              <a:t>Echihabi, Zoumpatianos, Palpanas - ISCC 2020</a:t>
            </a:r>
          </a:p>
        </p:txBody>
      </p:sp>
    </p:spTree>
    <p:extLst>
      <p:ext uri="{BB962C8B-B14F-4D97-AF65-F5344CB8AC3E}">
        <p14:creationId xmlns:p14="http://schemas.microsoft.com/office/powerpoint/2010/main" val="9727526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CA"/>
          </a:p>
        </p:txBody>
      </p:sp>
      <p:sp>
        <p:nvSpPr>
          <p:cNvPr id="6" name="Footer Placeholder 5"/>
          <p:cNvSpPr>
            <a:spLocks noGrp="1"/>
          </p:cNvSpPr>
          <p:nvPr>
            <p:ph type="ftr" sz="quarter" idx="11"/>
          </p:nvPr>
        </p:nvSpPr>
        <p:spPr/>
        <p:txBody>
          <a:bodyPr/>
          <a:lstStyle/>
          <a:p>
            <a:r>
              <a:rPr lang="en-CA"/>
              <a:t>Echihabi, Zoumpatianos, Palpanas - ISCC 2020</a:t>
            </a:r>
          </a:p>
        </p:txBody>
      </p:sp>
      <p:sp>
        <p:nvSpPr>
          <p:cNvPr id="7" name="Slide Number Placeholder 6"/>
          <p:cNvSpPr>
            <a:spLocks noGrp="1"/>
          </p:cNvSpPr>
          <p:nvPr>
            <p:ph type="sldNum" sz="quarter" idx="12"/>
          </p:nvPr>
        </p:nvSpPr>
        <p:spPr/>
        <p:txBody>
          <a:bodyPr/>
          <a:lstStyle/>
          <a:p>
            <a:fld id="{77D447A2-42E6-489B-9D68-84F5F818B1DA}" type="slidenum">
              <a:rPr lang="en-CA" smtClean="0"/>
              <a:t>‹#›</a:t>
            </a:fld>
            <a:endParaRPr lang="en-CA"/>
          </a:p>
        </p:txBody>
      </p:sp>
    </p:spTree>
    <p:extLst>
      <p:ext uri="{BB962C8B-B14F-4D97-AF65-F5344CB8AC3E}">
        <p14:creationId xmlns:p14="http://schemas.microsoft.com/office/powerpoint/2010/main" val="164930614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1143000"/>
            <a:ext cx="8229600" cy="1069848"/>
          </a:xfrm>
        </p:spPr>
        <p:txBody>
          <a:bodyPr/>
          <a:lstStyle>
            <a:lvl1pPr>
              <a:defRPr sz="4000">
                <a:solidFill>
                  <a:schemeClr val="tx2"/>
                </a:solidFill>
              </a:defRPr>
            </a:lvl1pPr>
          </a:lstStyle>
          <a:p>
            <a:r>
              <a:rPr lang="en-US"/>
              <a:t>Click to edit Master title style</a:t>
            </a:r>
          </a:p>
        </p:txBody>
      </p:sp>
      <p:sp>
        <p:nvSpPr>
          <p:cNvPr id="3" name="Date Placeholder 2"/>
          <p:cNvSpPr>
            <a:spLocks noGrp="1"/>
          </p:cNvSpPr>
          <p:nvPr>
            <p:ph type="dt" sz="half" idx="10"/>
          </p:nvPr>
        </p:nvSpPr>
        <p:spPr>
          <a:xfrm>
            <a:off x="6583363" y="612775"/>
            <a:ext cx="957262" cy="457200"/>
          </a:xfrm>
        </p:spPr>
        <p:txBody>
          <a:bodyPr/>
          <a:lstStyle>
            <a:lvl1pPr>
              <a:defRPr smtClean="0"/>
            </a:lvl1pPr>
          </a:lstStyle>
          <a:p>
            <a:pPr>
              <a:defRPr/>
            </a:pPr>
            <a:endParaRPr lang="en-US"/>
          </a:p>
        </p:txBody>
      </p:sp>
      <p:sp>
        <p:nvSpPr>
          <p:cNvPr id="4" name="Footer Placeholder 3"/>
          <p:cNvSpPr>
            <a:spLocks noGrp="1"/>
          </p:cNvSpPr>
          <p:nvPr>
            <p:ph type="ftr" sz="quarter" idx="11"/>
          </p:nvPr>
        </p:nvSpPr>
        <p:spPr>
          <a:xfrm>
            <a:off x="5257802" y="612775"/>
            <a:ext cx="1325563" cy="457200"/>
          </a:xfrm>
        </p:spPr>
        <p:txBody>
          <a:bodyPr/>
          <a:lstStyle>
            <a:lvl1pPr>
              <a:defRPr smtClean="0"/>
            </a:lvl1pPr>
          </a:lstStyle>
          <a:p>
            <a:pPr>
              <a:defRPr/>
            </a:pPr>
            <a:r>
              <a:rPr lang="en-US"/>
              <a:t>Echihabi, Zoumpatianos, Palpanas - ISCC 2020</a:t>
            </a:r>
          </a:p>
        </p:txBody>
      </p:sp>
      <p:sp>
        <p:nvSpPr>
          <p:cNvPr id="5" name="Slide Number Placeholder 4"/>
          <p:cNvSpPr>
            <a:spLocks noGrp="1"/>
          </p:cNvSpPr>
          <p:nvPr>
            <p:ph type="sldNum" sz="quarter" idx="12"/>
          </p:nvPr>
        </p:nvSpPr>
        <p:spPr/>
        <p:txBody>
          <a:bodyPr/>
          <a:lstStyle>
            <a:lvl1pPr>
              <a:defRPr/>
            </a:lvl1pPr>
          </a:lstStyle>
          <a:p>
            <a:pPr>
              <a:defRPr/>
            </a:pPr>
            <a:fld id="{3BF4AB86-1D2F-43D7-A72A-2445B500AA65}" type="slidenum">
              <a:rPr lang="en-US"/>
              <a:pPr>
                <a:defRPr/>
              </a:pPr>
              <a:t>‹#›</a:t>
            </a:fld>
            <a:endParaRPr lang="en-US"/>
          </a:p>
        </p:txBody>
      </p:sp>
    </p:spTree>
    <p:extLst>
      <p:ext uri="{BB962C8B-B14F-4D97-AF65-F5344CB8AC3E}">
        <p14:creationId xmlns:p14="http://schemas.microsoft.com/office/powerpoint/2010/main" val="12464725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3"/>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4" name="Slide Number Placeholder 22"/>
          <p:cNvSpPr>
            <a:spLocks noGrp="1"/>
          </p:cNvSpPr>
          <p:nvPr>
            <p:ph type="sldNum" sz="quarter" idx="12"/>
          </p:nvPr>
        </p:nvSpPr>
        <p:spPr/>
        <p:txBody>
          <a:bodyPr/>
          <a:lstStyle>
            <a:lvl1pPr>
              <a:defRPr/>
            </a:lvl1pPr>
          </a:lstStyle>
          <a:p>
            <a:pPr>
              <a:defRPr/>
            </a:pPr>
            <a:fld id="{B3ACBBA4-A1F8-4BE0-A5E8-E0DB1DE2745F}" type="slidenum">
              <a:rPr lang="en-US"/>
              <a:pPr>
                <a:defRPr/>
              </a:pPr>
              <a:t>‹#›</a:t>
            </a:fld>
            <a:endParaRPr lang="en-US"/>
          </a:p>
        </p:txBody>
      </p:sp>
    </p:spTree>
    <p:extLst>
      <p:ext uri="{BB962C8B-B14F-4D97-AF65-F5344CB8AC3E}">
        <p14:creationId xmlns:p14="http://schemas.microsoft.com/office/powerpoint/2010/main" val="376673162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353496" y="1101969"/>
            <a:ext cx="3383280" cy="877824"/>
          </a:xfrm>
        </p:spPr>
        <p:txBody>
          <a:bodyPr anchor="b"/>
          <a:lstStyle>
            <a:lvl1pPr algn="l">
              <a:buNone/>
              <a:defRPr sz="1800" b="1"/>
            </a:lvl1pPr>
          </a:lstStyle>
          <a:p>
            <a:r>
              <a:rPr lang="en-US"/>
              <a:t>Click to edit Master title style</a:t>
            </a:r>
          </a:p>
        </p:txBody>
      </p:sp>
      <p:sp>
        <p:nvSpPr>
          <p:cNvPr id="3" name="Text Placeholder 2"/>
          <p:cNvSpPr>
            <a:spLocks noGrp="1"/>
          </p:cNvSpPr>
          <p:nvPr>
            <p:ph type="body" idx="2"/>
          </p:nvPr>
        </p:nvSpPr>
        <p:spPr>
          <a:xfrm>
            <a:off x="5353496" y="2010727"/>
            <a:ext cx="3383280" cy="4617720"/>
          </a:xfrm>
        </p:spPr>
        <p:txBody>
          <a:bodyPr/>
          <a:lstStyle>
            <a:lvl1pPr marL="9144" indent="0">
              <a:buNone/>
              <a:defRPr sz="14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4" name="Content Placeholder 3"/>
          <p:cNvSpPr>
            <a:spLocks noGrp="1"/>
          </p:cNvSpPr>
          <p:nvPr>
            <p:ph sz="half" idx="1"/>
          </p:nvPr>
        </p:nvSpPr>
        <p:spPr>
          <a:xfrm>
            <a:off x="152400" y="776287"/>
            <a:ext cx="5102352" cy="5852160"/>
          </a:xfrm>
        </p:spPr>
        <p:txBody>
          <a:bodyPr/>
          <a:lstStyle>
            <a:lvl1pPr>
              <a:defRPr sz="3200"/>
            </a:lvl1pPr>
            <a:lvl2pPr>
              <a:defRPr sz="2800"/>
            </a:lvl2pPr>
            <a:lvl3pPr>
              <a:defRPr sz="24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13"/>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D50B008B-5668-4F30-88EB-6D995EA410E7}" type="slidenum">
              <a:rPr lang="en-US"/>
              <a:pPr>
                <a:defRPr/>
              </a:pPr>
              <a:t>‹#›</a:t>
            </a:fld>
            <a:endParaRPr lang="en-US"/>
          </a:p>
        </p:txBody>
      </p:sp>
    </p:spTree>
    <p:extLst>
      <p:ext uri="{BB962C8B-B14F-4D97-AF65-F5344CB8AC3E}">
        <p14:creationId xmlns:p14="http://schemas.microsoft.com/office/powerpoint/2010/main" val="260805673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40436" y="1109160"/>
            <a:ext cx="586803" cy="4681637"/>
          </a:xfrm>
        </p:spPr>
        <p:txBody>
          <a:bodyPr vert="vert270" lIns="45720" tIns="0" rIns="45720" anchor="t"/>
          <a:lstStyle>
            <a:lvl1pPr algn="ctr">
              <a:buNone/>
              <a:defRPr sz="2000" b="1"/>
            </a:lvl1pPr>
          </a:lstStyle>
          <a:p>
            <a:r>
              <a:rPr lang="en-US"/>
              <a:t>Click to edit Master title style</a:t>
            </a:r>
          </a:p>
        </p:txBody>
      </p:sp>
      <p:sp>
        <p:nvSpPr>
          <p:cNvPr id="3" name="Picture Placeholder 2"/>
          <p:cNvSpPr>
            <a:spLocks noGrp="1"/>
          </p:cNvSpPr>
          <p:nvPr>
            <p:ph type="pic" idx="1"/>
          </p:nvPr>
        </p:nvSpPr>
        <p:spPr>
          <a:xfrm>
            <a:off x="403671" y="1143000"/>
            <a:ext cx="4572000" cy="4572000"/>
          </a:xfrm>
          <a:solidFill>
            <a:srgbClr val="EAEAEA"/>
          </a:solidFill>
          <a:ln w="50800">
            <a:solidFill>
              <a:srgbClr val="FFFFFF"/>
            </a:solidFill>
            <a:miter lim="800000"/>
          </a:ln>
          <a:effectLst>
            <a:outerShdw blurRad="57150" dist="31750" dir="4800000" algn="tl" rotWithShape="0">
              <a:srgbClr val="000000">
                <a:alpha val="25000"/>
              </a:srgbClr>
            </a:outerShdw>
          </a:effectLst>
          <a:scene3d>
            <a:camera prst="orthographicFront"/>
            <a:lightRig rig="twoPt" dir="t">
              <a:rot lat="0" lon="0" rev="7200000"/>
            </a:lightRig>
          </a:scene3d>
          <a:sp3d contourW="2540">
            <a:bevelT w="25400" h="19050"/>
            <a:contourClr>
              <a:srgbClr val="AEAEAE"/>
            </a:contourClr>
          </a:sp3d>
        </p:spPr>
        <p:txBody>
          <a:bodyPr>
            <a:normAutofit/>
          </a:bodyPr>
          <a:lstStyle>
            <a:lvl1pPr marL="0" indent="0">
              <a:buNone/>
              <a:defRPr sz="3200"/>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6088443" y="3274309"/>
            <a:ext cx="2590800" cy="2516489"/>
          </a:xfrm>
        </p:spPr>
        <p:txBody>
          <a:bodyPr lIns="0" tIns="0" rIns="45720"/>
          <a:lstStyle>
            <a:lvl1pPr marL="0" indent="0">
              <a:lnSpc>
                <a:spcPct val="100000"/>
              </a:lnSpc>
              <a:spcBef>
                <a:spcPts val="0"/>
              </a:spcBef>
              <a:buFontTx/>
              <a:buNone/>
              <a:defRPr sz="13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5" name="Date Placeholder 13"/>
          <p:cNvSpPr>
            <a:spLocks noGrp="1"/>
          </p:cNvSpPr>
          <p:nvPr>
            <p:ph type="dt" sz="half" idx="10"/>
          </p:nvPr>
        </p:nvSpPr>
        <p:spPr/>
        <p:txBody>
          <a:bodyPr/>
          <a:lstStyle>
            <a:lvl1pPr>
              <a:defRPr/>
            </a:lvl1pPr>
          </a:lstStyle>
          <a:p>
            <a:pPr>
              <a:defRPr/>
            </a:pPr>
            <a:endParaRPr lang="en-US"/>
          </a:p>
        </p:txBody>
      </p:sp>
      <p:sp>
        <p:nvSpPr>
          <p:cNvPr id="6"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7" name="Slide Number Placeholder 22"/>
          <p:cNvSpPr>
            <a:spLocks noGrp="1"/>
          </p:cNvSpPr>
          <p:nvPr>
            <p:ph type="sldNum" sz="quarter" idx="12"/>
          </p:nvPr>
        </p:nvSpPr>
        <p:spPr/>
        <p:txBody>
          <a:bodyPr/>
          <a:lstStyle>
            <a:lvl1pPr>
              <a:defRPr/>
            </a:lvl1pPr>
          </a:lstStyle>
          <a:p>
            <a:pPr>
              <a:defRPr/>
            </a:pPr>
            <a:fld id="{9D33CF39-4894-48FC-BE8D-876834A26458}" type="slidenum">
              <a:rPr lang="en-US"/>
              <a:pPr>
                <a:defRPr/>
              </a:pPr>
              <a:t>‹#›</a:t>
            </a:fld>
            <a:endParaRPr lang="en-US"/>
          </a:p>
        </p:txBody>
      </p:sp>
    </p:spTree>
    <p:extLst>
      <p:ext uri="{BB962C8B-B14F-4D97-AF65-F5344CB8AC3E}">
        <p14:creationId xmlns:p14="http://schemas.microsoft.com/office/powerpoint/2010/main" val="110339395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E862C02F-8B7C-4F45-A98C-473D561ACDB8}" type="slidenum">
              <a:rPr lang="en-US"/>
              <a:pPr>
                <a:defRPr/>
              </a:pPr>
              <a:t>‹#›</a:t>
            </a:fld>
            <a:endParaRPr lang="en-US"/>
          </a:p>
        </p:txBody>
      </p:sp>
    </p:spTree>
    <p:extLst>
      <p:ext uri="{BB962C8B-B14F-4D97-AF65-F5344CB8AC3E}">
        <p14:creationId xmlns:p14="http://schemas.microsoft.com/office/powerpoint/2010/main" val="176031008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1143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143000"/>
            <a:ext cx="62484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13"/>
          <p:cNvSpPr>
            <a:spLocks noGrp="1"/>
          </p:cNvSpPr>
          <p:nvPr>
            <p:ph type="dt" sz="half" idx="10"/>
          </p:nvPr>
        </p:nvSpPr>
        <p:spPr/>
        <p:txBody>
          <a:bodyPr/>
          <a:lstStyle>
            <a:lvl1pPr>
              <a:defRPr/>
            </a:lvl1pPr>
          </a:lstStyle>
          <a:p>
            <a:pPr>
              <a:defRPr/>
            </a:pPr>
            <a:endParaRPr lang="en-US"/>
          </a:p>
        </p:txBody>
      </p:sp>
      <p:sp>
        <p:nvSpPr>
          <p:cNvPr id="5" name="Footer Placeholder 2"/>
          <p:cNvSpPr>
            <a:spLocks noGrp="1"/>
          </p:cNvSpPr>
          <p:nvPr>
            <p:ph type="ftr" sz="quarter" idx="11"/>
          </p:nvPr>
        </p:nvSpPr>
        <p:spPr/>
        <p:txBody>
          <a:bodyPr/>
          <a:lstStyle>
            <a:lvl1pPr>
              <a:defRPr/>
            </a:lvl1pPr>
          </a:lstStyle>
          <a:p>
            <a:pPr>
              <a:defRPr/>
            </a:pPr>
            <a:r>
              <a:rPr lang="en-US"/>
              <a:t>Echihabi, Zoumpatianos, Palpanas - ISCC 2020</a:t>
            </a:r>
          </a:p>
        </p:txBody>
      </p:sp>
      <p:sp>
        <p:nvSpPr>
          <p:cNvPr id="6" name="Slide Number Placeholder 22"/>
          <p:cNvSpPr>
            <a:spLocks noGrp="1"/>
          </p:cNvSpPr>
          <p:nvPr>
            <p:ph type="sldNum" sz="quarter" idx="12"/>
          </p:nvPr>
        </p:nvSpPr>
        <p:spPr/>
        <p:txBody>
          <a:bodyPr/>
          <a:lstStyle>
            <a:lvl1pPr>
              <a:defRPr/>
            </a:lvl1pPr>
          </a:lstStyle>
          <a:p>
            <a:pPr>
              <a:defRPr/>
            </a:pPr>
            <a:fld id="{FAD1AF07-9F70-4B02-8930-367681A372A5}" type="slidenum">
              <a:rPr lang="en-US"/>
              <a:pPr>
                <a:defRPr/>
              </a:pPr>
              <a:t>‹#›</a:t>
            </a:fld>
            <a:endParaRPr lang="en-US"/>
          </a:p>
        </p:txBody>
      </p:sp>
    </p:spTree>
    <p:extLst>
      <p:ext uri="{BB962C8B-B14F-4D97-AF65-F5344CB8AC3E}">
        <p14:creationId xmlns:p14="http://schemas.microsoft.com/office/powerpoint/2010/main" val="305983669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
        <p:nvSpPr>
          <p:cNvPr id="7" name="Rectangle 6"/>
          <p:cNvSpPr/>
          <p:nvPr userDrawn="1"/>
        </p:nvSpPr>
        <p:spPr>
          <a:xfrm>
            <a:off x="7946384" y="1"/>
            <a:ext cx="1197616" cy="402395"/>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defTabSz="457200" fontAlgn="auto">
              <a:spcBef>
                <a:spcPts val="0"/>
              </a:spcBef>
              <a:spcAft>
                <a:spcPts val="0"/>
              </a:spcAft>
            </a:pPr>
            <a:endParaRPr lang="en-US">
              <a:solidFill>
                <a:prstClr val="black"/>
              </a:solidFill>
            </a:endParaRPr>
          </a:p>
        </p:txBody>
      </p:sp>
    </p:spTree>
    <p:extLst>
      <p:ext uri="{BB962C8B-B14F-4D97-AF65-F5344CB8AC3E}">
        <p14:creationId xmlns:p14="http://schemas.microsoft.com/office/powerpoint/2010/main" val="138180700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a:defRPr>
                <a:solidFill>
                  <a:srgbClr val="800000"/>
                </a:solidFill>
              </a:defRPr>
            </a:lvl2pPr>
            <a:lvl3pPr>
              <a:defRPr>
                <a:solidFill>
                  <a:schemeClr val="tx2"/>
                </a:solidFill>
              </a:defRPr>
            </a:lvl3pPr>
            <a:lvl4pPr>
              <a:defRPr>
                <a:solidFill>
                  <a:srgbClr val="9F4553"/>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525034"/>
            <a:ext cx="2895600" cy="301903"/>
          </a:xfrm>
          <a:prstGeom prst="rect">
            <a:avLst/>
          </a:prstGeom>
        </p:spPr>
        <p:txBody>
          <a:bodyPr/>
          <a:lstStyle>
            <a:lvl1pPr>
              <a:defRPr sz="1200"/>
            </a:lvl1p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8180667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6" name="Slide Number Placeholder 5"/>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120358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a:xfrm>
            <a:off x="3124200" y="6356351"/>
            <a:ext cx="2895600" cy="365125"/>
          </a:xfrm>
          <a:prstGeom prst="rect">
            <a:avLst/>
          </a:prstGeom>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
        <p:nvSpPr>
          <p:cNvPr id="7" name="Slide Number Placeholder 6"/>
          <p:cNvSpPr>
            <a:spLocks noGrp="1"/>
          </p:cNvSpPr>
          <p:nvPr>
            <p:ph type="sldNum" sz="quarter" idx="12"/>
          </p:nvPr>
        </p:nvSpPr>
        <p:spPr/>
        <p:txBody>
          <a:bodyPr/>
          <a:lstStyle/>
          <a:p>
            <a:fld id="{4569DCD8-05AC-A541-BEE1-82CF59BF528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052025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10.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13" Type="http://schemas.openxmlformats.org/officeDocument/2006/relationships/image" Target="../media/image2.png"/><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1.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theme" Target="../theme/theme12.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7.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theme" Target="../theme/theme13.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slideLayout" Target="../slideLayouts/slideLayout163.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5" Type="http://schemas.openxmlformats.org/officeDocument/2006/relationships/image" Target="../media/image2.png"/><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image" Target="../media/image12.png"/><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2.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slideLayout" Target="../slideLayouts/slideLayout48.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17" Type="http://schemas.openxmlformats.org/officeDocument/2006/relationships/image" Target="../media/image3.png"/><Relationship Id="rId2" Type="http://schemas.openxmlformats.org/officeDocument/2006/relationships/slideLayout" Target="../slideLayouts/slideLayout37.xml"/><Relationship Id="rId16" Type="http://schemas.openxmlformats.org/officeDocument/2006/relationships/oleObject" Target="../embeddings/oleObject1.bin"/><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5" Type="http://schemas.openxmlformats.org/officeDocument/2006/relationships/theme" Target="../theme/theme4.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slideLayout" Target="../slideLayouts/slideLayout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5.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slideLayout" Target="../slideLayouts/slideLayout73.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7.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image" Target="../media/image2.png"/><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8.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image" Target="../media/image8.png"/><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9.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CA"/>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CA"/>
              <a:t>Echihabi, Zoumpatianos, Palpanas - ISCC 2020</a:t>
            </a: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7D447A2-42E6-489B-9D68-84F5F818B1DA}" type="slidenum">
              <a:rPr lang="en-CA" smtClean="0"/>
              <a:t>‹#›</a:t>
            </a:fld>
            <a:endParaRPr lang="en-CA"/>
          </a:p>
        </p:txBody>
      </p:sp>
    </p:spTree>
    <p:extLst>
      <p:ext uri="{BB962C8B-B14F-4D97-AF65-F5344CB8AC3E}">
        <p14:creationId xmlns:p14="http://schemas.microsoft.com/office/powerpoint/2010/main" val="2077604333"/>
      </p:ext>
    </p:extLst>
  </p:cSld>
  <p:clrMap bg1="lt1" tx1="dk1" bg2="lt2" tx2="dk2" accent1="accent1" accent2="accent2" accent3="accent3" accent4="accent4" accent5="accent5" accent6="accent6" hlink="hlink" folHlink="folHlink"/>
  <p:sldLayoutIdLst>
    <p:sldLayoutId id="2147485629" r:id="rId1"/>
    <p:sldLayoutId id="2147485630" r:id="rId2"/>
    <p:sldLayoutId id="2147485631" r:id="rId3"/>
    <p:sldLayoutId id="2147485632" r:id="rId4"/>
    <p:sldLayoutId id="2147485633" r:id="rId5"/>
    <p:sldLayoutId id="2147485634" r:id="rId6"/>
    <p:sldLayoutId id="2147485635" r:id="rId7"/>
    <p:sldLayoutId id="2147485636" r:id="rId8"/>
    <p:sldLayoutId id="2147485637" r:id="rId9"/>
    <p:sldLayoutId id="2147485638" r:id="rId10"/>
    <p:sldLayoutId id="2147485639" r:id="rId11"/>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7"/>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463931"/>
            <a:ext cx="2133600" cy="365125"/>
          </a:xfrm>
          <a:prstGeom prst="rect">
            <a:avLst/>
          </a:prstGeom>
        </p:spPr>
        <p:txBody>
          <a:bodyPr vert="horz" lIns="91440" tIns="45720" rIns="91440" bIns="45720" rtlCol="0" anchor="ctr"/>
          <a:lstStyle>
            <a:lvl1pPr algn="l">
              <a:defRPr sz="1200">
                <a:solidFill>
                  <a:schemeClr val="tx1">
                    <a:tint val="75000"/>
                  </a:schemeClr>
                </a:solidFill>
                <a:latin typeface="Gill Sans"/>
                <a:cs typeface="Gill Sans"/>
              </a:defRPr>
            </a:lvl1pPr>
          </a:lstStyle>
          <a:p>
            <a:pPr defTabSz="457200" fontAlgn="auto">
              <a:spcBef>
                <a:spcPts val="0"/>
              </a:spcBef>
              <a:spcAft>
                <a:spcPts val="0"/>
              </a:spcAft>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456348"/>
            <a:ext cx="2133600" cy="365125"/>
          </a:xfrm>
          <a:prstGeom prst="rect">
            <a:avLst/>
          </a:prstGeom>
        </p:spPr>
        <p:txBody>
          <a:bodyPr vert="horz" lIns="91440" tIns="45720" rIns="91440" bIns="45720" rtlCol="0" anchor="ctr"/>
          <a:lstStyle>
            <a:lvl1pPr algn="r">
              <a:defRPr sz="1200">
                <a:solidFill>
                  <a:schemeClr val="tx1">
                    <a:tint val="75000"/>
                  </a:schemeClr>
                </a:solidFill>
                <a:latin typeface="Gill Sans"/>
                <a:cs typeface="Gill Sans"/>
              </a:defRPr>
            </a:lvl1pPr>
          </a:lstStyle>
          <a:p>
            <a:pPr defTabSz="457200" fontAlgn="auto">
              <a:spcBef>
                <a:spcPts val="0"/>
              </a:spcBef>
              <a:spcAft>
                <a:spcPts val="0"/>
              </a:spcAft>
            </a:pPr>
            <a:fld id="{4569DCD8-05AC-A541-BEE1-82CF59BF5289}" type="slidenum">
              <a:rPr lang="en-US" smtClean="0">
                <a:solidFill>
                  <a:prstClr val="black">
                    <a:tint val="75000"/>
                  </a:prstClr>
                </a:solidFill>
              </a:rPr>
              <a:pPr defTabSz="457200" fontAlgn="auto">
                <a:spcBef>
                  <a:spcPts val="0"/>
                </a:spcBef>
                <a:spcAft>
                  <a:spcPts val="0"/>
                </a:spcAft>
              </a:pPr>
              <a:t>‹#›</a:t>
            </a:fld>
            <a:endParaRPr lang="en-US">
              <a:solidFill>
                <a:prstClr val="black">
                  <a:tint val="75000"/>
                </a:prstClr>
              </a:solidFill>
            </a:endParaRPr>
          </a:p>
        </p:txBody>
      </p:sp>
    </p:spTree>
    <p:extLst>
      <p:ext uri="{BB962C8B-B14F-4D97-AF65-F5344CB8AC3E}">
        <p14:creationId xmlns:p14="http://schemas.microsoft.com/office/powerpoint/2010/main" val="4131519218"/>
      </p:ext>
    </p:extLst>
  </p:cSld>
  <p:clrMap bg1="lt1" tx1="dk1" bg2="lt2" tx2="dk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Lst>
  <p:hf hdr="0" dt="0"/>
  <p:txStyles>
    <p:titleStyle>
      <a:lvl1pPr algn="ctr" defTabSz="457200" rtl="0" eaLnBrk="1" latinLnBrk="0" hangingPunct="1">
        <a:spcBef>
          <a:spcPct val="0"/>
        </a:spcBef>
        <a:buNone/>
        <a:defRPr sz="4000" b="1" kern="1200">
          <a:solidFill>
            <a:schemeClr val="tx1"/>
          </a:solidFill>
          <a:latin typeface="Gill Sans"/>
          <a:ea typeface="+mj-ea"/>
          <a:cs typeface="Gill Sans"/>
        </a:defRPr>
      </a:lvl1pPr>
    </p:titleStyle>
    <p:bodyStyle>
      <a:lvl1pPr marL="342900" indent="-342900" algn="l" defTabSz="457200" rtl="0" eaLnBrk="1" latinLnBrk="0" hangingPunct="1">
        <a:spcBef>
          <a:spcPct val="20000"/>
        </a:spcBef>
        <a:buFont typeface="Arial"/>
        <a:buChar char="•"/>
        <a:defRPr sz="2200" kern="1200">
          <a:solidFill>
            <a:schemeClr val="tx1">
              <a:lumMod val="85000"/>
              <a:lumOff val="15000"/>
            </a:schemeClr>
          </a:solidFill>
          <a:latin typeface="Gill Sans"/>
          <a:ea typeface="+mn-ea"/>
          <a:cs typeface="Gill Sans"/>
        </a:defRPr>
      </a:lvl1pPr>
      <a:lvl2pPr marL="742950" indent="-285750" algn="l" defTabSz="457200" rtl="0" eaLnBrk="1" latinLnBrk="0" hangingPunct="1">
        <a:spcBef>
          <a:spcPct val="20000"/>
        </a:spcBef>
        <a:buFont typeface="Arial"/>
        <a:buChar char="–"/>
        <a:defRPr sz="2200" kern="1200">
          <a:solidFill>
            <a:srgbClr val="800000"/>
          </a:solidFill>
          <a:latin typeface="Gill Sans"/>
          <a:ea typeface="+mn-ea"/>
          <a:cs typeface="Gill Sans"/>
        </a:defRPr>
      </a:lvl2pPr>
      <a:lvl3pPr marL="1143000" indent="-228600" algn="l" defTabSz="457200" rtl="0" eaLnBrk="1" latinLnBrk="0" hangingPunct="1">
        <a:spcBef>
          <a:spcPct val="20000"/>
        </a:spcBef>
        <a:buFont typeface="Arial"/>
        <a:buChar char="•"/>
        <a:defRPr sz="2200" kern="1200">
          <a:solidFill>
            <a:srgbClr val="1F497D"/>
          </a:solidFill>
          <a:latin typeface="Gill Sans"/>
          <a:ea typeface="+mn-ea"/>
          <a:cs typeface="Gill Sans"/>
        </a:defRPr>
      </a:lvl3pPr>
      <a:lvl4pPr marL="1600200" indent="-228600" algn="l" defTabSz="457200" rtl="0" eaLnBrk="1" latinLnBrk="0" hangingPunct="1">
        <a:spcBef>
          <a:spcPct val="20000"/>
        </a:spcBef>
        <a:buFont typeface="Arial"/>
        <a:buChar char="–"/>
        <a:defRPr sz="2200" kern="1200">
          <a:solidFill>
            <a:schemeClr val="accent2">
              <a:lumMod val="75000"/>
            </a:schemeClr>
          </a:solidFill>
          <a:latin typeface="Gill Sans"/>
          <a:ea typeface="+mn-ea"/>
          <a:cs typeface="Gill Sans"/>
        </a:defRPr>
      </a:lvl4pPr>
      <a:lvl5pPr marL="2057400" indent="-228600" algn="l" defTabSz="457200" rtl="0" eaLnBrk="1" latinLnBrk="0" hangingPunct="1">
        <a:spcBef>
          <a:spcPct val="20000"/>
        </a:spcBef>
        <a:buFont typeface="Arial"/>
        <a:buChar char="»"/>
        <a:defRPr sz="2200" kern="1200">
          <a:solidFill>
            <a:schemeClr val="tx1"/>
          </a:solidFill>
          <a:latin typeface="Gill Sans"/>
          <a:ea typeface="+mn-ea"/>
          <a:cs typeface="Gill San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8" name="Rectangle 27"/>
          <p:cNvSpPr/>
          <p:nvPr/>
        </p:nvSpPr>
        <p:spPr>
          <a:xfrm>
            <a:off x="0" y="366714"/>
            <a:ext cx="9144000" cy="8413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29" name="Rectangle 28"/>
          <p:cNvSpPr/>
          <p:nvPr/>
        </p:nvSpPr>
        <p:spPr>
          <a:xfrm>
            <a:off x="0" y="1"/>
            <a:ext cx="9144000" cy="311151"/>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30" name="Rectangle 29"/>
          <p:cNvSpPr/>
          <p:nvPr/>
        </p:nvSpPr>
        <p:spPr>
          <a:xfrm>
            <a:off x="0" y="307976"/>
            <a:ext cx="9144000" cy="92075"/>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31" name="Rectangle 30"/>
          <p:cNvSpPr/>
          <p:nvPr/>
        </p:nvSpPr>
        <p:spPr>
          <a:xfrm flipV="1">
            <a:off x="5410200" y="360365"/>
            <a:ext cx="3733800" cy="904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32" name="Rectangle 31"/>
          <p:cNvSpPr/>
          <p:nvPr/>
        </p:nvSpPr>
        <p:spPr>
          <a:xfrm flipV="1">
            <a:off x="5410200" y="439739"/>
            <a:ext cx="3733800" cy="1809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useBgFill="1">
        <p:nvSpPr>
          <p:cNvPr id="33" name="Rounded Rectangle 32"/>
          <p:cNvSpPr/>
          <p:nvPr/>
        </p:nvSpPr>
        <p:spPr bwMode="white">
          <a:xfrm>
            <a:off x="5407027" y="496890"/>
            <a:ext cx="3063875" cy="28575"/>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useBgFill="1">
        <p:nvSpPr>
          <p:cNvPr id="34" name="Rounded Rectangle 33"/>
          <p:cNvSpPr/>
          <p:nvPr/>
        </p:nvSpPr>
        <p:spPr bwMode="white">
          <a:xfrm>
            <a:off x="7373938" y="588963"/>
            <a:ext cx="1600200" cy="36512"/>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35" name="Rectangle 34"/>
          <p:cNvSpPr/>
          <p:nvPr/>
        </p:nvSpPr>
        <p:spPr bwMode="invGray">
          <a:xfrm>
            <a:off x="9085263" y="-1587"/>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dirty="0">
              <a:solidFill>
                <a:prstClr val="white"/>
              </a:solidFill>
            </a:endParaRPr>
          </a:p>
        </p:txBody>
      </p:sp>
      <p:sp>
        <p:nvSpPr>
          <p:cNvPr id="36" name="Rectangle 35"/>
          <p:cNvSpPr/>
          <p:nvPr/>
        </p:nvSpPr>
        <p:spPr bwMode="invGray">
          <a:xfrm>
            <a:off x="9043990" y="-1587"/>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dirty="0">
              <a:solidFill>
                <a:prstClr val="white"/>
              </a:solidFill>
            </a:endParaRPr>
          </a:p>
        </p:txBody>
      </p:sp>
      <p:sp>
        <p:nvSpPr>
          <p:cNvPr id="37" name="Rectangle 36"/>
          <p:cNvSpPr/>
          <p:nvPr/>
        </p:nvSpPr>
        <p:spPr bwMode="invGray">
          <a:xfrm>
            <a:off x="9024940" y="-1587"/>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38" name="Rectangle 37"/>
          <p:cNvSpPr/>
          <p:nvPr/>
        </p:nvSpPr>
        <p:spPr bwMode="invGray">
          <a:xfrm>
            <a:off x="8975725" y="-1587"/>
            <a:ext cx="26988"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39" name="Rectangle 38"/>
          <p:cNvSpPr/>
          <p:nvPr/>
        </p:nvSpPr>
        <p:spPr bwMode="invGray">
          <a:xfrm>
            <a:off x="8915402" y="1"/>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40" name="Rectangle 39"/>
          <p:cNvSpPr/>
          <p:nvPr/>
        </p:nvSpPr>
        <p:spPr bwMode="invGray">
          <a:xfrm>
            <a:off x="8874125" y="1"/>
            <a:ext cx="7938"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dirty="0">
              <a:solidFill>
                <a:prstClr val="white"/>
              </a:solidFill>
            </a:endParaRPr>
          </a:p>
        </p:txBody>
      </p:sp>
      <p:sp>
        <p:nvSpPr>
          <p:cNvPr id="1039" name="Title Placeholder 21"/>
          <p:cNvSpPr>
            <a:spLocks noGrp="1"/>
          </p:cNvSpPr>
          <p:nvPr>
            <p:ph type="title"/>
          </p:nvPr>
        </p:nvSpPr>
        <p:spPr bwMode="auto">
          <a:xfrm>
            <a:off x="457200" y="1143000"/>
            <a:ext cx="8229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40" name="Text Placeholder 12"/>
          <p:cNvSpPr>
            <a:spLocks noGrp="1"/>
          </p:cNvSpPr>
          <p:nvPr>
            <p:ph type="body" idx="1"/>
          </p:nvPr>
        </p:nvSpPr>
        <p:spPr bwMode="auto">
          <a:xfrm>
            <a:off x="457200" y="2249489"/>
            <a:ext cx="8229600" cy="4324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 name="Date Placeholder 13"/>
          <p:cNvSpPr>
            <a:spLocks noGrp="1"/>
          </p:cNvSpPr>
          <p:nvPr>
            <p:ph type="dt" sz="half" idx="2"/>
          </p:nvPr>
        </p:nvSpPr>
        <p:spPr>
          <a:xfrm>
            <a:off x="6586538" y="612775"/>
            <a:ext cx="957262" cy="457200"/>
          </a:xfrm>
          <a:prstGeom prst="rect">
            <a:avLst/>
          </a:prstGeom>
        </p:spPr>
        <p:txBody>
          <a:bodyPr vert="horz"/>
          <a:lstStyle>
            <a:lvl1pPr algn="l" eaLnBrk="1" fontAlgn="auto" latinLnBrk="0" hangingPunct="1">
              <a:spcBef>
                <a:spcPts val="0"/>
              </a:spcBef>
              <a:spcAft>
                <a:spcPts val="0"/>
              </a:spcAft>
              <a:defRPr kumimoji="0" sz="800" smtClean="0">
                <a:solidFill>
                  <a:schemeClr val="accent2"/>
                </a:solidFill>
                <a:latin typeface="+mn-lt"/>
                <a:cs typeface="+mn-cs"/>
              </a:defRPr>
            </a:lvl1pPr>
          </a:lstStyle>
          <a:p>
            <a:pPr>
              <a:defRPr/>
            </a:pPr>
            <a:endParaRPr lang="en-US">
              <a:solidFill>
                <a:srgbClr val="438086"/>
              </a:solidFill>
            </a:endParaRPr>
          </a:p>
        </p:txBody>
      </p:sp>
      <p:sp>
        <p:nvSpPr>
          <p:cNvPr id="3" name="Footer Placeholder 2"/>
          <p:cNvSpPr>
            <a:spLocks noGrp="1"/>
          </p:cNvSpPr>
          <p:nvPr>
            <p:ph type="ftr" sz="quarter" idx="3"/>
          </p:nvPr>
        </p:nvSpPr>
        <p:spPr>
          <a:xfrm>
            <a:off x="5786438" y="6591301"/>
            <a:ext cx="3281362" cy="266700"/>
          </a:xfrm>
          <a:prstGeom prst="rect">
            <a:avLst/>
          </a:prstGeom>
        </p:spPr>
        <p:txBody>
          <a:bodyPr vert="horz"/>
          <a:lstStyle>
            <a:lvl1pPr algn="r" eaLnBrk="1" fontAlgn="auto" latinLnBrk="0" hangingPunct="1">
              <a:spcBef>
                <a:spcPts val="0"/>
              </a:spcBef>
              <a:spcAft>
                <a:spcPts val="0"/>
              </a:spcAft>
              <a:defRPr kumimoji="0" sz="800" smtClean="0">
                <a:solidFill>
                  <a:schemeClr val="accent2"/>
                </a:solidFill>
                <a:latin typeface="+mn-lt"/>
                <a:cs typeface="+mn-cs"/>
              </a:defRPr>
            </a:lvl1pPr>
          </a:lstStyle>
          <a:p>
            <a:pPr>
              <a:defRPr/>
            </a:pPr>
            <a:r>
              <a:rPr lang="en-US">
                <a:solidFill>
                  <a:srgbClr val="438086"/>
                </a:solidFill>
              </a:rPr>
              <a:t>Echihabi, Zoumpatianos, Palpanas - ISCC 2020</a:t>
            </a:r>
            <a:endParaRPr lang="en-US" dirty="0">
              <a:solidFill>
                <a:srgbClr val="438086"/>
              </a:solidFill>
            </a:endParaRPr>
          </a:p>
        </p:txBody>
      </p:sp>
      <p:sp>
        <p:nvSpPr>
          <p:cNvPr id="23" name="Slide Number Placeholder 22"/>
          <p:cNvSpPr>
            <a:spLocks noGrp="1"/>
          </p:cNvSpPr>
          <p:nvPr>
            <p:ph type="sldNum" sz="quarter" idx="4"/>
          </p:nvPr>
        </p:nvSpPr>
        <p:spPr>
          <a:xfrm>
            <a:off x="8174038" y="1588"/>
            <a:ext cx="762000" cy="366712"/>
          </a:xfrm>
          <a:prstGeom prst="rect">
            <a:avLst/>
          </a:prstGeom>
        </p:spPr>
        <p:txBody>
          <a:bodyPr vert="horz" anchor="b"/>
          <a:lstStyle>
            <a:lvl1pPr algn="r" eaLnBrk="1" fontAlgn="auto" latinLnBrk="0" hangingPunct="1">
              <a:spcBef>
                <a:spcPts val="0"/>
              </a:spcBef>
              <a:spcAft>
                <a:spcPts val="0"/>
              </a:spcAft>
              <a:defRPr kumimoji="0" sz="1800">
                <a:solidFill>
                  <a:srgbClr val="FFFFFF"/>
                </a:solidFill>
                <a:latin typeface="+mn-lt"/>
                <a:cs typeface="+mn-cs"/>
              </a:defRPr>
            </a:lvl1pPr>
          </a:lstStyle>
          <a:p>
            <a:pPr>
              <a:defRPr/>
            </a:pPr>
            <a:fld id="{50C4E98D-7045-4952-A751-F5D41AADD046}" type="slidenum">
              <a:rPr lang="en-US"/>
              <a:pPr>
                <a:defRPr/>
              </a:pPr>
              <a:t>‹#›</a:t>
            </a:fld>
            <a:endParaRPr lang="en-US"/>
          </a:p>
        </p:txBody>
      </p:sp>
      <p:pic>
        <p:nvPicPr>
          <p:cNvPr id="20" name="Picture 3" descr="C:\Users\a\Desktop\diNo-4black.pn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a:stretch>
            <a:fillRect/>
          </a:stretch>
        </p:blipFill>
        <p:spPr bwMode="auto">
          <a:xfrm>
            <a:off x="7748837" y="53893"/>
            <a:ext cx="598340" cy="2535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46091910"/>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Lst>
  <p:hf hdr="0" dt="0"/>
  <p:txStyles>
    <p:titleStyle>
      <a:lvl1pPr algn="l" rtl="0" eaLnBrk="0" fontAlgn="base" hangingPunct="0">
        <a:spcBef>
          <a:spcPct val="0"/>
        </a:spcBef>
        <a:spcAft>
          <a:spcPct val="0"/>
        </a:spcAft>
        <a:defRPr sz="4000" kern="12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Trebuchet MS" pitchFamily="34" charset="0"/>
        </a:defRPr>
      </a:lvl2pPr>
      <a:lvl3pPr algn="l" rtl="0" eaLnBrk="0" fontAlgn="base" hangingPunct="0">
        <a:spcBef>
          <a:spcPct val="0"/>
        </a:spcBef>
        <a:spcAft>
          <a:spcPct val="0"/>
        </a:spcAft>
        <a:defRPr sz="4000">
          <a:solidFill>
            <a:schemeClr val="tx2"/>
          </a:solidFill>
          <a:latin typeface="Trebuchet MS" pitchFamily="34" charset="0"/>
        </a:defRPr>
      </a:lvl3pPr>
      <a:lvl4pPr algn="l" rtl="0" eaLnBrk="0" fontAlgn="base" hangingPunct="0">
        <a:spcBef>
          <a:spcPct val="0"/>
        </a:spcBef>
        <a:spcAft>
          <a:spcPct val="0"/>
        </a:spcAft>
        <a:defRPr sz="4000">
          <a:solidFill>
            <a:schemeClr val="tx2"/>
          </a:solidFill>
          <a:latin typeface="Trebuchet MS" pitchFamily="34" charset="0"/>
        </a:defRPr>
      </a:lvl4pPr>
      <a:lvl5pPr algn="l" rtl="0" eaLnBrk="0" fontAlgn="base" hangingPunct="0">
        <a:spcBef>
          <a:spcPct val="0"/>
        </a:spcBef>
        <a:spcAft>
          <a:spcPct val="0"/>
        </a:spcAft>
        <a:defRPr sz="4000">
          <a:solidFill>
            <a:schemeClr val="tx2"/>
          </a:solidFill>
          <a:latin typeface="Trebuchet MS" pitchFamily="34" charset="0"/>
        </a:defRPr>
      </a:lvl5pPr>
      <a:lvl6pPr marL="457200" algn="l" rtl="0" fontAlgn="base">
        <a:spcBef>
          <a:spcPct val="0"/>
        </a:spcBef>
        <a:spcAft>
          <a:spcPct val="0"/>
        </a:spcAft>
        <a:defRPr sz="4000">
          <a:solidFill>
            <a:schemeClr val="tx2"/>
          </a:solidFill>
          <a:latin typeface="Trebuchet MS" pitchFamily="34" charset="0"/>
        </a:defRPr>
      </a:lvl6pPr>
      <a:lvl7pPr marL="914400" algn="l" rtl="0" fontAlgn="base">
        <a:spcBef>
          <a:spcPct val="0"/>
        </a:spcBef>
        <a:spcAft>
          <a:spcPct val="0"/>
        </a:spcAft>
        <a:defRPr sz="4000">
          <a:solidFill>
            <a:schemeClr val="tx2"/>
          </a:solidFill>
          <a:latin typeface="Trebuchet MS" pitchFamily="34" charset="0"/>
        </a:defRPr>
      </a:lvl7pPr>
      <a:lvl8pPr marL="1371600" algn="l" rtl="0" fontAlgn="base">
        <a:spcBef>
          <a:spcPct val="0"/>
        </a:spcBef>
        <a:spcAft>
          <a:spcPct val="0"/>
        </a:spcAft>
        <a:defRPr sz="4000">
          <a:solidFill>
            <a:schemeClr val="tx2"/>
          </a:solidFill>
          <a:latin typeface="Trebuchet MS" pitchFamily="34" charset="0"/>
        </a:defRPr>
      </a:lvl8pPr>
      <a:lvl9pPr marL="1828800" algn="l" rtl="0" fontAlgn="base">
        <a:spcBef>
          <a:spcPct val="0"/>
        </a:spcBef>
        <a:spcAft>
          <a:spcPct val="0"/>
        </a:spcAft>
        <a:defRPr sz="4000">
          <a:solidFill>
            <a:schemeClr val="tx2"/>
          </a:solidFill>
          <a:latin typeface="Trebuchet MS" pitchFamily="34" charset="0"/>
        </a:defRPr>
      </a:lvl9pPr>
    </p:titleStyle>
    <p:bodyStyle>
      <a:lvl1pPr marL="365125" indent="-255588" algn="l" rtl="0" eaLnBrk="0" fontAlgn="base" hangingPunct="0">
        <a:spcBef>
          <a:spcPts val="300"/>
        </a:spcBef>
        <a:spcAft>
          <a:spcPct val="0"/>
        </a:spcAft>
        <a:buClr>
          <a:srgbClr val="A04DA3"/>
        </a:buClr>
        <a:buFont typeface="Georgia" pitchFamily="18" charset="0"/>
        <a:buChar char="•"/>
        <a:defRPr sz="2200" kern="1200">
          <a:solidFill>
            <a:schemeClr val="tx1"/>
          </a:solidFill>
          <a:latin typeface="+mn-lt"/>
          <a:ea typeface="+mn-ea"/>
          <a:cs typeface="+mn-cs"/>
        </a:defRPr>
      </a:lvl1pPr>
      <a:lvl2pPr marL="657225" indent="-246063" algn="l" rtl="0" eaLnBrk="0" fontAlgn="base" hangingPunct="0">
        <a:spcBef>
          <a:spcPts val="300"/>
        </a:spcBef>
        <a:spcAft>
          <a:spcPct val="0"/>
        </a:spcAft>
        <a:buClr>
          <a:schemeClr val="accent2"/>
        </a:buClr>
        <a:buFont typeface="Georgia" pitchFamily="18" charset="0"/>
        <a:buChar char="▫"/>
        <a:defRPr sz="2000" kern="1200">
          <a:solidFill>
            <a:schemeClr val="accent2"/>
          </a:solidFill>
          <a:latin typeface="+mn-lt"/>
          <a:ea typeface="+mn-ea"/>
          <a:cs typeface="+mn-cs"/>
        </a:defRPr>
      </a:lvl2pPr>
      <a:lvl3pPr marL="922338" indent="-21907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n-ea"/>
          <a:cs typeface="+mn-cs"/>
        </a:defRPr>
      </a:lvl3pPr>
      <a:lvl4pPr marL="1179513" indent="-20002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n-ea"/>
          <a:cs typeface="+mn-cs"/>
        </a:defRPr>
      </a:lvl4pPr>
      <a:lvl5pPr marL="1389063" indent="-182563" algn="l" rtl="0" eaLnBrk="0" fontAlgn="base" hangingPunct="0">
        <a:spcBef>
          <a:spcPts val="300"/>
        </a:spcBef>
        <a:spcAft>
          <a:spcPct val="0"/>
        </a:spcAft>
        <a:buClr>
          <a:srgbClr val="A04DA3"/>
        </a:buClr>
        <a:buFont typeface="Georgia" pitchFamily="18" charset="0"/>
        <a:buChar char="▫"/>
        <a:defRPr kern="1200">
          <a:solidFill>
            <a:srgbClr val="A04DA3"/>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7"/>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463931"/>
            <a:ext cx="2133600" cy="365125"/>
          </a:xfrm>
          <a:prstGeom prst="rect">
            <a:avLst/>
          </a:prstGeom>
        </p:spPr>
        <p:txBody>
          <a:bodyPr vert="horz" lIns="91440" tIns="45720" rIns="91440" bIns="45720" rtlCol="0" anchor="ctr"/>
          <a:lstStyle>
            <a:lvl1pPr algn="l">
              <a:defRPr sz="1200">
                <a:solidFill>
                  <a:schemeClr val="tx1">
                    <a:tint val="75000"/>
                  </a:schemeClr>
                </a:solidFill>
                <a:latin typeface="Gill Sans"/>
                <a:cs typeface="Gill Sans"/>
              </a:defRPr>
            </a:lvl1pPr>
          </a:lstStyle>
          <a:p>
            <a:pPr defTabSz="457200" fontAlgn="auto">
              <a:spcBef>
                <a:spcPts val="0"/>
              </a:spcBef>
              <a:spcAft>
                <a:spcPts val="0"/>
              </a:spcAft>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456348"/>
            <a:ext cx="2133600" cy="365125"/>
          </a:xfrm>
          <a:prstGeom prst="rect">
            <a:avLst/>
          </a:prstGeom>
        </p:spPr>
        <p:txBody>
          <a:bodyPr vert="horz" lIns="91440" tIns="45720" rIns="91440" bIns="45720" rtlCol="0" anchor="ctr"/>
          <a:lstStyle>
            <a:lvl1pPr algn="r">
              <a:defRPr sz="1200">
                <a:solidFill>
                  <a:schemeClr val="tx1">
                    <a:tint val="75000"/>
                  </a:schemeClr>
                </a:solidFill>
                <a:latin typeface="Gill Sans"/>
                <a:cs typeface="Gill Sans"/>
              </a:defRPr>
            </a:lvl1pPr>
          </a:lstStyle>
          <a:p>
            <a:pPr defTabSz="457200" fontAlgn="auto">
              <a:spcBef>
                <a:spcPts val="0"/>
              </a:spcBef>
              <a:spcAft>
                <a:spcPts val="0"/>
              </a:spcAft>
            </a:pPr>
            <a:fld id="{4569DCD8-05AC-A541-BEE1-82CF59BF5289}" type="slidenum">
              <a:rPr lang="en-US" smtClean="0">
                <a:solidFill>
                  <a:prstClr val="black">
                    <a:tint val="75000"/>
                  </a:prstClr>
                </a:solidFill>
              </a:rPr>
              <a:pPr defTabSz="457200" fontAlgn="auto">
                <a:spcBef>
                  <a:spcPts val="0"/>
                </a:spcBef>
                <a:spcAft>
                  <a:spcPts val="0"/>
                </a:spcAft>
              </a:pPr>
              <a:t>‹#›</a:t>
            </a:fld>
            <a:endParaRPr lang="en-US">
              <a:solidFill>
                <a:prstClr val="black">
                  <a:tint val="75000"/>
                </a:prstClr>
              </a:solidFill>
            </a:endParaRPr>
          </a:p>
        </p:txBody>
      </p:sp>
    </p:spTree>
    <p:extLst>
      <p:ext uri="{BB962C8B-B14F-4D97-AF65-F5344CB8AC3E}">
        <p14:creationId xmlns:p14="http://schemas.microsoft.com/office/powerpoint/2010/main" val="3078798853"/>
      </p:ext>
    </p:extLst>
  </p:cSld>
  <p:clrMap bg1="lt1" tx1="dk1" bg2="lt2" tx2="dk2" accent1="accent1" accent2="accent2" accent3="accent3" accent4="accent4" accent5="accent5" accent6="accent6" hlink="hlink" folHlink="folHlink"/>
  <p:sldLayoutIdLst>
    <p:sldLayoutId id="2147483903" r:id="rId1"/>
    <p:sldLayoutId id="2147483904" r:id="rId2"/>
    <p:sldLayoutId id="2147483905" r:id="rId3"/>
    <p:sldLayoutId id="2147483906" r:id="rId4"/>
    <p:sldLayoutId id="2147483907" r:id="rId5"/>
    <p:sldLayoutId id="2147483908" r:id="rId6"/>
    <p:sldLayoutId id="2147483909" r:id="rId7"/>
    <p:sldLayoutId id="2147483910" r:id="rId8"/>
    <p:sldLayoutId id="2147483911" r:id="rId9"/>
    <p:sldLayoutId id="2147483912" r:id="rId10"/>
    <p:sldLayoutId id="2147483913" r:id="rId11"/>
  </p:sldLayoutIdLst>
  <p:hf hdr="0" dt="0"/>
  <p:txStyles>
    <p:titleStyle>
      <a:lvl1pPr algn="ctr" defTabSz="457200" rtl="0" eaLnBrk="1" latinLnBrk="0" hangingPunct="1">
        <a:spcBef>
          <a:spcPct val="0"/>
        </a:spcBef>
        <a:buNone/>
        <a:defRPr sz="4000" b="1" kern="1200">
          <a:solidFill>
            <a:schemeClr val="tx1"/>
          </a:solidFill>
          <a:latin typeface="Gill Sans"/>
          <a:ea typeface="+mj-ea"/>
          <a:cs typeface="Gill Sans"/>
        </a:defRPr>
      </a:lvl1pPr>
    </p:titleStyle>
    <p:bodyStyle>
      <a:lvl1pPr marL="342900" indent="-342900" algn="l" defTabSz="457200" rtl="0" eaLnBrk="1" latinLnBrk="0" hangingPunct="1">
        <a:spcBef>
          <a:spcPct val="20000"/>
        </a:spcBef>
        <a:buFont typeface="Arial"/>
        <a:buChar char="•"/>
        <a:defRPr sz="2200" kern="1200">
          <a:solidFill>
            <a:schemeClr val="tx1">
              <a:lumMod val="85000"/>
              <a:lumOff val="15000"/>
            </a:schemeClr>
          </a:solidFill>
          <a:latin typeface="Gill Sans"/>
          <a:ea typeface="+mn-ea"/>
          <a:cs typeface="Gill Sans"/>
        </a:defRPr>
      </a:lvl1pPr>
      <a:lvl2pPr marL="742950" indent="-285750" algn="l" defTabSz="457200" rtl="0" eaLnBrk="1" latinLnBrk="0" hangingPunct="1">
        <a:spcBef>
          <a:spcPct val="20000"/>
        </a:spcBef>
        <a:buFont typeface="Arial"/>
        <a:buChar char="–"/>
        <a:defRPr sz="2200" kern="1200">
          <a:solidFill>
            <a:srgbClr val="800000"/>
          </a:solidFill>
          <a:latin typeface="Gill Sans"/>
          <a:ea typeface="+mn-ea"/>
          <a:cs typeface="Gill Sans"/>
        </a:defRPr>
      </a:lvl2pPr>
      <a:lvl3pPr marL="1143000" indent="-228600" algn="l" defTabSz="457200" rtl="0" eaLnBrk="1" latinLnBrk="0" hangingPunct="1">
        <a:spcBef>
          <a:spcPct val="20000"/>
        </a:spcBef>
        <a:buFont typeface="Arial"/>
        <a:buChar char="•"/>
        <a:defRPr sz="2200" kern="1200">
          <a:solidFill>
            <a:srgbClr val="1F497D"/>
          </a:solidFill>
          <a:latin typeface="Gill Sans"/>
          <a:ea typeface="+mn-ea"/>
          <a:cs typeface="Gill Sans"/>
        </a:defRPr>
      </a:lvl3pPr>
      <a:lvl4pPr marL="1600200" indent="-228600" algn="l" defTabSz="457200" rtl="0" eaLnBrk="1" latinLnBrk="0" hangingPunct="1">
        <a:spcBef>
          <a:spcPct val="20000"/>
        </a:spcBef>
        <a:buFont typeface="Arial"/>
        <a:buChar char="–"/>
        <a:defRPr sz="2200" kern="1200">
          <a:solidFill>
            <a:schemeClr val="accent2">
              <a:lumMod val="75000"/>
            </a:schemeClr>
          </a:solidFill>
          <a:latin typeface="Gill Sans"/>
          <a:ea typeface="+mn-ea"/>
          <a:cs typeface="Gill Sans"/>
        </a:defRPr>
      </a:lvl4pPr>
      <a:lvl5pPr marL="2057400" indent="-228600" algn="l" defTabSz="457200" rtl="0" eaLnBrk="1" latinLnBrk="0" hangingPunct="1">
        <a:spcBef>
          <a:spcPct val="20000"/>
        </a:spcBef>
        <a:buFont typeface="Arial"/>
        <a:buChar char="»"/>
        <a:defRPr sz="2200" kern="1200">
          <a:solidFill>
            <a:schemeClr val="tx1"/>
          </a:solidFill>
          <a:latin typeface="Gill Sans"/>
          <a:ea typeface="+mn-ea"/>
          <a:cs typeface="Gill San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7"/>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1"/>
            <a:ext cx="2133600" cy="365125"/>
          </a:xfrm>
          <a:prstGeom prst="rect">
            <a:avLst/>
          </a:prstGeom>
        </p:spPr>
        <p:txBody>
          <a:bodyPr vert="horz" lIns="91440" tIns="45720" rIns="91440" bIns="45720" rtlCol="0" anchor="ctr"/>
          <a:lstStyle>
            <a:lvl1pPr algn="l">
              <a:defRPr sz="1200">
                <a:solidFill>
                  <a:schemeClr val="tx1">
                    <a:tint val="75000"/>
                  </a:schemeClr>
                </a:solidFill>
                <a:latin typeface="Gill Sans"/>
                <a:cs typeface="Gill Sans"/>
              </a:defRPr>
            </a:lvl1pPr>
          </a:lstStyle>
          <a:p>
            <a:pPr defTabSz="457200" fontAlgn="auto">
              <a:spcBef>
                <a:spcPts val="0"/>
              </a:spcBef>
              <a:spcAft>
                <a:spcPts val="0"/>
              </a:spcAft>
            </a:pPr>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48768"/>
            <a:ext cx="2133600" cy="365125"/>
          </a:xfrm>
          <a:prstGeom prst="rect">
            <a:avLst/>
          </a:prstGeom>
        </p:spPr>
        <p:txBody>
          <a:bodyPr vert="horz" lIns="91440" tIns="45720" rIns="91440" bIns="45720" rtlCol="0" anchor="ctr"/>
          <a:lstStyle>
            <a:lvl1pPr algn="r">
              <a:defRPr sz="1200">
                <a:solidFill>
                  <a:schemeClr val="tx1">
                    <a:tint val="75000"/>
                  </a:schemeClr>
                </a:solidFill>
                <a:latin typeface="Gill Sans"/>
                <a:cs typeface="Gill Sans"/>
              </a:defRPr>
            </a:lvl1pPr>
          </a:lstStyle>
          <a:p>
            <a:pPr defTabSz="457200" fontAlgn="auto">
              <a:spcBef>
                <a:spcPts val="0"/>
              </a:spcBef>
              <a:spcAft>
                <a:spcPts val="0"/>
              </a:spcAft>
            </a:pPr>
            <a:fld id="{4569DCD8-05AC-A541-BEE1-82CF59BF5289}" type="slidenum">
              <a:rPr lang="en-US" smtClean="0">
                <a:solidFill>
                  <a:prstClr val="black">
                    <a:tint val="75000"/>
                  </a:prstClr>
                </a:solidFill>
              </a:rPr>
              <a:pPr defTabSz="457200" fontAlgn="auto">
                <a:spcBef>
                  <a:spcPts val="0"/>
                </a:spcBef>
                <a:spcAft>
                  <a:spcPts val="0"/>
                </a:spcAft>
              </a:pPr>
              <a:t>‹#›</a:t>
            </a:fld>
            <a:endParaRPr lang="en-US">
              <a:solidFill>
                <a:prstClr val="black">
                  <a:tint val="75000"/>
                </a:prstClr>
              </a:solidFill>
            </a:endParaRPr>
          </a:p>
        </p:txBody>
      </p:sp>
    </p:spTree>
    <p:extLst>
      <p:ext uri="{BB962C8B-B14F-4D97-AF65-F5344CB8AC3E}">
        <p14:creationId xmlns:p14="http://schemas.microsoft.com/office/powerpoint/2010/main" val="1801467034"/>
      </p:ext>
    </p:extLst>
  </p:cSld>
  <p:clrMap bg1="lt1" tx1="dk1" bg2="lt2" tx2="dk2" accent1="accent1" accent2="accent2" accent3="accent3" accent4="accent4" accent5="accent5" accent6="accent6" hlink="hlink" folHlink="folHlink"/>
  <p:sldLayoutIdLst>
    <p:sldLayoutId id="2147483915" r:id="rId1"/>
    <p:sldLayoutId id="2147483916" r:id="rId2"/>
    <p:sldLayoutId id="2147483917" r:id="rId3"/>
    <p:sldLayoutId id="2147483918" r:id="rId4"/>
    <p:sldLayoutId id="2147483919" r:id="rId5"/>
    <p:sldLayoutId id="2147483920" r:id="rId6"/>
    <p:sldLayoutId id="2147483921" r:id="rId7"/>
    <p:sldLayoutId id="2147483922" r:id="rId8"/>
    <p:sldLayoutId id="2147483923" r:id="rId9"/>
    <p:sldLayoutId id="2147483924" r:id="rId10"/>
    <p:sldLayoutId id="2147483925" r:id="rId11"/>
  </p:sldLayoutIdLst>
  <p:hf hdr="0" dt="0"/>
  <p:txStyles>
    <p:titleStyle>
      <a:lvl1pPr algn="ctr" defTabSz="457200" rtl="0" eaLnBrk="1" latinLnBrk="0" hangingPunct="1">
        <a:spcBef>
          <a:spcPct val="0"/>
        </a:spcBef>
        <a:buNone/>
        <a:defRPr sz="4000" b="1" kern="1200">
          <a:solidFill>
            <a:schemeClr val="tx1"/>
          </a:solidFill>
          <a:latin typeface="Gill Sans"/>
          <a:ea typeface="+mj-ea"/>
          <a:cs typeface="Gill Sans"/>
        </a:defRPr>
      </a:lvl1pPr>
    </p:titleStyle>
    <p:bodyStyle>
      <a:lvl1pPr marL="342900" indent="-342900" algn="l" defTabSz="457200" rtl="0" eaLnBrk="1" latinLnBrk="0" hangingPunct="1">
        <a:spcBef>
          <a:spcPct val="20000"/>
        </a:spcBef>
        <a:buFont typeface="Arial"/>
        <a:buChar char="•"/>
        <a:defRPr sz="2200" kern="1200">
          <a:solidFill>
            <a:schemeClr val="tx1">
              <a:lumMod val="85000"/>
              <a:lumOff val="15000"/>
            </a:schemeClr>
          </a:solidFill>
          <a:latin typeface="Gill Sans"/>
          <a:ea typeface="+mn-ea"/>
          <a:cs typeface="Gill Sans"/>
        </a:defRPr>
      </a:lvl1pPr>
      <a:lvl2pPr marL="742950" indent="-285750" algn="l" defTabSz="457200" rtl="0" eaLnBrk="1" latinLnBrk="0" hangingPunct="1">
        <a:spcBef>
          <a:spcPct val="20000"/>
        </a:spcBef>
        <a:buFont typeface="Arial"/>
        <a:buChar char="–"/>
        <a:defRPr sz="2200" kern="1200">
          <a:solidFill>
            <a:srgbClr val="800000"/>
          </a:solidFill>
          <a:latin typeface="Gill Sans"/>
          <a:ea typeface="+mn-ea"/>
          <a:cs typeface="Gill Sans"/>
        </a:defRPr>
      </a:lvl2pPr>
      <a:lvl3pPr marL="1143000" indent="-228600" algn="l" defTabSz="457200" rtl="0" eaLnBrk="1" latinLnBrk="0" hangingPunct="1">
        <a:spcBef>
          <a:spcPct val="20000"/>
        </a:spcBef>
        <a:buFont typeface="Arial"/>
        <a:buChar char="•"/>
        <a:defRPr sz="2200" kern="1200">
          <a:solidFill>
            <a:srgbClr val="1F497D"/>
          </a:solidFill>
          <a:latin typeface="Gill Sans"/>
          <a:ea typeface="+mn-ea"/>
          <a:cs typeface="Gill Sans"/>
        </a:defRPr>
      </a:lvl3pPr>
      <a:lvl4pPr marL="1600200" indent="-228600" algn="l" defTabSz="457200" rtl="0" eaLnBrk="1" latinLnBrk="0" hangingPunct="1">
        <a:spcBef>
          <a:spcPct val="20000"/>
        </a:spcBef>
        <a:buFont typeface="Arial"/>
        <a:buChar char="–"/>
        <a:defRPr sz="2200" kern="1200">
          <a:solidFill>
            <a:schemeClr val="accent2">
              <a:lumMod val="75000"/>
            </a:schemeClr>
          </a:solidFill>
          <a:latin typeface="Gill Sans"/>
          <a:ea typeface="+mn-ea"/>
          <a:cs typeface="Gill Sans"/>
        </a:defRPr>
      </a:lvl4pPr>
      <a:lvl5pPr marL="2057400" indent="-228600" algn="l" defTabSz="457200" rtl="0" eaLnBrk="1" latinLnBrk="0" hangingPunct="1">
        <a:spcBef>
          <a:spcPct val="20000"/>
        </a:spcBef>
        <a:buFont typeface="Arial"/>
        <a:buChar char="»"/>
        <a:defRPr sz="2200" kern="1200">
          <a:solidFill>
            <a:schemeClr val="tx1"/>
          </a:solidFill>
          <a:latin typeface="Gill Sans"/>
          <a:ea typeface="+mn-ea"/>
          <a:cs typeface="Gill San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8" name="Rectangle 27"/>
          <p:cNvSpPr/>
          <p:nvPr/>
        </p:nvSpPr>
        <p:spPr>
          <a:xfrm>
            <a:off x="0" y="366714"/>
            <a:ext cx="9144000" cy="8413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9" name="Rectangle 28"/>
          <p:cNvSpPr/>
          <p:nvPr/>
        </p:nvSpPr>
        <p:spPr>
          <a:xfrm>
            <a:off x="0" y="1"/>
            <a:ext cx="9144000" cy="311151"/>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0" name="Rectangle 29"/>
          <p:cNvSpPr/>
          <p:nvPr/>
        </p:nvSpPr>
        <p:spPr>
          <a:xfrm>
            <a:off x="0" y="307976"/>
            <a:ext cx="9144000" cy="92075"/>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1" name="Rectangle 30"/>
          <p:cNvSpPr/>
          <p:nvPr/>
        </p:nvSpPr>
        <p:spPr>
          <a:xfrm flipV="1">
            <a:off x="5410200" y="360365"/>
            <a:ext cx="3733800" cy="904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2" name="Rectangle 31"/>
          <p:cNvSpPr/>
          <p:nvPr/>
        </p:nvSpPr>
        <p:spPr>
          <a:xfrm flipV="1">
            <a:off x="5410200" y="439739"/>
            <a:ext cx="3733800" cy="1809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useBgFill="1">
        <p:nvSpPr>
          <p:cNvPr id="33" name="Rounded Rectangle 32"/>
          <p:cNvSpPr/>
          <p:nvPr/>
        </p:nvSpPr>
        <p:spPr bwMode="white">
          <a:xfrm>
            <a:off x="5407027" y="496890"/>
            <a:ext cx="3063875" cy="28575"/>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useBgFill="1">
        <p:nvSpPr>
          <p:cNvPr id="34" name="Rounded Rectangle 33"/>
          <p:cNvSpPr/>
          <p:nvPr/>
        </p:nvSpPr>
        <p:spPr bwMode="white">
          <a:xfrm>
            <a:off x="7373938" y="588963"/>
            <a:ext cx="1600200" cy="36512"/>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5" name="Rectangle 34"/>
          <p:cNvSpPr/>
          <p:nvPr/>
        </p:nvSpPr>
        <p:spPr bwMode="invGray">
          <a:xfrm>
            <a:off x="9085263" y="-1587"/>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36" name="Rectangle 35"/>
          <p:cNvSpPr/>
          <p:nvPr/>
        </p:nvSpPr>
        <p:spPr bwMode="invGray">
          <a:xfrm>
            <a:off x="9043990" y="-1587"/>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37" name="Rectangle 36"/>
          <p:cNvSpPr/>
          <p:nvPr/>
        </p:nvSpPr>
        <p:spPr bwMode="invGray">
          <a:xfrm>
            <a:off x="9024940" y="-1587"/>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8" name="Rectangle 37"/>
          <p:cNvSpPr/>
          <p:nvPr/>
        </p:nvSpPr>
        <p:spPr bwMode="invGray">
          <a:xfrm>
            <a:off x="8975725" y="-1587"/>
            <a:ext cx="26988"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9" name="Rectangle 38"/>
          <p:cNvSpPr/>
          <p:nvPr/>
        </p:nvSpPr>
        <p:spPr bwMode="invGray">
          <a:xfrm>
            <a:off x="8915402" y="1"/>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0" name="Rectangle 39"/>
          <p:cNvSpPr/>
          <p:nvPr/>
        </p:nvSpPr>
        <p:spPr bwMode="invGray">
          <a:xfrm>
            <a:off x="8874125" y="1"/>
            <a:ext cx="7938"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039" name="Title Placeholder 21"/>
          <p:cNvSpPr>
            <a:spLocks noGrp="1"/>
          </p:cNvSpPr>
          <p:nvPr>
            <p:ph type="title"/>
          </p:nvPr>
        </p:nvSpPr>
        <p:spPr bwMode="auto">
          <a:xfrm>
            <a:off x="457200" y="1143000"/>
            <a:ext cx="8229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40" name="Text Placeholder 12"/>
          <p:cNvSpPr>
            <a:spLocks noGrp="1"/>
          </p:cNvSpPr>
          <p:nvPr>
            <p:ph type="body" idx="1"/>
          </p:nvPr>
        </p:nvSpPr>
        <p:spPr bwMode="auto">
          <a:xfrm>
            <a:off x="457200" y="2249489"/>
            <a:ext cx="8229600" cy="4324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 name="Date Placeholder 13"/>
          <p:cNvSpPr>
            <a:spLocks noGrp="1"/>
          </p:cNvSpPr>
          <p:nvPr>
            <p:ph type="dt" sz="half" idx="2"/>
          </p:nvPr>
        </p:nvSpPr>
        <p:spPr>
          <a:xfrm>
            <a:off x="6586538" y="612775"/>
            <a:ext cx="957262" cy="457200"/>
          </a:xfrm>
          <a:prstGeom prst="rect">
            <a:avLst/>
          </a:prstGeom>
        </p:spPr>
        <p:txBody>
          <a:bodyPr vert="horz"/>
          <a:lstStyle>
            <a:lvl1pPr algn="l" eaLnBrk="1" fontAlgn="auto" latinLnBrk="0" hangingPunct="1">
              <a:spcBef>
                <a:spcPts val="0"/>
              </a:spcBef>
              <a:spcAft>
                <a:spcPts val="0"/>
              </a:spcAft>
              <a:defRPr kumimoji="0" sz="800" smtClean="0">
                <a:solidFill>
                  <a:schemeClr val="accent2"/>
                </a:solidFill>
                <a:latin typeface="+mn-lt"/>
                <a:cs typeface="+mn-cs"/>
              </a:defRPr>
            </a:lvl1pPr>
          </a:lstStyle>
          <a:p>
            <a:pPr>
              <a:defRPr/>
            </a:pPr>
            <a:endParaRPr lang="en-US"/>
          </a:p>
        </p:txBody>
      </p:sp>
      <p:sp>
        <p:nvSpPr>
          <p:cNvPr id="3" name="Footer Placeholder 2"/>
          <p:cNvSpPr>
            <a:spLocks noGrp="1"/>
          </p:cNvSpPr>
          <p:nvPr>
            <p:ph type="ftr" sz="quarter" idx="3"/>
          </p:nvPr>
        </p:nvSpPr>
        <p:spPr>
          <a:xfrm>
            <a:off x="5786438" y="6591301"/>
            <a:ext cx="3281362" cy="266700"/>
          </a:xfrm>
          <a:prstGeom prst="rect">
            <a:avLst/>
          </a:prstGeom>
        </p:spPr>
        <p:txBody>
          <a:bodyPr vert="horz"/>
          <a:lstStyle>
            <a:lvl1pPr algn="r" eaLnBrk="1" fontAlgn="auto" latinLnBrk="0" hangingPunct="1">
              <a:spcBef>
                <a:spcPts val="0"/>
              </a:spcBef>
              <a:spcAft>
                <a:spcPts val="0"/>
              </a:spcAft>
              <a:defRPr kumimoji="0" sz="800" smtClean="0">
                <a:solidFill>
                  <a:schemeClr val="accent2"/>
                </a:solidFill>
                <a:latin typeface="+mn-lt"/>
                <a:cs typeface="+mn-cs"/>
              </a:defRPr>
            </a:lvl1pPr>
          </a:lstStyle>
          <a:p>
            <a:pPr>
              <a:defRPr/>
            </a:pPr>
            <a:r>
              <a:rPr lang="en-US"/>
              <a:t>Echihabi, Zoumpatianos, Palpanas - ISCC 2020</a:t>
            </a:r>
            <a:endParaRPr lang="en-US" dirty="0"/>
          </a:p>
        </p:txBody>
      </p:sp>
      <p:sp>
        <p:nvSpPr>
          <p:cNvPr id="23" name="Slide Number Placeholder 22"/>
          <p:cNvSpPr>
            <a:spLocks noGrp="1"/>
          </p:cNvSpPr>
          <p:nvPr>
            <p:ph type="sldNum" sz="quarter" idx="4"/>
          </p:nvPr>
        </p:nvSpPr>
        <p:spPr>
          <a:xfrm>
            <a:off x="8174038" y="1588"/>
            <a:ext cx="762000" cy="366712"/>
          </a:xfrm>
          <a:prstGeom prst="rect">
            <a:avLst/>
          </a:prstGeom>
        </p:spPr>
        <p:txBody>
          <a:bodyPr vert="horz" anchor="b"/>
          <a:lstStyle>
            <a:lvl1pPr algn="r" eaLnBrk="1" fontAlgn="auto" latinLnBrk="0" hangingPunct="1">
              <a:spcBef>
                <a:spcPts val="0"/>
              </a:spcBef>
              <a:spcAft>
                <a:spcPts val="0"/>
              </a:spcAft>
              <a:defRPr kumimoji="0" sz="1800">
                <a:solidFill>
                  <a:srgbClr val="FFFFFF"/>
                </a:solidFill>
                <a:latin typeface="+mn-lt"/>
                <a:cs typeface="+mn-cs"/>
              </a:defRPr>
            </a:lvl1pPr>
          </a:lstStyle>
          <a:p>
            <a:pPr>
              <a:defRPr/>
            </a:pPr>
            <a:fld id="{50C4E98D-7045-4952-A751-F5D41AADD046}" type="slidenum">
              <a:rPr lang="en-US"/>
              <a:pPr>
                <a:defRPr/>
              </a:pPr>
              <a:t>‹#›</a:t>
            </a:fld>
            <a:endParaRPr lang="en-US"/>
          </a:p>
        </p:txBody>
      </p:sp>
      <p:pic>
        <p:nvPicPr>
          <p:cNvPr id="20" name="Picture 3" descr="C:\Users\a\Desktop\diNo-4black.png"/>
          <p:cNvPicPr>
            <a:picLocks noChangeAspect="1" noChangeArrowheads="1"/>
          </p:cNvPicPr>
          <p:nvPr userDrawn="1"/>
        </p:nvPicPr>
        <p:blipFill>
          <a:blip r:embed="rId15" cstate="print">
            <a:extLst>
              <a:ext uri="{28A0092B-C50C-407E-A947-70E740481C1C}">
                <a14:useLocalDpi xmlns:a14="http://schemas.microsoft.com/office/drawing/2010/main" val="0"/>
              </a:ext>
            </a:extLst>
          </a:blip>
          <a:srcRect/>
          <a:stretch>
            <a:fillRect/>
          </a:stretch>
        </p:blipFill>
        <p:spPr bwMode="auto">
          <a:xfrm>
            <a:off x="7748837" y="53893"/>
            <a:ext cx="598340" cy="253545"/>
          </a:xfrm>
          <a:prstGeom prst="rect">
            <a:avLst/>
          </a:prstGeom>
          <a:noFill/>
          <a:extLst>
            <a:ext uri="{909E8E84-426E-40DD-AFC4-6F175D3DCCD1}">
              <a14:hiddenFill xmlns:a14="http://schemas.microsoft.com/office/drawing/2010/main">
                <a:solidFill>
                  <a:srgbClr val="FFFFFF"/>
                </a:solidFill>
              </a14:hiddenFill>
            </a:ext>
          </a:extLst>
        </p:spPr>
      </p:pic>
    </p:spTree>
  </p:cSld>
  <p:clrMap bg1="lt1" tx1="dk1" bg2="lt2" tx2="dk2" accent1="accent1" accent2="accent2" accent3="accent3" accent4="accent4" accent5="accent5" accent6="accent6" hlink="hlink" folHlink="folHlink"/>
  <p:sldLayoutIdLst>
    <p:sldLayoutId id="2147485298" r:id="rId1"/>
    <p:sldLayoutId id="2147485266" r:id="rId2"/>
    <p:sldLayoutId id="2147485267" r:id="rId3"/>
    <p:sldLayoutId id="2147485268" r:id="rId4"/>
    <p:sldLayoutId id="2147485299" r:id="rId5"/>
    <p:sldLayoutId id="2147485300" r:id="rId6"/>
    <p:sldLayoutId id="2147485269" r:id="rId7"/>
    <p:sldLayoutId id="2147485270" r:id="rId8"/>
    <p:sldLayoutId id="2147485271" r:id="rId9"/>
    <p:sldLayoutId id="2147485272" r:id="rId10"/>
    <p:sldLayoutId id="2147485273" r:id="rId11"/>
    <p:sldLayoutId id="2147485626" r:id="rId12"/>
    <p:sldLayoutId id="2147485627" r:id="rId13"/>
  </p:sldLayoutIdLst>
  <p:hf hdr="0" dt="0"/>
  <p:txStyles>
    <p:titleStyle>
      <a:lvl1pPr algn="l" rtl="0" eaLnBrk="0" fontAlgn="base" hangingPunct="0">
        <a:spcBef>
          <a:spcPct val="0"/>
        </a:spcBef>
        <a:spcAft>
          <a:spcPct val="0"/>
        </a:spcAft>
        <a:defRPr sz="4000" kern="12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Trebuchet MS" pitchFamily="34" charset="0"/>
        </a:defRPr>
      </a:lvl2pPr>
      <a:lvl3pPr algn="l" rtl="0" eaLnBrk="0" fontAlgn="base" hangingPunct="0">
        <a:spcBef>
          <a:spcPct val="0"/>
        </a:spcBef>
        <a:spcAft>
          <a:spcPct val="0"/>
        </a:spcAft>
        <a:defRPr sz="4000">
          <a:solidFill>
            <a:schemeClr val="tx2"/>
          </a:solidFill>
          <a:latin typeface="Trebuchet MS" pitchFamily="34" charset="0"/>
        </a:defRPr>
      </a:lvl3pPr>
      <a:lvl4pPr algn="l" rtl="0" eaLnBrk="0" fontAlgn="base" hangingPunct="0">
        <a:spcBef>
          <a:spcPct val="0"/>
        </a:spcBef>
        <a:spcAft>
          <a:spcPct val="0"/>
        </a:spcAft>
        <a:defRPr sz="4000">
          <a:solidFill>
            <a:schemeClr val="tx2"/>
          </a:solidFill>
          <a:latin typeface="Trebuchet MS" pitchFamily="34" charset="0"/>
        </a:defRPr>
      </a:lvl4pPr>
      <a:lvl5pPr algn="l" rtl="0" eaLnBrk="0" fontAlgn="base" hangingPunct="0">
        <a:spcBef>
          <a:spcPct val="0"/>
        </a:spcBef>
        <a:spcAft>
          <a:spcPct val="0"/>
        </a:spcAft>
        <a:defRPr sz="4000">
          <a:solidFill>
            <a:schemeClr val="tx2"/>
          </a:solidFill>
          <a:latin typeface="Trebuchet MS" pitchFamily="34" charset="0"/>
        </a:defRPr>
      </a:lvl5pPr>
      <a:lvl6pPr marL="457200" algn="l" rtl="0" fontAlgn="base">
        <a:spcBef>
          <a:spcPct val="0"/>
        </a:spcBef>
        <a:spcAft>
          <a:spcPct val="0"/>
        </a:spcAft>
        <a:defRPr sz="4000">
          <a:solidFill>
            <a:schemeClr val="tx2"/>
          </a:solidFill>
          <a:latin typeface="Trebuchet MS" pitchFamily="34" charset="0"/>
        </a:defRPr>
      </a:lvl6pPr>
      <a:lvl7pPr marL="914400" algn="l" rtl="0" fontAlgn="base">
        <a:spcBef>
          <a:spcPct val="0"/>
        </a:spcBef>
        <a:spcAft>
          <a:spcPct val="0"/>
        </a:spcAft>
        <a:defRPr sz="4000">
          <a:solidFill>
            <a:schemeClr val="tx2"/>
          </a:solidFill>
          <a:latin typeface="Trebuchet MS" pitchFamily="34" charset="0"/>
        </a:defRPr>
      </a:lvl7pPr>
      <a:lvl8pPr marL="1371600" algn="l" rtl="0" fontAlgn="base">
        <a:spcBef>
          <a:spcPct val="0"/>
        </a:spcBef>
        <a:spcAft>
          <a:spcPct val="0"/>
        </a:spcAft>
        <a:defRPr sz="4000">
          <a:solidFill>
            <a:schemeClr val="tx2"/>
          </a:solidFill>
          <a:latin typeface="Trebuchet MS" pitchFamily="34" charset="0"/>
        </a:defRPr>
      </a:lvl8pPr>
      <a:lvl9pPr marL="1828800" algn="l" rtl="0" fontAlgn="base">
        <a:spcBef>
          <a:spcPct val="0"/>
        </a:spcBef>
        <a:spcAft>
          <a:spcPct val="0"/>
        </a:spcAft>
        <a:defRPr sz="4000">
          <a:solidFill>
            <a:schemeClr val="tx2"/>
          </a:solidFill>
          <a:latin typeface="Trebuchet MS" pitchFamily="34" charset="0"/>
        </a:defRPr>
      </a:lvl9pPr>
    </p:titleStyle>
    <p:bodyStyle>
      <a:lvl1pPr marL="365125" indent="-255588" algn="l" rtl="0" eaLnBrk="0" fontAlgn="base" hangingPunct="0">
        <a:spcBef>
          <a:spcPts val="300"/>
        </a:spcBef>
        <a:spcAft>
          <a:spcPct val="0"/>
        </a:spcAft>
        <a:buClr>
          <a:srgbClr val="A04DA3"/>
        </a:buClr>
        <a:buFont typeface="Georgia" pitchFamily="18" charset="0"/>
        <a:buChar char="•"/>
        <a:defRPr sz="2200" kern="1200">
          <a:solidFill>
            <a:schemeClr val="tx1"/>
          </a:solidFill>
          <a:latin typeface="+mn-lt"/>
          <a:ea typeface="+mn-ea"/>
          <a:cs typeface="+mn-cs"/>
        </a:defRPr>
      </a:lvl1pPr>
      <a:lvl2pPr marL="657225" indent="-246063" algn="l" rtl="0" eaLnBrk="0" fontAlgn="base" hangingPunct="0">
        <a:spcBef>
          <a:spcPts val="300"/>
        </a:spcBef>
        <a:spcAft>
          <a:spcPct val="0"/>
        </a:spcAft>
        <a:buClr>
          <a:schemeClr val="accent2"/>
        </a:buClr>
        <a:buFont typeface="Georgia" pitchFamily="18" charset="0"/>
        <a:buChar char="▫"/>
        <a:defRPr sz="2000" kern="1200">
          <a:solidFill>
            <a:schemeClr val="accent2"/>
          </a:solidFill>
          <a:latin typeface="+mn-lt"/>
          <a:ea typeface="+mn-ea"/>
          <a:cs typeface="+mn-cs"/>
        </a:defRPr>
      </a:lvl2pPr>
      <a:lvl3pPr marL="922338" indent="-21907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n-ea"/>
          <a:cs typeface="+mn-cs"/>
        </a:defRPr>
      </a:lvl3pPr>
      <a:lvl4pPr marL="1179513" indent="-20002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n-ea"/>
          <a:cs typeface="+mn-cs"/>
        </a:defRPr>
      </a:lvl4pPr>
      <a:lvl5pPr marL="1389063" indent="-182563" algn="l" rtl="0" eaLnBrk="0" fontAlgn="base" hangingPunct="0">
        <a:spcBef>
          <a:spcPts val="300"/>
        </a:spcBef>
        <a:spcAft>
          <a:spcPct val="0"/>
        </a:spcAft>
        <a:buClr>
          <a:srgbClr val="A04DA3"/>
        </a:buClr>
        <a:buFont typeface="Georgia" pitchFamily="18" charset="0"/>
        <a:buChar char="▫"/>
        <a:defRPr kern="1200">
          <a:solidFill>
            <a:srgbClr val="A04DA3"/>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latin typeface="Gill Sans"/>
                <a:cs typeface="Gill Sans"/>
              </a:defRPr>
            </a:lvl1pPr>
          </a:lstStyle>
          <a:p>
            <a:endParaRPr lang="en-US"/>
          </a:p>
        </p:txBody>
      </p:sp>
      <p:sp>
        <p:nvSpPr>
          <p:cNvPr id="6" name="Slide Number Placeholder 5"/>
          <p:cNvSpPr>
            <a:spLocks noGrp="1"/>
          </p:cNvSpPr>
          <p:nvPr>
            <p:ph type="sldNum" sz="quarter" idx="4"/>
          </p:nvPr>
        </p:nvSpPr>
        <p:spPr>
          <a:xfrm>
            <a:off x="6553200" y="6348767"/>
            <a:ext cx="2133600" cy="365125"/>
          </a:xfrm>
          <a:prstGeom prst="rect">
            <a:avLst/>
          </a:prstGeom>
        </p:spPr>
        <p:txBody>
          <a:bodyPr vert="horz" lIns="91440" tIns="45720" rIns="91440" bIns="45720" rtlCol="0" anchor="ctr"/>
          <a:lstStyle>
            <a:lvl1pPr algn="r">
              <a:defRPr sz="1200">
                <a:solidFill>
                  <a:schemeClr val="tx1">
                    <a:tint val="75000"/>
                  </a:schemeClr>
                </a:solidFill>
                <a:latin typeface="Gill Sans"/>
                <a:cs typeface="Gill Sans"/>
              </a:defRPr>
            </a:lvl1pPr>
          </a:lstStyle>
          <a:p>
            <a:fld id="{4569DCD8-05AC-A541-BEE1-82CF59BF5289}" type="slidenum">
              <a:rPr lang="en-US" smtClean="0"/>
              <a:pPr/>
              <a:t>‹#›</a:t>
            </a:fld>
            <a:endParaRPr lang="en-US"/>
          </a:p>
        </p:txBody>
      </p:sp>
      <p:pic>
        <p:nvPicPr>
          <p:cNvPr id="7" name="Picture 6" descr="kdd.png"/>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7807439" y="100598"/>
            <a:ext cx="1225899" cy="603592"/>
          </a:xfrm>
          <a:prstGeom prst="rect">
            <a:avLst/>
          </a:prstGeom>
        </p:spPr>
      </p:pic>
    </p:spTree>
    <p:extLst>
      <p:ext uri="{BB962C8B-B14F-4D97-AF65-F5344CB8AC3E}">
        <p14:creationId xmlns:p14="http://schemas.microsoft.com/office/powerpoint/2010/main" val="237172126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hf hdr="0" dt="0"/>
  <p:txStyles>
    <p:titleStyle>
      <a:lvl1pPr algn="ctr" defTabSz="457200" rtl="0" eaLnBrk="1" latinLnBrk="0" hangingPunct="1">
        <a:spcBef>
          <a:spcPct val="0"/>
        </a:spcBef>
        <a:buNone/>
        <a:defRPr sz="4000" b="1" kern="1200">
          <a:solidFill>
            <a:schemeClr val="tx1"/>
          </a:solidFill>
          <a:latin typeface="Gill Sans"/>
          <a:ea typeface="+mj-ea"/>
          <a:cs typeface="Gill Sans"/>
        </a:defRPr>
      </a:lvl1pPr>
    </p:titleStyle>
    <p:bodyStyle>
      <a:lvl1pPr marL="342900" indent="-342900" algn="l" defTabSz="457200" rtl="0" eaLnBrk="1" latinLnBrk="0" hangingPunct="1">
        <a:spcBef>
          <a:spcPct val="20000"/>
        </a:spcBef>
        <a:buFont typeface="Arial"/>
        <a:buChar char="•"/>
        <a:defRPr sz="2200" kern="1200">
          <a:solidFill>
            <a:schemeClr val="tx1">
              <a:lumMod val="85000"/>
              <a:lumOff val="15000"/>
            </a:schemeClr>
          </a:solidFill>
          <a:latin typeface="Gill Sans"/>
          <a:ea typeface="+mn-ea"/>
          <a:cs typeface="Gill Sans"/>
        </a:defRPr>
      </a:lvl1pPr>
      <a:lvl2pPr marL="742950" indent="-285750" algn="l" defTabSz="457200" rtl="0" eaLnBrk="1" latinLnBrk="0" hangingPunct="1">
        <a:spcBef>
          <a:spcPct val="20000"/>
        </a:spcBef>
        <a:buFont typeface="Arial"/>
        <a:buChar char="–"/>
        <a:defRPr sz="2200" kern="1200">
          <a:solidFill>
            <a:srgbClr val="800000"/>
          </a:solidFill>
          <a:latin typeface="Gill Sans"/>
          <a:ea typeface="+mn-ea"/>
          <a:cs typeface="Gill Sans"/>
        </a:defRPr>
      </a:lvl2pPr>
      <a:lvl3pPr marL="1143000" indent="-228600" algn="l" defTabSz="457200" rtl="0" eaLnBrk="1" latinLnBrk="0" hangingPunct="1">
        <a:spcBef>
          <a:spcPct val="20000"/>
        </a:spcBef>
        <a:buFont typeface="Arial"/>
        <a:buChar char="•"/>
        <a:defRPr sz="2200" kern="1200">
          <a:solidFill>
            <a:srgbClr val="1F497D"/>
          </a:solidFill>
          <a:latin typeface="Gill Sans"/>
          <a:ea typeface="+mn-ea"/>
          <a:cs typeface="Gill Sans"/>
        </a:defRPr>
      </a:lvl3pPr>
      <a:lvl4pPr marL="1600200" indent="-228600" algn="l" defTabSz="457200" rtl="0" eaLnBrk="1" latinLnBrk="0" hangingPunct="1">
        <a:spcBef>
          <a:spcPct val="20000"/>
        </a:spcBef>
        <a:buFont typeface="Arial"/>
        <a:buChar char="–"/>
        <a:defRPr sz="2200" kern="1200">
          <a:solidFill>
            <a:schemeClr val="accent2">
              <a:lumMod val="75000"/>
            </a:schemeClr>
          </a:solidFill>
          <a:latin typeface="Gill Sans"/>
          <a:ea typeface="+mn-ea"/>
          <a:cs typeface="Gill Sans"/>
        </a:defRPr>
      </a:lvl4pPr>
      <a:lvl5pPr marL="2057400" indent="-228600" algn="l" defTabSz="457200" rtl="0" eaLnBrk="1" latinLnBrk="0" hangingPunct="1">
        <a:spcBef>
          <a:spcPct val="20000"/>
        </a:spcBef>
        <a:buFont typeface="Arial"/>
        <a:buChar char="»"/>
        <a:defRPr sz="2200" kern="1200">
          <a:solidFill>
            <a:schemeClr val="tx1"/>
          </a:solidFill>
          <a:latin typeface="Gill Sans"/>
          <a:ea typeface="+mn-ea"/>
          <a:cs typeface="Gill San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8" name="Rectangle 27"/>
          <p:cNvSpPr/>
          <p:nvPr/>
        </p:nvSpPr>
        <p:spPr>
          <a:xfrm>
            <a:off x="0" y="366714"/>
            <a:ext cx="9144000" cy="8413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29" name="Rectangle 28"/>
          <p:cNvSpPr/>
          <p:nvPr/>
        </p:nvSpPr>
        <p:spPr>
          <a:xfrm>
            <a:off x="0" y="1"/>
            <a:ext cx="9144000" cy="311151"/>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30" name="Rectangle 29"/>
          <p:cNvSpPr/>
          <p:nvPr/>
        </p:nvSpPr>
        <p:spPr>
          <a:xfrm>
            <a:off x="0" y="307976"/>
            <a:ext cx="9144000" cy="92075"/>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31" name="Rectangle 30"/>
          <p:cNvSpPr/>
          <p:nvPr/>
        </p:nvSpPr>
        <p:spPr>
          <a:xfrm flipV="1">
            <a:off x="5410200" y="360365"/>
            <a:ext cx="3733800" cy="904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32" name="Rectangle 31"/>
          <p:cNvSpPr/>
          <p:nvPr/>
        </p:nvSpPr>
        <p:spPr>
          <a:xfrm flipV="1">
            <a:off x="5410200" y="439739"/>
            <a:ext cx="3733800" cy="1809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useBgFill="1">
        <p:nvSpPr>
          <p:cNvPr id="33" name="Rounded Rectangle 32"/>
          <p:cNvSpPr/>
          <p:nvPr/>
        </p:nvSpPr>
        <p:spPr bwMode="white">
          <a:xfrm>
            <a:off x="5407027" y="496890"/>
            <a:ext cx="3063875" cy="28575"/>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useBgFill="1">
        <p:nvSpPr>
          <p:cNvPr id="34" name="Rounded Rectangle 33"/>
          <p:cNvSpPr/>
          <p:nvPr/>
        </p:nvSpPr>
        <p:spPr bwMode="white">
          <a:xfrm>
            <a:off x="7373938" y="588963"/>
            <a:ext cx="1600200" cy="36512"/>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35" name="Rectangle 34"/>
          <p:cNvSpPr/>
          <p:nvPr/>
        </p:nvSpPr>
        <p:spPr bwMode="invGray">
          <a:xfrm>
            <a:off x="9085263" y="-1587"/>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dirty="0">
              <a:solidFill>
                <a:prstClr val="white"/>
              </a:solidFill>
            </a:endParaRPr>
          </a:p>
        </p:txBody>
      </p:sp>
      <p:sp>
        <p:nvSpPr>
          <p:cNvPr id="36" name="Rectangle 35"/>
          <p:cNvSpPr/>
          <p:nvPr/>
        </p:nvSpPr>
        <p:spPr bwMode="invGray">
          <a:xfrm>
            <a:off x="9043990" y="-1587"/>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dirty="0">
              <a:solidFill>
                <a:prstClr val="white"/>
              </a:solidFill>
            </a:endParaRPr>
          </a:p>
        </p:txBody>
      </p:sp>
      <p:sp>
        <p:nvSpPr>
          <p:cNvPr id="37" name="Rectangle 36"/>
          <p:cNvSpPr/>
          <p:nvPr/>
        </p:nvSpPr>
        <p:spPr bwMode="invGray">
          <a:xfrm>
            <a:off x="9024940" y="-1587"/>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38" name="Rectangle 37"/>
          <p:cNvSpPr/>
          <p:nvPr/>
        </p:nvSpPr>
        <p:spPr bwMode="invGray">
          <a:xfrm>
            <a:off x="8975725" y="-1587"/>
            <a:ext cx="26988"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39" name="Rectangle 38"/>
          <p:cNvSpPr/>
          <p:nvPr/>
        </p:nvSpPr>
        <p:spPr bwMode="invGray">
          <a:xfrm>
            <a:off x="8915402" y="1"/>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endParaRPr>
          </a:p>
        </p:txBody>
      </p:sp>
      <p:sp>
        <p:nvSpPr>
          <p:cNvPr id="40" name="Rectangle 39"/>
          <p:cNvSpPr/>
          <p:nvPr/>
        </p:nvSpPr>
        <p:spPr bwMode="invGray">
          <a:xfrm>
            <a:off x="8874125" y="1"/>
            <a:ext cx="7938"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dirty="0">
              <a:solidFill>
                <a:prstClr val="white"/>
              </a:solidFill>
            </a:endParaRPr>
          </a:p>
        </p:txBody>
      </p:sp>
      <p:sp>
        <p:nvSpPr>
          <p:cNvPr id="1039" name="Title Placeholder 21"/>
          <p:cNvSpPr>
            <a:spLocks noGrp="1"/>
          </p:cNvSpPr>
          <p:nvPr>
            <p:ph type="title"/>
          </p:nvPr>
        </p:nvSpPr>
        <p:spPr bwMode="auto">
          <a:xfrm>
            <a:off x="457200" y="1143000"/>
            <a:ext cx="8229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40" name="Text Placeholder 12"/>
          <p:cNvSpPr>
            <a:spLocks noGrp="1"/>
          </p:cNvSpPr>
          <p:nvPr>
            <p:ph type="body" idx="1"/>
          </p:nvPr>
        </p:nvSpPr>
        <p:spPr bwMode="auto">
          <a:xfrm>
            <a:off x="457200" y="2249489"/>
            <a:ext cx="8229600" cy="4324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 name="Date Placeholder 13"/>
          <p:cNvSpPr>
            <a:spLocks noGrp="1"/>
          </p:cNvSpPr>
          <p:nvPr>
            <p:ph type="dt" sz="half" idx="2"/>
          </p:nvPr>
        </p:nvSpPr>
        <p:spPr>
          <a:xfrm>
            <a:off x="6586538" y="612775"/>
            <a:ext cx="957262" cy="457200"/>
          </a:xfrm>
          <a:prstGeom prst="rect">
            <a:avLst/>
          </a:prstGeom>
        </p:spPr>
        <p:txBody>
          <a:bodyPr vert="horz"/>
          <a:lstStyle>
            <a:lvl1pPr algn="l" eaLnBrk="1" fontAlgn="auto" latinLnBrk="0" hangingPunct="1">
              <a:spcBef>
                <a:spcPts val="0"/>
              </a:spcBef>
              <a:spcAft>
                <a:spcPts val="0"/>
              </a:spcAft>
              <a:defRPr kumimoji="0" sz="800" smtClean="0">
                <a:solidFill>
                  <a:schemeClr val="accent2"/>
                </a:solidFill>
                <a:latin typeface="+mn-lt"/>
                <a:cs typeface="+mn-cs"/>
              </a:defRPr>
            </a:lvl1pPr>
          </a:lstStyle>
          <a:p>
            <a:pPr defTabSz="914400">
              <a:defRPr/>
            </a:pPr>
            <a:endParaRPr lang="en-US">
              <a:solidFill>
                <a:srgbClr val="438086"/>
              </a:solidFill>
            </a:endParaRPr>
          </a:p>
        </p:txBody>
      </p:sp>
      <p:sp>
        <p:nvSpPr>
          <p:cNvPr id="3" name="Footer Placeholder 2"/>
          <p:cNvSpPr>
            <a:spLocks noGrp="1"/>
          </p:cNvSpPr>
          <p:nvPr>
            <p:ph type="ftr" sz="quarter" idx="3"/>
          </p:nvPr>
        </p:nvSpPr>
        <p:spPr>
          <a:xfrm>
            <a:off x="5786438" y="6591301"/>
            <a:ext cx="3281362" cy="266700"/>
          </a:xfrm>
          <a:prstGeom prst="rect">
            <a:avLst/>
          </a:prstGeom>
        </p:spPr>
        <p:txBody>
          <a:bodyPr vert="horz"/>
          <a:lstStyle>
            <a:lvl1pPr algn="r" eaLnBrk="1" fontAlgn="auto" latinLnBrk="0" hangingPunct="1">
              <a:spcBef>
                <a:spcPts val="0"/>
              </a:spcBef>
              <a:spcAft>
                <a:spcPts val="0"/>
              </a:spcAft>
              <a:defRPr kumimoji="0" sz="800" smtClean="0">
                <a:solidFill>
                  <a:schemeClr val="accent2"/>
                </a:solidFill>
                <a:latin typeface="+mn-lt"/>
                <a:cs typeface="+mn-cs"/>
              </a:defRPr>
            </a:lvl1pPr>
          </a:lstStyle>
          <a:p>
            <a:pPr defTabSz="914400">
              <a:defRPr/>
            </a:pPr>
            <a:r>
              <a:rPr lang="en-US">
                <a:solidFill>
                  <a:srgbClr val="438086"/>
                </a:solidFill>
              </a:rPr>
              <a:t>Echihabi, Zoumpatianos, Palpanas - ISCC 2020</a:t>
            </a:r>
            <a:endParaRPr lang="en-US" dirty="0">
              <a:solidFill>
                <a:srgbClr val="438086"/>
              </a:solidFill>
            </a:endParaRPr>
          </a:p>
        </p:txBody>
      </p:sp>
      <p:sp>
        <p:nvSpPr>
          <p:cNvPr id="23" name="Slide Number Placeholder 22"/>
          <p:cNvSpPr>
            <a:spLocks noGrp="1"/>
          </p:cNvSpPr>
          <p:nvPr>
            <p:ph type="sldNum" sz="quarter" idx="4"/>
          </p:nvPr>
        </p:nvSpPr>
        <p:spPr>
          <a:xfrm>
            <a:off x="8174038" y="1588"/>
            <a:ext cx="762000" cy="366712"/>
          </a:xfrm>
          <a:prstGeom prst="rect">
            <a:avLst/>
          </a:prstGeom>
        </p:spPr>
        <p:txBody>
          <a:bodyPr vert="horz" anchor="b"/>
          <a:lstStyle>
            <a:lvl1pPr algn="r" eaLnBrk="1" fontAlgn="auto" latinLnBrk="0" hangingPunct="1">
              <a:spcBef>
                <a:spcPts val="0"/>
              </a:spcBef>
              <a:spcAft>
                <a:spcPts val="0"/>
              </a:spcAft>
              <a:defRPr kumimoji="0" sz="1800">
                <a:solidFill>
                  <a:srgbClr val="FFFFFF"/>
                </a:solidFill>
                <a:latin typeface="+mn-lt"/>
                <a:cs typeface="+mn-cs"/>
              </a:defRPr>
            </a:lvl1pPr>
          </a:lstStyle>
          <a:p>
            <a:pPr defTabSz="914400">
              <a:defRPr/>
            </a:pPr>
            <a:fld id="{50C4E98D-7045-4952-A751-F5D41AADD046}" type="slidenum">
              <a:rPr lang="en-US"/>
              <a:pPr defTabSz="914400">
                <a:defRPr/>
              </a:pPr>
              <a:t>‹#›</a:t>
            </a:fld>
            <a:endParaRPr lang="en-US"/>
          </a:p>
        </p:txBody>
      </p:sp>
      <p:pic>
        <p:nvPicPr>
          <p:cNvPr id="20" name="Picture 3" descr="C:\Users\a\Desktop\diNo-4black.pn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a:stretch>
            <a:fillRect/>
          </a:stretch>
        </p:blipFill>
        <p:spPr bwMode="auto">
          <a:xfrm>
            <a:off x="7748837" y="53893"/>
            <a:ext cx="598340" cy="2535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11884401"/>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Lst>
  <p:hf hdr="0" dt="0"/>
  <p:txStyles>
    <p:titleStyle>
      <a:lvl1pPr algn="l" rtl="0" eaLnBrk="0" fontAlgn="base" hangingPunct="0">
        <a:spcBef>
          <a:spcPct val="0"/>
        </a:spcBef>
        <a:spcAft>
          <a:spcPct val="0"/>
        </a:spcAft>
        <a:defRPr sz="4000" kern="12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Trebuchet MS" pitchFamily="34" charset="0"/>
        </a:defRPr>
      </a:lvl2pPr>
      <a:lvl3pPr algn="l" rtl="0" eaLnBrk="0" fontAlgn="base" hangingPunct="0">
        <a:spcBef>
          <a:spcPct val="0"/>
        </a:spcBef>
        <a:spcAft>
          <a:spcPct val="0"/>
        </a:spcAft>
        <a:defRPr sz="4000">
          <a:solidFill>
            <a:schemeClr val="tx2"/>
          </a:solidFill>
          <a:latin typeface="Trebuchet MS" pitchFamily="34" charset="0"/>
        </a:defRPr>
      </a:lvl3pPr>
      <a:lvl4pPr algn="l" rtl="0" eaLnBrk="0" fontAlgn="base" hangingPunct="0">
        <a:spcBef>
          <a:spcPct val="0"/>
        </a:spcBef>
        <a:spcAft>
          <a:spcPct val="0"/>
        </a:spcAft>
        <a:defRPr sz="4000">
          <a:solidFill>
            <a:schemeClr val="tx2"/>
          </a:solidFill>
          <a:latin typeface="Trebuchet MS" pitchFamily="34" charset="0"/>
        </a:defRPr>
      </a:lvl4pPr>
      <a:lvl5pPr algn="l" rtl="0" eaLnBrk="0" fontAlgn="base" hangingPunct="0">
        <a:spcBef>
          <a:spcPct val="0"/>
        </a:spcBef>
        <a:spcAft>
          <a:spcPct val="0"/>
        </a:spcAft>
        <a:defRPr sz="4000">
          <a:solidFill>
            <a:schemeClr val="tx2"/>
          </a:solidFill>
          <a:latin typeface="Trebuchet MS" pitchFamily="34" charset="0"/>
        </a:defRPr>
      </a:lvl5pPr>
      <a:lvl6pPr marL="457200" algn="l" rtl="0" fontAlgn="base">
        <a:spcBef>
          <a:spcPct val="0"/>
        </a:spcBef>
        <a:spcAft>
          <a:spcPct val="0"/>
        </a:spcAft>
        <a:defRPr sz="4000">
          <a:solidFill>
            <a:schemeClr val="tx2"/>
          </a:solidFill>
          <a:latin typeface="Trebuchet MS" pitchFamily="34" charset="0"/>
        </a:defRPr>
      </a:lvl6pPr>
      <a:lvl7pPr marL="914400" algn="l" rtl="0" fontAlgn="base">
        <a:spcBef>
          <a:spcPct val="0"/>
        </a:spcBef>
        <a:spcAft>
          <a:spcPct val="0"/>
        </a:spcAft>
        <a:defRPr sz="4000">
          <a:solidFill>
            <a:schemeClr val="tx2"/>
          </a:solidFill>
          <a:latin typeface="Trebuchet MS" pitchFamily="34" charset="0"/>
        </a:defRPr>
      </a:lvl7pPr>
      <a:lvl8pPr marL="1371600" algn="l" rtl="0" fontAlgn="base">
        <a:spcBef>
          <a:spcPct val="0"/>
        </a:spcBef>
        <a:spcAft>
          <a:spcPct val="0"/>
        </a:spcAft>
        <a:defRPr sz="4000">
          <a:solidFill>
            <a:schemeClr val="tx2"/>
          </a:solidFill>
          <a:latin typeface="Trebuchet MS" pitchFamily="34" charset="0"/>
        </a:defRPr>
      </a:lvl8pPr>
      <a:lvl9pPr marL="1828800" algn="l" rtl="0" fontAlgn="base">
        <a:spcBef>
          <a:spcPct val="0"/>
        </a:spcBef>
        <a:spcAft>
          <a:spcPct val="0"/>
        </a:spcAft>
        <a:defRPr sz="4000">
          <a:solidFill>
            <a:schemeClr val="tx2"/>
          </a:solidFill>
          <a:latin typeface="Trebuchet MS" pitchFamily="34" charset="0"/>
        </a:defRPr>
      </a:lvl9pPr>
    </p:titleStyle>
    <p:bodyStyle>
      <a:lvl1pPr marL="365125" indent="-255588" algn="l" rtl="0" eaLnBrk="0" fontAlgn="base" hangingPunct="0">
        <a:spcBef>
          <a:spcPts val="300"/>
        </a:spcBef>
        <a:spcAft>
          <a:spcPct val="0"/>
        </a:spcAft>
        <a:buClr>
          <a:srgbClr val="A04DA3"/>
        </a:buClr>
        <a:buFont typeface="Georgia" pitchFamily="18" charset="0"/>
        <a:buChar char="•"/>
        <a:defRPr sz="2200" kern="1200">
          <a:solidFill>
            <a:schemeClr val="tx1"/>
          </a:solidFill>
          <a:latin typeface="+mn-lt"/>
          <a:ea typeface="+mn-ea"/>
          <a:cs typeface="+mn-cs"/>
        </a:defRPr>
      </a:lvl1pPr>
      <a:lvl2pPr marL="657225" indent="-246063" algn="l" rtl="0" eaLnBrk="0" fontAlgn="base" hangingPunct="0">
        <a:spcBef>
          <a:spcPts val="300"/>
        </a:spcBef>
        <a:spcAft>
          <a:spcPct val="0"/>
        </a:spcAft>
        <a:buClr>
          <a:schemeClr val="accent2"/>
        </a:buClr>
        <a:buFont typeface="Georgia" pitchFamily="18" charset="0"/>
        <a:buChar char="▫"/>
        <a:defRPr sz="2000" kern="1200">
          <a:solidFill>
            <a:schemeClr val="accent2"/>
          </a:solidFill>
          <a:latin typeface="+mn-lt"/>
          <a:ea typeface="+mn-ea"/>
          <a:cs typeface="+mn-cs"/>
        </a:defRPr>
      </a:lvl2pPr>
      <a:lvl3pPr marL="922338" indent="-21907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n-ea"/>
          <a:cs typeface="+mn-cs"/>
        </a:defRPr>
      </a:lvl3pPr>
      <a:lvl4pPr marL="1179513" indent="-20002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n-ea"/>
          <a:cs typeface="+mn-cs"/>
        </a:defRPr>
      </a:lvl4pPr>
      <a:lvl5pPr marL="1389063" indent="-182563" algn="l" rtl="0" eaLnBrk="0" fontAlgn="base" hangingPunct="0">
        <a:spcBef>
          <a:spcPts val="300"/>
        </a:spcBef>
        <a:spcAft>
          <a:spcPct val="0"/>
        </a:spcAft>
        <a:buClr>
          <a:srgbClr val="A04DA3"/>
        </a:buClr>
        <a:buFont typeface="Georgia" pitchFamily="18" charset="0"/>
        <a:buChar char="▫"/>
        <a:defRPr kern="1200">
          <a:solidFill>
            <a:srgbClr val="A04DA3"/>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8" name="Rectangle 27"/>
          <p:cNvSpPr/>
          <p:nvPr/>
        </p:nvSpPr>
        <p:spPr>
          <a:xfrm>
            <a:off x="1" y="366818"/>
            <a:ext cx="9144000" cy="8440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29" name="Rectangle 28"/>
          <p:cNvSpPr/>
          <p:nvPr/>
        </p:nvSpPr>
        <p:spPr>
          <a:xfrm>
            <a:off x="0" y="-1"/>
            <a:ext cx="9144000" cy="310663"/>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0" name="Rectangle 29"/>
          <p:cNvSpPr/>
          <p:nvPr/>
        </p:nvSpPr>
        <p:spPr>
          <a:xfrm>
            <a:off x="0" y="308276"/>
            <a:ext cx="9144001" cy="91441"/>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1" name="Rectangle 30"/>
          <p:cNvSpPr/>
          <p:nvPr/>
        </p:nvSpPr>
        <p:spPr>
          <a:xfrm flipV="1">
            <a:off x="5410182" y="360246"/>
            <a:ext cx="3733819" cy="910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2" name="Rectangle 31"/>
          <p:cNvSpPr/>
          <p:nvPr/>
        </p:nvSpPr>
        <p:spPr>
          <a:xfrm flipV="1">
            <a:off x="5410200" y="440112"/>
            <a:ext cx="3733801" cy="18003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useBgFill="1">
        <p:nvSpPr>
          <p:cNvPr id="33" name="Rounded Rectangle 32"/>
          <p:cNvSpPr/>
          <p:nvPr/>
        </p:nvSpPr>
        <p:spPr bwMode="white">
          <a:xfrm>
            <a:off x="5407339" y="497504"/>
            <a:ext cx="3063240" cy="27432"/>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useBgFill="1">
        <p:nvSpPr>
          <p:cNvPr id="34" name="Rounded Rectangle 33"/>
          <p:cNvSpPr/>
          <p:nvPr/>
        </p:nvSpPr>
        <p:spPr bwMode="white">
          <a:xfrm>
            <a:off x="7373646" y="588943"/>
            <a:ext cx="1600200" cy="36576"/>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5" name="Rectangle 34"/>
          <p:cNvSpPr/>
          <p:nvPr/>
        </p:nvSpPr>
        <p:spPr bwMode="invGray">
          <a:xfrm>
            <a:off x="9084966" y="-2001"/>
            <a:ext cx="57626" cy="621792"/>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6" name="Rectangle 35"/>
          <p:cNvSpPr/>
          <p:nvPr/>
        </p:nvSpPr>
        <p:spPr bwMode="invGray">
          <a:xfrm>
            <a:off x="9044481" y="-2001"/>
            <a:ext cx="27432" cy="621792"/>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7" name="Rectangle 36"/>
          <p:cNvSpPr/>
          <p:nvPr/>
        </p:nvSpPr>
        <p:spPr bwMode="invGray">
          <a:xfrm>
            <a:off x="9025428" y="-2001"/>
            <a:ext cx="9144" cy="621792"/>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8" name="Rectangle 37"/>
          <p:cNvSpPr/>
          <p:nvPr/>
        </p:nvSpPr>
        <p:spPr bwMode="invGray">
          <a:xfrm>
            <a:off x="8975423" y="-2001"/>
            <a:ext cx="27432" cy="621792"/>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9" name="Rectangle 38"/>
          <p:cNvSpPr/>
          <p:nvPr/>
        </p:nvSpPr>
        <p:spPr bwMode="invGray">
          <a:xfrm>
            <a:off x="8915677" y="380"/>
            <a:ext cx="54864" cy="585216"/>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40" name="Rectangle 39"/>
          <p:cNvSpPr/>
          <p:nvPr/>
        </p:nvSpPr>
        <p:spPr bwMode="invGray">
          <a:xfrm>
            <a:off x="8873475" y="380"/>
            <a:ext cx="9144" cy="585216"/>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22" name="Title Placeholder 21"/>
          <p:cNvSpPr>
            <a:spLocks noGrp="1"/>
          </p:cNvSpPr>
          <p:nvPr>
            <p:ph type="title"/>
          </p:nvPr>
        </p:nvSpPr>
        <p:spPr>
          <a:xfrm>
            <a:off x="457200" y="1143000"/>
            <a:ext cx="8229600" cy="1066800"/>
          </a:xfrm>
          <a:prstGeom prst="rect">
            <a:avLst/>
          </a:prstGeom>
        </p:spPr>
        <p:txBody>
          <a:bodyPr vert="horz" anchor="ctr">
            <a:normAutofit/>
          </a:bodyPr>
          <a:lstStyle/>
          <a:p>
            <a:r>
              <a:rPr kumimoji="0" lang="it-IT"/>
              <a:t>Click to edit Master title style</a:t>
            </a:r>
            <a:endParaRPr kumimoji="0" lang="en-US"/>
          </a:p>
        </p:txBody>
      </p:sp>
      <p:sp>
        <p:nvSpPr>
          <p:cNvPr id="13" name="Text Placeholder 12"/>
          <p:cNvSpPr>
            <a:spLocks noGrp="1"/>
          </p:cNvSpPr>
          <p:nvPr>
            <p:ph type="body" idx="1"/>
          </p:nvPr>
        </p:nvSpPr>
        <p:spPr>
          <a:xfrm>
            <a:off x="457200" y="2249424"/>
            <a:ext cx="8229600" cy="4325112"/>
          </a:xfrm>
          <a:prstGeom prst="rect">
            <a:avLst/>
          </a:prstGeom>
        </p:spPr>
        <p:txBody>
          <a:bodyPr vert="horz">
            <a:normAutofit/>
          </a:bodyPr>
          <a:lstStyle/>
          <a:p>
            <a:pPr lvl="0" eaLnBrk="1" latinLnBrk="0" hangingPunct="1"/>
            <a:r>
              <a:rPr kumimoji="0" lang="it-IT"/>
              <a:t>Click to edit Master text styles</a:t>
            </a:r>
          </a:p>
          <a:p>
            <a:pPr lvl="1" eaLnBrk="1" latinLnBrk="0" hangingPunct="1"/>
            <a:r>
              <a:rPr kumimoji="0" lang="it-IT"/>
              <a:t>Second level</a:t>
            </a:r>
          </a:p>
          <a:p>
            <a:pPr lvl="2" eaLnBrk="1" latinLnBrk="0" hangingPunct="1"/>
            <a:r>
              <a:rPr kumimoji="0" lang="it-IT"/>
              <a:t>Third level</a:t>
            </a:r>
          </a:p>
          <a:p>
            <a:pPr lvl="3" eaLnBrk="1" latinLnBrk="0" hangingPunct="1"/>
            <a:r>
              <a:rPr kumimoji="0" lang="it-IT"/>
              <a:t>Fourth level</a:t>
            </a:r>
          </a:p>
          <a:p>
            <a:pPr lvl="4" eaLnBrk="1" latinLnBrk="0" hangingPunct="1"/>
            <a:r>
              <a:rPr kumimoji="0" lang="it-IT"/>
              <a:t>Fifth level</a:t>
            </a:r>
            <a:endParaRPr kumimoji="0" lang="en-US"/>
          </a:p>
        </p:txBody>
      </p:sp>
      <p:sp>
        <p:nvSpPr>
          <p:cNvPr id="14" name="Date Placeholder 13"/>
          <p:cNvSpPr>
            <a:spLocks noGrp="1"/>
          </p:cNvSpPr>
          <p:nvPr>
            <p:ph type="dt" sz="half" idx="2"/>
          </p:nvPr>
        </p:nvSpPr>
        <p:spPr>
          <a:xfrm>
            <a:off x="6586536" y="612648"/>
            <a:ext cx="957264" cy="457200"/>
          </a:xfrm>
          <a:prstGeom prst="rect">
            <a:avLst/>
          </a:prstGeom>
        </p:spPr>
        <p:txBody>
          <a:bodyPr vert="horz"/>
          <a:lstStyle>
            <a:lvl1pPr algn="l" eaLnBrk="1" latinLnBrk="0" hangingPunct="1">
              <a:defRPr kumimoji="0" sz="800">
                <a:solidFill>
                  <a:schemeClr val="accent2"/>
                </a:solidFill>
              </a:defRPr>
            </a:lvl1pPr>
          </a:lstStyle>
          <a:p>
            <a:endParaRPr lang="en-US" dirty="0"/>
          </a:p>
        </p:txBody>
      </p:sp>
      <p:sp>
        <p:nvSpPr>
          <p:cNvPr id="3" name="Footer Placeholder 2"/>
          <p:cNvSpPr>
            <a:spLocks noGrp="1"/>
          </p:cNvSpPr>
          <p:nvPr>
            <p:ph type="ftr" sz="quarter" idx="3"/>
          </p:nvPr>
        </p:nvSpPr>
        <p:spPr>
          <a:xfrm>
            <a:off x="5133109" y="6608618"/>
            <a:ext cx="3980670" cy="228599"/>
          </a:xfrm>
          <a:prstGeom prst="rect">
            <a:avLst/>
          </a:prstGeom>
        </p:spPr>
        <p:txBody>
          <a:bodyPr vert="horz"/>
          <a:lstStyle>
            <a:lvl1pPr algn="r" eaLnBrk="1" latinLnBrk="0" hangingPunct="1">
              <a:defRPr kumimoji="0" sz="900">
                <a:solidFill>
                  <a:schemeClr val="accent2"/>
                </a:solidFill>
              </a:defRPr>
            </a:lvl1pPr>
          </a:lstStyle>
          <a:p>
            <a:r>
              <a:rPr lang="en-US"/>
              <a:t>Echihabi, Zoumpatianos, Palpanas - ISCC 2020</a:t>
            </a:r>
            <a:endParaRPr lang="en-US" dirty="0"/>
          </a:p>
        </p:txBody>
      </p:sp>
      <p:sp>
        <p:nvSpPr>
          <p:cNvPr id="23" name="Slide Number Placeholder 22"/>
          <p:cNvSpPr>
            <a:spLocks noGrp="1"/>
          </p:cNvSpPr>
          <p:nvPr>
            <p:ph type="sldNum" sz="quarter" idx="4"/>
          </p:nvPr>
        </p:nvSpPr>
        <p:spPr>
          <a:xfrm>
            <a:off x="8174736" y="2272"/>
            <a:ext cx="762000" cy="365760"/>
          </a:xfrm>
          <a:prstGeom prst="rect">
            <a:avLst/>
          </a:prstGeom>
        </p:spPr>
        <p:txBody>
          <a:bodyPr vert="horz" anchor="b"/>
          <a:lstStyle>
            <a:lvl1pPr algn="r" eaLnBrk="1" latinLnBrk="0" hangingPunct="1">
              <a:defRPr kumimoji="0" sz="1800">
                <a:solidFill>
                  <a:srgbClr val="FFFFFF"/>
                </a:solidFill>
              </a:defRPr>
            </a:lvl1pPr>
          </a:lstStyle>
          <a:p>
            <a:fld id="{B5C6C3C4-1F13-A745-94B4-FF34C1932FEB}" type="slidenum">
              <a:rPr lang="en-US" smtClean="0"/>
              <a:pPr/>
              <a:t>‹#›</a:t>
            </a:fld>
            <a:endParaRPr lang="en-US" dirty="0"/>
          </a:p>
        </p:txBody>
      </p:sp>
    </p:spTree>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 id="2147483776" r:id="rId12"/>
    <p:sldLayoutId id="2147483777" r:id="rId13"/>
  </p:sldLayoutIdLst>
  <p:hf hdr="0" dt="0"/>
  <p:txStyles>
    <p:titleStyle>
      <a:lvl1pPr algn="l" rtl="0" eaLnBrk="1" latinLnBrk="0" hangingPunct="1">
        <a:spcBef>
          <a:spcPct val="0"/>
        </a:spcBef>
        <a:buNone/>
        <a:defRPr kumimoji="0" sz="4000" kern="1200">
          <a:solidFill>
            <a:schemeClr val="tx2"/>
          </a:solidFill>
          <a:latin typeface="+mj-lt"/>
          <a:ea typeface="+mj-ea"/>
          <a:cs typeface="+mj-cs"/>
        </a:defRPr>
      </a:lvl1pPr>
    </p:titleStyle>
    <p:bodyStyle>
      <a:lvl1pPr marL="365760" indent="-256032" algn="l" rtl="0" eaLnBrk="1" latinLnBrk="0" hangingPunct="1">
        <a:spcBef>
          <a:spcPts val="300"/>
        </a:spcBef>
        <a:buClr>
          <a:schemeClr val="accent3"/>
        </a:buClr>
        <a:buFont typeface="Georgia"/>
        <a:buChar char="•"/>
        <a:defRPr kumimoji="0" sz="2800" kern="1200">
          <a:solidFill>
            <a:schemeClr val="tx1"/>
          </a:solidFill>
          <a:latin typeface="+mn-lt"/>
          <a:ea typeface="+mn-ea"/>
          <a:cs typeface="+mn-cs"/>
        </a:defRPr>
      </a:lvl1pPr>
      <a:lvl2pPr marL="658368" indent="-246888" algn="l" rtl="0" eaLnBrk="1" latinLnBrk="0" hangingPunct="1">
        <a:spcBef>
          <a:spcPts val="300"/>
        </a:spcBef>
        <a:buClr>
          <a:schemeClr val="accent2"/>
        </a:buClr>
        <a:buFont typeface="Georgia"/>
        <a:buChar char="▫"/>
        <a:defRPr kumimoji="0" sz="2600" kern="1200">
          <a:solidFill>
            <a:schemeClr val="accent2"/>
          </a:solidFill>
          <a:latin typeface="+mn-lt"/>
          <a:ea typeface="+mn-ea"/>
          <a:cs typeface="+mn-cs"/>
        </a:defRPr>
      </a:lvl2pPr>
      <a:lvl3pPr marL="923544" indent="-219456" algn="l" rtl="0" eaLnBrk="1" latinLnBrk="0" hangingPunct="1">
        <a:spcBef>
          <a:spcPts val="300"/>
        </a:spcBef>
        <a:buClr>
          <a:schemeClr val="accent1"/>
        </a:buClr>
        <a:buFont typeface="Wingdings 2"/>
        <a:buChar char=""/>
        <a:defRPr kumimoji="0" sz="2400" kern="1200">
          <a:solidFill>
            <a:schemeClr val="accent1"/>
          </a:solidFill>
          <a:latin typeface="+mn-lt"/>
          <a:ea typeface="+mn-ea"/>
          <a:cs typeface="+mn-cs"/>
        </a:defRPr>
      </a:lvl3pPr>
      <a:lvl4pPr marL="1179576" indent="-201168" algn="l" rtl="0" eaLnBrk="1" latinLnBrk="0" hangingPunct="1">
        <a:spcBef>
          <a:spcPts val="300"/>
        </a:spcBef>
        <a:buClr>
          <a:schemeClr val="accent1"/>
        </a:buClr>
        <a:buFont typeface="Wingdings 2"/>
        <a:buChar char=""/>
        <a:defRPr kumimoji="0" sz="2200" kern="1200">
          <a:solidFill>
            <a:schemeClr val="accent1"/>
          </a:solidFill>
          <a:latin typeface="+mn-lt"/>
          <a:ea typeface="+mn-ea"/>
          <a:cs typeface="+mn-cs"/>
        </a:defRPr>
      </a:lvl4pPr>
      <a:lvl5pPr marL="1389888" indent="-182880" algn="l" rtl="0" eaLnBrk="1" latinLnBrk="0" hangingPunct="1">
        <a:spcBef>
          <a:spcPts val="300"/>
        </a:spcBef>
        <a:buClr>
          <a:schemeClr val="accent3"/>
        </a:buClr>
        <a:buFont typeface="Georgia"/>
        <a:buChar char="▫"/>
        <a:defRPr kumimoji="0" sz="2000" kern="1200">
          <a:solidFill>
            <a:schemeClr val="accent3"/>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9"/>
          <p:cNvSpPr>
            <a:spLocks noGrp="1" noChangeArrowheads="1"/>
          </p:cNvSpPr>
          <p:nvPr>
            <p:ph type="title"/>
          </p:nvPr>
        </p:nvSpPr>
        <p:spPr bwMode="auto">
          <a:xfrm>
            <a:off x="762000" y="228600"/>
            <a:ext cx="77168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10"/>
          <p:cNvSpPr>
            <a:spLocks noGrp="1" noChangeArrowheads="1"/>
          </p:cNvSpPr>
          <p:nvPr>
            <p:ph type="body" idx="1"/>
          </p:nvPr>
        </p:nvSpPr>
        <p:spPr bwMode="auto">
          <a:xfrm>
            <a:off x="381000" y="1447800"/>
            <a:ext cx="8458200"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23" name="Rectangle 11"/>
          <p:cNvSpPr>
            <a:spLocks noGrp="1" noChangeArrowheads="1"/>
          </p:cNvSpPr>
          <p:nvPr>
            <p:ph type="dt" sz="half" idx="2"/>
          </p:nvPr>
        </p:nvSpPr>
        <p:spPr bwMode="auto">
          <a:xfrm>
            <a:off x="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smtClean="0"/>
            </a:lvl1pPr>
          </a:lstStyle>
          <a:p>
            <a:pPr defTabSz="914400" fontAlgn="base">
              <a:spcBef>
                <a:spcPct val="0"/>
              </a:spcBef>
              <a:spcAft>
                <a:spcPct val="0"/>
              </a:spcAft>
              <a:defRPr/>
            </a:pPr>
            <a:endParaRPr lang="en-US">
              <a:solidFill>
                <a:srgbClr val="000000"/>
              </a:solidFill>
              <a:cs typeface="Arial" pitchFamily="34" charset="0"/>
            </a:endParaRPr>
          </a:p>
        </p:txBody>
      </p:sp>
      <p:sp>
        <p:nvSpPr>
          <p:cNvPr id="13324" name="Rectangle 12"/>
          <p:cNvSpPr>
            <a:spLocks noGrp="1" noChangeArrowheads="1"/>
          </p:cNvSpPr>
          <p:nvPr>
            <p:ph type="ftr" sz="quarter" idx="3"/>
          </p:nvPr>
        </p:nvSpPr>
        <p:spPr bwMode="auto">
          <a:xfrm>
            <a:off x="3048000" y="6477000"/>
            <a:ext cx="3352800" cy="3810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smtClean="0"/>
            </a:lvl1pPr>
          </a:lstStyle>
          <a:p>
            <a:pPr defTabSz="914400" fontAlgn="base">
              <a:spcBef>
                <a:spcPct val="0"/>
              </a:spcBef>
              <a:spcAft>
                <a:spcPct val="0"/>
              </a:spcAft>
              <a:defRPr/>
            </a:pPr>
            <a:r>
              <a:rPr lang="en-US">
                <a:solidFill>
                  <a:srgbClr val="000000"/>
                </a:solidFill>
                <a:cs typeface="Arial" pitchFamily="34" charset="0"/>
              </a:rPr>
              <a:t>Echihabi, Zoumpatianos, Palpanas - ISCC 2020</a:t>
            </a:r>
          </a:p>
        </p:txBody>
      </p:sp>
      <p:sp>
        <p:nvSpPr>
          <p:cNvPr id="13325" name="Rectangle 13"/>
          <p:cNvSpPr>
            <a:spLocks noGrp="1" noChangeArrowheads="1"/>
          </p:cNvSpPr>
          <p:nvPr>
            <p:ph type="sldNum" sz="quarter" idx="4"/>
          </p:nvPr>
        </p:nvSpPr>
        <p:spPr bwMode="auto">
          <a:xfrm>
            <a:off x="7239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vl1pPr>
          </a:lstStyle>
          <a:p>
            <a:pPr defTabSz="914400" fontAlgn="base">
              <a:spcBef>
                <a:spcPct val="0"/>
              </a:spcBef>
              <a:spcAft>
                <a:spcPct val="0"/>
              </a:spcAft>
              <a:defRPr/>
            </a:pPr>
            <a:fld id="{AD1C8E65-8E68-499F-BDD5-CB0C4BB9A3DE}" type="slidenum">
              <a:rPr lang="en-US">
                <a:solidFill>
                  <a:srgbClr val="000000"/>
                </a:solidFill>
                <a:cs typeface="Arial" pitchFamily="34" charset="0"/>
              </a:rPr>
              <a:pPr defTabSz="914400" fontAlgn="base">
                <a:spcBef>
                  <a:spcPct val="0"/>
                </a:spcBef>
                <a:spcAft>
                  <a:spcPct val="0"/>
                </a:spcAft>
                <a:defRPr/>
              </a:pPr>
              <a:t>‹#›</a:t>
            </a:fld>
            <a:endParaRPr lang="en-US">
              <a:solidFill>
                <a:srgbClr val="000000"/>
              </a:solidFill>
              <a:cs typeface="Arial" pitchFamily="34" charset="0"/>
            </a:endParaRPr>
          </a:p>
        </p:txBody>
      </p:sp>
      <p:graphicFrame>
        <p:nvGraphicFramePr>
          <p:cNvPr id="1031" name="Object 23"/>
          <p:cNvGraphicFramePr>
            <a:graphicFrameLocks/>
          </p:cNvGraphicFramePr>
          <p:nvPr/>
        </p:nvGraphicFramePr>
        <p:xfrm>
          <a:off x="381000" y="1143000"/>
          <a:ext cx="8382000" cy="76200"/>
        </p:xfrm>
        <a:graphic>
          <a:graphicData uri="http://schemas.openxmlformats.org/presentationml/2006/ole">
            <mc:AlternateContent xmlns:mc="http://schemas.openxmlformats.org/markup-compatibility/2006">
              <mc:Choice xmlns:v="urn:schemas-microsoft-com:vml" Requires="v">
                <p:oleObj name="Clip" r:id="rId16" imgW="6857143" imgH="48963" progId="MS_ClipArt_Gallery.5">
                  <p:embed/>
                </p:oleObj>
              </mc:Choice>
              <mc:Fallback>
                <p:oleObj name="Clip" r:id="rId16" imgW="6857143" imgH="48963" progId="MS_ClipArt_Gallery.5">
                  <p:embed/>
                  <p:pic>
                    <p:nvPicPr>
                      <p:cNvPr id="1031" name="Object 23"/>
                      <p:cNvPicPr>
                        <a:picLocks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81000" y="1143000"/>
                        <a:ext cx="8382000" cy="76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938387879"/>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 id="2147483698" r:id="rId12"/>
    <p:sldLayoutId id="2147483699" r:id="rId13"/>
    <p:sldLayoutId id="2147483700" r:id="rId14"/>
  </p:sldLayoutIdLst>
  <p:transition>
    <p:zoom/>
  </p:transition>
  <p:hf hdr="0" dt="0"/>
  <p:txStyles>
    <p:titleStyle>
      <a:lvl1pPr algn="ctr" rtl="0" eaLnBrk="0" fontAlgn="base" hangingPunct="0">
        <a:spcBef>
          <a:spcPct val="0"/>
        </a:spcBef>
        <a:spcAft>
          <a:spcPct val="0"/>
        </a:spcAft>
        <a:defRPr sz="3600" b="1">
          <a:solidFill>
            <a:schemeClr val="tx2"/>
          </a:solidFill>
          <a:latin typeface="+mj-lt"/>
          <a:ea typeface="+mj-ea"/>
          <a:cs typeface="+mj-cs"/>
        </a:defRPr>
      </a:lvl1pPr>
      <a:lvl2pPr algn="ctr" rtl="0" eaLnBrk="0" fontAlgn="base" hangingPunct="0">
        <a:spcBef>
          <a:spcPct val="0"/>
        </a:spcBef>
        <a:spcAft>
          <a:spcPct val="0"/>
        </a:spcAft>
        <a:defRPr sz="3600" b="1">
          <a:solidFill>
            <a:schemeClr val="tx2"/>
          </a:solidFill>
          <a:latin typeface="Tahoma" pitchFamily="34" charset="0"/>
        </a:defRPr>
      </a:lvl2pPr>
      <a:lvl3pPr algn="ctr" rtl="0" eaLnBrk="0" fontAlgn="base" hangingPunct="0">
        <a:spcBef>
          <a:spcPct val="0"/>
        </a:spcBef>
        <a:spcAft>
          <a:spcPct val="0"/>
        </a:spcAft>
        <a:defRPr sz="3600" b="1">
          <a:solidFill>
            <a:schemeClr val="tx2"/>
          </a:solidFill>
          <a:latin typeface="Tahoma" pitchFamily="34" charset="0"/>
        </a:defRPr>
      </a:lvl3pPr>
      <a:lvl4pPr algn="ctr" rtl="0" eaLnBrk="0" fontAlgn="base" hangingPunct="0">
        <a:spcBef>
          <a:spcPct val="0"/>
        </a:spcBef>
        <a:spcAft>
          <a:spcPct val="0"/>
        </a:spcAft>
        <a:defRPr sz="3600" b="1">
          <a:solidFill>
            <a:schemeClr val="tx2"/>
          </a:solidFill>
          <a:latin typeface="Tahoma" pitchFamily="34" charset="0"/>
        </a:defRPr>
      </a:lvl4pPr>
      <a:lvl5pPr algn="ctr" rtl="0" eaLnBrk="0" fontAlgn="base" hangingPunct="0">
        <a:spcBef>
          <a:spcPct val="0"/>
        </a:spcBef>
        <a:spcAft>
          <a:spcPct val="0"/>
        </a:spcAft>
        <a:defRPr sz="3600" b="1">
          <a:solidFill>
            <a:schemeClr val="tx2"/>
          </a:solidFill>
          <a:latin typeface="Tahoma" pitchFamily="34" charset="0"/>
        </a:defRPr>
      </a:lvl5pPr>
      <a:lvl6pPr marL="457200" algn="ctr" rtl="0" fontAlgn="base">
        <a:spcBef>
          <a:spcPct val="0"/>
        </a:spcBef>
        <a:spcAft>
          <a:spcPct val="0"/>
        </a:spcAft>
        <a:defRPr sz="3600" b="1">
          <a:solidFill>
            <a:schemeClr val="tx2"/>
          </a:solidFill>
          <a:latin typeface="Tahoma" pitchFamily="34" charset="0"/>
        </a:defRPr>
      </a:lvl6pPr>
      <a:lvl7pPr marL="914400" algn="ctr" rtl="0" fontAlgn="base">
        <a:spcBef>
          <a:spcPct val="0"/>
        </a:spcBef>
        <a:spcAft>
          <a:spcPct val="0"/>
        </a:spcAft>
        <a:defRPr sz="3600" b="1">
          <a:solidFill>
            <a:schemeClr val="tx2"/>
          </a:solidFill>
          <a:latin typeface="Tahoma" pitchFamily="34" charset="0"/>
        </a:defRPr>
      </a:lvl7pPr>
      <a:lvl8pPr marL="1371600" algn="ctr" rtl="0" fontAlgn="base">
        <a:spcBef>
          <a:spcPct val="0"/>
        </a:spcBef>
        <a:spcAft>
          <a:spcPct val="0"/>
        </a:spcAft>
        <a:defRPr sz="3600" b="1">
          <a:solidFill>
            <a:schemeClr val="tx2"/>
          </a:solidFill>
          <a:latin typeface="Tahoma" pitchFamily="34" charset="0"/>
        </a:defRPr>
      </a:lvl8pPr>
      <a:lvl9pPr marL="1828800" algn="ctr" rtl="0" fontAlgn="base">
        <a:spcBef>
          <a:spcPct val="0"/>
        </a:spcBef>
        <a:spcAft>
          <a:spcPct val="0"/>
        </a:spcAft>
        <a:defRPr sz="3600" b="1">
          <a:solidFill>
            <a:schemeClr val="tx2"/>
          </a:solidFill>
          <a:latin typeface="Tahoma" pitchFamily="34" charset="0"/>
        </a:defRPr>
      </a:lvl9pPr>
    </p:titleStyle>
    <p:bodyStyle>
      <a:lvl1pPr marL="342900" indent="-342900" algn="l" rtl="0" eaLnBrk="0" fontAlgn="base" hangingPunct="0">
        <a:lnSpc>
          <a:spcPct val="80000"/>
        </a:lnSpc>
        <a:spcBef>
          <a:spcPct val="20000"/>
        </a:spcBef>
        <a:spcAft>
          <a:spcPct val="0"/>
        </a:spcAft>
        <a:buClr>
          <a:schemeClr val="folHlink"/>
        </a:buClr>
        <a:buSzPct val="60000"/>
        <a:buFont typeface="Wingdings" pitchFamily="2" charset="2"/>
        <a:buChar char="n"/>
        <a:defRPr sz="2800">
          <a:solidFill>
            <a:schemeClr val="tx1"/>
          </a:solidFill>
          <a:latin typeface="+mn-lt"/>
          <a:ea typeface="+mn-ea"/>
          <a:cs typeface="+mn-cs"/>
        </a:defRPr>
      </a:lvl1pPr>
      <a:lvl2pPr marL="742950" indent="-285750" algn="l" rtl="0" eaLnBrk="0" fontAlgn="base" hangingPunct="0">
        <a:lnSpc>
          <a:spcPct val="80000"/>
        </a:lnSpc>
        <a:spcBef>
          <a:spcPct val="20000"/>
        </a:spcBef>
        <a:spcAft>
          <a:spcPct val="0"/>
        </a:spcAft>
        <a:buClr>
          <a:schemeClr val="hlink"/>
        </a:buClr>
        <a:buSzPct val="55000"/>
        <a:buFont typeface="Wingdings" pitchFamily="2" charset="2"/>
        <a:buChar char="n"/>
        <a:defRPr sz="2400">
          <a:solidFill>
            <a:schemeClr val="tx1"/>
          </a:solidFill>
          <a:latin typeface="+mn-lt"/>
        </a:defRPr>
      </a:lvl2pPr>
      <a:lvl3pPr marL="1143000" indent="-228600" algn="l" rtl="0" eaLnBrk="0" fontAlgn="base" hangingPunct="0">
        <a:lnSpc>
          <a:spcPct val="80000"/>
        </a:lnSpc>
        <a:spcBef>
          <a:spcPct val="20000"/>
        </a:spcBef>
        <a:spcAft>
          <a:spcPct val="0"/>
        </a:spcAft>
        <a:buClr>
          <a:schemeClr val="folHlink"/>
        </a:buClr>
        <a:buSzPct val="50000"/>
        <a:buFont typeface="Wingdings" pitchFamily="2" charset="2"/>
        <a:buChar char="n"/>
        <a:defRPr sz="2400">
          <a:solidFill>
            <a:schemeClr val="tx1"/>
          </a:solidFill>
          <a:latin typeface="+mn-lt"/>
        </a:defRPr>
      </a:lvl3pPr>
      <a:lvl4pPr marL="1600200" indent="-228600" algn="l" rtl="0" eaLnBrk="0" fontAlgn="base" hangingPunct="0">
        <a:lnSpc>
          <a:spcPct val="80000"/>
        </a:lnSpc>
        <a:spcBef>
          <a:spcPct val="20000"/>
        </a:spcBef>
        <a:spcAft>
          <a:spcPct val="0"/>
        </a:spcAft>
        <a:buClr>
          <a:schemeClr val="accent2"/>
        </a:buClr>
        <a:buSzPct val="55000"/>
        <a:buFont typeface="Wingdings" pitchFamily="2" charset="2"/>
        <a:buChar char="n"/>
        <a:defRPr sz="2000">
          <a:solidFill>
            <a:schemeClr val="tx1"/>
          </a:solidFill>
          <a:latin typeface="+mn-lt"/>
        </a:defRPr>
      </a:lvl4pPr>
      <a:lvl5pPr marL="2057400" indent="-228600" algn="l" rtl="0" eaLnBrk="0" fontAlgn="base" hangingPunct="0">
        <a:lnSpc>
          <a:spcPct val="80000"/>
        </a:lnSpc>
        <a:spcBef>
          <a:spcPct val="20000"/>
        </a:spcBef>
        <a:spcAft>
          <a:spcPct val="0"/>
        </a:spcAft>
        <a:buClr>
          <a:schemeClr val="accent1"/>
        </a:buClr>
        <a:buSzPct val="50000"/>
        <a:buFont typeface="Wingdings" pitchFamily="2" charset="2"/>
        <a:buChar char="n"/>
        <a:defRPr sz="2000">
          <a:solidFill>
            <a:schemeClr val="tx1"/>
          </a:solidFill>
          <a:latin typeface="+mn-lt"/>
        </a:defRPr>
      </a:lvl5pPr>
      <a:lvl6pPr marL="2514600" indent="-228600" algn="l" rtl="0" fontAlgn="base">
        <a:lnSpc>
          <a:spcPct val="80000"/>
        </a:lnSpc>
        <a:spcBef>
          <a:spcPct val="20000"/>
        </a:spcBef>
        <a:spcAft>
          <a:spcPct val="0"/>
        </a:spcAft>
        <a:buClr>
          <a:schemeClr val="accent1"/>
        </a:buClr>
        <a:buSzPct val="50000"/>
        <a:buFont typeface="Wingdings" pitchFamily="2" charset="2"/>
        <a:buChar char="n"/>
        <a:defRPr sz="2000">
          <a:solidFill>
            <a:schemeClr val="tx1"/>
          </a:solidFill>
          <a:latin typeface="+mn-lt"/>
        </a:defRPr>
      </a:lvl6pPr>
      <a:lvl7pPr marL="2971800" indent="-228600" algn="l" rtl="0" fontAlgn="base">
        <a:lnSpc>
          <a:spcPct val="80000"/>
        </a:lnSpc>
        <a:spcBef>
          <a:spcPct val="20000"/>
        </a:spcBef>
        <a:spcAft>
          <a:spcPct val="0"/>
        </a:spcAft>
        <a:buClr>
          <a:schemeClr val="accent1"/>
        </a:buClr>
        <a:buSzPct val="50000"/>
        <a:buFont typeface="Wingdings" pitchFamily="2" charset="2"/>
        <a:buChar char="n"/>
        <a:defRPr sz="2000">
          <a:solidFill>
            <a:schemeClr val="tx1"/>
          </a:solidFill>
          <a:latin typeface="+mn-lt"/>
        </a:defRPr>
      </a:lvl7pPr>
      <a:lvl8pPr marL="3429000" indent="-228600" algn="l" rtl="0" fontAlgn="base">
        <a:lnSpc>
          <a:spcPct val="80000"/>
        </a:lnSpc>
        <a:spcBef>
          <a:spcPct val="20000"/>
        </a:spcBef>
        <a:spcAft>
          <a:spcPct val="0"/>
        </a:spcAft>
        <a:buClr>
          <a:schemeClr val="accent1"/>
        </a:buClr>
        <a:buSzPct val="50000"/>
        <a:buFont typeface="Wingdings" pitchFamily="2" charset="2"/>
        <a:buChar char="n"/>
        <a:defRPr sz="2000">
          <a:solidFill>
            <a:schemeClr val="tx1"/>
          </a:solidFill>
          <a:latin typeface="+mn-lt"/>
        </a:defRPr>
      </a:lvl8pPr>
      <a:lvl9pPr marL="3886200" indent="-228600" algn="l" rtl="0" fontAlgn="base">
        <a:lnSpc>
          <a:spcPct val="80000"/>
        </a:lnSpc>
        <a:spcBef>
          <a:spcPct val="20000"/>
        </a:spcBef>
        <a:spcAft>
          <a:spcPct val="0"/>
        </a:spcAft>
        <a:buClr>
          <a:schemeClr val="accent1"/>
        </a:buClr>
        <a:buSzPct val="50000"/>
        <a:buFont typeface="Wingdings" pitchFamily="2" charset="2"/>
        <a:buChar char="n"/>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8" name="Rectangle 27"/>
          <p:cNvSpPr/>
          <p:nvPr/>
        </p:nvSpPr>
        <p:spPr>
          <a:xfrm>
            <a:off x="0" y="366713"/>
            <a:ext cx="9144000" cy="8413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9" name="Rectangle 28"/>
          <p:cNvSpPr/>
          <p:nvPr/>
        </p:nvSpPr>
        <p:spPr>
          <a:xfrm>
            <a:off x="0" y="0"/>
            <a:ext cx="9144000" cy="311150"/>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0" name="Rectangle 29"/>
          <p:cNvSpPr/>
          <p:nvPr/>
        </p:nvSpPr>
        <p:spPr>
          <a:xfrm>
            <a:off x="0" y="307975"/>
            <a:ext cx="9144000" cy="92075"/>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1" name="Rectangle 30"/>
          <p:cNvSpPr/>
          <p:nvPr/>
        </p:nvSpPr>
        <p:spPr>
          <a:xfrm flipV="1">
            <a:off x="5410200" y="360363"/>
            <a:ext cx="3733800" cy="904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2" name="Rectangle 31"/>
          <p:cNvSpPr/>
          <p:nvPr/>
        </p:nvSpPr>
        <p:spPr>
          <a:xfrm flipV="1">
            <a:off x="5410200" y="439738"/>
            <a:ext cx="3733800" cy="1809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useBgFill="1">
        <p:nvSpPr>
          <p:cNvPr id="33" name="Rounded Rectangle 32"/>
          <p:cNvSpPr/>
          <p:nvPr/>
        </p:nvSpPr>
        <p:spPr bwMode="white">
          <a:xfrm>
            <a:off x="5407025" y="496888"/>
            <a:ext cx="3063875" cy="28575"/>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useBgFill="1">
        <p:nvSpPr>
          <p:cNvPr id="34" name="Rounded Rectangle 33"/>
          <p:cNvSpPr/>
          <p:nvPr/>
        </p:nvSpPr>
        <p:spPr bwMode="white">
          <a:xfrm>
            <a:off x="7373938" y="588963"/>
            <a:ext cx="1600200" cy="36512"/>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5" name="Rectangle 34"/>
          <p:cNvSpPr/>
          <p:nvPr/>
        </p:nvSpPr>
        <p:spPr bwMode="invGray">
          <a:xfrm>
            <a:off x="9085263" y="-1588"/>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dirty="0">
              <a:solidFill>
                <a:prstClr val="white"/>
              </a:solidFill>
            </a:endParaRPr>
          </a:p>
        </p:txBody>
      </p:sp>
      <p:sp>
        <p:nvSpPr>
          <p:cNvPr id="36" name="Rectangle 35"/>
          <p:cNvSpPr/>
          <p:nvPr/>
        </p:nvSpPr>
        <p:spPr bwMode="invGray">
          <a:xfrm>
            <a:off x="9043988" y="-1588"/>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dirty="0">
              <a:solidFill>
                <a:prstClr val="white"/>
              </a:solidFill>
            </a:endParaRPr>
          </a:p>
        </p:txBody>
      </p:sp>
      <p:sp>
        <p:nvSpPr>
          <p:cNvPr id="37" name="Rectangle 36"/>
          <p:cNvSpPr/>
          <p:nvPr/>
        </p:nvSpPr>
        <p:spPr bwMode="invGray">
          <a:xfrm>
            <a:off x="9024938" y="-1588"/>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8" name="Rectangle 37"/>
          <p:cNvSpPr/>
          <p:nvPr/>
        </p:nvSpPr>
        <p:spPr bwMode="invGray">
          <a:xfrm>
            <a:off x="8975725" y="-1588"/>
            <a:ext cx="26988"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9" name="Rectangle 38"/>
          <p:cNvSpPr/>
          <p:nvPr/>
        </p:nvSpPr>
        <p:spPr bwMode="invGray">
          <a:xfrm>
            <a:off x="8915400" y="0"/>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40" name="Rectangle 39"/>
          <p:cNvSpPr/>
          <p:nvPr/>
        </p:nvSpPr>
        <p:spPr bwMode="invGray">
          <a:xfrm>
            <a:off x="8874125" y="0"/>
            <a:ext cx="7938"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dirty="0">
              <a:solidFill>
                <a:prstClr val="white"/>
              </a:solidFill>
            </a:endParaRPr>
          </a:p>
        </p:txBody>
      </p:sp>
      <p:sp>
        <p:nvSpPr>
          <p:cNvPr id="1039" name="Title Placeholder 21"/>
          <p:cNvSpPr>
            <a:spLocks noGrp="1"/>
          </p:cNvSpPr>
          <p:nvPr>
            <p:ph type="title"/>
          </p:nvPr>
        </p:nvSpPr>
        <p:spPr bwMode="auto">
          <a:xfrm>
            <a:off x="457200" y="1143000"/>
            <a:ext cx="8229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40" name="Text Placeholder 12"/>
          <p:cNvSpPr>
            <a:spLocks noGrp="1"/>
          </p:cNvSpPr>
          <p:nvPr>
            <p:ph type="body" idx="1"/>
          </p:nvPr>
        </p:nvSpPr>
        <p:spPr bwMode="auto">
          <a:xfrm>
            <a:off x="457200" y="2249488"/>
            <a:ext cx="8229600" cy="432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 name="Date Placeholder 13"/>
          <p:cNvSpPr>
            <a:spLocks noGrp="1"/>
          </p:cNvSpPr>
          <p:nvPr>
            <p:ph type="dt" sz="half" idx="2"/>
          </p:nvPr>
        </p:nvSpPr>
        <p:spPr>
          <a:xfrm>
            <a:off x="6586538" y="612775"/>
            <a:ext cx="957262" cy="457200"/>
          </a:xfrm>
          <a:prstGeom prst="rect">
            <a:avLst/>
          </a:prstGeom>
        </p:spPr>
        <p:txBody>
          <a:bodyPr vert="horz" wrap="square" lIns="91440" tIns="45720" rIns="91440" bIns="45720" numCol="1" anchor="t" anchorCtr="0" compatLnSpc="1">
            <a:prstTxWarp prst="textNoShape">
              <a:avLst/>
            </a:prstTxWarp>
          </a:bodyPr>
          <a:lstStyle>
            <a:lvl1pPr>
              <a:defRPr sz="800">
                <a:solidFill>
                  <a:srgbClr val="438086"/>
                </a:solidFill>
                <a:latin typeface="Georgia" pitchFamily="18" charset="0"/>
              </a:defRPr>
            </a:lvl1pPr>
          </a:lstStyle>
          <a:p>
            <a:pPr>
              <a:defRPr/>
            </a:pPr>
            <a:endParaRPr lang="en-US" altLang="en-US"/>
          </a:p>
        </p:txBody>
      </p:sp>
      <p:sp>
        <p:nvSpPr>
          <p:cNvPr id="3" name="Footer Placeholder 2"/>
          <p:cNvSpPr>
            <a:spLocks noGrp="1"/>
          </p:cNvSpPr>
          <p:nvPr>
            <p:ph type="ftr" sz="quarter" idx="3"/>
          </p:nvPr>
        </p:nvSpPr>
        <p:spPr>
          <a:xfrm>
            <a:off x="5786438" y="6591300"/>
            <a:ext cx="3281362" cy="266700"/>
          </a:xfrm>
          <a:prstGeom prst="rect">
            <a:avLst/>
          </a:prstGeom>
        </p:spPr>
        <p:txBody>
          <a:bodyPr vert="horz"/>
          <a:lstStyle>
            <a:lvl1pPr algn="r" eaLnBrk="1" fontAlgn="auto" latinLnBrk="0" hangingPunct="1">
              <a:spcBef>
                <a:spcPts val="0"/>
              </a:spcBef>
              <a:spcAft>
                <a:spcPts val="0"/>
              </a:spcAft>
              <a:defRPr kumimoji="0" sz="800">
                <a:solidFill>
                  <a:srgbClr val="438086"/>
                </a:solidFill>
                <a:latin typeface="+mn-lt"/>
                <a:ea typeface="MS PGothic" pitchFamily="34" charset="-128"/>
                <a:cs typeface="+mn-cs"/>
              </a:defRPr>
            </a:lvl1pPr>
          </a:lstStyle>
          <a:p>
            <a:pPr>
              <a:defRPr/>
            </a:pPr>
            <a:r>
              <a:rPr lang="en-US"/>
              <a:t>Echihabi, Zoumpatianos, Palpanas - ISCC 2020</a:t>
            </a:r>
          </a:p>
        </p:txBody>
      </p:sp>
      <p:sp>
        <p:nvSpPr>
          <p:cNvPr id="23" name="Slide Number Placeholder 22"/>
          <p:cNvSpPr>
            <a:spLocks noGrp="1"/>
          </p:cNvSpPr>
          <p:nvPr>
            <p:ph type="sldNum" sz="quarter" idx="4"/>
          </p:nvPr>
        </p:nvSpPr>
        <p:spPr>
          <a:xfrm>
            <a:off x="8174038" y="1588"/>
            <a:ext cx="762000" cy="366712"/>
          </a:xfrm>
          <a:prstGeom prst="rect">
            <a:avLst/>
          </a:prstGeom>
        </p:spPr>
        <p:txBody>
          <a:bodyPr vert="horz" wrap="square" lIns="91440" tIns="45720" rIns="91440" bIns="45720" numCol="1" anchor="b" anchorCtr="0" compatLnSpc="1">
            <a:prstTxWarp prst="textNoShape">
              <a:avLst/>
            </a:prstTxWarp>
          </a:bodyPr>
          <a:lstStyle>
            <a:lvl1pPr algn="r">
              <a:defRPr sz="1800">
                <a:solidFill>
                  <a:srgbClr val="FFFFFF"/>
                </a:solidFill>
                <a:latin typeface="Georgia" pitchFamily="18" charset="0"/>
              </a:defRPr>
            </a:lvl1pPr>
          </a:lstStyle>
          <a:p>
            <a:pPr>
              <a:defRPr/>
            </a:pPr>
            <a:fld id="{60E28E71-F9FB-47C5-B060-5CEED45741D2}" type="slidenum">
              <a:rPr lang="en-US" altLang="en-US"/>
              <a:pPr>
                <a:defRPr/>
              </a:pPr>
              <a:t>‹#›</a:t>
            </a:fld>
            <a:endParaRPr lang="en-US" altLang="en-US"/>
          </a:p>
        </p:txBody>
      </p:sp>
    </p:spTree>
    <p:extLst>
      <p:ext uri="{BB962C8B-B14F-4D97-AF65-F5344CB8AC3E}">
        <p14:creationId xmlns:p14="http://schemas.microsoft.com/office/powerpoint/2010/main" val="1061985402"/>
      </p:ext>
    </p:extLst>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Lst>
  <p:hf hdr="0" dt="0"/>
  <p:txStyles>
    <p:titleStyle>
      <a:lvl1pPr algn="l" rtl="0" eaLnBrk="0" fontAlgn="base" hangingPunct="0">
        <a:spcBef>
          <a:spcPct val="0"/>
        </a:spcBef>
        <a:spcAft>
          <a:spcPct val="0"/>
        </a:spcAft>
        <a:defRPr sz="4000" kern="1200">
          <a:solidFill>
            <a:schemeClr val="tx2"/>
          </a:solidFill>
          <a:latin typeface="+mj-lt"/>
          <a:ea typeface="MS PGothic" pitchFamily="34" charset="-128"/>
          <a:cs typeface="ＭＳ Ｐゴシック" charset="0"/>
        </a:defRPr>
      </a:lvl1pPr>
      <a:lvl2pPr algn="l" rtl="0" eaLnBrk="0" fontAlgn="base" hangingPunct="0">
        <a:spcBef>
          <a:spcPct val="0"/>
        </a:spcBef>
        <a:spcAft>
          <a:spcPct val="0"/>
        </a:spcAft>
        <a:defRPr sz="4000">
          <a:solidFill>
            <a:schemeClr val="tx2"/>
          </a:solidFill>
          <a:latin typeface="Trebuchet MS" pitchFamily="34" charset="0"/>
          <a:ea typeface="MS PGothic" pitchFamily="34" charset="-128"/>
          <a:cs typeface="ＭＳ Ｐゴシック" charset="0"/>
        </a:defRPr>
      </a:lvl2pPr>
      <a:lvl3pPr algn="l" rtl="0" eaLnBrk="0" fontAlgn="base" hangingPunct="0">
        <a:spcBef>
          <a:spcPct val="0"/>
        </a:spcBef>
        <a:spcAft>
          <a:spcPct val="0"/>
        </a:spcAft>
        <a:defRPr sz="4000">
          <a:solidFill>
            <a:schemeClr val="tx2"/>
          </a:solidFill>
          <a:latin typeface="Trebuchet MS" pitchFamily="34" charset="0"/>
          <a:ea typeface="MS PGothic" pitchFamily="34" charset="-128"/>
          <a:cs typeface="ＭＳ Ｐゴシック" charset="0"/>
        </a:defRPr>
      </a:lvl3pPr>
      <a:lvl4pPr algn="l" rtl="0" eaLnBrk="0" fontAlgn="base" hangingPunct="0">
        <a:spcBef>
          <a:spcPct val="0"/>
        </a:spcBef>
        <a:spcAft>
          <a:spcPct val="0"/>
        </a:spcAft>
        <a:defRPr sz="4000">
          <a:solidFill>
            <a:schemeClr val="tx2"/>
          </a:solidFill>
          <a:latin typeface="Trebuchet MS" pitchFamily="34" charset="0"/>
          <a:ea typeface="MS PGothic" pitchFamily="34" charset="-128"/>
          <a:cs typeface="ＭＳ Ｐゴシック" charset="0"/>
        </a:defRPr>
      </a:lvl4pPr>
      <a:lvl5pPr algn="l" rtl="0" eaLnBrk="0" fontAlgn="base" hangingPunct="0">
        <a:spcBef>
          <a:spcPct val="0"/>
        </a:spcBef>
        <a:spcAft>
          <a:spcPct val="0"/>
        </a:spcAft>
        <a:defRPr sz="4000">
          <a:solidFill>
            <a:schemeClr val="tx2"/>
          </a:solidFill>
          <a:latin typeface="Trebuchet MS" pitchFamily="34" charset="0"/>
          <a:ea typeface="MS PGothic" pitchFamily="34" charset="-128"/>
          <a:cs typeface="ＭＳ Ｐゴシック" charset="0"/>
        </a:defRPr>
      </a:lvl5pPr>
      <a:lvl6pPr marL="457200" algn="l" rtl="0" fontAlgn="base">
        <a:spcBef>
          <a:spcPct val="0"/>
        </a:spcBef>
        <a:spcAft>
          <a:spcPct val="0"/>
        </a:spcAft>
        <a:defRPr sz="4000">
          <a:solidFill>
            <a:schemeClr val="tx2"/>
          </a:solidFill>
          <a:latin typeface="Trebuchet MS" pitchFamily="34" charset="0"/>
        </a:defRPr>
      </a:lvl6pPr>
      <a:lvl7pPr marL="914400" algn="l" rtl="0" fontAlgn="base">
        <a:spcBef>
          <a:spcPct val="0"/>
        </a:spcBef>
        <a:spcAft>
          <a:spcPct val="0"/>
        </a:spcAft>
        <a:defRPr sz="4000">
          <a:solidFill>
            <a:schemeClr val="tx2"/>
          </a:solidFill>
          <a:latin typeface="Trebuchet MS" pitchFamily="34" charset="0"/>
        </a:defRPr>
      </a:lvl7pPr>
      <a:lvl8pPr marL="1371600" algn="l" rtl="0" fontAlgn="base">
        <a:spcBef>
          <a:spcPct val="0"/>
        </a:spcBef>
        <a:spcAft>
          <a:spcPct val="0"/>
        </a:spcAft>
        <a:defRPr sz="4000">
          <a:solidFill>
            <a:schemeClr val="tx2"/>
          </a:solidFill>
          <a:latin typeface="Trebuchet MS" pitchFamily="34" charset="0"/>
        </a:defRPr>
      </a:lvl8pPr>
      <a:lvl9pPr marL="1828800" algn="l" rtl="0" fontAlgn="base">
        <a:spcBef>
          <a:spcPct val="0"/>
        </a:spcBef>
        <a:spcAft>
          <a:spcPct val="0"/>
        </a:spcAft>
        <a:defRPr sz="4000">
          <a:solidFill>
            <a:schemeClr val="tx2"/>
          </a:solidFill>
          <a:latin typeface="Trebuchet MS" pitchFamily="34" charset="0"/>
        </a:defRPr>
      </a:lvl9pPr>
    </p:titleStyle>
    <p:bodyStyle>
      <a:lvl1pPr marL="365125" indent="-255588" algn="l" rtl="0" eaLnBrk="0" fontAlgn="base" hangingPunct="0">
        <a:spcBef>
          <a:spcPts val="300"/>
        </a:spcBef>
        <a:spcAft>
          <a:spcPct val="0"/>
        </a:spcAft>
        <a:buClr>
          <a:srgbClr val="A04DA3"/>
        </a:buClr>
        <a:buFont typeface="Georgia" pitchFamily="18" charset="0"/>
        <a:buChar char="•"/>
        <a:defRPr sz="2200" kern="1200">
          <a:solidFill>
            <a:schemeClr val="tx1"/>
          </a:solidFill>
          <a:latin typeface="+mn-lt"/>
          <a:ea typeface="MS PGothic" pitchFamily="34" charset="-128"/>
          <a:cs typeface="ＭＳ Ｐゴシック" charset="0"/>
        </a:defRPr>
      </a:lvl1pPr>
      <a:lvl2pPr marL="657225" indent="-246063" algn="l" rtl="0" eaLnBrk="0" fontAlgn="base" hangingPunct="0">
        <a:spcBef>
          <a:spcPts val="300"/>
        </a:spcBef>
        <a:spcAft>
          <a:spcPct val="0"/>
        </a:spcAft>
        <a:buClr>
          <a:schemeClr val="accent2"/>
        </a:buClr>
        <a:buFont typeface="Georgia" pitchFamily="18" charset="0"/>
        <a:buChar char="▫"/>
        <a:defRPr sz="2000" kern="1200">
          <a:solidFill>
            <a:schemeClr val="accent2"/>
          </a:solidFill>
          <a:latin typeface="+mn-lt"/>
          <a:ea typeface="MS PGothic" pitchFamily="34" charset="-128"/>
          <a:cs typeface="+mn-cs"/>
        </a:defRPr>
      </a:lvl2pPr>
      <a:lvl3pPr marL="922338" indent="-21907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S PGothic" pitchFamily="34" charset="-128"/>
          <a:cs typeface="+mn-cs"/>
        </a:defRPr>
      </a:lvl3pPr>
      <a:lvl4pPr marL="1179513" indent="-20002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S PGothic" pitchFamily="34" charset="-128"/>
          <a:cs typeface="+mn-cs"/>
        </a:defRPr>
      </a:lvl4pPr>
      <a:lvl5pPr marL="1389063" indent="-182563" algn="l" rtl="0" eaLnBrk="0" fontAlgn="base" hangingPunct="0">
        <a:spcBef>
          <a:spcPts val="300"/>
        </a:spcBef>
        <a:spcAft>
          <a:spcPct val="0"/>
        </a:spcAft>
        <a:buClr>
          <a:srgbClr val="A04DA3"/>
        </a:buClr>
        <a:buFont typeface="Georgia" pitchFamily="18" charset="0"/>
        <a:buChar char="▫"/>
        <a:defRPr kern="1200">
          <a:solidFill>
            <a:srgbClr val="A04DA3"/>
          </a:solidFill>
          <a:latin typeface="+mn-lt"/>
          <a:ea typeface="MS PGothic" pitchFamily="34" charset="-128"/>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Echihabi, Zoumpatianos, Palpanas - ISCC 2020</a:t>
            </a: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2913322355"/>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 id="2147483841" r:id="rId13"/>
  </p:sldLayoutIdLst>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7"/>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463931"/>
            <a:ext cx="2133600" cy="365125"/>
          </a:xfrm>
          <a:prstGeom prst="rect">
            <a:avLst/>
          </a:prstGeom>
        </p:spPr>
        <p:txBody>
          <a:bodyPr vert="horz" lIns="91440" tIns="45720" rIns="91440" bIns="45720" rtlCol="0" anchor="ctr"/>
          <a:lstStyle>
            <a:lvl1pPr algn="l">
              <a:defRPr sz="1200">
                <a:solidFill>
                  <a:schemeClr val="tx1">
                    <a:tint val="75000"/>
                  </a:schemeClr>
                </a:solidFill>
                <a:latin typeface="Gill Sans"/>
                <a:cs typeface="Gill Sans"/>
              </a:defRPr>
            </a:lvl1pPr>
          </a:lstStyle>
          <a:p>
            <a:pPr defTabSz="457200" fontAlgn="auto">
              <a:spcBef>
                <a:spcPts val="0"/>
              </a:spcBef>
              <a:spcAft>
                <a:spcPts val="0"/>
              </a:spcAft>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456348"/>
            <a:ext cx="2133600" cy="365125"/>
          </a:xfrm>
          <a:prstGeom prst="rect">
            <a:avLst/>
          </a:prstGeom>
        </p:spPr>
        <p:txBody>
          <a:bodyPr vert="horz" lIns="91440" tIns="45720" rIns="91440" bIns="45720" rtlCol="0" anchor="ctr"/>
          <a:lstStyle>
            <a:lvl1pPr algn="r">
              <a:defRPr sz="1200">
                <a:solidFill>
                  <a:schemeClr val="tx1">
                    <a:tint val="75000"/>
                  </a:schemeClr>
                </a:solidFill>
                <a:latin typeface="Gill Sans"/>
                <a:cs typeface="Gill Sans"/>
              </a:defRPr>
            </a:lvl1pPr>
          </a:lstStyle>
          <a:p>
            <a:pPr defTabSz="457200" fontAlgn="auto">
              <a:spcBef>
                <a:spcPts val="0"/>
              </a:spcBef>
              <a:spcAft>
                <a:spcPts val="0"/>
              </a:spcAft>
            </a:pPr>
            <a:fld id="{4569DCD8-05AC-A541-BEE1-82CF59BF5289}" type="slidenum">
              <a:rPr lang="en-US" smtClean="0">
                <a:solidFill>
                  <a:prstClr val="black">
                    <a:tint val="75000"/>
                  </a:prstClr>
                </a:solidFill>
              </a:rPr>
              <a:pPr defTabSz="457200" fontAlgn="auto">
                <a:spcBef>
                  <a:spcPts val="0"/>
                </a:spcBef>
                <a:spcAft>
                  <a:spcPts val="0"/>
                </a:spcAft>
              </a:pPr>
              <a:t>‹#›</a:t>
            </a:fld>
            <a:endParaRPr lang="en-US">
              <a:solidFill>
                <a:prstClr val="black">
                  <a:tint val="75000"/>
                </a:prstClr>
              </a:solidFill>
            </a:endParaRPr>
          </a:p>
        </p:txBody>
      </p:sp>
    </p:spTree>
    <p:extLst>
      <p:ext uri="{BB962C8B-B14F-4D97-AF65-F5344CB8AC3E}">
        <p14:creationId xmlns:p14="http://schemas.microsoft.com/office/powerpoint/2010/main" val="1118645401"/>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Lst>
  <p:hf hdr="0" dt="0"/>
  <p:txStyles>
    <p:titleStyle>
      <a:lvl1pPr algn="ctr" defTabSz="457200" rtl="0" eaLnBrk="1" latinLnBrk="0" hangingPunct="1">
        <a:spcBef>
          <a:spcPct val="0"/>
        </a:spcBef>
        <a:buNone/>
        <a:defRPr sz="4000" b="1" kern="1200">
          <a:solidFill>
            <a:schemeClr val="tx1"/>
          </a:solidFill>
          <a:latin typeface="Gill Sans"/>
          <a:ea typeface="+mj-ea"/>
          <a:cs typeface="Gill Sans"/>
        </a:defRPr>
      </a:lvl1pPr>
    </p:titleStyle>
    <p:bodyStyle>
      <a:lvl1pPr marL="342900" indent="-342900" algn="l" defTabSz="457200" rtl="0" eaLnBrk="1" latinLnBrk="0" hangingPunct="1">
        <a:spcBef>
          <a:spcPct val="20000"/>
        </a:spcBef>
        <a:buFont typeface="Arial"/>
        <a:buChar char="•"/>
        <a:defRPr sz="2200" kern="1200">
          <a:solidFill>
            <a:schemeClr val="tx1">
              <a:lumMod val="85000"/>
              <a:lumOff val="15000"/>
            </a:schemeClr>
          </a:solidFill>
          <a:latin typeface="Gill Sans"/>
          <a:ea typeface="+mn-ea"/>
          <a:cs typeface="Gill Sans"/>
        </a:defRPr>
      </a:lvl1pPr>
      <a:lvl2pPr marL="742950" indent="-285750" algn="l" defTabSz="457200" rtl="0" eaLnBrk="1" latinLnBrk="0" hangingPunct="1">
        <a:spcBef>
          <a:spcPct val="20000"/>
        </a:spcBef>
        <a:buFont typeface="Arial"/>
        <a:buChar char="–"/>
        <a:defRPr sz="2200" kern="1200">
          <a:solidFill>
            <a:srgbClr val="800000"/>
          </a:solidFill>
          <a:latin typeface="Gill Sans"/>
          <a:ea typeface="+mn-ea"/>
          <a:cs typeface="Gill Sans"/>
        </a:defRPr>
      </a:lvl2pPr>
      <a:lvl3pPr marL="1143000" indent="-228600" algn="l" defTabSz="457200" rtl="0" eaLnBrk="1" latinLnBrk="0" hangingPunct="1">
        <a:spcBef>
          <a:spcPct val="20000"/>
        </a:spcBef>
        <a:buFont typeface="Arial"/>
        <a:buChar char="•"/>
        <a:defRPr sz="2200" kern="1200">
          <a:solidFill>
            <a:srgbClr val="1F497D"/>
          </a:solidFill>
          <a:latin typeface="Gill Sans"/>
          <a:ea typeface="+mn-ea"/>
          <a:cs typeface="Gill Sans"/>
        </a:defRPr>
      </a:lvl3pPr>
      <a:lvl4pPr marL="1600200" indent="-228600" algn="l" defTabSz="457200" rtl="0" eaLnBrk="1" latinLnBrk="0" hangingPunct="1">
        <a:spcBef>
          <a:spcPct val="20000"/>
        </a:spcBef>
        <a:buFont typeface="Arial"/>
        <a:buChar char="–"/>
        <a:defRPr sz="2200" kern="1200">
          <a:solidFill>
            <a:schemeClr val="accent2">
              <a:lumMod val="75000"/>
            </a:schemeClr>
          </a:solidFill>
          <a:latin typeface="Gill Sans"/>
          <a:ea typeface="+mn-ea"/>
          <a:cs typeface="Gill Sans"/>
        </a:defRPr>
      </a:lvl4pPr>
      <a:lvl5pPr marL="2057400" indent="-228600" algn="l" defTabSz="457200" rtl="0" eaLnBrk="1" latinLnBrk="0" hangingPunct="1">
        <a:spcBef>
          <a:spcPct val="20000"/>
        </a:spcBef>
        <a:buFont typeface="Arial"/>
        <a:buChar char="»"/>
        <a:defRPr sz="2200" kern="1200">
          <a:solidFill>
            <a:schemeClr val="tx1"/>
          </a:solidFill>
          <a:latin typeface="Gill Sans"/>
          <a:ea typeface="+mn-ea"/>
          <a:cs typeface="Gill San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8" name="Rectangle 27"/>
          <p:cNvSpPr/>
          <p:nvPr/>
        </p:nvSpPr>
        <p:spPr>
          <a:xfrm>
            <a:off x="0" y="366714"/>
            <a:ext cx="9144000" cy="84137"/>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9" name="Rectangle 28"/>
          <p:cNvSpPr/>
          <p:nvPr/>
        </p:nvSpPr>
        <p:spPr>
          <a:xfrm>
            <a:off x="0" y="1"/>
            <a:ext cx="9144000" cy="311151"/>
          </a:xfrm>
          <a:prstGeom prst="rect">
            <a:avLst/>
          </a:prstGeom>
          <a:solidFill>
            <a:schemeClr val="tx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0" name="Rectangle 29"/>
          <p:cNvSpPr/>
          <p:nvPr/>
        </p:nvSpPr>
        <p:spPr>
          <a:xfrm>
            <a:off x="0" y="307976"/>
            <a:ext cx="9144000" cy="92075"/>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1" name="Rectangle 30"/>
          <p:cNvSpPr/>
          <p:nvPr/>
        </p:nvSpPr>
        <p:spPr>
          <a:xfrm flipV="1">
            <a:off x="5410200" y="360365"/>
            <a:ext cx="3733800" cy="90487"/>
          </a:xfrm>
          <a:prstGeom prst="rect">
            <a:avLst/>
          </a:prstGeom>
          <a:solidFill>
            <a:schemeClr val="accent2">
              <a:alpha val="10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2" name="Rectangle 31"/>
          <p:cNvSpPr/>
          <p:nvPr/>
        </p:nvSpPr>
        <p:spPr>
          <a:xfrm flipV="1">
            <a:off x="5410200" y="439739"/>
            <a:ext cx="3733800" cy="180975"/>
          </a:xfrm>
          <a:prstGeom prst="rect">
            <a:avLst/>
          </a:prstGeom>
          <a:solidFill>
            <a:schemeClr val="accent2">
              <a:alpha val="50000"/>
            </a:scheme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useBgFill="1">
        <p:nvSpPr>
          <p:cNvPr id="33" name="Rounded Rectangle 32"/>
          <p:cNvSpPr/>
          <p:nvPr/>
        </p:nvSpPr>
        <p:spPr bwMode="white">
          <a:xfrm>
            <a:off x="5407027" y="496890"/>
            <a:ext cx="3063875" cy="28575"/>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useBgFill="1">
        <p:nvSpPr>
          <p:cNvPr id="34" name="Rounded Rectangle 33"/>
          <p:cNvSpPr/>
          <p:nvPr/>
        </p:nvSpPr>
        <p:spPr bwMode="white">
          <a:xfrm>
            <a:off x="7373938" y="588963"/>
            <a:ext cx="1600200" cy="36512"/>
          </a:xfrm>
          <a:prstGeom prst="roundRect">
            <a:avLst>
              <a:gd name="adj" fmla="val 16667"/>
            </a:avLst>
          </a:prstGeom>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5" name="Rectangle 34"/>
          <p:cNvSpPr/>
          <p:nvPr/>
        </p:nvSpPr>
        <p:spPr bwMode="invGray">
          <a:xfrm>
            <a:off x="9085263" y="-1587"/>
            <a:ext cx="57150"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36" name="Rectangle 35"/>
          <p:cNvSpPr/>
          <p:nvPr/>
        </p:nvSpPr>
        <p:spPr bwMode="invGray">
          <a:xfrm>
            <a:off x="9043990" y="-1587"/>
            <a:ext cx="28575" cy="620713"/>
          </a:xfrm>
          <a:prstGeom prst="rect">
            <a:avLst/>
          </a:prstGeom>
          <a:solidFill>
            <a:srgbClr val="FFFFFF">
              <a:alpha val="65098"/>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37" name="Rectangle 36"/>
          <p:cNvSpPr/>
          <p:nvPr/>
        </p:nvSpPr>
        <p:spPr bwMode="invGray">
          <a:xfrm>
            <a:off x="9024940" y="-1587"/>
            <a:ext cx="9525" cy="620713"/>
          </a:xfrm>
          <a:prstGeom prst="rect">
            <a:avLst/>
          </a:prstGeom>
          <a:solidFill>
            <a:srgbClr val="FFFFFF">
              <a:alpha val="6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8" name="Rectangle 37"/>
          <p:cNvSpPr/>
          <p:nvPr/>
        </p:nvSpPr>
        <p:spPr bwMode="invGray">
          <a:xfrm>
            <a:off x="8975725" y="-1587"/>
            <a:ext cx="26988" cy="620713"/>
          </a:xfrm>
          <a:prstGeom prst="rect">
            <a:avLst/>
          </a:prstGeom>
          <a:solidFill>
            <a:srgbClr val="FFFFFF">
              <a:alpha val="4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9" name="Rectangle 38"/>
          <p:cNvSpPr/>
          <p:nvPr/>
        </p:nvSpPr>
        <p:spPr bwMode="invGray">
          <a:xfrm>
            <a:off x="8915402" y="1"/>
            <a:ext cx="55563" cy="585788"/>
          </a:xfrm>
          <a:prstGeom prst="rect">
            <a:avLst/>
          </a:prstGeom>
          <a:solidFill>
            <a:srgbClr val="FFFFFF">
              <a:alpha val="20000"/>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0" name="Rectangle 39"/>
          <p:cNvSpPr/>
          <p:nvPr/>
        </p:nvSpPr>
        <p:spPr bwMode="invGray">
          <a:xfrm>
            <a:off x="8874125" y="1"/>
            <a:ext cx="7938" cy="585788"/>
          </a:xfrm>
          <a:prstGeom prst="rect">
            <a:avLst/>
          </a:prstGeom>
          <a:solidFill>
            <a:srgbClr val="FFFFFF">
              <a:alpha val="30196"/>
            </a:srgbClr>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039" name="Title Placeholder 21"/>
          <p:cNvSpPr>
            <a:spLocks noGrp="1"/>
          </p:cNvSpPr>
          <p:nvPr>
            <p:ph type="title"/>
          </p:nvPr>
        </p:nvSpPr>
        <p:spPr bwMode="auto">
          <a:xfrm>
            <a:off x="457200" y="1143000"/>
            <a:ext cx="8229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40" name="Text Placeholder 12"/>
          <p:cNvSpPr>
            <a:spLocks noGrp="1"/>
          </p:cNvSpPr>
          <p:nvPr>
            <p:ph type="body" idx="1"/>
          </p:nvPr>
        </p:nvSpPr>
        <p:spPr bwMode="auto">
          <a:xfrm>
            <a:off x="457200" y="2249489"/>
            <a:ext cx="8229600" cy="4324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 name="Date Placeholder 13"/>
          <p:cNvSpPr>
            <a:spLocks noGrp="1"/>
          </p:cNvSpPr>
          <p:nvPr>
            <p:ph type="dt" sz="half" idx="2"/>
          </p:nvPr>
        </p:nvSpPr>
        <p:spPr>
          <a:xfrm>
            <a:off x="6586538" y="612775"/>
            <a:ext cx="957262" cy="457200"/>
          </a:xfrm>
          <a:prstGeom prst="rect">
            <a:avLst/>
          </a:prstGeom>
        </p:spPr>
        <p:txBody>
          <a:bodyPr vert="horz"/>
          <a:lstStyle>
            <a:lvl1pPr algn="l" eaLnBrk="1" fontAlgn="auto" latinLnBrk="0" hangingPunct="1">
              <a:spcBef>
                <a:spcPts val="0"/>
              </a:spcBef>
              <a:spcAft>
                <a:spcPts val="0"/>
              </a:spcAft>
              <a:defRPr kumimoji="0" sz="800" smtClean="0">
                <a:solidFill>
                  <a:schemeClr val="accent2"/>
                </a:solidFill>
                <a:latin typeface="+mn-lt"/>
                <a:cs typeface="+mn-cs"/>
              </a:defRPr>
            </a:lvl1pPr>
          </a:lstStyle>
          <a:p>
            <a:pPr>
              <a:defRPr/>
            </a:pPr>
            <a:endParaRPr lang="en-US"/>
          </a:p>
        </p:txBody>
      </p:sp>
      <p:sp>
        <p:nvSpPr>
          <p:cNvPr id="3" name="Footer Placeholder 2"/>
          <p:cNvSpPr>
            <a:spLocks noGrp="1"/>
          </p:cNvSpPr>
          <p:nvPr>
            <p:ph type="ftr" sz="quarter" idx="3"/>
          </p:nvPr>
        </p:nvSpPr>
        <p:spPr>
          <a:xfrm>
            <a:off x="5786438" y="6591301"/>
            <a:ext cx="3281362" cy="266700"/>
          </a:xfrm>
          <a:prstGeom prst="rect">
            <a:avLst/>
          </a:prstGeom>
        </p:spPr>
        <p:txBody>
          <a:bodyPr vert="horz"/>
          <a:lstStyle>
            <a:lvl1pPr algn="r" eaLnBrk="1" fontAlgn="auto" latinLnBrk="0" hangingPunct="1">
              <a:spcBef>
                <a:spcPts val="0"/>
              </a:spcBef>
              <a:spcAft>
                <a:spcPts val="0"/>
              </a:spcAft>
              <a:defRPr kumimoji="0" sz="800" smtClean="0">
                <a:solidFill>
                  <a:schemeClr val="accent2"/>
                </a:solidFill>
                <a:latin typeface="+mn-lt"/>
                <a:cs typeface="+mn-cs"/>
              </a:defRPr>
            </a:lvl1pPr>
          </a:lstStyle>
          <a:p>
            <a:pPr>
              <a:defRPr/>
            </a:pPr>
            <a:r>
              <a:rPr lang="en-US"/>
              <a:t>Echihabi, Zoumpatianos, Palpanas - ISCC 2020</a:t>
            </a:r>
            <a:endParaRPr lang="en-US" dirty="0"/>
          </a:p>
        </p:txBody>
      </p:sp>
      <p:sp>
        <p:nvSpPr>
          <p:cNvPr id="23" name="Slide Number Placeholder 22"/>
          <p:cNvSpPr>
            <a:spLocks noGrp="1"/>
          </p:cNvSpPr>
          <p:nvPr>
            <p:ph type="sldNum" sz="quarter" idx="4"/>
          </p:nvPr>
        </p:nvSpPr>
        <p:spPr>
          <a:xfrm>
            <a:off x="8174038" y="1588"/>
            <a:ext cx="762000" cy="366712"/>
          </a:xfrm>
          <a:prstGeom prst="rect">
            <a:avLst/>
          </a:prstGeom>
        </p:spPr>
        <p:txBody>
          <a:bodyPr vert="horz" anchor="b"/>
          <a:lstStyle>
            <a:lvl1pPr algn="r" eaLnBrk="1" fontAlgn="auto" latinLnBrk="0" hangingPunct="1">
              <a:spcBef>
                <a:spcPts val="0"/>
              </a:spcBef>
              <a:spcAft>
                <a:spcPts val="0"/>
              </a:spcAft>
              <a:defRPr kumimoji="0" sz="1800">
                <a:solidFill>
                  <a:srgbClr val="FFFFFF"/>
                </a:solidFill>
                <a:latin typeface="+mn-lt"/>
                <a:cs typeface="+mn-cs"/>
              </a:defRPr>
            </a:lvl1pPr>
          </a:lstStyle>
          <a:p>
            <a:pPr>
              <a:defRPr/>
            </a:pPr>
            <a:fld id="{50C4E98D-7045-4952-A751-F5D41AADD046}" type="slidenum">
              <a:rPr lang="en-US"/>
              <a:pPr>
                <a:defRPr/>
              </a:pPr>
              <a:t>‹#›</a:t>
            </a:fld>
            <a:endParaRPr lang="en-US"/>
          </a:p>
        </p:txBody>
      </p:sp>
      <p:pic>
        <p:nvPicPr>
          <p:cNvPr id="20" name="Picture 3" descr="C:\Users\a\Desktop\diNo-4black.pn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a:stretch>
            <a:fillRect/>
          </a:stretch>
        </p:blipFill>
        <p:spPr bwMode="auto">
          <a:xfrm>
            <a:off x="7748837" y="53893"/>
            <a:ext cx="598340" cy="25354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7242318"/>
      </p:ext>
    </p:extLst>
  </p:cSld>
  <p:clrMap bg1="lt1" tx1="dk1" bg2="lt2" tx2="dk2" accent1="accent1" accent2="accent2" accent3="accent3" accent4="accent4" accent5="accent5" accent6="accent6" hlink="hlink" folHlink="folHlink"/>
  <p:sldLayoutIdLst>
    <p:sldLayoutId id="2147483855" r:id="rId1"/>
    <p:sldLayoutId id="2147483856" r:id="rId2"/>
    <p:sldLayoutId id="2147483857" r:id="rId3"/>
    <p:sldLayoutId id="2147483858" r:id="rId4"/>
    <p:sldLayoutId id="2147483859" r:id="rId5"/>
    <p:sldLayoutId id="2147483860" r:id="rId6"/>
    <p:sldLayoutId id="2147483861" r:id="rId7"/>
    <p:sldLayoutId id="2147483862" r:id="rId8"/>
    <p:sldLayoutId id="2147483863" r:id="rId9"/>
    <p:sldLayoutId id="2147483864" r:id="rId10"/>
    <p:sldLayoutId id="2147483865" r:id="rId11"/>
  </p:sldLayoutIdLst>
  <p:hf hdr="0" dt="0"/>
  <p:txStyles>
    <p:titleStyle>
      <a:lvl1pPr algn="l" rtl="0" eaLnBrk="0" fontAlgn="base" hangingPunct="0">
        <a:spcBef>
          <a:spcPct val="0"/>
        </a:spcBef>
        <a:spcAft>
          <a:spcPct val="0"/>
        </a:spcAft>
        <a:defRPr sz="4000" kern="12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Trebuchet MS" pitchFamily="34" charset="0"/>
        </a:defRPr>
      </a:lvl2pPr>
      <a:lvl3pPr algn="l" rtl="0" eaLnBrk="0" fontAlgn="base" hangingPunct="0">
        <a:spcBef>
          <a:spcPct val="0"/>
        </a:spcBef>
        <a:spcAft>
          <a:spcPct val="0"/>
        </a:spcAft>
        <a:defRPr sz="4000">
          <a:solidFill>
            <a:schemeClr val="tx2"/>
          </a:solidFill>
          <a:latin typeface="Trebuchet MS" pitchFamily="34" charset="0"/>
        </a:defRPr>
      </a:lvl3pPr>
      <a:lvl4pPr algn="l" rtl="0" eaLnBrk="0" fontAlgn="base" hangingPunct="0">
        <a:spcBef>
          <a:spcPct val="0"/>
        </a:spcBef>
        <a:spcAft>
          <a:spcPct val="0"/>
        </a:spcAft>
        <a:defRPr sz="4000">
          <a:solidFill>
            <a:schemeClr val="tx2"/>
          </a:solidFill>
          <a:latin typeface="Trebuchet MS" pitchFamily="34" charset="0"/>
        </a:defRPr>
      </a:lvl4pPr>
      <a:lvl5pPr algn="l" rtl="0" eaLnBrk="0" fontAlgn="base" hangingPunct="0">
        <a:spcBef>
          <a:spcPct val="0"/>
        </a:spcBef>
        <a:spcAft>
          <a:spcPct val="0"/>
        </a:spcAft>
        <a:defRPr sz="4000">
          <a:solidFill>
            <a:schemeClr val="tx2"/>
          </a:solidFill>
          <a:latin typeface="Trebuchet MS" pitchFamily="34" charset="0"/>
        </a:defRPr>
      </a:lvl5pPr>
      <a:lvl6pPr marL="457200" algn="l" rtl="0" fontAlgn="base">
        <a:spcBef>
          <a:spcPct val="0"/>
        </a:spcBef>
        <a:spcAft>
          <a:spcPct val="0"/>
        </a:spcAft>
        <a:defRPr sz="4000">
          <a:solidFill>
            <a:schemeClr val="tx2"/>
          </a:solidFill>
          <a:latin typeface="Trebuchet MS" pitchFamily="34" charset="0"/>
        </a:defRPr>
      </a:lvl6pPr>
      <a:lvl7pPr marL="914400" algn="l" rtl="0" fontAlgn="base">
        <a:spcBef>
          <a:spcPct val="0"/>
        </a:spcBef>
        <a:spcAft>
          <a:spcPct val="0"/>
        </a:spcAft>
        <a:defRPr sz="4000">
          <a:solidFill>
            <a:schemeClr val="tx2"/>
          </a:solidFill>
          <a:latin typeface="Trebuchet MS" pitchFamily="34" charset="0"/>
        </a:defRPr>
      </a:lvl7pPr>
      <a:lvl8pPr marL="1371600" algn="l" rtl="0" fontAlgn="base">
        <a:spcBef>
          <a:spcPct val="0"/>
        </a:spcBef>
        <a:spcAft>
          <a:spcPct val="0"/>
        </a:spcAft>
        <a:defRPr sz="4000">
          <a:solidFill>
            <a:schemeClr val="tx2"/>
          </a:solidFill>
          <a:latin typeface="Trebuchet MS" pitchFamily="34" charset="0"/>
        </a:defRPr>
      </a:lvl8pPr>
      <a:lvl9pPr marL="1828800" algn="l" rtl="0" fontAlgn="base">
        <a:spcBef>
          <a:spcPct val="0"/>
        </a:spcBef>
        <a:spcAft>
          <a:spcPct val="0"/>
        </a:spcAft>
        <a:defRPr sz="4000">
          <a:solidFill>
            <a:schemeClr val="tx2"/>
          </a:solidFill>
          <a:latin typeface="Trebuchet MS" pitchFamily="34" charset="0"/>
        </a:defRPr>
      </a:lvl9pPr>
    </p:titleStyle>
    <p:bodyStyle>
      <a:lvl1pPr marL="365125" indent="-255588" algn="l" rtl="0" eaLnBrk="0" fontAlgn="base" hangingPunct="0">
        <a:spcBef>
          <a:spcPts val="300"/>
        </a:spcBef>
        <a:spcAft>
          <a:spcPct val="0"/>
        </a:spcAft>
        <a:buClr>
          <a:srgbClr val="A04DA3"/>
        </a:buClr>
        <a:buFont typeface="Georgia" pitchFamily="18" charset="0"/>
        <a:buChar char="•"/>
        <a:defRPr sz="2200" kern="1200">
          <a:solidFill>
            <a:schemeClr val="tx1"/>
          </a:solidFill>
          <a:latin typeface="+mn-lt"/>
          <a:ea typeface="+mn-ea"/>
          <a:cs typeface="+mn-cs"/>
        </a:defRPr>
      </a:lvl1pPr>
      <a:lvl2pPr marL="657225" indent="-246063" algn="l" rtl="0" eaLnBrk="0" fontAlgn="base" hangingPunct="0">
        <a:spcBef>
          <a:spcPts val="300"/>
        </a:spcBef>
        <a:spcAft>
          <a:spcPct val="0"/>
        </a:spcAft>
        <a:buClr>
          <a:schemeClr val="accent2"/>
        </a:buClr>
        <a:buFont typeface="Georgia" pitchFamily="18" charset="0"/>
        <a:buChar char="▫"/>
        <a:defRPr sz="2000" kern="1200">
          <a:solidFill>
            <a:schemeClr val="accent2"/>
          </a:solidFill>
          <a:latin typeface="+mn-lt"/>
          <a:ea typeface="+mn-ea"/>
          <a:cs typeface="+mn-cs"/>
        </a:defRPr>
      </a:lvl2pPr>
      <a:lvl3pPr marL="922338" indent="-21907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n-ea"/>
          <a:cs typeface="+mn-cs"/>
        </a:defRPr>
      </a:lvl3pPr>
      <a:lvl4pPr marL="1179513" indent="-20002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n-ea"/>
          <a:cs typeface="+mn-cs"/>
        </a:defRPr>
      </a:lvl4pPr>
      <a:lvl5pPr marL="1389063" indent="-182563" algn="l" rtl="0" eaLnBrk="0" fontAlgn="base" hangingPunct="0">
        <a:spcBef>
          <a:spcPts val="300"/>
        </a:spcBef>
        <a:spcAft>
          <a:spcPct val="0"/>
        </a:spcAft>
        <a:buClr>
          <a:srgbClr val="A04DA3"/>
        </a:buClr>
        <a:buFont typeface="Georgia" pitchFamily="18" charset="0"/>
        <a:buChar char="▫"/>
        <a:defRPr kern="1200">
          <a:solidFill>
            <a:srgbClr val="A04DA3"/>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7"/>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1"/>
            <a:ext cx="2133600" cy="365125"/>
          </a:xfrm>
          <a:prstGeom prst="rect">
            <a:avLst/>
          </a:prstGeom>
        </p:spPr>
        <p:txBody>
          <a:bodyPr vert="horz" lIns="91440" tIns="45720" rIns="91440" bIns="45720" rtlCol="0" anchor="ctr"/>
          <a:lstStyle>
            <a:lvl1pPr algn="l">
              <a:defRPr sz="1200">
                <a:solidFill>
                  <a:schemeClr val="tx1">
                    <a:tint val="75000"/>
                  </a:schemeClr>
                </a:solidFill>
                <a:latin typeface="Gill Sans"/>
                <a:cs typeface="Gill Sans"/>
              </a:defRPr>
            </a:lvl1pPr>
          </a:lstStyle>
          <a:p>
            <a:pPr defTabSz="457200" fontAlgn="auto">
              <a:spcBef>
                <a:spcPts val="0"/>
              </a:spcBef>
              <a:spcAft>
                <a:spcPts val="0"/>
              </a:spcAft>
            </a:pPr>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48768"/>
            <a:ext cx="2133600" cy="365125"/>
          </a:xfrm>
          <a:prstGeom prst="rect">
            <a:avLst/>
          </a:prstGeom>
        </p:spPr>
        <p:txBody>
          <a:bodyPr vert="horz" lIns="91440" tIns="45720" rIns="91440" bIns="45720" rtlCol="0" anchor="ctr"/>
          <a:lstStyle>
            <a:lvl1pPr algn="r">
              <a:defRPr sz="1200">
                <a:solidFill>
                  <a:schemeClr val="tx1">
                    <a:tint val="75000"/>
                  </a:schemeClr>
                </a:solidFill>
                <a:latin typeface="Gill Sans"/>
                <a:cs typeface="Gill Sans"/>
              </a:defRPr>
            </a:lvl1pPr>
          </a:lstStyle>
          <a:p>
            <a:pPr defTabSz="457200" fontAlgn="auto">
              <a:spcBef>
                <a:spcPts val="0"/>
              </a:spcBef>
              <a:spcAft>
                <a:spcPts val="0"/>
              </a:spcAft>
            </a:pPr>
            <a:fld id="{4569DCD8-05AC-A541-BEE1-82CF59BF5289}" type="slidenum">
              <a:rPr lang="en-US" smtClean="0">
                <a:solidFill>
                  <a:prstClr val="black">
                    <a:tint val="75000"/>
                  </a:prstClr>
                </a:solidFill>
              </a:rPr>
              <a:pPr defTabSz="457200" fontAlgn="auto">
                <a:spcBef>
                  <a:spcPts val="0"/>
                </a:spcBef>
                <a:spcAft>
                  <a:spcPts val="0"/>
                </a:spcAft>
              </a:pPr>
              <a:t>‹#›</a:t>
            </a:fld>
            <a:endParaRPr lang="en-US">
              <a:solidFill>
                <a:prstClr val="black">
                  <a:tint val="75000"/>
                </a:prstClr>
              </a:solidFill>
            </a:endParaRPr>
          </a:p>
        </p:txBody>
      </p:sp>
      <p:pic>
        <p:nvPicPr>
          <p:cNvPr id="70658" name="Picture 2" descr="C:\Users\a\research\LIPADE\diNo\logo\diNo-4white.pn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a:stretch>
            <a:fillRect/>
          </a:stretch>
        </p:blipFill>
        <p:spPr bwMode="auto">
          <a:xfrm>
            <a:off x="8492705" y="41378"/>
            <a:ext cx="589155" cy="2496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15139906"/>
      </p:ext>
    </p:extLst>
  </p:cSld>
  <p:clrMap bg1="lt1" tx1="dk1" bg2="lt2" tx2="dk2" accent1="accent1" accent2="accent2" accent3="accent3" accent4="accent4" accent5="accent5" accent6="accent6" hlink="hlink" folHlink="folHlink"/>
  <p:sldLayoutIdLst>
    <p:sldLayoutId id="2147483867" r:id="rId1"/>
    <p:sldLayoutId id="2147483868" r:id="rId2"/>
    <p:sldLayoutId id="2147483869" r:id="rId3"/>
    <p:sldLayoutId id="2147483870" r:id="rId4"/>
    <p:sldLayoutId id="2147483871" r:id="rId5"/>
    <p:sldLayoutId id="2147483872" r:id="rId6"/>
    <p:sldLayoutId id="2147483873" r:id="rId7"/>
    <p:sldLayoutId id="2147483874" r:id="rId8"/>
    <p:sldLayoutId id="2147483875" r:id="rId9"/>
    <p:sldLayoutId id="2147483876" r:id="rId10"/>
    <p:sldLayoutId id="2147483877" r:id="rId11"/>
  </p:sldLayoutIdLst>
  <p:hf hdr="0" dt="0"/>
  <p:txStyles>
    <p:titleStyle>
      <a:lvl1pPr algn="ctr" defTabSz="457200" rtl="0" eaLnBrk="1" latinLnBrk="0" hangingPunct="1">
        <a:spcBef>
          <a:spcPct val="0"/>
        </a:spcBef>
        <a:buNone/>
        <a:defRPr sz="4000" b="1" kern="1200">
          <a:solidFill>
            <a:schemeClr val="tx1"/>
          </a:solidFill>
          <a:latin typeface="Gill Sans"/>
          <a:ea typeface="+mj-ea"/>
          <a:cs typeface="Gill Sans"/>
        </a:defRPr>
      </a:lvl1pPr>
    </p:titleStyle>
    <p:bodyStyle>
      <a:lvl1pPr marL="342900" indent="-342900" algn="l" defTabSz="457200" rtl="0" eaLnBrk="1" latinLnBrk="0" hangingPunct="1">
        <a:spcBef>
          <a:spcPct val="20000"/>
        </a:spcBef>
        <a:buFont typeface="Arial"/>
        <a:buChar char="•"/>
        <a:defRPr sz="2200" kern="1200">
          <a:solidFill>
            <a:schemeClr val="tx1">
              <a:lumMod val="85000"/>
              <a:lumOff val="15000"/>
            </a:schemeClr>
          </a:solidFill>
          <a:latin typeface="Gill Sans"/>
          <a:ea typeface="+mn-ea"/>
          <a:cs typeface="Gill Sans"/>
        </a:defRPr>
      </a:lvl1pPr>
      <a:lvl2pPr marL="742950" indent="-285750" algn="l" defTabSz="457200" rtl="0" eaLnBrk="1" latinLnBrk="0" hangingPunct="1">
        <a:spcBef>
          <a:spcPct val="20000"/>
        </a:spcBef>
        <a:buFont typeface="Arial"/>
        <a:buChar char="–"/>
        <a:defRPr sz="2200" kern="1200">
          <a:solidFill>
            <a:srgbClr val="800000"/>
          </a:solidFill>
          <a:latin typeface="Gill Sans"/>
          <a:ea typeface="+mn-ea"/>
          <a:cs typeface="Gill Sans"/>
        </a:defRPr>
      </a:lvl2pPr>
      <a:lvl3pPr marL="1143000" indent="-228600" algn="l" defTabSz="457200" rtl="0" eaLnBrk="1" latinLnBrk="0" hangingPunct="1">
        <a:spcBef>
          <a:spcPct val="20000"/>
        </a:spcBef>
        <a:buFont typeface="Arial"/>
        <a:buChar char="•"/>
        <a:defRPr sz="2200" kern="1200">
          <a:solidFill>
            <a:srgbClr val="1F497D"/>
          </a:solidFill>
          <a:latin typeface="Gill Sans"/>
          <a:ea typeface="+mn-ea"/>
          <a:cs typeface="Gill Sans"/>
        </a:defRPr>
      </a:lvl3pPr>
      <a:lvl4pPr marL="1600200" indent="-228600" algn="l" defTabSz="457200" rtl="0" eaLnBrk="1" latinLnBrk="0" hangingPunct="1">
        <a:spcBef>
          <a:spcPct val="20000"/>
        </a:spcBef>
        <a:buFont typeface="Arial"/>
        <a:buChar char="–"/>
        <a:defRPr sz="2200" kern="1200">
          <a:solidFill>
            <a:schemeClr val="accent2">
              <a:lumMod val="75000"/>
            </a:schemeClr>
          </a:solidFill>
          <a:latin typeface="Gill Sans"/>
          <a:ea typeface="+mn-ea"/>
          <a:cs typeface="Gill Sans"/>
        </a:defRPr>
      </a:lvl4pPr>
      <a:lvl5pPr marL="2057400" indent="-228600" algn="l" defTabSz="457200" rtl="0" eaLnBrk="1" latinLnBrk="0" hangingPunct="1">
        <a:spcBef>
          <a:spcPct val="20000"/>
        </a:spcBef>
        <a:buFont typeface="Arial"/>
        <a:buChar char="»"/>
        <a:defRPr sz="2200" kern="1200">
          <a:solidFill>
            <a:schemeClr val="tx1"/>
          </a:solidFill>
          <a:latin typeface="Gill Sans"/>
          <a:ea typeface="+mn-ea"/>
          <a:cs typeface="Gill San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20.png"/></Relationships>
</file>

<file path=ppt/slides/_rels/slide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30.png"/><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0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2.xml"/><Relationship Id="rId1" Type="http://schemas.openxmlformats.org/officeDocument/2006/relationships/slideLayout" Target="../slideLayouts/slideLayout29.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9.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86.xml"/></Relationships>
</file>

<file path=ppt/slides/_rels/slide108.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35.xml"/><Relationship Id="rId1" Type="http://schemas.openxmlformats.org/officeDocument/2006/relationships/slideLayout" Target="../slideLayouts/slideLayout86.xml"/><Relationship Id="rId6" Type="http://schemas.openxmlformats.org/officeDocument/2006/relationships/image" Target="../media/image64.wmf"/><Relationship Id="rId5" Type="http://schemas.openxmlformats.org/officeDocument/2006/relationships/oleObject" Target="../embeddings/oleObject6.bin"/><Relationship Id="rId4" Type="http://schemas.openxmlformats.org/officeDocument/2006/relationships/image" Target="../media/image63.wmf"/></Relationships>
</file>

<file path=ppt/slides/_rels/slide109.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36.xml"/><Relationship Id="rId1" Type="http://schemas.openxmlformats.org/officeDocument/2006/relationships/slideLayout" Target="../slideLayouts/slideLayout86.xml"/><Relationship Id="rId6" Type="http://schemas.openxmlformats.org/officeDocument/2006/relationships/image" Target="../media/image64.wmf"/><Relationship Id="rId5" Type="http://schemas.openxmlformats.org/officeDocument/2006/relationships/oleObject" Target="../embeddings/oleObject8.bin"/><Relationship Id="rId4" Type="http://schemas.openxmlformats.org/officeDocument/2006/relationships/image" Target="../media/image63.wmf"/></Relationships>
</file>

<file path=ppt/slides/_rels/slide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11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9.xml"/><Relationship Id="rId1" Type="http://schemas.openxmlformats.org/officeDocument/2006/relationships/slideLayout" Target="../slideLayouts/slideLayout2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0.xml"/><Relationship Id="rId1" Type="http://schemas.openxmlformats.org/officeDocument/2006/relationships/slideLayout" Target="../slideLayouts/slideLayout2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9.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4.xml"/></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31.jpeg"/><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5.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Layout" Target="../slideLayouts/slideLayout13.xml"/><Relationship Id="rId4" Type="http://schemas.openxmlformats.org/officeDocument/2006/relationships/image" Target="../media/image21.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5.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slideLayout" Target="../slideLayouts/slideLayout24.xml"/><Relationship Id="rId1" Type="http://schemas.openxmlformats.org/officeDocument/2006/relationships/video" Target="file:///C:\Users\Themis\teaching\DataSeries\DataSeries-SummerSchoolIoT-May20-Salerno\wholeWindow_cinepak.avi" TargetMode="Externa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slideLayout" Target="../slideLayouts/slideLayout24.xml"/><Relationship Id="rId1" Type="http://schemas.openxmlformats.org/officeDocument/2006/relationships/video" Target="file:///C:\Users\Themis\teaching\DataSeries\DataSeries-SummerSchoolIoT-May20-Salerno\slidingWindow_cinepak.avi" TargetMode="Externa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9.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Layout" Target="../slideLayouts/slideLayout13.xml"/><Relationship Id="rId5" Type="http://schemas.openxmlformats.org/officeDocument/2006/relationships/image" Target="../media/image21.png"/><Relationship Id="rId4" Type="http://schemas.openxmlformats.org/officeDocument/2006/relationships/image" Target="../media/image33.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4.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4.xml"/></Relationships>
</file>

<file path=ppt/slides/_rels/slide14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Layout" Target="../slideLayouts/slideLayout24.xml"/></Relationships>
</file>

<file path=ppt/slides/_rels/slide14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4.xml"/></Relationships>
</file>

<file path=ppt/slides/_rels/slide147.xml.rels><?xml version="1.0" encoding="UTF-8" standalone="yes"?>
<Relationships xmlns="http://schemas.openxmlformats.org/package/2006/relationships"><Relationship Id="rId3" Type="http://schemas.openxmlformats.org/officeDocument/2006/relationships/image" Target="../media/image74.emf"/><Relationship Id="rId2" Type="http://schemas.openxmlformats.org/officeDocument/2006/relationships/image" Target="../media/image73.emf"/><Relationship Id="rId1" Type="http://schemas.openxmlformats.org/officeDocument/2006/relationships/slideLayout" Target="../slideLayouts/slideLayout24.xml"/><Relationship Id="rId5" Type="http://schemas.openxmlformats.org/officeDocument/2006/relationships/image" Target="../media/image76.png"/><Relationship Id="rId4" Type="http://schemas.openxmlformats.org/officeDocument/2006/relationships/image" Target="../media/image75.emf"/></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34.png"/><Relationship Id="rId1" Type="http://schemas.openxmlformats.org/officeDocument/2006/relationships/slideLayout" Target="../slideLayouts/slideLayout13.xml"/></Relationships>
</file>

<file path=ppt/slides/_rels/slide150.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4.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54.xml.rels><?xml version="1.0" encoding="UTF-8" standalone="yes"?>
<Relationships xmlns="http://schemas.openxmlformats.org/package/2006/relationships"><Relationship Id="rId2" Type="http://schemas.openxmlformats.org/officeDocument/2006/relationships/image" Target="../media/image220.png"/><Relationship Id="rId1" Type="http://schemas.openxmlformats.org/officeDocument/2006/relationships/slideLayout" Target="../slideLayouts/slideLayout51.xml"/></Relationships>
</file>

<file path=ppt/slides/_rels/slide155.xml.rels><?xml version="1.0" encoding="UTF-8" standalone="yes"?>
<Relationships xmlns="http://schemas.openxmlformats.org/package/2006/relationships"><Relationship Id="rId2" Type="http://schemas.openxmlformats.org/officeDocument/2006/relationships/image" Target="../media/image300.png"/><Relationship Id="rId1" Type="http://schemas.openxmlformats.org/officeDocument/2006/relationships/slideLayout" Target="../slideLayouts/slideLayout51.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58.xml.rels><?xml version="1.0" encoding="UTF-8" standalone="yes"?>
<Relationships xmlns="http://schemas.openxmlformats.org/package/2006/relationships"><Relationship Id="rId2" Type="http://schemas.openxmlformats.org/officeDocument/2006/relationships/image" Target="../media/image400.png"/><Relationship Id="rId1" Type="http://schemas.openxmlformats.org/officeDocument/2006/relationships/slideLayout" Target="../slideLayouts/slideLayout51.xml"/></Relationships>
</file>

<file path=ppt/slides/_rels/slide159.xml.rels><?xml version="1.0" encoding="UTF-8" standalone="yes"?>
<Relationships xmlns="http://schemas.openxmlformats.org/package/2006/relationships"><Relationship Id="rId2" Type="http://schemas.openxmlformats.org/officeDocument/2006/relationships/image" Target="../media/image500.png"/><Relationship Id="rId1" Type="http://schemas.openxmlformats.org/officeDocument/2006/relationships/slideLayout" Target="../slideLayouts/slideLayout51.xml"/></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34.png"/><Relationship Id="rId1" Type="http://schemas.openxmlformats.org/officeDocument/2006/relationships/slideLayout" Target="../slideLayouts/slideLayout13.xml"/></Relationships>
</file>

<file path=ppt/slides/_rels/slide160.xml.rels><?xml version="1.0" encoding="UTF-8" standalone="yes"?>
<Relationships xmlns="http://schemas.openxmlformats.org/package/2006/relationships"><Relationship Id="rId3" Type="http://schemas.openxmlformats.org/officeDocument/2006/relationships/image" Target="../media/image700.png"/><Relationship Id="rId2" Type="http://schemas.openxmlformats.org/officeDocument/2006/relationships/image" Target="../media/image600.png"/><Relationship Id="rId1" Type="http://schemas.openxmlformats.org/officeDocument/2006/relationships/slideLayout" Target="../slideLayouts/slideLayout51.xml"/></Relationships>
</file>

<file path=ppt/slides/_rels/slide161.xml.rels><?xml version="1.0" encoding="UTF-8" standalone="yes"?>
<Relationships xmlns="http://schemas.openxmlformats.org/package/2006/relationships"><Relationship Id="rId3" Type="http://schemas.openxmlformats.org/officeDocument/2006/relationships/image" Target="../media/image800.png"/><Relationship Id="rId2" Type="http://schemas.openxmlformats.org/officeDocument/2006/relationships/image" Target="../media/image600.png"/><Relationship Id="rId1" Type="http://schemas.openxmlformats.org/officeDocument/2006/relationships/slideLayout" Target="../slideLayouts/slideLayout51.xml"/></Relationships>
</file>

<file path=ppt/slides/_rels/slide16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600.png"/><Relationship Id="rId1" Type="http://schemas.openxmlformats.org/officeDocument/2006/relationships/slideLayout" Target="../slideLayouts/slideLayout51.xml"/></Relationships>
</file>

<file path=ppt/slides/_rels/slide16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600.png"/><Relationship Id="rId1" Type="http://schemas.openxmlformats.org/officeDocument/2006/relationships/slideLayout" Target="../slideLayouts/slideLayout5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34.png"/><Relationship Id="rId1" Type="http://schemas.openxmlformats.org/officeDocument/2006/relationships/slideLayout" Target="../slideLayouts/slideLayout13.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86.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86.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6.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86.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86.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86.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86.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6.xml"/></Relationships>
</file>

<file path=ppt/slides/_rels/slide1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4.xml"/><Relationship Id="rId1" Type="http://schemas.openxmlformats.org/officeDocument/2006/relationships/slideLayout" Target="../slideLayouts/slideLayout29.xml"/><Relationship Id="rId4" Type="http://schemas.openxmlformats.org/officeDocument/2006/relationships/image" Target="../media/image21.png"/></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86.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86.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85.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51.xml"/></Relationships>
</file>

<file path=ppt/slides/_rels/slide186.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53.xml"/><Relationship Id="rId1" Type="http://schemas.openxmlformats.org/officeDocument/2006/relationships/slideLayout" Target="../slideLayouts/slideLayout51.xml"/></Relationships>
</file>

<file path=ppt/slides/_rels/slide187.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51.xml"/></Relationships>
</file>

<file path=ppt/slides/_rels/slide188.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51.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2.xml"/></Relationships>
</file>

<file path=ppt/slides/_rels/slide19.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xml"/><Relationship Id="rId1" Type="http://schemas.openxmlformats.org/officeDocument/2006/relationships/slideLayout" Target="../slideLayouts/slideLayout29.xml"/><Relationship Id="rId4" Type="http://schemas.openxmlformats.org/officeDocument/2006/relationships/image" Target="../media/image21.png"/></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2.xml"/></Relationships>
</file>

<file path=ppt/slides/_rels/slide191.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notesSlide" Target="../notesSlides/notesSlide56.xml"/><Relationship Id="rId1" Type="http://schemas.openxmlformats.org/officeDocument/2006/relationships/slideLayout" Target="../slideLayouts/slideLayout62.xml"/><Relationship Id="rId4" Type="http://schemas.openxmlformats.org/officeDocument/2006/relationships/image" Target="../media/image78.wmf"/></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6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2.xml"/></Relationships>
</file>

<file path=ppt/slides/_rels/slide198.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62.xml"/><Relationship Id="rId1" Type="http://schemas.openxmlformats.org/officeDocument/2006/relationships/slideLayout" Target="../slideLayouts/slideLayout62.xml"/></Relationships>
</file>

<file path=ppt/slides/_rels/slide199.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63.xml"/><Relationship Id="rId1" Type="http://schemas.openxmlformats.org/officeDocument/2006/relationships/slideLayout" Target="../slideLayouts/slideLayout6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6.xml"/><Relationship Id="rId1" Type="http://schemas.openxmlformats.org/officeDocument/2006/relationships/slideLayout" Target="../slideLayouts/slideLayout29.xml"/><Relationship Id="rId5" Type="http://schemas.openxmlformats.org/officeDocument/2006/relationships/image" Target="../media/image21.png"/><Relationship Id="rId4" Type="http://schemas.openxmlformats.org/officeDocument/2006/relationships/image" Target="../media/image36.jpeg"/></Relationships>
</file>

<file path=ppt/slides/_rels/slide200.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64.xml"/><Relationship Id="rId1" Type="http://schemas.openxmlformats.org/officeDocument/2006/relationships/slideLayout" Target="../slideLayouts/slideLayout6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2.xml"/></Relationships>
</file>

<file path=ppt/slides/_rels/slide202.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66.xml"/><Relationship Id="rId1" Type="http://schemas.openxmlformats.org/officeDocument/2006/relationships/slideLayout" Target="../slideLayouts/slideLayout62.xml"/></Relationships>
</file>

<file path=ppt/slides/_rels/slide203.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67.xml"/><Relationship Id="rId1" Type="http://schemas.openxmlformats.org/officeDocument/2006/relationships/slideLayout" Target="../slideLayouts/slideLayout6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6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0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9.png"/><Relationship Id="rId1" Type="http://schemas.openxmlformats.org/officeDocument/2006/relationships/slideLayout" Target="../slideLayouts/slideLayout75.xml"/><Relationship Id="rId4" Type="http://schemas.microsoft.com/office/2007/relationships/hdphoto" Target="../media/hdphoto2.wdp"/></Relationships>
</file>

<file path=ppt/slides/_rels/slide20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79.png"/><Relationship Id="rId1" Type="http://schemas.openxmlformats.org/officeDocument/2006/relationships/slideLayout" Target="../slideLayouts/slideLayout75.xml"/><Relationship Id="rId4" Type="http://schemas.microsoft.com/office/2007/relationships/hdphoto" Target="../media/hdphoto2.wdp"/></Relationships>
</file>

<file path=ppt/slides/_rels/slide208.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80.png"/><Relationship Id="rId1" Type="http://schemas.openxmlformats.org/officeDocument/2006/relationships/slideLayout" Target="../slideLayouts/slideLayout75.xml"/><Relationship Id="rId5" Type="http://schemas.microsoft.com/office/2007/relationships/hdphoto" Target="../media/hdphoto2.wdp"/><Relationship Id="rId4" Type="http://schemas.microsoft.com/office/2007/relationships/hdphoto" Target="../media/hdphoto1.wdp"/></Relationships>
</file>

<file path=ppt/slides/_rels/slide20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80.png"/><Relationship Id="rId1" Type="http://schemas.openxmlformats.org/officeDocument/2006/relationships/slideLayout" Target="../slideLayouts/slideLayout75.xml"/><Relationship Id="rId5" Type="http://schemas.microsoft.com/office/2007/relationships/hdphoto" Target="../media/hdphoto2.wdp"/><Relationship Id="rId4" Type="http://schemas.microsoft.com/office/2007/relationships/hdphoto" Target="../media/hdphoto1.wdp"/></Relationships>
</file>

<file path=ppt/slides/_rels/slide2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7.xml"/><Relationship Id="rId1" Type="http://schemas.openxmlformats.org/officeDocument/2006/relationships/slideLayout" Target="../slideLayouts/slideLayout29.xml"/><Relationship Id="rId5" Type="http://schemas.openxmlformats.org/officeDocument/2006/relationships/image" Target="../media/image21.png"/><Relationship Id="rId4" Type="http://schemas.openxmlformats.org/officeDocument/2006/relationships/image" Target="../media/image36.jpeg"/></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80.png"/><Relationship Id="rId1" Type="http://schemas.openxmlformats.org/officeDocument/2006/relationships/slideLayout" Target="../slideLayouts/slideLayout75.xml"/><Relationship Id="rId5" Type="http://schemas.microsoft.com/office/2007/relationships/hdphoto" Target="../media/hdphoto2.wdp"/><Relationship Id="rId4" Type="http://schemas.microsoft.com/office/2007/relationships/hdphoto" Target="../media/hdphoto1.wdp"/></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1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69.xml"/><Relationship Id="rId1" Type="http://schemas.openxmlformats.org/officeDocument/2006/relationships/slideLayout" Target="../slideLayouts/slideLayout86.xml"/><Relationship Id="rId4" Type="http://schemas.openxmlformats.org/officeDocument/2006/relationships/image" Target="../media/image82.png"/></Relationships>
</file>

<file path=ppt/slides/_rels/slide2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xml"/><Relationship Id="rId1" Type="http://schemas.openxmlformats.org/officeDocument/2006/relationships/slideLayout" Target="../slideLayouts/slideLayout24.xml"/><Relationship Id="rId4" Type="http://schemas.openxmlformats.org/officeDocument/2006/relationships/image" Target="../media/image37.jpeg"/></Relationships>
</file>

<file path=ppt/slides/_rels/slide22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70.xml"/><Relationship Id="rId1" Type="http://schemas.openxmlformats.org/officeDocument/2006/relationships/slideLayout" Target="../slideLayouts/slideLayout86.xml"/></Relationships>
</file>

<file path=ppt/slides/_rels/slide22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71.xml"/><Relationship Id="rId1" Type="http://schemas.openxmlformats.org/officeDocument/2006/relationships/slideLayout" Target="../slideLayouts/slideLayout86.xml"/></Relationships>
</file>

<file path=ppt/slides/_rels/slide22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2.xml"/><Relationship Id="rId1" Type="http://schemas.openxmlformats.org/officeDocument/2006/relationships/slideLayout" Target="../slideLayouts/slideLayout86.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5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86.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8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9.xml"/><Relationship Id="rId1" Type="http://schemas.openxmlformats.org/officeDocument/2006/relationships/slideLayout" Target="../slideLayouts/slideLayout24.xml"/><Relationship Id="rId5" Type="http://schemas.openxmlformats.org/officeDocument/2006/relationships/image" Target="../media/image38.png"/><Relationship Id="rId4" Type="http://schemas.openxmlformats.org/officeDocument/2006/relationships/image" Target="../media/image37.jpeg"/></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86.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4.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4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86.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24.xml"/><Relationship Id="rId4" Type="http://schemas.openxmlformats.org/officeDocument/2006/relationships/image" Target="../media/image39.pn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5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86.xml"/></Relationships>
</file>

<file path=ppt/slides/_rels/slide2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24.xml"/><Relationship Id="rId4" Type="http://schemas.openxmlformats.org/officeDocument/2006/relationships/image" Target="../media/image40.png"/></Relationships>
</file>

<file path=ppt/slides/_rels/slide260.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86.xml"/></Relationships>
</file>

<file path=ppt/slides/_rels/slide261.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86.xml"/></Relationships>
</file>

<file path=ppt/slides/_rels/slide262.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86.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97.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97.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9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9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97.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97.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9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9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9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97.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9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9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9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9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97.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97.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97.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97.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97.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9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97.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97.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97.xml"/></Relationships>
</file>

<file path=ppt/slides/_rels/slide289.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00.xml"/><Relationship Id="rId1" Type="http://schemas.openxmlformats.org/officeDocument/2006/relationships/slideLayout" Target="../slideLayouts/slideLayout8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01.xml"/><Relationship Id="rId1" Type="http://schemas.openxmlformats.org/officeDocument/2006/relationships/slideLayout" Target="../slideLayouts/slideLayout108.xml"/></Relationships>
</file>

<file path=ppt/slides/_rels/slide291.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notesSlide" Target="../notesSlides/notesSlide102.xml"/><Relationship Id="rId1" Type="http://schemas.openxmlformats.org/officeDocument/2006/relationships/slideLayout" Target="../slideLayouts/slideLayout119.xml"/><Relationship Id="rId6" Type="http://schemas.openxmlformats.org/officeDocument/2006/relationships/image" Target="../media/image87.emf"/><Relationship Id="rId5" Type="http://schemas.openxmlformats.org/officeDocument/2006/relationships/oleObject" Target="../embeddings/oleObject15.bin"/><Relationship Id="rId4" Type="http://schemas.openxmlformats.org/officeDocument/2006/relationships/image" Target="../media/image86.emf"/></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19.xml"/></Relationships>
</file>

<file path=ppt/slides/_rels/slide29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04.xml"/><Relationship Id="rId1" Type="http://schemas.openxmlformats.org/officeDocument/2006/relationships/slideLayout" Target="../slideLayouts/slideLayout119.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19.xml"/></Relationships>
</file>

<file path=ppt/slides/_rels/slide295.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06.xml"/><Relationship Id="rId1" Type="http://schemas.openxmlformats.org/officeDocument/2006/relationships/slideLayout" Target="../slideLayouts/slideLayout119.xml"/></Relationships>
</file>

<file path=ppt/slides/_rels/slide296.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07.xml"/><Relationship Id="rId1" Type="http://schemas.openxmlformats.org/officeDocument/2006/relationships/slideLayout" Target="../slideLayouts/slideLayout119.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19.xml"/></Relationships>
</file>

<file path=ppt/slides/_rels/slide298.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09.xml"/><Relationship Id="rId1" Type="http://schemas.openxmlformats.org/officeDocument/2006/relationships/slideLayout" Target="../slideLayouts/slideLayout119.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1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2.xml"/><Relationship Id="rId1" Type="http://schemas.openxmlformats.org/officeDocument/2006/relationships/slideLayout" Target="../slideLayouts/slideLayout24.xml"/><Relationship Id="rId4" Type="http://schemas.openxmlformats.org/officeDocument/2006/relationships/image" Target="../media/image24.png"/></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86.xml"/></Relationships>
</file>

<file path=ppt/slides/_rels/slide30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12.xml"/><Relationship Id="rId1" Type="http://schemas.openxmlformats.org/officeDocument/2006/relationships/slideLayout" Target="../slideLayouts/slideLayout86.xml"/><Relationship Id="rId4" Type="http://schemas.openxmlformats.org/officeDocument/2006/relationships/image" Target="../media/image94.png"/></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86.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86.xml"/></Relationships>
</file>

<file path=ppt/slides/_rels/slide304.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15.xml"/><Relationship Id="rId1" Type="http://schemas.openxmlformats.org/officeDocument/2006/relationships/slideLayout" Target="../slideLayouts/slideLayout86.xml"/><Relationship Id="rId4" Type="http://schemas.openxmlformats.org/officeDocument/2006/relationships/image" Target="../media/image96.png"/></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86.xml"/></Relationships>
</file>

<file path=ppt/slides/_rels/slide306.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17.xml"/><Relationship Id="rId1" Type="http://schemas.openxmlformats.org/officeDocument/2006/relationships/slideLayout" Target="../slideLayouts/slideLayout86.xml"/></Relationships>
</file>

<file path=ppt/slides/_rels/slide307.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18.xml"/><Relationship Id="rId1" Type="http://schemas.openxmlformats.org/officeDocument/2006/relationships/slideLayout" Target="../slideLayouts/slideLayout86.xml"/></Relationships>
</file>

<file path=ppt/slides/_rels/slide30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19.xml"/><Relationship Id="rId1" Type="http://schemas.openxmlformats.org/officeDocument/2006/relationships/slideLayout" Target="../slideLayouts/slideLayout86.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52.xml"/></Relationships>
</file>

<file path=ppt/slides/_rels/slide3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3.xml"/><Relationship Id="rId1" Type="http://schemas.openxmlformats.org/officeDocument/2006/relationships/slideLayout" Target="../slideLayouts/slideLayout24.xml"/><Relationship Id="rId6" Type="http://schemas.openxmlformats.org/officeDocument/2006/relationships/image" Target="../media/image24.png"/><Relationship Id="rId5" Type="http://schemas.openxmlformats.org/officeDocument/2006/relationships/image" Target="../media/image25.png"/><Relationship Id="rId4" Type="http://schemas.openxmlformats.org/officeDocument/2006/relationships/image" Target="../media/image42.jpg"/></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19.xml"/></Relationships>
</file>

<file path=ppt/slides/_rels/slide31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86.xml"/></Relationships>
</file>

<file path=ppt/slides/_rels/slide313.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86.xml"/></Relationships>
</file>

<file path=ppt/slides/_rels/slide31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86.xml"/></Relationships>
</file>

<file path=ppt/slides/_rels/slide31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86.xml"/></Relationships>
</file>

<file path=ppt/slides/_rels/slide316.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86.xml"/></Relationships>
</file>

<file path=ppt/slides/_rels/slide31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86.xml"/></Relationships>
</file>

<file path=ppt/slides/_rels/slide31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86.xml"/></Relationships>
</file>

<file path=ppt/slides/_rels/slide319.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86.xml"/></Relationships>
</file>

<file path=ppt/slides/_rels/slide32.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4.xml"/><Relationship Id="rId1" Type="http://schemas.openxmlformats.org/officeDocument/2006/relationships/slideLayout" Target="../slideLayouts/slideLayout37.xml"/></Relationships>
</file>

<file path=ppt/slides/_rels/slide320.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jpeg"/><Relationship Id="rId1" Type="http://schemas.openxmlformats.org/officeDocument/2006/relationships/slideLayout" Target="../slideLayouts/slideLayout86.xml"/></Relationships>
</file>

<file path=ppt/slides/_rels/slide32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9.jpeg"/><Relationship Id="rId1" Type="http://schemas.openxmlformats.org/officeDocument/2006/relationships/slideLayout" Target="../slideLayouts/slideLayout86.xml"/></Relationships>
</file>

<file path=ppt/slides/_rels/slide32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9.jpeg"/><Relationship Id="rId1" Type="http://schemas.openxmlformats.org/officeDocument/2006/relationships/slideLayout" Target="../slideLayouts/slideLayout86.xml"/></Relationships>
</file>

<file path=ppt/slides/_rels/slide32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9.jpeg"/><Relationship Id="rId1" Type="http://schemas.openxmlformats.org/officeDocument/2006/relationships/slideLayout" Target="../slideLayouts/slideLayout86.xml"/></Relationships>
</file>

<file path=ppt/slides/_rels/slide32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99.jpeg"/><Relationship Id="rId1" Type="http://schemas.openxmlformats.org/officeDocument/2006/relationships/slideLayout" Target="../slideLayouts/slideLayout86.xml"/></Relationships>
</file>

<file path=ppt/slides/_rels/slide32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99.jpeg"/><Relationship Id="rId1" Type="http://schemas.openxmlformats.org/officeDocument/2006/relationships/slideLayout" Target="../slideLayouts/slideLayout86.xml"/></Relationships>
</file>

<file path=ppt/slides/_rels/slide326.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99.jpeg"/><Relationship Id="rId1" Type="http://schemas.openxmlformats.org/officeDocument/2006/relationships/slideLayout" Target="../slideLayouts/slideLayout86.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3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5.xml"/><Relationship Id="rId1" Type="http://schemas.openxmlformats.org/officeDocument/2006/relationships/slideLayout" Target="../slideLayouts/slideLayout37.xml"/><Relationship Id="rId4" Type="http://schemas.openxmlformats.org/officeDocument/2006/relationships/image" Target="../media/image44.jpeg"/></Relationships>
</file>

<file path=ppt/slides/_rels/slide330.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86.xml"/></Relationships>
</file>

<file path=ppt/slides/_rels/slide331.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86.xml"/></Relationships>
</file>

<file path=ppt/slides/_rels/slide332.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1.png"/><Relationship Id="rId1" Type="http://schemas.openxmlformats.org/officeDocument/2006/relationships/slideLayout" Target="../slideLayouts/slideLayout86.xml"/></Relationships>
</file>

<file path=ppt/slides/_rels/slide33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101.png"/><Relationship Id="rId1" Type="http://schemas.openxmlformats.org/officeDocument/2006/relationships/slideLayout" Target="../slideLayouts/slideLayout86.xml"/><Relationship Id="rId4" Type="http://schemas.openxmlformats.org/officeDocument/2006/relationships/image" Target="../media/image103.png"/></Relationships>
</file>

<file path=ppt/slides/_rels/slide33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3.png"/><Relationship Id="rId1" Type="http://schemas.openxmlformats.org/officeDocument/2006/relationships/slideLayout" Target="../slideLayouts/slideLayout86.xml"/><Relationship Id="rId4" Type="http://schemas.openxmlformats.org/officeDocument/2006/relationships/image" Target="../media/image98.jpeg"/></Relationships>
</file>

<file path=ppt/slides/_rels/slide335.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86.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37.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6.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338.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6.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6.xml"/><Relationship Id="rId1" Type="http://schemas.openxmlformats.org/officeDocument/2006/relationships/slideLayout" Target="../slideLayouts/slideLayout37.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1.xml.rels><?xml version="1.0" encoding="UTF-8" standalone="yes"?>
<Relationships xmlns="http://schemas.openxmlformats.org/package/2006/relationships"><Relationship Id="rId8" Type="http://schemas.openxmlformats.org/officeDocument/2006/relationships/diagramLayout" Target="../diagrams/layout9.xml"/><Relationship Id="rId3" Type="http://schemas.openxmlformats.org/officeDocument/2006/relationships/diagramLayout" Target="../diagrams/layout8.xml"/><Relationship Id="rId7" Type="http://schemas.openxmlformats.org/officeDocument/2006/relationships/diagramData" Target="../diagrams/data9.xml"/><Relationship Id="rId2" Type="http://schemas.openxmlformats.org/officeDocument/2006/relationships/diagramData" Target="../diagrams/data8.xml"/><Relationship Id="rId1" Type="http://schemas.openxmlformats.org/officeDocument/2006/relationships/slideLayout" Target="../slideLayouts/slideLayout6.xml"/><Relationship Id="rId6" Type="http://schemas.microsoft.com/office/2007/relationships/diagramDrawing" Target="../diagrams/drawing8.xml"/><Relationship Id="rId11" Type="http://schemas.microsoft.com/office/2007/relationships/diagramDrawing" Target="../diagrams/drawing9.xml"/><Relationship Id="rId5" Type="http://schemas.openxmlformats.org/officeDocument/2006/relationships/diagramColors" Target="../diagrams/colors8.xml"/><Relationship Id="rId10" Type="http://schemas.openxmlformats.org/officeDocument/2006/relationships/diagramColors" Target="../diagrams/colors9.xml"/><Relationship Id="rId4" Type="http://schemas.openxmlformats.org/officeDocument/2006/relationships/diagramQuickStyle" Target="../diagrams/quickStyle8.xml"/><Relationship Id="rId9" Type="http://schemas.openxmlformats.org/officeDocument/2006/relationships/diagramQuickStyle" Target="../diagrams/quickStyle9.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4.xml.rels><?xml version="1.0" encoding="UTF-8" standalone="yes"?>
<Relationships xmlns="http://schemas.openxmlformats.org/package/2006/relationships"><Relationship Id="rId3" Type="http://schemas.openxmlformats.org/officeDocument/2006/relationships/image" Target="../media/image103.emf"/><Relationship Id="rId2" Type="http://schemas.openxmlformats.org/officeDocument/2006/relationships/notesSlide" Target="../notesSlides/notesSlide122.xml"/><Relationship Id="rId1" Type="http://schemas.openxmlformats.org/officeDocument/2006/relationships/slideLayout" Target="../slideLayouts/slideLayout2.xml"/><Relationship Id="rId4" Type="http://schemas.openxmlformats.org/officeDocument/2006/relationships/image" Target="../media/image104.emf"/></Relationships>
</file>

<file path=ppt/slides/_rels/slide345.xml.rels><?xml version="1.0" encoding="UTF-8" standalone="yes"?>
<Relationships xmlns="http://schemas.openxmlformats.org/package/2006/relationships"><Relationship Id="rId3" Type="http://schemas.openxmlformats.org/officeDocument/2006/relationships/image" Target="../media/image103.emf"/><Relationship Id="rId2" Type="http://schemas.openxmlformats.org/officeDocument/2006/relationships/notesSlide" Target="../notesSlides/notesSlide123.xml"/><Relationship Id="rId1" Type="http://schemas.openxmlformats.org/officeDocument/2006/relationships/slideLayout" Target="../slideLayouts/slideLayout2.xml"/><Relationship Id="rId4" Type="http://schemas.openxmlformats.org/officeDocument/2006/relationships/image" Target="../media/image104.emf"/></Relationships>
</file>

<file path=ppt/slides/_rels/slide346.xml.rels><?xml version="1.0" encoding="UTF-8" standalone="yes"?>
<Relationships xmlns="http://schemas.openxmlformats.org/package/2006/relationships"><Relationship Id="rId3" Type="http://schemas.openxmlformats.org/officeDocument/2006/relationships/image" Target="../media/image103.emf"/><Relationship Id="rId2" Type="http://schemas.openxmlformats.org/officeDocument/2006/relationships/notesSlide" Target="../notesSlides/notesSlide124.xml"/><Relationship Id="rId1" Type="http://schemas.openxmlformats.org/officeDocument/2006/relationships/slideLayout" Target="../slideLayouts/slideLayout2.xml"/><Relationship Id="rId5" Type="http://schemas.openxmlformats.org/officeDocument/2006/relationships/image" Target="../media/image105.emf"/><Relationship Id="rId4" Type="http://schemas.openxmlformats.org/officeDocument/2006/relationships/image" Target="../media/image104.emf"/></Relationships>
</file>

<file path=ppt/slides/_rels/slide347.xml.rels><?xml version="1.0" encoding="UTF-8" standalone="yes"?>
<Relationships xmlns="http://schemas.openxmlformats.org/package/2006/relationships"><Relationship Id="rId3" Type="http://schemas.openxmlformats.org/officeDocument/2006/relationships/image" Target="../media/image103.emf"/><Relationship Id="rId2" Type="http://schemas.openxmlformats.org/officeDocument/2006/relationships/notesSlide" Target="../notesSlides/notesSlide125.xml"/><Relationship Id="rId1" Type="http://schemas.openxmlformats.org/officeDocument/2006/relationships/slideLayout" Target="../slideLayouts/slideLayout2.xml"/><Relationship Id="rId6" Type="http://schemas.openxmlformats.org/officeDocument/2006/relationships/image" Target="../media/image106.emf"/><Relationship Id="rId5" Type="http://schemas.openxmlformats.org/officeDocument/2006/relationships/image" Target="../media/image105.emf"/><Relationship Id="rId4" Type="http://schemas.openxmlformats.org/officeDocument/2006/relationships/image" Target="../media/image104.emf"/></Relationships>
</file>

<file path=ppt/slides/_rels/slide348.xml.rels><?xml version="1.0" encoding="UTF-8" standalone="yes"?>
<Relationships xmlns="http://schemas.openxmlformats.org/package/2006/relationships"><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26.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4" Type="http://schemas.openxmlformats.org/officeDocument/2006/relationships/image" Target="../media/image104.emf"/></Relationships>
</file>

<file path=ppt/slides/_rels/slide349.xml.rels><?xml version="1.0" encoding="UTF-8" standalone="yes"?>
<Relationships xmlns="http://schemas.openxmlformats.org/package/2006/relationships"><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27.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4" Type="http://schemas.openxmlformats.org/officeDocument/2006/relationships/image" Target="../media/image104.emf"/></Relationships>
</file>

<file path=ppt/slides/_rels/slide3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7.xml"/><Relationship Id="rId1" Type="http://schemas.openxmlformats.org/officeDocument/2006/relationships/slideLayout" Target="../slideLayouts/slideLayout37.xml"/><Relationship Id="rId4" Type="http://schemas.openxmlformats.org/officeDocument/2006/relationships/image" Target="../media/image46.png"/></Relationships>
</file>

<file path=ppt/slides/_rels/slide350.xml.rels><?xml version="1.0" encoding="UTF-8" standalone="yes"?>
<Relationships xmlns="http://schemas.openxmlformats.org/package/2006/relationships"><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28.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4" Type="http://schemas.openxmlformats.org/officeDocument/2006/relationships/image" Target="../media/image104.emf"/></Relationships>
</file>

<file path=ppt/slides/_rels/slide351.xml.rels><?xml version="1.0" encoding="UTF-8" standalone="yes"?>
<Relationships xmlns="http://schemas.openxmlformats.org/package/2006/relationships"><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29.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4" Type="http://schemas.openxmlformats.org/officeDocument/2006/relationships/image" Target="../media/image104.emf"/></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31.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4.emf"/><Relationship Id="rId4" Type="http://schemas.openxmlformats.org/officeDocument/2006/relationships/image" Target="../media/image105.emf"/></Relationships>
</file>

<file path=ppt/slides/_rels/slide354.xml.rels><?xml version="1.0" encoding="UTF-8" standalone="yes"?>
<Relationships xmlns="http://schemas.openxmlformats.org/package/2006/relationships"><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32.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4.emf"/><Relationship Id="rId4" Type="http://schemas.openxmlformats.org/officeDocument/2006/relationships/image" Target="../media/image105.emf"/></Relationships>
</file>

<file path=ppt/slides/_rels/slide355.xml.rels><?xml version="1.0" encoding="UTF-8" standalone="yes"?>
<Relationships xmlns="http://schemas.openxmlformats.org/package/2006/relationships"><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33.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4" Type="http://schemas.openxmlformats.org/officeDocument/2006/relationships/image" Target="../media/image104.emf"/></Relationships>
</file>

<file path=ppt/slides/_rels/slide356.xml.rels><?xml version="1.0" encoding="UTF-8" standalone="yes"?>
<Relationships xmlns="http://schemas.openxmlformats.org/package/2006/relationships"><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34.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4" Type="http://schemas.openxmlformats.org/officeDocument/2006/relationships/image" Target="../media/image104.emf"/></Relationships>
</file>

<file path=ppt/slides/_rels/slide357.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35.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10" Type="http://schemas.microsoft.com/office/2007/relationships/hdphoto" Target="../media/hdphoto3.wdp"/><Relationship Id="rId4" Type="http://schemas.openxmlformats.org/officeDocument/2006/relationships/image" Target="../media/image104.emf"/><Relationship Id="rId9" Type="http://schemas.openxmlformats.org/officeDocument/2006/relationships/image" Target="../media/image110.png"/></Relationships>
</file>

<file path=ppt/slides/_rels/slide358.xml.rels><?xml version="1.0" encoding="UTF-8" standalone="yes"?>
<Relationships xmlns="http://schemas.openxmlformats.org/package/2006/relationships"><Relationship Id="rId8" Type="http://schemas.openxmlformats.org/officeDocument/2006/relationships/image" Target="../media/image111.emf"/><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36.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10" Type="http://schemas.microsoft.com/office/2007/relationships/hdphoto" Target="../media/hdphoto3.wdp"/><Relationship Id="rId4" Type="http://schemas.openxmlformats.org/officeDocument/2006/relationships/image" Target="../media/image104.emf"/><Relationship Id="rId9" Type="http://schemas.openxmlformats.org/officeDocument/2006/relationships/image" Target="../media/image110.png"/></Relationships>
</file>

<file path=ppt/slides/_rels/slide359.xml.rels><?xml version="1.0" encoding="UTF-8" standalone="yes"?>
<Relationships xmlns="http://schemas.openxmlformats.org/package/2006/relationships"><Relationship Id="rId8" Type="http://schemas.openxmlformats.org/officeDocument/2006/relationships/image" Target="../media/image111.emf"/><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37.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10" Type="http://schemas.microsoft.com/office/2007/relationships/hdphoto" Target="../media/hdphoto3.wdp"/><Relationship Id="rId4" Type="http://schemas.openxmlformats.org/officeDocument/2006/relationships/image" Target="../media/image104.emf"/><Relationship Id="rId9" Type="http://schemas.openxmlformats.org/officeDocument/2006/relationships/image" Target="../media/image110.png"/></Relationships>
</file>

<file path=ppt/slides/_rels/slide36.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hyperlink" Target="http://www-bsac.eecs.berkeley.edu/~pister/29Palms0103/Rene4stack.jpg" TargetMode="External"/><Relationship Id="rId7" Type="http://schemas.openxmlformats.org/officeDocument/2006/relationships/image" Target="../media/image49.jpeg"/><Relationship Id="rId2" Type="http://schemas.openxmlformats.org/officeDocument/2006/relationships/notesSlide" Target="../notesSlides/notesSlide18.xml"/><Relationship Id="rId1" Type="http://schemas.openxmlformats.org/officeDocument/2006/relationships/slideLayout" Target="../slideLayouts/slideLayout39.xml"/><Relationship Id="rId6" Type="http://schemas.openxmlformats.org/officeDocument/2006/relationships/image" Target="../media/image48.jpeg"/><Relationship Id="rId5" Type="http://schemas.openxmlformats.org/officeDocument/2006/relationships/hyperlink" Target="http://www.berkeley.edu/news/media/releases/2002/08/images/mote.jpg" TargetMode="External"/><Relationship Id="rId4" Type="http://schemas.openxmlformats.org/officeDocument/2006/relationships/image" Target="../media/image47.jpeg"/></Relationships>
</file>

<file path=ppt/slides/_rels/slide360.xml.rels><?xml version="1.0" encoding="UTF-8" standalone="yes"?>
<Relationships xmlns="http://schemas.openxmlformats.org/package/2006/relationships"><Relationship Id="rId8" Type="http://schemas.openxmlformats.org/officeDocument/2006/relationships/image" Target="../media/image111.emf"/><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38.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10" Type="http://schemas.microsoft.com/office/2007/relationships/hdphoto" Target="../media/hdphoto3.wdp"/><Relationship Id="rId4" Type="http://schemas.openxmlformats.org/officeDocument/2006/relationships/image" Target="../media/image104.emf"/><Relationship Id="rId9" Type="http://schemas.openxmlformats.org/officeDocument/2006/relationships/image" Target="../media/image110.png"/></Relationships>
</file>

<file path=ppt/slides/_rels/slide361.xml.rels><?xml version="1.0" encoding="UTF-8" standalone="yes"?>
<Relationships xmlns="http://schemas.openxmlformats.org/package/2006/relationships"><Relationship Id="rId8" Type="http://schemas.openxmlformats.org/officeDocument/2006/relationships/image" Target="../media/image111.emf"/><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39.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10" Type="http://schemas.microsoft.com/office/2007/relationships/hdphoto" Target="../media/hdphoto3.wdp"/><Relationship Id="rId4" Type="http://schemas.openxmlformats.org/officeDocument/2006/relationships/image" Target="../media/image104.emf"/><Relationship Id="rId9" Type="http://schemas.openxmlformats.org/officeDocument/2006/relationships/image" Target="../media/image110.png"/></Relationships>
</file>

<file path=ppt/slides/_rels/slide362.xml.rels><?xml version="1.0" encoding="UTF-8" standalone="yes"?>
<Relationships xmlns="http://schemas.openxmlformats.org/package/2006/relationships"><Relationship Id="rId8" Type="http://schemas.openxmlformats.org/officeDocument/2006/relationships/image" Target="../media/image111.emf"/><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40.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10" Type="http://schemas.microsoft.com/office/2007/relationships/hdphoto" Target="../media/hdphoto3.wdp"/><Relationship Id="rId4" Type="http://schemas.openxmlformats.org/officeDocument/2006/relationships/image" Target="../media/image104.emf"/><Relationship Id="rId9" Type="http://schemas.openxmlformats.org/officeDocument/2006/relationships/image" Target="../media/image110.png"/></Relationships>
</file>

<file path=ppt/slides/_rels/slide363.xml.rels><?xml version="1.0" encoding="UTF-8" standalone="yes"?>
<Relationships xmlns="http://schemas.openxmlformats.org/package/2006/relationships"><Relationship Id="rId8" Type="http://schemas.openxmlformats.org/officeDocument/2006/relationships/image" Target="../media/image111.emf"/><Relationship Id="rId3" Type="http://schemas.openxmlformats.org/officeDocument/2006/relationships/image" Target="../media/image103.emf"/><Relationship Id="rId7" Type="http://schemas.openxmlformats.org/officeDocument/2006/relationships/image" Target="../media/image108.emf"/><Relationship Id="rId2" Type="http://schemas.openxmlformats.org/officeDocument/2006/relationships/notesSlide" Target="../notesSlides/notesSlide141.xml"/><Relationship Id="rId1" Type="http://schemas.openxmlformats.org/officeDocument/2006/relationships/slideLayout" Target="../slideLayouts/slideLayout2.xml"/><Relationship Id="rId6" Type="http://schemas.openxmlformats.org/officeDocument/2006/relationships/image" Target="../media/image107.emf"/><Relationship Id="rId5" Type="http://schemas.openxmlformats.org/officeDocument/2006/relationships/image" Target="../media/image105.emf"/><Relationship Id="rId10" Type="http://schemas.microsoft.com/office/2007/relationships/hdphoto" Target="../media/hdphoto3.wdp"/><Relationship Id="rId4" Type="http://schemas.openxmlformats.org/officeDocument/2006/relationships/image" Target="../media/image104.emf"/><Relationship Id="rId9" Type="http://schemas.openxmlformats.org/officeDocument/2006/relationships/image" Target="../media/image110.png"/></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5.xml.rels><?xml version="1.0" encoding="UTF-8" standalone="yes"?>
<Relationships xmlns="http://schemas.openxmlformats.org/package/2006/relationships"><Relationship Id="rId2" Type="http://schemas.openxmlformats.org/officeDocument/2006/relationships/image" Target="../media/image112.emf"/><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2" Type="http://schemas.openxmlformats.org/officeDocument/2006/relationships/image" Target="../media/image112.emf"/><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144.xml"/><Relationship Id="rId1" Type="http://schemas.openxmlformats.org/officeDocument/2006/relationships/slideLayout" Target="../slideLayouts/slideLayout2.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3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9.xml"/><Relationship Id="rId1" Type="http://schemas.openxmlformats.org/officeDocument/2006/relationships/slideLayout" Target="../slideLayouts/slideLayout39.xml"/></Relationships>
</file>

<file path=ppt/slides/_rels/slide370.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145.xml"/><Relationship Id="rId1" Type="http://schemas.openxmlformats.org/officeDocument/2006/relationships/slideLayout" Target="../slideLayouts/slideLayout2.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371.xml.rels><?xml version="1.0" encoding="UTF-8" standalone="yes"?>
<Relationships xmlns="http://schemas.openxmlformats.org/package/2006/relationships"><Relationship Id="rId3" Type="http://schemas.openxmlformats.org/officeDocument/2006/relationships/diagramData" Target="../diagrams/data12.xml"/><Relationship Id="rId7" Type="http://schemas.microsoft.com/office/2007/relationships/diagramDrawing" Target="../diagrams/drawing12.xml"/><Relationship Id="rId2" Type="http://schemas.openxmlformats.org/officeDocument/2006/relationships/notesSlide" Target="../notesSlides/notesSlide146.xml"/><Relationship Id="rId1" Type="http://schemas.openxmlformats.org/officeDocument/2006/relationships/slideLayout" Target="../slideLayouts/slideLayout2.xml"/><Relationship Id="rId6" Type="http://schemas.openxmlformats.org/officeDocument/2006/relationships/diagramColors" Target="../diagrams/colors12.xml"/><Relationship Id="rId5" Type="http://schemas.openxmlformats.org/officeDocument/2006/relationships/diagramQuickStyle" Target="../diagrams/quickStyle12.xml"/><Relationship Id="rId4" Type="http://schemas.openxmlformats.org/officeDocument/2006/relationships/diagramLayout" Target="../diagrams/layout12.xml"/></Relationships>
</file>

<file path=ppt/slides/_rels/slide372.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notesSlide" Target="../notesSlides/notesSlide147.xml"/><Relationship Id="rId1" Type="http://schemas.openxmlformats.org/officeDocument/2006/relationships/slideLayout" Target="../slideLayouts/slideLayout2.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77.xml.rels><?xml version="1.0" encoding="UTF-8" standalone="yes"?>
<Relationships xmlns="http://schemas.openxmlformats.org/package/2006/relationships"><Relationship Id="rId3" Type="http://schemas.openxmlformats.org/officeDocument/2006/relationships/image" Target="../media/image113.png"/><Relationship Id="rId7" Type="http://schemas.openxmlformats.org/officeDocument/2006/relationships/image" Target="../media/image117.jpeg"/><Relationship Id="rId2" Type="http://schemas.openxmlformats.org/officeDocument/2006/relationships/notesSlide" Target="../notesSlides/notesSlide148.xml"/><Relationship Id="rId1" Type="http://schemas.openxmlformats.org/officeDocument/2006/relationships/slideLayout" Target="../slideLayouts/slideLayout130.xml"/><Relationship Id="rId6" Type="http://schemas.openxmlformats.org/officeDocument/2006/relationships/image" Target="../media/image116.jpeg"/><Relationship Id="rId5" Type="http://schemas.openxmlformats.org/officeDocument/2006/relationships/image" Target="../media/image115.png"/><Relationship Id="rId4" Type="http://schemas.openxmlformats.org/officeDocument/2006/relationships/image" Target="../media/image114.png"/></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379.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49.xml"/><Relationship Id="rId1" Type="http://schemas.openxmlformats.org/officeDocument/2006/relationships/slideLayout" Target="../slideLayouts/slideLayout119.xml"/><Relationship Id="rId4" Type="http://schemas.openxmlformats.org/officeDocument/2006/relationships/image" Target="../media/image119.png"/></Relationships>
</file>

<file path=ppt/slides/_rels/slide3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0.xml"/><Relationship Id="rId1" Type="http://schemas.openxmlformats.org/officeDocument/2006/relationships/slideLayout" Target="../slideLayouts/slideLayout39.xml"/><Relationship Id="rId4" Type="http://schemas.openxmlformats.org/officeDocument/2006/relationships/image" Target="../media/image52.png"/></Relationships>
</file>

<file path=ppt/slides/_rels/slide380.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19.xml"/></Relationships>
</file>

<file path=ppt/slides/_rels/slide381.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19.xml"/></Relationships>
</file>

<file path=ppt/slides/_rels/slide382.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119.xml"/></Relationships>
</file>

<file path=ppt/slides/_rels/slide383.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119.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119.xml"/></Relationships>
</file>

<file path=ppt/slides/_rels/slide385.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41.xml"/></Relationships>
</file>

<file path=ppt/slides/_rels/slide386.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41.xml"/></Relationships>
</file>

<file path=ppt/slides/_rels/slide387.xml.rels><?xml version="1.0" encoding="UTF-8" standalone="yes"?>
<Relationships xmlns="http://schemas.openxmlformats.org/package/2006/relationships"><Relationship Id="rId3" Type="http://schemas.openxmlformats.org/officeDocument/2006/relationships/image" Target="../media/image125.png"/><Relationship Id="rId7" Type="http://schemas.openxmlformats.org/officeDocument/2006/relationships/image" Target="../media/image129.png"/><Relationship Id="rId2" Type="http://schemas.openxmlformats.org/officeDocument/2006/relationships/image" Target="../media/image124.png"/><Relationship Id="rId1" Type="http://schemas.openxmlformats.org/officeDocument/2006/relationships/slideLayout" Target="../slideLayouts/slideLayout141.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image" Target="../media/image126.png"/></Relationships>
</file>

<file path=ppt/slides/_rels/slide388.xml.rels><?xml version="1.0" encoding="UTF-8" standalone="yes"?>
<Relationships xmlns="http://schemas.openxmlformats.org/package/2006/relationships"><Relationship Id="rId3" Type="http://schemas.openxmlformats.org/officeDocument/2006/relationships/image" Target="../media/image131.emf"/><Relationship Id="rId2" Type="http://schemas.openxmlformats.org/officeDocument/2006/relationships/image" Target="../media/image130.emf"/><Relationship Id="rId1" Type="http://schemas.openxmlformats.org/officeDocument/2006/relationships/slideLayout" Target="../slideLayouts/slideLayout141.xml"/><Relationship Id="rId5" Type="http://schemas.openxmlformats.org/officeDocument/2006/relationships/image" Target="../media/image133.emf"/><Relationship Id="rId4" Type="http://schemas.openxmlformats.org/officeDocument/2006/relationships/image" Target="../media/image132.emf"/></Relationships>
</file>

<file path=ppt/slides/_rels/slide389.xml.rels><?xml version="1.0" encoding="UTF-8" standalone="yes"?>
<Relationships xmlns="http://schemas.openxmlformats.org/package/2006/relationships"><Relationship Id="rId8" Type="http://schemas.openxmlformats.org/officeDocument/2006/relationships/image" Target="../media/image137.emf"/><Relationship Id="rId3" Type="http://schemas.openxmlformats.org/officeDocument/2006/relationships/image" Target="../media/image131.emf"/><Relationship Id="rId7" Type="http://schemas.openxmlformats.org/officeDocument/2006/relationships/image" Target="../media/image136.emf"/><Relationship Id="rId2" Type="http://schemas.openxmlformats.org/officeDocument/2006/relationships/image" Target="../media/image130.emf"/><Relationship Id="rId1" Type="http://schemas.openxmlformats.org/officeDocument/2006/relationships/slideLayout" Target="../slideLayouts/slideLayout141.xml"/><Relationship Id="rId6" Type="http://schemas.openxmlformats.org/officeDocument/2006/relationships/image" Target="../media/image135.emf"/><Relationship Id="rId5" Type="http://schemas.openxmlformats.org/officeDocument/2006/relationships/image" Target="../media/image134.emf"/><Relationship Id="rId10" Type="http://schemas.openxmlformats.org/officeDocument/2006/relationships/image" Target="../media/image139.emf"/><Relationship Id="rId4" Type="http://schemas.openxmlformats.org/officeDocument/2006/relationships/image" Target="../media/image132.emf"/><Relationship Id="rId9" Type="http://schemas.openxmlformats.org/officeDocument/2006/relationships/image" Target="../media/image138.emf"/></Relationships>
</file>

<file path=ppt/slides/_rels/slide3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1.xml"/><Relationship Id="rId1" Type="http://schemas.openxmlformats.org/officeDocument/2006/relationships/slideLayout" Target="../slideLayouts/slideLayout39.xml"/><Relationship Id="rId6" Type="http://schemas.openxmlformats.org/officeDocument/2006/relationships/image" Target="../media/image52.png"/><Relationship Id="rId5" Type="http://schemas.openxmlformats.org/officeDocument/2006/relationships/image" Target="../media/image51.jpeg"/><Relationship Id="rId4" Type="http://schemas.openxmlformats.org/officeDocument/2006/relationships/image" Target="../media/image54.png"/></Relationships>
</file>

<file path=ppt/slides/_rels/slide390.xml.rels><?xml version="1.0" encoding="UTF-8" standalone="yes"?>
<Relationships xmlns="http://schemas.openxmlformats.org/package/2006/relationships"><Relationship Id="rId8" Type="http://schemas.openxmlformats.org/officeDocument/2006/relationships/image" Target="../media/image143.png"/><Relationship Id="rId3" Type="http://schemas.openxmlformats.org/officeDocument/2006/relationships/image" Target="../media/image140.png"/><Relationship Id="rId7" Type="http://schemas.microsoft.com/office/2007/relationships/hdphoto" Target="../media/hdphoto5.wdp"/><Relationship Id="rId2" Type="http://schemas.openxmlformats.org/officeDocument/2006/relationships/notesSlide" Target="../notesSlides/notesSlide151.xml"/><Relationship Id="rId1" Type="http://schemas.openxmlformats.org/officeDocument/2006/relationships/slideLayout" Target="../slideLayouts/slideLayout141.xml"/><Relationship Id="rId6" Type="http://schemas.openxmlformats.org/officeDocument/2006/relationships/image" Target="../media/image142.png"/><Relationship Id="rId11" Type="http://schemas.openxmlformats.org/officeDocument/2006/relationships/image" Target="../media/image145.jpeg"/><Relationship Id="rId5" Type="http://schemas.microsoft.com/office/2007/relationships/hdphoto" Target="../media/hdphoto4.wdp"/><Relationship Id="rId10" Type="http://schemas.microsoft.com/office/2007/relationships/hdphoto" Target="../media/hdphoto6.wdp"/><Relationship Id="rId4" Type="http://schemas.openxmlformats.org/officeDocument/2006/relationships/image" Target="../media/image141.png"/><Relationship Id="rId9" Type="http://schemas.openxmlformats.org/officeDocument/2006/relationships/image" Target="../media/image144.png"/></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165.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397.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53.xml"/><Relationship Id="rId1" Type="http://schemas.openxmlformats.org/officeDocument/2006/relationships/slideLayout" Target="../slideLayouts/slideLayout165.xml"/></Relationships>
</file>

<file path=ppt/slides/_rels/slide398.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notesSlide" Target="../notesSlides/notesSlide154.xml"/><Relationship Id="rId1" Type="http://schemas.openxmlformats.org/officeDocument/2006/relationships/slideLayout" Target="../slideLayouts/slideLayout165.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399.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16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image" Target="../media/image53.png"/><Relationship Id="rId7" Type="http://schemas.openxmlformats.org/officeDocument/2006/relationships/image" Target="../media/image52.png"/><Relationship Id="rId2" Type="http://schemas.openxmlformats.org/officeDocument/2006/relationships/notesSlide" Target="../notesSlides/notesSlide22.xml"/><Relationship Id="rId1" Type="http://schemas.openxmlformats.org/officeDocument/2006/relationships/slideLayout" Target="../slideLayouts/slideLayout39.xml"/><Relationship Id="rId6" Type="http://schemas.openxmlformats.org/officeDocument/2006/relationships/image" Target="../media/image51.jpeg"/><Relationship Id="rId5" Type="http://schemas.openxmlformats.org/officeDocument/2006/relationships/image" Target="../media/image55.png"/><Relationship Id="rId4" Type="http://schemas.openxmlformats.org/officeDocument/2006/relationships/image" Target="../media/image54.png"/></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404.xml.rels><?xml version="1.0" encoding="UTF-8" standalone="yes"?>
<Relationships xmlns="http://schemas.openxmlformats.org/package/2006/relationships"><Relationship Id="rId3" Type="http://schemas.openxmlformats.org/officeDocument/2006/relationships/image" Target="../media/image148.emf"/><Relationship Id="rId2" Type="http://schemas.openxmlformats.org/officeDocument/2006/relationships/oleObject" Target="../embeddings/oleObject16.bin"/><Relationship Id="rId1" Type="http://schemas.openxmlformats.org/officeDocument/2006/relationships/slideLayout" Target="../slideLayouts/slideLayout165.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406.xml.rels><?xml version="1.0" encoding="UTF-8" standalone="yes"?>
<Relationships xmlns="http://schemas.openxmlformats.org/package/2006/relationships"><Relationship Id="rId3" Type="http://schemas.openxmlformats.org/officeDocument/2006/relationships/image" Target="../media/image149.emf"/><Relationship Id="rId2" Type="http://schemas.openxmlformats.org/officeDocument/2006/relationships/notesSlide" Target="../notesSlides/notesSlide155.xml"/><Relationship Id="rId1" Type="http://schemas.openxmlformats.org/officeDocument/2006/relationships/slideLayout" Target="../slideLayouts/slideLayout165.xml"/></Relationships>
</file>

<file path=ppt/slides/_rels/slide407.xml.rels><?xml version="1.0" encoding="UTF-8" standalone="yes"?>
<Relationships xmlns="http://schemas.openxmlformats.org/package/2006/relationships"><Relationship Id="rId2" Type="http://schemas.openxmlformats.org/officeDocument/2006/relationships/image" Target="../media/image149.emf"/><Relationship Id="rId1" Type="http://schemas.openxmlformats.org/officeDocument/2006/relationships/slideLayout" Target="../slideLayouts/slideLayout165.xml"/></Relationships>
</file>

<file path=ppt/slides/_rels/slide408.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56.xml"/><Relationship Id="rId1" Type="http://schemas.openxmlformats.org/officeDocument/2006/relationships/slideLayout" Target="../slideLayouts/slideLayout141.xml"/><Relationship Id="rId5" Type="http://schemas.openxmlformats.org/officeDocument/2006/relationships/image" Target="../media/image152.png"/><Relationship Id="rId4" Type="http://schemas.openxmlformats.org/officeDocument/2006/relationships/image" Target="../media/image151.png"/></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1.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image" Target="../media/image53.png"/><Relationship Id="rId7" Type="http://schemas.openxmlformats.org/officeDocument/2006/relationships/image" Target="../media/image52.png"/><Relationship Id="rId2" Type="http://schemas.openxmlformats.org/officeDocument/2006/relationships/notesSlide" Target="../notesSlides/notesSlide23.xml"/><Relationship Id="rId1" Type="http://schemas.openxmlformats.org/officeDocument/2006/relationships/slideLayout" Target="../slideLayouts/slideLayout39.xml"/><Relationship Id="rId6" Type="http://schemas.openxmlformats.org/officeDocument/2006/relationships/image" Target="../media/image51.jpeg"/><Relationship Id="rId5" Type="http://schemas.openxmlformats.org/officeDocument/2006/relationships/image" Target="../media/image55.png"/><Relationship Id="rId4" Type="http://schemas.openxmlformats.org/officeDocument/2006/relationships/image" Target="../media/image54.png"/></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12.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86.xml"/></Relationships>
</file>

<file path=ppt/slides/_rels/slide413.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86.xml"/></Relationships>
</file>

<file path=ppt/slides/_rels/slide414.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image" Target="../media/image154.png"/><Relationship Id="rId1" Type="http://schemas.openxmlformats.org/officeDocument/2006/relationships/slideLayout" Target="../slideLayouts/slideLayout86.xml"/></Relationships>
</file>

<file path=ppt/slides/_rels/slide415.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52.xml"/></Relationships>
</file>

<file path=ppt/slides/_rels/slide416.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52.xml"/></Relationships>
</file>

<file path=ppt/slides/_rels/slide417.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52.xml"/></Relationships>
</file>

<file path=ppt/slides/_rels/slide418.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52.xml"/></Relationships>
</file>

<file path=ppt/slides/_rels/slide419.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52.xml"/></Relationships>
</file>

<file path=ppt/slides/_rels/slide42.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image" Target="../media/image51.jpeg"/><Relationship Id="rId7" Type="http://schemas.openxmlformats.org/officeDocument/2006/relationships/image" Target="../media/image55.png"/><Relationship Id="rId2" Type="http://schemas.openxmlformats.org/officeDocument/2006/relationships/notesSlide" Target="../notesSlides/notesSlide24.xml"/><Relationship Id="rId1" Type="http://schemas.openxmlformats.org/officeDocument/2006/relationships/slideLayout" Target="../slideLayouts/slideLayout39.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s>
</file>

<file path=ppt/slides/_rels/slide420.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52.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86.xml"/></Relationships>
</file>

<file path=ppt/slides/_rels/slide424.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58.xml"/><Relationship Id="rId1" Type="http://schemas.openxmlformats.org/officeDocument/2006/relationships/slideLayout" Target="../slideLayouts/slideLayout86.xml"/></Relationships>
</file>

<file path=ppt/slides/_rels/slide425.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86.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30.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0.xml"/><Relationship Id="rId1" Type="http://schemas.openxmlformats.org/officeDocument/2006/relationships/slideLayout" Target="../slideLayouts/slideLayout86.xml"/><Relationship Id="rId4" Type="http://schemas.openxmlformats.org/officeDocument/2006/relationships/image" Target="../media/image158.png"/></Relationships>
</file>

<file path=ppt/slides/_rels/slide431.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1.xml"/><Relationship Id="rId1" Type="http://schemas.openxmlformats.org/officeDocument/2006/relationships/slideLayout" Target="../slideLayouts/slideLayout86.xml"/><Relationship Id="rId4" Type="http://schemas.openxmlformats.org/officeDocument/2006/relationships/image" Target="../media/image158.png"/></Relationships>
</file>

<file path=ppt/slides/_rels/slide432.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2.xml"/><Relationship Id="rId1" Type="http://schemas.openxmlformats.org/officeDocument/2006/relationships/slideLayout" Target="../slideLayouts/slideLayout86.xml"/><Relationship Id="rId4" Type="http://schemas.openxmlformats.org/officeDocument/2006/relationships/image" Target="../media/image158.png"/></Relationships>
</file>

<file path=ppt/slides/_rels/slide43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3.xml"/><Relationship Id="rId1" Type="http://schemas.openxmlformats.org/officeDocument/2006/relationships/slideLayout" Target="../slideLayouts/slideLayout86.xml"/><Relationship Id="rId4" Type="http://schemas.openxmlformats.org/officeDocument/2006/relationships/image" Target="../media/image159.png"/></Relationships>
</file>

<file path=ppt/slides/_rels/slide43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4.xml"/><Relationship Id="rId1" Type="http://schemas.openxmlformats.org/officeDocument/2006/relationships/slideLayout" Target="../slideLayouts/slideLayout86.xml"/><Relationship Id="rId4" Type="http://schemas.openxmlformats.org/officeDocument/2006/relationships/image" Target="../media/image159.png"/></Relationships>
</file>

<file path=ppt/slides/_rels/slide435.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5.xml"/><Relationship Id="rId1" Type="http://schemas.openxmlformats.org/officeDocument/2006/relationships/slideLayout" Target="../slideLayouts/slideLayout86.xml"/><Relationship Id="rId4" Type="http://schemas.openxmlformats.org/officeDocument/2006/relationships/image" Target="../media/image160.png"/></Relationships>
</file>

<file path=ppt/slides/_rels/slide436.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6.xml"/><Relationship Id="rId1" Type="http://schemas.openxmlformats.org/officeDocument/2006/relationships/slideLayout" Target="../slideLayouts/slideLayout86.xml"/><Relationship Id="rId4" Type="http://schemas.openxmlformats.org/officeDocument/2006/relationships/image" Target="../media/image160.png"/></Relationships>
</file>

<file path=ppt/slides/_rels/slide43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86.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4.xml"/></Relationships>
</file>

<file path=ppt/slides/_rels/slide440.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152.xml"/></Relationships>
</file>

<file path=ppt/slides/_rels/slide441.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152.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26.xml"/><Relationship Id="rId1" Type="http://schemas.openxmlformats.org/officeDocument/2006/relationships/slideLayout" Target="../slideLayouts/slideLayout34.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6.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notesSlide" Target="../notesSlides/notesSlide27.xml"/><Relationship Id="rId1" Type="http://schemas.openxmlformats.org/officeDocument/2006/relationships/slideLayout" Target="../slideLayouts/slideLayout34.xml"/></Relationships>
</file>

<file path=ppt/slides/_rels/slide460.xml.rels><?xml version="1.0" encoding="UTF-8" standalone="yes"?>
<Relationships xmlns="http://schemas.openxmlformats.org/package/2006/relationships"><Relationship Id="rId8" Type="http://schemas.openxmlformats.org/officeDocument/2006/relationships/hyperlink" Target="https://iotdb.apache.org/" TargetMode="External"/><Relationship Id="rId3" Type="http://schemas.openxmlformats.org/officeDocument/2006/relationships/hyperlink" Target="https://www.timescale.com/" TargetMode="External"/><Relationship Id="rId7" Type="http://schemas.openxmlformats.org/officeDocument/2006/relationships/hyperlink" Target="https://crate.io/" TargetMode="External"/><Relationship Id="rId2" Type="http://schemas.openxmlformats.org/officeDocument/2006/relationships/hyperlink" Target="https://www.influxdata.com/" TargetMode="External"/><Relationship Id="rId1" Type="http://schemas.openxmlformats.org/officeDocument/2006/relationships/slideLayout" Target="../slideLayouts/slideLayout24.xml"/><Relationship Id="rId6" Type="http://schemas.openxmlformats.org/officeDocument/2006/relationships/hyperlink" Target="https://prometheus.io/" TargetMode="External"/><Relationship Id="rId11" Type="http://schemas.openxmlformats.org/officeDocument/2006/relationships/hyperlink" Target="https://aws.amazon.com/timestream/" TargetMode="External"/><Relationship Id="rId5" Type="http://schemas.openxmlformats.org/officeDocument/2006/relationships/hyperlink" Target="https://druid.apache.org/" TargetMode="External"/><Relationship Id="rId10" Type="http://schemas.openxmlformats.org/officeDocument/2006/relationships/hyperlink" Target="https://www.quasardb.net/" TargetMode="External"/><Relationship Id="rId4" Type="http://schemas.openxmlformats.org/officeDocument/2006/relationships/hyperlink" Target="https://github.com/facebookarchive/beringei" TargetMode="External"/><Relationship Id="rId9" Type="http://schemas.openxmlformats.org/officeDocument/2006/relationships/hyperlink" Target="http://opentsdb.net/"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2.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2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4.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3.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70.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4.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4.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7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4.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73.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4.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image" Target="../media/image21.png"/><Relationship Id="rId5" Type="http://schemas.openxmlformats.org/officeDocument/2006/relationships/image" Target="../media/image27.png"/><Relationship Id="rId4" Type="http://schemas.openxmlformats.org/officeDocument/2006/relationships/chart" Target="../charts/char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xml"/><Relationship Id="rId1" Type="http://schemas.openxmlformats.org/officeDocument/2006/relationships/slideLayout" Target="../slideLayouts/slideLayout13.xml"/><Relationship Id="rId5" Type="http://schemas.openxmlformats.org/officeDocument/2006/relationships/image" Target="../media/image21.png"/><Relationship Id="rId4" Type="http://schemas.openxmlformats.org/officeDocument/2006/relationships/image" Target="../media/image29.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95.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97.xml.rels><?xml version="1.0" encoding="UTF-8" standalone="yes"?>
<Relationships xmlns="http://schemas.openxmlformats.org/package/2006/relationships"><Relationship Id="rId3" Type="http://schemas.openxmlformats.org/officeDocument/2006/relationships/image" Target="../media/image60.wmf"/><Relationship Id="rId2" Type="http://schemas.openxmlformats.org/officeDocument/2006/relationships/oleObject" Target="../embeddings/oleObject3.bin"/><Relationship Id="rId1" Type="http://schemas.openxmlformats.org/officeDocument/2006/relationships/slideLayout" Target="../slideLayouts/slideLayout29.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99.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oleObject" Target="../embeddings/oleObject4.bin"/><Relationship Id="rId1" Type="http://schemas.openxmlformats.org/officeDocument/2006/relationships/slideLayout" Target="../slideLayouts/slideLayout2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Google Shape;60;p14"/>
          <p:cNvSpPr txBox="1">
            <a:spLocks/>
          </p:cNvSpPr>
          <p:nvPr/>
        </p:nvSpPr>
        <p:spPr>
          <a:xfrm>
            <a:off x="1" y="1226600"/>
            <a:ext cx="9144000" cy="7926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1pPr>
            <a:lvl2pPr marR="0" lvl="1"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9pPr>
          </a:lstStyle>
          <a:p>
            <a:pPr>
              <a:buClr>
                <a:srgbClr val="000000"/>
              </a:buClr>
              <a:defRPr/>
            </a:pPr>
            <a:r>
              <a:rPr lang="en-US" sz="3600" b="1" kern="0" dirty="0">
                <a:solidFill>
                  <a:srgbClr val="C00000"/>
                </a:solidFill>
                <a:latin typeface="Arial" panose="020B0604020202020204" pitchFamily="34" charset="0"/>
                <a:ea typeface="Century Gothic"/>
                <a:cs typeface="Arial" panose="020B0604020202020204" pitchFamily="34" charset="0"/>
                <a:sym typeface="Century Gothic"/>
              </a:rPr>
              <a:t>Big Sequence Management</a:t>
            </a:r>
          </a:p>
        </p:txBody>
      </p:sp>
      <p:pic>
        <p:nvPicPr>
          <p:cNvPr id="12" name="Picture 11" descr="A picture containing clock&#10;&#10;Description automatically generated">
            <a:extLst>
              <a:ext uri="{FF2B5EF4-FFF2-40B4-BE49-F238E27FC236}">
                <a16:creationId xmlns:a16="http://schemas.microsoft.com/office/drawing/2014/main" id="{6073C2A5-746E-4AE4-9D6D-80499265E53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016586" y="5986476"/>
            <a:ext cx="1269261" cy="896924"/>
          </a:xfrm>
          <a:prstGeom prst="rect">
            <a:avLst/>
          </a:prstGeom>
        </p:spPr>
      </p:pic>
      <p:sp>
        <p:nvSpPr>
          <p:cNvPr id="10" name="Google Shape;61;p14"/>
          <p:cNvSpPr txBox="1">
            <a:spLocks/>
          </p:cNvSpPr>
          <p:nvPr/>
        </p:nvSpPr>
        <p:spPr>
          <a:xfrm>
            <a:off x="0" y="2684620"/>
            <a:ext cx="9144000" cy="611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dk2"/>
              </a:buClr>
              <a:buSzPts val="2800"/>
              <a:buFont typeface="Arial"/>
              <a:buNone/>
              <a:defRPr sz="2800" b="0" i="0" u="none" strike="noStrike" cap="none">
                <a:solidFill>
                  <a:schemeClr val="dk2"/>
                </a:solidFill>
                <a:latin typeface="Arial"/>
                <a:ea typeface="Arial"/>
                <a:cs typeface="Arial"/>
                <a:sym typeface="Arial"/>
              </a:defRPr>
            </a:lvl1pPr>
            <a:lvl2pPr marL="914400" marR="0" lvl="1" indent="-317500" algn="ctr" rtl="0">
              <a:lnSpc>
                <a:spcPct val="100000"/>
              </a:lnSpc>
              <a:spcBef>
                <a:spcPts val="0"/>
              </a:spcBef>
              <a:spcAft>
                <a:spcPts val="0"/>
              </a:spcAft>
              <a:buClr>
                <a:schemeClr val="dk2"/>
              </a:buClr>
              <a:buSzPts val="2800"/>
              <a:buFont typeface="Arial"/>
              <a:buNone/>
              <a:defRPr sz="2800" b="0" i="0" u="none" strike="noStrike" cap="none">
                <a:solidFill>
                  <a:schemeClr val="dk2"/>
                </a:solidFill>
                <a:latin typeface="Arial"/>
                <a:ea typeface="Arial"/>
                <a:cs typeface="Arial"/>
                <a:sym typeface="Arial"/>
              </a:defRPr>
            </a:lvl2pPr>
            <a:lvl3pPr marL="1371600" marR="0" lvl="2" indent="-317500" algn="ctr" rtl="0">
              <a:lnSpc>
                <a:spcPct val="100000"/>
              </a:lnSpc>
              <a:spcBef>
                <a:spcPts val="0"/>
              </a:spcBef>
              <a:spcAft>
                <a:spcPts val="0"/>
              </a:spcAft>
              <a:buClr>
                <a:schemeClr val="dk2"/>
              </a:buClr>
              <a:buSzPts val="2800"/>
              <a:buFont typeface="Arial"/>
              <a:buNone/>
              <a:defRPr sz="2800" b="0" i="0" u="none" strike="noStrike" cap="none">
                <a:solidFill>
                  <a:schemeClr val="dk2"/>
                </a:solidFill>
                <a:latin typeface="Arial"/>
                <a:ea typeface="Arial"/>
                <a:cs typeface="Arial"/>
                <a:sym typeface="Arial"/>
              </a:defRPr>
            </a:lvl3pPr>
            <a:lvl4pPr marL="1828800" marR="0" lvl="3" indent="-317500" algn="ctr" rtl="0">
              <a:lnSpc>
                <a:spcPct val="100000"/>
              </a:lnSpc>
              <a:spcBef>
                <a:spcPts val="0"/>
              </a:spcBef>
              <a:spcAft>
                <a:spcPts val="0"/>
              </a:spcAft>
              <a:buClr>
                <a:schemeClr val="dk2"/>
              </a:buClr>
              <a:buSzPts val="2800"/>
              <a:buFont typeface="Arial"/>
              <a:buNone/>
              <a:defRPr sz="2800" b="0" i="0" u="none" strike="noStrike" cap="none">
                <a:solidFill>
                  <a:schemeClr val="dk2"/>
                </a:solidFill>
                <a:latin typeface="Arial"/>
                <a:ea typeface="Arial"/>
                <a:cs typeface="Arial"/>
                <a:sym typeface="Arial"/>
              </a:defRPr>
            </a:lvl4pPr>
            <a:lvl5pPr marL="2286000" marR="0" lvl="4" indent="-317500" algn="ctr" rtl="0">
              <a:lnSpc>
                <a:spcPct val="100000"/>
              </a:lnSpc>
              <a:spcBef>
                <a:spcPts val="0"/>
              </a:spcBef>
              <a:spcAft>
                <a:spcPts val="0"/>
              </a:spcAft>
              <a:buClr>
                <a:schemeClr val="dk2"/>
              </a:buClr>
              <a:buSzPts val="2800"/>
              <a:buFont typeface="Arial"/>
              <a:buNone/>
              <a:defRPr sz="2800" b="0" i="0" u="none" strike="noStrike" cap="none">
                <a:solidFill>
                  <a:schemeClr val="dk2"/>
                </a:solidFill>
                <a:latin typeface="Arial"/>
                <a:ea typeface="Arial"/>
                <a:cs typeface="Arial"/>
                <a:sym typeface="Arial"/>
              </a:defRPr>
            </a:lvl5pPr>
            <a:lvl6pPr marL="2743200" marR="0" lvl="5" indent="-317500" algn="ctr" rtl="0">
              <a:lnSpc>
                <a:spcPct val="100000"/>
              </a:lnSpc>
              <a:spcBef>
                <a:spcPts val="0"/>
              </a:spcBef>
              <a:spcAft>
                <a:spcPts val="0"/>
              </a:spcAft>
              <a:buClr>
                <a:schemeClr val="dk2"/>
              </a:buClr>
              <a:buSzPts val="2800"/>
              <a:buFont typeface="Arial"/>
              <a:buNone/>
              <a:defRPr sz="2800" b="0" i="0" u="none" strike="noStrike" cap="none">
                <a:solidFill>
                  <a:schemeClr val="dk2"/>
                </a:solidFill>
                <a:latin typeface="Arial"/>
                <a:ea typeface="Arial"/>
                <a:cs typeface="Arial"/>
                <a:sym typeface="Arial"/>
              </a:defRPr>
            </a:lvl6pPr>
            <a:lvl7pPr marL="3200400" marR="0" lvl="6" indent="-317500" algn="ctr" rtl="0">
              <a:lnSpc>
                <a:spcPct val="100000"/>
              </a:lnSpc>
              <a:spcBef>
                <a:spcPts val="0"/>
              </a:spcBef>
              <a:spcAft>
                <a:spcPts val="0"/>
              </a:spcAft>
              <a:buClr>
                <a:schemeClr val="dk2"/>
              </a:buClr>
              <a:buSzPts val="2800"/>
              <a:buFont typeface="Arial"/>
              <a:buNone/>
              <a:defRPr sz="2800" b="0" i="0" u="none" strike="noStrike" cap="none">
                <a:solidFill>
                  <a:schemeClr val="dk2"/>
                </a:solidFill>
                <a:latin typeface="Arial"/>
                <a:ea typeface="Arial"/>
                <a:cs typeface="Arial"/>
                <a:sym typeface="Arial"/>
              </a:defRPr>
            </a:lvl7pPr>
            <a:lvl8pPr marL="3657600" marR="0" lvl="7" indent="-317500" algn="ctr" rtl="0">
              <a:lnSpc>
                <a:spcPct val="100000"/>
              </a:lnSpc>
              <a:spcBef>
                <a:spcPts val="0"/>
              </a:spcBef>
              <a:spcAft>
                <a:spcPts val="0"/>
              </a:spcAft>
              <a:buClr>
                <a:schemeClr val="dk2"/>
              </a:buClr>
              <a:buSzPts val="2800"/>
              <a:buFont typeface="Arial"/>
              <a:buNone/>
              <a:defRPr sz="2800" b="0" i="0" u="none" strike="noStrike" cap="none">
                <a:solidFill>
                  <a:schemeClr val="dk2"/>
                </a:solidFill>
                <a:latin typeface="Arial"/>
                <a:ea typeface="Arial"/>
                <a:cs typeface="Arial"/>
                <a:sym typeface="Arial"/>
              </a:defRPr>
            </a:lvl8pPr>
            <a:lvl9pPr marL="4114800" marR="0" lvl="8" indent="-317500" algn="ctr" rtl="0">
              <a:lnSpc>
                <a:spcPct val="100000"/>
              </a:lnSpc>
              <a:spcBef>
                <a:spcPts val="0"/>
              </a:spcBef>
              <a:spcAft>
                <a:spcPts val="0"/>
              </a:spcAft>
              <a:buClr>
                <a:schemeClr val="dk2"/>
              </a:buClr>
              <a:buSzPts val="2800"/>
              <a:buFont typeface="Arial"/>
              <a:buNone/>
              <a:defRPr sz="2800" b="0" i="0" u="none" strike="noStrike" cap="none">
                <a:solidFill>
                  <a:schemeClr val="dk2"/>
                </a:solidFill>
                <a:latin typeface="Arial"/>
                <a:ea typeface="Arial"/>
                <a:cs typeface="Arial"/>
                <a:sym typeface="Arial"/>
              </a:defRPr>
            </a:lvl9pPr>
          </a:lstStyle>
          <a:p>
            <a:pPr marL="0" indent="0">
              <a:buClr>
                <a:srgbClr val="595959"/>
              </a:buClr>
              <a:defRPr/>
            </a:pPr>
            <a:r>
              <a:rPr lang="en-CA" sz="2000" b="1" kern="0" dirty="0">
                <a:solidFill>
                  <a:srgbClr val="666666"/>
                </a:solidFill>
                <a:latin typeface="Century Gothic"/>
                <a:ea typeface="Century Gothic"/>
                <a:cs typeface="Century Gothic"/>
                <a:sym typeface="Century Gothic"/>
              </a:rPr>
              <a:t>Karima </a:t>
            </a:r>
            <a:r>
              <a:rPr lang="en-CA" sz="2000" b="1" kern="0" dirty="0" err="1">
                <a:solidFill>
                  <a:srgbClr val="666666"/>
                </a:solidFill>
                <a:latin typeface="Century Gothic"/>
                <a:ea typeface="Century Gothic"/>
                <a:cs typeface="Century Gothic"/>
                <a:sym typeface="Century Gothic"/>
              </a:rPr>
              <a:t>Echihabi</a:t>
            </a:r>
            <a:r>
              <a:rPr lang="en-CA" sz="2000" b="1" kern="0" dirty="0">
                <a:solidFill>
                  <a:srgbClr val="666666"/>
                </a:solidFill>
                <a:latin typeface="Century Gothic"/>
                <a:ea typeface="Century Gothic"/>
                <a:cs typeface="Century Gothic"/>
                <a:sym typeface="Century Gothic"/>
              </a:rPr>
              <a:t>        Kostas </a:t>
            </a:r>
            <a:r>
              <a:rPr lang="en-CA" sz="2000" b="1" kern="0" dirty="0" err="1">
                <a:solidFill>
                  <a:srgbClr val="666666"/>
                </a:solidFill>
                <a:latin typeface="Century Gothic"/>
                <a:ea typeface="Century Gothic"/>
                <a:cs typeface="Century Gothic"/>
                <a:sym typeface="Century Gothic"/>
              </a:rPr>
              <a:t>Zoumpatianos</a:t>
            </a:r>
            <a:r>
              <a:rPr lang="en-CA" sz="2000" b="1" kern="0" dirty="0">
                <a:solidFill>
                  <a:srgbClr val="666666"/>
                </a:solidFill>
                <a:latin typeface="Century Gothic"/>
                <a:ea typeface="Century Gothic"/>
                <a:cs typeface="Century Gothic"/>
                <a:sym typeface="Century Gothic"/>
              </a:rPr>
              <a:t>        Themis </a:t>
            </a:r>
            <a:r>
              <a:rPr lang="en-CA" sz="2000" b="1" kern="0" dirty="0" err="1">
                <a:solidFill>
                  <a:srgbClr val="666666"/>
                </a:solidFill>
                <a:latin typeface="Century Gothic"/>
                <a:ea typeface="Century Gothic"/>
                <a:cs typeface="Century Gothic"/>
                <a:sym typeface="Century Gothic"/>
              </a:rPr>
              <a:t>Palpanas</a:t>
            </a:r>
            <a:endParaRPr lang="en-CA" sz="2000" kern="0" dirty="0">
              <a:solidFill>
                <a:srgbClr val="595959"/>
              </a:solidFill>
            </a:endParaRPr>
          </a:p>
        </p:txBody>
      </p:sp>
      <p:pic>
        <p:nvPicPr>
          <p:cNvPr id="15" name="Google Shape;64;p14"/>
          <p:cNvPicPr preferRelativeResize="0"/>
          <p:nvPr/>
        </p:nvPicPr>
        <p:blipFill rotWithShape="1">
          <a:blip r:embed="rId4">
            <a:alphaModFix/>
          </a:blip>
          <a:srcRect/>
          <a:stretch/>
        </p:blipFill>
        <p:spPr>
          <a:xfrm>
            <a:off x="1023528" y="6100264"/>
            <a:ext cx="836803" cy="612979"/>
          </a:xfrm>
          <a:prstGeom prst="rect">
            <a:avLst/>
          </a:prstGeom>
          <a:noFill/>
          <a:ln>
            <a:noFill/>
          </a:ln>
        </p:spPr>
      </p:pic>
      <p:pic>
        <p:nvPicPr>
          <p:cNvPr id="18" name="Google Shape;65;p14"/>
          <p:cNvPicPr preferRelativeResize="0"/>
          <p:nvPr/>
        </p:nvPicPr>
        <p:blipFill rotWithShape="1">
          <a:blip r:embed="rId5">
            <a:alphaModFix/>
          </a:blip>
          <a:srcRect/>
          <a:stretch/>
        </p:blipFill>
        <p:spPr>
          <a:xfrm>
            <a:off x="156884" y="6192521"/>
            <a:ext cx="555733" cy="501331"/>
          </a:xfrm>
          <a:prstGeom prst="rect">
            <a:avLst/>
          </a:prstGeom>
          <a:noFill/>
          <a:ln>
            <a:noFill/>
          </a:ln>
        </p:spPr>
      </p:pic>
      <p:pic>
        <p:nvPicPr>
          <p:cNvPr id="19" name="Google Shape;66;p14"/>
          <p:cNvPicPr preferRelativeResize="0"/>
          <p:nvPr/>
        </p:nvPicPr>
        <p:blipFill>
          <a:blip r:embed="rId6">
            <a:alphaModFix/>
          </a:blip>
          <a:stretch>
            <a:fillRect/>
          </a:stretch>
        </p:blipFill>
        <p:spPr>
          <a:xfrm>
            <a:off x="6671733" y="6079609"/>
            <a:ext cx="1117377" cy="881035"/>
          </a:xfrm>
          <a:prstGeom prst="rect">
            <a:avLst/>
          </a:prstGeom>
          <a:noFill/>
          <a:ln>
            <a:noFill/>
          </a:ln>
        </p:spPr>
      </p:pic>
      <p:pic>
        <p:nvPicPr>
          <p:cNvPr id="20" name="Google Shape;68;p14"/>
          <p:cNvPicPr preferRelativeResize="0"/>
          <p:nvPr/>
        </p:nvPicPr>
        <p:blipFill>
          <a:blip r:embed="rId7">
            <a:alphaModFix/>
          </a:blip>
          <a:stretch>
            <a:fillRect/>
          </a:stretch>
        </p:blipFill>
        <p:spPr>
          <a:xfrm>
            <a:off x="3616478" y="6222501"/>
            <a:ext cx="1165909" cy="358504"/>
          </a:xfrm>
          <a:prstGeom prst="rect">
            <a:avLst/>
          </a:prstGeom>
          <a:noFill/>
          <a:ln>
            <a:noFill/>
          </a:ln>
        </p:spPr>
      </p:pic>
      <p:pic>
        <p:nvPicPr>
          <p:cNvPr id="21" name="Google Shape;69;p14"/>
          <p:cNvPicPr preferRelativeResize="0"/>
          <p:nvPr/>
        </p:nvPicPr>
        <p:blipFill>
          <a:blip r:embed="rId8">
            <a:alphaModFix/>
          </a:blip>
          <a:stretch>
            <a:fillRect/>
          </a:stretch>
        </p:blipFill>
        <p:spPr>
          <a:xfrm>
            <a:off x="2111307" y="6157167"/>
            <a:ext cx="1205655" cy="586056"/>
          </a:xfrm>
          <a:prstGeom prst="rect">
            <a:avLst/>
          </a:prstGeom>
          <a:noFill/>
          <a:ln>
            <a:noFill/>
          </a:ln>
        </p:spPr>
      </p:pic>
      <p:pic>
        <p:nvPicPr>
          <p:cNvPr id="14" name="Picture 2" descr="C:\Users\a\Desktop\diNo-4white.png">
            <a:extLst>
              <a:ext uri="{FF2B5EF4-FFF2-40B4-BE49-F238E27FC236}">
                <a16:creationId xmlns:a16="http://schemas.microsoft.com/office/drawing/2014/main" id="{6651FFD7-9029-46EA-9458-B5623BB5889F}"/>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909476" y="6216435"/>
            <a:ext cx="1072758" cy="454559"/>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3972F419-DD15-41C5-ABC2-6B50AC61FFF2}"/>
              </a:ext>
            </a:extLst>
          </p:cNvPr>
          <p:cNvSpPr txBox="1"/>
          <p:nvPr/>
        </p:nvSpPr>
        <p:spPr>
          <a:xfrm>
            <a:off x="0" y="5477933"/>
            <a:ext cx="9144000" cy="338554"/>
          </a:xfrm>
          <a:prstGeom prst="rect">
            <a:avLst/>
          </a:prstGeom>
          <a:noFill/>
        </p:spPr>
        <p:txBody>
          <a:bodyPr wrap="square" rtlCol="0">
            <a:spAutoFit/>
          </a:bodyPr>
          <a:lstStyle/>
          <a:p>
            <a:pPr algn="ctr"/>
            <a:r>
              <a:rPr lang="en-US" sz="1600" dirty="0"/>
              <a:t>IEEE Symposium on Computers and Communications (ISCC), Rennes (France), July 2020</a:t>
            </a:r>
          </a:p>
        </p:txBody>
      </p:sp>
      <p:sp>
        <p:nvSpPr>
          <p:cNvPr id="3" name="TextBox 2">
            <a:extLst>
              <a:ext uri="{FF2B5EF4-FFF2-40B4-BE49-F238E27FC236}">
                <a16:creationId xmlns:a16="http://schemas.microsoft.com/office/drawing/2014/main" id="{DF4F6E4F-B741-409B-AFFD-8E5815074429}"/>
              </a:ext>
            </a:extLst>
          </p:cNvPr>
          <p:cNvSpPr txBox="1"/>
          <p:nvPr/>
        </p:nvSpPr>
        <p:spPr>
          <a:xfrm>
            <a:off x="1" y="3378198"/>
            <a:ext cx="9144000" cy="584775"/>
          </a:xfrm>
          <a:prstGeom prst="rect">
            <a:avLst/>
          </a:prstGeom>
          <a:noFill/>
        </p:spPr>
        <p:txBody>
          <a:bodyPr wrap="square" rtlCol="0">
            <a:spAutoFit/>
          </a:bodyPr>
          <a:lstStyle/>
          <a:p>
            <a:pPr indent="457200" algn="l"/>
            <a:r>
              <a:rPr lang="fr-FR" sz="1600" b="1" i="1" kern="0" dirty="0">
                <a:solidFill>
                  <a:srgbClr val="666666"/>
                </a:solidFill>
                <a:latin typeface="Century Gothic"/>
                <a:ea typeface="Century Gothic"/>
                <a:cs typeface="Century Gothic"/>
                <a:sym typeface="Century Gothic"/>
              </a:rPr>
              <a:t>Mohammed V </a:t>
            </a:r>
            <a:r>
              <a:rPr lang="fr-FR" sz="1600" b="1" i="1" kern="0" dirty="0" err="1">
                <a:solidFill>
                  <a:srgbClr val="666666"/>
                </a:solidFill>
                <a:latin typeface="Century Gothic"/>
                <a:ea typeface="Century Gothic"/>
                <a:cs typeface="Century Gothic"/>
                <a:sym typeface="Century Gothic"/>
              </a:rPr>
              <a:t>University</a:t>
            </a:r>
            <a:r>
              <a:rPr lang="fr-FR" sz="1600" b="1" i="1" kern="0" dirty="0">
                <a:solidFill>
                  <a:srgbClr val="666666"/>
                </a:solidFill>
                <a:latin typeface="Century Gothic"/>
                <a:ea typeface="Century Gothic"/>
                <a:cs typeface="Century Gothic"/>
                <a:sym typeface="Century Gothic"/>
              </a:rPr>
              <a:t>           Harvard </a:t>
            </a:r>
            <a:r>
              <a:rPr lang="fr-FR" sz="1600" b="1" i="1" kern="0" dirty="0" err="1">
                <a:solidFill>
                  <a:srgbClr val="666666"/>
                </a:solidFill>
                <a:latin typeface="Century Gothic"/>
                <a:ea typeface="Century Gothic"/>
                <a:cs typeface="Century Gothic"/>
                <a:sym typeface="Century Gothic"/>
              </a:rPr>
              <a:t>University</a:t>
            </a:r>
            <a:r>
              <a:rPr lang="fr-FR" sz="1600" b="1" i="1" kern="0" dirty="0">
                <a:solidFill>
                  <a:srgbClr val="666666"/>
                </a:solidFill>
                <a:latin typeface="Century Gothic"/>
                <a:ea typeface="Century Gothic"/>
                <a:cs typeface="Century Gothic"/>
                <a:sym typeface="Century Gothic"/>
              </a:rPr>
              <a:t> &amp;                Université de Paris &amp;</a:t>
            </a:r>
          </a:p>
          <a:p>
            <a:pPr indent="457200" algn="l"/>
            <a:r>
              <a:rPr lang="fr-FR" sz="1600" b="1" i="1" kern="0" dirty="0">
                <a:solidFill>
                  <a:srgbClr val="666666"/>
                </a:solidFill>
                <a:latin typeface="Century Gothic"/>
                <a:ea typeface="Century Gothic"/>
                <a:cs typeface="Century Gothic"/>
                <a:sym typeface="Century Gothic"/>
              </a:rPr>
              <a:t>			             Université de Paris            French </a:t>
            </a:r>
            <a:r>
              <a:rPr lang="fr-FR" sz="1600" b="1" i="1" kern="0" dirty="0" err="1">
                <a:solidFill>
                  <a:srgbClr val="666666"/>
                </a:solidFill>
                <a:latin typeface="Century Gothic"/>
                <a:ea typeface="Century Gothic"/>
                <a:cs typeface="Century Gothic"/>
                <a:sym typeface="Century Gothic"/>
              </a:rPr>
              <a:t>University</a:t>
            </a:r>
            <a:r>
              <a:rPr lang="fr-FR" sz="1600" b="1" i="1" kern="0" dirty="0">
                <a:solidFill>
                  <a:srgbClr val="666666"/>
                </a:solidFill>
                <a:latin typeface="Century Gothic"/>
                <a:ea typeface="Century Gothic"/>
                <a:cs typeface="Century Gothic"/>
                <a:sym typeface="Century Gothic"/>
              </a:rPr>
              <a:t> Institute (IUF)</a:t>
            </a:r>
          </a:p>
        </p:txBody>
      </p:sp>
      <p:sp>
        <p:nvSpPr>
          <p:cNvPr id="5" name="Slide Number Placeholder 4">
            <a:extLst>
              <a:ext uri="{FF2B5EF4-FFF2-40B4-BE49-F238E27FC236}">
                <a16:creationId xmlns:a16="http://schemas.microsoft.com/office/drawing/2014/main" id="{B714452E-9C0E-4170-819B-4BD1908C3934}"/>
              </a:ext>
            </a:extLst>
          </p:cNvPr>
          <p:cNvSpPr>
            <a:spLocks noGrp="1"/>
          </p:cNvSpPr>
          <p:nvPr>
            <p:ph type="sldNum" sz="quarter" idx="12"/>
          </p:nvPr>
        </p:nvSpPr>
        <p:spPr/>
        <p:txBody>
          <a:bodyPr/>
          <a:lstStyle/>
          <a:p>
            <a:fld id="{77D447A2-42E6-489B-9D68-84F5F818B1DA}" type="slidenum">
              <a:rPr lang="en-CA" smtClean="0"/>
              <a:t>1</a:t>
            </a:fld>
            <a:endParaRPr lang="en-CA"/>
          </a:p>
        </p:txBody>
      </p:sp>
    </p:spTree>
    <p:extLst>
      <p:ext uri="{BB962C8B-B14F-4D97-AF65-F5344CB8AC3E}">
        <p14:creationId xmlns:p14="http://schemas.microsoft.com/office/powerpoint/2010/main" val="77020285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57200" y="654623"/>
            <a:ext cx="8229600" cy="1066800"/>
          </a:xfrm>
        </p:spPr>
        <p:txBody>
          <a:bodyPr/>
          <a:lstStyle/>
          <a:p>
            <a:r>
              <a:rPr lang="en-US" dirty="0"/>
              <a:t>Data Centers</a:t>
            </a:r>
          </a:p>
        </p:txBody>
      </p:sp>
      <p:sp>
        <p:nvSpPr>
          <p:cNvPr id="4" name="Content Placeholder 3"/>
          <p:cNvSpPr>
            <a:spLocks noGrp="1"/>
          </p:cNvSpPr>
          <p:nvPr>
            <p:ph idx="1"/>
          </p:nvPr>
        </p:nvSpPr>
        <p:spPr>
          <a:xfrm>
            <a:off x="457200" y="1761111"/>
            <a:ext cx="8229600" cy="4324350"/>
          </a:xfrm>
        </p:spPr>
        <p:txBody>
          <a:bodyPr>
            <a:noAutofit/>
          </a:bodyPr>
          <a:lstStyle/>
          <a:p>
            <a:r>
              <a:rPr lang="en-US" sz="2600" dirty="0"/>
              <a:t>cloud utilization/operation/health monitoring</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10</a:t>
            </a:fld>
            <a:endParaRPr lang="en-US" dirty="0"/>
          </a:p>
        </p:txBody>
      </p:sp>
      <p:pic>
        <p:nvPicPr>
          <p:cNvPr id="66562" name="Picture 2" descr="C:\Users\a\Desktop\Cluster Monitoring.png"/>
          <p:cNvPicPr>
            <a:picLocks noChangeAspect="1" noChangeArrowheads="1"/>
          </p:cNvPicPr>
          <p:nvPr/>
        </p:nvPicPr>
        <p:blipFill rotWithShape="1">
          <a:blip r:embed="rId2">
            <a:extLst>
              <a:ext uri="{28A0092B-C50C-407E-A947-70E740481C1C}">
                <a14:useLocalDpi xmlns:a14="http://schemas.microsoft.com/office/drawing/2010/main" val="0"/>
              </a:ext>
            </a:extLst>
          </a:blip>
          <a:srcRect l="12086" t="10181" r="11608"/>
          <a:stretch/>
        </p:blipFill>
        <p:spPr bwMode="auto">
          <a:xfrm>
            <a:off x="1641764" y="2459716"/>
            <a:ext cx="6421582" cy="4249781"/>
          </a:xfrm>
          <a:prstGeom prst="rect">
            <a:avLst/>
          </a:prstGeom>
          <a:noFill/>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AA88C696-C8C3-4B92-BAE0-653A5ECB2D4E}"/>
              </a:ext>
            </a:extLst>
          </p:cNvPr>
          <p:cNvGrpSpPr/>
          <p:nvPr/>
        </p:nvGrpSpPr>
        <p:grpSpPr>
          <a:xfrm>
            <a:off x="119271" y="5915687"/>
            <a:ext cx="816389" cy="835917"/>
            <a:chOff x="1693381" y="4398972"/>
            <a:chExt cx="1003544" cy="993508"/>
          </a:xfrm>
        </p:grpSpPr>
        <p:pic>
          <p:nvPicPr>
            <p:cNvPr id="13" name="Picture 12">
              <a:extLst>
                <a:ext uri="{FF2B5EF4-FFF2-40B4-BE49-F238E27FC236}">
                  <a16:creationId xmlns:a16="http://schemas.microsoft.com/office/drawing/2014/main" id="{100AD9AA-9181-4ACA-990F-5548C8FE54BE}"/>
                </a:ext>
              </a:extLst>
            </p:cNvPr>
            <p:cNvPicPr>
              <a:picLocks noChangeAspect="1"/>
            </p:cNvPicPr>
            <p:nvPr/>
          </p:nvPicPr>
          <p:blipFill>
            <a:blip r:embed="rId3"/>
            <a:stretch>
              <a:fillRect/>
            </a:stretch>
          </p:blipFill>
          <p:spPr>
            <a:xfrm>
              <a:off x="1693381" y="4398972"/>
              <a:ext cx="1003544" cy="993508"/>
            </a:xfrm>
            <a:prstGeom prst="rect">
              <a:avLst/>
            </a:prstGeom>
          </p:spPr>
        </p:pic>
        <p:sp>
          <p:nvSpPr>
            <p:cNvPr id="14" name="TextBox 13">
              <a:extLst>
                <a:ext uri="{FF2B5EF4-FFF2-40B4-BE49-F238E27FC236}">
                  <a16:creationId xmlns:a16="http://schemas.microsoft.com/office/drawing/2014/main" id="{614CB10F-1F8B-49E5-B7EF-78D313D611E8}"/>
                </a:ext>
              </a:extLst>
            </p:cNvPr>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sp>
        <p:nvSpPr>
          <p:cNvPr id="2" name="Footer Placeholder 1">
            <a:extLst>
              <a:ext uri="{FF2B5EF4-FFF2-40B4-BE49-F238E27FC236}">
                <a16:creationId xmlns:a16="http://schemas.microsoft.com/office/drawing/2014/main" id="{78746535-6D44-4BA9-84AD-0B3846A88DEE}"/>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398791544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152400" y="155575"/>
            <a:ext cx="3141663" cy="6526213"/>
          </a:xfrm>
          <a:prstGeom prst="rect">
            <a:avLst/>
          </a:prstGeom>
          <a:solidFill>
            <a:srgbClr val="EAEAEA"/>
          </a:solidFill>
          <a:ln>
            <a:noFill/>
          </a:ln>
          <a:effectLst>
            <a:outerShdw blurRad="63500" dist="107763" dir="8100000" algn="ctr" rotWithShape="0">
              <a:schemeClr val="bg2">
                <a:alpha val="74998"/>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0898" name="Line 4"/>
          <p:cNvSpPr>
            <a:spLocks noChangeAspect="1" noChangeShapeType="1"/>
          </p:cNvSpPr>
          <p:nvPr/>
        </p:nvSpPr>
        <p:spPr bwMode="auto">
          <a:xfrm>
            <a:off x="406400" y="2814638"/>
            <a:ext cx="2516188"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899" name="Line 5"/>
          <p:cNvSpPr>
            <a:spLocks noChangeAspect="1" noChangeShapeType="1"/>
          </p:cNvSpPr>
          <p:nvPr/>
        </p:nvSpPr>
        <p:spPr bwMode="auto">
          <a:xfrm flipV="1">
            <a:off x="406400" y="1460500"/>
            <a:ext cx="1588" cy="13541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00" name="Line 6"/>
          <p:cNvSpPr>
            <a:spLocks noChangeAspect="1" noChangeShapeType="1"/>
          </p:cNvSpPr>
          <p:nvPr/>
        </p:nvSpPr>
        <p:spPr bwMode="auto">
          <a:xfrm flipV="1">
            <a:off x="406400" y="2781300"/>
            <a:ext cx="1588"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01" name="Rectangle 7"/>
          <p:cNvSpPr>
            <a:spLocks noChangeAspect="1" noChangeArrowheads="1"/>
          </p:cNvSpPr>
          <p:nvPr/>
        </p:nvSpPr>
        <p:spPr bwMode="auto">
          <a:xfrm>
            <a:off x="388938" y="2851150"/>
            <a:ext cx="115887"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80902" name="Rectangle 8"/>
          <p:cNvSpPr>
            <a:spLocks noChangeAspect="1" noChangeArrowheads="1"/>
          </p:cNvSpPr>
          <p:nvPr/>
        </p:nvSpPr>
        <p:spPr bwMode="auto">
          <a:xfrm>
            <a:off x="390525" y="2846388"/>
            <a:ext cx="492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a:solidFill>
                <a:srgbClr val="000000"/>
              </a:solidFill>
            </a:endParaRPr>
          </a:p>
        </p:txBody>
      </p:sp>
      <p:sp>
        <p:nvSpPr>
          <p:cNvPr id="80903" name="Line 9"/>
          <p:cNvSpPr>
            <a:spLocks noChangeAspect="1" noChangeShapeType="1"/>
          </p:cNvSpPr>
          <p:nvPr/>
        </p:nvSpPr>
        <p:spPr bwMode="auto">
          <a:xfrm flipV="1">
            <a:off x="766763" y="2781300"/>
            <a:ext cx="1587"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04" name="Rectangle 10"/>
          <p:cNvSpPr>
            <a:spLocks noChangeAspect="1" noChangeArrowheads="1"/>
          </p:cNvSpPr>
          <p:nvPr/>
        </p:nvSpPr>
        <p:spPr bwMode="auto">
          <a:xfrm>
            <a:off x="727075" y="2851150"/>
            <a:ext cx="174625"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80905" name="Rectangle 11"/>
          <p:cNvSpPr>
            <a:spLocks noChangeAspect="1" noChangeArrowheads="1"/>
          </p:cNvSpPr>
          <p:nvPr/>
        </p:nvSpPr>
        <p:spPr bwMode="auto">
          <a:xfrm>
            <a:off x="727075" y="28463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a:solidFill>
                <a:srgbClr val="000000"/>
              </a:solidFill>
            </a:endParaRPr>
          </a:p>
        </p:txBody>
      </p:sp>
      <p:sp>
        <p:nvSpPr>
          <p:cNvPr id="80906" name="Line 12"/>
          <p:cNvSpPr>
            <a:spLocks noChangeAspect="1" noChangeShapeType="1"/>
          </p:cNvSpPr>
          <p:nvPr/>
        </p:nvSpPr>
        <p:spPr bwMode="auto">
          <a:xfrm flipV="1">
            <a:off x="1125538" y="2781300"/>
            <a:ext cx="1587"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07" name="Rectangle 13"/>
          <p:cNvSpPr>
            <a:spLocks noChangeAspect="1" noChangeArrowheads="1"/>
          </p:cNvSpPr>
          <p:nvPr/>
        </p:nvSpPr>
        <p:spPr bwMode="auto">
          <a:xfrm>
            <a:off x="1085850" y="2851150"/>
            <a:ext cx="176213"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80908" name="Rectangle 14"/>
          <p:cNvSpPr>
            <a:spLocks noChangeAspect="1" noChangeArrowheads="1"/>
          </p:cNvSpPr>
          <p:nvPr/>
        </p:nvSpPr>
        <p:spPr bwMode="auto">
          <a:xfrm>
            <a:off x="1085850" y="28463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a:solidFill>
                <a:srgbClr val="000000"/>
              </a:solidFill>
            </a:endParaRPr>
          </a:p>
        </p:txBody>
      </p:sp>
      <p:sp>
        <p:nvSpPr>
          <p:cNvPr id="80909" name="Line 15"/>
          <p:cNvSpPr>
            <a:spLocks noChangeAspect="1" noChangeShapeType="1"/>
          </p:cNvSpPr>
          <p:nvPr/>
        </p:nvSpPr>
        <p:spPr bwMode="auto">
          <a:xfrm flipV="1">
            <a:off x="1487488" y="2781300"/>
            <a:ext cx="1587"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10" name="Rectangle 16"/>
          <p:cNvSpPr>
            <a:spLocks noChangeAspect="1" noChangeArrowheads="1"/>
          </p:cNvSpPr>
          <p:nvPr/>
        </p:nvSpPr>
        <p:spPr bwMode="auto">
          <a:xfrm>
            <a:off x="1446213" y="2851150"/>
            <a:ext cx="176212"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80911" name="Rectangle 17"/>
          <p:cNvSpPr>
            <a:spLocks noChangeAspect="1" noChangeArrowheads="1"/>
          </p:cNvSpPr>
          <p:nvPr/>
        </p:nvSpPr>
        <p:spPr bwMode="auto">
          <a:xfrm>
            <a:off x="1446213" y="28463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a:solidFill>
                <a:srgbClr val="000000"/>
              </a:solidFill>
            </a:endParaRPr>
          </a:p>
        </p:txBody>
      </p:sp>
      <p:sp>
        <p:nvSpPr>
          <p:cNvPr id="80912" name="Line 18"/>
          <p:cNvSpPr>
            <a:spLocks noChangeAspect="1" noChangeShapeType="1"/>
          </p:cNvSpPr>
          <p:nvPr/>
        </p:nvSpPr>
        <p:spPr bwMode="auto">
          <a:xfrm flipV="1">
            <a:off x="1839913" y="2781300"/>
            <a:ext cx="1587"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13" name="Rectangle 19"/>
          <p:cNvSpPr>
            <a:spLocks noChangeAspect="1" noChangeArrowheads="1"/>
          </p:cNvSpPr>
          <p:nvPr/>
        </p:nvSpPr>
        <p:spPr bwMode="auto">
          <a:xfrm>
            <a:off x="1800225" y="2851150"/>
            <a:ext cx="176213"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80914" name="Rectangle 20"/>
          <p:cNvSpPr>
            <a:spLocks noChangeAspect="1" noChangeArrowheads="1"/>
          </p:cNvSpPr>
          <p:nvPr/>
        </p:nvSpPr>
        <p:spPr bwMode="auto">
          <a:xfrm>
            <a:off x="1800225" y="28463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a:solidFill>
                <a:srgbClr val="000000"/>
              </a:solidFill>
            </a:endParaRPr>
          </a:p>
        </p:txBody>
      </p:sp>
      <p:sp>
        <p:nvSpPr>
          <p:cNvPr id="80915" name="Line 21"/>
          <p:cNvSpPr>
            <a:spLocks noChangeAspect="1" noChangeShapeType="1"/>
          </p:cNvSpPr>
          <p:nvPr/>
        </p:nvSpPr>
        <p:spPr bwMode="auto">
          <a:xfrm flipV="1">
            <a:off x="2203450" y="2781300"/>
            <a:ext cx="1588"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16" name="Rectangle 22"/>
          <p:cNvSpPr>
            <a:spLocks noChangeAspect="1" noChangeArrowheads="1"/>
          </p:cNvSpPr>
          <p:nvPr/>
        </p:nvSpPr>
        <p:spPr bwMode="auto">
          <a:xfrm>
            <a:off x="2141538" y="2851150"/>
            <a:ext cx="246062"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80917" name="Rectangle 23"/>
          <p:cNvSpPr>
            <a:spLocks noChangeAspect="1" noChangeArrowheads="1"/>
          </p:cNvSpPr>
          <p:nvPr/>
        </p:nvSpPr>
        <p:spPr bwMode="auto">
          <a:xfrm>
            <a:off x="2143125" y="2846388"/>
            <a:ext cx="147638"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a:solidFill>
                <a:srgbClr val="000000"/>
              </a:solidFill>
            </a:endParaRPr>
          </a:p>
        </p:txBody>
      </p:sp>
      <p:sp>
        <p:nvSpPr>
          <p:cNvPr id="80918" name="Line 24"/>
          <p:cNvSpPr>
            <a:spLocks noChangeAspect="1" noChangeShapeType="1"/>
          </p:cNvSpPr>
          <p:nvPr/>
        </p:nvSpPr>
        <p:spPr bwMode="auto">
          <a:xfrm flipV="1">
            <a:off x="2562225" y="2781300"/>
            <a:ext cx="1588"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19" name="Rectangle 25"/>
          <p:cNvSpPr>
            <a:spLocks noChangeAspect="1" noChangeArrowheads="1"/>
          </p:cNvSpPr>
          <p:nvPr/>
        </p:nvSpPr>
        <p:spPr bwMode="auto">
          <a:xfrm>
            <a:off x="2505075" y="2851150"/>
            <a:ext cx="246063"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80920" name="Rectangle 26"/>
          <p:cNvSpPr>
            <a:spLocks noChangeAspect="1" noChangeArrowheads="1"/>
          </p:cNvSpPr>
          <p:nvPr/>
        </p:nvSpPr>
        <p:spPr bwMode="auto">
          <a:xfrm>
            <a:off x="2500313" y="2846388"/>
            <a:ext cx="147637"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a:solidFill>
                <a:srgbClr val="000000"/>
              </a:solidFill>
            </a:endParaRPr>
          </a:p>
        </p:txBody>
      </p:sp>
      <p:sp>
        <p:nvSpPr>
          <p:cNvPr id="80921" name="Line 27"/>
          <p:cNvSpPr>
            <a:spLocks noChangeAspect="1" noChangeShapeType="1"/>
          </p:cNvSpPr>
          <p:nvPr/>
        </p:nvSpPr>
        <p:spPr bwMode="auto">
          <a:xfrm flipV="1">
            <a:off x="2922588" y="2781300"/>
            <a:ext cx="0"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22" name="Rectangle 28"/>
          <p:cNvSpPr>
            <a:spLocks noChangeAspect="1" noChangeArrowheads="1"/>
          </p:cNvSpPr>
          <p:nvPr/>
        </p:nvSpPr>
        <p:spPr bwMode="auto">
          <a:xfrm>
            <a:off x="2863850" y="2851150"/>
            <a:ext cx="246063"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80923" name="Rectangle 29"/>
          <p:cNvSpPr>
            <a:spLocks noChangeAspect="1" noChangeArrowheads="1"/>
          </p:cNvSpPr>
          <p:nvPr/>
        </p:nvSpPr>
        <p:spPr bwMode="auto">
          <a:xfrm>
            <a:off x="2863850" y="2846388"/>
            <a:ext cx="147638"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140</a:t>
            </a:r>
            <a:endParaRPr lang="en-US" altLang="en-US">
              <a:solidFill>
                <a:srgbClr val="000000"/>
              </a:solidFill>
            </a:endParaRPr>
          </a:p>
        </p:txBody>
      </p:sp>
      <p:sp>
        <p:nvSpPr>
          <p:cNvPr id="80924" name="Line 30"/>
          <p:cNvSpPr>
            <a:spLocks noChangeAspect="1" noChangeShapeType="1"/>
          </p:cNvSpPr>
          <p:nvPr/>
        </p:nvSpPr>
        <p:spPr bwMode="auto">
          <a:xfrm>
            <a:off x="406400" y="2814638"/>
            <a:ext cx="23813"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25" name="Freeform 31"/>
          <p:cNvSpPr>
            <a:spLocks noChangeAspect="1"/>
          </p:cNvSpPr>
          <p:nvPr/>
        </p:nvSpPr>
        <p:spPr bwMode="auto">
          <a:xfrm>
            <a:off x="431800" y="1584325"/>
            <a:ext cx="2305050" cy="788988"/>
          </a:xfrm>
          <a:custGeom>
            <a:avLst/>
            <a:gdLst>
              <a:gd name="T0" fmla="*/ 2147483647 w 3040"/>
              <a:gd name="T1" fmla="*/ 2147483647 h 743"/>
              <a:gd name="T2" fmla="*/ 2147483647 w 3040"/>
              <a:gd name="T3" fmla="*/ 2147483647 h 743"/>
              <a:gd name="T4" fmla="*/ 2147483647 w 3040"/>
              <a:gd name="T5" fmla="*/ 2147483647 h 743"/>
              <a:gd name="T6" fmla="*/ 2147483647 w 3040"/>
              <a:gd name="T7" fmla="*/ 2147483647 h 743"/>
              <a:gd name="T8" fmla="*/ 2147483647 w 3040"/>
              <a:gd name="T9" fmla="*/ 2147483647 h 743"/>
              <a:gd name="T10" fmla="*/ 2147483647 w 3040"/>
              <a:gd name="T11" fmla="*/ 2147483647 h 743"/>
              <a:gd name="T12" fmla="*/ 2147483647 w 3040"/>
              <a:gd name="T13" fmla="*/ 2147483647 h 743"/>
              <a:gd name="T14" fmla="*/ 2147483647 w 3040"/>
              <a:gd name="T15" fmla="*/ 2147483647 h 743"/>
              <a:gd name="T16" fmla="*/ 2147483647 w 3040"/>
              <a:gd name="T17" fmla="*/ 2147483647 h 743"/>
              <a:gd name="T18" fmla="*/ 2147483647 w 3040"/>
              <a:gd name="T19" fmla="*/ 2147483647 h 743"/>
              <a:gd name="T20" fmla="*/ 2147483647 w 3040"/>
              <a:gd name="T21" fmla="*/ 2147483647 h 743"/>
              <a:gd name="T22" fmla="*/ 2147483647 w 3040"/>
              <a:gd name="T23" fmla="*/ 2147483647 h 743"/>
              <a:gd name="T24" fmla="*/ 2147483647 w 3040"/>
              <a:gd name="T25" fmla="*/ 2147483647 h 743"/>
              <a:gd name="T26" fmla="*/ 2147483647 w 3040"/>
              <a:gd name="T27" fmla="*/ 2147483647 h 743"/>
              <a:gd name="T28" fmla="*/ 2147483647 w 3040"/>
              <a:gd name="T29" fmla="*/ 2147483647 h 743"/>
              <a:gd name="T30" fmla="*/ 2147483647 w 3040"/>
              <a:gd name="T31" fmla="*/ 2147483647 h 743"/>
              <a:gd name="T32" fmla="*/ 2147483647 w 3040"/>
              <a:gd name="T33" fmla="*/ 2147483647 h 743"/>
              <a:gd name="T34" fmla="*/ 2147483647 w 3040"/>
              <a:gd name="T35" fmla="*/ 2147483647 h 743"/>
              <a:gd name="T36" fmla="*/ 2147483647 w 3040"/>
              <a:gd name="T37" fmla="*/ 2147483647 h 743"/>
              <a:gd name="T38" fmla="*/ 2147483647 w 3040"/>
              <a:gd name="T39" fmla="*/ 2147483647 h 743"/>
              <a:gd name="T40" fmla="*/ 2147483647 w 3040"/>
              <a:gd name="T41" fmla="*/ 2147483647 h 743"/>
              <a:gd name="T42" fmla="*/ 2147483647 w 3040"/>
              <a:gd name="T43" fmla="*/ 2147483647 h 743"/>
              <a:gd name="T44" fmla="*/ 2147483647 w 3040"/>
              <a:gd name="T45" fmla="*/ 2147483647 h 743"/>
              <a:gd name="T46" fmla="*/ 2147483647 w 3040"/>
              <a:gd name="T47" fmla="*/ 2147483647 h 743"/>
              <a:gd name="T48" fmla="*/ 2147483647 w 3040"/>
              <a:gd name="T49" fmla="*/ 2147483647 h 743"/>
              <a:gd name="T50" fmla="*/ 2147483647 w 3040"/>
              <a:gd name="T51" fmla="*/ 2147483647 h 743"/>
              <a:gd name="T52" fmla="*/ 2147483647 w 3040"/>
              <a:gd name="T53" fmla="*/ 2147483647 h 743"/>
              <a:gd name="T54" fmla="*/ 2147483647 w 3040"/>
              <a:gd name="T55" fmla="*/ 2147483647 h 743"/>
              <a:gd name="T56" fmla="*/ 2147483647 w 3040"/>
              <a:gd name="T57" fmla="*/ 2147483647 h 743"/>
              <a:gd name="T58" fmla="*/ 2147483647 w 3040"/>
              <a:gd name="T59" fmla="*/ 2147483647 h 743"/>
              <a:gd name="T60" fmla="*/ 2147483647 w 3040"/>
              <a:gd name="T61" fmla="*/ 2147483647 h 743"/>
              <a:gd name="T62" fmla="*/ 2147483647 w 3040"/>
              <a:gd name="T63" fmla="*/ 2147483647 h 743"/>
              <a:gd name="T64" fmla="*/ 2147483647 w 3040"/>
              <a:gd name="T65" fmla="*/ 2147483647 h 743"/>
              <a:gd name="T66" fmla="*/ 2147483647 w 3040"/>
              <a:gd name="T67" fmla="*/ 2147483647 h 743"/>
              <a:gd name="T68" fmla="*/ 2147483647 w 3040"/>
              <a:gd name="T69" fmla="*/ 2147483647 h 743"/>
              <a:gd name="T70" fmla="*/ 2147483647 w 3040"/>
              <a:gd name="T71" fmla="*/ 2147483647 h 743"/>
              <a:gd name="T72" fmla="*/ 2147483647 w 3040"/>
              <a:gd name="T73" fmla="*/ 2147483647 h 743"/>
              <a:gd name="T74" fmla="*/ 2147483647 w 3040"/>
              <a:gd name="T75" fmla="*/ 2147483647 h 743"/>
              <a:gd name="T76" fmla="*/ 2147483647 w 3040"/>
              <a:gd name="T77" fmla="*/ 2147483647 h 743"/>
              <a:gd name="T78" fmla="*/ 2147483647 w 3040"/>
              <a:gd name="T79" fmla="*/ 2147483647 h 743"/>
              <a:gd name="T80" fmla="*/ 2147483647 w 3040"/>
              <a:gd name="T81" fmla="*/ 2147483647 h 743"/>
              <a:gd name="T82" fmla="*/ 2147483647 w 3040"/>
              <a:gd name="T83" fmla="*/ 2147483647 h 743"/>
              <a:gd name="T84" fmla="*/ 2147483647 w 3040"/>
              <a:gd name="T85" fmla="*/ 2147483647 h 743"/>
              <a:gd name="T86" fmla="*/ 2147483647 w 3040"/>
              <a:gd name="T87" fmla="*/ 2147483647 h 743"/>
              <a:gd name="T88" fmla="*/ 2147483647 w 3040"/>
              <a:gd name="T89" fmla="*/ 2147483647 h 743"/>
              <a:gd name="T90" fmla="*/ 2147483647 w 3040"/>
              <a:gd name="T91" fmla="*/ 2147483647 h 743"/>
              <a:gd name="T92" fmla="*/ 2147483647 w 3040"/>
              <a:gd name="T93" fmla="*/ 2147483647 h 743"/>
              <a:gd name="T94" fmla="*/ 2147483647 w 3040"/>
              <a:gd name="T95" fmla="*/ 2147483647 h 743"/>
              <a:gd name="T96" fmla="*/ 2147483647 w 3040"/>
              <a:gd name="T97" fmla="*/ 2147483647 h 743"/>
              <a:gd name="T98" fmla="*/ 2147483647 w 3040"/>
              <a:gd name="T99" fmla="*/ 2147483647 h 743"/>
              <a:gd name="T100" fmla="*/ 2147483647 w 3040"/>
              <a:gd name="T101" fmla="*/ 2147483647 h 743"/>
              <a:gd name="T102" fmla="*/ 2147483647 w 3040"/>
              <a:gd name="T103" fmla="*/ 2147483647 h 743"/>
              <a:gd name="T104" fmla="*/ 2147483647 w 3040"/>
              <a:gd name="T105" fmla="*/ 2147483647 h 743"/>
              <a:gd name="T106" fmla="*/ 2147483647 w 3040"/>
              <a:gd name="T107" fmla="*/ 2147483647 h 743"/>
              <a:gd name="T108" fmla="*/ 2147483647 w 3040"/>
              <a:gd name="T109" fmla="*/ 2147483647 h 743"/>
              <a:gd name="T110" fmla="*/ 2147483647 w 3040"/>
              <a:gd name="T111" fmla="*/ 2147483647 h 743"/>
              <a:gd name="T112" fmla="*/ 2147483647 w 3040"/>
              <a:gd name="T113" fmla="*/ 2147483647 h 7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40" h="743">
                <a:moveTo>
                  <a:pt x="0" y="728"/>
                </a:moveTo>
                <a:lnTo>
                  <a:pt x="11" y="743"/>
                </a:lnTo>
                <a:lnTo>
                  <a:pt x="34" y="726"/>
                </a:lnTo>
                <a:lnTo>
                  <a:pt x="28" y="718"/>
                </a:lnTo>
                <a:lnTo>
                  <a:pt x="32" y="728"/>
                </a:lnTo>
                <a:lnTo>
                  <a:pt x="55" y="718"/>
                </a:lnTo>
                <a:lnTo>
                  <a:pt x="51" y="709"/>
                </a:lnTo>
                <a:lnTo>
                  <a:pt x="51" y="718"/>
                </a:lnTo>
                <a:lnTo>
                  <a:pt x="74" y="718"/>
                </a:lnTo>
                <a:lnTo>
                  <a:pt x="97" y="718"/>
                </a:lnTo>
                <a:lnTo>
                  <a:pt x="128" y="718"/>
                </a:lnTo>
                <a:lnTo>
                  <a:pt x="128" y="709"/>
                </a:lnTo>
                <a:lnTo>
                  <a:pt x="124" y="718"/>
                </a:lnTo>
                <a:lnTo>
                  <a:pt x="147" y="728"/>
                </a:lnTo>
                <a:lnTo>
                  <a:pt x="151" y="728"/>
                </a:lnTo>
                <a:lnTo>
                  <a:pt x="174" y="728"/>
                </a:lnTo>
                <a:lnTo>
                  <a:pt x="178" y="728"/>
                </a:lnTo>
                <a:lnTo>
                  <a:pt x="201" y="718"/>
                </a:lnTo>
                <a:lnTo>
                  <a:pt x="224" y="711"/>
                </a:lnTo>
                <a:lnTo>
                  <a:pt x="247" y="701"/>
                </a:lnTo>
                <a:lnTo>
                  <a:pt x="269" y="693"/>
                </a:lnTo>
                <a:lnTo>
                  <a:pt x="292" y="684"/>
                </a:lnTo>
                <a:lnTo>
                  <a:pt x="315" y="676"/>
                </a:lnTo>
                <a:lnTo>
                  <a:pt x="338" y="668"/>
                </a:lnTo>
                <a:lnTo>
                  <a:pt x="342" y="665"/>
                </a:lnTo>
                <a:lnTo>
                  <a:pt x="365" y="638"/>
                </a:lnTo>
                <a:lnTo>
                  <a:pt x="358" y="632"/>
                </a:lnTo>
                <a:lnTo>
                  <a:pt x="363" y="640"/>
                </a:lnTo>
                <a:lnTo>
                  <a:pt x="394" y="615"/>
                </a:lnTo>
                <a:lnTo>
                  <a:pt x="396" y="613"/>
                </a:lnTo>
                <a:lnTo>
                  <a:pt x="419" y="578"/>
                </a:lnTo>
                <a:lnTo>
                  <a:pt x="411" y="573"/>
                </a:lnTo>
                <a:lnTo>
                  <a:pt x="417" y="580"/>
                </a:lnTo>
                <a:lnTo>
                  <a:pt x="440" y="563"/>
                </a:lnTo>
                <a:lnTo>
                  <a:pt x="442" y="563"/>
                </a:lnTo>
                <a:lnTo>
                  <a:pt x="465" y="538"/>
                </a:lnTo>
                <a:lnTo>
                  <a:pt x="465" y="536"/>
                </a:lnTo>
                <a:lnTo>
                  <a:pt x="488" y="510"/>
                </a:lnTo>
                <a:lnTo>
                  <a:pt x="480" y="504"/>
                </a:lnTo>
                <a:lnTo>
                  <a:pt x="488" y="511"/>
                </a:lnTo>
                <a:lnTo>
                  <a:pt x="511" y="487"/>
                </a:lnTo>
                <a:lnTo>
                  <a:pt x="534" y="462"/>
                </a:lnTo>
                <a:lnTo>
                  <a:pt x="526" y="454"/>
                </a:lnTo>
                <a:lnTo>
                  <a:pt x="532" y="462"/>
                </a:lnTo>
                <a:lnTo>
                  <a:pt x="555" y="444"/>
                </a:lnTo>
                <a:lnTo>
                  <a:pt x="578" y="427"/>
                </a:lnTo>
                <a:lnTo>
                  <a:pt x="601" y="410"/>
                </a:lnTo>
                <a:lnTo>
                  <a:pt x="595" y="402"/>
                </a:lnTo>
                <a:lnTo>
                  <a:pt x="597" y="412"/>
                </a:lnTo>
                <a:lnTo>
                  <a:pt x="628" y="404"/>
                </a:lnTo>
                <a:lnTo>
                  <a:pt x="626" y="395"/>
                </a:lnTo>
                <a:lnTo>
                  <a:pt x="624" y="404"/>
                </a:lnTo>
                <a:lnTo>
                  <a:pt x="647" y="412"/>
                </a:lnTo>
                <a:lnTo>
                  <a:pt x="649" y="412"/>
                </a:lnTo>
                <a:lnTo>
                  <a:pt x="672" y="412"/>
                </a:lnTo>
                <a:lnTo>
                  <a:pt x="672" y="402"/>
                </a:lnTo>
                <a:lnTo>
                  <a:pt x="666" y="410"/>
                </a:lnTo>
                <a:lnTo>
                  <a:pt x="689" y="427"/>
                </a:lnTo>
                <a:lnTo>
                  <a:pt x="712" y="444"/>
                </a:lnTo>
                <a:lnTo>
                  <a:pt x="717" y="446"/>
                </a:lnTo>
                <a:lnTo>
                  <a:pt x="740" y="446"/>
                </a:lnTo>
                <a:lnTo>
                  <a:pt x="763" y="446"/>
                </a:lnTo>
                <a:lnTo>
                  <a:pt x="786" y="446"/>
                </a:lnTo>
                <a:lnTo>
                  <a:pt x="809" y="446"/>
                </a:lnTo>
                <a:lnTo>
                  <a:pt x="813" y="446"/>
                </a:lnTo>
                <a:lnTo>
                  <a:pt x="836" y="437"/>
                </a:lnTo>
                <a:lnTo>
                  <a:pt x="859" y="429"/>
                </a:lnTo>
                <a:lnTo>
                  <a:pt x="890" y="420"/>
                </a:lnTo>
                <a:lnTo>
                  <a:pt x="913" y="412"/>
                </a:lnTo>
                <a:lnTo>
                  <a:pt x="936" y="404"/>
                </a:lnTo>
                <a:lnTo>
                  <a:pt x="938" y="402"/>
                </a:lnTo>
                <a:lnTo>
                  <a:pt x="961" y="385"/>
                </a:lnTo>
                <a:lnTo>
                  <a:pt x="984" y="368"/>
                </a:lnTo>
                <a:lnTo>
                  <a:pt x="1007" y="351"/>
                </a:lnTo>
                <a:lnTo>
                  <a:pt x="1030" y="333"/>
                </a:lnTo>
                <a:lnTo>
                  <a:pt x="1024" y="326"/>
                </a:lnTo>
                <a:lnTo>
                  <a:pt x="1028" y="335"/>
                </a:lnTo>
                <a:lnTo>
                  <a:pt x="1051" y="326"/>
                </a:lnTo>
                <a:lnTo>
                  <a:pt x="1074" y="318"/>
                </a:lnTo>
                <a:lnTo>
                  <a:pt x="1097" y="310"/>
                </a:lnTo>
                <a:lnTo>
                  <a:pt x="1093" y="301"/>
                </a:lnTo>
                <a:lnTo>
                  <a:pt x="1093" y="310"/>
                </a:lnTo>
                <a:lnTo>
                  <a:pt x="1116" y="310"/>
                </a:lnTo>
                <a:lnTo>
                  <a:pt x="1146" y="310"/>
                </a:lnTo>
                <a:lnTo>
                  <a:pt x="1169" y="310"/>
                </a:lnTo>
                <a:lnTo>
                  <a:pt x="1173" y="310"/>
                </a:lnTo>
                <a:lnTo>
                  <a:pt x="1196" y="301"/>
                </a:lnTo>
                <a:lnTo>
                  <a:pt x="1198" y="299"/>
                </a:lnTo>
                <a:lnTo>
                  <a:pt x="1221" y="282"/>
                </a:lnTo>
                <a:lnTo>
                  <a:pt x="1244" y="265"/>
                </a:lnTo>
                <a:lnTo>
                  <a:pt x="1238" y="257"/>
                </a:lnTo>
                <a:lnTo>
                  <a:pt x="1238" y="266"/>
                </a:lnTo>
                <a:lnTo>
                  <a:pt x="1261" y="266"/>
                </a:lnTo>
                <a:lnTo>
                  <a:pt x="1261" y="257"/>
                </a:lnTo>
                <a:lnTo>
                  <a:pt x="1257" y="266"/>
                </a:lnTo>
                <a:lnTo>
                  <a:pt x="1280" y="276"/>
                </a:lnTo>
                <a:lnTo>
                  <a:pt x="1284" y="276"/>
                </a:lnTo>
                <a:lnTo>
                  <a:pt x="1307" y="276"/>
                </a:lnTo>
                <a:lnTo>
                  <a:pt x="1330" y="276"/>
                </a:lnTo>
                <a:lnTo>
                  <a:pt x="1330" y="266"/>
                </a:lnTo>
                <a:lnTo>
                  <a:pt x="1328" y="276"/>
                </a:lnTo>
                <a:lnTo>
                  <a:pt x="1351" y="284"/>
                </a:lnTo>
                <a:lnTo>
                  <a:pt x="1353" y="284"/>
                </a:lnTo>
                <a:lnTo>
                  <a:pt x="1376" y="284"/>
                </a:lnTo>
                <a:lnTo>
                  <a:pt x="1407" y="284"/>
                </a:lnTo>
                <a:lnTo>
                  <a:pt x="1411" y="284"/>
                </a:lnTo>
                <a:lnTo>
                  <a:pt x="1434" y="276"/>
                </a:lnTo>
                <a:lnTo>
                  <a:pt x="1430" y="266"/>
                </a:lnTo>
                <a:lnTo>
                  <a:pt x="1430" y="276"/>
                </a:lnTo>
                <a:lnTo>
                  <a:pt x="1455" y="276"/>
                </a:lnTo>
                <a:lnTo>
                  <a:pt x="1458" y="276"/>
                </a:lnTo>
                <a:lnTo>
                  <a:pt x="1481" y="266"/>
                </a:lnTo>
                <a:lnTo>
                  <a:pt x="1478" y="257"/>
                </a:lnTo>
                <a:lnTo>
                  <a:pt x="1474" y="266"/>
                </a:lnTo>
                <a:lnTo>
                  <a:pt x="1497" y="276"/>
                </a:lnTo>
                <a:lnTo>
                  <a:pt x="1499" y="276"/>
                </a:lnTo>
                <a:lnTo>
                  <a:pt x="1522" y="284"/>
                </a:lnTo>
                <a:lnTo>
                  <a:pt x="1524" y="274"/>
                </a:lnTo>
                <a:lnTo>
                  <a:pt x="1518" y="282"/>
                </a:lnTo>
                <a:lnTo>
                  <a:pt x="1541" y="299"/>
                </a:lnTo>
                <a:lnTo>
                  <a:pt x="1543" y="301"/>
                </a:lnTo>
                <a:lnTo>
                  <a:pt x="1566" y="310"/>
                </a:lnTo>
                <a:lnTo>
                  <a:pt x="1569" y="301"/>
                </a:lnTo>
                <a:lnTo>
                  <a:pt x="1566" y="309"/>
                </a:lnTo>
                <a:lnTo>
                  <a:pt x="1589" y="324"/>
                </a:lnTo>
                <a:lnTo>
                  <a:pt x="1592" y="326"/>
                </a:lnTo>
                <a:lnTo>
                  <a:pt x="1615" y="326"/>
                </a:lnTo>
                <a:lnTo>
                  <a:pt x="1615" y="316"/>
                </a:lnTo>
                <a:lnTo>
                  <a:pt x="1614" y="326"/>
                </a:lnTo>
                <a:lnTo>
                  <a:pt x="1644" y="335"/>
                </a:lnTo>
                <a:lnTo>
                  <a:pt x="1650" y="335"/>
                </a:lnTo>
                <a:lnTo>
                  <a:pt x="1673" y="326"/>
                </a:lnTo>
                <a:lnTo>
                  <a:pt x="1696" y="318"/>
                </a:lnTo>
                <a:lnTo>
                  <a:pt x="1692" y="309"/>
                </a:lnTo>
                <a:lnTo>
                  <a:pt x="1692" y="318"/>
                </a:lnTo>
                <a:lnTo>
                  <a:pt x="1715" y="318"/>
                </a:lnTo>
                <a:lnTo>
                  <a:pt x="1715" y="309"/>
                </a:lnTo>
                <a:lnTo>
                  <a:pt x="1713" y="318"/>
                </a:lnTo>
                <a:lnTo>
                  <a:pt x="1736" y="326"/>
                </a:lnTo>
                <a:lnTo>
                  <a:pt x="1738" y="316"/>
                </a:lnTo>
                <a:lnTo>
                  <a:pt x="1734" y="326"/>
                </a:lnTo>
                <a:lnTo>
                  <a:pt x="1757" y="335"/>
                </a:lnTo>
                <a:lnTo>
                  <a:pt x="1759" y="335"/>
                </a:lnTo>
                <a:lnTo>
                  <a:pt x="1782" y="343"/>
                </a:lnTo>
                <a:lnTo>
                  <a:pt x="1784" y="333"/>
                </a:lnTo>
                <a:lnTo>
                  <a:pt x="1780" y="343"/>
                </a:lnTo>
                <a:lnTo>
                  <a:pt x="1803" y="353"/>
                </a:lnTo>
                <a:lnTo>
                  <a:pt x="1807" y="353"/>
                </a:lnTo>
                <a:lnTo>
                  <a:pt x="1830" y="353"/>
                </a:lnTo>
                <a:lnTo>
                  <a:pt x="1834" y="353"/>
                </a:lnTo>
                <a:lnTo>
                  <a:pt x="1857" y="343"/>
                </a:lnTo>
                <a:lnTo>
                  <a:pt x="1859" y="341"/>
                </a:lnTo>
                <a:lnTo>
                  <a:pt x="1882" y="324"/>
                </a:lnTo>
                <a:lnTo>
                  <a:pt x="1876" y="316"/>
                </a:lnTo>
                <a:lnTo>
                  <a:pt x="1880" y="324"/>
                </a:lnTo>
                <a:lnTo>
                  <a:pt x="1910" y="309"/>
                </a:lnTo>
                <a:lnTo>
                  <a:pt x="1906" y="301"/>
                </a:lnTo>
                <a:lnTo>
                  <a:pt x="1910" y="310"/>
                </a:lnTo>
                <a:lnTo>
                  <a:pt x="1933" y="301"/>
                </a:lnTo>
                <a:lnTo>
                  <a:pt x="1956" y="293"/>
                </a:lnTo>
                <a:lnTo>
                  <a:pt x="1979" y="284"/>
                </a:lnTo>
                <a:lnTo>
                  <a:pt x="1975" y="274"/>
                </a:lnTo>
                <a:lnTo>
                  <a:pt x="1975" y="284"/>
                </a:lnTo>
                <a:lnTo>
                  <a:pt x="1998" y="284"/>
                </a:lnTo>
                <a:lnTo>
                  <a:pt x="2021" y="284"/>
                </a:lnTo>
                <a:lnTo>
                  <a:pt x="2025" y="284"/>
                </a:lnTo>
                <a:lnTo>
                  <a:pt x="2048" y="276"/>
                </a:lnTo>
                <a:lnTo>
                  <a:pt x="2050" y="274"/>
                </a:lnTo>
                <a:lnTo>
                  <a:pt x="2073" y="257"/>
                </a:lnTo>
                <a:lnTo>
                  <a:pt x="2075" y="257"/>
                </a:lnTo>
                <a:lnTo>
                  <a:pt x="2098" y="232"/>
                </a:lnTo>
                <a:lnTo>
                  <a:pt x="2090" y="224"/>
                </a:lnTo>
                <a:lnTo>
                  <a:pt x="2096" y="232"/>
                </a:lnTo>
                <a:lnTo>
                  <a:pt x="2119" y="215"/>
                </a:lnTo>
                <a:lnTo>
                  <a:pt x="2142" y="198"/>
                </a:lnTo>
                <a:lnTo>
                  <a:pt x="2136" y="190"/>
                </a:lnTo>
                <a:lnTo>
                  <a:pt x="2142" y="198"/>
                </a:lnTo>
                <a:lnTo>
                  <a:pt x="2173" y="180"/>
                </a:lnTo>
                <a:lnTo>
                  <a:pt x="2196" y="163"/>
                </a:lnTo>
                <a:lnTo>
                  <a:pt x="2197" y="163"/>
                </a:lnTo>
                <a:lnTo>
                  <a:pt x="2220" y="138"/>
                </a:lnTo>
                <a:lnTo>
                  <a:pt x="2213" y="131"/>
                </a:lnTo>
                <a:lnTo>
                  <a:pt x="2217" y="140"/>
                </a:lnTo>
                <a:lnTo>
                  <a:pt x="2240" y="131"/>
                </a:lnTo>
                <a:lnTo>
                  <a:pt x="2263" y="123"/>
                </a:lnTo>
                <a:lnTo>
                  <a:pt x="2286" y="113"/>
                </a:lnTo>
                <a:lnTo>
                  <a:pt x="2282" y="104"/>
                </a:lnTo>
                <a:lnTo>
                  <a:pt x="2282" y="113"/>
                </a:lnTo>
                <a:lnTo>
                  <a:pt x="2305" y="113"/>
                </a:lnTo>
                <a:lnTo>
                  <a:pt x="2310" y="111"/>
                </a:lnTo>
                <a:lnTo>
                  <a:pt x="2333" y="94"/>
                </a:lnTo>
                <a:lnTo>
                  <a:pt x="2356" y="77"/>
                </a:lnTo>
                <a:lnTo>
                  <a:pt x="2351" y="69"/>
                </a:lnTo>
                <a:lnTo>
                  <a:pt x="2356" y="77"/>
                </a:lnTo>
                <a:lnTo>
                  <a:pt x="2379" y="62"/>
                </a:lnTo>
                <a:lnTo>
                  <a:pt x="2374" y="54"/>
                </a:lnTo>
                <a:lnTo>
                  <a:pt x="2377" y="64"/>
                </a:lnTo>
                <a:lnTo>
                  <a:pt x="2400" y="54"/>
                </a:lnTo>
                <a:lnTo>
                  <a:pt x="2397" y="44"/>
                </a:lnTo>
                <a:lnTo>
                  <a:pt x="2398" y="54"/>
                </a:lnTo>
                <a:lnTo>
                  <a:pt x="2429" y="46"/>
                </a:lnTo>
                <a:lnTo>
                  <a:pt x="2431" y="46"/>
                </a:lnTo>
                <a:lnTo>
                  <a:pt x="2454" y="37"/>
                </a:lnTo>
                <a:lnTo>
                  <a:pt x="2477" y="29"/>
                </a:lnTo>
                <a:lnTo>
                  <a:pt x="2473" y="20"/>
                </a:lnTo>
                <a:lnTo>
                  <a:pt x="2471" y="29"/>
                </a:lnTo>
                <a:lnTo>
                  <a:pt x="2494" y="37"/>
                </a:lnTo>
                <a:lnTo>
                  <a:pt x="2500" y="37"/>
                </a:lnTo>
                <a:lnTo>
                  <a:pt x="2523" y="29"/>
                </a:lnTo>
                <a:lnTo>
                  <a:pt x="2546" y="20"/>
                </a:lnTo>
                <a:lnTo>
                  <a:pt x="2542" y="10"/>
                </a:lnTo>
                <a:lnTo>
                  <a:pt x="2542" y="20"/>
                </a:lnTo>
                <a:lnTo>
                  <a:pt x="2565" y="20"/>
                </a:lnTo>
                <a:lnTo>
                  <a:pt x="2565" y="10"/>
                </a:lnTo>
                <a:lnTo>
                  <a:pt x="2561" y="20"/>
                </a:lnTo>
                <a:lnTo>
                  <a:pt x="2584" y="29"/>
                </a:lnTo>
                <a:lnTo>
                  <a:pt x="2588" y="29"/>
                </a:lnTo>
                <a:lnTo>
                  <a:pt x="2611" y="29"/>
                </a:lnTo>
                <a:lnTo>
                  <a:pt x="2611" y="20"/>
                </a:lnTo>
                <a:lnTo>
                  <a:pt x="2609" y="29"/>
                </a:lnTo>
                <a:lnTo>
                  <a:pt x="2632" y="37"/>
                </a:lnTo>
                <a:lnTo>
                  <a:pt x="2634" y="27"/>
                </a:lnTo>
                <a:lnTo>
                  <a:pt x="2628" y="35"/>
                </a:lnTo>
                <a:lnTo>
                  <a:pt x="2651" y="52"/>
                </a:lnTo>
                <a:lnTo>
                  <a:pt x="2653" y="52"/>
                </a:lnTo>
                <a:lnTo>
                  <a:pt x="2684" y="69"/>
                </a:lnTo>
                <a:lnTo>
                  <a:pt x="2688" y="62"/>
                </a:lnTo>
                <a:lnTo>
                  <a:pt x="2682" y="69"/>
                </a:lnTo>
                <a:lnTo>
                  <a:pt x="2705" y="87"/>
                </a:lnTo>
                <a:lnTo>
                  <a:pt x="2728" y="104"/>
                </a:lnTo>
                <a:lnTo>
                  <a:pt x="2732" y="106"/>
                </a:lnTo>
                <a:lnTo>
                  <a:pt x="2755" y="113"/>
                </a:lnTo>
                <a:lnTo>
                  <a:pt x="2757" y="104"/>
                </a:lnTo>
                <a:lnTo>
                  <a:pt x="2751" y="111"/>
                </a:lnTo>
                <a:lnTo>
                  <a:pt x="2774" y="129"/>
                </a:lnTo>
                <a:lnTo>
                  <a:pt x="2797" y="146"/>
                </a:lnTo>
                <a:lnTo>
                  <a:pt x="2802" y="138"/>
                </a:lnTo>
                <a:lnTo>
                  <a:pt x="2797" y="146"/>
                </a:lnTo>
                <a:lnTo>
                  <a:pt x="2820" y="171"/>
                </a:lnTo>
                <a:lnTo>
                  <a:pt x="2820" y="169"/>
                </a:lnTo>
                <a:lnTo>
                  <a:pt x="2822" y="173"/>
                </a:lnTo>
                <a:lnTo>
                  <a:pt x="2845" y="182"/>
                </a:lnTo>
                <a:lnTo>
                  <a:pt x="2848" y="173"/>
                </a:lnTo>
                <a:lnTo>
                  <a:pt x="2843" y="180"/>
                </a:lnTo>
                <a:lnTo>
                  <a:pt x="2866" y="198"/>
                </a:lnTo>
                <a:lnTo>
                  <a:pt x="2871" y="199"/>
                </a:lnTo>
                <a:lnTo>
                  <a:pt x="2875" y="199"/>
                </a:lnTo>
                <a:lnTo>
                  <a:pt x="2898" y="190"/>
                </a:lnTo>
                <a:lnTo>
                  <a:pt x="2894" y="180"/>
                </a:lnTo>
                <a:lnTo>
                  <a:pt x="2894" y="190"/>
                </a:lnTo>
                <a:lnTo>
                  <a:pt x="2925" y="190"/>
                </a:lnTo>
                <a:lnTo>
                  <a:pt x="2948" y="190"/>
                </a:lnTo>
                <a:lnTo>
                  <a:pt x="2971" y="190"/>
                </a:lnTo>
                <a:lnTo>
                  <a:pt x="2994" y="190"/>
                </a:lnTo>
                <a:lnTo>
                  <a:pt x="2994" y="180"/>
                </a:lnTo>
                <a:lnTo>
                  <a:pt x="2990" y="190"/>
                </a:lnTo>
                <a:lnTo>
                  <a:pt x="3013" y="199"/>
                </a:lnTo>
                <a:lnTo>
                  <a:pt x="3017" y="199"/>
                </a:lnTo>
                <a:lnTo>
                  <a:pt x="3040" y="199"/>
                </a:lnTo>
                <a:lnTo>
                  <a:pt x="3040" y="180"/>
                </a:lnTo>
                <a:lnTo>
                  <a:pt x="3017" y="180"/>
                </a:lnTo>
                <a:lnTo>
                  <a:pt x="3017" y="190"/>
                </a:lnTo>
                <a:lnTo>
                  <a:pt x="3021" y="182"/>
                </a:lnTo>
                <a:lnTo>
                  <a:pt x="2998" y="173"/>
                </a:lnTo>
                <a:lnTo>
                  <a:pt x="2994" y="171"/>
                </a:lnTo>
                <a:lnTo>
                  <a:pt x="2971" y="171"/>
                </a:lnTo>
                <a:lnTo>
                  <a:pt x="2948" y="171"/>
                </a:lnTo>
                <a:lnTo>
                  <a:pt x="2925" y="171"/>
                </a:lnTo>
                <a:lnTo>
                  <a:pt x="2894" y="171"/>
                </a:lnTo>
                <a:lnTo>
                  <a:pt x="2892" y="173"/>
                </a:lnTo>
                <a:lnTo>
                  <a:pt x="2869" y="182"/>
                </a:lnTo>
                <a:lnTo>
                  <a:pt x="2871" y="190"/>
                </a:lnTo>
                <a:lnTo>
                  <a:pt x="2877" y="182"/>
                </a:lnTo>
                <a:lnTo>
                  <a:pt x="2854" y="165"/>
                </a:lnTo>
                <a:lnTo>
                  <a:pt x="2852" y="165"/>
                </a:lnTo>
                <a:lnTo>
                  <a:pt x="2829" y="155"/>
                </a:lnTo>
                <a:lnTo>
                  <a:pt x="2825" y="163"/>
                </a:lnTo>
                <a:lnTo>
                  <a:pt x="2833" y="157"/>
                </a:lnTo>
                <a:lnTo>
                  <a:pt x="2810" y="132"/>
                </a:lnTo>
                <a:lnTo>
                  <a:pt x="2808" y="131"/>
                </a:lnTo>
                <a:lnTo>
                  <a:pt x="2785" y="113"/>
                </a:lnTo>
                <a:lnTo>
                  <a:pt x="2762" y="96"/>
                </a:lnTo>
                <a:lnTo>
                  <a:pt x="2760" y="96"/>
                </a:lnTo>
                <a:lnTo>
                  <a:pt x="2737" y="88"/>
                </a:lnTo>
                <a:lnTo>
                  <a:pt x="2734" y="96"/>
                </a:lnTo>
                <a:lnTo>
                  <a:pt x="2739" y="88"/>
                </a:lnTo>
                <a:lnTo>
                  <a:pt x="2716" y="71"/>
                </a:lnTo>
                <a:lnTo>
                  <a:pt x="2693" y="54"/>
                </a:lnTo>
                <a:lnTo>
                  <a:pt x="2663" y="37"/>
                </a:lnTo>
                <a:lnTo>
                  <a:pt x="2657" y="44"/>
                </a:lnTo>
                <a:lnTo>
                  <a:pt x="2663" y="37"/>
                </a:lnTo>
                <a:lnTo>
                  <a:pt x="2640" y="20"/>
                </a:lnTo>
                <a:lnTo>
                  <a:pt x="2638" y="20"/>
                </a:lnTo>
                <a:lnTo>
                  <a:pt x="2615" y="12"/>
                </a:lnTo>
                <a:lnTo>
                  <a:pt x="2611" y="10"/>
                </a:lnTo>
                <a:lnTo>
                  <a:pt x="2588" y="10"/>
                </a:lnTo>
                <a:lnTo>
                  <a:pt x="2588" y="20"/>
                </a:lnTo>
                <a:lnTo>
                  <a:pt x="2592" y="12"/>
                </a:lnTo>
                <a:lnTo>
                  <a:pt x="2569" y="2"/>
                </a:lnTo>
                <a:lnTo>
                  <a:pt x="2565" y="0"/>
                </a:lnTo>
                <a:lnTo>
                  <a:pt x="2542" y="0"/>
                </a:lnTo>
                <a:lnTo>
                  <a:pt x="2540" y="2"/>
                </a:lnTo>
                <a:lnTo>
                  <a:pt x="2517" y="12"/>
                </a:lnTo>
                <a:lnTo>
                  <a:pt x="2494" y="20"/>
                </a:lnTo>
                <a:lnTo>
                  <a:pt x="2496" y="27"/>
                </a:lnTo>
                <a:lnTo>
                  <a:pt x="2500" y="20"/>
                </a:lnTo>
                <a:lnTo>
                  <a:pt x="2477" y="12"/>
                </a:lnTo>
                <a:lnTo>
                  <a:pt x="2471" y="12"/>
                </a:lnTo>
                <a:lnTo>
                  <a:pt x="2448" y="20"/>
                </a:lnTo>
                <a:lnTo>
                  <a:pt x="2425" y="29"/>
                </a:lnTo>
                <a:lnTo>
                  <a:pt x="2427" y="37"/>
                </a:lnTo>
                <a:lnTo>
                  <a:pt x="2425" y="29"/>
                </a:lnTo>
                <a:lnTo>
                  <a:pt x="2395" y="37"/>
                </a:lnTo>
                <a:lnTo>
                  <a:pt x="2372" y="46"/>
                </a:lnTo>
                <a:lnTo>
                  <a:pt x="2370" y="46"/>
                </a:lnTo>
                <a:lnTo>
                  <a:pt x="2347" y="62"/>
                </a:lnTo>
                <a:lnTo>
                  <a:pt x="2345" y="62"/>
                </a:lnTo>
                <a:lnTo>
                  <a:pt x="2322" y="79"/>
                </a:lnTo>
                <a:lnTo>
                  <a:pt x="2299" y="96"/>
                </a:lnTo>
                <a:lnTo>
                  <a:pt x="2305" y="104"/>
                </a:lnTo>
                <a:lnTo>
                  <a:pt x="2305" y="94"/>
                </a:lnTo>
                <a:lnTo>
                  <a:pt x="2282" y="94"/>
                </a:lnTo>
                <a:lnTo>
                  <a:pt x="2280" y="96"/>
                </a:lnTo>
                <a:lnTo>
                  <a:pt x="2257" y="106"/>
                </a:lnTo>
                <a:lnTo>
                  <a:pt x="2234" y="113"/>
                </a:lnTo>
                <a:lnTo>
                  <a:pt x="2211" y="123"/>
                </a:lnTo>
                <a:lnTo>
                  <a:pt x="2207" y="125"/>
                </a:lnTo>
                <a:lnTo>
                  <a:pt x="2184" y="150"/>
                </a:lnTo>
                <a:lnTo>
                  <a:pt x="2190" y="155"/>
                </a:lnTo>
                <a:lnTo>
                  <a:pt x="2184" y="148"/>
                </a:lnTo>
                <a:lnTo>
                  <a:pt x="2161" y="165"/>
                </a:lnTo>
                <a:lnTo>
                  <a:pt x="2167" y="173"/>
                </a:lnTo>
                <a:lnTo>
                  <a:pt x="2163" y="165"/>
                </a:lnTo>
                <a:lnTo>
                  <a:pt x="2132" y="182"/>
                </a:lnTo>
                <a:lnTo>
                  <a:pt x="2130" y="182"/>
                </a:lnTo>
                <a:lnTo>
                  <a:pt x="2107" y="199"/>
                </a:lnTo>
                <a:lnTo>
                  <a:pt x="2084" y="217"/>
                </a:lnTo>
                <a:lnTo>
                  <a:pt x="2084" y="219"/>
                </a:lnTo>
                <a:lnTo>
                  <a:pt x="2062" y="243"/>
                </a:lnTo>
                <a:lnTo>
                  <a:pt x="2067" y="249"/>
                </a:lnTo>
                <a:lnTo>
                  <a:pt x="2062" y="242"/>
                </a:lnTo>
                <a:lnTo>
                  <a:pt x="2039" y="259"/>
                </a:lnTo>
                <a:lnTo>
                  <a:pt x="2044" y="266"/>
                </a:lnTo>
                <a:lnTo>
                  <a:pt x="2042" y="259"/>
                </a:lnTo>
                <a:lnTo>
                  <a:pt x="2019" y="266"/>
                </a:lnTo>
                <a:lnTo>
                  <a:pt x="2021" y="274"/>
                </a:lnTo>
                <a:lnTo>
                  <a:pt x="2021" y="265"/>
                </a:lnTo>
                <a:lnTo>
                  <a:pt x="1998" y="265"/>
                </a:lnTo>
                <a:lnTo>
                  <a:pt x="1975" y="265"/>
                </a:lnTo>
                <a:lnTo>
                  <a:pt x="1973" y="266"/>
                </a:lnTo>
                <a:lnTo>
                  <a:pt x="1950" y="276"/>
                </a:lnTo>
                <a:lnTo>
                  <a:pt x="1928" y="284"/>
                </a:lnTo>
                <a:lnTo>
                  <a:pt x="1905" y="293"/>
                </a:lnTo>
                <a:lnTo>
                  <a:pt x="1903" y="293"/>
                </a:lnTo>
                <a:lnTo>
                  <a:pt x="1872" y="309"/>
                </a:lnTo>
                <a:lnTo>
                  <a:pt x="1870" y="309"/>
                </a:lnTo>
                <a:lnTo>
                  <a:pt x="1847" y="326"/>
                </a:lnTo>
                <a:lnTo>
                  <a:pt x="1853" y="333"/>
                </a:lnTo>
                <a:lnTo>
                  <a:pt x="1851" y="326"/>
                </a:lnTo>
                <a:lnTo>
                  <a:pt x="1828" y="335"/>
                </a:lnTo>
                <a:lnTo>
                  <a:pt x="1830" y="343"/>
                </a:lnTo>
                <a:lnTo>
                  <a:pt x="1830" y="333"/>
                </a:lnTo>
                <a:lnTo>
                  <a:pt x="1807" y="333"/>
                </a:lnTo>
                <a:lnTo>
                  <a:pt x="1807" y="343"/>
                </a:lnTo>
                <a:lnTo>
                  <a:pt x="1811" y="335"/>
                </a:lnTo>
                <a:lnTo>
                  <a:pt x="1788" y="326"/>
                </a:lnTo>
                <a:lnTo>
                  <a:pt x="1765" y="318"/>
                </a:lnTo>
                <a:lnTo>
                  <a:pt x="1761" y="326"/>
                </a:lnTo>
                <a:lnTo>
                  <a:pt x="1765" y="318"/>
                </a:lnTo>
                <a:lnTo>
                  <a:pt x="1742" y="309"/>
                </a:lnTo>
                <a:lnTo>
                  <a:pt x="1719" y="301"/>
                </a:lnTo>
                <a:lnTo>
                  <a:pt x="1715" y="299"/>
                </a:lnTo>
                <a:lnTo>
                  <a:pt x="1692" y="299"/>
                </a:lnTo>
                <a:lnTo>
                  <a:pt x="1690" y="301"/>
                </a:lnTo>
                <a:lnTo>
                  <a:pt x="1667" y="309"/>
                </a:lnTo>
                <a:lnTo>
                  <a:pt x="1644" y="318"/>
                </a:lnTo>
                <a:lnTo>
                  <a:pt x="1646" y="326"/>
                </a:lnTo>
                <a:lnTo>
                  <a:pt x="1650" y="318"/>
                </a:lnTo>
                <a:lnTo>
                  <a:pt x="1619" y="309"/>
                </a:lnTo>
                <a:lnTo>
                  <a:pt x="1615" y="307"/>
                </a:lnTo>
                <a:lnTo>
                  <a:pt x="1592" y="307"/>
                </a:lnTo>
                <a:lnTo>
                  <a:pt x="1592" y="316"/>
                </a:lnTo>
                <a:lnTo>
                  <a:pt x="1598" y="309"/>
                </a:lnTo>
                <a:lnTo>
                  <a:pt x="1575" y="293"/>
                </a:lnTo>
                <a:lnTo>
                  <a:pt x="1573" y="293"/>
                </a:lnTo>
                <a:lnTo>
                  <a:pt x="1550" y="284"/>
                </a:lnTo>
                <a:lnTo>
                  <a:pt x="1546" y="291"/>
                </a:lnTo>
                <a:lnTo>
                  <a:pt x="1552" y="284"/>
                </a:lnTo>
                <a:lnTo>
                  <a:pt x="1529" y="266"/>
                </a:lnTo>
                <a:lnTo>
                  <a:pt x="1527" y="266"/>
                </a:lnTo>
                <a:lnTo>
                  <a:pt x="1504" y="259"/>
                </a:lnTo>
                <a:lnTo>
                  <a:pt x="1501" y="266"/>
                </a:lnTo>
                <a:lnTo>
                  <a:pt x="1504" y="259"/>
                </a:lnTo>
                <a:lnTo>
                  <a:pt x="1481" y="249"/>
                </a:lnTo>
                <a:lnTo>
                  <a:pt x="1476" y="249"/>
                </a:lnTo>
                <a:lnTo>
                  <a:pt x="1453" y="259"/>
                </a:lnTo>
                <a:lnTo>
                  <a:pt x="1455" y="266"/>
                </a:lnTo>
                <a:lnTo>
                  <a:pt x="1455" y="257"/>
                </a:lnTo>
                <a:lnTo>
                  <a:pt x="1430" y="257"/>
                </a:lnTo>
                <a:lnTo>
                  <a:pt x="1428" y="259"/>
                </a:lnTo>
                <a:lnTo>
                  <a:pt x="1405" y="266"/>
                </a:lnTo>
                <a:lnTo>
                  <a:pt x="1407" y="274"/>
                </a:lnTo>
                <a:lnTo>
                  <a:pt x="1407" y="265"/>
                </a:lnTo>
                <a:lnTo>
                  <a:pt x="1376" y="265"/>
                </a:lnTo>
                <a:lnTo>
                  <a:pt x="1353" y="265"/>
                </a:lnTo>
                <a:lnTo>
                  <a:pt x="1353" y="274"/>
                </a:lnTo>
                <a:lnTo>
                  <a:pt x="1357" y="266"/>
                </a:lnTo>
                <a:lnTo>
                  <a:pt x="1334" y="259"/>
                </a:lnTo>
                <a:lnTo>
                  <a:pt x="1330" y="257"/>
                </a:lnTo>
                <a:lnTo>
                  <a:pt x="1307" y="257"/>
                </a:lnTo>
                <a:lnTo>
                  <a:pt x="1284" y="257"/>
                </a:lnTo>
                <a:lnTo>
                  <a:pt x="1284" y="266"/>
                </a:lnTo>
                <a:lnTo>
                  <a:pt x="1288" y="259"/>
                </a:lnTo>
                <a:lnTo>
                  <a:pt x="1265" y="249"/>
                </a:lnTo>
                <a:lnTo>
                  <a:pt x="1261" y="247"/>
                </a:lnTo>
                <a:lnTo>
                  <a:pt x="1238" y="247"/>
                </a:lnTo>
                <a:lnTo>
                  <a:pt x="1233" y="249"/>
                </a:lnTo>
                <a:lnTo>
                  <a:pt x="1210" y="266"/>
                </a:lnTo>
                <a:lnTo>
                  <a:pt x="1187" y="284"/>
                </a:lnTo>
                <a:lnTo>
                  <a:pt x="1192" y="291"/>
                </a:lnTo>
                <a:lnTo>
                  <a:pt x="1190" y="284"/>
                </a:lnTo>
                <a:lnTo>
                  <a:pt x="1167" y="293"/>
                </a:lnTo>
                <a:lnTo>
                  <a:pt x="1169" y="301"/>
                </a:lnTo>
                <a:lnTo>
                  <a:pt x="1169" y="291"/>
                </a:lnTo>
                <a:lnTo>
                  <a:pt x="1146" y="291"/>
                </a:lnTo>
                <a:lnTo>
                  <a:pt x="1116" y="291"/>
                </a:lnTo>
                <a:lnTo>
                  <a:pt x="1093" y="291"/>
                </a:lnTo>
                <a:lnTo>
                  <a:pt x="1091" y="293"/>
                </a:lnTo>
                <a:lnTo>
                  <a:pt x="1068" y="301"/>
                </a:lnTo>
                <a:lnTo>
                  <a:pt x="1045" y="309"/>
                </a:lnTo>
                <a:lnTo>
                  <a:pt x="1022" y="318"/>
                </a:lnTo>
                <a:lnTo>
                  <a:pt x="1018" y="318"/>
                </a:lnTo>
                <a:lnTo>
                  <a:pt x="995" y="335"/>
                </a:lnTo>
                <a:lnTo>
                  <a:pt x="972" y="353"/>
                </a:lnTo>
                <a:lnTo>
                  <a:pt x="949" y="370"/>
                </a:lnTo>
                <a:lnTo>
                  <a:pt x="926" y="387"/>
                </a:lnTo>
                <a:lnTo>
                  <a:pt x="932" y="395"/>
                </a:lnTo>
                <a:lnTo>
                  <a:pt x="930" y="387"/>
                </a:lnTo>
                <a:lnTo>
                  <a:pt x="907" y="395"/>
                </a:lnTo>
                <a:lnTo>
                  <a:pt x="884" y="402"/>
                </a:lnTo>
                <a:lnTo>
                  <a:pt x="853" y="412"/>
                </a:lnTo>
                <a:lnTo>
                  <a:pt x="830" y="420"/>
                </a:lnTo>
                <a:lnTo>
                  <a:pt x="807" y="429"/>
                </a:lnTo>
                <a:lnTo>
                  <a:pt x="809" y="437"/>
                </a:lnTo>
                <a:lnTo>
                  <a:pt x="809" y="427"/>
                </a:lnTo>
                <a:lnTo>
                  <a:pt x="786" y="427"/>
                </a:lnTo>
                <a:lnTo>
                  <a:pt x="763" y="427"/>
                </a:lnTo>
                <a:lnTo>
                  <a:pt x="740" y="427"/>
                </a:lnTo>
                <a:lnTo>
                  <a:pt x="717" y="427"/>
                </a:lnTo>
                <a:lnTo>
                  <a:pt x="717" y="437"/>
                </a:lnTo>
                <a:lnTo>
                  <a:pt x="723" y="429"/>
                </a:lnTo>
                <a:lnTo>
                  <a:pt x="700" y="412"/>
                </a:lnTo>
                <a:lnTo>
                  <a:pt x="677" y="395"/>
                </a:lnTo>
                <a:lnTo>
                  <a:pt x="672" y="393"/>
                </a:lnTo>
                <a:lnTo>
                  <a:pt x="649" y="393"/>
                </a:lnTo>
                <a:lnTo>
                  <a:pt x="649" y="402"/>
                </a:lnTo>
                <a:lnTo>
                  <a:pt x="652" y="395"/>
                </a:lnTo>
                <a:lnTo>
                  <a:pt x="629" y="387"/>
                </a:lnTo>
                <a:lnTo>
                  <a:pt x="624" y="387"/>
                </a:lnTo>
                <a:lnTo>
                  <a:pt x="593" y="395"/>
                </a:lnTo>
                <a:lnTo>
                  <a:pt x="589" y="395"/>
                </a:lnTo>
                <a:lnTo>
                  <a:pt x="566" y="412"/>
                </a:lnTo>
                <a:lnTo>
                  <a:pt x="543" y="429"/>
                </a:lnTo>
                <a:lnTo>
                  <a:pt x="520" y="446"/>
                </a:lnTo>
                <a:lnTo>
                  <a:pt x="520" y="448"/>
                </a:lnTo>
                <a:lnTo>
                  <a:pt x="497" y="473"/>
                </a:lnTo>
                <a:lnTo>
                  <a:pt x="474" y="498"/>
                </a:lnTo>
                <a:lnTo>
                  <a:pt x="451" y="525"/>
                </a:lnTo>
                <a:lnTo>
                  <a:pt x="457" y="531"/>
                </a:lnTo>
                <a:lnTo>
                  <a:pt x="451" y="525"/>
                </a:lnTo>
                <a:lnTo>
                  <a:pt x="428" y="550"/>
                </a:lnTo>
                <a:lnTo>
                  <a:pt x="434" y="555"/>
                </a:lnTo>
                <a:lnTo>
                  <a:pt x="428" y="548"/>
                </a:lnTo>
                <a:lnTo>
                  <a:pt x="405" y="565"/>
                </a:lnTo>
                <a:lnTo>
                  <a:pt x="403" y="569"/>
                </a:lnTo>
                <a:lnTo>
                  <a:pt x="381" y="603"/>
                </a:lnTo>
                <a:lnTo>
                  <a:pt x="388" y="607"/>
                </a:lnTo>
                <a:lnTo>
                  <a:pt x="382" y="601"/>
                </a:lnTo>
                <a:lnTo>
                  <a:pt x="352" y="626"/>
                </a:lnTo>
                <a:lnTo>
                  <a:pt x="329" y="653"/>
                </a:lnTo>
                <a:lnTo>
                  <a:pt x="335" y="659"/>
                </a:lnTo>
                <a:lnTo>
                  <a:pt x="333" y="651"/>
                </a:lnTo>
                <a:lnTo>
                  <a:pt x="310" y="659"/>
                </a:lnTo>
                <a:lnTo>
                  <a:pt x="287" y="666"/>
                </a:lnTo>
                <a:lnTo>
                  <a:pt x="264" y="676"/>
                </a:lnTo>
                <a:lnTo>
                  <a:pt x="241" y="684"/>
                </a:lnTo>
                <a:lnTo>
                  <a:pt x="218" y="693"/>
                </a:lnTo>
                <a:lnTo>
                  <a:pt x="195" y="701"/>
                </a:lnTo>
                <a:lnTo>
                  <a:pt x="172" y="711"/>
                </a:lnTo>
                <a:lnTo>
                  <a:pt x="174" y="718"/>
                </a:lnTo>
                <a:lnTo>
                  <a:pt x="174" y="709"/>
                </a:lnTo>
                <a:lnTo>
                  <a:pt x="151" y="709"/>
                </a:lnTo>
                <a:lnTo>
                  <a:pt x="151" y="718"/>
                </a:lnTo>
                <a:lnTo>
                  <a:pt x="155" y="711"/>
                </a:lnTo>
                <a:lnTo>
                  <a:pt x="132" y="701"/>
                </a:lnTo>
                <a:lnTo>
                  <a:pt x="128" y="699"/>
                </a:lnTo>
                <a:lnTo>
                  <a:pt x="97" y="699"/>
                </a:lnTo>
                <a:lnTo>
                  <a:pt x="74" y="699"/>
                </a:lnTo>
                <a:lnTo>
                  <a:pt x="51" y="699"/>
                </a:lnTo>
                <a:lnTo>
                  <a:pt x="49" y="701"/>
                </a:lnTo>
                <a:lnTo>
                  <a:pt x="26" y="711"/>
                </a:lnTo>
                <a:lnTo>
                  <a:pt x="22" y="711"/>
                </a:lnTo>
                <a:lnTo>
                  <a:pt x="0" y="728"/>
                </a:lnTo>
                <a:close/>
              </a:path>
            </a:pathLst>
          </a:custGeom>
          <a:solidFill>
            <a:srgbClr val="000000"/>
          </a:solidFill>
          <a:ln w="15875">
            <a:solidFill>
              <a:srgbClr val="FF0000"/>
            </a:solidFill>
            <a:round/>
            <a:headEnd/>
            <a:tailEnd/>
          </a:ln>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26" name="Freeform 32"/>
          <p:cNvSpPr>
            <a:spLocks noChangeAspect="1"/>
          </p:cNvSpPr>
          <p:nvPr/>
        </p:nvSpPr>
        <p:spPr bwMode="auto">
          <a:xfrm>
            <a:off x="430213" y="2032000"/>
            <a:ext cx="2282825" cy="695325"/>
          </a:xfrm>
          <a:custGeom>
            <a:avLst/>
            <a:gdLst>
              <a:gd name="T0" fmla="*/ 2147483647 w 3009"/>
              <a:gd name="T1" fmla="*/ 2147483647 h 656"/>
              <a:gd name="T2" fmla="*/ 2147483647 w 3009"/>
              <a:gd name="T3" fmla="*/ 2147483647 h 656"/>
              <a:gd name="T4" fmla="*/ 2147483647 w 3009"/>
              <a:gd name="T5" fmla="*/ 2147483647 h 656"/>
              <a:gd name="T6" fmla="*/ 2147483647 w 3009"/>
              <a:gd name="T7" fmla="*/ 2147483647 h 656"/>
              <a:gd name="T8" fmla="*/ 2147483647 w 3009"/>
              <a:gd name="T9" fmla="*/ 2147483647 h 656"/>
              <a:gd name="T10" fmla="*/ 2147483647 w 3009"/>
              <a:gd name="T11" fmla="*/ 2147483647 h 656"/>
              <a:gd name="T12" fmla="*/ 2147483647 w 3009"/>
              <a:gd name="T13" fmla="*/ 2147483647 h 656"/>
              <a:gd name="T14" fmla="*/ 2147483647 w 3009"/>
              <a:gd name="T15" fmla="*/ 2147483647 h 656"/>
              <a:gd name="T16" fmla="*/ 2147483647 w 3009"/>
              <a:gd name="T17" fmla="*/ 2147483647 h 656"/>
              <a:gd name="T18" fmla="*/ 2147483647 w 3009"/>
              <a:gd name="T19" fmla="*/ 2147483647 h 656"/>
              <a:gd name="T20" fmla="*/ 2147483647 w 3009"/>
              <a:gd name="T21" fmla="*/ 2147483647 h 656"/>
              <a:gd name="T22" fmla="*/ 2147483647 w 3009"/>
              <a:gd name="T23" fmla="*/ 2147483647 h 656"/>
              <a:gd name="T24" fmla="*/ 2147483647 w 3009"/>
              <a:gd name="T25" fmla="*/ 2147483647 h 656"/>
              <a:gd name="T26" fmla="*/ 2147483647 w 3009"/>
              <a:gd name="T27" fmla="*/ 2147483647 h 656"/>
              <a:gd name="T28" fmla="*/ 2147483647 w 3009"/>
              <a:gd name="T29" fmla="*/ 2147483647 h 656"/>
              <a:gd name="T30" fmla="*/ 2147483647 w 3009"/>
              <a:gd name="T31" fmla="*/ 2147483647 h 656"/>
              <a:gd name="T32" fmla="*/ 2147483647 w 3009"/>
              <a:gd name="T33" fmla="*/ 2147483647 h 656"/>
              <a:gd name="T34" fmla="*/ 2147483647 w 3009"/>
              <a:gd name="T35" fmla="*/ 2147483647 h 656"/>
              <a:gd name="T36" fmla="*/ 2147483647 w 3009"/>
              <a:gd name="T37" fmla="*/ 2147483647 h 656"/>
              <a:gd name="T38" fmla="*/ 2147483647 w 3009"/>
              <a:gd name="T39" fmla="*/ 2147483647 h 656"/>
              <a:gd name="T40" fmla="*/ 2147483647 w 3009"/>
              <a:gd name="T41" fmla="*/ 2147483647 h 656"/>
              <a:gd name="T42" fmla="*/ 2147483647 w 3009"/>
              <a:gd name="T43" fmla="*/ 2147483647 h 656"/>
              <a:gd name="T44" fmla="*/ 2147483647 w 3009"/>
              <a:gd name="T45" fmla="*/ 2147483647 h 656"/>
              <a:gd name="T46" fmla="*/ 2147483647 w 3009"/>
              <a:gd name="T47" fmla="*/ 2147483647 h 656"/>
              <a:gd name="T48" fmla="*/ 2147483647 w 3009"/>
              <a:gd name="T49" fmla="*/ 2147483647 h 656"/>
              <a:gd name="T50" fmla="*/ 2147483647 w 3009"/>
              <a:gd name="T51" fmla="*/ 2147483647 h 656"/>
              <a:gd name="T52" fmla="*/ 2147483647 w 3009"/>
              <a:gd name="T53" fmla="*/ 2147483647 h 656"/>
              <a:gd name="T54" fmla="*/ 2147483647 w 3009"/>
              <a:gd name="T55" fmla="*/ 2147483647 h 656"/>
              <a:gd name="T56" fmla="*/ 2147483647 w 3009"/>
              <a:gd name="T57" fmla="*/ 2147483647 h 656"/>
              <a:gd name="T58" fmla="*/ 2147483647 w 3009"/>
              <a:gd name="T59" fmla="*/ 2147483647 h 656"/>
              <a:gd name="T60" fmla="*/ 2147483647 w 3009"/>
              <a:gd name="T61" fmla="*/ 2147483647 h 656"/>
              <a:gd name="T62" fmla="*/ 2147483647 w 3009"/>
              <a:gd name="T63" fmla="*/ 2147483647 h 656"/>
              <a:gd name="T64" fmla="*/ 2147483647 w 3009"/>
              <a:gd name="T65" fmla="*/ 0 h 656"/>
              <a:gd name="T66" fmla="*/ 2147483647 w 3009"/>
              <a:gd name="T67" fmla="*/ 0 h 656"/>
              <a:gd name="T68" fmla="*/ 2147483647 w 3009"/>
              <a:gd name="T69" fmla="*/ 0 h 656"/>
              <a:gd name="T70" fmla="*/ 2147483647 w 3009"/>
              <a:gd name="T71" fmla="*/ 0 h 656"/>
              <a:gd name="T72" fmla="*/ 2147483647 w 3009"/>
              <a:gd name="T73" fmla="*/ 0 h 656"/>
              <a:gd name="T74" fmla="*/ 2147483647 w 3009"/>
              <a:gd name="T75" fmla="*/ 2147483647 h 656"/>
              <a:gd name="T76" fmla="*/ 2147483647 w 3009"/>
              <a:gd name="T77" fmla="*/ 2147483647 h 656"/>
              <a:gd name="T78" fmla="*/ 2147483647 w 3009"/>
              <a:gd name="T79" fmla="*/ 2147483647 h 656"/>
              <a:gd name="T80" fmla="*/ 2147483647 w 3009"/>
              <a:gd name="T81" fmla="*/ 2147483647 h 656"/>
              <a:gd name="T82" fmla="*/ 2147483647 w 3009"/>
              <a:gd name="T83" fmla="*/ 2147483647 h 6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09" h="656">
                <a:moveTo>
                  <a:pt x="0" y="656"/>
                </a:moveTo>
                <a:lnTo>
                  <a:pt x="23" y="656"/>
                </a:lnTo>
                <a:lnTo>
                  <a:pt x="46" y="656"/>
                </a:lnTo>
                <a:lnTo>
                  <a:pt x="69" y="656"/>
                </a:lnTo>
                <a:lnTo>
                  <a:pt x="92" y="656"/>
                </a:lnTo>
                <a:lnTo>
                  <a:pt x="122" y="656"/>
                </a:lnTo>
                <a:lnTo>
                  <a:pt x="145" y="656"/>
                </a:lnTo>
                <a:lnTo>
                  <a:pt x="168" y="656"/>
                </a:lnTo>
                <a:lnTo>
                  <a:pt x="191" y="656"/>
                </a:lnTo>
                <a:lnTo>
                  <a:pt x="214" y="656"/>
                </a:lnTo>
                <a:lnTo>
                  <a:pt x="237" y="656"/>
                </a:lnTo>
                <a:lnTo>
                  <a:pt x="260" y="656"/>
                </a:lnTo>
                <a:lnTo>
                  <a:pt x="283" y="656"/>
                </a:lnTo>
                <a:lnTo>
                  <a:pt x="306" y="656"/>
                </a:lnTo>
                <a:lnTo>
                  <a:pt x="329" y="656"/>
                </a:lnTo>
                <a:lnTo>
                  <a:pt x="352" y="656"/>
                </a:lnTo>
                <a:lnTo>
                  <a:pt x="383" y="417"/>
                </a:lnTo>
                <a:lnTo>
                  <a:pt x="405" y="417"/>
                </a:lnTo>
                <a:lnTo>
                  <a:pt x="428" y="417"/>
                </a:lnTo>
                <a:lnTo>
                  <a:pt x="451" y="417"/>
                </a:lnTo>
                <a:lnTo>
                  <a:pt x="474" y="417"/>
                </a:lnTo>
                <a:lnTo>
                  <a:pt x="497" y="417"/>
                </a:lnTo>
                <a:lnTo>
                  <a:pt x="520" y="417"/>
                </a:lnTo>
                <a:lnTo>
                  <a:pt x="543" y="417"/>
                </a:lnTo>
                <a:lnTo>
                  <a:pt x="566" y="417"/>
                </a:lnTo>
                <a:lnTo>
                  <a:pt x="589" y="417"/>
                </a:lnTo>
                <a:lnTo>
                  <a:pt x="620" y="417"/>
                </a:lnTo>
                <a:lnTo>
                  <a:pt x="643" y="417"/>
                </a:lnTo>
                <a:lnTo>
                  <a:pt x="666" y="417"/>
                </a:lnTo>
                <a:lnTo>
                  <a:pt x="689" y="417"/>
                </a:lnTo>
                <a:lnTo>
                  <a:pt x="712" y="417"/>
                </a:lnTo>
                <a:lnTo>
                  <a:pt x="735" y="417"/>
                </a:lnTo>
                <a:lnTo>
                  <a:pt x="758" y="333"/>
                </a:lnTo>
                <a:lnTo>
                  <a:pt x="781" y="333"/>
                </a:lnTo>
                <a:lnTo>
                  <a:pt x="804" y="333"/>
                </a:lnTo>
                <a:lnTo>
                  <a:pt x="827" y="333"/>
                </a:lnTo>
                <a:lnTo>
                  <a:pt x="850" y="333"/>
                </a:lnTo>
                <a:lnTo>
                  <a:pt x="880" y="333"/>
                </a:lnTo>
                <a:lnTo>
                  <a:pt x="903" y="333"/>
                </a:lnTo>
                <a:lnTo>
                  <a:pt x="926" y="333"/>
                </a:lnTo>
                <a:lnTo>
                  <a:pt x="949" y="333"/>
                </a:lnTo>
                <a:lnTo>
                  <a:pt x="972" y="333"/>
                </a:lnTo>
                <a:lnTo>
                  <a:pt x="995" y="333"/>
                </a:lnTo>
                <a:lnTo>
                  <a:pt x="1018" y="333"/>
                </a:lnTo>
                <a:lnTo>
                  <a:pt x="1041" y="333"/>
                </a:lnTo>
                <a:lnTo>
                  <a:pt x="1064" y="333"/>
                </a:lnTo>
                <a:lnTo>
                  <a:pt x="1087" y="333"/>
                </a:lnTo>
                <a:lnTo>
                  <a:pt x="1110" y="333"/>
                </a:lnTo>
                <a:lnTo>
                  <a:pt x="1141" y="239"/>
                </a:lnTo>
                <a:lnTo>
                  <a:pt x="1164" y="239"/>
                </a:lnTo>
                <a:lnTo>
                  <a:pt x="1187" y="239"/>
                </a:lnTo>
                <a:lnTo>
                  <a:pt x="1210" y="239"/>
                </a:lnTo>
                <a:lnTo>
                  <a:pt x="1233" y="239"/>
                </a:lnTo>
                <a:lnTo>
                  <a:pt x="1256" y="239"/>
                </a:lnTo>
                <a:lnTo>
                  <a:pt x="1279" y="239"/>
                </a:lnTo>
                <a:lnTo>
                  <a:pt x="1302" y="239"/>
                </a:lnTo>
                <a:lnTo>
                  <a:pt x="1324" y="239"/>
                </a:lnTo>
                <a:lnTo>
                  <a:pt x="1347" y="239"/>
                </a:lnTo>
                <a:lnTo>
                  <a:pt x="1370" y="239"/>
                </a:lnTo>
                <a:lnTo>
                  <a:pt x="1401" y="239"/>
                </a:lnTo>
                <a:lnTo>
                  <a:pt x="1424" y="239"/>
                </a:lnTo>
                <a:lnTo>
                  <a:pt x="1449" y="239"/>
                </a:lnTo>
                <a:lnTo>
                  <a:pt x="1472" y="239"/>
                </a:lnTo>
                <a:lnTo>
                  <a:pt x="1495" y="239"/>
                </a:lnTo>
                <a:lnTo>
                  <a:pt x="1518" y="281"/>
                </a:lnTo>
                <a:lnTo>
                  <a:pt x="1541" y="281"/>
                </a:lnTo>
                <a:lnTo>
                  <a:pt x="1564" y="281"/>
                </a:lnTo>
                <a:lnTo>
                  <a:pt x="1587" y="281"/>
                </a:lnTo>
                <a:lnTo>
                  <a:pt x="1610" y="281"/>
                </a:lnTo>
                <a:lnTo>
                  <a:pt x="1640" y="281"/>
                </a:lnTo>
                <a:lnTo>
                  <a:pt x="1663" y="281"/>
                </a:lnTo>
                <a:lnTo>
                  <a:pt x="1686" y="281"/>
                </a:lnTo>
                <a:lnTo>
                  <a:pt x="1709" y="281"/>
                </a:lnTo>
                <a:lnTo>
                  <a:pt x="1732" y="281"/>
                </a:lnTo>
                <a:lnTo>
                  <a:pt x="1755" y="281"/>
                </a:lnTo>
                <a:lnTo>
                  <a:pt x="1778" y="281"/>
                </a:lnTo>
                <a:lnTo>
                  <a:pt x="1801" y="281"/>
                </a:lnTo>
                <a:lnTo>
                  <a:pt x="1824" y="281"/>
                </a:lnTo>
                <a:lnTo>
                  <a:pt x="1847" y="281"/>
                </a:lnTo>
                <a:lnTo>
                  <a:pt x="1870" y="281"/>
                </a:lnTo>
                <a:lnTo>
                  <a:pt x="1901" y="170"/>
                </a:lnTo>
                <a:lnTo>
                  <a:pt x="1924" y="170"/>
                </a:lnTo>
                <a:lnTo>
                  <a:pt x="1947" y="170"/>
                </a:lnTo>
                <a:lnTo>
                  <a:pt x="1970" y="170"/>
                </a:lnTo>
                <a:lnTo>
                  <a:pt x="1993" y="170"/>
                </a:lnTo>
                <a:lnTo>
                  <a:pt x="2016" y="170"/>
                </a:lnTo>
                <a:lnTo>
                  <a:pt x="2039" y="170"/>
                </a:lnTo>
                <a:lnTo>
                  <a:pt x="2062" y="170"/>
                </a:lnTo>
                <a:lnTo>
                  <a:pt x="2085" y="170"/>
                </a:lnTo>
                <a:lnTo>
                  <a:pt x="2108" y="170"/>
                </a:lnTo>
                <a:lnTo>
                  <a:pt x="2131" y="170"/>
                </a:lnTo>
                <a:lnTo>
                  <a:pt x="2161" y="170"/>
                </a:lnTo>
                <a:lnTo>
                  <a:pt x="2184" y="170"/>
                </a:lnTo>
                <a:lnTo>
                  <a:pt x="2207" y="170"/>
                </a:lnTo>
                <a:lnTo>
                  <a:pt x="2230" y="170"/>
                </a:lnTo>
                <a:lnTo>
                  <a:pt x="2253" y="170"/>
                </a:lnTo>
                <a:lnTo>
                  <a:pt x="2276" y="0"/>
                </a:lnTo>
                <a:lnTo>
                  <a:pt x="2299" y="0"/>
                </a:lnTo>
                <a:lnTo>
                  <a:pt x="2322" y="0"/>
                </a:lnTo>
                <a:lnTo>
                  <a:pt x="2345" y="0"/>
                </a:lnTo>
                <a:lnTo>
                  <a:pt x="2368" y="0"/>
                </a:lnTo>
                <a:lnTo>
                  <a:pt x="2391" y="0"/>
                </a:lnTo>
                <a:lnTo>
                  <a:pt x="2422" y="0"/>
                </a:lnTo>
                <a:lnTo>
                  <a:pt x="2445" y="0"/>
                </a:lnTo>
                <a:lnTo>
                  <a:pt x="2467" y="0"/>
                </a:lnTo>
                <a:lnTo>
                  <a:pt x="2490" y="0"/>
                </a:lnTo>
                <a:lnTo>
                  <a:pt x="2513" y="0"/>
                </a:lnTo>
                <a:lnTo>
                  <a:pt x="2536" y="0"/>
                </a:lnTo>
                <a:lnTo>
                  <a:pt x="2559" y="0"/>
                </a:lnTo>
                <a:lnTo>
                  <a:pt x="2582" y="0"/>
                </a:lnTo>
                <a:lnTo>
                  <a:pt x="2605" y="0"/>
                </a:lnTo>
                <a:lnTo>
                  <a:pt x="2628" y="0"/>
                </a:lnTo>
                <a:lnTo>
                  <a:pt x="2651" y="120"/>
                </a:lnTo>
                <a:lnTo>
                  <a:pt x="2682" y="120"/>
                </a:lnTo>
                <a:lnTo>
                  <a:pt x="2705" y="120"/>
                </a:lnTo>
                <a:lnTo>
                  <a:pt x="2728" y="120"/>
                </a:lnTo>
                <a:lnTo>
                  <a:pt x="2751" y="120"/>
                </a:lnTo>
                <a:lnTo>
                  <a:pt x="2774" y="120"/>
                </a:lnTo>
                <a:lnTo>
                  <a:pt x="2797" y="120"/>
                </a:lnTo>
                <a:lnTo>
                  <a:pt x="2820" y="120"/>
                </a:lnTo>
                <a:lnTo>
                  <a:pt x="2843" y="120"/>
                </a:lnTo>
                <a:lnTo>
                  <a:pt x="2866" y="120"/>
                </a:lnTo>
                <a:lnTo>
                  <a:pt x="2889" y="120"/>
                </a:lnTo>
                <a:lnTo>
                  <a:pt x="2919" y="120"/>
                </a:lnTo>
                <a:lnTo>
                  <a:pt x="2942" y="120"/>
                </a:lnTo>
                <a:lnTo>
                  <a:pt x="2965" y="120"/>
                </a:lnTo>
                <a:lnTo>
                  <a:pt x="2988" y="120"/>
                </a:lnTo>
                <a:lnTo>
                  <a:pt x="3009" y="120"/>
                </a:lnTo>
              </a:path>
            </a:pathLst>
          </a:custGeom>
          <a:noFill/>
          <a:ln w="222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27" name="Rectangle 33"/>
          <p:cNvSpPr>
            <a:spLocks noChangeAspect="1" noChangeArrowheads="1"/>
          </p:cNvSpPr>
          <p:nvPr/>
        </p:nvSpPr>
        <p:spPr bwMode="auto">
          <a:xfrm>
            <a:off x="2843213" y="1611313"/>
            <a:ext cx="155575" cy="157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80928" name="Rectangle 34"/>
          <p:cNvSpPr>
            <a:spLocks noChangeAspect="1" noChangeArrowheads="1"/>
          </p:cNvSpPr>
          <p:nvPr/>
        </p:nvSpPr>
        <p:spPr bwMode="auto">
          <a:xfrm>
            <a:off x="2854325" y="1611313"/>
            <a:ext cx="825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900">
                <a:solidFill>
                  <a:srgbClr val="000000"/>
                </a:solidFill>
              </a:rPr>
              <a:t>X</a:t>
            </a:r>
            <a:endParaRPr lang="en-US" altLang="en-US">
              <a:solidFill>
                <a:srgbClr val="000000"/>
              </a:solidFill>
            </a:endParaRPr>
          </a:p>
        </p:txBody>
      </p:sp>
      <p:sp>
        <p:nvSpPr>
          <p:cNvPr id="80929" name="Rectangle 35"/>
          <p:cNvSpPr>
            <a:spLocks noChangeAspect="1" noChangeArrowheads="1"/>
          </p:cNvSpPr>
          <p:nvPr/>
        </p:nvSpPr>
        <p:spPr bwMode="auto">
          <a:xfrm>
            <a:off x="2843213" y="2085975"/>
            <a:ext cx="155575" cy="15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80930" name="Rectangle 36"/>
          <p:cNvSpPr>
            <a:spLocks noChangeAspect="1" noChangeArrowheads="1"/>
          </p:cNvSpPr>
          <p:nvPr/>
        </p:nvSpPr>
        <p:spPr bwMode="auto">
          <a:xfrm>
            <a:off x="2854325" y="2089150"/>
            <a:ext cx="103188"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900">
                <a:solidFill>
                  <a:srgbClr val="000000"/>
                </a:solidFill>
              </a:rPr>
              <a:t>X'</a:t>
            </a:r>
            <a:endParaRPr lang="en-US" altLang="en-US">
              <a:solidFill>
                <a:srgbClr val="000000"/>
              </a:solidFill>
            </a:endParaRPr>
          </a:p>
        </p:txBody>
      </p:sp>
      <p:grpSp>
        <p:nvGrpSpPr>
          <p:cNvPr id="80931" name="Group 37"/>
          <p:cNvGrpSpPr>
            <a:grpSpLocks noChangeAspect="1"/>
          </p:cNvGrpSpPr>
          <p:nvPr/>
        </p:nvGrpSpPr>
        <p:grpSpPr bwMode="auto">
          <a:xfrm>
            <a:off x="439738" y="3127375"/>
            <a:ext cx="2298700" cy="2967038"/>
            <a:chOff x="1594" y="1865"/>
            <a:chExt cx="1515" cy="739"/>
          </a:xfrm>
        </p:grpSpPr>
        <p:sp>
          <p:nvSpPr>
            <p:cNvPr id="80953" name="Line 38"/>
            <p:cNvSpPr>
              <a:spLocks noChangeAspect="1" noChangeShapeType="1"/>
            </p:cNvSpPr>
            <p:nvPr/>
          </p:nvSpPr>
          <p:spPr bwMode="auto">
            <a:xfrm flipV="1">
              <a:off x="1594" y="1865"/>
              <a:ext cx="1" cy="48"/>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54" name="Line 39"/>
            <p:cNvSpPr>
              <a:spLocks noChangeAspect="1" noChangeShapeType="1"/>
            </p:cNvSpPr>
            <p:nvPr/>
          </p:nvSpPr>
          <p:spPr bwMode="auto">
            <a:xfrm>
              <a:off x="1594" y="1865"/>
              <a:ext cx="189"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55" name="Line 40"/>
            <p:cNvSpPr>
              <a:spLocks noChangeAspect="1" noChangeShapeType="1"/>
            </p:cNvSpPr>
            <p:nvPr/>
          </p:nvSpPr>
          <p:spPr bwMode="auto">
            <a:xfrm>
              <a:off x="1783" y="1865"/>
              <a:ext cx="1" cy="48"/>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56" name="Line 41"/>
            <p:cNvSpPr>
              <a:spLocks noChangeAspect="1" noChangeShapeType="1"/>
            </p:cNvSpPr>
            <p:nvPr/>
          </p:nvSpPr>
          <p:spPr bwMode="auto">
            <a:xfrm>
              <a:off x="1783" y="1913"/>
              <a:ext cx="1325"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57" name="Line 42"/>
            <p:cNvSpPr>
              <a:spLocks noChangeAspect="1" noChangeShapeType="1"/>
            </p:cNvSpPr>
            <p:nvPr/>
          </p:nvSpPr>
          <p:spPr bwMode="auto">
            <a:xfrm>
              <a:off x="1594" y="2012"/>
              <a:ext cx="189"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58" name="Line 43"/>
            <p:cNvSpPr>
              <a:spLocks noChangeAspect="1" noChangeShapeType="1"/>
            </p:cNvSpPr>
            <p:nvPr/>
          </p:nvSpPr>
          <p:spPr bwMode="auto">
            <a:xfrm flipV="1">
              <a:off x="1783" y="1963"/>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59" name="Line 44"/>
            <p:cNvSpPr>
              <a:spLocks noChangeAspect="1" noChangeShapeType="1"/>
            </p:cNvSpPr>
            <p:nvPr/>
          </p:nvSpPr>
          <p:spPr bwMode="auto">
            <a:xfrm>
              <a:off x="1783" y="1963"/>
              <a:ext cx="189"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60" name="Line 45"/>
            <p:cNvSpPr>
              <a:spLocks noChangeAspect="1" noChangeShapeType="1"/>
            </p:cNvSpPr>
            <p:nvPr/>
          </p:nvSpPr>
          <p:spPr bwMode="auto">
            <a:xfrm>
              <a:off x="1972" y="1963"/>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61" name="Line 46"/>
            <p:cNvSpPr>
              <a:spLocks noChangeAspect="1" noChangeShapeType="1"/>
            </p:cNvSpPr>
            <p:nvPr/>
          </p:nvSpPr>
          <p:spPr bwMode="auto">
            <a:xfrm>
              <a:off x="1972" y="2012"/>
              <a:ext cx="1136"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62" name="Line 47"/>
            <p:cNvSpPr>
              <a:spLocks noChangeAspect="1" noChangeShapeType="1"/>
            </p:cNvSpPr>
            <p:nvPr/>
          </p:nvSpPr>
          <p:spPr bwMode="auto">
            <a:xfrm>
              <a:off x="1594" y="2111"/>
              <a:ext cx="378"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63" name="Line 48"/>
            <p:cNvSpPr>
              <a:spLocks noChangeAspect="1" noChangeShapeType="1"/>
            </p:cNvSpPr>
            <p:nvPr/>
          </p:nvSpPr>
          <p:spPr bwMode="auto">
            <a:xfrm flipV="1">
              <a:off x="1972" y="2062"/>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64" name="Line 49"/>
            <p:cNvSpPr>
              <a:spLocks noChangeAspect="1" noChangeShapeType="1"/>
            </p:cNvSpPr>
            <p:nvPr/>
          </p:nvSpPr>
          <p:spPr bwMode="auto">
            <a:xfrm>
              <a:off x="1972" y="2062"/>
              <a:ext cx="189"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65" name="Line 50"/>
            <p:cNvSpPr>
              <a:spLocks noChangeAspect="1" noChangeShapeType="1"/>
            </p:cNvSpPr>
            <p:nvPr/>
          </p:nvSpPr>
          <p:spPr bwMode="auto">
            <a:xfrm>
              <a:off x="2161" y="2062"/>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66" name="Line 51"/>
            <p:cNvSpPr>
              <a:spLocks noChangeAspect="1" noChangeShapeType="1"/>
            </p:cNvSpPr>
            <p:nvPr/>
          </p:nvSpPr>
          <p:spPr bwMode="auto">
            <a:xfrm>
              <a:off x="2161" y="2111"/>
              <a:ext cx="947"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67" name="Line 52"/>
            <p:cNvSpPr>
              <a:spLocks noChangeAspect="1" noChangeShapeType="1"/>
            </p:cNvSpPr>
            <p:nvPr/>
          </p:nvSpPr>
          <p:spPr bwMode="auto">
            <a:xfrm>
              <a:off x="1594" y="2209"/>
              <a:ext cx="567"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68" name="Line 53"/>
            <p:cNvSpPr>
              <a:spLocks noChangeAspect="1" noChangeShapeType="1"/>
            </p:cNvSpPr>
            <p:nvPr/>
          </p:nvSpPr>
          <p:spPr bwMode="auto">
            <a:xfrm flipV="1">
              <a:off x="2161" y="2159"/>
              <a:ext cx="1" cy="50"/>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69" name="Line 54"/>
            <p:cNvSpPr>
              <a:spLocks noChangeAspect="1" noChangeShapeType="1"/>
            </p:cNvSpPr>
            <p:nvPr/>
          </p:nvSpPr>
          <p:spPr bwMode="auto">
            <a:xfrm>
              <a:off x="2161" y="2159"/>
              <a:ext cx="190"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70" name="Line 55"/>
            <p:cNvSpPr>
              <a:spLocks noChangeAspect="1" noChangeShapeType="1"/>
            </p:cNvSpPr>
            <p:nvPr/>
          </p:nvSpPr>
          <p:spPr bwMode="auto">
            <a:xfrm>
              <a:off x="2351" y="2159"/>
              <a:ext cx="1" cy="50"/>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71" name="Line 56"/>
            <p:cNvSpPr>
              <a:spLocks noChangeAspect="1" noChangeShapeType="1"/>
            </p:cNvSpPr>
            <p:nvPr/>
          </p:nvSpPr>
          <p:spPr bwMode="auto">
            <a:xfrm>
              <a:off x="2351" y="2209"/>
              <a:ext cx="757"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nvGrpSpPr>
            <p:cNvPr id="80972" name="Group 57"/>
            <p:cNvGrpSpPr>
              <a:grpSpLocks noChangeAspect="1"/>
            </p:cNvGrpSpPr>
            <p:nvPr/>
          </p:nvGrpSpPr>
          <p:grpSpPr bwMode="auto">
            <a:xfrm>
              <a:off x="1594" y="2554"/>
              <a:ext cx="1515" cy="50"/>
              <a:chOff x="1594" y="2554"/>
              <a:chExt cx="1515" cy="50"/>
            </a:xfrm>
          </p:grpSpPr>
          <p:sp>
            <p:nvSpPr>
              <p:cNvPr id="80991" name="Line 58"/>
              <p:cNvSpPr>
                <a:spLocks noChangeAspect="1" noChangeShapeType="1"/>
              </p:cNvSpPr>
              <p:nvPr/>
            </p:nvSpPr>
            <p:spPr bwMode="auto">
              <a:xfrm flipV="1">
                <a:off x="3108" y="2554"/>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92" name="Line 59"/>
              <p:cNvSpPr>
                <a:spLocks noChangeAspect="1" noChangeShapeType="1"/>
              </p:cNvSpPr>
              <p:nvPr/>
            </p:nvSpPr>
            <p:spPr bwMode="auto">
              <a:xfrm>
                <a:off x="2918" y="2554"/>
                <a:ext cx="190"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93" name="Line 60"/>
              <p:cNvSpPr>
                <a:spLocks noChangeAspect="1" noChangeShapeType="1"/>
              </p:cNvSpPr>
              <p:nvPr/>
            </p:nvSpPr>
            <p:spPr bwMode="auto">
              <a:xfrm>
                <a:off x="2918" y="2554"/>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94" name="Line 61"/>
              <p:cNvSpPr>
                <a:spLocks noChangeAspect="1" noChangeShapeType="1"/>
              </p:cNvSpPr>
              <p:nvPr/>
            </p:nvSpPr>
            <p:spPr bwMode="auto">
              <a:xfrm>
                <a:off x="1594" y="2603"/>
                <a:ext cx="1324"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80973" name="Group 62"/>
            <p:cNvGrpSpPr>
              <a:grpSpLocks noChangeAspect="1"/>
            </p:cNvGrpSpPr>
            <p:nvPr/>
          </p:nvGrpSpPr>
          <p:grpSpPr bwMode="auto">
            <a:xfrm>
              <a:off x="1594" y="2455"/>
              <a:ext cx="1514" cy="50"/>
              <a:chOff x="1594" y="2455"/>
              <a:chExt cx="1514" cy="50"/>
            </a:xfrm>
          </p:grpSpPr>
          <p:sp>
            <p:nvSpPr>
              <p:cNvPr id="80986" name="Line 63"/>
              <p:cNvSpPr>
                <a:spLocks noChangeAspect="1" noChangeShapeType="1"/>
              </p:cNvSpPr>
              <p:nvPr/>
            </p:nvSpPr>
            <p:spPr bwMode="auto">
              <a:xfrm>
                <a:off x="2918" y="2504"/>
                <a:ext cx="190"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87" name="Line 64"/>
              <p:cNvSpPr>
                <a:spLocks noChangeAspect="1" noChangeShapeType="1"/>
              </p:cNvSpPr>
              <p:nvPr/>
            </p:nvSpPr>
            <p:spPr bwMode="auto">
              <a:xfrm flipV="1">
                <a:off x="2918" y="2455"/>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88" name="Line 65"/>
              <p:cNvSpPr>
                <a:spLocks noChangeAspect="1" noChangeShapeType="1"/>
              </p:cNvSpPr>
              <p:nvPr/>
            </p:nvSpPr>
            <p:spPr bwMode="auto">
              <a:xfrm>
                <a:off x="2730" y="2455"/>
                <a:ext cx="188"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89" name="Line 66"/>
              <p:cNvSpPr>
                <a:spLocks noChangeAspect="1" noChangeShapeType="1"/>
              </p:cNvSpPr>
              <p:nvPr/>
            </p:nvSpPr>
            <p:spPr bwMode="auto">
              <a:xfrm>
                <a:off x="2730" y="2455"/>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90" name="Line 67"/>
              <p:cNvSpPr>
                <a:spLocks noChangeAspect="1" noChangeShapeType="1"/>
              </p:cNvSpPr>
              <p:nvPr/>
            </p:nvSpPr>
            <p:spPr bwMode="auto">
              <a:xfrm>
                <a:off x="1594" y="2504"/>
                <a:ext cx="1136"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80974" name="Group 68"/>
            <p:cNvGrpSpPr>
              <a:grpSpLocks noChangeAspect="1"/>
            </p:cNvGrpSpPr>
            <p:nvPr/>
          </p:nvGrpSpPr>
          <p:grpSpPr bwMode="auto">
            <a:xfrm>
              <a:off x="1594" y="2357"/>
              <a:ext cx="1514" cy="49"/>
              <a:chOff x="1594" y="2357"/>
              <a:chExt cx="1514" cy="49"/>
            </a:xfrm>
          </p:grpSpPr>
          <p:sp>
            <p:nvSpPr>
              <p:cNvPr id="80981" name="Line 69"/>
              <p:cNvSpPr>
                <a:spLocks noChangeAspect="1" noChangeShapeType="1"/>
              </p:cNvSpPr>
              <p:nvPr/>
            </p:nvSpPr>
            <p:spPr bwMode="auto">
              <a:xfrm>
                <a:off x="2730" y="2405"/>
                <a:ext cx="378"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82" name="Line 70"/>
              <p:cNvSpPr>
                <a:spLocks noChangeAspect="1" noChangeShapeType="1"/>
              </p:cNvSpPr>
              <p:nvPr/>
            </p:nvSpPr>
            <p:spPr bwMode="auto">
              <a:xfrm flipV="1">
                <a:off x="2730" y="2357"/>
                <a:ext cx="1" cy="48"/>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83" name="Line 71"/>
              <p:cNvSpPr>
                <a:spLocks noChangeAspect="1" noChangeShapeType="1"/>
              </p:cNvSpPr>
              <p:nvPr/>
            </p:nvSpPr>
            <p:spPr bwMode="auto">
              <a:xfrm>
                <a:off x="2540" y="2357"/>
                <a:ext cx="190"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84" name="Line 72"/>
              <p:cNvSpPr>
                <a:spLocks noChangeAspect="1" noChangeShapeType="1"/>
              </p:cNvSpPr>
              <p:nvPr/>
            </p:nvSpPr>
            <p:spPr bwMode="auto">
              <a:xfrm>
                <a:off x="2540" y="2357"/>
                <a:ext cx="1" cy="48"/>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85" name="Line 73"/>
              <p:cNvSpPr>
                <a:spLocks noChangeAspect="1" noChangeShapeType="1"/>
              </p:cNvSpPr>
              <p:nvPr/>
            </p:nvSpPr>
            <p:spPr bwMode="auto">
              <a:xfrm>
                <a:off x="1594" y="2405"/>
                <a:ext cx="946"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80975" name="Group 74"/>
            <p:cNvGrpSpPr>
              <a:grpSpLocks noChangeAspect="1"/>
            </p:cNvGrpSpPr>
            <p:nvPr/>
          </p:nvGrpSpPr>
          <p:grpSpPr bwMode="auto">
            <a:xfrm>
              <a:off x="1594" y="2258"/>
              <a:ext cx="1514" cy="51"/>
              <a:chOff x="1594" y="2258"/>
              <a:chExt cx="1514" cy="51"/>
            </a:xfrm>
          </p:grpSpPr>
          <p:sp>
            <p:nvSpPr>
              <p:cNvPr id="80976" name="Line 75"/>
              <p:cNvSpPr>
                <a:spLocks noChangeAspect="1" noChangeShapeType="1"/>
              </p:cNvSpPr>
              <p:nvPr/>
            </p:nvSpPr>
            <p:spPr bwMode="auto">
              <a:xfrm>
                <a:off x="2540" y="2308"/>
                <a:ext cx="568"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77" name="Line 76"/>
              <p:cNvSpPr>
                <a:spLocks noChangeAspect="1" noChangeShapeType="1"/>
              </p:cNvSpPr>
              <p:nvPr/>
            </p:nvSpPr>
            <p:spPr bwMode="auto">
              <a:xfrm flipV="1">
                <a:off x="2540" y="2258"/>
                <a:ext cx="1" cy="50"/>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78" name="Line 77"/>
              <p:cNvSpPr>
                <a:spLocks noChangeAspect="1" noChangeShapeType="1"/>
              </p:cNvSpPr>
              <p:nvPr/>
            </p:nvSpPr>
            <p:spPr bwMode="auto">
              <a:xfrm>
                <a:off x="2351" y="2258"/>
                <a:ext cx="189"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79" name="Line 78"/>
              <p:cNvSpPr>
                <a:spLocks noChangeAspect="1" noChangeShapeType="1"/>
              </p:cNvSpPr>
              <p:nvPr/>
            </p:nvSpPr>
            <p:spPr bwMode="auto">
              <a:xfrm>
                <a:off x="2351" y="2258"/>
                <a:ext cx="1" cy="50"/>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0980" name="Line 79"/>
              <p:cNvSpPr>
                <a:spLocks noChangeAspect="1" noChangeShapeType="1"/>
              </p:cNvSpPr>
              <p:nvPr/>
            </p:nvSpPr>
            <p:spPr bwMode="auto">
              <a:xfrm>
                <a:off x="1594" y="2308"/>
                <a:ext cx="757"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sp>
        <p:nvSpPr>
          <p:cNvPr id="62562" name="Text Box 98"/>
          <p:cNvSpPr txBox="1">
            <a:spLocks noChangeArrowheads="1"/>
          </p:cNvSpPr>
          <p:nvPr/>
        </p:nvSpPr>
        <p:spPr bwMode="auto">
          <a:xfrm>
            <a:off x="3460750" y="1828800"/>
            <a:ext cx="5454650" cy="4878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lnSpc>
                <a:spcPct val="130000"/>
              </a:lnSpc>
              <a:spcBef>
                <a:spcPct val="0"/>
              </a:spcBef>
              <a:spcAft>
                <a:spcPct val="0"/>
              </a:spcAft>
              <a:defRPr/>
            </a:pPr>
            <a:r>
              <a:rPr lang="en-US" sz="2000" b="1" u="sng" dirty="0">
                <a:solidFill>
                  <a:srgbClr val="000090"/>
                </a:solidFill>
                <a:latin typeface="Tahoma" charset="0"/>
                <a:cs typeface="ＭＳ Ｐゴシック" charset="0"/>
              </a:rPr>
              <a:t>Pros:</a:t>
            </a:r>
            <a:r>
              <a:rPr lang="en-US" sz="2000" i="1" dirty="0">
                <a:solidFill>
                  <a:srgbClr val="000000"/>
                </a:solidFill>
                <a:latin typeface="Tahoma" charset="0"/>
              </a:rPr>
              <a:t> </a:t>
            </a:r>
          </a:p>
          <a:p>
            <a:pPr defTabSz="914400" fontAlgn="base">
              <a:lnSpc>
                <a:spcPct val="130000"/>
              </a:lnSpc>
              <a:spcBef>
                <a:spcPct val="0"/>
              </a:spcBef>
              <a:spcAft>
                <a:spcPct val="0"/>
              </a:spcAft>
              <a:buFontTx/>
              <a:buChar char="•"/>
              <a:defRPr/>
            </a:pPr>
            <a:r>
              <a:rPr lang="en-US" sz="2000" i="1" dirty="0">
                <a:solidFill>
                  <a:srgbClr val="000000"/>
                </a:solidFill>
                <a:latin typeface="Tahoma" charset="0"/>
              </a:rPr>
              <a:t> Extremely</a:t>
            </a:r>
            <a:r>
              <a:rPr lang="en-US" sz="2000" dirty="0">
                <a:solidFill>
                  <a:srgbClr val="000000"/>
                </a:solidFill>
                <a:latin typeface="Tahoma" charset="0"/>
              </a:rPr>
              <a:t> fast to calculate</a:t>
            </a:r>
          </a:p>
          <a:p>
            <a:pPr defTabSz="914400" fontAlgn="base">
              <a:lnSpc>
                <a:spcPct val="130000"/>
              </a:lnSpc>
              <a:spcBef>
                <a:spcPct val="0"/>
              </a:spcBef>
              <a:spcAft>
                <a:spcPct val="0"/>
              </a:spcAft>
              <a:buFontTx/>
              <a:buChar char="•"/>
              <a:defRPr/>
            </a:pPr>
            <a:r>
              <a:rPr lang="en-US" sz="2000" dirty="0">
                <a:solidFill>
                  <a:srgbClr val="000000"/>
                </a:solidFill>
                <a:latin typeface="Tahoma" charset="0"/>
              </a:rPr>
              <a:t> As efficient as other approaches (empirically)</a:t>
            </a:r>
          </a:p>
          <a:p>
            <a:pPr defTabSz="914400" fontAlgn="base">
              <a:lnSpc>
                <a:spcPct val="130000"/>
              </a:lnSpc>
              <a:spcBef>
                <a:spcPct val="0"/>
              </a:spcBef>
              <a:spcAft>
                <a:spcPct val="0"/>
              </a:spcAft>
              <a:buFontTx/>
              <a:buChar char="•"/>
              <a:defRPr/>
            </a:pPr>
            <a:r>
              <a:rPr lang="en-US" sz="2000" dirty="0">
                <a:solidFill>
                  <a:srgbClr val="000000"/>
                </a:solidFill>
                <a:latin typeface="Tahoma" charset="0"/>
              </a:rPr>
              <a:t> Support queries of arbitrary lengths</a:t>
            </a:r>
          </a:p>
          <a:p>
            <a:pPr defTabSz="914400" fontAlgn="base">
              <a:lnSpc>
                <a:spcPct val="130000"/>
              </a:lnSpc>
              <a:spcBef>
                <a:spcPct val="0"/>
              </a:spcBef>
              <a:spcAft>
                <a:spcPct val="0"/>
              </a:spcAft>
              <a:buFontTx/>
              <a:buChar char="•"/>
              <a:defRPr/>
            </a:pPr>
            <a:r>
              <a:rPr lang="en-US" sz="2000" dirty="0">
                <a:solidFill>
                  <a:srgbClr val="000000"/>
                </a:solidFill>
                <a:latin typeface="Tahoma" charset="0"/>
              </a:rPr>
              <a:t> Can support any </a:t>
            </a:r>
            <a:r>
              <a:rPr lang="en-US" sz="2000" dirty="0" err="1">
                <a:solidFill>
                  <a:srgbClr val="000000"/>
                </a:solidFill>
                <a:latin typeface="Tahoma" charset="0"/>
              </a:rPr>
              <a:t>Minkowski</a:t>
            </a:r>
            <a:r>
              <a:rPr lang="en-US" sz="2000" dirty="0">
                <a:solidFill>
                  <a:srgbClr val="000000"/>
                </a:solidFill>
                <a:latin typeface="Tahoma" charset="0"/>
              </a:rPr>
              <a:t> metric</a:t>
            </a:r>
          </a:p>
          <a:p>
            <a:pPr defTabSz="914400" fontAlgn="base">
              <a:lnSpc>
                <a:spcPct val="130000"/>
              </a:lnSpc>
              <a:spcBef>
                <a:spcPct val="0"/>
              </a:spcBef>
              <a:spcAft>
                <a:spcPct val="0"/>
              </a:spcAft>
              <a:buFontTx/>
              <a:buChar char="•"/>
              <a:defRPr/>
            </a:pPr>
            <a:r>
              <a:rPr lang="en-US" sz="2000" dirty="0">
                <a:solidFill>
                  <a:srgbClr val="000000"/>
                </a:solidFill>
                <a:latin typeface="Tahoma" charset="0"/>
              </a:rPr>
              <a:t> Supports non Euclidean measures</a:t>
            </a:r>
          </a:p>
          <a:p>
            <a:pPr defTabSz="914400" fontAlgn="base">
              <a:lnSpc>
                <a:spcPct val="130000"/>
              </a:lnSpc>
              <a:spcBef>
                <a:spcPct val="0"/>
              </a:spcBef>
              <a:spcAft>
                <a:spcPct val="0"/>
              </a:spcAft>
              <a:buFontTx/>
              <a:buChar char="•"/>
              <a:defRPr/>
            </a:pPr>
            <a:r>
              <a:rPr lang="en-US" sz="2000" dirty="0">
                <a:solidFill>
                  <a:srgbClr val="000000"/>
                </a:solidFill>
                <a:latin typeface="Tahoma" charset="0"/>
              </a:rPr>
              <a:t> Supports weighted Euclidean distance</a:t>
            </a:r>
          </a:p>
          <a:p>
            <a:pPr defTabSz="914400" fontAlgn="base">
              <a:lnSpc>
                <a:spcPct val="130000"/>
              </a:lnSpc>
              <a:spcBef>
                <a:spcPct val="0"/>
              </a:spcBef>
              <a:spcAft>
                <a:spcPct val="0"/>
              </a:spcAft>
              <a:buFontTx/>
              <a:buChar char="•"/>
              <a:defRPr/>
            </a:pPr>
            <a:r>
              <a:rPr lang="en-US" sz="2000" dirty="0">
                <a:solidFill>
                  <a:srgbClr val="000000"/>
                </a:solidFill>
                <a:latin typeface="Tahoma" charset="0"/>
              </a:rPr>
              <a:t> </a:t>
            </a:r>
            <a:r>
              <a:rPr lang="en-US" sz="2000" i="1" dirty="0">
                <a:solidFill>
                  <a:srgbClr val="000000"/>
                </a:solidFill>
                <a:latin typeface="Tahoma" charset="0"/>
              </a:rPr>
              <a:t>Simple! </a:t>
            </a:r>
            <a:r>
              <a:rPr lang="en-US" sz="2000" dirty="0">
                <a:solidFill>
                  <a:srgbClr val="000000"/>
                </a:solidFill>
                <a:latin typeface="Tahoma" charset="0"/>
              </a:rPr>
              <a:t>Intuitive!</a:t>
            </a:r>
          </a:p>
          <a:p>
            <a:pPr defTabSz="914400" fontAlgn="base">
              <a:lnSpc>
                <a:spcPct val="130000"/>
              </a:lnSpc>
              <a:spcBef>
                <a:spcPct val="0"/>
              </a:spcBef>
              <a:spcAft>
                <a:spcPct val="0"/>
              </a:spcAft>
              <a:defRPr/>
            </a:pPr>
            <a:endParaRPr lang="en-US" sz="2000" dirty="0">
              <a:solidFill>
                <a:srgbClr val="000000"/>
              </a:solidFill>
              <a:latin typeface="Tahoma" charset="0"/>
            </a:endParaRPr>
          </a:p>
          <a:p>
            <a:pPr defTabSz="914400" fontAlgn="base">
              <a:lnSpc>
                <a:spcPct val="130000"/>
              </a:lnSpc>
              <a:spcBef>
                <a:spcPct val="0"/>
              </a:spcBef>
              <a:spcAft>
                <a:spcPct val="0"/>
              </a:spcAft>
              <a:defRPr/>
            </a:pPr>
            <a:r>
              <a:rPr lang="en-US" sz="2000" b="1" u="sng" dirty="0">
                <a:solidFill>
                  <a:srgbClr val="000090"/>
                </a:solidFill>
                <a:latin typeface="Tahoma" charset="0"/>
                <a:cs typeface="ＭＳ Ｐゴシック" charset="0"/>
              </a:rPr>
              <a:t>Cons:</a:t>
            </a:r>
            <a:r>
              <a:rPr lang="en-US" sz="2000" i="1" dirty="0">
                <a:solidFill>
                  <a:srgbClr val="000000"/>
                </a:solidFill>
                <a:latin typeface="Tahoma" charset="0"/>
                <a:cs typeface="ＭＳ Ｐゴシック" charset="0"/>
              </a:rPr>
              <a:t> </a:t>
            </a:r>
            <a:endParaRPr lang="en-US" sz="2000" dirty="0">
              <a:solidFill>
                <a:srgbClr val="000000"/>
              </a:solidFill>
              <a:latin typeface="Tahoma" charset="0"/>
            </a:endParaRPr>
          </a:p>
          <a:p>
            <a:pPr defTabSz="914400" fontAlgn="base">
              <a:lnSpc>
                <a:spcPct val="130000"/>
              </a:lnSpc>
              <a:spcBef>
                <a:spcPct val="0"/>
              </a:spcBef>
              <a:spcAft>
                <a:spcPct val="0"/>
              </a:spcAft>
              <a:buFontTx/>
              <a:buChar char="•"/>
              <a:defRPr/>
            </a:pPr>
            <a:r>
              <a:rPr lang="en-US" sz="2000" dirty="0">
                <a:solidFill>
                  <a:srgbClr val="000000"/>
                </a:solidFill>
                <a:latin typeface="Tahoma" charset="0"/>
              </a:rPr>
              <a:t> If visualized directly, looks aesthetically unpleasing</a:t>
            </a:r>
          </a:p>
        </p:txBody>
      </p:sp>
      <p:sp>
        <p:nvSpPr>
          <p:cNvPr id="62565" name="Text Box 101"/>
          <p:cNvSpPr txBox="1">
            <a:spLocks noChangeArrowheads="1"/>
          </p:cNvSpPr>
          <p:nvPr/>
        </p:nvSpPr>
        <p:spPr bwMode="auto">
          <a:xfrm>
            <a:off x="3484563" y="914400"/>
            <a:ext cx="5507037" cy="830263"/>
          </a:xfrm>
          <a:prstGeom prst="rect">
            <a:avLst/>
          </a:prstGeom>
          <a:noFill/>
          <a:ln>
            <a:noFill/>
          </a:ln>
          <a:effectLst/>
          <a:extLst>
            <a:ext uri="{909E8E84-426E-40DD-AFC4-6F175D3DCCD1}">
              <a14:hiddenFill xmlns:a14="http://schemas.microsoft.com/office/drawing/2010/main">
                <a:solidFill>
                  <a:srgbClr val="C0C0C0">
                    <a:alpha val="50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defTabSz="914400" fontAlgn="base">
              <a:spcBef>
                <a:spcPct val="0"/>
              </a:spcBef>
              <a:spcAft>
                <a:spcPct val="0"/>
              </a:spcAft>
              <a:defRPr/>
            </a:pPr>
            <a:r>
              <a:rPr lang="en-US" sz="2400" dirty="0">
                <a:solidFill>
                  <a:srgbClr val="000000"/>
                </a:solidFill>
                <a:effectLst>
                  <a:outerShdw blurRad="38100" dist="38100" dir="2700000" algn="tl">
                    <a:srgbClr val="DDDDDD"/>
                  </a:outerShdw>
                </a:effectLst>
                <a:latin typeface="Tahoma" charset="0"/>
              </a:rPr>
              <a:t>Pros and Cons of PAA as a time series representation</a:t>
            </a:r>
            <a:r>
              <a:rPr lang="en-US" sz="2000" dirty="0">
                <a:solidFill>
                  <a:srgbClr val="000000"/>
                </a:solidFill>
                <a:latin typeface="Tahoma" charset="0"/>
              </a:rPr>
              <a:t>.</a:t>
            </a:r>
          </a:p>
        </p:txBody>
      </p:sp>
      <p:sp>
        <p:nvSpPr>
          <p:cNvPr id="100" name="Text Box 43"/>
          <p:cNvSpPr txBox="1">
            <a:spLocks noChangeArrowheads="1"/>
          </p:cNvSpPr>
          <p:nvPr/>
        </p:nvSpPr>
        <p:spPr bwMode="auto">
          <a:xfrm>
            <a:off x="304800" y="219075"/>
            <a:ext cx="3117850" cy="831850"/>
          </a:xfrm>
          <a:prstGeom prst="rect">
            <a:avLst/>
          </a:prstGeom>
          <a:noFill/>
          <a:ln>
            <a:noFill/>
          </a:ln>
          <a:effectLst/>
          <a:extLst>
            <a:ext uri="{909E8E84-426E-40DD-AFC4-6F175D3DCCD1}">
              <a14:hiddenFill xmlns:a14="http://schemas.microsoft.com/office/drawing/2010/main">
                <a:solidFill>
                  <a:srgbClr val="C0C0C0">
                    <a:alpha val="50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defTabSz="914400" fontAlgn="base">
              <a:spcBef>
                <a:spcPct val="0"/>
              </a:spcBef>
              <a:spcAft>
                <a:spcPct val="0"/>
              </a:spcAft>
              <a:defRPr/>
            </a:pPr>
            <a:r>
              <a:rPr lang="en-US" sz="2400" dirty="0">
                <a:solidFill>
                  <a:srgbClr val="000000"/>
                </a:solidFill>
                <a:effectLst>
                  <a:outerShdw blurRad="38100" dist="38100" dir="2700000" algn="tl">
                    <a:srgbClr val="DDDDDD"/>
                  </a:outerShdw>
                </a:effectLst>
                <a:latin typeface="Tahoma" charset="0"/>
              </a:rPr>
              <a:t>Piecewise Aggregate Approximation (PAA)</a:t>
            </a:r>
            <a:endParaRPr lang="en-US" sz="2800" dirty="0">
              <a:solidFill>
                <a:srgbClr val="000000"/>
              </a:solidFill>
              <a:latin typeface="Tahoma" charset="0"/>
            </a:endParaRPr>
          </a:p>
        </p:txBody>
      </p:sp>
      <p:grpSp>
        <p:nvGrpSpPr>
          <p:cNvPr id="80935" name="Group 124"/>
          <p:cNvGrpSpPr>
            <a:grpSpLocks noChangeAspect="1"/>
          </p:cNvGrpSpPr>
          <p:nvPr/>
        </p:nvGrpSpPr>
        <p:grpSpPr bwMode="auto">
          <a:xfrm>
            <a:off x="2857500" y="3168650"/>
            <a:ext cx="387350" cy="3122613"/>
            <a:chOff x="2024" y="2079"/>
            <a:chExt cx="256" cy="1958"/>
          </a:xfrm>
        </p:grpSpPr>
        <p:sp>
          <p:nvSpPr>
            <p:cNvPr id="102" name="Text Box 125"/>
            <p:cNvSpPr txBox="1">
              <a:spLocks noChangeAspect="1" noChangeArrowheads="1"/>
            </p:cNvSpPr>
            <p:nvPr/>
          </p:nvSpPr>
          <p:spPr bwMode="auto">
            <a:xfrm>
              <a:off x="2024" y="2079"/>
              <a:ext cx="255"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1</a:t>
              </a:r>
              <a:endParaRPr lang="en-US" sz="2000">
                <a:solidFill>
                  <a:srgbClr val="000000"/>
                </a:solidFill>
                <a:latin typeface="Tahoma" charset="0"/>
              </a:endParaRPr>
            </a:p>
          </p:txBody>
        </p:sp>
        <p:sp>
          <p:nvSpPr>
            <p:cNvPr id="103" name="Text Box 126"/>
            <p:cNvSpPr txBox="1">
              <a:spLocks noChangeAspect="1" noChangeArrowheads="1"/>
            </p:cNvSpPr>
            <p:nvPr/>
          </p:nvSpPr>
          <p:spPr bwMode="auto">
            <a:xfrm>
              <a:off x="2024" y="2326"/>
              <a:ext cx="255"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a:solidFill>
                    <a:srgbClr val="000000"/>
                  </a:solidFill>
                  <a:latin typeface="Tahoma" charset="0"/>
                </a:rPr>
                <a:t>x</a:t>
              </a:r>
              <a:r>
                <a:rPr lang="en-US" sz="1400">
                  <a:solidFill>
                    <a:srgbClr val="000000"/>
                  </a:solidFill>
                  <a:latin typeface="Tahoma" charset="0"/>
                </a:rPr>
                <a:t>2</a:t>
              </a:r>
              <a:endParaRPr lang="en-US" sz="2000">
                <a:solidFill>
                  <a:srgbClr val="000000"/>
                </a:solidFill>
                <a:latin typeface="Tahoma" charset="0"/>
              </a:endParaRPr>
            </a:p>
          </p:txBody>
        </p:sp>
        <p:sp>
          <p:nvSpPr>
            <p:cNvPr id="104" name="Text Box 127"/>
            <p:cNvSpPr txBox="1">
              <a:spLocks noChangeAspect="1" noChangeArrowheads="1"/>
            </p:cNvSpPr>
            <p:nvPr/>
          </p:nvSpPr>
          <p:spPr bwMode="auto">
            <a:xfrm>
              <a:off x="2024" y="2574"/>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3</a:t>
              </a:r>
              <a:endParaRPr lang="en-US" sz="2000">
                <a:solidFill>
                  <a:srgbClr val="000000"/>
                </a:solidFill>
                <a:latin typeface="Tahoma" charset="0"/>
              </a:endParaRPr>
            </a:p>
          </p:txBody>
        </p:sp>
        <p:sp>
          <p:nvSpPr>
            <p:cNvPr id="105" name="Text Box 128"/>
            <p:cNvSpPr txBox="1">
              <a:spLocks noChangeAspect="1" noChangeArrowheads="1"/>
            </p:cNvSpPr>
            <p:nvPr/>
          </p:nvSpPr>
          <p:spPr bwMode="auto">
            <a:xfrm>
              <a:off x="2024" y="2822"/>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4</a:t>
              </a:r>
              <a:endParaRPr lang="en-US" sz="2000">
                <a:solidFill>
                  <a:srgbClr val="000000"/>
                </a:solidFill>
                <a:latin typeface="Tahoma" charset="0"/>
              </a:endParaRPr>
            </a:p>
          </p:txBody>
        </p:sp>
        <p:sp>
          <p:nvSpPr>
            <p:cNvPr id="106" name="Text Box 129"/>
            <p:cNvSpPr txBox="1">
              <a:spLocks noChangeAspect="1" noChangeArrowheads="1"/>
            </p:cNvSpPr>
            <p:nvPr/>
          </p:nvSpPr>
          <p:spPr bwMode="auto">
            <a:xfrm>
              <a:off x="2024" y="3069"/>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5</a:t>
              </a:r>
              <a:endParaRPr lang="en-US" sz="2000">
                <a:solidFill>
                  <a:srgbClr val="000000"/>
                </a:solidFill>
                <a:latin typeface="Tahoma" charset="0"/>
              </a:endParaRPr>
            </a:p>
          </p:txBody>
        </p:sp>
        <p:sp>
          <p:nvSpPr>
            <p:cNvPr id="107" name="Text Box 130"/>
            <p:cNvSpPr txBox="1">
              <a:spLocks noChangeAspect="1" noChangeArrowheads="1"/>
            </p:cNvSpPr>
            <p:nvPr/>
          </p:nvSpPr>
          <p:spPr bwMode="auto">
            <a:xfrm>
              <a:off x="2024" y="3317"/>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6</a:t>
              </a:r>
              <a:endParaRPr lang="en-US" sz="2000">
                <a:solidFill>
                  <a:srgbClr val="000000"/>
                </a:solidFill>
                <a:latin typeface="Tahoma" charset="0"/>
              </a:endParaRPr>
            </a:p>
          </p:txBody>
        </p:sp>
        <p:sp>
          <p:nvSpPr>
            <p:cNvPr id="108" name="Text Box 131"/>
            <p:cNvSpPr txBox="1">
              <a:spLocks noChangeAspect="1" noChangeArrowheads="1"/>
            </p:cNvSpPr>
            <p:nvPr/>
          </p:nvSpPr>
          <p:spPr bwMode="auto">
            <a:xfrm>
              <a:off x="2024" y="3562"/>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7</a:t>
              </a:r>
              <a:endParaRPr lang="en-US" sz="2000">
                <a:solidFill>
                  <a:srgbClr val="000000"/>
                </a:solidFill>
                <a:latin typeface="Tahoma" charset="0"/>
              </a:endParaRPr>
            </a:p>
          </p:txBody>
        </p:sp>
        <p:sp>
          <p:nvSpPr>
            <p:cNvPr id="109" name="Text Box 132"/>
            <p:cNvSpPr txBox="1">
              <a:spLocks noChangeAspect="1" noChangeArrowheads="1"/>
            </p:cNvSpPr>
            <p:nvPr/>
          </p:nvSpPr>
          <p:spPr bwMode="auto">
            <a:xfrm>
              <a:off x="2024" y="3807"/>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8</a:t>
              </a:r>
              <a:endParaRPr lang="en-US" sz="2000">
                <a:solidFill>
                  <a:srgbClr val="000000"/>
                </a:solidFill>
                <a:latin typeface="Tahoma" charset="0"/>
              </a:endParaRPr>
            </a:p>
          </p:txBody>
        </p:sp>
        <p:grpSp>
          <p:nvGrpSpPr>
            <p:cNvPr id="80944" name="Group 133"/>
            <p:cNvGrpSpPr>
              <a:grpSpLocks noChangeAspect="1"/>
            </p:cNvGrpSpPr>
            <p:nvPr/>
          </p:nvGrpSpPr>
          <p:grpSpPr bwMode="auto">
            <a:xfrm>
              <a:off x="2088" y="2100"/>
              <a:ext cx="126" cy="1728"/>
              <a:chOff x="3156" y="2070"/>
              <a:chExt cx="126" cy="672"/>
            </a:xfrm>
          </p:grpSpPr>
          <p:sp>
            <p:nvSpPr>
              <p:cNvPr id="111" name="Line 134"/>
              <p:cNvSpPr>
                <a:spLocks noChangeAspect="1" noChangeShapeType="1"/>
              </p:cNvSpPr>
              <p:nvPr/>
            </p:nvSpPr>
            <p:spPr bwMode="auto">
              <a:xfrm>
                <a:off x="3156" y="2070"/>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112" name="Line 135"/>
              <p:cNvSpPr>
                <a:spLocks noChangeAspect="1" noChangeShapeType="1"/>
              </p:cNvSpPr>
              <p:nvPr/>
            </p:nvSpPr>
            <p:spPr bwMode="auto">
              <a:xfrm>
                <a:off x="3156" y="2166"/>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113" name="Line 136"/>
              <p:cNvSpPr>
                <a:spLocks noChangeAspect="1" noChangeShapeType="1"/>
              </p:cNvSpPr>
              <p:nvPr/>
            </p:nvSpPr>
            <p:spPr bwMode="auto">
              <a:xfrm>
                <a:off x="3156" y="2262"/>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114" name="Line 137"/>
              <p:cNvSpPr>
                <a:spLocks noChangeAspect="1" noChangeShapeType="1"/>
              </p:cNvSpPr>
              <p:nvPr/>
            </p:nvSpPr>
            <p:spPr bwMode="auto">
              <a:xfrm>
                <a:off x="3156" y="2358"/>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115" name="Line 138"/>
              <p:cNvSpPr>
                <a:spLocks noChangeAspect="1" noChangeShapeType="1"/>
              </p:cNvSpPr>
              <p:nvPr/>
            </p:nvSpPr>
            <p:spPr bwMode="auto">
              <a:xfrm>
                <a:off x="3156" y="2454"/>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116" name="Line 139"/>
              <p:cNvSpPr>
                <a:spLocks noChangeAspect="1" noChangeShapeType="1"/>
              </p:cNvSpPr>
              <p:nvPr/>
            </p:nvSpPr>
            <p:spPr bwMode="auto">
              <a:xfrm>
                <a:off x="3156" y="2550"/>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117" name="Line 140"/>
              <p:cNvSpPr>
                <a:spLocks noChangeAspect="1" noChangeShapeType="1"/>
              </p:cNvSpPr>
              <p:nvPr/>
            </p:nvSpPr>
            <p:spPr bwMode="auto">
              <a:xfrm>
                <a:off x="3156" y="2646"/>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118" name="Line 141"/>
              <p:cNvSpPr>
                <a:spLocks noChangeAspect="1" noChangeShapeType="1"/>
              </p:cNvSpPr>
              <p:nvPr/>
            </p:nvSpPr>
            <p:spPr bwMode="auto">
              <a:xfrm>
                <a:off x="3156" y="2742"/>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grpSp>
      </p:grpSp>
      <p:sp>
        <p:nvSpPr>
          <p:cNvPr id="2" name="Footer Placeholder 1">
            <a:extLst>
              <a:ext uri="{FF2B5EF4-FFF2-40B4-BE49-F238E27FC236}">
                <a16:creationId xmlns:a16="http://schemas.microsoft.com/office/drawing/2014/main" id="{182F0BEE-F1CA-467E-BCD4-A879C4BE0084}"/>
              </a:ext>
            </a:extLst>
          </p:cNvPr>
          <p:cNvSpPr>
            <a:spLocks noGrp="1"/>
          </p:cNvSpPr>
          <p:nvPr>
            <p:ph type="ftr" sz="quarter" idx="11"/>
          </p:nvPr>
        </p:nvSpPr>
        <p:spPr/>
        <p:txBody>
          <a:bodyPr/>
          <a:lstStyle/>
          <a:p>
            <a:r>
              <a:rPr lang="en-US"/>
              <a:t>Echihabi, Zoumpatianos, Palpanas - ISCC 2020</a:t>
            </a:r>
            <a:endParaRPr lang="en-US" dirty="0"/>
          </a:p>
        </p:txBody>
      </p:sp>
      <p:sp>
        <p:nvSpPr>
          <p:cNvPr id="3" name="Slide Number Placeholder 2">
            <a:extLst>
              <a:ext uri="{FF2B5EF4-FFF2-40B4-BE49-F238E27FC236}">
                <a16:creationId xmlns:a16="http://schemas.microsoft.com/office/drawing/2014/main" id="{99B381AE-9638-4F74-A3E2-C48DBC1D7032}"/>
              </a:ext>
            </a:extLst>
          </p:cNvPr>
          <p:cNvSpPr>
            <a:spLocks noGrp="1"/>
          </p:cNvSpPr>
          <p:nvPr>
            <p:ph type="sldNum" sz="quarter" idx="12"/>
          </p:nvPr>
        </p:nvSpPr>
        <p:spPr/>
        <p:txBody>
          <a:bodyPr/>
          <a:lstStyle/>
          <a:p>
            <a:fld id="{B5C6C3C4-1F13-A745-94B4-FF34C1932FEB}" type="slidenum">
              <a:rPr lang="en-US" smtClean="0"/>
              <a:pPr/>
              <a:t>100</a:t>
            </a:fld>
            <a:endParaRPr lang="en-US" dirty="0"/>
          </a:p>
        </p:txBody>
      </p:sp>
    </p:spTree>
    <p:extLst>
      <p:ext uri="{BB962C8B-B14F-4D97-AF65-F5344CB8AC3E}">
        <p14:creationId xmlns:p14="http://schemas.microsoft.com/office/powerpoint/2010/main" val="163952068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ChangeArrowheads="1"/>
          </p:cNvSpPr>
          <p:nvPr/>
        </p:nvSpPr>
        <p:spPr bwMode="auto">
          <a:xfrm>
            <a:off x="6781800" y="2522538"/>
            <a:ext cx="2344738" cy="3878262"/>
          </a:xfrm>
          <a:prstGeom prst="rect">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2800">
              <a:solidFill>
                <a:srgbClr val="000000"/>
              </a:solidFill>
              <a:latin typeface="Tahoma" charset="0"/>
              <a:cs typeface="Arial" charset="0"/>
            </a:endParaRPr>
          </a:p>
        </p:txBody>
      </p:sp>
      <p:sp>
        <p:nvSpPr>
          <p:cNvPr id="9219" name="Rectangle 3"/>
          <p:cNvSpPr>
            <a:spLocks noChangeArrowheads="1"/>
          </p:cNvSpPr>
          <p:nvPr/>
        </p:nvSpPr>
        <p:spPr bwMode="auto">
          <a:xfrm>
            <a:off x="152400" y="166688"/>
            <a:ext cx="2968625" cy="6526212"/>
          </a:xfrm>
          <a:prstGeom prst="rect">
            <a:avLst/>
          </a:prstGeom>
          <a:solidFill>
            <a:srgbClr val="EAEAEA"/>
          </a:solidFill>
          <a:ln>
            <a:noFill/>
          </a:ln>
          <a:effectLst>
            <a:outerShdw blurRad="63500" dist="107763" dir="8100000" algn="ctr" rotWithShape="0">
              <a:schemeClr val="bg2">
                <a:alpha val="74998"/>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2800">
              <a:solidFill>
                <a:srgbClr val="000000"/>
              </a:solidFill>
              <a:latin typeface="Tahoma" charset="0"/>
              <a:cs typeface="Arial" charset="0"/>
            </a:endParaRPr>
          </a:p>
        </p:txBody>
      </p:sp>
      <p:sp>
        <p:nvSpPr>
          <p:cNvPr id="29699" name="Line 4"/>
          <p:cNvSpPr>
            <a:spLocks noChangeAspect="1" noChangeShapeType="1"/>
          </p:cNvSpPr>
          <p:nvPr/>
        </p:nvSpPr>
        <p:spPr bwMode="auto">
          <a:xfrm>
            <a:off x="358775" y="2495550"/>
            <a:ext cx="24828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00" name="Line 5"/>
          <p:cNvSpPr>
            <a:spLocks noChangeAspect="1" noChangeShapeType="1"/>
          </p:cNvSpPr>
          <p:nvPr/>
        </p:nvSpPr>
        <p:spPr bwMode="auto">
          <a:xfrm flipV="1">
            <a:off x="358775" y="1219200"/>
            <a:ext cx="0" cy="12763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01" name="Line 6"/>
          <p:cNvSpPr>
            <a:spLocks noChangeAspect="1" noChangeShapeType="1"/>
          </p:cNvSpPr>
          <p:nvPr/>
        </p:nvSpPr>
        <p:spPr bwMode="auto">
          <a:xfrm flipV="1">
            <a:off x="35877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02" name="Rectangle 7"/>
          <p:cNvSpPr>
            <a:spLocks noChangeAspect="1" noChangeArrowheads="1"/>
          </p:cNvSpPr>
          <p:nvPr/>
        </p:nvSpPr>
        <p:spPr bwMode="auto">
          <a:xfrm>
            <a:off x="341313" y="2530475"/>
            <a:ext cx="49212"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0</a:t>
            </a:r>
            <a:endParaRPr lang="en-US" altLang="en-US" sz="700">
              <a:solidFill>
                <a:srgbClr val="000000"/>
              </a:solidFill>
              <a:cs typeface="Arial" pitchFamily="34" charset="0"/>
            </a:endParaRPr>
          </a:p>
        </p:txBody>
      </p:sp>
      <p:sp>
        <p:nvSpPr>
          <p:cNvPr id="29703" name="Line 8"/>
          <p:cNvSpPr>
            <a:spLocks noChangeAspect="1" noChangeShapeType="1"/>
          </p:cNvSpPr>
          <p:nvPr/>
        </p:nvSpPr>
        <p:spPr bwMode="auto">
          <a:xfrm flipV="1">
            <a:off x="71437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04" name="Rectangle 9"/>
          <p:cNvSpPr>
            <a:spLocks noChangeAspect="1" noChangeArrowheads="1"/>
          </p:cNvSpPr>
          <p:nvPr/>
        </p:nvSpPr>
        <p:spPr bwMode="auto">
          <a:xfrm>
            <a:off x="673100" y="25304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20</a:t>
            </a:r>
            <a:endParaRPr lang="en-US" altLang="en-US" sz="1000">
              <a:solidFill>
                <a:srgbClr val="000000"/>
              </a:solidFill>
              <a:cs typeface="Arial" pitchFamily="34" charset="0"/>
            </a:endParaRPr>
          </a:p>
        </p:txBody>
      </p:sp>
      <p:sp>
        <p:nvSpPr>
          <p:cNvPr id="29705" name="Line 10"/>
          <p:cNvSpPr>
            <a:spLocks noChangeAspect="1" noChangeShapeType="1"/>
          </p:cNvSpPr>
          <p:nvPr/>
        </p:nvSpPr>
        <p:spPr bwMode="auto">
          <a:xfrm flipV="1">
            <a:off x="106997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06" name="Rectangle 11"/>
          <p:cNvSpPr>
            <a:spLocks noChangeAspect="1" noChangeArrowheads="1"/>
          </p:cNvSpPr>
          <p:nvPr/>
        </p:nvSpPr>
        <p:spPr bwMode="auto">
          <a:xfrm>
            <a:off x="1028700" y="25304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40</a:t>
            </a:r>
            <a:endParaRPr lang="en-US" altLang="en-US" sz="1000">
              <a:solidFill>
                <a:srgbClr val="000000"/>
              </a:solidFill>
              <a:cs typeface="Arial" pitchFamily="34" charset="0"/>
            </a:endParaRPr>
          </a:p>
        </p:txBody>
      </p:sp>
      <p:sp>
        <p:nvSpPr>
          <p:cNvPr id="29707" name="Line 12"/>
          <p:cNvSpPr>
            <a:spLocks noChangeAspect="1" noChangeShapeType="1"/>
          </p:cNvSpPr>
          <p:nvPr/>
        </p:nvSpPr>
        <p:spPr bwMode="auto">
          <a:xfrm flipV="1">
            <a:off x="142557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08" name="Rectangle 13"/>
          <p:cNvSpPr>
            <a:spLocks noChangeAspect="1" noChangeArrowheads="1"/>
          </p:cNvSpPr>
          <p:nvPr/>
        </p:nvSpPr>
        <p:spPr bwMode="auto">
          <a:xfrm>
            <a:off x="1382713" y="25304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60</a:t>
            </a:r>
            <a:endParaRPr lang="en-US" altLang="en-US" sz="1000">
              <a:solidFill>
                <a:srgbClr val="000000"/>
              </a:solidFill>
              <a:cs typeface="Arial" pitchFamily="34" charset="0"/>
            </a:endParaRPr>
          </a:p>
        </p:txBody>
      </p:sp>
      <p:sp>
        <p:nvSpPr>
          <p:cNvPr id="29709" name="Line 14"/>
          <p:cNvSpPr>
            <a:spLocks noChangeAspect="1" noChangeShapeType="1"/>
          </p:cNvSpPr>
          <p:nvPr/>
        </p:nvSpPr>
        <p:spPr bwMode="auto">
          <a:xfrm flipV="1">
            <a:off x="177482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10" name="Rectangle 15"/>
          <p:cNvSpPr>
            <a:spLocks noChangeAspect="1" noChangeArrowheads="1"/>
          </p:cNvSpPr>
          <p:nvPr/>
        </p:nvSpPr>
        <p:spPr bwMode="auto">
          <a:xfrm>
            <a:off x="1735138" y="25304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80</a:t>
            </a:r>
            <a:endParaRPr lang="en-US" altLang="en-US" sz="1000">
              <a:solidFill>
                <a:srgbClr val="000000"/>
              </a:solidFill>
              <a:cs typeface="Arial" pitchFamily="34" charset="0"/>
            </a:endParaRPr>
          </a:p>
        </p:txBody>
      </p:sp>
      <p:sp>
        <p:nvSpPr>
          <p:cNvPr id="29711" name="Line 16"/>
          <p:cNvSpPr>
            <a:spLocks noChangeAspect="1" noChangeShapeType="1"/>
          </p:cNvSpPr>
          <p:nvPr/>
        </p:nvSpPr>
        <p:spPr bwMode="auto">
          <a:xfrm flipV="1">
            <a:off x="213042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12" name="Rectangle 17"/>
          <p:cNvSpPr>
            <a:spLocks noChangeAspect="1" noChangeArrowheads="1"/>
          </p:cNvSpPr>
          <p:nvPr/>
        </p:nvSpPr>
        <p:spPr bwMode="auto">
          <a:xfrm>
            <a:off x="2073275" y="2530475"/>
            <a:ext cx="1476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100</a:t>
            </a:r>
            <a:endParaRPr lang="en-US" altLang="en-US" sz="1000">
              <a:solidFill>
                <a:srgbClr val="000000"/>
              </a:solidFill>
              <a:cs typeface="Arial" pitchFamily="34" charset="0"/>
            </a:endParaRPr>
          </a:p>
        </p:txBody>
      </p:sp>
      <p:sp>
        <p:nvSpPr>
          <p:cNvPr id="29713" name="Line 18"/>
          <p:cNvSpPr>
            <a:spLocks noChangeAspect="1" noChangeShapeType="1"/>
          </p:cNvSpPr>
          <p:nvPr/>
        </p:nvSpPr>
        <p:spPr bwMode="auto">
          <a:xfrm flipV="1">
            <a:off x="248602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14" name="Rectangle 19"/>
          <p:cNvSpPr>
            <a:spLocks noChangeAspect="1" noChangeArrowheads="1"/>
          </p:cNvSpPr>
          <p:nvPr/>
        </p:nvSpPr>
        <p:spPr bwMode="auto">
          <a:xfrm>
            <a:off x="2428875" y="2530475"/>
            <a:ext cx="1476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120</a:t>
            </a:r>
            <a:endParaRPr lang="en-US" altLang="en-US" sz="1000">
              <a:solidFill>
                <a:srgbClr val="000000"/>
              </a:solidFill>
              <a:cs typeface="Arial" pitchFamily="34" charset="0"/>
            </a:endParaRPr>
          </a:p>
        </p:txBody>
      </p:sp>
      <p:sp>
        <p:nvSpPr>
          <p:cNvPr id="29715" name="Line 20"/>
          <p:cNvSpPr>
            <a:spLocks noChangeAspect="1" noChangeShapeType="1"/>
          </p:cNvSpPr>
          <p:nvPr/>
        </p:nvSpPr>
        <p:spPr bwMode="auto">
          <a:xfrm flipV="1">
            <a:off x="284162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16" name="Rectangle 21"/>
          <p:cNvSpPr>
            <a:spLocks noChangeAspect="1" noChangeArrowheads="1"/>
          </p:cNvSpPr>
          <p:nvPr/>
        </p:nvSpPr>
        <p:spPr bwMode="auto">
          <a:xfrm>
            <a:off x="2782888" y="2530475"/>
            <a:ext cx="147637"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140</a:t>
            </a:r>
            <a:endParaRPr lang="en-US" altLang="en-US" sz="1000">
              <a:solidFill>
                <a:srgbClr val="000000"/>
              </a:solidFill>
              <a:cs typeface="Arial" pitchFamily="34" charset="0"/>
            </a:endParaRPr>
          </a:p>
        </p:txBody>
      </p:sp>
      <p:sp>
        <p:nvSpPr>
          <p:cNvPr id="29717" name="Line 22"/>
          <p:cNvSpPr>
            <a:spLocks noChangeAspect="1" noChangeShapeType="1"/>
          </p:cNvSpPr>
          <p:nvPr/>
        </p:nvSpPr>
        <p:spPr bwMode="auto">
          <a:xfrm>
            <a:off x="358775" y="2495550"/>
            <a:ext cx="222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18" name="Freeform 23"/>
          <p:cNvSpPr>
            <a:spLocks noChangeAspect="1"/>
          </p:cNvSpPr>
          <p:nvPr/>
        </p:nvSpPr>
        <p:spPr bwMode="auto">
          <a:xfrm>
            <a:off x="387350" y="1346200"/>
            <a:ext cx="2271713" cy="723900"/>
          </a:xfrm>
          <a:custGeom>
            <a:avLst/>
            <a:gdLst>
              <a:gd name="T0" fmla="*/ 2147483647 w 5941"/>
              <a:gd name="T1" fmla="*/ 2147483647 h 1275"/>
              <a:gd name="T2" fmla="*/ 2147483647 w 5941"/>
              <a:gd name="T3" fmla="*/ 2147483647 h 1275"/>
              <a:gd name="T4" fmla="*/ 2147483647 w 5941"/>
              <a:gd name="T5" fmla="*/ 2147483647 h 1275"/>
              <a:gd name="T6" fmla="*/ 2147483647 w 5941"/>
              <a:gd name="T7" fmla="*/ 2147483647 h 1275"/>
              <a:gd name="T8" fmla="*/ 2147483647 w 5941"/>
              <a:gd name="T9" fmla="*/ 2147483647 h 1275"/>
              <a:gd name="T10" fmla="*/ 2147483647 w 5941"/>
              <a:gd name="T11" fmla="*/ 2147483647 h 1275"/>
              <a:gd name="T12" fmla="*/ 2147483647 w 5941"/>
              <a:gd name="T13" fmla="*/ 2147483647 h 1275"/>
              <a:gd name="T14" fmla="*/ 2147483647 w 5941"/>
              <a:gd name="T15" fmla="*/ 2147483647 h 1275"/>
              <a:gd name="T16" fmla="*/ 2147483647 w 5941"/>
              <a:gd name="T17" fmla="*/ 2147483647 h 1275"/>
              <a:gd name="T18" fmla="*/ 2147483647 w 5941"/>
              <a:gd name="T19" fmla="*/ 2147483647 h 1275"/>
              <a:gd name="T20" fmla="*/ 2147483647 w 5941"/>
              <a:gd name="T21" fmla="*/ 2147483647 h 1275"/>
              <a:gd name="T22" fmla="*/ 2147483647 w 5941"/>
              <a:gd name="T23" fmla="*/ 2147483647 h 1275"/>
              <a:gd name="T24" fmla="*/ 2147483647 w 5941"/>
              <a:gd name="T25" fmla="*/ 2147483647 h 1275"/>
              <a:gd name="T26" fmla="*/ 2147483647 w 5941"/>
              <a:gd name="T27" fmla="*/ 2147483647 h 1275"/>
              <a:gd name="T28" fmla="*/ 2147483647 w 5941"/>
              <a:gd name="T29" fmla="*/ 2147483647 h 1275"/>
              <a:gd name="T30" fmla="*/ 2147483647 w 5941"/>
              <a:gd name="T31" fmla="*/ 2147483647 h 1275"/>
              <a:gd name="T32" fmla="*/ 2147483647 w 5941"/>
              <a:gd name="T33" fmla="*/ 2147483647 h 1275"/>
              <a:gd name="T34" fmla="*/ 2147483647 w 5941"/>
              <a:gd name="T35" fmla="*/ 2147483647 h 1275"/>
              <a:gd name="T36" fmla="*/ 2147483647 w 5941"/>
              <a:gd name="T37" fmla="*/ 2147483647 h 1275"/>
              <a:gd name="T38" fmla="*/ 2147483647 w 5941"/>
              <a:gd name="T39" fmla="*/ 2147483647 h 1275"/>
              <a:gd name="T40" fmla="*/ 2147483647 w 5941"/>
              <a:gd name="T41" fmla="*/ 2147483647 h 1275"/>
              <a:gd name="T42" fmla="*/ 2147483647 w 5941"/>
              <a:gd name="T43" fmla="*/ 2147483647 h 1275"/>
              <a:gd name="T44" fmla="*/ 2147483647 w 5941"/>
              <a:gd name="T45" fmla="*/ 2147483647 h 1275"/>
              <a:gd name="T46" fmla="*/ 2147483647 w 5941"/>
              <a:gd name="T47" fmla="*/ 2147483647 h 1275"/>
              <a:gd name="T48" fmla="*/ 2147483647 w 5941"/>
              <a:gd name="T49" fmla="*/ 2147483647 h 1275"/>
              <a:gd name="T50" fmla="*/ 2147483647 w 5941"/>
              <a:gd name="T51" fmla="*/ 2147483647 h 1275"/>
              <a:gd name="T52" fmla="*/ 2147483647 w 5941"/>
              <a:gd name="T53" fmla="*/ 2147483647 h 1275"/>
              <a:gd name="T54" fmla="*/ 2147483647 w 5941"/>
              <a:gd name="T55" fmla="*/ 2147483647 h 1275"/>
              <a:gd name="T56" fmla="*/ 2147483647 w 5941"/>
              <a:gd name="T57" fmla="*/ 2147483647 h 1275"/>
              <a:gd name="T58" fmla="*/ 2147483647 w 5941"/>
              <a:gd name="T59" fmla="*/ 2147483647 h 1275"/>
              <a:gd name="T60" fmla="*/ 2147483647 w 5941"/>
              <a:gd name="T61" fmla="*/ 2147483647 h 1275"/>
              <a:gd name="T62" fmla="*/ 2147483647 w 5941"/>
              <a:gd name="T63" fmla="*/ 2147483647 h 1275"/>
              <a:gd name="T64" fmla="*/ 2147483647 w 5941"/>
              <a:gd name="T65" fmla="*/ 2147483647 h 1275"/>
              <a:gd name="T66" fmla="*/ 2147483647 w 5941"/>
              <a:gd name="T67" fmla="*/ 2147483647 h 1275"/>
              <a:gd name="T68" fmla="*/ 2147483647 w 5941"/>
              <a:gd name="T69" fmla="*/ 2147483647 h 1275"/>
              <a:gd name="T70" fmla="*/ 2147483647 w 5941"/>
              <a:gd name="T71" fmla="*/ 0 h 1275"/>
              <a:gd name="T72" fmla="*/ 2147483647 w 5941"/>
              <a:gd name="T73" fmla="*/ 2147483647 h 1275"/>
              <a:gd name="T74" fmla="*/ 2147483647 w 5941"/>
              <a:gd name="T75" fmla="*/ 2147483647 h 1275"/>
              <a:gd name="T76" fmla="*/ 2147483647 w 5941"/>
              <a:gd name="T77" fmla="*/ 2147483647 h 1275"/>
              <a:gd name="T78" fmla="*/ 2147483647 w 5941"/>
              <a:gd name="T79" fmla="*/ 2147483647 h 1275"/>
              <a:gd name="T80" fmla="*/ 2147483647 w 5941"/>
              <a:gd name="T81" fmla="*/ 2147483647 h 1275"/>
              <a:gd name="T82" fmla="*/ 2147483647 w 5941"/>
              <a:gd name="T83" fmla="*/ 2147483647 h 1275"/>
              <a:gd name="T84" fmla="*/ 2147483647 w 5941"/>
              <a:gd name="T85" fmla="*/ 2147483647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19" name="Rectangle 24"/>
          <p:cNvSpPr>
            <a:spLocks noChangeAspect="1" noChangeArrowheads="1"/>
          </p:cNvSpPr>
          <p:nvPr/>
        </p:nvSpPr>
        <p:spPr bwMode="auto">
          <a:xfrm>
            <a:off x="2760663" y="1363663"/>
            <a:ext cx="730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800">
                <a:solidFill>
                  <a:srgbClr val="000000"/>
                </a:solidFill>
                <a:cs typeface="Arial" pitchFamily="34" charset="0"/>
              </a:rPr>
              <a:t>X</a:t>
            </a:r>
            <a:endParaRPr lang="en-US" altLang="en-US" sz="1000">
              <a:solidFill>
                <a:srgbClr val="000000"/>
              </a:solidFill>
              <a:cs typeface="Arial" pitchFamily="34" charset="0"/>
            </a:endParaRPr>
          </a:p>
        </p:txBody>
      </p:sp>
      <p:sp>
        <p:nvSpPr>
          <p:cNvPr id="29720" name="Rectangle 25"/>
          <p:cNvSpPr>
            <a:spLocks noChangeAspect="1" noChangeArrowheads="1"/>
          </p:cNvSpPr>
          <p:nvPr/>
        </p:nvSpPr>
        <p:spPr bwMode="auto">
          <a:xfrm>
            <a:off x="2760663" y="1808163"/>
            <a:ext cx="9207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800">
                <a:solidFill>
                  <a:srgbClr val="000000"/>
                </a:solidFill>
                <a:cs typeface="Arial" pitchFamily="34" charset="0"/>
              </a:rPr>
              <a:t>X'</a:t>
            </a:r>
            <a:endParaRPr lang="en-US" altLang="en-US" sz="1000">
              <a:solidFill>
                <a:srgbClr val="000000"/>
              </a:solidFill>
              <a:cs typeface="Arial" pitchFamily="34" charset="0"/>
            </a:endParaRPr>
          </a:p>
        </p:txBody>
      </p:sp>
      <p:grpSp>
        <p:nvGrpSpPr>
          <p:cNvPr id="29721" name="Group 26"/>
          <p:cNvGrpSpPr>
            <a:grpSpLocks/>
          </p:cNvGrpSpPr>
          <p:nvPr/>
        </p:nvGrpSpPr>
        <p:grpSpPr bwMode="auto">
          <a:xfrm>
            <a:off x="406400" y="1627188"/>
            <a:ext cx="2263775" cy="739775"/>
            <a:chOff x="3586" y="2280"/>
            <a:chExt cx="1505" cy="371"/>
          </a:xfrm>
        </p:grpSpPr>
        <p:sp>
          <p:nvSpPr>
            <p:cNvPr id="29743" name="Line 27"/>
            <p:cNvSpPr>
              <a:spLocks noChangeShapeType="1"/>
            </p:cNvSpPr>
            <p:nvPr/>
          </p:nvSpPr>
          <p:spPr bwMode="auto">
            <a:xfrm flipV="1">
              <a:off x="5021" y="2374"/>
              <a:ext cx="70" cy="4"/>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44" name="Line 28"/>
            <p:cNvSpPr>
              <a:spLocks noChangeShapeType="1"/>
            </p:cNvSpPr>
            <p:nvPr/>
          </p:nvSpPr>
          <p:spPr bwMode="auto">
            <a:xfrm>
              <a:off x="4852" y="2280"/>
              <a:ext cx="154" cy="102"/>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45" name="Line 29"/>
            <p:cNvSpPr>
              <a:spLocks noChangeShapeType="1"/>
            </p:cNvSpPr>
            <p:nvPr/>
          </p:nvSpPr>
          <p:spPr bwMode="auto">
            <a:xfrm flipV="1">
              <a:off x="3762" y="2476"/>
              <a:ext cx="118" cy="125"/>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46" name="Line 30"/>
            <p:cNvSpPr>
              <a:spLocks noChangeShapeType="1"/>
            </p:cNvSpPr>
            <p:nvPr/>
          </p:nvSpPr>
          <p:spPr bwMode="auto">
            <a:xfrm>
              <a:off x="4203" y="2414"/>
              <a:ext cx="307" cy="42"/>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47" name="Line 31"/>
            <p:cNvSpPr>
              <a:spLocks noChangeShapeType="1"/>
            </p:cNvSpPr>
            <p:nvPr/>
          </p:nvSpPr>
          <p:spPr bwMode="auto">
            <a:xfrm flipV="1">
              <a:off x="4525" y="2288"/>
              <a:ext cx="315" cy="162"/>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48" name="Line 32"/>
            <p:cNvSpPr>
              <a:spLocks noChangeShapeType="1"/>
            </p:cNvSpPr>
            <p:nvPr/>
          </p:nvSpPr>
          <p:spPr bwMode="auto">
            <a:xfrm flipV="1">
              <a:off x="3945" y="2420"/>
              <a:ext cx="247" cy="88"/>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49" name="Line 33"/>
            <p:cNvSpPr>
              <a:spLocks noChangeShapeType="1"/>
            </p:cNvSpPr>
            <p:nvPr/>
          </p:nvSpPr>
          <p:spPr bwMode="auto">
            <a:xfrm flipV="1">
              <a:off x="3586" y="2611"/>
              <a:ext cx="166" cy="40"/>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50" name="Line 34"/>
            <p:cNvSpPr>
              <a:spLocks noChangeShapeType="1"/>
            </p:cNvSpPr>
            <p:nvPr/>
          </p:nvSpPr>
          <p:spPr bwMode="auto">
            <a:xfrm>
              <a:off x="3894" y="2473"/>
              <a:ext cx="37" cy="27"/>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sp>
        <p:nvSpPr>
          <p:cNvPr id="29722" name="Line 35"/>
          <p:cNvSpPr>
            <a:spLocks noChangeShapeType="1"/>
          </p:cNvSpPr>
          <p:nvPr/>
        </p:nvSpPr>
        <p:spPr bwMode="auto">
          <a:xfrm flipV="1">
            <a:off x="2767013" y="6388100"/>
            <a:ext cx="104775" cy="635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23" name="Line 36"/>
          <p:cNvSpPr>
            <a:spLocks noChangeShapeType="1"/>
          </p:cNvSpPr>
          <p:nvPr/>
        </p:nvSpPr>
        <p:spPr bwMode="auto">
          <a:xfrm>
            <a:off x="2513013" y="5864225"/>
            <a:ext cx="236537" cy="204788"/>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24" name="Line 37"/>
          <p:cNvSpPr>
            <a:spLocks noChangeShapeType="1"/>
          </p:cNvSpPr>
          <p:nvPr/>
        </p:nvSpPr>
        <p:spPr bwMode="auto">
          <a:xfrm flipV="1">
            <a:off x="815975" y="3382963"/>
            <a:ext cx="177800" cy="249237"/>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25" name="Line 38"/>
          <p:cNvSpPr>
            <a:spLocks noChangeShapeType="1"/>
          </p:cNvSpPr>
          <p:nvPr/>
        </p:nvSpPr>
        <p:spPr bwMode="auto">
          <a:xfrm>
            <a:off x="1479550" y="4813300"/>
            <a:ext cx="466725" cy="87313"/>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26" name="Line 39"/>
          <p:cNvSpPr>
            <a:spLocks noChangeShapeType="1"/>
          </p:cNvSpPr>
          <p:nvPr/>
        </p:nvSpPr>
        <p:spPr bwMode="auto">
          <a:xfrm flipV="1">
            <a:off x="1963738" y="5219700"/>
            <a:ext cx="474662" cy="325438"/>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27" name="Line 40"/>
          <p:cNvSpPr>
            <a:spLocks noChangeShapeType="1"/>
          </p:cNvSpPr>
          <p:nvPr/>
        </p:nvSpPr>
        <p:spPr bwMode="auto">
          <a:xfrm flipV="1">
            <a:off x="1093788" y="4321175"/>
            <a:ext cx="371475" cy="174625"/>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28" name="Line 41"/>
          <p:cNvSpPr>
            <a:spLocks noChangeShapeType="1"/>
          </p:cNvSpPr>
          <p:nvPr/>
        </p:nvSpPr>
        <p:spPr bwMode="auto">
          <a:xfrm flipV="1">
            <a:off x="552450" y="2986088"/>
            <a:ext cx="247650" cy="79375"/>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9729" name="Line 42"/>
          <p:cNvSpPr>
            <a:spLocks noChangeShapeType="1"/>
          </p:cNvSpPr>
          <p:nvPr/>
        </p:nvSpPr>
        <p:spPr bwMode="auto">
          <a:xfrm>
            <a:off x="1012825" y="3951288"/>
            <a:ext cx="58738" cy="5080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64939" name="Text Box 43"/>
          <p:cNvSpPr txBox="1">
            <a:spLocks noChangeArrowheads="1"/>
          </p:cNvSpPr>
          <p:nvPr/>
        </p:nvSpPr>
        <p:spPr bwMode="auto">
          <a:xfrm>
            <a:off x="152400" y="220663"/>
            <a:ext cx="2984500" cy="831850"/>
          </a:xfrm>
          <a:prstGeom prst="rect">
            <a:avLst/>
          </a:prstGeom>
          <a:noFill/>
          <a:ln>
            <a:noFill/>
          </a:ln>
          <a:effectLst/>
          <a:extLst>
            <a:ext uri="{909E8E84-426E-40DD-AFC4-6F175D3DCCD1}">
              <a14:hiddenFill xmlns:a14="http://schemas.microsoft.com/office/drawing/2010/main">
                <a:solidFill>
                  <a:srgbClr val="C0C0C0">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defTabSz="914400" eaLnBrk="0" fontAlgn="base" hangingPunct="0">
              <a:spcBef>
                <a:spcPct val="0"/>
              </a:spcBef>
              <a:spcAft>
                <a:spcPct val="0"/>
              </a:spcAft>
              <a:defRPr/>
            </a:pPr>
            <a:r>
              <a:rPr lang="en-US" sz="2400" dirty="0">
                <a:solidFill>
                  <a:srgbClr val="000000"/>
                </a:solidFill>
                <a:effectLst>
                  <a:outerShdw blurRad="38100" dist="38100" dir="2700000" algn="tl">
                    <a:srgbClr val="C0C0C0"/>
                  </a:outerShdw>
                </a:effectLst>
                <a:latin typeface="Tahoma" charset="0"/>
                <a:cs typeface="Arial" pitchFamily="34" charset="0"/>
              </a:rPr>
              <a:t>Piecewise Linear Approximation (PLA)</a:t>
            </a:r>
            <a:endParaRPr lang="en-US" sz="2800" dirty="0">
              <a:solidFill>
                <a:srgbClr val="000000"/>
              </a:solidFill>
              <a:latin typeface="Tahoma" charset="0"/>
              <a:cs typeface="Arial" pitchFamily="34" charset="0"/>
            </a:endParaRPr>
          </a:p>
        </p:txBody>
      </p:sp>
      <p:sp>
        <p:nvSpPr>
          <p:cNvPr id="9252" name="Text Box 44"/>
          <p:cNvSpPr txBox="1">
            <a:spLocks noChangeArrowheads="1"/>
          </p:cNvSpPr>
          <p:nvPr/>
        </p:nvSpPr>
        <p:spPr bwMode="auto">
          <a:xfrm>
            <a:off x="3200400" y="463550"/>
            <a:ext cx="3581400" cy="5632450"/>
          </a:xfrm>
          <a:prstGeom prst="rect">
            <a:avLst/>
          </a:prstGeom>
          <a:noFill/>
          <a:ln>
            <a:noFill/>
          </a:ln>
          <a:effectLst/>
          <a:extLst>
            <a:ext uri="{909E8E84-426E-40DD-AFC4-6F175D3DCCD1}">
              <a14:hiddenFill xmlns:a14="http://schemas.microsoft.com/office/drawing/2010/main">
                <a:solidFill>
                  <a:srgbClr val="C0C0C0">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algn="just" defTabSz="914400" eaLnBrk="0" fontAlgn="base" hangingPunct="0">
              <a:spcBef>
                <a:spcPct val="0"/>
              </a:spcBef>
              <a:spcAft>
                <a:spcPct val="0"/>
              </a:spcAft>
              <a:defRPr/>
            </a:pPr>
            <a:r>
              <a:rPr lang="en-US" sz="2000" b="1" dirty="0">
                <a:solidFill>
                  <a:srgbClr val="000000"/>
                </a:solidFill>
                <a:latin typeface="Tahoma" charset="0"/>
                <a:cs typeface="Arial" charset="0"/>
              </a:rPr>
              <a:t>Basic Idea: </a:t>
            </a:r>
            <a:r>
              <a:rPr lang="en-US" sz="2000" dirty="0">
                <a:solidFill>
                  <a:srgbClr val="000000"/>
                </a:solidFill>
                <a:latin typeface="Tahoma" charset="0"/>
                <a:cs typeface="Arial" charset="0"/>
              </a:rPr>
              <a:t>Represent the time series (size n) as a sequence of straight lines (size N)</a:t>
            </a:r>
          </a:p>
          <a:p>
            <a:pPr algn="just" defTabSz="914400" eaLnBrk="0" fontAlgn="base" hangingPunct="0">
              <a:spcBef>
                <a:spcPct val="0"/>
              </a:spcBef>
              <a:spcAft>
                <a:spcPct val="0"/>
              </a:spcAft>
              <a:defRPr/>
            </a:pPr>
            <a:endParaRPr lang="en-US" sz="2000" dirty="0">
              <a:solidFill>
                <a:srgbClr val="000000"/>
              </a:solidFill>
              <a:latin typeface="Tahoma" charset="0"/>
              <a:cs typeface="Arial" charset="0"/>
            </a:endParaRPr>
          </a:p>
          <a:p>
            <a:pPr algn="just" defTabSz="914400" eaLnBrk="0" fontAlgn="base" hangingPunct="0">
              <a:spcBef>
                <a:spcPct val="0"/>
              </a:spcBef>
              <a:spcAft>
                <a:spcPct val="0"/>
              </a:spcAft>
              <a:defRPr/>
            </a:pPr>
            <a:r>
              <a:rPr lang="en-US" sz="2000" dirty="0">
                <a:solidFill>
                  <a:srgbClr val="000000"/>
                </a:solidFill>
                <a:latin typeface="Tahoma" charset="0"/>
                <a:cs typeface="Arial" charset="0"/>
              </a:rPr>
              <a:t>Lines could be </a:t>
            </a:r>
            <a:r>
              <a:rPr lang="en-US" sz="2000" b="1" dirty="0">
                <a:solidFill>
                  <a:srgbClr val="000000"/>
                </a:solidFill>
                <a:latin typeface="Tahoma" charset="0"/>
                <a:cs typeface="Arial" charset="0"/>
              </a:rPr>
              <a:t>connected </a:t>
            </a:r>
            <a:r>
              <a:rPr lang="en-US" sz="2000" dirty="0">
                <a:solidFill>
                  <a:srgbClr val="000000"/>
                </a:solidFill>
                <a:latin typeface="Tahoma" charset="0"/>
                <a:cs typeface="Arial" charset="0"/>
              </a:rPr>
              <a:t> </a:t>
            </a:r>
            <a:r>
              <a:rPr lang="en-US" sz="2000" b="1" dirty="0">
                <a:solidFill>
                  <a:srgbClr val="000000"/>
                </a:solidFill>
                <a:latin typeface="Tahoma" charset="0"/>
                <a:cs typeface="Arial" charset="0"/>
              </a:rPr>
              <a:t>=&gt; N/2 </a:t>
            </a:r>
            <a:r>
              <a:rPr lang="en-US" sz="2000" dirty="0">
                <a:solidFill>
                  <a:srgbClr val="000000"/>
                </a:solidFill>
                <a:latin typeface="Tahoma" charset="0"/>
                <a:cs typeface="Arial" charset="0"/>
              </a:rPr>
              <a:t>lines allowed</a:t>
            </a:r>
          </a:p>
          <a:p>
            <a:pPr algn="just" defTabSz="914400" eaLnBrk="0" fontAlgn="base" hangingPunct="0">
              <a:spcBef>
                <a:spcPct val="0"/>
              </a:spcBef>
              <a:spcAft>
                <a:spcPct val="0"/>
              </a:spcAft>
              <a:defRPr/>
            </a:pPr>
            <a:endParaRPr lang="en-US" sz="2000" b="1" dirty="0">
              <a:solidFill>
                <a:srgbClr val="000000"/>
              </a:solidFill>
              <a:latin typeface="Tahoma" charset="0"/>
              <a:cs typeface="Arial" charset="0"/>
            </a:endParaRPr>
          </a:p>
          <a:p>
            <a:pPr algn="just" defTabSz="914400" eaLnBrk="0" fontAlgn="base" hangingPunct="0">
              <a:spcBef>
                <a:spcPct val="0"/>
              </a:spcBef>
              <a:spcAft>
                <a:spcPct val="0"/>
              </a:spcAft>
              <a:defRPr/>
            </a:pPr>
            <a:r>
              <a:rPr lang="en-US" sz="2000" dirty="0">
                <a:solidFill>
                  <a:srgbClr val="000000"/>
                </a:solidFill>
                <a:latin typeface="Tahoma" charset="0"/>
                <a:cs typeface="Arial" charset="0"/>
              </a:rPr>
              <a:t>Lines could be </a:t>
            </a:r>
            <a:r>
              <a:rPr lang="en-US" sz="2000" b="1" dirty="0">
                <a:solidFill>
                  <a:srgbClr val="000000"/>
                </a:solidFill>
                <a:latin typeface="Tahoma" charset="0"/>
                <a:cs typeface="Arial" charset="0"/>
              </a:rPr>
              <a:t>disconnected </a:t>
            </a:r>
            <a:r>
              <a:rPr lang="en-US" sz="2000" dirty="0">
                <a:solidFill>
                  <a:srgbClr val="000000"/>
                </a:solidFill>
                <a:latin typeface="Tahoma" charset="0"/>
                <a:cs typeface="Arial" charset="0"/>
              </a:rPr>
              <a:t> </a:t>
            </a:r>
            <a:r>
              <a:rPr lang="en-US" sz="2000" b="1" dirty="0">
                <a:solidFill>
                  <a:srgbClr val="000000"/>
                </a:solidFill>
                <a:latin typeface="Tahoma" charset="0"/>
                <a:cs typeface="Arial" charset="0"/>
              </a:rPr>
              <a:t>=&gt; N/3 </a:t>
            </a:r>
            <a:r>
              <a:rPr lang="en-US" sz="2000" dirty="0">
                <a:solidFill>
                  <a:srgbClr val="000000"/>
                </a:solidFill>
                <a:latin typeface="Tahoma" charset="0"/>
                <a:cs typeface="Arial" charset="0"/>
              </a:rPr>
              <a:t>lines allowed</a:t>
            </a:r>
          </a:p>
          <a:p>
            <a:pPr algn="just" defTabSz="914400" eaLnBrk="0" fontAlgn="base" hangingPunct="0">
              <a:spcBef>
                <a:spcPct val="0"/>
              </a:spcBef>
              <a:spcAft>
                <a:spcPct val="0"/>
              </a:spcAft>
              <a:defRPr/>
            </a:pPr>
            <a:endParaRPr lang="en-US" sz="2000" dirty="0">
              <a:solidFill>
                <a:srgbClr val="000000"/>
              </a:solidFill>
              <a:latin typeface="Tahoma" charset="0"/>
              <a:cs typeface="Arial" charset="0"/>
            </a:endParaRPr>
          </a:p>
          <a:p>
            <a:pPr algn="just" defTabSz="914400" eaLnBrk="0" fontAlgn="base" hangingPunct="0">
              <a:spcBef>
                <a:spcPct val="0"/>
              </a:spcBef>
              <a:spcAft>
                <a:spcPct val="0"/>
              </a:spcAft>
              <a:defRPr/>
            </a:pPr>
            <a:r>
              <a:rPr lang="en-US" sz="2000" dirty="0">
                <a:solidFill>
                  <a:srgbClr val="000000"/>
                </a:solidFill>
                <a:latin typeface="Tahoma" charset="0"/>
                <a:cs typeface="Arial" charset="0"/>
              </a:rPr>
              <a:t>Empirical evidence on dozens of datasets suggests that </a:t>
            </a:r>
            <a:r>
              <a:rPr lang="en-US" sz="2000" b="1" dirty="0">
                <a:solidFill>
                  <a:srgbClr val="000000"/>
                </a:solidFill>
                <a:latin typeface="Tahoma" charset="0"/>
                <a:cs typeface="Arial" charset="0"/>
              </a:rPr>
              <a:t>disconnected</a:t>
            </a:r>
            <a:r>
              <a:rPr lang="en-US" sz="2000" dirty="0">
                <a:solidFill>
                  <a:srgbClr val="000000"/>
                </a:solidFill>
                <a:latin typeface="Tahoma" charset="0"/>
                <a:cs typeface="Arial" charset="0"/>
              </a:rPr>
              <a:t> is better</a:t>
            </a:r>
          </a:p>
          <a:p>
            <a:pPr algn="just" defTabSz="914400" eaLnBrk="0" fontAlgn="base" hangingPunct="0">
              <a:spcBef>
                <a:spcPct val="0"/>
              </a:spcBef>
              <a:spcAft>
                <a:spcPct val="0"/>
              </a:spcAft>
              <a:defRPr/>
            </a:pPr>
            <a:endParaRPr lang="en-US" sz="2000" dirty="0">
              <a:solidFill>
                <a:srgbClr val="000000"/>
              </a:solidFill>
              <a:latin typeface="Tahoma" charset="0"/>
              <a:cs typeface="Arial" charset="0"/>
            </a:endParaRPr>
          </a:p>
          <a:p>
            <a:pPr algn="just" defTabSz="914400" eaLnBrk="0" fontAlgn="base" hangingPunct="0">
              <a:spcBef>
                <a:spcPct val="0"/>
              </a:spcBef>
              <a:spcAft>
                <a:spcPct val="0"/>
              </a:spcAft>
              <a:defRPr/>
            </a:pPr>
            <a:r>
              <a:rPr lang="en-US" sz="2000" dirty="0">
                <a:solidFill>
                  <a:srgbClr val="000000"/>
                </a:solidFill>
                <a:latin typeface="Tahoma" charset="0"/>
                <a:cs typeface="Arial" charset="0"/>
              </a:rPr>
              <a:t>Also only </a:t>
            </a:r>
            <a:r>
              <a:rPr lang="en-US" sz="2000" b="1" dirty="0">
                <a:solidFill>
                  <a:srgbClr val="000000"/>
                </a:solidFill>
                <a:latin typeface="Tahoma" charset="0"/>
                <a:cs typeface="Arial" charset="0"/>
              </a:rPr>
              <a:t>disconnected</a:t>
            </a:r>
            <a:r>
              <a:rPr lang="en-US" sz="2000" dirty="0">
                <a:solidFill>
                  <a:srgbClr val="000000"/>
                </a:solidFill>
                <a:latin typeface="Tahoma" charset="0"/>
                <a:cs typeface="Arial" charset="0"/>
              </a:rPr>
              <a:t> allows a lower bounding Euclidean approximation</a:t>
            </a:r>
          </a:p>
        </p:txBody>
      </p:sp>
      <p:sp>
        <p:nvSpPr>
          <p:cNvPr id="9253" name="Line 45"/>
          <p:cNvSpPr>
            <a:spLocks noChangeShapeType="1"/>
          </p:cNvSpPr>
          <p:nvPr/>
        </p:nvSpPr>
        <p:spPr bwMode="auto">
          <a:xfrm flipV="1">
            <a:off x="7023100" y="2776538"/>
            <a:ext cx="717550" cy="458787"/>
          </a:xfrm>
          <a:prstGeom prst="line">
            <a:avLst/>
          </a:prstGeom>
          <a:noFill/>
          <a:ln w="22225">
            <a:solidFill>
              <a:schemeClr val="tx1"/>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9254" name="Line 46"/>
          <p:cNvSpPr>
            <a:spLocks noChangeShapeType="1"/>
          </p:cNvSpPr>
          <p:nvPr/>
        </p:nvSpPr>
        <p:spPr bwMode="auto">
          <a:xfrm>
            <a:off x="7740650" y="2776538"/>
            <a:ext cx="847725" cy="317500"/>
          </a:xfrm>
          <a:prstGeom prst="line">
            <a:avLst/>
          </a:prstGeom>
          <a:noFill/>
          <a:ln w="22225">
            <a:solidFill>
              <a:schemeClr val="tx1"/>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9255" name="Line 47"/>
          <p:cNvSpPr>
            <a:spLocks noChangeShapeType="1"/>
          </p:cNvSpPr>
          <p:nvPr/>
        </p:nvSpPr>
        <p:spPr bwMode="auto">
          <a:xfrm flipV="1">
            <a:off x="8591550" y="2954338"/>
            <a:ext cx="244475" cy="139700"/>
          </a:xfrm>
          <a:prstGeom prst="line">
            <a:avLst/>
          </a:prstGeom>
          <a:noFill/>
          <a:ln w="22225">
            <a:solidFill>
              <a:schemeClr val="tx1"/>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9256" name="Line 48"/>
          <p:cNvSpPr>
            <a:spLocks noChangeShapeType="1"/>
          </p:cNvSpPr>
          <p:nvPr/>
        </p:nvSpPr>
        <p:spPr bwMode="auto">
          <a:xfrm flipV="1">
            <a:off x="7092950" y="4962525"/>
            <a:ext cx="612775" cy="284163"/>
          </a:xfrm>
          <a:prstGeom prst="line">
            <a:avLst/>
          </a:prstGeom>
          <a:noFill/>
          <a:ln w="22225">
            <a:solidFill>
              <a:schemeClr val="tx1"/>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9257" name="Line 49"/>
          <p:cNvSpPr>
            <a:spLocks noChangeShapeType="1"/>
          </p:cNvSpPr>
          <p:nvPr/>
        </p:nvSpPr>
        <p:spPr bwMode="auto">
          <a:xfrm>
            <a:off x="7810500" y="4787900"/>
            <a:ext cx="847725" cy="393700"/>
          </a:xfrm>
          <a:prstGeom prst="line">
            <a:avLst/>
          </a:prstGeom>
          <a:noFill/>
          <a:ln w="22225">
            <a:solidFill>
              <a:schemeClr val="tx1"/>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9258" name="Line 50"/>
          <p:cNvSpPr>
            <a:spLocks noChangeShapeType="1"/>
          </p:cNvSpPr>
          <p:nvPr/>
        </p:nvSpPr>
        <p:spPr bwMode="auto">
          <a:xfrm flipV="1">
            <a:off x="8766175" y="4965700"/>
            <a:ext cx="139700" cy="130175"/>
          </a:xfrm>
          <a:prstGeom prst="line">
            <a:avLst/>
          </a:prstGeom>
          <a:noFill/>
          <a:ln w="22225">
            <a:solidFill>
              <a:schemeClr val="tx1"/>
            </a:solidFill>
            <a:round/>
            <a:headEnd type="oval" w="med" len="med"/>
            <a:tailEnd type="oval"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9259" name="Text Box 51"/>
          <p:cNvSpPr txBox="1">
            <a:spLocks noChangeArrowheads="1"/>
          </p:cNvSpPr>
          <p:nvPr/>
        </p:nvSpPr>
        <p:spPr bwMode="auto">
          <a:xfrm>
            <a:off x="7148513" y="3114675"/>
            <a:ext cx="1976437" cy="1368425"/>
          </a:xfrm>
          <a:prstGeom prst="rect">
            <a:avLst/>
          </a:prstGeom>
          <a:noFill/>
          <a:ln>
            <a:noFill/>
          </a:ln>
          <a:effectLst/>
          <a:extLst>
            <a:ext uri="{909E8E84-426E-40DD-AFC4-6F175D3DCCD1}">
              <a14:hiddenFill xmlns:a14="http://schemas.microsoft.com/office/drawing/2010/main">
                <a:solidFill>
                  <a:srgbClr val="C0C0C0">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defTabSz="914400" eaLnBrk="0" fontAlgn="base" hangingPunct="0">
              <a:spcBef>
                <a:spcPct val="0"/>
              </a:spcBef>
              <a:spcAft>
                <a:spcPct val="0"/>
              </a:spcAft>
              <a:defRPr/>
            </a:pPr>
            <a:r>
              <a:rPr lang="en-US" sz="1400">
                <a:solidFill>
                  <a:srgbClr val="000000"/>
                </a:solidFill>
                <a:latin typeface="Tahoma" charset="0"/>
                <a:cs typeface="Arial" charset="0"/>
              </a:rPr>
              <a:t>Each line segment has </a:t>
            </a:r>
          </a:p>
          <a:p>
            <a:pPr defTabSz="914400" eaLnBrk="0" fontAlgn="base" hangingPunct="0">
              <a:spcBef>
                <a:spcPct val="0"/>
              </a:spcBef>
              <a:spcAft>
                <a:spcPct val="0"/>
              </a:spcAft>
              <a:buFontTx/>
              <a:buChar char="•"/>
              <a:defRPr/>
            </a:pPr>
            <a:r>
              <a:rPr lang="en-US" sz="1400">
                <a:solidFill>
                  <a:srgbClr val="000000"/>
                </a:solidFill>
                <a:latin typeface="Courier New" charset="0"/>
                <a:cs typeface="Arial" charset="0"/>
              </a:rPr>
              <a:t> length </a:t>
            </a:r>
          </a:p>
          <a:p>
            <a:pPr defTabSz="914400" eaLnBrk="0" fontAlgn="base" hangingPunct="0">
              <a:spcBef>
                <a:spcPct val="0"/>
              </a:spcBef>
              <a:spcAft>
                <a:spcPct val="0"/>
              </a:spcAft>
              <a:buFontTx/>
              <a:buChar char="•"/>
              <a:defRPr/>
            </a:pPr>
            <a:r>
              <a:rPr lang="en-US" sz="1400">
                <a:solidFill>
                  <a:srgbClr val="000000"/>
                </a:solidFill>
                <a:latin typeface="Courier New" charset="0"/>
                <a:cs typeface="Arial" charset="0"/>
              </a:rPr>
              <a:t> left_height</a:t>
            </a:r>
            <a:r>
              <a:rPr lang="en-US" sz="1400">
                <a:solidFill>
                  <a:srgbClr val="000000"/>
                </a:solidFill>
                <a:latin typeface="Tahoma" charset="0"/>
                <a:cs typeface="Arial" charset="0"/>
              </a:rPr>
              <a:t> </a:t>
            </a:r>
          </a:p>
          <a:p>
            <a:pPr defTabSz="914400" eaLnBrk="0" fontAlgn="base" hangingPunct="0">
              <a:spcBef>
                <a:spcPct val="0"/>
              </a:spcBef>
              <a:spcAft>
                <a:spcPct val="0"/>
              </a:spcAft>
              <a:defRPr/>
            </a:pPr>
            <a:r>
              <a:rPr lang="en-US" sz="1400">
                <a:solidFill>
                  <a:srgbClr val="000000"/>
                </a:solidFill>
                <a:latin typeface="Tahoma" charset="0"/>
                <a:cs typeface="Arial" charset="0"/>
              </a:rPr>
              <a:t>(</a:t>
            </a:r>
            <a:r>
              <a:rPr lang="en-US" sz="1400">
                <a:solidFill>
                  <a:srgbClr val="000000"/>
                </a:solidFill>
                <a:latin typeface="Courier New" charset="0"/>
                <a:cs typeface="Arial" charset="0"/>
              </a:rPr>
              <a:t>right_height</a:t>
            </a:r>
            <a:r>
              <a:rPr lang="en-US" sz="1400">
                <a:solidFill>
                  <a:srgbClr val="000000"/>
                </a:solidFill>
                <a:latin typeface="Tahoma" charset="0"/>
                <a:cs typeface="Arial" charset="0"/>
              </a:rPr>
              <a:t> can be inferred by looking at the next segment)</a:t>
            </a:r>
            <a:endParaRPr lang="en-US" sz="1600">
              <a:solidFill>
                <a:srgbClr val="000000"/>
              </a:solidFill>
              <a:latin typeface="Tahoma" charset="0"/>
              <a:cs typeface="Arial" charset="0"/>
            </a:endParaRPr>
          </a:p>
        </p:txBody>
      </p:sp>
      <p:sp>
        <p:nvSpPr>
          <p:cNvPr id="9260" name="Text Box 52"/>
          <p:cNvSpPr txBox="1">
            <a:spLocks noChangeArrowheads="1"/>
          </p:cNvSpPr>
          <p:nvPr/>
        </p:nvSpPr>
        <p:spPr bwMode="auto">
          <a:xfrm>
            <a:off x="7226300" y="5362575"/>
            <a:ext cx="2000250" cy="942975"/>
          </a:xfrm>
          <a:prstGeom prst="rect">
            <a:avLst/>
          </a:prstGeom>
          <a:noFill/>
          <a:ln>
            <a:noFill/>
          </a:ln>
          <a:effectLst/>
          <a:extLst>
            <a:ext uri="{909E8E84-426E-40DD-AFC4-6F175D3DCCD1}">
              <a14:hiddenFill xmlns:a14="http://schemas.microsoft.com/office/drawing/2010/main">
                <a:solidFill>
                  <a:srgbClr val="C0C0C0">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defTabSz="914400" eaLnBrk="0" fontAlgn="base" hangingPunct="0">
              <a:spcBef>
                <a:spcPct val="0"/>
              </a:spcBef>
              <a:spcAft>
                <a:spcPct val="0"/>
              </a:spcAft>
              <a:defRPr/>
            </a:pPr>
            <a:r>
              <a:rPr lang="en-US" sz="1400">
                <a:solidFill>
                  <a:srgbClr val="000000"/>
                </a:solidFill>
                <a:latin typeface="Tahoma" charset="0"/>
                <a:cs typeface="Arial" charset="0"/>
              </a:rPr>
              <a:t>Each line segment has </a:t>
            </a:r>
          </a:p>
          <a:p>
            <a:pPr defTabSz="914400" eaLnBrk="0" fontAlgn="base" hangingPunct="0">
              <a:spcBef>
                <a:spcPct val="0"/>
              </a:spcBef>
              <a:spcAft>
                <a:spcPct val="0"/>
              </a:spcAft>
              <a:buFontTx/>
              <a:buChar char="•"/>
              <a:defRPr/>
            </a:pPr>
            <a:r>
              <a:rPr lang="en-US" sz="1400">
                <a:solidFill>
                  <a:srgbClr val="000000"/>
                </a:solidFill>
                <a:latin typeface="Courier New" charset="0"/>
                <a:cs typeface="Arial" charset="0"/>
              </a:rPr>
              <a:t> length </a:t>
            </a:r>
          </a:p>
          <a:p>
            <a:pPr defTabSz="914400" eaLnBrk="0" fontAlgn="base" hangingPunct="0">
              <a:spcBef>
                <a:spcPct val="0"/>
              </a:spcBef>
              <a:spcAft>
                <a:spcPct val="0"/>
              </a:spcAft>
              <a:buFontTx/>
              <a:buChar char="•"/>
              <a:defRPr/>
            </a:pPr>
            <a:r>
              <a:rPr lang="en-US" sz="1400">
                <a:solidFill>
                  <a:srgbClr val="000000"/>
                </a:solidFill>
                <a:latin typeface="Courier New" charset="0"/>
                <a:cs typeface="Arial" charset="0"/>
              </a:rPr>
              <a:t> left_height </a:t>
            </a:r>
          </a:p>
          <a:p>
            <a:pPr defTabSz="914400" eaLnBrk="0" fontAlgn="base" hangingPunct="0">
              <a:spcBef>
                <a:spcPct val="0"/>
              </a:spcBef>
              <a:spcAft>
                <a:spcPct val="0"/>
              </a:spcAft>
              <a:buFontTx/>
              <a:buChar char="•"/>
              <a:defRPr/>
            </a:pPr>
            <a:r>
              <a:rPr lang="en-US" sz="1400">
                <a:solidFill>
                  <a:srgbClr val="000000"/>
                </a:solidFill>
                <a:latin typeface="Courier New" charset="0"/>
                <a:cs typeface="Arial" charset="0"/>
              </a:rPr>
              <a:t> right_height</a:t>
            </a:r>
            <a:endParaRPr lang="en-US" sz="1600">
              <a:solidFill>
                <a:srgbClr val="000000"/>
              </a:solidFill>
              <a:latin typeface="Tahoma" charset="0"/>
              <a:cs typeface="Arial" charset="0"/>
            </a:endParaRPr>
          </a:p>
        </p:txBody>
      </p:sp>
      <p:pic>
        <p:nvPicPr>
          <p:cNvPr id="29740" name="Picture 53" descr="C:\WINNT\Profiles\eamonn\Desktop\tutorial\gauss.jpe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4663" y="180975"/>
            <a:ext cx="2346325" cy="150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62" name="Text Box 54"/>
          <p:cNvSpPr txBox="1">
            <a:spLocks noChangeArrowheads="1"/>
          </p:cNvSpPr>
          <p:nvPr/>
        </p:nvSpPr>
        <p:spPr bwMode="auto">
          <a:xfrm>
            <a:off x="7145338" y="1628775"/>
            <a:ext cx="1892300" cy="1122363"/>
          </a:xfrm>
          <a:prstGeom prst="rect">
            <a:avLst/>
          </a:prstGeom>
          <a:noFill/>
          <a:ln>
            <a:noFill/>
          </a:ln>
          <a:effectLst/>
          <a:extLst>
            <a:ext uri="{909E8E84-426E-40DD-AFC4-6F175D3DCCD1}">
              <a14:hiddenFill xmlns:a14="http://schemas.microsoft.com/office/drawing/2010/main">
                <a:solidFill>
                  <a:srgbClr val="C0C0C0">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algn="ctr" defTabSz="914400" eaLnBrk="0" fontAlgn="base" hangingPunct="0">
              <a:spcBef>
                <a:spcPts val="500"/>
              </a:spcBef>
              <a:spcAft>
                <a:spcPts val="500"/>
              </a:spcAft>
              <a:defRPr/>
            </a:pPr>
            <a:r>
              <a:rPr lang="en-US" sz="1600">
                <a:solidFill>
                  <a:srgbClr val="000000"/>
                </a:solidFill>
                <a:latin typeface="Tahoma" charset="0"/>
                <a:cs typeface="Arial" charset="0"/>
              </a:rPr>
              <a:t>Karl Friedrich Gauss</a:t>
            </a:r>
          </a:p>
          <a:p>
            <a:pPr algn="ctr" defTabSz="914400" eaLnBrk="0" fontAlgn="base" hangingPunct="0">
              <a:spcBef>
                <a:spcPts val="200"/>
              </a:spcBef>
              <a:spcAft>
                <a:spcPts val="200"/>
              </a:spcAft>
              <a:defRPr/>
            </a:pPr>
            <a:r>
              <a:rPr lang="en-US" sz="1600">
                <a:solidFill>
                  <a:srgbClr val="000000"/>
                </a:solidFill>
                <a:latin typeface="Tahoma" charset="0"/>
                <a:cs typeface="Arial" charset="0"/>
              </a:rPr>
              <a:t>1777 - 1855</a:t>
            </a:r>
            <a:endParaRPr lang="en-US" sz="2400">
              <a:solidFill>
                <a:srgbClr val="000000"/>
              </a:solidFill>
              <a:latin typeface="Tahoma" charset="0"/>
              <a:cs typeface="Arial" charset="0"/>
            </a:endParaRPr>
          </a:p>
          <a:p>
            <a:pPr algn="ctr" defTabSz="914400" eaLnBrk="0" fontAlgn="base" hangingPunct="0">
              <a:spcBef>
                <a:spcPct val="0"/>
              </a:spcBef>
              <a:spcAft>
                <a:spcPct val="0"/>
              </a:spcAft>
              <a:defRPr/>
            </a:pPr>
            <a:endParaRPr lang="en-US">
              <a:solidFill>
                <a:srgbClr val="000000"/>
              </a:solidFill>
              <a:latin typeface="Tahoma" charset="0"/>
              <a:cs typeface="Arial" charset="0"/>
            </a:endParaRPr>
          </a:p>
        </p:txBody>
      </p:sp>
      <p:sp>
        <p:nvSpPr>
          <p:cNvPr id="2" name="Slide Number Placeholder 1"/>
          <p:cNvSpPr>
            <a:spLocks noGrp="1"/>
          </p:cNvSpPr>
          <p:nvPr>
            <p:ph type="sldNum" sz="quarter" idx="12"/>
          </p:nvPr>
        </p:nvSpPr>
        <p:spPr>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084A954B-35FB-4B24-9006-662530279E61}" type="slidenum">
              <a:rPr lang="en-US" altLang="en-US" sz="1400">
                <a:solidFill>
                  <a:srgbClr val="000000"/>
                </a:solidFill>
              </a:rPr>
              <a:pPr eaLnBrk="1" hangingPunct="1"/>
              <a:t>101</a:t>
            </a:fld>
            <a:endParaRPr lang="en-US" altLang="en-US" sz="1400">
              <a:solidFill>
                <a:srgbClr val="000000"/>
              </a:solidFill>
            </a:endParaRPr>
          </a:p>
        </p:txBody>
      </p:sp>
      <p:sp>
        <p:nvSpPr>
          <p:cNvPr id="3" name="Footer Placeholder 2">
            <a:extLst>
              <a:ext uri="{FF2B5EF4-FFF2-40B4-BE49-F238E27FC236}">
                <a16:creationId xmlns:a16="http://schemas.microsoft.com/office/drawing/2014/main" id="{09AD3DFD-751A-41C1-8E10-EE37536FD485}"/>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01704783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9035" name="Text Box 43"/>
          <p:cNvSpPr txBox="1">
            <a:spLocks noChangeArrowheads="1"/>
          </p:cNvSpPr>
          <p:nvPr/>
        </p:nvSpPr>
        <p:spPr bwMode="auto">
          <a:xfrm>
            <a:off x="3255963" y="771525"/>
            <a:ext cx="5888037" cy="5857875"/>
          </a:xfrm>
          <a:prstGeom prst="rect">
            <a:avLst/>
          </a:prstGeom>
          <a:noFill/>
          <a:ln>
            <a:noFill/>
          </a:ln>
          <a:effectLst/>
          <a:extLst>
            <a:ext uri="{909E8E84-426E-40DD-AFC4-6F175D3DCCD1}">
              <a14:hiddenFill xmlns:a14="http://schemas.microsoft.com/office/drawing/2010/main">
                <a:solidFill>
                  <a:srgbClr val="C0C0C0">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just" defTabSz="914400" fontAlgn="base">
              <a:spcBef>
                <a:spcPct val="0"/>
              </a:spcBef>
              <a:spcAft>
                <a:spcPct val="0"/>
              </a:spcAft>
            </a:pPr>
            <a:r>
              <a:rPr lang="en-US" altLang="en-US">
                <a:solidFill>
                  <a:srgbClr val="000000"/>
                </a:solidFill>
                <a:effectLst>
                  <a:outerShdw blurRad="38100" dist="38100" dir="2700000" algn="tl">
                    <a:srgbClr val="C0C0C0"/>
                  </a:outerShdw>
                </a:effectLst>
                <a:cs typeface="Arial" pitchFamily="34" charset="0"/>
              </a:rPr>
              <a:t>Pros and Cons of PLA as a time series representation</a:t>
            </a:r>
          </a:p>
          <a:p>
            <a:pPr algn="just" defTabSz="914400" fontAlgn="base">
              <a:spcBef>
                <a:spcPct val="0"/>
              </a:spcBef>
              <a:spcAft>
                <a:spcPct val="0"/>
              </a:spcAft>
            </a:pPr>
            <a:endParaRPr lang="en-US" altLang="en-US">
              <a:solidFill>
                <a:srgbClr val="000000"/>
              </a:solidFill>
              <a:effectLst>
                <a:outerShdw blurRad="38100" dist="38100" dir="2700000" algn="tl">
                  <a:srgbClr val="C0C0C0"/>
                </a:outerShdw>
              </a:effectLst>
              <a:cs typeface="Arial" pitchFamily="34" charset="0"/>
            </a:endParaRPr>
          </a:p>
          <a:p>
            <a:pPr algn="just" defTabSz="914400" fontAlgn="base">
              <a:spcBef>
                <a:spcPct val="0"/>
              </a:spcBef>
              <a:spcAft>
                <a:spcPct val="0"/>
              </a:spcAft>
            </a:pPr>
            <a:r>
              <a:rPr lang="en-US" altLang="en-US" sz="2000" u="sng">
                <a:solidFill>
                  <a:srgbClr val="000090"/>
                </a:solidFill>
                <a:effectLst>
                  <a:outerShdw blurRad="38100" dist="38100" dir="2700000" algn="tl">
                    <a:srgbClr val="C0C0C0"/>
                  </a:outerShdw>
                </a:effectLst>
                <a:cs typeface="Arial" pitchFamily="34" charset="0"/>
              </a:rPr>
              <a:t>Pros:</a:t>
            </a:r>
            <a:endParaRPr lang="en-US" altLang="en-US" sz="2000" u="sng">
              <a:solidFill>
                <a:srgbClr val="000090"/>
              </a:solidFill>
              <a:cs typeface="Arial" pitchFamily="34" charset="0"/>
            </a:endParaRPr>
          </a:p>
          <a:p>
            <a:pPr defTabSz="914400" fontAlgn="base">
              <a:lnSpc>
                <a:spcPct val="140000"/>
              </a:lnSpc>
              <a:spcBef>
                <a:spcPct val="0"/>
              </a:spcBef>
              <a:spcAft>
                <a:spcPct val="0"/>
              </a:spcAft>
              <a:buFont typeface="Wingdings" pitchFamily="2" charset="2"/>
              <a:buChar char="§"/>
            </a:pPr>
            <a:r>
              <a:rPr lang="en-US" altLang="en-US" sz="2000">
                <a:solidFill>
                  <a:srgbClr val="000000"/>
                </a:solidFill>
                <a:cs typeface="Arial" pitchFamily="34" charset="0"/>
              </a:rPr>
              <a:t> Good ability to compress natural signals</a:t>
            </a:r>
          </a:p>
          <a:p>
            <a:pPr defTabSz="914400" fontAlgn="base">
              <a:lnSpc>
                <a:spcPct val="140000"/>
              </a:lnSpc>
              <a:spcBef>
                <a:spcPct val="0"/>
              </a:spcBef>
              <a:spcAft>
                <a:spcPct val="0"/>
              </a:spcAft>
              <a:buFont typeface="Wingdings" pitchFamily="2" charset="2"/>
              <a:buChar char="§"/>
            </a:pPr>
            <a:r>
              <a:rPr lang="en-US" altLang="en-US" sz="2000">
                <a:solidFill>
                  <a:srgbClr val="000000"/>
                </a:solidFill>
                <a:cs typeface="Arial" pitchFamily="34" charset="0"/>
              </a:rPr>
              <a:t> Fast linear time algorithms for PLA exist</a:t>
            </a:r>
          </a:p>
          <a:p>
            <a:pPr defTabSz="914400" fontAlgn="base">
              <a:lnSpc>
                <a:spcPct val="140000"/>
              </a:lnSpc>
              <a:spcBef>
                <a:spcPct val="0"/>
              </a:spcBef>
              <a:spcAft>
                <a:spcPct val="0"/>
              </a:spcAft>
              <a:buFont typeface="Wingdings" pitchFamily="2" charset="2"/>
              <a:buChar char="§"/>
            </a:pPr>
            <a:r>
              <a:rPr lang="en-US" altLang="en-US" sz="2000">
                <a:solidFill>
                  <a:srgbClr val="000000"/>
                </a:solidFill>
                <a:cs typeface="Arial" pitchFamily="34" charset="0"/>
              </a:rPr>
              <a:t> Able to support some interesting non-Euclidean similarity measures</a:t>
            </a:r>
          </a:p>
          <a:p>
            <a:pPr defTabSz="914400" fontAlgn="base">
              <a:lnSpc>
                <a:spcPct val="140000"/>
              </a:lnSpc>
              <a:spcBef>
                <a:spcPct val="0"/>
              </a:spcBef>
              <a:spcAft>
                <a:spcPct val="0"/>
              </a:spcAft>
              <a:buFont typeface="Wingdings" pitchFamily="2" charset="2"/>
              <a:buChar char="§"/>
            </a:pPr>
            <a:r>
              <a:rPr lang="en-US" altLang="en-US" sz="2000">
                <a:solidFill>
                  <a:srgbClr val="000000"/>
                </a:solidFill>
                <a:cs typeface="Arial" pitchFamily="34" charset="0"/>
              </a:rPr>
              <a:t> Already widely accepted in some communities (i.e., biomedical) </a:t>
            </a:r>
          </a:p>
          <a:p>
            <a:pPr defTabSz="914400" fontAlgn="base">
              <a:lnSpc>
                <a:spcPct val="140000"/>
              </a:lnSpc>
              <a:spcBef>
                <a:spcPct val="0"/>
              </a:spcBef>
              <a:spcAft>
                <a:spcPct val="0"/>
              </a:spcAft>
            </a:pPr>
            <a:endParaRPr lang="en-US" altLang="en-US" sz="2000">
              <a:solidFill>
                <a:srgbClr val="000000"/>
              </a:solidFill>
              <a:cs typeface="Arial" pitchFamily="34" charset="0"/>
            </a:endParaRPr>
          </a:p>
          <a:p>
            <a:pPr defTabSz="914400" fontAlgn="base">
              <a:lnSpc>
                <a:spcPct val="140000"/>
              </a:lnSpc>
              <a:spcBef>
                <a:spcPct val="0"/>
              </a:spcBef>
              <a:spcAft>
                <a:spcPct val="0"/>
              </a:spcAft>
            </a:pPr>
            <a:r>
              <a:rPr lang="en-US" altLang="en-US" sz="2000" u="sng">
                <a:solidFill>
                  <a:srgbClr val="000090"/>
                </a:solidFill>
                <a:effectLst>
                  <a:outerShdw blurRad="38100" dist="38100" dir="2700000" algn="tl">
                    <a:srgbClr val="C0C0C0"/>
                  </a:outerShdw>
                </a:effectLst>
                <a:cs typeface="Arial" pitchFamily="34" charset="0"/>
              </a:rPr>
              <a:t>Cons:</a:t>
            </a:r>
            <a:endParaRPr lang="en-US" altLang="en-US" sz="2000">
              <a:solidFill>
                <a:srgbClr val="000000"/>
              </a:solidFill>
              <a:cs typeface="Arial" pitchFamily="34" charset="0"/>
            </a:endParaRPr>
          </a:p>
          <a:p>
            <a:pPr defTabSz="914400" fontAlgn="base">
              <a:lnSpc>
                <a:spcPct val="140000"/>
              </a:lnSpc>
              <a:spcBef>
                <a:spcPct val="0"/>
              </a:spcBef>
              <a:spcAft>
                <a:spcPct val="0"/>
              </a:spcAft>
              <a:buFont typeface="Wingdings" pitchFamily="2" charset="2"/>
              <a:buChar char="§"/>
            </a:pPr>
            <a:r>
              <a:rPr lang="en-US" altLang="en-US" sz="2000">
                <a:solidFill>
                  <a:srgbClr val="000000"/>
                </a:solidFill>
                <a:cs typeface="Arial" pitchFamily="34" charset="0"/>
              </a:rPr>
              <a:t> Not (currently) “</a:t>
            </a:r>
            <a:r>
              <a:rPr lang="en-US" altLang="ja-JP" sz="2000">
                <a:solidFill>
                  <a:srgbClr val="000000"/>
                </a:solidFill>
                <a:cs typeface="Arial" pitchFamily="34" charset="0"/>
              </a:rPr>
              <a:t>indexable</a:t>
            </a:r>
            <a:r>
              <a:rPr lang="en-US" altLang="en-US" sz="2000">
                <a:solidFill>
                  <a:srgbClr val="000000"/>
                </a:solidFill>
                <a:cs typeface="Arial" pitchFamily="34" charset="0"/>
              </a:rPr>
              <a:t>”</a:t>
            </a:r>
            <a:r>
              <a:rPr lang="en-US" altLang="ja-JP" sz="2000">
                <a:solidFill>
                  <a:srgbClr val="000000"/>
                </a:solidFill>
                <a:cs typeface="Arial" pitchFamily="34" charset="0"/>
              </a:rPr>
              <a:t> by any data structure (but does allow fast sequential scan)</a:t>
            </a:r>
            <a:endParaRPr lang="en-US" altLang="en-US" sz="2000">
              <a:solidFill>
                <a:srgbClr val="000000"/>
              </a:solidFill>
              <a:cs typeface="Arial" pitchFamily="34" charset="0"/>
            </a:endParaRPr>
          </a:p>
        </p:txBody>
      </p:sp>
      <p:sp>
        <p:nvSpPr>
          <p:cNvPr id="2" name="Slide Number Placeholder 1"/>
          <p:cNvSpPr>
            <a:spLocks noGrp="1"/>
          </p:cNvSpPr>
          <p:nvPr>
            <p:ph type="sldNum" sz="quarter" idx="12"/>
          </p:nvPr>
        </p:nvSpPr>
        <p:spPr>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AC3B84E5-D55F-4B9F-81A4-8E887D19195C}" type="slidenum">
              <a:rPr lang="en-US" altLang="en-US" sz="1400">
                <a:solidFill>
                  <a:srgbClr val="000000"/>
                </a:solidFill>
              </a:rPr>
              <a:pPr eaLnBrk="1" hangingPunct="1"/>
              <a:t>102</a:t>
            </a:fld>
            <a:endParaRPr lang="en-US" altLang="en-US" sz="1400">
              <a:solidFill>
                <a:srgbClr val="000000"/>
              </a:solidFill>
            </a:endParaRPr>
          </a:p>
        </p:txBody>
      </p:sp>
      <p:sp>
        <p:nvSpPr>
          <p:cNvPr id="45" name="Rectangle 3"/>
          <p:cNvSpPr>
            <a:spLocks noChangeArrowheads="1"/>
          </p:cNvSpPr>
          <p:nvPr/>
        </p:nvSpPr>
        <p:spPr bwMode="auto">
          <a:xfrm>
            <a:off x="152400" y="166688"/>
            <a:ext cx="2968625" cy="6526212"/>
          </a:xfrm>
          <a:prstGeom prst="rect">
            <a:avLst/>
          </a:prstGeom>
          <a:solidFill>
            <a:srgbClr val="EAEAEA"/>
          </a:solidFill>
          <a:ln>
            <a:noFill/>
          </a:ln>
          <a:effectLst>
            <a:outerShdw blurRad="63500" dist="107763" dir="8100000" algn="ctr" rotWithShape="0">
              <a:schemeClr val="bg2">
                <a:alpha val="74998"/>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2800">
              <a:solidFill>
                <a:srgbClr val="000000"/>
              </a:solidFill>
              <a:latin typeface="Tahoma" charset="0"/>
              <a:cs typeface="Arial" charset="0"/>
            </a:endParaRPr>
          </a:p>
        </p:txBody>
      </p:sp>
      <p:sp>
        <p:nvSpPr>
          <p:cNvPr id="41988" name="Line 4"/>
          <p:cNvSpPr>
            <a:spLocks noChangeAspect="1" noChangeShapeType="1"/>
          </p:cNvSpPr>
          <p:nvPr/>
        </p:nvSpPr>
        <p:spPr bwMode="auto">
          <a:xfrm>
            <a:off x="358775" y="2495550"/>
            <a:ext cx="24828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1989" name="Line 5"/>
          <p:cNvSpPr>
            <a:spLocks noChangeAspect="1" noChangeShapeType="1"/>
          </p:cNvSpPr>
          <p:nvPr/>
        </p:nvSpPr>
        <p:spPr bwMode="auto">
          <a:xfrm flipV="1">
            <a:off x="358775" y="1219200"/>
            <a:ext cx="0" cy="12763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1990" name="Line 6"/>
          <p:cNvSpPr>
            <a:spLocks noChangeAspect="1" noChangeShapeType="1"/>
          </p:cNvSpPr>
          <p:nvPr/>
        </p:nvSpPr>
        <p:spPr bwMode="auto">
          <a:xfrm flipV="1">
            <a:off x="35877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1991" name="Rectangle 7"/>
          <p:cNvSpPr>
            <a:spLocks noChangeAspect="1" noChangeArrowheads="1"/>
          </p:cNvSpPr>
          <p:nvPr/>
        </p:nvSpPr>
        <p:spPr bwMode="auto">
          <a:xfrm>
            <a:off x="341313" y="2530475"/>
            <a:ext cx="49212"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0</a:t>
            </a:r>
            <a:endParaRPr lang="en-US" altLang="en-US" sz="700">
              <a:solidFill>
                <a:srgbClr val="000000"/>
              </a:solidFill>
              <a:cs typeface="Arial" pitchFamily="34" charset="0"/>
            </a:endParaRPr>
          </a:p>
        </p:txBody>
      </p:sp>
      <p:sp>
        <p:nvSpPr>
          <p:cNvPr id="41992" name="Line 8"/>
          <p:cNvSpPr>
            <a:spLocks noChangeAspect="1" noChangeShapeType="1"/>
          </p:cNvSpPr>
          <p:nvPr/>
        </p:nvSpPr>
        <p:spPr bwMode="auto">
          <a:xfrm flipV="1">
            <a:off x="71437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1993" name="Rectangle 9"/>
          <p:cNvSpPr>
            <a:spLocks noChangeAspect="1" noChangeArrowheads="1"/>
          </p:cNvSpPr>
          <p:nvPr/>
        </p:nvSpPr>
        <p:spPr bwMode="auto">
          <a:xfrm>
            <a:off x="673100" y="25304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20</a:t>
            </a:r>
            <a:endParaRPr lang="en-US" altLang="en-US" sz="1000">
              <a:solidFill>
                <a:srgbClr val="000000"/>
              </a:solidFill>
              <a:cs typeface="Arial" pitchFamily="34" charset="0"/>
            </a:endParaRPr>
          </a:p>
        </p:txBody>
      </p:sp>
      <p:sp>
        <p:nvSpPr>
          <p:cNvPr id="41994" name="Line 10"/>
          <p:cNvSpPr>
            <a:spLocks noChangeAspect="1" noChangeShapeType="1"/>
          </p:cNvSpPr>
          <p:nvPr/>
        </p:nvSpPr>
        <p:spPr bwMode="auto">
          <a:xfrm flipV="1">
            <a:off x="106997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1995" name="Rectangle 11"/>
          <p:cNvSpPr>
            <a:spLocks noChangeAspect="1" noChangeArrowheads="1"/>
          </p:cNvSpPr>
          <p:nvPr/>
        </p:nvSpPr>
        <p:spPr bwMode="auto">
          <a:xfrm>
            <a:off x="1028700" y="25304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40</a:t>
            </a:r>
            <a:endParaRPr lang="en-US" altLang="en-US" sz="1000">
              <a:solidFill>
                <a:srgbClr val="000000"/>
              </a:solidFill>
              <a:cs typeface="Arial" pitchFamily="34" charset="0"/>
            </a:endParaRPr>
          </a:p>
        </p:txBody>
      </p:sp>
      <p:sp>
        <p:nvSpPr>
          <p:cNvPr id="41996" name="Line 12"/>
          <p:cNvSpPr>
            <a:spLocks noChangeAspect="1" noChangeShapeType="1"/>
          </p:cNvSpPr>
          <p:nvPr/>
        </p:nvSpPr>
        <p:spPr bwMode="auto">
          <a:xfrm flipV="1">
            <a:off x="142557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1997" name="Rectangle 13"/>
          <p:cNvSpPr>
            <a:spLocks noChangeAspect="1" noChangeArrowheads="1"/>
          </p:cNvSpPr>
          <p:nvPr/>
        </p:nvSpPr>
        <p:spPr bwMode="auto">
          <a:xfrm>
            <a:off x="1382713" y="25304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60</a:t>
            </a:r>
            <a:endParaRPr lang="en-US" altLang="en-US" sz="1000">
              <a:solidFill>
                <a:srgbClr val="000000"/>
              </a:solidFill>
              <a:cs typeface="Arial" pitchFamily="34" charset="0"/>
            </a:endParaRPr>
          </a:p>
        </p:txBody>
      </p:sp>
      <p:sp>
        <p:nvSpPr>
          <p:cNvPr id="41998" name="Line 14"/>
          <p:cNvSpPr>
            <a:spLocks noChangeAspect="1" noChangeShapeType="1"/>
          </p:cNvSpPr>
          <p:nvPr/>
        </p:nvSpPr>
        <p:spPr bwMode="auto">
          <a:xfrm flipV="1">
            <a:off x="177482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1999" name="Rectangle 15"/>
          <p:cNvSpPr>
            <a:spLocks noChangeAspect="1" noChangeArrowheads="1"/>
          </p:cNvSpPr>
          <p:nvPr/>
        </p:nvSpPr>
        <p:spPr bwMode="auto">
          <a:xfrm>
            <a:off x="1735138" y="25304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80</a:t>
            </a:r>
            <a:endParaRPr lang="en-US" altLang="en-US" sz="1000">
              <a:solidFill>
                <a:srgbClr val="000000"/>
              </a:solidFill>
              <a:cs typeface="Arial" pitchFamily="34" charset="0"/>
            </a:endParaRPr>
          </a:p>
        </p:txBody>
      </p:sp>
      <p:sp>
        <p:nvSpPr>
          <p:cNvPr id="42000" name="Line 16"/>
          <p:cNvSpPr>
            <a:spLocks noChangeAspect="1" noChangeShapeType="1"/>
          </p:cNvSpPr>
          <p:nvPr/>
        </p:nvSpPr>
        <p:spPr bwMode="auto">
          <a:xfrm flipV="1">
            <a:off x="213042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01" name="Rectangle 17"/>
          <p:cNvSpPr>
            <a:spLocks noChangeAspect="1" noChangeArrowheads="1"/>
          </p:cNvSpPr>
          <p:nvPr/>
        </p:nvSpPr>
        <p:spPr bwMode="auto">
          <a:xfrm>
            <a:off x="2073275" y="2530475"/>
            <a:ext cx="1476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100</a:t>
            </a:r>
            <a:endParaRPr lang="en-US" altLang="en-US" sz="1000">
              <a:solidFill>
                <a:srgbClr val="000000"/>
              </a:solidFill>
              <a:cs typeface="Arial" pitchFamily="34" charset="0"/>
            </a:endParaRPr>
          </a:p>
        </p:txBody>
      </p:sp>
      <p:sp>
        <p:nvSpPr>
          <p:cNvPr id="42002" name="Line 18"/>
          <p:cNvSpPr>
            <a:spLocks noChangeAspect="1" noChangeShapeType="1"/>
          </p:cNvSpPr>
          <p:nvPr/>
        </p:nvSpPr>
        <p:spPr bwMode="auto">
          <a:xfrm flipV="1">
            <a:off x="248602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03" name="Rectangle 19"/>
          <p:cNvSpPr>
            <a:spLocks noChangeAspect="1" noChangeArrowheads="1"/>
          </p:cNvSpPr>
          <p:nvPr/>
        </p:nvSpPr>
        <p:spPr bwMode="auto">
          <a:xfrm>
            <a:off x="2428875" y="2530475"/>
            <a:ext cx="1476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120</a:t>
            </a:r>
            <a:endParaRPr lang="en-US" altLang="en-US" sz="1000">
              <a:solidFill>
                <a:srgbClr val="000000"/>
              </a:solidFill>
              <a:cs typeface="Arial" pitchFamily="34" charset="0"/>
            </a:endParaRPr>
          </a:p>
        </p:txBody>
      </p:sp>
      <p:sp>
        <p:nvSpPr>
          <p:cNvPr id="42004" name="Line 20"/>
          <p:cNvSpPr>
            <a:spLocks noChangeAspect="1" noChangeShapeType="1"/>
          </p:cNvSpPr>
          <p:nvPr/>
        </p:nvSpPr>
        <p:spPr bwMode="auto">
          <a:xfrm flipV="1">
            <a:off x="2841625" y="2462213"/>
            <a:ext cx="0" cy="33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05" name="Rectangle 21"/>
          <p:cNvSpPr>
            <a:spLocks noChangeAspect="1" noChangeArrowheads="1"/>
          </p:cNvSpPr>
          <p:nvPr/>
        </p:nvSpPr>
        <p:spPr bwMode="auto">
          <a:xfrm>
            <a:off x="2782888" y="2530475"/>
            <a:ext cx="147637"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140</a:t>
            </a:r>
            <a:endParaRPr lang="en-US" altLang="en-US" sz="1000">
              <a:solidFill>
                <a:srgbClr val="000000"/>
              </a:solidFill>
              <a:cs typeface="Arial" pitchFamily="34" charset="0"/>
            </a:endParaRPr>
          </a:p>
        </p:txBody>
      </p:sp>
      <p:sp>
        <p:nvSpPr>
          <p:cNvPr id="42006" name="Line 22"/>
          <p:cNvSpPr>
            <a:spLocks noChangeAspect="1" noChangeShapeType="1"/>
          </p:cNvSpPr>
          <p:nvPr/>
        </p:nvSpPr>
        <p:spPr bwMode="auto">
          <a:xfrm>
            <a:off x="358775" y="2495550"/>
            <a:ext cx="222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07" name="Freeform 23"/>
          <p:cNvSpPr>
            <a:spLocks noChangeAspect="1"/>
          </p:cNvSpPr>
          <p:nvPr/>
        </p:nvSpPr>
        <p:spPr bwMode="auto">
          <a:xfrm>
            <a:off x="387350" y="1346200"/>
            <a:ext cx="2271713" cy="723900"/>
          </a:xfrm>
          <a:custGeom>
            <a:avLst/>
            <a:gdLst>
              <a:gd name="T0" fmla="*/ 2147483647 w 5941"/>
              <a:gd name="T1" fmla="*/ 2147483647 h 1275"/>
              <a:gd name="T2" fmla="*/ 2147483647 w 5941"/>
              <a:gd name="T3" fmla="*/ 2147483647 h 1275"/>
              <a:gd name="T4" fmla="*/ 2147483647 w 5941"/>
              <a:gd name="T5" fmla="*/ 2147483647 h 1275"/>
              <a:gd name="T6" fmla="*/ 2147483647 w 5941"/>
              <a:gd name="T7" fmla="*/ 2147483647 h 1275"/>
              <a:gd name="T8" fmla="*/ 2147483647 w 5941"/>
              <a:gd name="T9" fmla="*/ 2147483647 h 1275"/>
              <a:gd name="T10" fmla="*/ 2147483647 w 5941"/>
              <a:gd name="T11" fmla="*/ 2147483647 h 1275"/>
              <a:gd name="T12" fmla="*/ 2147483647 w 5941"/>
              <a:gd name="T13" fmla="*/ 2147483647 h 1275"/>
              <a:gd name="T14" fmla="*/ 2147483647 w 5941"/>
              <a:gd name="T15" fmla="*/ 2147483647 h 1275"/>
              <a:gd name="T16" fmla="*/ 2147483647 w 5941"/>
              <a:gd name="T17" fmla="*/ 2147483647 h 1275"/>
              <a:gd name="T18" fmla="*/ 2147483647 w 5941"/>
              <a:gd name="T19" fmla="*/ 2147483647 h 1275"/>
              <a:gd name="T20" fmla="*/ 2147483647 w 5941"/>
              <a:gd name="T21" fmla="*/ 2147483647 h 1275"/>
              <a:gd name="T22" fmla="*/ 2147483647 w 5941"/>
              <a:gd name="T23" fmla="*/ 2147483647 h 1275"/>
              <a:gd name="T24" fmla="*/ 2147483647 w 5941"/>
              <a:gd name="T25" fmla="*/ 2147483647 h 1275"/>
              <a:gd name="T26" fmla="*/ 2147483647 w 5941"/>
              <a:gd name="T27" fmla="*/ 2147483647 h 1275"/>
              <a:gd name="T28" fmla="*/ 2147483647 w 5941"/>
              <a:gd name="T29" fmla="*/ 2147483647 h 1275"/>
              <a:gd name="T30" fmla="*/ 2147483647 w 5941"/>
              <a:gd name="T31" fmla="*/ 2147483647 h 1275"/>
              <a:gd name="T32" fmla="*/ 2147483647 w 5941"/>
              <a:gd name="T33" fmla="*/ 2147483647 h 1275"/>
              <a:gd name="T34" fmla="*/ 2147483647 w 5941"/>
              <a:gd name="T35" fmla="*/ 2147483647 h 1275"/>
              <a:gd name="T36" fmla="*/ 2147483647 w 5941"/>
              <a:gd name="T37" fmla="*/ 2147483647 h 1275"/>
              <a:gd name="T38" fmla="*/ 2147483647 w 5941"/>
              <a:gd name="T39" fmla="*/ 2147483647 h 1275"/>
              <a:gd name="T40" fmla="*/ 2147483647 w 5941"/>
              <a:gd name="T41" fmla="*/ 2147483647 h 1275"/>
              <a:gd name="T42" fmla="*/ 2147483647 w 5941"/>
              <a:gd name="T43" fmla="*/ 2147483647 h 1275"/>
              <a:gd name="T44" fmla="*/ 2147483647 w 5941"/>
              <a:gd name="T45" fmla="*/ 2147483647 h 1275"/>
              <a:gd name="T46" fmla="*/ 2147483647 w 5941"/>
              <a:gd name="T47" fmla="*/ 2147483647 h 1275"/>
              <a:gd name="T48" fmla="*/ 2147483647 w 5941"/>
              <a:gd name="T49" fmla="*/ 2147483647 h 1275"/>
              <a:gd name="T50" fmla="*/ 2147483647 w 5941"/>
              <a:gd name="T51" fmla="*/ 2147483647 h 1275"/>
              <a:gd name="T52" fmla="*/ 2147483647 w 5941"/>
              <a:gd name="T53" fmla="*/ 2147483647 h 1275"/>
              <a:gd name="T54" fmla="*/ 2147483647 w 5941"/>
              <a:gd name="T55" fmla="*/ 2147483647 h 1275"/>
              <a:gd name="T56" fmla="*/ 2147483647 w 5941"/>
              <a:gd name="T57" fmla="*/ 2147483647 h 1275"/>
              <a:gd name="T58" fmla="*/ 2147483647 w 5941"/>
              <a:gd name="T59" fmla="*/ 2147483647 h 1275"/>
              <a:gd name="T60" fmla="*/ 2147483647 w 5941"/>
              <a:gd name="T61" fmla="*/ 2147483647 h 1275"/>
              <a:gd name="T62" fmla="*/ 2147483647 w 5941"/>
              <a:gd name="T63" fmla="*/ 2147483647 h 1275"/>
              <a:gd name="T64" fmla="*/ 2147483647 w 5941"/>
              <a:gd name="T65" fmla="*/ 2147483647 h 1275"/>
              <a:gd name="T66" fmla="*/ 2147483647 w 5941"/>
              <a:gd name="T67" fmla="*/ 2147483647 h 1275"/>
              <a:gd name="T68" fmla="*/ 2147483647 w 5941"/>
              <a:gd name="T69" fmla="*/ 2147483647 h 1275"/>
              <a:gd name="T70" fmla="*/ 2147483647 w 5941"/>
              <a:gd name="T71" fmla="*/ 0 h 1275"/>
              <a:gd name="T72" fmla="*/ 2147483647 w 5941"/>
              <a:gd name="T73" fmla="*/ 2147483647 h 1275"/>
              <a:gd name="T74" fmla="*/ 2147483647 w 5941"/>
              <a:gd name="T75" fmla="*/ 2147483647 h 1275"/>
              <a:gd name="T76" fmla="*/ 2147483647 w 5941"/>
              <a:gd name="T77" fmla="*/ 2147483647 h 1275"/>
              <a:gd name="T78" fmla="*/ 2147483647 w 5941"/>
              <a:gd name="T79" fmla="*/ 2147483647 h 1275"/>
              <a:gd name="T80" fmla="*/ 2147483647 w 5941"/>
              <a:gd name="T81" fmla="*/ 2147483647 h 1275"/>
              <a:gd name="T82" fmla="*/ 2147483647 w 5941"/>
              <a:gd name="T83" fmla="*/ 2147483647 h 1275"/>
              <a:gd name="T84" fmla="*/ 2147483647 w 5941"/>
              <a:gd name="T85" fmla="*/ 2147483647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08" name="Rectangle 24"/>
          <p:cNvSpPr>
            <a:spLocks noChangeAspect="1" noChangeArrowheads="1"/>
          </p:cNvSpPr>
          <p:nvPr/>
        </p:nvSpPr>
        <p:spPr bwMode="auto">
          <a:xfrm>
            <a:off x="2760663" y="1363663"/>
            <a:ext cx="730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800">
                <a:solidFill>
                  <a:srgbClr val="000000"/>
                </a:solidFill>
                <a:cs typeface="Arial" pitchFamily="34" charset="0"/>
              </a:rPr>
              <a:t>X</a:t>
            </a:r>
            <a:endParaRPr lang="en-US" altLang="en-US" sz="1000">
              <a:solidFill>
                <a:srgbClr val="000000"/>
              </a:solidFill>
              <a:cs typeface="Arial" pitchFamily="34" charset="0"/>
            </a:endParaRPr>
          </a:p>
        </p:txBody>
      </p:sp>
      <p:sp>
        <p:nvSpPr>
          <p:cNvPr id="42009" name="Rectangle 25"/>
          <p:cNvSpPr>
            <a:spLocks noChangeAspect="1" noChangeArrowheads="1"/>
          </p:cNvSpPr>
          <p:nvPr/>
        </p:nvSpPr>
        <p:spPr bwMode="auto">
          <a:xfrm>
            <a:off x="2760663" y="1808163"/>
            <a:ext cx="9207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800">
                <a:solidFill>
                  <a:srgbClr val="000000"/>
                </a:solidFill>
                <a:cs typeface="Arial" pitchFamily="34" charset="0"/>
              </a:rPr>
              <a:t>X'</a:t>
            </a:r>
            <a:endParaRPr lang="en-US" altLang="en-US" sz="1000">
              <a:solidFill>
                <a:srgbClr val="000000"/>
              </a:solidFill>
              <a:cs typeface="Arial" pitchFamily="34" charset="0"/>
            </a:endParaRPr>
          </a:p>
        </p:txBody>
      </p:sp>
      <p:grpSp>
        <p:nvGrpSpPr>
          <p:cNvPr id="42010" name="Group 26"/>
          <p:cNvGrpSpPr>
            <a:grpSpLocks/>
          </p:cNvGrpSpPr>
          <p:nvPr/>
        </p:nvGrpSpPr>
        <p:grpSpPr bwMode="auto">
          <a:xfrm>
            <a:off x="406400" y="1627188"/>
            <a:ext cx="2263775" cy="739775"/>
            <a:chOff x="3586" y="2280"/>
            <a:chExt cx="1505" cy="371"/>
          </a:xfrm>
        </p:grpSpPr>
        <p:sp>
          <p:nvSpPr>
            <p:cNvPr id="42020" name="Line 27"/>
            <p:cNvSpPr>
              <a:spLocks noChangeShapeType="1"/>
            </p:cNvSpPr>
            <p:nvPr/>
          </p:nvSpPr>
          <p:spPr bwMode="auto">
            <a:xfrm flipV="1">
              <a:off x="5021" y="2374"/>
              <a:ext cx="70" cy="4"/>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21" name="Line 28"/>
            <p:cNvSpPr>
              <a:spLocks noChangeShapeType="1"/>
            </p:cNvSpPr>
            <p:nvPr/>
          </p:nvSpPr>
          <p:spPr bwMode="auto">
            <a:xfrm>
              <a:off x="4852" y="2280"/>
              <a:ext cx="154" cy="102"/>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22" name="Line 29"/>
            <p:cNvSpPr>
              <a:spLocks noChangeShapeType="1"/>
            </p:cNvSpPr>
            <p:nvPr/>
          </p:nvSpPr>
          <p:spPr bwMode="auto">
            <a:xfrm flipV="1">
              <a:off x="3762" y="2476"/>
              <a:ext cx="118" cy="125"/>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23" name="Line 30"/>
            <p:cNvSpPr>
              <a:spLocks noChangeShapeType="1"/>
            </p:cNvSpPr>
            <p:nvPr/>
          </p:nvSpPr>
          <p:spPr bwMode="auto">
            <a:xfrm>
              <a:off x="4203" y="2414"/>
              <a:ext cx="307" cy="42"/>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24" name="Line 31"/>
            <p:cNvSpPr>
              <a:spLocks noChangeShapeType="1"/>
            </p:cNvSpPr>
            <p:nvPr/>
          </p:nvSpPr>
          <p:spPr bwMode="auto">
            <a:xfrm flipV="1">
              <a:off x="4525" y="2288"/>
              <a:ext cx="315" cy="162"/>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25" name="Line 32"/>
            <p:cNvSpPr>
              <a:spLocks noChangeShapeType="1"/>
            </p:cNvSpPr>
            <p:nvPr/>
          </p:nvSpPr>
          <p:spPr bwMode="auto">
            <a:xfrm flipV="1">
              <a:off x="3945" y="2420"/>
              <a:ext cx="247" cy="88"/>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26" name="Line 33"/>
            <p:cNvSpPr>
              <a:spLocks noChangeShapeType="1"/>
            </p:cNvSpPr>
            <p:nvPr/>
          </p:nvSpPr>
          <p:spPr bwMode="auto">
            <a:xfrm flipV="1">
              <a:off x="3586" y="2611"/>
              <a:ext cx="166" cy="40"/>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27" name="Line 34"/>
            <p:cNvSpPr>
              <a:spLocks noChangeShapeType="1"/>
            </p:cNvSpPr>
            <p:nvPr/>
          </p:nvSpPr>
          <p:spPr bwMode="auto">
            <a:xfrm>
              <a:off x="3894" y="2473"/>
              <a:ext cx="37" cy="27"/>
            </a:xfrm>
            <a:prstGeom prst="line">
              <a:avLst/>
            </a:prstGeom>
            <a:noFill/>
            <a:ln w="22225">
              <a:solidFill>
                <a:schemeClr val="accent2"/>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sp>
        <p:nvSpPr>
          <p:cNvPr id="42011" name="Line 35"/>
          <p:cNvSpPr>
            <a:spLocks noChangeShapeType="1"/>
          </p:cNvSpPr>
          <p:nvPr/>
        </p:nvSpPr>
        <p:spPr bwMode="auto">
          <a:xfrm flipV="1">
            <a:off x="2767013" y="6388100"/>
            <a:ext cx="104775" cy="635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12" name="Line 36"/>
          <p:cNvSpPr>
            <a:spLocks noChangeShapeType="1"/>
          </p:cNvSpPr>
          <p:nvPr/>
        </p:nvSpPr>
        <p:spPr bwMode="auto">
          <a:xfrm>
            <a:off x="2513013" y="5864225"/>
            <a:ext cx="236537" cy="204788"/>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13" name="Line 37"/>
          <p:cNvSpPr>
            <a:spLocks noChangeShapeType="1"/>
          </p:cNvSpPr>
          <p:nvPr/>
        </p:nvSpPr>
        <p:spPr bwMode="auto">
          <a:xfrm flipV="1">
            <a:off x="815975" y="3382963"/>
            <a:ext cx="177800" cy="249237"/>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14" name="Line 38"/>
          <p:cNvSpPr>
            <a:spLocks noChangeShapeType="1"/>
          </p:cNvSpPr>
          <p:nvPr/>
        </p:nvSpPr>
        <p:spPr bwMode="auto">
          <a:xfrm>
            <a:off x="1479550" y="4813300"/>
            <a:ext cx="466725" cy="87313"/>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15" name="Line 39"/>
          <p:cNvSpPr>
            <a:spLocks noChangeShapeType="1"/>
          </p:cNvSpPr>
          <p:nvPr/>
        </p:nvSpPr>
        <p:spPr bwMode="auto">
          <a:xfrm flipV="1">
            <a:off x="1963738" y="5219700"/>
            <a:ext cx="474662" cy="325438"/>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16" name="Line 40"/>
          <p:cNvSpPr>
            <a:spLocks noChangeShapeType="1"/>
          </p:cNvSpPr>
          <p:nvPr/>
        </p:nvSpPr>
        <p:spPr bwMode="auto">
          <a:xfrm flipV="1">
            <a:off x="1093788" y="4321175"/>
            <a:ext cx="371475" cy="174625"/>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17" name="Line 41"/>
          <p:cNvSpPr>
            <a:spLocks noChangeShapeType="1"/>
          </p:cNvSpPr>
          <p:nvPr/>
        </p:nvSpPr>
        <p:spPr bwMode="auto">
          <a:xfrm flipV="1">
            <a:off x="552450" y="2986088"/>
            <a:ext cx="247650" cy="79375"/>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42018" name="Line 42"/>
          <p:cNvSpPr>
            <a:spLocks noChangeShapeType="1"/>
          </p:cNvSpPr>
          <p:nvPr/>
        </p:nvSpPr>
        <p:spPr bwMode="auto">
          <a:xfrm>
            <a:off x="1012825" y="3951288"/>
            <a:ext cx="58738" cy="5080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5" name="Text Box 43"/>
          <p:cNvSpPr txBox="1">
            <a:spLocks noChangeArrowheads="1"/>
          </p:cNvSpPr>
          <p:nvPr/>
        </p:nvSpPr>
        <p:spPr bwMode="auto">
          <a:xfrm>
            <a:off x="152400" y="220663"/>
            <a:ext cx="2984500" cy="831850"/>
          </a:xfrm>
          <a:prstGeom prst="rect">
            <a:avLst/>
          </a:prstGeom>
          <a:noFill/>
          <a:ln>
            <a:noFill/>
          </a:ln>
          <a:effectLst/>
          <a:extLst>
            <a:ext uri="{909E8E84-426E-40DD-AFC4-6F175D3DCCD1}">
              <a14:hiddenFill xmlns:a14="http://schemas.microsoft.com/office/drawing/2010/main">
                <a:solidFill>
                  <a:srgbClr val="C0C0C0">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defTabSz="914400" eaLnBrk="0" fontAlgn="base" hangingPunct="0">
              <a:spcBef>
                <a:spcPct val="0"/>
              </a:spcBef>
              <a:spcAft>
                <a:spcPct val="0"/>
              </a:spcAft>
              <a:defRPr/>
            </a:pPr>
            <a:r>
              <a:rPr lang="en-US" sz="2400" dirty="0">
                <a:solidFill>
                  <a:srgbClr val="000000"/>
                </a:solidFill>
                <a:effectLst>
                  <a:outerShdw blurRad="38100" dist="38100" dir="2700000" algn="tl">
                    <a:srgbClr val="C0C0C0"/>
                  </a:outerShdw>
                </a:effectLst>
                <a:latin typeface="Tahoma" charset="0"/>
                <a:cs typeface="Arial" pitchFamily="34" charset="0"/>
              </a:rPr>
              <a:t>Piecewise Linear Approximation (PLA)</a:t>
            </a:r>
            <a:endParaRPr lang="en-US" sz="2800" dirty="0">
              <a:solidFill>
                <a:srgbClr val="000000"/>
              </a:solidFill>
              <a:latin typeface="Tahoma" charset="0"/>
              <a:cs typeface="Arial" pitchFamily="34" charset="0"/>
            </a:endParaRPr>
          </a:p>
        </p:txBody>
      </p:sp>
      <p:sp>
        <p:nvSpPr>
          <p:cNvPr id="3" name="Footer Placeholder 2">
            <a:extLst>
              <a:ext uri="{FF2B5EF4-FFF2-40B4-BE49-F238E27FC236}">
                <a16:creationId xmlns:a16="http://schemas.microsoft.com/office/drawing/2014/main" id="{49824BC5-5E83-4EE6-824C-DF7EE01978DD}"/>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48880792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74" name="Rectangle 66"/>
          <p:cNvSpPr>
            <a:spLocks noChangeArrowheads="1"/>
          </p:cNvSpPr>
          <p:nvPr/>
        </p:nvSpPr>
        <p:spPr bwMode="auto">
          <a:xfrm>
            <a:off x="3657600" y="1981200"/>
            <a:ext cx="5338763" cy="2197100"/>
          </a:xfrm>
          <a:prstGeom prst="rect">
            <a:avLst/>
          </a:prstGeom>
          <a:noFill/>
          <a:ln>
            <a:noFill/>
          </a:ln>
          <a:effectLst/>
          <a:extLst>
            <a:ext uri="{909E8E84-426E-40DD-AFC4-6F175D3DCCD1}">
              <a14:hiddenFill xmlns:a14="http://schemas.microsoft.com/office/drawing/2010/main">
                <a:solidFill>
                  <a:srgbClr val="C0C0C0">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342900" indent="-342900" algn="just" defTabSz="914400" eaLnBrk="0" fontAlgn="base" hangingPunct="0">
              <a:lnSpc>
                <a:spcPct val="120000"/>
              </a:lnSpc>
              <a:spcBef>
                <a:spcPct val="0"/>
              </a:spcBef>
              <a:spcAft>
                <a:spcPct val="0"/>
              </a:spcAft>
              <a:buFont typeface="Wingdings" charset="2"/>
              <a:buChar char="§"/>
              <a:defRPr/>
            </a:pPr>
            <a:r>
              <a:rPr lang="en-US" dirty="0">
                <a:solidFill>
                  <a:srgbClr val="000000"/>
                </a:solidFill>
                <a:latin typeface="Tahoma" charset="0"/>
                <a:cs typeface="Arial" pitchFamily="34" charset="0"/>
              </a:rPr>
              <a:t>High quality of APCA noted by many researchers</a:t>
            </a:r>
          </a:p>
          <a:p>
            <a:pPr marL="342900" indent="-342900" algn="just" defTabSz="914400" eaLnBrk="0" fontAlgn="base" hangingPunct="0">
              <a:lnSpc>
                <a:spcPct val="120000"/>
              </a:lnSpc>
              <a:spcBef>
                <a:spcPct val="0"/>
              </a:spcBef>
              <a:spcAft>
                <a:spcPct val="0"/>
              </a:spcAft>
              <a:buFont typeface="Wingdings" charset="2"/>
              <a:buChar char="§"/>
              <a:defRPr/>
            </a:pPr>
            <a:r>
              <a:rPr lang="en-US" dirty="0">
                <a:solidFill>
                  <a:srgbClr val="000000"/>
                </a:solidFill>
                <a:latin typeface="Tahoma" charset="0"/>
                <a:cs typeface="Arial" pitchFamily="34" charset="0"/>
              </a:rPr>
              <a:t>Can be indexed*! </a:t>
            </a:r>
          </a:p>
          <a:p>
            <a:pPr algn="just" defTabSz="914400" eaLnBrk="0" fontAlgn="base" hangingPunct="0">
              <a:spcBef>
                <a:spcPct val="0"/>
              </a:spcBef>
              <a:spcAft>
                <a:spcPct val="0"/>
              </a:spcAft>
              <a:defRPr/>
            </a:pPr>
            <a:endParaRPr lang="en-US" dirty="0">
              <a:solidFill>
                <a:srgbClr val="000000"/>
              </a:solidFill>
              <a:latin typeface="Tahoma" charset="0"/>
              <a:cs typeface="Arial" pitchFamily="34" charset="0"/>
            </a:endParaRPr>
          </a:p>
          <a:p>
            <a:pPr algn="just" defTabSz="914400" eaLnBrk="0" fontAlgn="base" hangingPunct="0">
              <a:spcBef>
                <a:spcPct val="0"/>
              </a:spcBef>
              <a:spcAft>
                <a:spcPct val="0"/>
              </a:spcAft>
              <a:defRPr/>
            </a:pPr>
            <a:r>
              <a:rPr lang="en-US" dirty="0">
                <a:solidFill>
                  <a:srgbClr val="000000"/>
                </a:solidFill>
                <a:latin typeface="Tahoma" charset="0"/>
                <a:cs typeface="Arial" pitchFamily="34" charset="0"/>
              </a:rPr>
              <a:t>Unfortunately, it is non-trivial to understand and implement and thus has only been re-implemented once or twice</a:t>
            </a:r>
          </a:p>
        </p:txBody>
      </p:sp>
      <p:sp>
        <p:nvSpPr>
          <p:cNvPr id="2" name="Slide Number Placeholder 1"/>
          <p:cNvSpPr>
            <a:spLocks noGrp="1"/>
          </p:cNvSpPr>
          <p:nvPr>
            <p:ph type="sldNum" sz="quarter" idx="12"/>
          </p:nvPr>
        </p:nvSpPr>
        <p:spPr>
          <a:extLst>
            <a:ext uri="{FAA26D3D-D897-4be2-8F04-BA451C77F1D7}">
              <ma14:placeholderFlag xmlns:ma14="http://schemas.microsoft.com/office/mac/drawingml/2011/main" xmlns="" val="1"/>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13822DB8-054D-4781-9242-95C589C186D1}" type="slidenum">
              <a:rPr lang="en-US" altLang="en-US" sz="1400">
                <a:solidFill>
                  <a:srgbClr val="000000"/>
                </a:solidFill>
              </a:rPr>
              <a:pPr eaLnBrk="1" hangingPunct="1"/>
              <a:t>103</a:t>
            </a:fld>
            <a:endParaRPr lang="en-US" altLang="en-US" sz="1400">
              <a:solidFill>
                <a:srgbClr val="000000"/>
              </a:solidFill>
            </a:endParaRPr>
          </a:p>
        </p:txBody>
      </p:sp>
      <p:sp>
        <p:nvSpPr>
          <p:cNvPr id="50179" name="Rectangle 2"/>
          <p:cNvSpPr>
            <a:spLocks noChangeArrowheads="1"/>
          </p:cNvSpPr>
          <p:nvPr/>
        </p:nvSpPr>
        <p:spPr bwMode="auto">
          <a:xfrm>
            <a:off x="3733800" y="828675"/>
            <a:ext cx="52578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just" defTabSz="914400" eaLnBrk="1" fontAlgn="base" hangingPunct="1">
              <a:spcBef>
                <a:spcPct val="0"/>
              </a:spcBef>
              <a:spcAft>
                <a:spcPct val="0"/>
              </a:spcAft>
            </a:pPr>
            <a:r>
              <a:rPr lang="en-US" altLang="en-US" sz="1800" b="1">
                <a:solidFill>
                  <a:srgbClr val="000000"/>
                </a:solidFill>
              </a:rPr>
              <a:t>Basic Idea: </a:t>
            </a:r>
            <a:r>
              <a:rPr lang="en-US" altLang="en-US" sz="1800">
                <a:solidFill>
                  <a:srgbClr val="000000"/>
                </a:solidFill>
              </a:rPr>
              <a:t>Represent the time series as a sequence of box basis functions, each box being of the </a:t>
            </a:r>
            <a:r>
              <a:rPr lang="en-US" altLang="en-US" sz="1800" i="1">
                <a:solidFill>
                  <a:srgbClr val="000000"/>
                </a:solidFill>
              </a:rPr>
              <a:t>different</a:t>
            </a:r>
            <a:r>
              <a:rPr lang="en-US" altLang="en-US" sz="1800">
                <a:solidFill>
                  <a:srgbClr val="000000"/>
                </a:solidFill>
              </a:rPr>
              <a:t> length</a:t>
            </a:r>
          </a:p>
        </p:txBody>
      </p:sp>
      <p:grpSp>
        <p:nvGrpSpPr>
          <p:cNvPr id="50180" name="Group 68"/>
          <p:cNvGrpSpPr>
            <a:grpSpLocks/>
          </p:cNvGrpSpPr>
          <p:nvPr/>
        </p:nvGrpSpPr>
        <p:grpSpPr bwMode="auto">
          <a:xfrm>
            <a:off x="155575" y="190500"/>
            <a:ext cx="3654425" cy="6526213"/>
            <a:chOff x="211137" y="190500"/>
            <a:chExt cx="3654426" cy="6526213"/>
          </a:xfrm>
        </p:grpSpPr>
        <p:sp>
          <p:nvSpPr>
            <p:cNvPr id="70" name="Rectangle 2"/>
            <p:cNvSpPr>
              <a:spLocks noChangeArrowheads="1"/>
            </p:cNvSpPr>
            <p:nvPr/>
          </p:nvSpPr>
          <p:spPr bwMode="auto">
            <a:xfrm>
              <a:off x="211137" y="190500"/>
              <a:ext cx="3446464" cy="6526213"/>
            </a:xfrm>
            <a:prstGeom prst="rect">
              <a:avLst/>
            </a:prstGeom>
            <a:solidFill>
              <a:srgbClr val="EAEAEA"/>
            </a:solidFill>
            <a:ln>
              <a:noFill/>
            </a:ln>
            <a:effectLst>
              <a:outerShdw blurRad="63500" dist="107763" dir="8100000" algn="ctr" rotWithShape="0">
                <a:schemeClr val="bg2">
                  <a:alpha val="74998"/>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2800">
                <a:solidFill>
                  <a:srgbClr val="000000"/>
                </a:solidFill>
                <a:latin typeface="Tahoma" charset="0"/>
                <a:cs typeface="Arial" charset="0"/>
              </a:endParaRPr>
            </a:p>
          </p:txBody>
        </p:sp>
        <p:sp>
          <p:nvSpPr>
            <p:cNvPr id="71" name="Text Box 3"/>
            <p:cNvSpPr txBox="1">
              <a:spLocks noChangeArrowheads="1"/>
            </p:cNvSpPr>
            <p:nvPr/>
          </p:nvSpPr>
          <p:spPr bwMode="auto">
            <a:xfrm>
              <a:off x="433387" y="323850"/>
              <a:ext cx="3224214" cy="1200150"/>
            </a:xfrm>
            <a:prstGeom prst="rect">
              <a:avLst/>
            </a:prstGeom>
            <a:noFill/>
            <a:ln>
              <a:noFill/>
            </a:ln>
            <a:effectLst/>
            <a:extLst>
              <a:ext uri="{909E8E84-426E-40DD-AFC4-6F175D3DCCD1}">
                <a14:hiddenFill xmlns:a14="http://schemas.microsoft.com/office/drawing/2010/main">
                  <a:solidFill>
                    <a:srgbClr val="C0C0C0">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defTabSz="914400" eaLnBrk="0" fontAlgn="base" hangingPunct="0">
                <a:spcBef>
                  <a:spcPct val="0"/>
                </a:spcBef>
                <a:spcAft>
                  <a:spcPct val="0"/>
                </a:spcAft>
                <a:defRPr/>
              </a:pPr>
              <a:r>
                <a:rPr lang="en-US" sz="2400" dirty="0">
                  <a:solidFill>
                    <a:srgbClr val="000000"/>
                  </a:solidFill>
                  <a:effectLst>
                    <a:outerShdw blurRad="38100" dist="38100" dir="2700000" algn="tl">
                      <a:srgbClr val="C0C0C0"/>
                    </a:outerShdw>
                  </a:effectLst>
                  <a:latin typeface="Tahoma" charset="0"/>
                  <a:cs typeface="Arial" pitchFamily="34" charset="0"/>
                </a:rPr>
                <a:t>Adaptive Piecewise Constant Approximation (APCA)</a:t>
              </a:r>
              <a:endParaRPr lang="en-US" sz="2800" dirty="0">
                <a:solidFill>
                  <a:srgbClr val="000000"/>
                </a:solidFill>
                <a:latin typeface="Tahoma" charset="0"/>
                <a:cs typeface="Arial" pitchFamily="34" charset="0"/>
              </a:endParaRPr>
            </a:p>
          </p:txBody>
        </p:sp>
        <p:sp>
          <p:nvSpPr>
            <p:cNvPr id="50184" name="Line 4"/>
            <p:cNvSpPr>
              <a:spLocks noChangeAspect="1" noChangeShapeType="1"/>
            </p:cNvSpPr>
            <p:nvPr/>
          </p:nvSpPr>
          <p:spPr bwMode="auto">
            <a:xfrm>
              <a:off x="398463" y="3057525"/>
              <a:ext cx="2470150"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185" name="Line 5"/>
            <p:cNvSpPr>
              <a:spLocks noChangeAspect="1" noChangeShapeType="1"/>
            </p:cNvSpPr>
            <p:nvPr/>
          </p:nvSpPr>
          <p:spPr bwMode="auto">
            <a:xfrm flipV="1">
              <a:off x="398463" y="1660525"/>
              <a:ext cx="1587" cy="13970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186" name="Line 6"/>
            <p:cNvSpPr>
              <a:spLocks noChangeAspect="1" noChangeShapeType="1"/>
            </p:cNvSpPr>
            <p:nvPr/>
          </p:nvSpPr>
          <p:spPr bwMode="auto">
            <a:xfrm flipV="1">
              <a:off x="398463" y="3022600"/>
              <a:ext cx="1587"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187" name="Rectangle 7"/>
            <p:cNvSpPr>
              <a:spLocks noChangeAspect="1" noChangeArrowheads="1"/>
            </p:cNvSpPr>
            <p:nvPr/>
          </p:nvSpPr>
          <p:spPr bwMode="auto">
            <a:xfrm>
              <a:off x="381000" y="3095625"/>
              <a:ext cx="112713"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0188" name="Rectangle 8"/>
            <p:cNvSpPr>
              <a:spLocks noChangeAspect="1" noChangeArrowheads="1"/>
            </p:cNvSpPr>
            <p:nvPr/>
          </p:nvSpPr>
          <p:spPr bwMode="auto">
            <a:xfrm>
              <a:off x="382588" y="3101975"/>
              <a:ext cx="49212"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0</a:t>
              </a:r>
              <a:endParaRPr lang="en-US" altLang="en-US">
                <a:solidFill>
                  <a:srgbClr val="000000"/>
                </a:solidFill>
                <a:cs typeface="Arial" pitchFamily="34" charset="0"/>
              </a:endParaRPr>
            </a:p>
          </p:txBody>
        </p:sp>
        <p:sp>
          <p:nvSpPr>
            <p:cNvPr id="50189" name="Line 9"/>
            <p:cNvSpPr>
              <a:spLocks noChangeAspect="1" noChangeShapeType="1"/>
            </p:cNvSpPr>
            <p:nvPr/>
          </p:nvSpPr>
          <p:spPr bwMode="auto">
            <a:xfrm flipV="1">
              <a:off x="752475" y="3022600"/>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190" name="Rectangle 10"/>
            <p:cNvSpPr>
              <a:spLocks noChangeAspect="1" noChangeArrowheads="1"/>
            </p:cNvSpPr>
            <p:nvPr/>
          </p:nvSpPr>
          <p:spPr bwMode="auto">
            <a:xfrm>
              <a:off x="712788" y="3095625"/>
              <a:ext cx="171450"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0191" name="Rectangle 11"/>
            <p:cNvSpPr>
              <a:spLocks noChangeAspect="1" noChangeArrowheads="1"/>
            </p:cNvSpPr>
            <p:nvPr/>
          </p:nvSpPr>
          <p:spPr bwMode="auto">
            <a:xfrm>
              <a:off x="712788" y="31019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20</a:t>
              </a:r>
              <a:endParaRPr lang="en-US" altLang="en-US">
                <a:solidFill>
                  <a:srgbClr val="000000"/>
                </a:solidFill>
                <a:cs typeface="Arial" pitchFamily="34" charset="0"/>
              </a:endParaRPr>
            </a:p>
          </p:txBody>
        </p:sp>
        <p:sp>
          <p:nvSpPr>
            <p:cNvPr id="50192" name="Line 12"/>
            <p:cNvSpPr>
              <a:spLocks noChangeAspect="1" noChangeShapeType="1"/>
            </p:cNvSpPr>
            <p:nvPr/>
          </p:nvSpPr>
          <p:spPr bwMode="auto">
            <a:xfrm flipV="1">
              <a:off x="1104900" y="3022600"/>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193" name="Rectangle 13"/>
            <p:cNvSpPr>
              <a:spLocks noChangeAspect="1" noChangeArrowheads="1"/>
            </p:cNvSpPr>
            <p:nvPr/>
          </p:nvSpPr>
          <p:spPr bwMode="auto">
            <a:xfrm>
              <a:off x="1066800" y="3095625"/>
              <a:ext cx="171450"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0194" name="Rectangle 14"/>
            <p:cNvSpPr>
              <a:spLocks noChangeAspect="1" noChangeArrowheads="1"/>
            </p:cNvSpPr>
            <p:nvPr/>
          </p:nvSpPr>
          <p:spPr bwMode="auto">
            <a:xfrm>
              <a:off x="1066800" y="31019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40</a:t>
              </a:r>
              <a:endParaRPr lang="en-US" altLang="en-US">
                <a:solidFill>
                  <a:srgbClr val="000000"/>
                </a:solidFill>
                <a:cs typeface="Arial" pitchFamily="34" charset="0"/>
              </a:endParaRPr>
            </a:p>
          </p:txBody>
        </p:sp>
        <p:sp>
          <p:nvSpPr>
            <p:cNvPr id="50195" name="Line 15"/>
            <p:cNvSpPr>
              <a:spLocks noChangeAspect="1" noChangeShapeType="1"/>
            </p:cNvSpPr>
            <p:nvPr/>
          </p:nvSpPr>
          <p:spPr bwMode="auto">
            <a:xfrm flipV="1">
              <a:off x="1458913" y="3022600"/>
              <a:ext cx="1587"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196" name="Rectangle 16"/>
            <p:cNvSpPr>
              <a:spLocks noChangeAspect="1" noChangeArrowheads="1"/>
            </p:cNvSpPr>
            <p:nvPr/>
          </p:nvSpPr>
          <p:spPr bwMode="auto">
            <a:xfrm>
              <a:off x="1419225" y="3095625"/>
              <a:ext cx="173038"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0197" name="Rectangle 17"/>
            <p:cNvSpPr>
              <a:spLocks noChangeAspect="1" noChangeArrowheads="1"/>
            </p:cNvSpPr>
            <p:nvPr/>
          </p:nvSpPr>
          <p:spPr bwMode="auto">
            <a:xfrm>
              <a:off x="1420813" y="31019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60</a:t>
              </a:r>
              <a:endParaRPr lang="en-US" altLang="en-US">
                <a:solidFill>
                  <a:srgbClr val="000000"/>
                </a:solidFill>
                <a:cs typeface="Arial" pitchFamily="34" charset="0"/>
              </a:endParaRPr>
            </a:p>
          </p:txBody>
        </p:sp>
        <p:sp>
          <p:nvSpPr>
            <p:cNvPr id="50198" name="Line 18"/>
            <p:cNvSpPr>
              <a:spLocks noChangeAspect="1" noChangeShapeType="1"/>
            </p:cNvSpPr>
            <p:nvPr/>
          </p:nvSpPr>
          <p:spPr bwMode="auto">
            <a:xfrm flipV="1">
              <a:off x="1806575" y="3022600"/>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199" name="Rectangle 19"/>
            <p:cNvSpPr>
              <a:spLocks noChangeAspect="1" noChangeArrowheads="1"/>
            </p:cNvSpPr>
            <p:nvPr/>
          </p:nvSpPr>
          <p:spPr bwMode="auto">
            <a:xfrm>
              <a:off x="1766888" y="3095625"/>
              <a:ext cx="17303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0200" name="Rectangle 20"/>
            <p:cNvSpPr>
              <a:spLocks noChangeAspect="1" noChangeArrowheads="1"/>
            </p:cNvSpPr>
            <p:nvPr/>
          </p:nvSpPr>
          <p:spPr bwMode="auto">
            <a:xfrm>
              <a:off x="1766888" y="31019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80</a:t>
              </a:r>
              <a:endParaRPr lang="en-US" altLang="en-US">
                <a:solidFill>
                  <a:srgbClr val="000000"/>
                </a:solidFill>
                <a:cs typeface="Arial" pitchFamily="34" charset="0"/>
              </a:endParaRPr>
            </a:p>
          </p:txBody>
        </p:sp>
        <p:sp>
          <p:nvSpPr>
            <p:cNvPr id="50201" name="Line 21"/>
            <p:cNvSpPr>
              <a:spLocks noChangeAspect="1" noChangeShapeType="1"/>
            </p:cNvSpPr>
            <p:nvPr/>
          </p:nvSpPr>
          <p:spPr bwMode="auto">
            <a:xfrm flipV="1">
              <a:off x="2162175" y="3022600"/>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02" name="Rectangle 22"/>
            <p:cNvSpPr>
              <a:spLocks noChangeAspect="1" noChangeArrowheads="1"/>
            </p:cNvSpPr>
            <p:nvPr/>
          </p:nvSpPr>
          <p:spPr bwMode="auto">
            <a:xfrm>
              <a:off x="2101850" y="3095625"/>
              <a:ext cx="241300"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0203" name="Rectangle 23"/>
            <p:cNvSpPr>
              <a:spLocks noChangeAspect="1" noChangeArrowheads="1"/>
            </p:cNvSpPr>
            <p:nvPr/>
          </p:nvSpPr>
          <p:spPr bwMode="auto">
            <a:xfrm>
              <a:off x="2101850" y="3101975"/>
              <a:ext cx="1476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100</a:t>
              </a:r>
              <a:endParaRPr lang="en-US" altLang="en-US">
                <a:solidFill>
                  <a:srgbClr val="000000"/>
                </a:solidFill>
                <a:cs typeface="Arial" pitchFamily="34" charset="0"/>
              </a:endParaRPr>
            </a:p>
          </p:txBody>
        </p:sp>
        <p:sp>
          <p:nvSpPr>
            <p:cNvPr id="50204" name="Line 24"/>
            <p:cNvSpPr>
              <a:spLocks noChangeAspect="1" noChangeShapeType="1"/>
            </p:cNvSpPr>
            <p:nvPr/>
          </p:nvSpPr>
          <p:spPr bwMode="auto">
            <a:xfrm flipV="1">
              <a:off x="2514600" y="3022600"/>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05" name="Rectangle 25"/>
            <p:cNvSpPr>
              <a:spLocks noChangeAspect="1" noChangeArrowheads="1"/>
            </p:cNvSpPr>
            <p:nvPr/>
          </p:nvSpPr>
          <p:spPr bwMode="auto">
            <a:xfrm>
              <a:off x="2459038" y="3095625"/>
              <a:ext cx="241300"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0206" name="Rectangle 26"/>
            <p:cNvSpPr>
              <a:spLocks noChangeAspect="1" noChangeArrowheads="1"/>
            </p:cNvSpPr>
            <p:nvPr/>
          </p:nvSpPr>
          <p:spPr bwMode="auto">
            <a:xfrm>
              <a:off x="2463800" y="3101975"/>
              <a:ext cx="1476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120</a:t>
              </a:r>
              <a:endParaRPr lang="en-US" altLang="en-US">
                <a:solidFill>
                  <a:srgbClr val="000000"/>
                </a:solidFill>
                <a:cs typeface="Arial" pitchFamily="34" charset="0"/>
              </a:endParaRPr>
            </a:p>
          </p:txBody>
        </p:sp>
        <p:sp>
          <p:nvSpPr>
            <p:cNvPr id="50207" name="Line 27"/>
            <p:cNvSpPr>
              <a:spLocks noChangeAspect="1" noChangeShapeType="1"/>
            </p:cNvSpPr>
            <p:nvPr/>
          </p:nvSpPr>
          <p:spPr bwMode="auto">
            <a:xfrm flipV="1">
              <a:off x="2868613" y="3022600"/>
              <a:ext cx="1587"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08" name="Rectangle 28"/>
            <p:cNvSpPr>
              <a:spLocks noChangeAspect="1" noChangeArrowheads="1"/>
            </p:cNvSpPr>
            <p:nvPr/>
          </p:nvSpPr>
          <p:spPr bwMode="auto">
            <a:xfrm>
              <a:off x="2811463" y="3095625"/>
              <a:ext cx="241300"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0209" name="Rectangle 29"/>
            <p:cNvSpPr>
              <a:spLocks noChangeAspect="1" noChangeArrowheads="1"/>
            </p:cNvSpPr>
            <p:nvPr/>
          </p:nvSpPr>
          <p:spPr bwMode="auto">
            <a:xfrm>
              <a:off x="2809875" y="3101975"/>
              <a:ext cx="1476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140</a:t>
              </a:r>
              <a:endParaRPr lang="en-US" altLang="en-US">
                <a:solidFill>
                  <a:srgbClr val="000000"/>
                </a:solidFill>
                <a:cs typeface="Arial" pitchFamily="34" charset="0"/>
              </a:endParaRPr>
            </a:p>
          </p:txBody>
        </p:sp>
        <p:sp>
          <p:nvSpPr>
            <p:cNvPr id="50210" name="Line 30"/>
            <p:cNvSpPr>
              <a:spLocks noChangeAspect="1" noChangeShapeType="1"/>
            </p:cNvSpPr>
            <p:nvPr/>
          </p:nvSpPr>
          <p:spPr bwMode="auto">
            <a:xfrm>
              <a:off x="398463" y="3057525"/>
              <a:ext cx="222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11" name="Freeform 31"/>
            <p:cNvSpPr>
              <a:spLocks noChangeAspect="1"/>
            </p:cNvSpPr>
            <p:nvPr/>
          </p:nvSpPr>
          <p:spPr bwMode="auto">
            <a:xfrm>
              <a:off x="422275" y="1787525"/>
              <a:ext cx="2263775" cy="815975"/>
            </a:xfrm>
            <a:custGeom>
              <a:avLst/>
              <a:gdLst>
                <a:gd name="T0" fmla="*/ 2147483647 w 3040"/>
                <a:gd name="T1" fmla="*/ 2147483647 h 743"/>
                <a:gd name="T2" fmla="*/ 2147483647 w 3040"/>
                <a:gd name="T3" fmla="*/ 2147483647 h 743"/>
                <a:gd name="T4" fmla="*/ 2147483647 w 3040"/>
                <a:gd name="T5" fmla="*/ 2147483647 h 743"/>
                <a:gd name="T6" fmla="*/ 2147483647 w 3040"/>
                <a:gd name="T7" fmla="*/ 2147483647 h 743"/>
                <a:gd name="T8" fmla="*/ 2147483647 w 3040"/>
                <a:gd name="T9" fmla="*/ 2147483647 h 743"/>
                <a:gd name="T10" fmla="*/ 2147483647 w 3040"/>
                <a:gd name="T11" fmla="*/ 2147483647 h 743"/>
                <a:gd name="T12" fmla="*/ 2147483647 w 3040"/>
                <a:gd name="T13" fmla="*/ 2147483647 h 743"/>
                <a:gd name="T14" fmla="*/ 2147483647 w 3040"/>
                <a:gd name="T15" fmla="*/ 2147483647 h 743"/>
                <a:gd name="T16" fmla="*/ 2147483647 w 3040"/>
                <a:gd name="T17" fmla="*/ 2147483647 h 743"/>
                <a:gd name="T18" fmla="*/ 2147483647 w 3040"/>
                <a:gd name="T19" fmla="*/ 2147483647 h 743"/>
                <a:gd name="T20" fmla="*/ 2147483647 w 3040"/>
                <a:gd name="T21" fmla="*/ 2147483647 h 743"/>
                <a:gd name="T22" fmla="*/ 2147483647 w 3040"/>
                <a:gd name="T23" fmla="*/ 2147483647 h 743"/>
                <a:gd name="T24" fmla="*/ 2147483647 w 3040"/>
                <a:gd name="T25" fmla="*/ 2147483647 h 743"/>
                <a:gd name="T26" fmla="*/ 2147483647 w 3040"/>
                <a:gd name="T27" fmla="*/ 2147483647 h 743"/>
                <a:gd name="T28" fmla="*/ 2147483647 w 3040"/>
                <a:gd name="T29" fmla="*/ 2147483647 h 743"/>
                <a:gd name="T30" fmla="*/ 2147483647 w 3040"/>
                <a:gd name="T31" fmla="*/ 2147483647 h 743"/>
                <a:gd name="T32" fmla="*/ 2147483647 w 3040"/>
                <a:gd name="T33" fmla="*/ 2147483647 h 743"/>
                <a:gd name="T34" fmla="*/ 2147483647 w 3040"/>
                <a:gd name="T35" fmla="*/ 2147483647 h 743"/>
                <a:gd name="T36" fmla="*/ 2147483647 w 3040"/>
                <a:gd name="T37" fmla="*/ 2147483647 h 743"/>
                <a:gd name="T38" fmla="*/ 2147483647 w 3040"/>
                <a:gd name="T39" fmla="*/ 2147483647 h 743"/>
                <a:gd name="T40" fmla="*/ 2147483647 w 3040"/>
                <a:gd name="T41" fmla="*/ 2147483647 h 743"/>
                <a:gd name="T42" fmla="*/ 2147483647 w 3040"/>
                <a:gd name="T43" fmla="*/ 2147483647 h 743"/>
                <a:gd name="T44" fmla="*/ 2147483647 w 3040"/>
                <a:gd name="T45" fmla="*/ 2147483647 h 743"/>
                <a:gd name="T46" fmla="*/ 2147483647 w 3040"/>
                <a:gd name="T47" fmla="*/ 2147483647 h 743"/>
                <a:gd name="T48" fmla="*/ 2147483647 w 3040"/>
                <a:gd name="T49" fmla="*/ 2147483647 h 743"/>
                <a:gd name="T50" fmla="*/ 2147483647 w 3040"/>
                <a:gd name="T51" fmla="*/ 2147483647 h 743"/>
                <a:gd name="T52" fmla="*/ 2147483647 w 3040"/>
                <a:gd name="T53" fmla="*/ 2147483647 h 743"/>
                <a:gd name="T54" fmla="*/ 2147483647 w 3040"/>
                <a:gd name="T55" fmla="*/ 2147483647 h 743"/>
                <a:gd name="T56" fmla="*/ 2147483647 w 3040"/>
                <a:gd name="T57" fmla="*/ 2147483647 h 743"/>
                <a:gd name="T58" fmla="*/ 2147483647 w 3040"/>
                <a:gd name="T59" fmla="*/ 2147483647 h 743"/>
                <a:gd name="T60" fmla="*/ 2147483647 w 3040"/>
                <a:gd name="T61" fmla="*/ 2147483647 h 743"/>
                <a:gd name="T62" fmla="*/ 2147483647 w 3040"/>
                <a:gd name="T63" fmla="*/ 2147483647 h 743"/>
                <a:gd name="T64" fmla="*/ 2147483647 w 3040"/>
                <a:gd name="T65" fmla="*/ 2147483647 h 743"/>
                <a:gd name="T66" fmla="*/ 2147483647 w 3040"/>
                <a:gd name="T67" fmla="*/ 2147483647 h 743"/>
                <a:gd name="T68" fmla="*/ 2147483647 w 3040"/>
                <a:gd name="T69" fmla="*/ 2147483647 h 743"/>
                <a:gd name="T70" fmla="*/ 2147483647 w 3040"/>
                <a:gd name="T71" fmla="*/ 2147483647 h 743"/>
                <a:gd name="T72" fmla="*/ 2147483647 w 3040"/>
                <a:gd name="T73" fmla="*/ 2147483647 h 743"/>
                <a:gd name="T74" fmla="*/ 2147483647 w 3040"/>
                <a:gd name="T75" fmla="*/ 2147483647 h 743"/>
                <a:gd name="T76" fmla="*/ 2147483647 w 3040"/>
                <a:gd name="T77" fmla="*/ 2147483647 h 743"/>
                <a:gd name="T78" fmla="*/ 2147483647 w 3040"/>
                <a:gd name="T79" fmla="*/ 2147483647 h 743"/>
                <a:gd name="T80" fmla="*/ 2147483647 w 3040"/>
                <a:gd name="T81" fmla="*/ 2147483647 h 743"/>
                <a:gd name="T82" fmla="*/ 2147483647 w 3040"/>
                <a:gd name="T83" fmla="*/ 2147483647 h 743"/>
                <a:gd name="T84" fmla="*/ 2147483647 w 3040"/>
                <a:gd name="T85" fmla="*/ 2147483647 h 743"/>
                <a:gd name="T86" fmla="*/ 2147483647 w 3040"/>
                <a:gd name="T87" fmla="*/ 2147483647 h 743"/>
                <a:gd name="T88" fmla="*/ 2147483647 w 3040"/>
                <a:gd name="T89" fmla="*/ 2147483647 h 743"/>
                <a:gd name="T90" fmla="*/ 2147483647 w 3040"/>
                <a:gd name="T91" fmla="*/ 2147483647 h 743"/>
                <a:gd name="T92" fmla="*/ 2147483647 w 3040"/>
                <a:gd name="T93" fmla="*/ 2147483647 h 743"/>
                <a:gd name="T94" fmla="*/ 2147483647 w 3040"/>
                <a:gd name="T95" fmla="*/ 2147483647 h 743"/>
                <a:gd name="T96" fmla="*/ 2147483647 w 3040"/>
                <a:gd name="T97" fmla="*/ 2147483647 h 743"/>
                <a:gd name="T98" fmla="*/ 2147483647 w 3040"/>
                <a:gd name="T99" fmla="*/ 2147483647 h 743"/>
                <a:gd name="T100" fmla="*/ 2147483647 w 3040"/>
                <a:gd name="T101" fmla="*/ 2147483647 h 743"/>
                <a:gd name="T102" fmla="*/ 2147483647 w 3040"/>
                <a:gd name="T103" fmla="*/ 2147483647 h 743"/>
                <a:gd name="T104" fmla="*/ 2147483647 w 3040"/>
                <a:gd name="T105" fmla="*/ 2147483647 h 743"/>
                <a:gd name="T106" fmla="*/ 2147483647 w 3040"/>
                <a:gd name="T107" fmla="*/ 2147483647 h 743"/>
                <a:gd name="T108" fmla="*/ 2147483647 w 3040"/>
                <a:gd name="T109" fmla="*/ 2147483647 h 743"/>
                <a:gd name="T110" fmla="*/ 2147483647 w 3040"/>
                <a:gd name="T111" fmla="*/ 2147483647 h 743"/>
                <a:gd name="T112" fmla="*/ 2147483647 w 3040"/>
                <a:gd name="T113" fmla="*/ 2147483647 h 7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40" h="743">
                  <a:moveTo>
                    <a:pt x="0" y="728"/>
                  </a:moveTo>
                  <a:lnTo>
                    <a:pt x="11" y="743"/>
                  </a:lnTo>
                  <a:lnTo>
                    <a:pt x="34" y="726"/>
                  </a:lnTo>
                  <a:lnTo>
                    <a:pt x="28" y="718"/>
                  </a:lnTo>
                  <a:lnTo>
                    <a:pt x="32" y="728"/>
                  </a:lnTo>
                  <a:lnTo>
                    <a:pt x="55" y="718"/>
                  </a:lnTo>
                  <a:lnTo>
                    <a:pt x="51" y="709"/>
                  </a:lnTo>
                  <a:lnTo>
                    <a:pt x="51" y="718"/>
                  </a:lnTo>
                  <a:lnTo>
                    <a:pt x="74" y="718"/>
                  </a:lnTo>
                  <a:lnTo>
                    <a:pt x="97" y="718"/>
                  </a:lnTo>
                  <a:lnTo>
                    <a:pt x="128" y="718"/>
                  </a:lnTo>
                  <a:lnTo>
                    <a:pt x="128" y="709"/>
                  </a:lnTo>
                  <a:lnTo>
                    <a:pt x="124" y="718"/>
                  </a:lnTo>
                  <a:lnTo>
                    <a:pt x="147" y="728"/>
                  </a:lnTo>
                  <a:lnTo>
                    <a:pt x="151" y="728"/>
                  </a:lnTo>
                  <a:lnTo>
                    <a:pt x="174" y="728"/>
                  </a:lnTo>
                  <a:lnTo>
                    <a:pt x="178" y="728"/>
                  </a:lnTo>
                  <a:lnTo>
                    <a:pt x="201" y="718"/>
                  </a:lnTo>
                  <a:lnTo>
                    <a:pt x="224" y="711"/>
                  </a:lnTo>
                  <a:lnTo>
                    <a:pt x="247" y="701"/>
                  </a:lnTo>
                  <a:lnTo>
                    <a:pt x="269" y="693"/>
                  </a:lnTo>
                  <a:lnTo>
                    <a:pt x="292" y="684"/>
                  </a:lnTo>
                  <a:lnTo>
                    <a:pt x="315" y="676"/>
                  </a:lnTo>
                  <a:lnTo>
                    <a:pt x="338" y="668"/>
                  </a:lnTo>
                  <a:lnTo>
                    <a:pt x="342" y="665"/>
                  </a:lnTo>
                  <a:lnTo>
                    <a:pt x="365" y="638"/>
                  </a:lnTo>
                  <a:lnTo>
                    <a:pt x="358" y="632"/>
                  </a:lnTo>
                  <a:lnTo>
                    <a:pt x="363" y="640"/>
                  </a:lnTo>
                  <a:lnTo>
                    <a:pt x="394" y="615"/>
                  </a:lnTo>
                  <a:lnTo>
                    <a:pt x="396" y="613"/>
                  </a:lnTo>
                  <a:lnTo>
                    <a:pt x="419" y="578"/>
                  </a:lnTo>
                  <a:lnTo>
                    <a:pt x="411" y="573"/>
                  </a:lnTo>
                  <a:lnTo>
                    <a:pt x="417" y="580"/>
                  </a:lnTo>
                  <a:lnTo>
                    <a:pt x="440" y="563"/>
                  </a:lnTo>
                  <a:lnTo>
                    <a:pt x="442" y="563"/>
                  </a:lnTo>
                  <a:lnTo>
                    <a:pt x="465" y="538"/>
                  </a:lnTo>
                  <a:lnTo>
                    <a:pt x="465" y="536"/>
                  </a:lnTo>
                  <a:lnTo>
                    <a:pt x="488" y="510"/>
                  </a:lnTo>
                  <a:lnTo>
                    <a:pt x="480" y="504"/>
                  </a:lnTo>
                  <a:lnTo>
                    <a:pt x="488" y="511"/>
                  </a:lnTo>
                  <a:lnTo>
                    <a:pt x="511" y="487"/>
                  </a:lnTo>
                  <a:lnTo>
                    <a:pt x="534" y="462"/>
                  </a:lnTo>
                  <a:lnTo>
                    <a:pt x="526" y="454"/>
                  </a:lnTo>
                  <a:lnTo>
                    <a:pt x="532" y="462"/>
                  </a:lnTo>
                  <a:lnTo>
                    <a:pt x="555" y="444"/>
                  </a:lnTo>
                  <a:lnTo>
                    <a:pt x="578" y="427"/>
                  </a:lnTo>
                  <a:lnTo>
                    <a:pt x="601" y="410"/>
                  </a:lnTo>
                  <a:lnTo>
                    <a:pt x="595" y="402"/>
                  </a:lnTo>
                  <a:lnTo>
                    <a:pt x="597" y="412"/>
                  </a:lnTo>
                  <a:lnTo>
                    <a:pt x="628" y="404"/>
                  </a:lnTo>
                  <a:lnTo>
                    <a:pt x="626" y="395"/>
                  </a:lnTo>
                  <a:lnTo>
                    <a:pt x="624" y="404"/>
                  </a:lnTo>
                  <a:lnTo>
                    <a:pt x="647" y="412"/>
                  </a:lnTo>
                  <a:lnTo>
                    <a:pt x="649" y="412"/>
                  </a:lnTo>
                  <a:lnTo>
                    <a:pt x="672" y="412"/>
                  </a:lnTo>
                  <a:lnTo>
                    <a:pt x="672" y="402"/>
                  </a:lnTo>
                  <a:lnTo>
                    <a:pt x="666" y="410"/>
                  </a:lnTo>
                  <a:lnTo>
                    <a:pt x="689" y="427"/>
                  </a:lnTo>
                  <a:lnTo>
                    <a:pt x="712" y="444"/>
                  </a:lnTo>
                  <a:lnTo>
                    <a:pt x="717" y="446"/>
                  </a:lnTo>
                  <a:lnTo>
                    <a:pt x="740" y="446"/>
                  </a:lnTo>
                  <a:lnTo>
                    <a:pt x="763" y="446"/>
                  </a:lnTo>
                  <a:lnTo>
                    <a:pt x="786" y="446"/>
                  </a:lnTo>
                  <a:lnTo>
                    <a:pt x="809" y="446"/>
                  </a:lnTo>
                  <a:lnTo>
                    <a:pt x="813" y="446"/>
                  </a:lnTo>
                  <a:lnTo>
                    <a:pt x="836" y="437"/>
                  </a:lnTo>
                  <a:lnTo>
                    <a:pt x="859" y="429"/>
                  </a:lnTo>
                  <a:lnTo>
                    <a:pt x="890" y="420"/>
                  </a:lnTo>
                  <a:lnTo>
                    <a:pt x="913" y="412"/>
                  </a:lnTo>
                  <a:lnTo>
                    <a:pt x="936" y="404"/>
                  </a:lnTo>
                  <a:lnTo>
                    <a:pt x="938" y="402"/>
                  </a:lnTo>
                  <a:lnTo>
                    <a:pt x="961" y="385"/>
                  </a:lnTo>
                  <a:lnTo>
                    <a:pt x="984" y="368"/>
                  </a:lnTo>
                  <a:lnTo>
                    <a:pt x="1007" y="351"/>
                  </a:lnTo>
                  <a:lnTo>
                    <a:pt x="1030" y="333"/>
                  </a:lnTo>
                  <a:lnTo>
                    <a:pt x="1024" y="326"/>
                  </a:lnTo>
                  <a:lnTo>
                    <a:pt x="1028" y="335"/>
                  </a:lnTo>
                  <a:lnTo>
                    <a:pt x="1051" y="326"/>
                  </a:lnTo>
                  <a:lnTo>
                    <a:pt x="1074" y="318"/>
                  </a:lnTo>
                  <a:lnTo>
                    <a:pt x="1097" y="310"/>
                  </a:lnTo>
                  <a:lnTo>
                    <a:pt x="1093" y="301"/>
                  </a:lnTo>
                  <a:lnTo>
                    <a:pt x="1093" y="310"/>
                  </a:lnTo>
                  <a:lnTo>
                    <a:pt x="1116" y="310"/>
                  </a:lnTo>
                  <a:lnTo>
                    <a:pt x="1146" y="310"/>
                  </a:lnTo>
                  <a:lnTo>
                    <a:pt x="1169" y="310"/>
                  </a:lnTo>
                  <a:lnTo>
                    <a:pt x="1173" y="310"/>
                  </a:lnTo>
                  <a:lnTo>
                    <a:pt x="1196" y="301"/>
                  </a:lnTo>
                  <a:lnTo>
                    <a:pt x="1198" y="299"/>
                  </a:lnTo>
                  <a:lnTo>
                    <a:pt x="1221" y="282"/>
                  </a:lnTo>
                  <a:lnTo>
                    <a:pt x="1244" y="265"/>
                  </a:lnTo>
                  <a:lnTo>
                    <a:pt x="1238" y="257"/>
                  </a:lnTo>
                  <a:lnTo>
                    <a:pt x="1238" y="266"/>
                  </a:lnTo>
                  <a:lnTo>
                    <a:pt x="1261" y="266"/>
                  </a:lnTo>
                  <a:lnTo>
                    <a:pt x="1261" y="257"/>
                  </a:lnTo>
                  <a:lnTo>
                    <a:pt x="1257" y="266"/>
                  </a:lnTo>
                  <a:lnTo>
                    <a:pt x="1280" y="276"/>
                  </a:lnTo>
                  <a:lnTo>
                    <a:pt x="1284" y="276"/>
                  </a:lnTo>
                  <a:lnTo>
                    <a:pt x="1307" y="276"/>
                  </a:lnTo>
                  <a:lnTo>
                    <a:pt x="1330" y="276"/>
                  </a:lnTo>
                  <a:lnTo>
                    <a:pt x="1330" y="266"/>
                  </a:lnTo>
                  <a:lnTo>
                    <a:pt x="1328" y="276"/>
                  </a:lnTo>
                  <a:lnTo>
                    <a:pt x="1351" y="284"/>
                  </a:lnTo>
                  <a:lnTo>
                    <a:pt x="1353" y="284"/>
                  </a:lnTo>
                  <a:lnTo>
                    <a:pt x="1376" y="284"/>
                  </a:lnTo>
                  <a:lnTo>
                    <a:pt x="1407" y="284"/>
                  </a:lnTo>
                  <a:lnTo>
                    <a:pt x="1411" y="284"/>
                  </a:lnTo>
                  <a:lnTo>
                    <a:pt x="1434" y="276"/>
                  </a:lnTo>
                  <a:lnTo>
                    <a:pt x="1430" y="266"/>
                  </a:lnTo>
                  <a:lnTo>
                    <a:pt x="1430" y="276"/>
                  </a:lnTo>
                  <a:lnTo>
                    <a:pt x="1455" y="276"/>
                  </a:lnTo>
                  <a:lnTo>
                    <a:pt x="1458" y="276"/>
                  </a:lnTo>
                  <a:lnTo>
                    <a:pt x="1481" y="266"/>
                  </a:lnTo>
                  <a:lnTo>
                    <a:pt x="1478" y="257"/>
                  </a:lnTo>
                  <a:lnTo>
                    <a:pt x="1474" y="266"/>
                  </a:lnTo>
                  <a:lnTo>
                    <a:pt x="1497" y="276"/>
                  </a:lnTo>
                  <a:lnTo>
                    <a:pt x="1499" y="276"/>
                  </a:lnTo>
                  <a:lnTo>
                    <a:pt x="1522" y="284"/>
                  </a:lnTo>
                  <a:lnTo>
                    <a:pt x="1524" y="274"/>
                  </a:lnTo>
                  <a:lnTo>
                    <a:pt x="1518" y="282"/>
                  </a:lnTo>
                  <a:lnTo>
                    <a:pt x="1541" y="299"/>
                  </a:lnTo>
                  <a:lnTo>
                    <a:pt x="1543" y="301"/>
                  </a:lnTo>
                  <a:lnTo>
                    <a:pt x="1566" y="310"/>
                  </a:lnTo>
                  <a:lnTo>
                    <a:pt x="1569" y="301"/>
                  </a:lnTo>
                  <a:lnTo>
                    <a:pt x="1566" y="309"/>
                  </a:lnTo>
                  <a:lnTo>
                    <a:pt x="1589" y="324"/>
                  </a:lnTo>
                  <a:lnTo>
                    <a:pt x="1592" y="326"/>
                  </a:lnTo>
                  <a:lnTo>
                    <a:pt x="1615" y="326"/>
                  </a:lnTo>
                  <a:lnTo>
                    <a:pt x="1615" y="316"/>
                  </a:lnTo>
                  <a:lnTo>
                    <a:pt x="1614" y="326"/>
                  </a:lnTo>
                  <a:lnTo>
                    <a:pt x="1644" y="335"/>
                  </a:lnTo>
                  <a:lnTo>
                    <a:pt x="1650" y="335"/>
                  </a:lnTo>
                  <a:lnTo>
                    <a:pt x="1673" y="326"/>
                  </a:lnTo>
                  <a:lnTo>
                    <a:pt x="1696" y="318"/>
                  </a:lnTo>
                  <a:lnTo>
                    <a:pt x="1692" y="309"/>
                  </a:lnTo>
                  <a:lnTo>
                    <a:pt x="1692" y="318"/>
                  </a:lnTo>
                  <a:lnTo>
                    <a:pt x="1715" y="318"/>
                  </a:lnTo>
                  <a:lnTo>
                    <a:pt x="1715" y="309"/>
                  </a:lnTo>
                  <a:lnTo>
                    <a:pt x="1713" y="318"/>
                  </a:lnTo>
                  <a:lnTo>
                    <a:pt x="1736" y="326"/>
                  </a:lnTo>
                  <a:lnTo>
                    <a:pt x="1738" y="316"/>
                  </a:lnTo>
                  <a:lnTo>
                    <a:pt x="1734" y="326"/>
                  </a:lnTo>
                  <a:lnTo>
                    <a:pt x="1757" y="335"/>
                  </a:lnTo>
                  <a:lnTo>
                    <a:pt x="1759" y="335"/>
                  </a:lnTo>
                  <a:lnTo>
                    <a:pt x="1782" y="343"/>
                  </a:lnTo>
                  <a:lnTo>
                    <a:pt x="1784" y="333"/>
                  </a:lnTo>
                  <a:lnTo>
                    <a:pt x="1780" y="343"/>
                  </a:lnTo>
                  <a:lnTo>
                    <a:pt x="1803" y="353"/>
                  </a:lnTo>
                  <a:lnTo>
                    <a:pt x="1807" y="353"/>
                  </a:lnTo>
                  <a:lnTo>
                    <a:pt x="1830" y="353"/>
                  </a:lnTo>
                  <a:lnTo>
                    <a:pt x="1834" y="353"/>
                  </a:lnTo>
                  <a:lnTo>
                    <a:pt x="1857" y="343"/>
                  </a:lnTo>
                  <a:lnTo>
                    <a:pt x="1859" y="341"/>
                  </a:lnTo>
                  <a:lnTo>
                    <a:pt x="1882" y="324"/>
                  </a:lnTo>
                  <a:lnTo>
                    <a:pt x="1876" y="316"/>
                  </a:lnTo>
                  <a:lnTo>
                    <a:pt x="1880" y="324"/>
                  </a:lnTo>
                  <a:lnTo>
                    <a:pt x="1910" y="309"/>
                  </a:lnTo>
                  <a:lnTo>
                    <a:pt x="1906" y="301"/>
                  </a:lnTo>
                  <a:lnTo>
                    <a:pt x="1910" y="310"/>
                  </a:lnTo>
                  <a:lnTo>
                    <a:pt x="1933" y="301"/>
                  </a:lnTo>
                  <a:lnTo>
                    <a:pt x="1956" y="293"/>
                  </a:lnTo>
                  <a:lnTo>
                    <a:pt x="1979" y="284"/>
                  </a:lnTo>
                  <a:lnTo>
                    <a:pt x="1975" y="274"/>
                  </a:lnTo>
                  <a:lnTo>
                    <a:pt x="1975" y="284"/>
                  </a:lnTo>
                  <a:lnTo>
                    <a:pt x="1998" y="284"/>
                  </a:lnTo>
                  <a:lnTo>
                    <a:pt x="2021" y="284"/>
                  </a:lnTo>
                  <a:lnTo>
                    <a:pt x="2025" y="284"/>
                  </a:lnTo>
                  <a:lnTo>
                    <a:pt x="2048" y="276"/>
                  </a:lnTo>
                  <a:lnTo>
                    <a:pt x="2050" y="274"/>
                  </a:lnTo>
                  <a:lnTo>
                    <a:pt x="2073" y="257"/>
                  </a:lnTo>
                  <a:lnTo>
                    <a:pt x="2075" y="257"/>
                  </a:lnTo>
                  <a:lnTo>
                    <a:pt x="2098" y="232"/>
                  </a:lnTo>
                  <a:lnTo>
                    <a:pt x="2090" y="224"/>
                  </a:lnTo>
                  <a:lnTo>
                    <a:pt x="2096" y="232"/>
                  </a:lnTo>
                  <a:lnTo>
                    <a:pt x="2119" y="215"/>
                  </a:lnTo>
                  <a:lnTo>
                    <a:pt x="2142" y="198"/>
                  </a:lnTo>
                  <a:lnTo>
                    <a:pt x="2136" y="190"/>
                  </a:lnTo>
                  <a:lnTo>
                    <a:pt x="2142" y="198"/>
                  </a:lnTo>
                  <a:lnTo>
                    <a:pt x="2173" y="180"/>
                  </a:lnTo>
                  <a:lnTo>
                    <a:pt x="2196" y="163"/>
                  </a:lnTo>
                  <a:lnTo>
                    <a:pt x="2197" y="163"/>
                  </a:lnTo>
                  <a:lnTo>
                    <a:pt x="2220" y="138"/>
                  </a:lnTo>
                  <a:lnTo>
                    <a:pt x="2213" y="131"/>
                  </a:lnTo>
                  <a:lnTo>
                    <a:pt x="2217" y="140"/>
                  </a:lnTo>
                  <a:lnTo>
                    <a:pt x="2240" y="131"/>
                  </a:lnTo>
                  <a:lnTo>
                    <a:pt x="2263" y="123"/>
                  </a:lnTo>
                  <a:lnTo>
                    <a:pt x="2286" y="113"/>
                  </a:lnTo>
                  <a:lnTo>
                    <a:pt x="2282" y="104"/>
                  </a:lnTo>
                  <a:lnTo>
                    <a:pt x="2282" y="113"/>
                  </a:lnTo>
                  <a:lnTo>
                    <a:pt x="2305" y="113"/>
                  </a:lnTo>
                  <a:lnTo>
                    <a:pt x="2310" y="111"/>
                  </a:lnTo>
                  <a:lnTo>
                    <a:pt x="2333" y="94"/>
                  </a:lnTo>
                  <a:lnTo>
                    <a:pt x="2356" y="77"/>
                  </a:lnTo>
                  <a:lnTo>
                    <a:pt x="2351" y="69"/>
                  </a:lnTo>
                  <a:lnTo>
                    <a:pt x="2356" y="77"/>
                  </a:lnTo>
                  <a:lnTo>
                    <a:pt x="2379" y="62"/>
                  </a:lnTo>
                  <a:lnTo>
                    <a:pt x="2374" y="54"/>
                  </a:lnTo>
                  <a:lnTo>
                    <a:pt x="2377" y="64"/>
                  </a:lnTo>
                  <a:lnTo>
                    <a:pt x="2400" y="54"/>
                  </a:lnTo>
                  <a:lnTo>
                    <a:pt x="2397" y="44"/>
                  </a:lnTo>
                  <a:lnTo>
                    <a:pt x="2398" y="54"/>
                  </a:lnTo>
                  <a:lnTo>
                    <a:pt x="2429" y="46"/>
                  </a:lnTo>
                  <a:lnTo>
                    <a:pt x="2431" y="46"/>
                  </a:lnTo>
                  <a:lnTo>
                    <a:pt x="2454" y="37"/>
                  </a:lnTo>
                  <a:lnTo>
                    <a:pt x="2477" y="29"/>
                  </a:lnTo>
                  <a:lnTo>
                    <a:pt x="2473" y="20"/>
                  </a:lnTo>
                  <a:lnTo>
                    <a:pt x="2471" y="29"/>
                  </a:lnTo>
                  <a:lnTo>
                    <a:pt x="2494" y="37"/>
                  </a:lnTo>
                  <a:lnTo>
                    <a:pt x="2500" y="37"/>
                  </a:lnTo>
                  <a:lnTo>
                    <a:pt x="2523" y="29"/>
                  </a:lnTo>
                  <a:lnTo>
                    <a:pt x="2546" y="20"/>
                  </a:lnTo>
                  <a:lnTo>
                    <a:pt x="2542" y="10"/>
                  </a:lnTo>
                  <a:lnTo>
                    <a:pt x="2542" y="20"/>
                  </a:lnTo>
                  <a:lnTo>
                    <a:pt x="2565" y="20"/>
                  </a:lnTo>
                  <a:lnTo>
                    <a:pt x="2565" y="10"/>
                  </a:lnTo>
                  <a:lnTo>
                    <a:pt x="2561" y="20"/>
                  </a:lnTo>
                  <a:lnTo>
                    <a:pt x="2584" y="29"/>
                  </a:lnTo>
                  <a:lnTo>
                    <a:pt x="2588" y="29"/>
                  </a:lnTo>
                  <a:lnTo>
                    <a:pt x="2611" y="29"/>
                  </a:lnTo>
                  <a:lnTo>
                    <a:pt x="2611" y="20"/>
                  </a:lnTo>
                  <a:lnTo>
                    <a:pt x="2609" y="29"/>
                  </a:lnTo>
                  <a:lnTo>
                    <a:pt x="2632" y="37"/>
                  </a:lnTo>
                  <a:lnTo>
                    <a:pt x="2634" y="27"/>
                  </a:lnTo>
                  <a:lnTo>
                    <a:pt x="2628" y="35"/>
                  </a:lnTo>
                  <a:lnTo>
                    <a:pt x="2651" y="52"/>
                  </a:lnTo>
                  <a:lnTo>
                    <a:pt x="2653" y="52"/>
                  </a:lnTo>
                  <a:lnTo>
                    <a:pt x="2684" y="69"/>
                  </a:lnTo>
                  <a:lnTo>
                    <a:pt x="2688" y="62"/>
                  </a:lnTo>
                  <a:lnTo>
                    <a:pt x="2682" y="69"/>
                  </a:lnTo>
                  <a:lnTo>
                    <a:pt x="2705" y="87"/>
                  </a:lnTo>
                  <a:lnTo>
                    <a:pt x="2728" y="104"/>
                  </a:lnTo>
                  <a:lnTo>
                    <a:pt x="2732" y="106"/>
                  </a:lnTo>
                  <a:lnTo>
                    <a:pt x="2755" y="113"/>
                  </a:lnTo>
                  <a:lnTo>
                    <a:pt x="2757" y="104"/>
                  </a:lnTo>
                  <a:lnTo>
                    <a:pt x="2751" y="111"/>
                  </a:lnTo>
                  <a:lnTo>
                    <a:pt x="2774" y="129"/>
                  </a:lnTo>
                  <a:lnTo>
                    <a:pt x="2797" y="146"/>
                  </a:lnTo>
                  <a:lnTo>
                    <a:pt x="2802" y="138"/>
                  </a:lnTo>
                  <a:lnTo>
                    <a:pt x="2797" y="146"/>
                  </a:lnTo>
                  <a:lnTo>
                    <a:pt x="2820" y="171"/>
                  </a:lnTo>
                  <a:lnTo>
                    <a:pt x="2820" y="169"/>
                  </a:lnTo>
                  <a:lnTo>
                    <a:pt x="2822" y="173"/>
                  </a:lnTo>
                  <a:lnTo>
                    <a:pt x="2845" y="182"/>
                  </a:lnTo>
                  <a:lnTo>
                    <a:pt x="2848" y="173"/>
                  </a:lnTo>
                  <a:lnTo>
                    <a:pt x="2843" y="180"/>
                  </a:lnTo>
                  <a:lnTo>
                    <a:pt x="2866" y="198"/>
                  </a:lnTo>
                  <a:lnTo>
                    <a:pt x="2871" y="199"/>
                  </a:lnTo>
                  <a:lnTo>
                    <a:pt x="2875" y="199"/>
                  </a:lnTo>
                  <a:lnTo>
                    <a:pt x="2898" y="190"/>
                  </a:lnTo>
                  <a:lnTo>
                    <a:pt x="2894" y="180"/>
                  </a:lnTo>
                  <a:lnTo>
                    <a:pt x="2894" y="190"/>
                  </a:lnTo>
                  <a:lnTo>
                    <a:pt x="2925" y="190"/>
                  </a:lnTo>
                  <a:lnTo>
                    <a:pt x="2948" y="190"/>
                  </a:lnTo>
                  <a:lnTo>
                    <a:pt x="2971" y="190"/>
                  </a:lnTo>
                  <a:lnTo>
                    <a:pt x="2994" y="190"/>
                  </a:lnTo>
                  <a:lnTo>
                    <a:pt x="2994" y="180"/>
                  </a:lnTo>
                  <a:lnTo>
                    <a:pt x="2990" y="190"/>
                  </a:lnTo>
                  <a:lnTo>
                    <a:pt x="3013" y="199"/>
                  </a:lnTo>
                  <a:lnTo>
                    <a:pt x="3017" y="199"/>
                  </a:lnTo>
                  <a:lnTo>
                    <a:pt x="3040" y="199"/>
                  </a:lnTo>
                  <a:lnTo>
                    <a:pt x="3040" y="180"/>
                  </a:lnTo>
                  <a:lnTo>
                    <a:pt x="3017" y="180"/>
                  </a:lnTo>
                  <a:lnTo>
                    <a:pt x="3017" y="190"/>
                  </a:lnTo>
                  <a:lnTo>
                    <a:pt x="3021" y="182"/>
                  </a:lnTo>
                  <a:lnTo>
                    <a:pt x="2998" y="173"/>
                  </a:lnTo>
                  <a:lnTo>
                    <a:pt x="2994" y="171"/>
                  </a:lnTo>
                  <a:lnTo>
                    <a:pt x="2971" y="171"/>
                  </a:lnTo>
                  <a:lnTo>
                    <a:pt x="2948" y="171"/>
                  </a:lnTo>
                  <a:lnTo>
                    <a:pt x="2925" y="171"/>
                  </a:lnTo>
                  <a:lnTo>
                    <a:pt x="2894" y="171"/>
                  </a:lnTo>
                  <a:lnTo>
                    <a:pt x="2892" y="173"/>
                  </a:lnTo>
                  <a:lnTo>
                    <a:pt x="2869" y="182"/>
                  </a:lnTo>
                  <a:lnTo>
                    <a:pt x="2871" y="190"/>
                  </a:lnTo>
                  <a:lnTo>
                    <a:pt x="2877" y="182"/>
                  </a:lnTo>
                  <a:lnTo>
                    <a:pt x="2854" y="165"/>
                  </a:lnTo>
                  <a:lnTo>
                    <a:pt x="2852" y="165"/>
                  </a:lnTo>
                  <a:lnTo>
                    <a:pt x="2829" y="155"/>
                  </a:lnTo>
                  <a:lnTo>
                    <a:pt x="2825" y="163"/>
                  </a:lnTo>
                  <a:lnTo>
                    <a:pt x="2833" y="157"/>
                  </a:lnTo>
                  <a:lnTo>
                    <a:pt x="2810" y="132"/>
                  </a:lnTo>
                  <a:lnTo>
                    <a:pt x="2808" y="131"/>
                  </a:lnTo>
                  <a:lnTo>
                    <a:pt x="2785" y="113"/>
                  </a:lnTo>
                  <a:lnTo>
                    <a:pt x="2762" y="96"/>
                  </a:lnTo>
                  <a:lnTo>
                    <a:pt x="2760" y="96"/>
                  </a:lnTo>
                  <a:lnTo>
                    <a:pt x="2737" y="88"/>
                  </a:lnTo>
                  <a:lnTo>
                    <a:pt x="2734" y="96"/>
                  </a:lnTo>
                  <a:lnTo>
                    <a:pt x="2739" y="88"/>
                  </a:lnTo>
                  <a:lnTo>
                    <a:pt x="2716" y="71"/>
                  </a:lnTo>
                  <a:lnTo>
                    <a:pt x="2693" y="54"/>
                  </a:lnTo>
                  <a:lnTo>
                    <a:pt x="2663" y="37"/>
                  </a:lnTo>
                  <a:lnTo>
                    <a:pt x="2657" y="44"/>
                  </a:lnTo>
                  <a:lnTo>
                    <a:pt x="2663" y="37"/>
                  </a:lnTo>
                  <a:lnTo>
                    <a:pt x="2640" y="20"/>
                  </a:lnTo>
                  <a:lnTo>
                    <a:pt x="2638" y="20"/>
                  </a:lnTo>
                  <a:lnTo>
                    <a:pt x="2615" y="12"/>
                  </a:lnTo>
                  <a:lnTo>
                    <a:pt x="2611" y="10"/>
                  </a:lnTo>
                  <a:lnTo>
                    <a:pt x="2588" y="10"/>
                  </a:lnTo>
                  <a:lnTo>
                    <a:pt x="2588" y="20"/>
                  </a:lnTo>
                  <a:lnTo>
                    <a:pt x="2592" y="12"/>
                  </a:lnTo>
                  <a:lnTo>
                    <a:pt x="2569" y="2"/>
                  </a:lnTo>
                  <a:lnTo>
                    <a:pt x="2565" y="0"/>
                  </a:lnTo>
                  <a:lnTo>
                    <a:pt x="2542" y="0"/>
                  </a:lnTo>
                  <a:lnTo>
                    <a:pt x="2540" y="2"/>
                  </a:lnTo>
                  <a:lnTo>
                    <a:pt x="2517" y="12"/>
                  </a:lnTo>
                  <a:lnTo>
                    <a:pt x="2494" y="20"/>
                  </a:lnTo>
                  <a:lnTo>
                    <a:pt x="2496" y="27"/>
                  </a:lnTo>
                  <a:lnTo>
                    <a:pt x="2500" y="20"/>
                  </a:lnTo>
                  <a:lnTo>
                    <a:pt x="2477" y="12"/>
                  </a:lnTo>
                  <a:lnTo>
                    <a:pt x="2471" y="12"/>
                  </a:lnTo>
                  <a:lnTo>
                    <a:pt x="2448" y="20"/>
                  </a:lnTo>
                  <a:lnTo>
                    <a:pt x="2425" y="29"/>
                  </a:lnTo>
                  <a:lnTo>
                    <a:pt x="2427" y="37"/>
                  </a:lnTo>
                  <a:lnTo>
                    <a:pt x="2425" y="29"/>
                  </a:lnTo>
                  <a:lnTo>
                    <a:pt x="2395" y="37"/>
                  </a:lnTo>
                  <a:lnTo>
                    <a:pt x="2372" y="46"/>
                  </a:lnTo>
                  <a:lnTo>
                    <a:pt x="2370" y="46"/>
                  </a:lnTo>
                  <a:lnTo>
                    <a:pt x="2347" y="62"/>
                  </a:lnTo>
                  <a:lnTo>
                    <a:pt x="2345" y="62"/>
                  </a:lnTo>
                  <a:lnTo>
                    <a:pt x="2322" y="79"/>
                  </a:lnTo>
                  <a:lnTo>
                    <a:pt x="2299" y="96"/>
                  </a:lnTo>
                  <a:lnTo>
                    <a:pt x="2305" y="104"/>
                  </a:lnTo>
                  <a:lnTo>
                    <a:pt x="2305" y="94"/>
                  </a:lnTo>
                  <a:lnTo>
                    <a:pt x="2282" y="94"/>
                  </a:lnTo>
                  <a:lnTo>
                    <a:pt x="2280" y="96"/>
                  </a:lnTo>
                  <a:lnTo>
                    <a:pt x="2257" y="106"/>
                  </a:lnTo>
                  <a:lnTo>
                    <a:pt x="2234" y="113"/>
                  </a:lnTo>
                  <a:lnTo>
                    <a:pt x="2211" y="123"/>
                  </a:lnTo>
                  <a:lnTo>
                    <a:pt x="2207" y="125"/>
                  </a:lnTo>
                  <a:lnTo>
                    <a:pt x="2184" y="150"/>
                  </a:lnTo>
                  <a:lnTo>
                    <a:pt x="2190" y="155"/>
                  </a:lnTo>
                  <a:lnTo>
                    <a:pt x="2184" y="148"/>
                  </a:lnTo>
                  <a:lnTo>
                    <a:pt x="2161" y="165"/>
                  </a:lnTo>
                  <a:lnTo>
                    <a:pt x="2167" y="173"/>
                  </a:lnTo>
                  <a:lnTo>
                    <a:pt x="2163" y="165"/>
                  </a:lnTo>
                  <a:lnTo>
                    <a:pt x="2132" y="182"/>
                  </a:lnTo>
                  <a:lnTo>
                    <a:pt x="2130" y="182"/>
                  </a:lnTo>
                  <a:lnTo>
                    <a:pt x="2107" y="199"/>
                  </a:lnTo>
                  <a:lnTo>
                    <a:pt x="2084" y="217"/>
                  </a:lnTo>
                  <a:lnTo>
                    <a:pt x="2084" y="219"/>
                  </a:lnTo>
                  <a:lnTo>
                    <a:pt x="2062" y="243"/>
                  </a:lnTo>
                  <a:lnTo>
                    <a:pt x="2067" y="249"/>
                  </a:lnTo>
                  <a:lnTo>
                    <a:pt x="2062" y="242"/>
                  </a:lnTo>
                  <a:lnTo>
                    <a:pt x="2039" y="259"/>
                  </a:lnTo>
                  <a:lnTo>
                    <a:pt x="2044" y="266"/>
                  </a:lnTo>
                  <a:lnTo>
                    <a:pt x="2042" y="259"/>
                  </a:lnTo>
                  <a:lnTo>
                    <a:pt x="2019" y="266"/>
                  </a:lnTo>
                  <a:lnTo>
                    <a:pt x="2021" y="274"/>
                  </a:lnTo>
                  <a:lnTo>
                    <a:pt x="2021" y="265"/>
                  </a:lnTo>
                  <a:lnTo>
                    <a:pt x="1998" y="265"/>
                  </a:lnTo>
                  <a:lnTo>
                    <a:pt x="1975" y="265"/>
                  </a:lnTo>
                  <a:lnTo>
                    <a:pt x="1973" y="266"/>
                  </a:lnTo>
                  <a:lnTo>
                    <a:pt x="1950" y="276"/>
                  </a:lnTo>
                  <a:lnTo>
                    <a:pt x="1928" y="284"/>
                  </a:lnTo>
                  <a:lnTo>
                    <a:pt x="1905" y="293"/>
                  </a:lnTo>
                  <a:lnTo>
                    <a:pt x="1903" y="293"/>
                  </a:lnTo>
                  <a:lnTo>
                    <a:pt x="1872" y="309"/>
                  </a:lnTo>
                  <a:lnTo>
                    <a:pt x="1870" y="309"/>
                  </a:lnTo>
                  <a:lnTo>
                    <a:pt x="1847" y="326"/>
                  </a:lnTo>
                  <a:lnTo>
                    <a:pt x="1853" y="333"/>
                  </a:lnTo>
                  <a:lnTo>
                    <a:pt x="1851" y="326"/>
                  </a:lnTo>
                  <a:lnTo>
                    <a:pt x="1828" y="335"/>
                  </a:lnTo>
                  <a:lnTo>
                    <a:pt x="1830" y="343"/>
                  </a:lnTo>
                  <a:lnTo>
                    <a:pt x="1830" y="333"/>
                  </a:lnTo>
                  <a:lnTo>
                    <a:pt x="1807" y="333"/>
                  </a:lnTo>
                  <a:lnTo>
                    <a:pt x="1807" y="343"/>
                  </a:lnTo>
                  <a:lnTo>
                    <a:pt x="1811" y="335"/>
                  </a:lnTo>
                  <a:lnTo>
                    <a:pt x="1788" y="326"/>
                  </a:lnTo>
                  <a:lnTo>
                    <a:pt x="1765" y="318"/>
                  </a:lnTo>
                  <a:lnTo>
                    <a:pt x="1761" y="326"/>
                  </a:lnTo>
                  <a:lnTo>
                    <a:pt x="1765" y="318"/>
                  </a:lnTo>
                  <a:lnTo>
                    <a:pt x="1742" y="309"/>
                  </a:lnTo>
                  <a:lnTo>
                    <a:pt x="1719" y="301"/>
                  </a:lnTo>
                  <a:lnTo>
                    <a:pt x="1715" y="299"/>
                  </a:lnTo>
                  <a:lnTo>
                    <a:pt x="1692" y="299"/>
                  </a:lnTo>
                  <a:lnTo>
                    <a:pt x="1690" y="301"/>
                  </a:lnTo>
                  <a:lnTo>
                    <a:pt x="1667" y="309"/>
                  </a:lnTo>
                  <a:lnTo>
                    <a:pt x="1644" y="318"/>
                  </a:lnTo>
                  <a:lnTo>
                    <a:pt x="1646" y="326"/>
                  </a:lnTo>
                  <a:lnTo>
                    <a:pt x="1650" y="318"/>
                  </a:lnTo>
                  <a:lnTo>
                    <a:pt x="1619" y="309"/>
                  </a:lnTo>
                  <a:lnTo>
                    <a:pt x="1615" y="307"/>
                  </a:lnTo>
                  <a:lnTo>
                    <a:pt x="1592" y="307"/>
                  </a:lnTo>
                  <a:lnTo>
                    <a:pt x="1592" y="316"/>
                  </a:lnTo>
                  <a:lnTo>
                    <a:pt x="1598" y="309"/>
                  </a:lnTo>
                  <a:lnTo>
                    <a:pt x="1575" y="293"/>
                  </a:lnTo>
                  <a:lnTo>
                    <a:pt x="1573" y="293"/>
                  </a:lnTo>
                  <a:lnTo>
                    <a:pt x="1550" y="284"/>
                  </a:lnTo>
                  <a:lnTo>
                    <a:pt x="1546" y="291"/>
                  </a:lnTo>
                  <a:lnTo>
                    <a:pt x="1552" y="284"/>
                  </a:lnTo>
                  <a:lnTo>
                    <a:pt x="1529" y="266"/>
                  </a:lnTo>
                  <a:lnTo>
                    <a:pt x="1527" y="266"/>
                  </a:lnTo>
                  <a:lnTo>
                    <a:pt x="1504" y="259"/>
                  </a:lnTo>
                  <a:lnTo>
                    <a:pt x="1501" y="266"/>
                  </a:lnTo>
                  <a:lnTo>
                    <a:pt x="1504" y="259"/>
                  </a:lnTo>
                  <a:lnTo>
                    <a:pt x="1481" y="249"/>
                  </a:lnTo>
                  <a:lnTo>
                    <a:pt x="1476" y="249"/>
                  </a:lnTo>
                  <a:lnTo>
                    <a:pt x="1453" y="259"/>
                  </a:lnTo>
                  <a:lnTo>
                    <a:pt x="1455" y="266"/>
                  </a:lnTo>
                  <a:lnTo>
                    <a:pt x="1455" y="257"/>
                  </a:lnTo>
                  <a:lnTo>
                    <a:pt x="1430" y="257"/>
                  </a:lnTo>
                  <a:lnTo>
                    <a:pt x="1428" y="259"/>
                  </a:lnTo>
                  <a:lnTo>
                    <a:pt x="1405" y="266"/>
                  </a:lnTo>
                  <a:lnTo>
                    <a:pt x="1407" y="274"/>
                  </a:lnTo>
                  <a:lnTo>
                    <a:pt x="1407" y="265"/>
                  </a:lnTo>
                  <a:lnTo>
                    <a:pt x="1376" y="265"/>
                  </a:lnTo>
                  <a:lnTo>
                    <a:pt x="1353" y="265"/>
                  </a:lnTo>
                  <a:lnTo>
                    <a:pt x="1353" y="274"/>
                  </a:lnTo>
                  <a:lnTo>
                    <a:pt x="1357" y="266"/>
                  </a:lnTo>
                  <a:lnTo>
                    <a:pt x="1334" y="259"/>
                  </a:lnTo>
                  <a:lnTo>
                    <a:pt x="1330" y="257"/>
                  </a:lnTo>
                  <a:lnTo>
                    <a:pt x="1307" y="257"/>
                  </a:lnTo>
                  <a:lnTo>
                    <a:pt x="1284" y="257"/>
                  </a:lnTo>
                  <a:lnTo>
                    <a:pt x="1284" y="266"/>
                  </a:lnTo>
                  <a:lnTo>
                    <a:pt x="1288" y="259"/>
                  </a:lnTo>
                  <a:lnTo>
                    <a:pt x="1265" y="249"/>
                  </a:lnTo>
                  <a:lnTo>
                    <a:pt x="1261" y="247"/>
                  </a:lnTo>
                  <a:lnTo>
                    <a:pt x="1238" y="247"/>
                  </a:lnTo>
                  <a:lnTo>
                    <a:pt x="1233" y="249"/>
                  </a:lnTo>
                  <a:lnTo>
                    <a:pt x="1210" y="266"/>
                  </a:lnTo>
                  <a:lnTo>
                    <a:pt x="1187" y="284"/>
                  </a:lnTo>
                  <a:lnTo>
                    <a:pt x="1192" y="291"/>
                  </a:lnTo>
                  <a:lnTo>
                    <a:pt x="1190" y="284"/>
                  </a:lnTo>
                  <a:lnTo>
                    <a:pt x="1167" y="293"/>
                  </a:lnTo>
                  <a:lnTo>
                    <a:pt x="1169" y="301"/>
                  </a:lnTo>
                  <a:lnTo>
                    <a:pt x="1169" y="291"/>
                  </a:lnTo>
                  <a:lnTo>
                    <a:pt x="1146" y="291"/>
                  </a:lnTo>
                  <a:lnTo>
                    <a:pt x="1116" y="291"/>
                  </a:lnTo>
                  <a:lnTo>
                    <a:pt x="1093" y="291"/>
                  </a:lnTo>
                  <a:lnTo>
                    <a:pt x="1091" y="293"/>
                  </a:lnTo>
                  <a:lnTo>
                    <a:pt x="1068" y="301"/>
                  </a:lnTo>
                  <a:lnTo>
                    <a:pt x="1045" y="309"/>
                  </a:lnTo>
                  <a:lnTo>
                    <a:pt x="1022" y="318"/>
                  </a:lnTo>
                  <a:lnTo>
                    <a:pt x="1018" y="318"/>
                  </a:lnTo>
                  <a:lnTo>
                    <a:pt x="995" y="335"/>
                  </a:lnTo>
                  <a:lnTo>
                    <a:pt x="972" y="353"/>
                  </a:lnTo>
                  <a:lnTo>
                    <a:pt x="949" y="370"/>
                  </a:lnTo>
                  <a:lnTo>
                    <a:pt x="926" y="387"/>
                  </a:lnTo>
                  <a:lnTo>
                    <a:pt x="932" y="395"/>
                  </a:lnTo>
                  <a:lnTo>
                    <a:pt x="930" y="387"/>
                  </a:lnTo>
                  <a:lnTo>
                    <a:pt x="907" y="395"/>
                  </a:lnTo>
                  <a:lnTo>
                    <a:pt x="884" y="402"/>
                  </a:lnTo>
                  <a:lnTo>
                    <a:pt x="853" y="412"/>
                  </a:lnTo>
                  <a:lnTo>
                    <a:pt x="830" y="420"/>
                  </a:lnTo>
                  <a:lnTo>
                    <a:pt x="807" y="429"/>
                  </a:lnTo>
                  <a:lnTo>
                    <a:pt x="809" y="437"/>
                  </a:lnTo>
                  <a:lnTo>
                    <a:pt x="809" y="427"/>
                  </a:lnTo>
                  <a:lnTo>
                    <a:pt x="786" y="427"/>
                  </a:lnTo>
                  <a:lnTo>
                    <a:pt x="763" y="427"/>
                  </a:lnTo>
                  <a:lnTo>
                    <a:pt x="740" y="427"/>
                  </a:lnTo>
                  <a:lnTo>
                    <a:pt x="717" y="427"/>
                  </a:lnTo>
                  <a:lnTo>
                    <a:pt x="717" y="437"/>
                  </a:lnTo>
                  <a:lnTo>
                    <a:pt x="723" y="429"/>
                  </a:lnTo>
                  <a:lnTo>
                    <a:pt x="700" y="412"/>
                  </a:lnTo>
                  <a:lnTo>
                    <a:pt x="677" y="395"/>
                  </a:lnTo>
                  <a:lnTo>
                    <a:pt x="672" y="393"/>
                  </a:lnTo>
                  <a:lnTo>
                    <a:pt x="649" y="393"/>
                  </a:lnTo>
                  <a:lnTo>
                    <a:pt x="649" y="402"/>
                  </a:lnTo>
                  <a:lnTo>
                    <a:pt x="652" y="395"/>
                  </a:lnTo>
                  <a:lnTo>
                    <a:pt x="629" y="387"/>
                  </a:lnTo>
                  <a:lnTo>
                    <a:pt x="624" y="387"/>
                  </a:lnTo>
                  <a:lnTo>
                    <a:pt x="593" y="395"/>
                  </a:lnTo>
                  <a:lnTo>
                    <a:pt x="589" y="395"/>
                  </a:lnTo>
                  <a:lnTo>
                    <a:pt x="566" y="412"/>
                  </a:lnTo>
                  <a:lnTo>
                    <a:pt x="543" y="429"/>
                  </a:lnTo>
                  <a:lnTo>
                    <a:pt x="520" y="446"/>
                  </a:lnTo>
                  <a:lnTo>
                    <a:pt x="520" y="448"/>
                  </a:lnTo>
                  <a:lnTo>
                    <a:pt x="497" y="473"/>
                  </a:lnTo>
                  <a:lnTo>
                    <a:pt x="474" y="498"/>
                  </a:lnTo>
                  <a:lnTo>
                    <a:pt x="451" y="525"/>
                  </a:lnTo>
                  <a:lnTo>
                    <a:pt x="457" y="531"/>
                  </a:lnTo>
                  <a:lnTo>
                    <a:pt x="451" y="525"/>
                  </a:lnTo>
                  <a:lnTo>
                    <a:pt x="428" y="550"/>
                  </a:lnTo>
                  <a:lnTo>
                    <a:pt x="434" y="555"/>
                  </a:lnTo>
                  <a:lnTo>
                    <a:pt x="428" y="548"/>
                  </a:lnTo>
                  <a:lnTo>
                    <a:pt x="405" y="565"/>
                  </a:lnTo>
                  <a:lnTo>
                    <a:pt x="403" y="569"/>
                  </a:lnTo>
                  <a:lnTo>
                    <a:pt x="381" y="603"/>
                  </a:lnTo>
                  <a:lnTo>
                    <a:pt x="388" y="607"/>
                  </a:lnTo>
                  <a:lnTo>
                    <a:pt x="382" y="601"/>
                  </a:lnTo>
                  <a:lnTo>
                    <a:pt x="352" y="626"/>
                  </a:lnTo>
                  <a:lnTo>
                    <a:pt x="329" y="653"/>
                  </a:lnTo>
                  <a:lnTo>
                    <a:pt x="335" y="659"/>
                  </a:lnTo>
                  <a:lnTo>
                    <a:pt x="333" y="651"/>
                  </a:lnTo>
                  <a:lnTo>
                    <a:pt x="310" y="659"/>
                  </a:lnTo>
                  <a:lnTo>
                    <a:pt x="287" y="666"/>
                  </a:lnTo>
                  <a:lnTo>
                    <a:pt x="264" y="676"/>
                  </a:lnTo>
                  <a:lnTo>
                    <a:pt x="241" y="684"/>
                  </a:lnTo>
                  <a:lnTo>
                    <a:pt x="218" y="693"/>
                  </a:lnTo>
                  <a:lnTo>
                    <a:pt x="195" y="701"/>
                  </a:lnTo>
                  <a:lnTo>
                    <a:pt x="172" y="711"/>
                  </a:lnTo>
                  <a:lnTo>
                    <a:pt x="174" y="718"/>
                  </a:lnTo>
                  <a:lnTo>
                    <a:pt x="174" y="709"/>
                  </a:lnTo>
                  <a:lnTo>
                    <a:pt x="151" y="709"/>
                  </a:lnTo>
                  <a:lnTo>
                    <a:pt x="151" y="718"/>
                  </a:lnTo>
                  <a:lnTo>
                    <a:pt x="155" y="711"/>
                  </a:lnTo>
                  <a:lnTo>
                    <a:pt x="132" y="701"/>
                  </a:lnTo>
                  <a:lnTo>
                    <a:pt x="128" y="699"/>
                  </a:lnTo>
                  <a:lnTo>
                    <a:pt x="97" y="699"/>
                  </a:lnTo>
                  <a:lnTo>
                    <a:pt x="74" y="699"/>
                  </a:lnTo>
                  <a:lnTo>
                    <a:pt x="51" y="699"/>
                  </a:lnTo>
                  <a:lnTo>
                    <a:pt x="49" y="701"/>
                  </a:lnTo>
                  <a:lnTo>
                    <a:pt x="26" y="711"/>
                  </a:lnTo>
                  <a:lnTo>
                    <a:pt x="22" y="711"/>
                  </a:lnTo>
                  <a:lnTo>
                    <a:pt x="0" y="728"/>
                  </a:lnTo>
                  <a:close/>
                </a:path>
              </a:pathLst>
            </a:custGeom>
            <a:solidFill>
              <a:srgbClr val="000000"/>
            </a:solidFill>
            <a:ln w="15875">
              <a:solidFill>
                <a:srgbClr val="FF0000"/>
              </a:solidFill>
              <a:round/>
              <a:headEnd/>
              <a:tailEnd/>
            </a:ln>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12" name="Rectangle 32"/>
            <p:cNvSpPr>
              <a:spLocks noChangeAspect="1" noChangeArrowheads="1"/>
            </p:cNvSpPr>
            <p:nvPr/>
          </p:nvSpPr>
          <p:spPr bwMode="auto">
            <a:xfrm>
              <a:off x="2790825" y="1816100"/>
              <a:ext cx="153988"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0213" name="Rectangle 33"/>
            <p:cNvSpPr>
              <a:spLocks noChangeAspect="1" noChangeArrowheads="1"/>
            </p:cNvSpPr>
            <p:nvPr/>
          </p:nvSpPr>
          <p:spPr bwMode="auto">
            <a:xfrm>
              <a:off x="2792413" y="1817688"/>
              <a:ext cx="825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900">
                  <a:solidFill>
                    <a:srgbClr val="000000"/>
                  </a:solidFill>
                  <a:cs typeface="Arial" pitchFamily="34" charset="0"/>
                </a:rPr>
                <a:t>X</a:t>
              </a:r>
              <a:endParaRPr lang="en-US" altLang="en-US">
                <a:solidFill>
                  <a:srgbClr val="000000"/>
                </a:solidFill>
                <a:cs typeface="Arial" pitchFamily="34" charset="0"/>
              </a:endParaRPr>
            </a:p>
          </p:txBody>
        </p:sp>
        <p:sp>
          <p:nvSpPr>
            <p:cNvPr id="50214" name="Rectangle 34"/>
            <p:cNvSpPr>
              <a:spLocks noChangeAspect="1" noChangeArrowheads="1"/>
            </p:cNvSpPr>
            <p:nvPr/>
          </p:nvSpPr>
          <p:spPr bwMode="auto">
            <a:xfrm>
              <a:off x="2790825" y="2306638"/>
              <a:ext cx="153988"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0215" name="Rectangle 35"/>
            <p:cNvSpPr>
              <a:spLocks noChangeAspect="1" noChangeArrowheads="1"/>
            </p:cNvSpPr>
            <p:nvPr/>
          </p:nvSpPr>
          <p:spPr bwMode="auto">
            <a:xfrm>
              <a:off x="2792413" y="2308225"/>
              <a:ext cx="698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900" i="1">
                  <a:solidFill>
                    <a:srgbClr val="000000"/>
                  </a:solidFill>
                  <a:cs typeface="Arial" pitchFamily="34" charset="0"/>
                </a:rPr>
                <a:t>X</a:t>
              </a:r>
              <a:endParaRPr lang="en-US" altLang="en-US" i="1">
                <a:solidFill>
                  <a:srgbClr val="000000"/>
                </a:solidFill>
                <a:cs typeface="Arial" pitchFamily="34" charset="0"/>
              </a:endParaRPr>
            </a:p>
          </p:txBody>
        </p:sp>
        <p:grpSp>
          <p:nvGrpSpPr>
            <p:cNvPr id="50216" name="Group 36"/>
            <p:cNvGrpSpPr>
              <a:grpSpLocks noChangeAspect="1"/>
            </p:cNvGrpSpPr>
            <p:nvPr/>
          </p:nvGrpSpPr>
          <p:grpSpPr bwMode="auto">
            <a:xfrm>
              <a:off x="420688" y="2281238"/>
              <a:ext cx="2257425" cy="581025"/>
              <a:chOff x="615" y="1427"/>
              <a:chExt cx="1515" cy="353"/>
            </a:xfrm>
          </p:grpSpPr>
          <p:sp>
            <p:nvSpPr>
              <p:cNvPr id="127" name="Line 37"/>
              <p:cNvSpPr>
                <a:spLocks noChangeAspect="1" noChangeShapeType="1"/>
              </p:cNvSpPr>
              <p:nvPr/>
            </p:nvSpPr>
            <p:spPr bwMode="auto">
              <a:xfrm>
                <a:off x="858" y="1614"/>
                <a:ext cx="838" cy="0"/>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28" name="Line 38"/>
              <p:cNvSpPr>
                <a:spLocks noChangeAspect="1" noChangeShapeType="1"/>
              </p:cNvSpPr>
              <p:nvPr/>
            </p:nvSpPr>
            <p:spPr bwMode="auto">
              <a:xfrm>
                <a:off x="615" y="1779"/>
                <a:ext cx="231" cy="0"/>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29" name="Line 39"/>
              <p:cNvSpPr>
                <a:spLocks noChangeAspect="1" noChangeShapeType="1"/>
              </p:cNvSpPr>
              <p:nvPr/>
            </p:nvSpPr>
            <p:spPr bwMode="auto">
              <a:xfrm>
                <a:off x="1719" y="1431"/>
                <a:ext cx="300" cy="0"/>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30" name="Line 40"/>
              <p:cNvSpPr>
                <a:spLocks noChangeAspect="1" noChangeShapeType="1"/>
              </p:cNvSpPr>
              <p:nvPr/>
            </p:nvSpPr>
            <p:spPr bwMode="auto">
              <a:xfrm flipH="1">
                <a:off x="2037" y="1491"/>
                <a:ext cx="93" cy="0"/>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31" name="Line 41"/>
              <p:cNvSpPr>
                <a:spLocks noChangeAspect="1" noChangeShapeType="1"/>
              </p:cNvSpPr>
              <p:nvPr/>
            </p:nvSpPr>
            <p:spPr bwMode="auto">
              <a:xfrm flipH="1">
                <a:off x="841" y="1612"/>
                <a:ext cx="20" cy="168"/>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32" name="Line 42"/>
              <p:cNvSpPr>
                <a:spLocks noChangeAspect="1" noChangeShapeType="1"/>
              </p:cNvSpPr>
              <p:nvPr/>
            </p:nvSpPr>
            <p:spPr bwMode="auto">
              <a:xfrm flipH="1">
                <a:off x="1693" y="1430"/>
                <a:ext cx="30" cy="186"/>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33" name="Line 43"/>
              <p:cNvSpPr>
                <a:spLocks noChangeAspect="1" noChangeShapeType="1"/>
              </p:cNvSpPr>
              <p:nvPr/>
            </p:nvSpPr>
            <p:spPr bwMode="auto">
              <a:xfrm>
                <a:off x="2018" y="1427"/>
                <a:ext cx="21" cy="64"/>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grpSp>
        <p:sp>
          <p:nvSpPr>
            <p:cNvPr id="50217" name="Line 44"/>
            <p:cNvSpPr>
              <a:spLocks noChangeAspect="1" noChangeShapeType="1"/>
            </p:cNvSpPr>
            <p:nvPr/>
          </p:nvSpPr>
          <p:spPr bwMode="auto">
            <a:xfrm flipV="1">
              <a:off x="438150" y="4095750"/>
              <a:ext cx="1588" cy="19843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18" name="Line 45"/>
            <p:cNvSpPr>
              <a:spLocks noChangeAspect="1" noChangeShapeType="1"/>
            </p:cNvSpPr>
            <p:nvPr/>
          </p:nvSpPr>
          <p:spPr bwMode="auto">
            <a:xfrm>
              <a:off x="769938" y="4098925"/>
              <a:ext cx="1587" cy="19843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19" name="Line 46"/>
            <p:cNvSpPr>
              <a:spLocks noChangeAspect="1" noChangeShapeType="1"/>
            </p:cNvSpPr>
            <p:nvPr/>
          </p:nvSpPr>
          <p:spPr bwMode="auto">
            <a:xfrm>
              <a:off x="771525" y="4286250"/>
              <a:ext cx="1909763" cy="31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08" name="Line 47"/>
            <p:cNvSpPr>
              <a:spLocks noChangeAspect="1" noChangeShapeType="1"/>
            </p:cNvSpPr>
            <p:nvPr/>
          </p:nvSpPr>
          <p:spPr bwMode="auto">
            <a:xfrm>
              <a:off x="434975" y="4097338"/>
              <a:ext cx="344487" cy="0"/>
            </a:xfrm>
            <a:prstGeom prst="line">
              <a:avLst/>
            </a:prstGeom>
            <a:noFill/>
            <a:ln w="222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09" name="Line 48"/>
            <p:cNvSpPr>
              <a:spLocks noChangeAspect="1" noChangeShapeType="1"/>
            </p:cNvSpPr>
            <p:nvPr/>
          </p:nvSpPr>
          <p:spPr bwMode="auto">
            <a:xfrm flipH="1">
              <a:off x="2552701" y="5918200"/>
              <a:ext cx="138112" cy="0"/>
            </a:xfrm>
            <a:prstGeom prst="line">
              <a:avLst/>
            </a:prstGeom>
            <a:noFill/>
            <a:ln w="222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50222" name="Line 49"/>
            <p:cNvSpPr>
              <a:spLocks noChangeAspect="1" noChangeShapeType="1"/>
            </p:cNvSpPr>
            <p:nvPr/>
          </p:nvSpPr>
          <p:spPr bwMode="auto">
            <a:xfrm flipV="1">
              <a:off x="2557463" y="5915025"/>
              <a:ext cx="1587" cy="19843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23" name="Line 50"/>
            <p:cNvSpPr>
              <a:spLocks noChangeAspect="1" noChangeShapeType="1"/>
            </p:cNvSpPr>
            <p:nvPr/>
          </p:nvSpPr>
          <p:spPr bwMode="auto">
            <a:xfrm>
              <a:off x="2682875" y="5913438"/>
              <a:ext cx="1588" cy="19843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24" name="Line 51"/>
            <p:cNvSpPr>
              <a:spLocks noChangeAspect="1" noChangeShapeType="1"/>
            </p:cNvSpPr>
            <p:nvPr/>
          </p:nvSpPr>
          <p:spPr bwMode="auto">
            <a:xfrm>
              <a:off x="430213" y="6107113"/>
              <a:ext cx="21272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13" name="Line 52"/>
            <p:cNvSpPr>
              <a:spLocks noChangeAspect="1" noChangeShapeType="1"/>
            </p:cNvSpPr>
            <p:nvPr/>
          </p:nvSpPr>
          <p:spPr bwMode="auto">
            <a:xfrm>
              <a:off x="2079626" y="5311775"/>
              <a:ext cx="446087" cy="0"/>
            </a:xfrm>
            <a:prstGeom prst="line">
              <a:avLst/>
            </a:prstGeom>
            <a:noFill/>
            <a:ln w="222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50226" name="Line 53"/>
            <p:cNvSpPr>
              <a:spLocks noChangeAspect="1" noChangeShapeType="1"/>
            </p:cNvSpPr>
            <p:nvPr/>
          </p:nvSpPr>
          <p:spPr bwMode="auto">
            <a:xfrm flipV="1">
              <a:off x="2081213" y="5303838"/>
              <a:ext cx="1587" cy="2000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27" name="Line 54"/>
            <p:cNvSpPr>
              <a:spLocks noChangeAspect="1" noChangeShapeType="1"/>
            </p:cNvSpPr>
            <p:nvPr/>
          </p:nvSpPr>
          <p:spPr bwMode="auto">
            <a:xfrm>
              <a:off x="2517775" y="5310188"/>
              <a:ext cx="1588" cy="2000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28" name="Line 55"/>
            <p:cNvSpPr>
              <a:spLocks noChangeAspect="1" noChangeShapeType="1"/>
            </p:cNvSpPr>
            <p:nvPr/>
          </p:nvSpPr>
          <p:spPr bwMode="auto">
            <a:xfrm>
              <a:off x="430213" y="5497513"/>
              <a:ext cx="1652587" cy="31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29" name="Line 56"/>
            <p:cNvSpPr>
              <a:spLocks noChangeAspect="1" noChangeShapeType="1"/>
            </p:cNvSpPr>
            <p:nvPr/>
          </p:nvSpPr>
          <p:spPr bwMode="auto">
            <a:xfrm>
              <a:off x="2517775" y="5503863"/>
              <a:ext cx="157163"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18" name="Line 57"/>
            <p:cNvSpPr>
              <a:spLocks noChangeAspect="1" noChangeShapeType="1"/>
            </p:cNvSpPr>
            <p:nvPr/>
          </p:nvSpPr>
          <p:spPr bwMode="auto">
            <a:xfrm>
              <a:off x="796925" y="4703763"/>
              <a:ext cx="1247775" cy="0"/>
            </a:xfrm>
            <a:prstGeom prst="line">
              <a:avLst/>
            </a:prstGeom>
            <a:noFill/>
            <a:ln w="222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50231" name="Line 58"/>
            <p:cNvSpPr>
              <a:spLocks noChangeAspect="1" noChangeShapeType="1"/>
            </p:cNvSpPr>
            <p:nvPr/>
          </p:nvSpPr>
          <p:spPr bwMode="auto">
            <a:xfrm flipV="1">
              <a:off x="800100" y="4699000"/>
              <a:ext cx="1588" cy="2000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32" name="Line 59"/>
            <p:cNvSpPr>
              <a:spLocks noChangeAspect="1" noChangeShapeType="1"/>
            </p:cNvSpPr>
            <p:nvPr/>
          </p:nvSpPr>
          <p:spPr bwMode="auto">
            <a:xfrm>
              <a:off x="2036763" y="4702175"/>
              <a:ext cx="1587" cy="2000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33" name="Line 60"/>
            <p:cNvSpPr>
              <a:spLocks noChangeAspect="1" noChangeShapeType="1"/>
            </p:cNvSpPr>
            <p:nvPr/>
          </p:nvSpPr>
          <p:spPr bwMode="auto">
            <a:xfrm>
              <a:off x="2036763" y="4894263"/>
              <a:ext cx="638175"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0234" name="Line 61"/>
            <p:cNvSpPr>
              <a:spLocks noChangeAspect="1" noChangeShapeType="1"/>
            </p:cNvSpPr>
            <p:nvPr/>
          </p:nvSpPr>
          <p:spPr bwMode="auto">
            <a:xfrm>
              <a:off x="430213" y="4894263"/>
              <a:ext cx="3746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23" name="Text Box 62"/>
            <p:cNvSpPr txBox="1">
              <a:spLocks noChangeAspect="1" noChangeArrowheads="1"/>
            </p:cNvSpPr>
            <p:nvPr/>
          </p:nvSpPr>
          <p:spPr bwMode="auto">
            <a:xfrm>
              <a:off x="2622551" y="3881438"/>
              <a:ext cx="1243012"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defTabSz="914400" eaLnBrk="0" fontAlgn="base" hangingPunct="0">
                <a:spcBef>
                  <a:spcPct val="0"/>
                </a:spcBef>
                <a:spcAft>
                  <a:spcPct val="0"/>
                </a:spcAft>
                <a:defRPr/>
              </a:pPr>
              <a:r>
                <a:rPr lang="en-US" sz="1800">
                  <a:solidFill>
                    <a:srgbClr val="000000"/>
                  </a:solidFill>
                  <a:latin typeface="Tahoma" charset="0"/>
                  <a:cs typeface="Arial" charset="0"/>
                </a:rPr>
                <a:t>&lt;</a:t>
              </a:r>
              <a:r>
                <a:rPr lang="en-US" sz="1800" i="1">
                  <a:solidFill>
                    <a:srgbClr val="000000"/>
                  </a:solidFill>
                  <a:latin typeface="Tahoma" charset="0"/>
                  <a:cs typeface="Arial" charset="0"/>
                </a:rPr>
                <a:t>cv</a:t>
              </a:r>
              <a:r>
                <a:rPr lang="en-US" sz="1800" baseline="-25000">
                  <a:solidFill>
                    <a:srgbClr val="000000"/>
                  </a:solidFill>
                  <a:latin typeface="Tahoma" charset="0"/>
                  <a:cs typeface="Arial" charset="0"/>
                </a:rPr>
                <a:t>1</a:t>
              </a:r>
              <a:r>
                <a:rPr lang="en-US" sz="1800">
                  <a:solidFill>
                    <a:srgbClr val="000000"/>
                  </a:solidFill>
                  <a:latin typeface="Tahoma" charset="0"/>
                  <a:cs typeface="Arial" charset="0"/>
                </a:rPr>
                <a:t>,</a:t>
              </a:r>
              <a:r>
                <a:rPr lang="en-US" sz="1800" i="1">
                  <a:solidFill>
                    <a:srgbClr val="000000"/>
                  </a:solidFill>
                  <a:latin typeface="Tahoma" charset="0"/>
                  <a:cs typeface="Arial" charset="0"/>
                </a:rPr>
                <a:t>cr</a:t>
              </a:r>
              <a:r>
                <a:rPr lang="en-US" sz="1800" baseline="-25000">
                  <a:solidFill>
                    <a:srgbClr val="000000"/>
                  </a:solidFill>
                  <a:latin typeface="Tahoma" charset="0"/>
                  <a:cs typeface="Arial" charset="0"/>
                </a:rPr>
                <a:t>1</a:t>
              </a:r>
              <a:r>
                <a:rPr lang="en-US" sz="1800">
                  <a:solidFill>
                    <a:srgbClr val="000000"/>
                  </a:solidFill>
                  <a:latin typeface="Tahoma" charset="0"/>
                  <a:cs typeface="Arial" charset="0"/>
                </a:rPr>
                <a:t>&gt;</a:t>
              </a:r>
            </a:p>
          </p:txBody>
        </p:sp>
        <p:sp>
          <p:nvSpPr>
            <p:cNvPr id="124" name="Text Box 63"/>
            <p:cNvSpPr txBox="1">
              <a:spLocks noChangeAspect="1" noChangeArrowheads="1"/>
            </p:cNvSpPr>
            <p:nvPr/>
          </p:nvSpPr>
          <p:spPr bwMode="auto">
            <a:xfrm>
              <a:off x="2622551" y="4470400"/>
              <a:ext cx="12430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defTabSz="914400" eaLnBrk="0" fontAlgn="base" hangingPunct="0">
                <a:spcBef>
                  <a:spcPct val="0"/>
                </a:spcBef>
                <a:spcAft>
                  <a:spcPct val="0"/>
                </a:spcAft>
                <a:defRPr/>
              </a:pPr>
              <a:r>
                <a:rPr lang="en-US" sz="1800">
                  <a:solidFill>
                    <a:srgbClr val="000000"/>
                  </a:solidFill>
                  <a:latin typeface="Tahoma" charset="0"/>
                  <a:cs typeface="Arial" charset="0"/>
                </a:rPr>
                <a:t>&lt;</a:t>
              </a:r>
              <a:r>
                <a:rPr lang="en-US" sz="1800" i="1">
                  <a:solidFill>
                    <a:srgbClr val="000000"/>
                  </a:solidFill>
                  <a:latin typeface="Tahoma" charset="0"/>
                  <a:cs typeface="Arial" charset="0"/>
                </a:rPr>
                <a:t>cv</a:t>
              </a:r>
              <a:r>
                <a:rPr lang="en-US" sz="1800" baseline="-25000">
                  <a:solidFill>
                    <a:srgbClr val="000000"/>
                  </a:solidFill>
                  <a:latin typeface="Tahoma" charset="0"/>
                  <a:cs typeface="Arial" charset="0"/>
                </a:rPr>
                <a:t>2</a:t>
              </a:r>
              <a:r>
                <a:rPr lang="en-US" sz="1800">
                  <a:solidFill>
                    <a:srgbClr val="000000"/>
                  </a:solidFill>
                  <a:latin typeface="Tahoma" charset="0"/>
                  <a:cs typeface="Arial" charset="0"/>
                </a:rPr>
                <a:t>,</a:t>
              </a:r>
              <a:r>
                <a:rPr lang="en-US" sz="1800" i="1">
                  <a:solidFill>
                    <a:srgbClr val="000000"/>
                  </a:solidFill>
                  <a:latin typeface="Tahoma" charset="0"/>
                  <a:cs typeface="Arial" charset="0"/>
                </a:rPr>
                <a:t>cr</a:t>
              </a:r>
              <a:r>
                <a:rPr lang="en-US" sz="1800" baseline="-25000">
                  <a:solidFill>
                    <a:srgbClr val="000000"/>
                  </a:solidFill>
                  <a:latin typeface="Tahoma" charset="0"/>
                  <a:cs typeface="Arial" charset="0"/>
                </a:rPr>
                <a:t>2</a:t>
              </a:r>
              <a:r>
                <a:rPr lang="en-US" sz="1800">
                  <a:solidFill>
                    <a:srgbClr val="000000"/>
                  </a:solidFill>
                  <a:latin typeface="Tahoma" charset="0"/>
                  <a:cs typeface="Arial" charset="0"/>
                </a:rPr>
                <a:t>&gt;</a:t>
              </a:r>
            </a:p>
          </p:txBody>
        </p:sp>
        <p:sp>
          <p:nvSpPr>
            <p:cNvPr id="125" name="Text Box 64"/>
            <p:cNvSpPr txBox="1">
              <a:spLocks noChangeAspect="1" noChangeArrowheads="1"/>
            </p:cNvSpPr>
            <p:nvPr/>
          </p:nvSpPr>
          <p:spPr bwMode="auto">
            <a:xfrm>
              <a:off x="2622551" y="5060950"/>
              <a:ext cx="12430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defTabSz="914400" eaLnBrk="0" fontAlgn="base" hangingPunct="0">
                <a:spcBef>
                  <a:spcPct val="0"/>
                </a:spcBef>
                <a:spcAft>
                  <a:spcPct val="0"/>
                </a:spcAft>
                <a:defRPr/>
              </a:pPr>
              <a:r>
                <a:rPr lang="en-US" sz="1800">
                  <a:solidFill>
                    <a:srgbClr val="000000"/>
                  </a:solidFill>
                  <a:latin typeface="Tahoma" charset="0"/>
                  <a:cs typeface="Arial" charset="0"/>
                </a:rPr>
                <a:t>&lt;</a:t>
              </a:r>
              <a:r>
                <a:rPr lang="en-US" sz="1800" i="1">
                  <a:solidFill>
                    <a:srgbClr val="000000"/>
                  </a:solidFill>
                  <a:latin typeface="Tahoma" charset="0"/>
                  <a:cs typeface="Arial" charset="0"/>
                </a:rPr>
                <a:t>cv</a:t>
              </a:r>
              <a:r>
                <a:rPr lang="en-US" sz="1800" baseline="-25000">
                  <a:solidFill>
                    <a:srgbClr val="000000"/>
                  </a:solidFill>
                  <a:latin typeface="Tahoma" charset="0"/>
                  <a:cs typeface="Arial" charset="0"/>
                </a:rPr>
                <a:t>3</a:t>
              </a:r>
              <a:r>
                <a:rPr lang="en-US" sz="1800">
                  <a:solidFill>
                    <a:srgbClr val="000000"/>
                  </a:solidFill>
                  <a:latin typeface="Tahoma" charset="0"/>
                  <a:cs typeface="Arial" charset="0"/>
                </a:rPr>
                <a:t>,</a:t>
              </a:r>
              <a:r>
                <a:rPr lang="en-US" sz="1800" i="1">
                  <a:solidFill>
                    <a:srgbClr val="000000"/>
                  </a:solidFill>
                  <a:latin typeface="Tahoma" charset="0"/>
                  <a:cs typeface="Arial" charset="0"/>
                </a:rPr>
                <a:t>cr</a:t>
              </a:r>
              <a:r>
                <a:rPr lang="en-US" sz="1800" baseline="-25000">
                  <a:solidFill>
                    <a:srgbClr val="000000"/>
                  </a:solidFill>
                  <a:latin typeface="Tahoma" charset="0"/>
                  <a:cs typeface="Arial" charset="0"/>
                </a:rPr>
                <a:t>3</a:t>
              </a:r>
              <a:r>
                <a:rPr lang="en-US" sz="1800">
                  <a:solidFill>
                    <a:srgbClr val="000000"/>
                  </a:solidFill>
                  <a:latin typeface="Tahoma" charset="0"/>
                  <a:cs typeface="Arial" charset="0"/>
                </a:rPr>
                <a:t>&gt;</a:t>
              </a:r>
            </a:p>
          </p:txBody>
        </p:sp>
        <p:sp>
          <p:nvSpPr>
            <p:cNvPr id="126" name="Text Box 65"/>
            <p:cNvSpPr txBox="1">
              <a:spLocks noChangeAspect="1" noChangeArrowheads="1"/>
            </p:cNvSpPr>
            <p:nvPr/>
          </p:nvSpPr>
          <p:spPr bwMode="auto">
            <a:xfrm>
              <a:off x="2622551" y="5648325"/>
              <a:ext cx="12430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defTabSz="914400" eaLnBrk="0" fontAlgn="base" hangingPunct="0">
                <a:spcBef>
                  <a:spcPct val="0"/>
                </a:spcBef>
                <a:spcAft>
                  <a:spcPct val="0"/>
                </a:spcAft>
                <a:defRPr/>
              </a:pPr>
              <a:r>
                <a:rPr lang="en-US" sz="1800">
                  <a:solidFill>
                    <a:srgbClr val="000000"/>
                  </a:solidFill>
                  <a:latin typeface="Tahoma" charset="0"/>
                  <a:cs typeface="Arial" charset="0"/>
                </a:rPr>
                <a:t>&lt;</a:t>
              </a:r>
              <a:r>
                <a:rPr lang="en-US" sz="1800" i="1">
                  <a:solidFill>
                    <a:srgbClr val="000000"/>
                  </a:solidFill>
                  <a:latin typeface="Tahoma" charset="0"/>
                  <a:cs typeface="Arial" charset="0"/>
                </a:rPr>
                <a:t>cv</a:t>
              </a:r>
              <a:r>
                <a:rPr lang="en-US" sz="1800" baseline="-25000">
                  <a:solidFill>
                    <a:srgbClr val="000000"/>
                  </a:solidFill>
                  <a:latin typeface="Tahoma" charset="0"/>
                  <a:cs typeface="Arial" charset="0"/>
                </a:rPr>
                <a:t>4</a:t>
              </a:r>
              <a:r>
                <a:rPr lang="en-US" sz="1800">
                  <a:solidFill>
                    <a:srgbClr val="000000"/>
                  </a:solidFill>
                  <a:latin typeface="Tahoma" charset="0"/>
                  <a:cs typeface="Arial" charset="0"/>
                </a:rPr>
                <a:t>,</a:t>
              </a:r>
              <a:r>
                <a:rPr lang="en-US" sz="1800" i="1">
                  <a:solidFill>
                    <a:srgbClr val="000000"/>
                  </a:solidFill>
                  <a:latin typeface="Tahoma" charset="0"/>
                  <a:cs typeface="Arial" charset="0"/>
                </a:rPr>
                <a:t>cr</a:t>
              </a:r>
              <a:r>
                <a:rPr lang="en-US" sz="1800" baseline="-25000">
                  <a:solidFill>
                    <a:srgbClr val="000000"/>
                  </a:solidFill>
                  <a:latin typeface="Tahoma" charset="0"/>
                  <a:cs typeface="Arial" charset="0"/>
                </a:rPr>
                <a:t>4</a:t>
              </a:r>
              <a:r>
                <a:rPr lang="en-US" sz="1800">
                  <a:solidFill>
                    <a:srgbClr val="000000"/>
                  </a:solidFill>
                  <a:latin typeface="Tahoma" charset="0"/>
                  <a:cs typeface="Arial" charset="0"/>
                </a:rPr>
                <a:t>&gt;</a:t>
              </a:r>
            </a:p>
          </p:txBody>
        </p:sp>
      </p:grpSp>
      <p:sp>
        <p:nvSpPr>
          <p:cNvPr id="50181" name="Rectangle 3"/>
          <p:cNvSpPr>
            <a:spLocks noChangeArrowheads="1"/>
          </p:cNvSpPr>
          <p:nvPr/>
        </p:nvSpPr>
        <p:spPr bwMode="auto">
          <a:xfrm>
            <a:off x="3733800" y="5410200"/>
            <a:ext cx="5257800" cy="107791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1600">
                <a:solidFill>
                  <a:srgbClr val="000000"/>
                </a:solidFill>
              </a:rPr>
              <a:t>*K. Chakrabarti, E. J. Keogh, S. Mehrotra, M. J. Pazzani: Locally adaptive dimensionality reduction for indexing large time series databases. ACM Trans. Database Syst. 27(2): 188-228 (2002) </a:t>
            </a:r>
          </a:p>
        </p:txBody>
      </p:sp>
      <p:sp>
        <p:nvSpPr>
          <p:cNvPr id="3" name="Footer Placeholder 2">
            <a:extLst>
              <a:ext uri="{FF2B5EF4-FFF2-40B4-BE49-F238E27FC236}">
                <a16:creationId xmlns:a16="http://schemas.microsoft.com/office/drawing/2014/main" id="{7236AB53-5620-40FC-876E-E8F2A2E297AE}"/>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943504102"/>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Text Box 66"/>
          <p:cNvSpPr txBox="1">
            <a:spLocks noChangeArrowheads="1"/>
          </p:cNvSpPr>
          <p:nvPr/>
        </p:nvSpPr>
        <p:spPr bwMode="auto">
          <a:xfrm>
            <a:off x="3810000" y="1746250"/>
            <a:ext cx="5089525" cy="4883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eaLnBrk="0" hangingPunct="0">
              <a:defRPr sz="2400">
                <a:solidFill>
                  <a:schemeClr val="tx1"/>
                </a:solidFill>
                <a:latin typeface="Tahoma" charset="0"/>
                <a:ea typeface="MS PGothic" charset="0"/>
                <a:cs typeface="MS PGothic" charset="0"/>
              </a:defRPr>
            </a:lvl1pPr>
            <a:lvl2pPr marL="742950" indent="-285750" eaLnBrk="0" hangingPunct="0">
              <a:defRPr sz="2400">
                <a:solidFill>
                  <a:schemeClr val="tx1"/>
                </a:solidFill>
                <a:latin typeface="Tahoma" charset="0"/>
                <a:ea typeface="MS PGothic" charset="0"/>
                <a:cs typeface="MS PGothic" charset="0"/>
              </a:defRPr>
            </a:lvl2pPr>
            <a:lvl3pPr marL="1143000" indent="-228600" eaLnBrk="0" hangingPunct="0">
              <a:defRPr sz="2400">
                <a:solidFill>
                  <a:schemeClr val="tx1"/>
                </a:solidFill>
                <a:latin typeface="Tahoma" charset="0"/>
                <a:ea typeface="MS PGothic" charset="0"/>
                <a:cs typeface="MS PGothic" charset="0"/>
              </a:defRPr>
            </a:lvl3pPr>
            <a:lvl4pPr marL="1600200" indent="-228600" eaLnBrk="0" hangingPunct="0">
              <a:defRPr sz="2400">
                <a:solidFill>
                  <a:schemeClr val="tx1"/>
                </a:solidFill>
                <a:latin typeface="Tahoma" charset="0"/>
                <a:ea typeface="MS PGothic" charset="0"/>
                <a:cs typeface="MS PGothic" charset="0"/>
              </a:defRPr>
            </a:lvl4pPr>
            <a:lvl5pPr marL="2057400" indent="-228600" eaLnBrk="0" hangingPunct="0">
              <a:defRPr sz="2400">
                <a:solidFill>
                  <a:schemeClr val="tx1"/>
                </a:solidFill>
                <a:latin typeface="Tahoma"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ahoma"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ahoma"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ahoma"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ahoma" charset="0"/>
                <a:ea typeface="MS PGothic" charset="0"/>
                <a:cs typeface="MS PGothic" charset="0"/>
              </a:defRPr>
            </a:lvl9pPr>
          </a:lstStyle>
          <a:p>
            <a:pPr marL="0" indent="0" algn="just" defTabSz="914400" fontAlgn="base">
              <a:lnSpc>
                <a:spcPct val="120000"/>
              </a:lnSpc>
              <a:spcBef>
                <a:spcPct val="0"/>
              </a:spcBef>
              <a:spcAft>
                <a:spcPct val="0"/>
              </a:spcAft>
              <a:defRPr/>
            </a:pPr>
            <a:r>
              <a:rPr lang="en-US" sz="2000" u="sng" dirty="0">
                <a:solidFill>
                  <a:srgbClr val="000090"/>
                </a:solidFill>
                <a:effectLst>
                  <a:outerShdw blurRad="38100" dist="38100" dir="2700000" algn="tl">
                    <a:srgbClr val="DDDDDD"/>
                  </a:outerShdw>
                </a:effectLst>
                <a:cs typeface="Arial" charset="0"/>
              </a:rPr>
              <a:t>Pros:</a:t>
            </a:r>
            <a:endParaRPr lang="en-US" sz="2000" dirty="0">
              <a:solidFill>
                <a:srgbClr val="000000"/>
              </a:solidFill>
              <a:ea typeface="ＭＳ Ｐゴシック" charset="0"/>
            </a:endParaRPr>
          </a:p>
          <a:p>
            <a:pPr algn="just" defTabSz="914400" fontAlgn="base">
              <a:lnSpc>
                <a:spcPct val="120000"/>
              </a:lnSpc>
              <a:spcBef>
                <a:spcPct val="0"/>
              </a:spcBef>
              <a:spcAft>
                <a:spcPct val="0"/>
              </a:spcAft>
              <a:buFont typeface="Wingdings" charset="0"/>
              <a:buChar char="§"/>
              <a:defRPr/>
            </a:pPr>
            <a:r>
              <a:rPr lang="en-US" sz="2000" dirty="0">
                <a:solidFill>
                  <a:srgbClr val="000000"/>
                </a:solidFill>
                <a:ea typeface="ＭＳ Ｐゴシック" charset="0"/>
              </a:rPr>
              <a:t>Fast to calculate O(</a:t>
            </a:r>
            <a:r>
              <a:rPr lang="en-US" sz="2000" i="1" dirty="0">
                <a:solidFill>
                  <a:srgbClr val="000000"/>
                </a:solidFill>
                <a:ea typeface="ＭＳ Ｐゴシック" charset="0"/>
              </a:rPr>
              <a:t>n</a:t>
            </a:r>
            <a:r>
              <a:rPr lang="en-US" sz="2000" dirty="0">
                <a:solidFill>
                  <a:srgbClr val="000000"/>
                </a:solidFill>
                <a:ea typeface="ＭＳ Ｐゴシック" charset="0"/>
              </a:rPr>
              <a:t>)</a:t>
            </a:r>
          </a:p>
          <a:p>
            <a:pPr algn="just" defTabSz="914400" fontAlgn="base">
              <a:lnSpc>
                <a:spcPct val="120000"/>
              </a:lnSpc>
              <a:spcBef>
                <a:spcPct val="0"/>
              </a:spcBef>
              <a:spcAft>
                <a:spcPct val="0"/>
              </a:spcAft>
              <a:buFont typeface="Wingdings" charset="0"/>
              <a:buChar char="§"/>
              <a:defRPr/>
            </a:pPr>
            <a:r>
              <a:rPr lang="en-US" sz="2000" i="1" dirty="0">
                <a:solidFill>
                  <a:srgbClr val="000000"/>
                </a:solidFill>
                <a:ea typeface="ＭＳ Ｐゴシック" charset="0"/>
              </a:rPr>
              <a:t>More</a:t>
            </a:r>
            <a:r>
              <a:rPr lang="en-US" sz="2000" dirty="0">
                <a:solidFill>
                  <a:srgbClr val="000000"/>
                </a:solidFill>
                <a:ea typeface="ＭＳ Ｐゴシック" charset="0"/>
              </a:rPr>
              <a:t> efficient than other approaches</a:t>
            </a:r>
          </a:p>
          <a:p>
            <a:pPr algn="just" defTabSz="914400" fontAlgn="base">
              <a:lnSpc>
                <a:spcPct val="120000"/>
              </a:lnSpc>
              <a:spcBef>
                <a:spcPct val="0"/>
              </a:spcBef>
              <a:spcAft>
                <a:spcPct val="0"/>
              </a:spcAft>
              <a:buFont typeface="Wingdings" charset="0"/>
              <a:buChar char="§"/>
              <a:defRPr/>
            </a:pPr>
            <a:r>
              <a:rPr lang="en-US" sz="2000" dirty="0">
                <a:solidFill>
                  <a:srgbClr val="000000"/>
                </a:solidFill>
                <a:ea typeface="ＭＳ Ｐゴシック" charset="0"/>
              </a:rPr>
              <a:t>Supports queries of arbitrary lengths</a:t>
            </a:r>
          </a:p>
          <a:p>
            <a:pPr algn="just" defTabSz="914400" fontAlgn="base">
              <a:lnSpc>
                <a:spcPct val="120000"/>
              </a:lnSpc>
              <a:spcBef>
                <a:spcPct val="0"/>
              </a:spcBef>
              <a:spcAft>
                <a:spcPct val="0"/>
              </a:spcAft>
              <a:buFont typeface="Wingdings" charset="0"/>
              <a:buChar char="§"/>
              <a:defRPr/>
            </a:pPr>
            <a:r>
              <a:rPr lang="en-US" sz="2000" dirty="0">
                <a:solidFill>
                  <a:srgbClr val="000000"/>
                </a:solidFill>
                <a:ea typeface="ＭＳ Ｐゴシック" charset="0"/>
              </a:rPr>
              <a:t>Supports non Euclidean measures</a:t>
            </a:r>
          </a:p>
          <a:p>
            <a:pPr algn="just" defTabSz="914400" fontAlgn="base">
              <a:lnSpc>
                <a:spcPct val="120000"/>
              </a:lnSpc>
              <a:spcBef>
                <a:spcPct val="0"/>
              </a:spcBef>
              <a:spcAft>
                <a:spcPct val="0"/>
              </a:spcAft>
              <a:buFont typeface="Wingdings" charset="0"/>
              <a:buChar char="§"/>
              <a:defRPr/>
            </a:pPr>
            <a:r>
              <a:rPr lang="en-US" sz="2000" dirty="0">
                <a:solidFill>
                  <a:srgbClr val="000000"/>
                </a:solidFill>
                <a:ea typeface="ＭＳ Ｐゴシック" charset="0"/>
              </a:rPr>
              <a:t>Support fast exact queries, and even faster approximate queries on the same data structure</a:t>
            </a:r>
          </a:p>
          <a:p>
            <a:pPr marL="0" indent="0" algn="just" defTabSz="914400" fontAlgn="base">
              <a:lnSpc>
                <a:spcPct val="120000"/>
              </a:lnSpc>
              <a:spcBef>
                <a:spcPct val="0"/>
              </a:spcBef>
              <a:spcAft>
                <a:spcPct val="0"/>
              </a:spcAft>
              <a:defRPr/>
            </a:pPr>
            <a:endParaRPr lang="en-US" sz="2000" dirty="0">
              <a:solidFill>
                <a:srgbClr val="000000"/>
              </a:solidFill>
              <a:ea typeface="ＭＳ Ｐゴシック" charset="0"/>
            </a:endParaRPr>
          </a:p>
          <a:p>
            <a:pPr marL="0" indent="0" algn="just" defTabSz="914400" fontAlgn="base">
              <a:lnSpc>
                <a:spcPct val="120000"/>
              </a:lnSpc>
              <a:spcBef>
                <a:spcPct val="0"/>
              </a:spcBef>
              <a:spcAft>
                <a:spcPct val="0"/>
              </a:spcAft>
              <a:defRPr/>
            </a:pPr>
            <a:r>
              <a:rPr lang="en-US" sz="2000" u="sng" dirty="0">
                <a:solidFill>
                  <a:srgbClr val="000090"/>
                </a:solidFill>
                <a:effectLst>
                  <a:outerShdw blurRad="38100" dist="38100" dir="2700000" algn="tl">
                    <a:srgbClr val="DDDDDD"/>
                  </a:outerShdw>
                </a:effectLst>
                <a:cs typeface="Arial" charset="0"/>
              </a:rPr>
              <a:t>Cons:</a:t>
            </a:r>
            <a:endParaRPr lang="en-US" sz="2000" dirty="0">
              <a:solidFill>
                <a:srgbClr val="000000"/>
              </a:solidFill>
              <a:ea typeface="ＭＳ Ｐゴシック" charset="0"/>
            </a:endParaRPr>
          </a:p>
          <a:p>
            <a:pPr algn="just" defTabSz="914400" fontAlgn="base">
              <a:lnSpc>
                <a:spcPct val="120000"/>
              </a:lnSpc>
              <a:spcBef>
                <a:spcPct val="0"/>
              </a:spcBef>
              <a:spcAft>
                <a:spcPct val="0"/>
              </a:spcAft>
              <a:buFont typeface="Wingdings" charset="0"/>
              <a:buChar char="§"/>
              <a:defRPr/>
            </a:pPr>
            <a:r>
              <a:rPr lang="en-US" sz="2000" dirty="0">
                <a:solidFill>
                  <a:srgbClr val="000000"/>
                </a:solidFill>
                <a:ea typeface="ＭＳ Ｐゴシック" charset="0"/>
              </a:rPr>
              <a:t>Somewhat complex implementation</a:t>
            </a:r>
          </a:p>
          <a:p>
            <a:pPr algn="just" defTabSz="914400" fontAlgn="base">
              <a:lnSpc>
                <a:spcPct val="120000"/>
              </a:lnSpc>
              <a:spcBef>
                <a:spcPct val="0"/>
              </a:spcBef>
              <a:spcAft>
                <a:spcPct val="0"/>
              </a:spcAft>
              <a:buFont typeface="Wingdings" charset="0"/>
              <a:buChar char="§"/>
              <a:defRPr/>
            </a:pPr>
            <a:r>
              <a:rPr lang="en-US" sz="2000" dirty="0">
                <a:solidFill>
                  <a:srgbClr val="000000"/>
                </a:solidFill>
                <a:ea typeface="ＭＳ Ｐゴシック" charset="0"/>
              </a:rPr>
              <a:t>If visualized directly, looks ascetically unpleasing</a:t>
            </a:r>
          </a:p>
        </p:txBody>
      </p:sp>
      <p:sp>
        <p:nvSpPr>
          <p:cNvPr id="2" name="Slide Number Placeholder 1"/>
          <p:cNvSpPr>
            <a:spLocks noGrp="1"/>
          </p:cNvSpPr>
          <p:nvPr>
            <p:ph type="sldNum" sz="quarter" idx="12"/>
          </p:nvPr>
        </p:nvSpPr>
        <p:spPr>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6104F209-8B17-4B4D-9A35-6E0924EBD0BA}" type="slidenum">
              <a:rPr lang="en-US" altLang="en-US" sz="1400">
                <a:solidFill>
                  <a:srgbClr val="000000"/>
                </a:solidFill>
              </a:rPr>
              <a:pPr eaLnBrk="1" hangingPunct="1"/>
              <a:t>104</a:t>
            </a:fld>
            <a:endParaRPr lang="en-US" altLang="en-US" sz="1400">
              <a:solidFill>
                <a:srgbClr val="000000"/>
              </a:solidFill>
            </a:endParaRPr>
          </a:p>
        </p:txBody>
      </p:sp>
      <p:sp>
        <p:nvSpPr>
          <p:cNvPr id="3" name="Rectangle 2"/>
          <p:cNvSpPr/>
          <p:nvPr/>
        </p:nvSpPr>
        <p:spPr>
          <a:xfrm>
            <a:off x="3810000" y="914400"/>
            <a:ext cx="5105400" cy="830263"/>
          </a:xfrm>
          <a:prstGeom prst="rect">
            <a:avLst/>
          </a:prstGeom>
        </p:spPr>
        <p:txBody>
          <a:bodyPr>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just" defTabSz="914400" fontAlgn="base">
              <a:spcBef>
                <a:spcPct val="0"/>
              </a:spcBef>
              <a:spcAft>
                <a:spcPct val="0"/>
              </a:spcAft>
            </a:pPr>
            <a:r>
              <a:rPr lang="en-US" altLang="en-US">
                <a:solidFill>
                  <a:srgbClr val="000000"/>
                </a:solidFill>
                <a:effectLst>
                  <a:outerShdw blurRad="38100" dist="38100" dir="2700000" algn="tl">
                    <a:srgbClr val="C0C0C0"/>
                  </a:outerShdw>
                </a:effectLst>
              </a:rPr>
              <a:t>Pros and Cons of APCA as a time series representation</a:t>
            </a:r>
          </a:p>
        </p:txBody>
      </p:sp>
      <p:grpSp>
        <p:nvGrpSpPr>
          <p:cNvPr id="53252" name="Group 68"/>
          <p:cNvGrpSpPr>
            <a:grpSpLocks/>
          </p:cNvGrpSpPr>
          <p:nvPr/>
        </p:nvGrpSpPr>
        <p:grpSpPr bwMode="auto">
          <a:xfrm>
            <a:off x="155575" y="190500"/>
            <a:ext cx="3654425" cy="6526213"/>
            <a:chOff x="211137" y="190500"/>
            <a:chExt cx="3654426" cy="6526213"/>
          </a:xfrm>
        </p:grpSpPr>
        <p:sp>
          <p:nvSpPr>
            <p:cNvPr id="70" name="Rectangle 2"/>
            <p:cNvSpPr>
              <a:spLocks noChangeArrowheads="1"/>
            </p:cNvSpPr>
            <p:nvPr/>
          </p:nvSpPr>
          <p:spPr bwMode="auto">
            <a:xfrm>
              <a:off x="211137" y="190500"/>
              <a:ext cx="3446464" cy="6526213"/>
            </a:xfrm>
            <a:prstGeom prst="rect">
              <a:avLst/>
            </a:prstGeom>
            <a:solidFill>
              <a:srgbClr val="EAEAEA"/>
            </a:solidFill>
            <a:ln>
              <a:noFill/>
            </a:ln>
            <a:effectLst>
              <a:outerShdw blurRad="63500" dist="107763" dir="8100000" algn="ctr" rotWithShape="0">
                <a:schemeClr val="bg2">
                  <a:alpha val="74998"/>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2800">
                <a:solidFill>
                  <a:srgbClr val="000000"/>
                </a:solidFill>
                <a:latin typeface="Tahoma" charset="0"/>
                <a:cs typeface="Arial" charset="0"/>
              </a:endParaRPr>
            </a:p>
          </p:txBody>
        </p:sp>
        <p:sp>
          <p:nvSpPr>
            <p:cNvPr id="71" name="Text Box 3"/>
            <p:cNvSpPr txBox="1">
              <a:spLocks noChangeArrowheads="1"/>
            </p:cNvSpPr>
            <p:nvPr/>
          </p:nvSpPr>
          <p:spPr bwMode="auto">
            <a:xfrm>
              <a:off x="433387" y="323850"/>
              <a:ext cx="3224214" cy="1200150"/>
            </a:xfrm>
            <a:prstGeom prst="rect">
              <a:avLst/>
            </a:prstGeom>
            <a:noFill/>
            <a:ln>
              <a:noFill/>
            </a:ln>
            <a:effectLst/>
            <a:extLst>
              <a:ext uri="{909E8E84-426E-40DD-AFC4-6F175D3DCCD1}">
                <a14:hiddenFill xmlns:a14="http://schemas.microsoft.com/office/drawing/2010/main">
                  <a:solidFill>
                    <a:srgbClr val="C0C0C0">
                      <a:alpha val="50195"/>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defTabSz="914400" eaLnBrk="0" fontAlgn="base" hangingPunct="0">
                <a:spcBef>
                  <a:spcPct val="0"/>
                </a:spcBef>
                <a:spcAft>
                  <a:spcPct val="0"/>
                </a:spcAft>
                <a:defRPr/>
              </a:pPr>
              <a:r>
                <a:rPr lang="en-US" sz="2400" dirty="0">
                  <a:solidFill>
                    <a:srgbClr val="000000"/>
                  </a:solidFill>
                  <a:effectLst>
                    <a:outerShdw blurRad="38100" dist="38100" dir="2700000" algn="tl">
                      <a:srgbClr val="C0C0C0"/>
                    </a:outerShdw>
                  </a:effectLst>
                  <a:latin typeface="Tahoma" charset="0"/>
                  <a:cs typeface="Arial" pitchFamily="34" charset="0"/>
                </a:rPr>
                <a:t>Adaptive Piecewise Constant Approximation (APCA)</a:t>
              </a:r>
              <a:endParaRPr lang="en-US" sz="2800" dirty="0">
                <a:solidFill>
                  <a:srgbClr val="000000"/>
                </a:solidFill>
                <a:latin typeface="Tahoma" charset="0"/>
                <a:cs typeface="Arial" pitchFamily="34" charset="0"/>
              </a:endParaRPr>
            </a:p>
          </p:txBody>
        </p:sp>
        <p:sp>
          <p:nvSpPr>
            <p:cNvPr id="53255" name="Line 4"/>
            <p:cNvSpPr>
              <a:spLocks noChangeAspect="1" noChangeShapeType="1"/>
            </p:cNvSpPr>
            <p:nvPr/>
          </p:nvSpPr>
          <p:spPr bwMode="auto">
            <a:xfrm>
              <a:off x="398463" y="3057525"/>
              <a:ext cx="2470150"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56" name="Line 5"/>
            <p:cNvSpPr>
              <a:spLocks noChangeAspect="1" noChangeShapeType="1"/>
            </p:cNvSpPr>
            <p:nvPr/>
          </p:nvSpPr>
          <p:spPr bwMode="auto">
            <a:xfrm flipV="1">
              <a:off x="398463" y="1660525"/>
              <a:ext cx="1587" cy="13970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57" name="Line 6"/>
            <p:cNvSpPr>
              <a:spLocks noChangeAspect="1" noChangeShapeType="1"/>
            </p:cNvSpPr>
            <p:nvPr/>
          </p:nvSpPr>
          <p:spPr bwMode="auto">
            <a:xfrm flipV="1">
              <a:off x="398463" y="3022600"/>
              <a:ext cx="1587"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58" name="Rectangle 7"/>
            <p:cNvSpPr>
              <a:spLocks noChangeAspect="1" noChangeArrowheads="1"/>
            </p:cNvSpPr>
            <p:nvPr/>
          </p:nvSpPr>
          <p:spPr bwMode="auto">
            <a:xfrm>
              <a:off x="381000" y="3095625"/>
              <a:ext cx="112713"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3259" name="Rectangle 8"/>
            <p:cNvSpPr>
              <a:spLocks noChangeAspect="1" noChangeArrowheads="1"/>
            </p:cNvSpPr>
            <p:nvPr/>
          </p:nvSpPr>
          <p:spPr bwMode="auto">
            <a:xfrm>
              <a:off x="382588" y="3101975"/>
              <a:ext cx="49212"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0</a:t>
              </a:r>
              <a:endParaRPr lang="en-US" altLang="en-US">
                <a:solidFill>
                  <a:srgbClr val="000000"/>
                </a:solidFill>
                <a:cs typeface="Arial" pitchFamily="34" charset="0"/>
              </a:endParaRPr>
            </a:p>
          </p:txBody>
        </p:sp>
        <p:sp>
          <p:nvSpPr>
            <p:cNvPr id="53260" name="Line 9"/>
            <p:cNvSpPr>
              <a:spLocks noChangeAspect="1" noChangeShapeType="1"/>
            </p:cNvSpPr>
            <p:nvPr/>
          </p:nvSpPr>
          <p:spPr bwMode="auto">
            <a:xfrm flipV="1">
              <a:off x="752475" y="3022600"/>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61" name="Rectangle 10"/>
            <p:cNvSpPr>
              <a:spLocks noChangeAspect="1" noChangeArrowheads="1"/>
            </p:cNvSpPr>
            <p:nvPr/>
          </p:nvSpPr>
          <p:spPr bwMode="auto">
            <a:xfrm>
              <a:off x="712788" y="3095625"/>
              <a:ext cx="171450"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3262" name="Rectangle 11"/>
            <p:cNvSpPr>
              <a:spLocks noChangeAspect="1" noChangeArrowheads="1"/>
            </p:cNvSpPr>
            <p:nvPr/>
          </p:nvSpPr>
          <p:spPr bwMode="auto">
            <a:xfrm>
              <a:off x="712788" y="31019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20</a:t>
              </a:r>
              <a:endParaRPr lang="en-US" altLang="en-US">
                <a:solidFill>
                  <a:srgbClr val="000000"/>
                </a:solidFill>
                <a:cs typeface="Arial" pitchFamily="34" charset="0"/>
              </a:endParaRPr>
            </a:p>
          </p:txBody>
        </p:sp>
        <p:sp>
          <p:nvSpPr>
            <p:cNvPr id="53263" name="Line 12"/>
            <p:cNvSpPr>
              <a:spLocks noChangeAspect="1" noChangeShapeType="1"/>
            </p:cNvSpPr>
            <p:nvPr/>
          </p:nvSpPr>
          <p:spPr bwMode="auto">
            <a:xfrm flipV="1">
              <a:off x="1104900" y="3022600"/>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64" name="Rectangle 13"/>
            <p:cNvSpPr>
              <a:spLocks noChangeAspect="1" noChangeArrowheads="1"/>
            </p:cNvSpPr>
            <p:nvPr/>
          </p:nvSpPr>
          <p:spPr bwMode="auto">
            <a:xfrm>
              <a:off x="1066800" y="3095625"/>
              <a:ext cx="171450"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3265" name="Rectangle 14"/>
            <p:cNvSpPr>
              <a:spLocks noChangeAspect="1" noChangeArrowheads="1"/>
            </p:cNvSpPr>
            <p:nvPr/>
          </p:nvSpPr>
          <p:spPr bwMode="auto">
            <a:xfrm>
              <a:off x="1066800" y="31019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40</a:t>
              </a:r>
              <a:endParaRPr lang="en-US" altLang="en-US">
                <a:solidFill>
                  <a:srgbClr val="000000"/>
                </a:solidFill>
                <a:cs typeface="Arial" pitchFamily="34" charset="0"/>
              </a:endParaRPr>
            </a:p>
          </p:txBody>
        </p:sp>
        <p:sp>
          <p:nvSpPr>
            <p:cNvPr id="53266" name="Line 15"/>
            <p:cNvSpPr>
              <a:spLocks noChangeAspect="1" noChangeShapeType="1"/>
            </p:cNvSpPr>
            <p:nvPr/>
          </p:nvSpPr>
          <p:spPr bwMode="auto">
            <a:xfrm flipV="1">
              <a:off x="1458913" y="3022600"/>
              <a:ext cx="1587"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67" name="Rectangle 16"/>
            <p:cNvSpPr>
              <a:spLocks noChangeAspect="1" noChangeArrowheads="1"/>
            </p:cNvSpPr>
            <p:nvPr/>
          </p:nvSpPr>
          <p:spPr bwMode="auto">
            <a:xfrm>
              <a:off x="1419225" y="3095625"/>
              <a:ext cx="173038"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3268" name="Rectangle 17"/>
            <p:cNvSpPr>
              <a:spLocks noChangeAspect="1" noChangeArrowheads="1"/>
            </p:cNvSpPr>
            <p:nvPr/>
          </p:nvSpPr>
          <p:spPr bwMode="auto">
            <a:xfrm>
              <a:off x="1420813" y="31019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60</a:t>
              </a:r>
              <a:endParaRPr lang="en-US" altLang="en-US">
                <a:solidFill>
                  <a:srgbClr val="000000"/>
                </a:solidFill>
                <a:cs typeface="Arial" pitchFamily="34" charset="0"/>
              </a:endParaRPr>
            </a:p>
          </p:txBody>
        </p:sp>
        <p:sp>
          <p:nvSpPr>
            <p:cNvPr id="53269" name="Line 18"/>
            <p:cNvSpPr>
              <a:spLocks noChangeAspect="1" noChangeShapeType="1"/>
            </p:cNvSpPr>
            <p:nvPr/>
          </p:nvSpPr>
          <p:spPr bwMode="auto">
            <a:xfrm flipV="1">
              <a:off x="1806575" y="3022600"/>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70" name="Rectangle 19"/>
            <p:cNvSpPr>
              <a:spLocks noChangeAspect="1" noChangeArrowheads="1"/>
            </p:cNvSpPr>
            <p:nvPr/>
          </p:nvSpPr>
          <p:spPr bwMode="auto">
            <a:xfrm>
              <a:off x="1766888" y="3095625"/>
              <a:ext cx="173037"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3271" name="Rectangle 20"/>
            <p:cNvSpPr>
              <a:spLocks noChangeAspect="1" noChangeArrowheads="1"/>
            </p:cNvSpPr>
            <p:nvPr/>
          </p:nvSpPr>
          <p:spPr bwMode="auto">
            <a:xfrm>
              <a:off x="1766888" y="310197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80</a:t>
              </a:r>
              <a:endParaRPr lang="en-US" altLang="en-US">
                <a:solidFill>
                  <a:srgbClr val="000000"/>
                </a:solidFill>
                <a:cs typeface="Arial" pitchFamily="34" charset="0"/>
              </a:endParaRPr>
            </a:p>
          </p:txBody>
        </p:sp>
        <p:sp>
          <p:nvSpPr>
            <p:cNvPr id="53272" name="Line 21"/>
            <p:cNvSpPr>
              <a:spLocks noChangeAspect="1" noChangeShapeType="1"/>
            </p:cNvSpPr>
            <p:nvPr/>
          </p:nvSpPr>
          <p:spPr bwMode="auto">
            <a:xfrm flipV="1">
              <a:off x="2162175" y="3022600"/>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73" name="Rectangle 22"/>
            <p:cNvSpPr>
              <a:spLocks noChangeAspect="1" noChangeArrowheads="1"/>
            </p:cNvSpPr>
            <p:nvPr/>
          </p:nvSpPr>
          <p:spPr bwMode="auto">
            <a:xfrm>
              <a:off x="2101850" y="3095625"/>
              <a:ext cx="241300"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3274" name="Rectangle 23"/>
            <p:cNvSpPr>
              <a:spLocks noChangeAspect="1" noChangeArrowheads="1"/>
            </p:cNvSpPr>
            <p:nvPr/>
          </p:nvSpPr>
          <p:spPr bwMode="auto">
            <a:xfrm>
              <a:off x="2101850" y="3101975"/>
              <a:ext cx="1476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100</a:t>
              </a:r>
              <a:endParaRPr lang="en-US" altLang="en-US">
                <a:solidFill>
                  <a:srgbClr val="000000"/>
                </a:solidFill>
                <a:cs typeface="Arial" pitchFamily="34" charset="0"/>
              </a:endParaRPr>
            </a:p>
          </p:txBody>
        </p:sp>
        <p:sp>
          <p:nvSpPr>
            <p:cNvPr id="53275" name="Line 24"/>
            <p:cNvSpPr>
              <a:spLocks noChangeAspect="1" noChangeShapeType="1"/>
            </p:cNvSpPr>
            <p:nvPr/>
          </p:nvSpPr>
          <p:spPr bwMode="auto">
            <a:xfrm flipV="1">
              <a:off x="2514600" y="3022600"/>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76" name="Rectangle 25"/>
            <p:cNvSpPr>
              <a:spLocks noChangeAspect="1" noChangeArrowheads="1"/>
            </p:cNvSpPr>
            <p:nvPr/>
          </p:nvSpPr>
          <p:spPr bwMode="auto">
            <a:xfrm>
              <a:off x="2459038" y="3095625"/>
              <a:ext cx="241300"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3277" name="Rectangle 26"/>
            <p:cNvSpPr>
              <a:spLocks noChangeAspect="1" noChangeArrowheads="1"/>
            </p:cNvSpPr>
            <p:nvPr/>
          </p:nvSpPr>
          <p:spPr bwMode="auto">
            <a:xfrm>
              <a:off x="2463800" y="3101975"/>
              <a:ext cx="1476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120</a:t>
              </a:r>
              <a:endParaRPr lang="en-US" altLang="en-US">
                <a:solidFill>
                  <a:srgbClr val="000000"/>
                </a:solidFill>
                <a:cs typeface="Arial" pitchFamily="34" charset="0"/>
              </a:endParaRPr>
            </a:p>
          </p:txBody>
        </p:sp>
        <p:sp>
          <p:nvSpPr>
            <p:cNvPr id="53278" name="Line 27"/>
            <p:cNvSpPr>
              <a:spLocks noChangeAspect="1" noChangeShapeType="1"/>
            </p:cNvSpPr>
            <p:nvPr/>
          </p:nvSpPr>
          <p:spPr bwMode="auto">
            <a:xfrm flipV="1">
              <a:off x="2868613" y="3022600"/>
              <a:ext cx="1587"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79" name="Rectangle 28"/>
            <p:cNvSpPr>
              <a:spLocks noChangeAspect="1" noChangeArrowheads="1"/>
            </p:cNvSpPr>
            <p:nvPr/>
          </p:nvSpPr>
          <p:spPr bwMode="auto">
            <a:xfrm>
              <a:off x="2811463" y="3095625"/>
              <a:ext cx="241300" cy="15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3280" name="Rectangle 29"/>
            <p:cNvSpPr>
              <a:spLocks noChangeAspect="1" noChangeArrowheads="1"/>
            </p:cNvSpPr>
            <p:nvPr/>
          </p:nvSpPr>
          <p:spPr bwMode="auto">
            <a:xfrm>
              <a:off x="2809875" y="3101975"/>
              <a:ext cx="1476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700">
                  <a:solidFill>
                    <a:srgbClr val="000000"/>
                  </a:solidFill>
                  <a:latin typeface="Helvetica" pitchFamily="2" charset="0"/>
                  <a:cs typeface="Arial" pitchFamily="34" charset="0"/>
                </a:rPr>
                <a:t>140</a:t>
              </a:r>
              <a:endParaRPr lang="en-US" altLang="en-US">
                <a:solidFill>
                  <a:srgbClr val="000000"/>
                </a:solidFill>
                <a:cs typeface="Arial" pitchFamily="34" charset="0"/>
              </a:endParaRPr>
            </a:p>
          </p:txBody>
        </p:sp>
        <p:sp>
          <p:nvSpPr>
            <p:cNvPr id="53281" name="Line 30"/>
            <p:cNvSpPr>
              <a:spLocks noChangeAspect="1" noChangeShapeType="1"/>
            </p:cNvSpPr>
            <p:nvPr/>
          </p:nvSpPr>
          <p:spPr bwMode="auto">
            <a:xfrm>
              <a:off x="398463" y="3057525"/>
              <a:ext cx="222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82" name="Freeform 31"/>
            <p:cNvSpPr>
              <a:spLocks noChangeAspect="1"/>
            </p:cNvSpPr>
            <p:nvPr/>
          </p:nvSpPr>
          <p:spPr bwMode="auto">
            <a:xfrm>
              <a:off x="422275" y="1787525"/>
              <a:ext cx="2263775" cy="815975"/>
            </a:xfrm>
            <a:custGeom>
              <a:avLst/>
              <a:gdLst>
                <a:gd name="T0" fmla="*/ 2147483647 w 3040"/>
                <a:gd name="T1" fmla="*/ 2147483647 h 743"/>
                <a:gd name="T2" fmla="*/ 2147483647 w 3040"/>
                <a:gd name="T3" fmla="*/ 2147483647 h 743"/>
                <a:gd name="T4" fmla="*/ 2147483647 w 3040"/>
                <a:gd name="T5" fmla="*/ 2147483647 h 743"/>
                <a:gd name="T6" fmla="*/ 2147483647 w 3040"/>
                <a:gd name="T7" fmla="*/ 2147483647 h 743"/>
                <a:gd name="T8" fmla="*/ 2147483647 w 3040"/>
                <a:gd name="T9" fmla="*/ 2147483647 h 743"/>
                <a:gd name="T10" fmla="*/ 2147483647 w 3040"/>
                <a:gd name="T11" fmla="*/ 2147483647 h 743"/>
                <a:gd name="T12" fmla="*/ 2147483647 w 3040"/>
                <a:gd name="T13" fmla="*/ 2147483647 h 743"/>
                <a:gd name="T14" fmla="*/ 2147483647 w 3040"/>
                <a:gd name="T15" fmla="*/ 2147483647 h 743"/>
                <a:gd name="T16" fmla="*/ 2147483647 w 3040"/>
                <a:gd name="T17" fmla="*/ 2147483647 h 743"/>
                <a:gd name="T18" fmla="*/ 2147483647 w 3040"/>
                <a:gd name="T19" fmla="*/ 2147483647 h 743"/>
                <a:gd name="T20" fmla="*/ 2147483647 w 3040"/>
                <a:gd name="T21" fmla="*/ 2147483647 h 743"/>
                <a:gd name="T22" fmla="*/ 2147483647 w 3040"/>
                <a:gd name="T23" fmla="*/ 2147483647 h 743"/>
                <a:gd name="T24" fmla="*/ 2147483647 w 3040"/>
                <a:gd name="T25" fmla="*/ 2147483647 h 743"/>
                <a:gd name="T26" fmla="*/ 2147483647 w 3040"/>
                <a:gd name="T27" fmla="*/ 2147483647 h 743"/>
                <a:gd name="T28" fmla="*/ 2147483647 w 3040"/>
                <a:gd name="T29" fmla="*/ 2147483647 h 743"/>
                <a:gd name="T30" fmla="*/ 2147483647 w 3040"/>
                <a:gd name="T31" fmla="*/ 2147483647 h 743"/>
                <a:gd name="T32" fmla="*/ 2147483647 w 3040"/>
                <a:gd name="T33" fmla="*/ 2147483647 h 743"/>
                <a:gd name="T34" fmla="*/ 2147483647 w 3040"/>
                <a:gd name="T35" fmla="*/ 2147483647 h 743"/>
                <a:gd name="T36" fmla="*/ 2147483647 w 3040"/>
                <a:gd name="T37" fmla="*/ 2147483647 h 743"/>
                <a:gd name="T38" fmla="*/ 2147483647 w 3040"/>
                <a:gd name="T39" fmla="*/ 2147483647 h 743"/>
                <a:gd name="T40" fmla="*/ 2147483647 w 3040"/>
                <a:gd name="T41" fmla="*/ 2147483647 h 743"/>
                <a:gd name="T42" fmla="*/ 2147483647 w 3040"/>
                <a:gd name="T43" fmla="*/ 2147483647 h 743"/>
                <a:gd name="T44" fmla="*/ 2147483647 w 3040"/>
                <a:gd name="T45" fmla="*/ 2147483647 h 743"/>
                <a:gd name="T46" fmla="*/ 2147483647 w 3040"/>
                <a:gd name="T47" fmla="*/ 2147483647 h 743"/>
                <a:gd name="T48" fmla="*/ 2147483647 w 3040"/>
                <a:gd name="T49" fmla="*/ 2147483647 h 743"/>
                <a:gd name="T50" fmla="*/ 2147483647 w 3040"/>
                <a:gd name="T51" fmla="*/ 2147483647 h 743"/>
                <a:gd name="T52" fmla="*/ 2147483647 w 3040"/>
                <a:gd name="T53" fmla="*/ 2147483647 h 743"/>
                <a:gd name="T54" fmla="*/ 2147483647 w 3040"/>
                <a:gd name="T55" fmla="*/ 2147483647 h 743"/>
                <a:gd name="T56" fmla="*/ 2147483647 w 3040"/>
                <a:gd name="T57" fmla="*/ 2147483647 h 743"/>
                <a:gd name="T58" fmla="*/ 2147483647 w 3040"/>
                <a:gd name="T59" fmla="*/ 2147483647 h 743"/>
                <a:gd name="T60" fmla="*/ 2147483647 w 3040"/>
                <a:gd name="T61" fmla="*/ 2147483647 h 743"/>
                <a:gd name="T62" fmla="*/ 2147483647 w 3040"/>
                <a:gd name="T63" fmla="*/ 2147483647 h 743"/>
                <a:gd name="T64" fmla="*/ 2147483647 w 3040"/>
                <a:gd name="T65" fmla="*/ 2147483647 h 743"/>
                <a:gd name="T66" fmla="*/ 2147483647 w 3040"/>
                <a:gd name="T67" fmla="*/ 2147483647 h 743"/>
                <a:gd name="T68" fmla="*/ 2147483647 w 3040"/>
                <a:gd name="T69" fmla="*/ 2147483647 h 743"/>
                <a:gd name="T70" fmla="*/ 2147483647 w 3040"/>
                <a:gd name="T71" fmla="*/ 2147483647 h 743"/>
                <a:gd name="T72" fmla="*/ 2147483647 w 3040"/>
                <a:gd name="T73" fmla="*/ 2147483647 h 743"/>
                <a:gd name="T74" fmla="*/ 2147483647 w 3040"/>
                <a:gd name="T75" fmla="*/ 2147483647 h 743"/>
                <a:gd name="T76" fmla="*/ 2147483647 w 3040"/>
                <a:gd name="T77" fmla="*/ 2147483647 h 743"/>
                <a:gd name="T78" fmla="*/ 2147483647 w 3040"/>
                <a:gd name="T79" fmla="*/ 2147483647 h 743"/>
                <a:gd name="T80" fmla="*/ 2147483647 w 3040"/>
                <a:gd name="T81" fmla="*/ 2147483647 h 743"/>
                <a:gd name="T82" fmla="*/ 2147483647 w 3040"/>
                <a:gd name="T83" fmla="*/ 2147483647 h 743"/>
                <a:gd name="T84" fmla="*/ 2147483647 w 3040"/>
                <a:gd name="T85" fmla="*/ 2147483647 h 743"/>
                <a:gd name="T86" fmla="*/ 2147483647 w 3040"/>
                <a:gd name="T87" fmla="*/ 2147483647 h 743"/>
                <a:gd name="T88" fmla="*/ 2147483647 w 3040"/>
                <a:gd name="T89" fmla="*/ 2147483647 h 743"/>
                <a:gd name="T90" fmla="*/ 2147483647 w 3040"/>
                <a:gd name="T91" fmla="*/ 2147483647 h 743"/>
                <a:gd name="T92" fmla="*/ 2147483647 w 3040"/>
                <a:gd name="T93" fmla="*/ 2147483647 h 743"/>
                <a:gd name="T94" fmla="*/ 2147483647 w 3040"/>
                <a:gd name="T95" fmla="*/ 2147483647 h 743"/>
                <a:gd name="T96" fmla="*/ 2147483647 w 3040"/>
                <a:gd name="T97" fmla="*/ 2147483647 h 743"/>
                <a:gd name="T98" fmla="*/ 2147483647 w 3040"/>
                <a:gd name="T99" fmla="*/ 2147483647 h 743"/>
                <a:gd name="T100" fmla="*/ 2147483647 w 3040"/>
                <a:gd name="T101" fmla="*/ 2147483647 h 743"/>
                <a:gd name="T102" fmla="*/ 2147483647 w 3040"/>
                <a:gd name="T103" fmla="*/ 2147483647 h 743"/>
                <a:gd name="T104" fmla="*/ 2147483647 w 3040"/>
                <a:gd name="T105" fmla="*/ 2147483647 h 743"/>
                <a:gd name="T106" fmla="*/ 2147483647 w 3040"/>
                <a:gd name="T107" fmla="*/ 2147483647 h 743"/>
                <a:gd name="T108" fmla="*/ 2147483647 w 3040"/>
                <a:gd name="T109" fmla="*/ 2147483647 h 743"/>
                <a:gd name="T110" fmla="*/ 2147483647 w 3040"/>
                <a:gd name="T111" fmla="*/ 2147483647 h 743"/>
                <a:gd name="T112" fmla="*/ 2147483647 w 3040"/>
                <a:gd name="T113" fmla="*/ 2147483647 h 7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40" h="743">
                  <a:moveTo>
                    <a:pt x="0" y="728"/>
                  </a:moveTo>
                  <a:lnTo>
                    <a:pt x="11" y="743"/>
                  </a:lnTo>
                  <a:lnTo>
                    <a:pt x="34" y="726"/>
                  </a:lnTo>
                  <a:lnTo>
                    <a:pt x="28" y="718"/>
                  </a:lnTo>
                  <a:lnTo>
                    <a:pt x="32" y="728"/>
                  </a:lnTo>
                  <a:lnTo>
                    <a:pt x="55" y="718"/>
                  </a:lnTo>
                  <a:lnTo>
                    <a:pt x="51" y="709"/>
                  </a:lnTo>
                  <a:lnTo>
                    <a:pt x="51" y="718"/>
                  </a:lnTo>
                  <a:lnTo>
                    <a:pt x="74" y="718"/>
                  </a:lnTo>
                  <a:lnTo>
                    <a:pt x="97" y="718"/>
                  </a:lnTo>
                  <a:lnTo>
                    <a:pt x="128" y="718"/>
                  </a:lnTo>
                  <a:lnTo>
                    <a:pt x="128" y="709"/>
                  </a:lnTo>
                  <a:lnTo>
                    <a:pt x="124" y="718"/>
                  </a:lnTo>
                  <a:lnTo>
                    <a:pt x="147" y="728"/>
                  </a:lnTo>
                  <a:lnTo>
                    <a:pt x="151" y="728"/>
                  </a:lnTo>
                  <a:lnTo>
                    <a:pt x="174" y="728"/>
                  </a:lnTo>
                  <a:lnTo>
                    <a:pt x="178" y="728"/>
                  </a:lnTo>
                  <a:lnTo>
                    <a:pt x="201" y="718"/>
                  </a:lnTo>
                  <a:lnTo>
                    <a:pt x="224" y="711"/>
                  </a:lnTo>
                  <a:lnTo>
                    <a:pt x="247" y="701"/>
                  </a:lnTo>
                  <a:lnTo>
                    <a:pt x="269" y="693"/>
                  </a:lnTo>
                  <a:lnTo>
                    <a:pt x="292" y="684"/>
                  </a:lnTo>
                  <a:lnTo>
                    <a:pt x="315" y="676"/>
                  </a:lnTo>
                  <a:lnTo>
                    <a:pt x="338" y="668"/>
                  </a:lnTo>
                  <a:lnTo>
                    <a:pt x="342" y="665"/>
                  </a:lnTo>
                  <a:lnTo>
                    <a:pt x="365" y="638"/>
                  </a:lnTo>
                  <a:lnTo>
                    <a:pt x="358" y="632"/>
                  </a:lnTo>
                  <a:lnTo>
                    <a:pt x="363" y="640"/>
                  </a:lnTo>
                  <a:lnTo>
                    <a:pt x="394" y="615"/>
                  </a:lnTo>
                  <a:lnTo>
                    <a:pt x="396" y="613"/>
                  </a:lnTo>
                  <a:lnTo>
                    <a:pt x="419" y="578"/>
                  </a:lnTo>
                  <a:lnTo>
                    <a:pt x="411" y="573"/>
                  </a:lnTo>
                  <a:lnTo>
                    <a:pt x="417" y="580"/>
                  </a:lnTo>
                  <a:lnTo>
                    <a:pt x="440" y="563"/>
                  </a:lnTo>
                  <a:lnTo>
                    <a:pt x="442" y="563"/>
                  </a:lnTo>
                  <a:lnTo>
                    <a:pt x="465" y="538"/>
                  </a:lnTo>
                  <a:lnTo>
                    <a:pt x="465" y="536"/>
                  </a:lnTo>
                  <a:lnTo>
                    <a:pt x="488" y="510"/>
                  </a:lnTo>
                  <a:lnTo>
                    <a:pt x="480" y="504"/>
                  </a:lnTo>
                  <a:lnTo>
                    <a:pt x="488" y="511"/>
                  </a:lnTo>
                  <a:lnTo>
                    <a:pt x="511" y="487"/>
                  </a:lnTo>
                  <a:lnTo>
                    <a:pt x="534" y="462"/>
                  </a:lnTo>
                  <a:lnTo>
                    <a:pt x="526" y="454"/>
                  </a:lnTo>
                  <a:lnTo>
                    <a:pt x="532" y="462"/>
                  </a:lnTo>
                  <a:lnTo>
                    <a:pt x="555" y="444"/>
                  </a:lnTo>
                  <a:lnTo>
                    <a:pt x="578" y="427"/>
                  </a:lnTo>
                  <a:lnTo>
                    <a:pt x="601" y="410"/>
                  </a:lnTo>
                  <a:lnTo>
                    <a:pt x="595" y="402"/>
                  </a:lnTo>
                  <a:lnTo>
                    <a:pt x="597" y="412"/>
                  </a:lnTo>
                  <a:lnTo>
                    <a:pt x="628" y="404"/>
                  </a:lnTo>
                  <a:lnTo>
                    <a:pt x="626" y="395"/>
                  </a:lnTo>
                  <a:lnTo>
                    <a:pt x="624" y="404"/>
                  </a:lnTo>
                  <a:lnTo>
                    <a:pt x="647" y="412"/>
                  </a:lnTo>
                  <a:lnTo>
                    <a:pt x="649" y="412"/>
                  </a:lnTo>
                  <a:lnTo>
                    <a:pt x="672" y="412"/>
                  </a:lnTo>
                  <a:lnTo>
                    <a:pt x="672" y="402"/>
                  </a:lnTo>
                  <a:lnTo>
                    <a:pt x="666" y="410"/>
                  </a:lnTo>
                  <a:lnTo>
                    <a:pt x="689" y="427"/>
                  </a:lnTo>
                  <a:lnTo>
                    <a:pt x="712" y="444"/>
                  </a:lnTo>
                  <a:lnTo>
                    <a:pt x="717" y="446"/>
                  </a:lnTo>
                  <a:lnTo>
                    <a:pt x="740" y="446"/>
                  </a:lnTo>
                  <a:lnTo>
                    <a:pt x="763" y="446"/>
                  </a:lnTo>
                  <a:lnTo>
                    <a:pt x="786" y="446"/>
                  </a:lnTo>
                  <a:lnTo>
                    <a:pt x="809" y="446"/>
                  </a:lnTo>
                  <a:lnTo>
                    <a:pt x="813" y="446"/>
                  </a:lnTo>
                  <a:lnTo>
                    <a:pt x="836" y="437"/>
                  </a:lnTo>
                  <a:lnTo>
                    <a:pt x="859" y="429"/>
                  </a:lnTo>
                  <a:lnTo>
                    <a:pt x="890" y="420"/>
                  </a:lnTo>
                  <a:lnTo>
                    <a:pt x="913" y="412"/>
                  </a:lnTo>
                  <a:lnTo>
                    <a:pt x="936" y="404"/>
                  </a:lnTo>
                  <a:lnTo>
                    <a:pt x="938" y="402"/>
                  </a:lnTo>
                  <a:lnTo>
                    <a:pt x="961" y="385"/>
                  </a:lnTo>
                  <a:lnTo>
                    <a:pt x="984" y="368"/>
                  </a:lnTo>
                  <a:lnTo>
                    <a:pt x="1007" y="351"/>
                  </a:lnTo>
                  <a:lnTo>
                    <a:pt x="1030" y="333"/>
                  </a:lnTo>
                  <a:lnTo>
                    <a:pt x="1024" y="326"/>
                  </a:lnTo>
                  <a:lnTo>
                    <a:pt x="1028" y="335"/>
                  </a:lnTo>
                  <a:lnTo>
                    <a:pt x="1051" y="326"/>
                  </a:lnTo>
                  <a:lnTo>
                    <a:pt x="1074" y="318"/>
                  </a:lnTo>
                  <a:lnTo>
                    <a:pt x="1097" y="310"/>
                  </a:lnTo>
                  <a:lnTo>
                    <a:pt x="1093" y="301"/>
                  </a:lnTo>
                  <a:lnTo>
                    <a:pt x="1093" y="310"/>
                  </a:lnTo>
                  <a:lnTo>
                    <a:pt x="1116" y="310"/>
                  </a:lnTo>
                  <a:lnTo>
                    <a:pt x="1146" y="310"/>
                  </a:lnTo>
                  <a:lnTo>
                    <a:pt x="1169" y="310"/>
                  </a:lnTo>
                  <a:lnTo>
                    <a:pt x="1173" y="310"/>
                  </a:lnTo>
                  <a:lnTo>
                    <a:pt x="1196" y="301"/>
                  </a:lnTo>
                  <a:lnTo>
                    <a:pt x="1198" y="299"/>
                  </a:lnTo>
                  <a:lnTo>
                    <a:pt x="1221" y="282"/>
                  </a:lnTo>
                  <a:lnTo>
                    <a:pt x="1244" y="265"/>
                  </a:lnTo>
                  <a:lnTo>
                    <a:pt x="1238" y="257"/>
                  </a:lnTo>
                  <a:lnTo>
                    <a:pt x="1238" y="266"/>
                  </a:lnTo>
                  <a:lnTo>
                    <a:pt x="1261" y="266"/>
                  </a:lnTo>
                  <a:lnTo>
                    <a:pt x="1261" y="257"/>
                  </a:lnTo>
                  <a:lnTo>
                    <a:pt x="1257" y="266"/>
                  </a:lnTo>
                  <a:lnTo>
                    <a:pt x="1280" y="276"/>
                  </a:lnTo>
                  <a:lnTo>
                    <a:pt x="1284" y="276"/>
                  </a:lnTo>
                  <a:lnTo>
                    <a:pt x="1307" y="276"/>
                  </a:lnTo>
                  <a:lnTo>
                    <a:pt x="1330" y="276"/>
                  </a:lnTo>
                  <a:lnTo>
                    <a:pt x="1330" y="266"/>
                  </a:lnTo>
                  <a:lnTo>
                    <a:pt x="1328" y="276"/>
                  </a:lnTo>
                  <a:lnTo>
                    <a:pt x="1351" y="284"/>
                  </a:lnTo>
                  <a:lnTo>
                    <a:pt x="1353" y="284"/>
                  </a:lnTo>
                  <a:lnTo>
                    <a:pt x="1376" y="284"/>
                  </a:lnTo>
                  <a:lnTo>
                    <a:pt x="1407" y="284"/>
                  </a:lnTo>
                  <a:lnTo>
                    <a:pt x="1411" y="284"/>
                  </a:lnTo>
                  <a:lnTo>
                    <a:pt x="1434" y="276"/>
                  </a:lnTo>
                  <a:lnTo>
                    <a:pt x="1430" y="266"/>
                  </a:lnTo>
                  <a:lnTo>
                    <a:pt x="1430" y="276"/>
                  </a:lnTo>
                  <a:lnTo>
                    <a:pt x="1455" y="276"/>
                  </a:lnTo>
                  <a:lnTo>
                    <a:pt x="1458" y="276"/>
                  </a:lnTo>
                  <a:lnTo>
                    <a:pt x="1481" y="266"/>
                  </a:lnTo>
                  <a:lnTo>
                    <a:pt x="1478" y="257"/>
                  </a:lnTo>
                  <a:lnTo>
                    <a:pt x="1474" y="266"/>
                  </a:lnTo>
                  <a:lnTo>
                    <a:pt x="1497" y="276"/>
                  </a:lnTo>
                  <a:lnTo>
                    <a:pt x="1499" y="276"/>
                  </a:lnTo>
                  <a:lnTo>
                    <a:pt x="1522" y="284"/>
                  </a:lnTo>
                  <a:lnTo>
                    <a:pt x="1524" y="274"/>
                  </a:lnTo>
                  <a:lnTo>
                    <a:pt x="1518" y="282"/>
                  </a:lnTo>
                  <a:lnTo>
                    <a:pt x="1541" y="299"/>
                  </a:lnTo>
                  <a:lnTo>
                    <a:pt x="1543" y="301"/>
                  </a:lnTo>
                  <a:lnTo>
                    <a:pt x="1566" y="310"/>
                  </a:lnTo>
                  <a:lnTo>
                    <a:pt x="1569" y="301"/>
                  </a:lnTo>
                  <a:lnTo>
                    <a:pt x="1566" y="309"/>
                  </a:lnTo>
                  <a:lnTo>
                    <a:pt x="1589" y="324"/>
                  </a:lnTo>
                  <a:lnTo>
                    <a:pt x="1592" y="326"/>
                  </a:lnTo>
                  <a:lnTo>
                    <a:pt x="1615" y="326"/>
                  </a:lnTo>
                  <a:lnTo>
                    <a:pt x="1615" y="316"/>
                  </a:lnTo>
                  <a:lnTo>
                    <a:pt x="1614" y="326"/>
                  </a:lnTo>
                  <a:lnTo>
                    <a:pt x="1644" y="335"/>
                  </a:lnTo>
                  <a:lnTo>
                    <a:pt x="1650" y="335"/>
                  </a:lnTo>
                  <a:lnTo>
                    <a:pt x="1673" y="326"/>
                  </a:lnTo>
                  <a:lnTo>
                    <a:pt x="1696" y="318"/>
                  </a:lnTo>
                  <a:lnTo>
                    <a:pt x="1692" y="309"/>
                  </a:lnTo>
                  <a:lnTo>
                    <a:pt x="1692" y="318"/>
                  </a:lnTo>
                  <a:lnTo>
                    <a:pt x="1715" y="318"/>
                  </a:lnTo>
                  <a:lnTo>
                    <a:pt x="1715" y="309"/>
                  </a:lnTo>
                  <a:lnTo>
                    <a:pt x="1713" y="318"/>
                  </a:lnTo>
                  <a:lnTo>
                    <a:pt x="1736" y="326"/>
                  </a:lnTo>
                  <a:lnTo>
                    <a:pt x="1738" y="316"/>
                  </a:lnTo>
                  <a:lnTo>
                    <a:pt x="1734" y="326"/>
                  </a:lnTo>
                  <a:lnTo>
                    <a:pt x="1757" y="335"/>
                  </a:lnTo>
                  <a:lnTo>
                    <a:pt x="1759" y="335"/>
                  </a:lnTo>
                  <a:lnTo>
                    <a:pt x="1782" y="343"/>
                  </a:lnTo>
                  <a:lnTo>
                    <a:pt x="1784" y="333"/>
                  </a:lnTo>
                  <a:lnTo>
                    <a:pt x="1780" y="343"/>
                  </a:lnTo>
                  <a:lnTo>
                    <a:pt x="1803" y="353"/>
                  </a:lnTo>
                  <a:lnTo>
                    <a:pt x="1807" y="353"/>
                  </a:lnTo>
                  <a:lnTo>
                    <a:pt x="1830" y="353"/>
                  </a:lnTo>
                  <a:lnTo>
                    <a:pt x="1834" y="353"/>
                  </a:lnTo>
                  <a:lnTo>
                    <a:pt x="1857" y="343"/>
                  </a:lnTo>
                  <a:lnTo>
                    <a:pt x="1859" y="341"/>
                  </a:lnTo>
                  <a:lnTo>
                    <a:pt x="1882" y="324"/>
                  </a:lnTo>
                  <a:lnTo>
                    <a:pt x="1876" y="316"/>
                  </a:lnTo>
                  <a:lnTo>
                    <a:pt x="1880" y="324"/>
                  </a:lnTo>
                  <a:lnTo>
                    <a:pt x="1910" y="309"/>
                  </a:lnTo>
                  <a:lnTo>
                    <a:pt x="1906" y="301"/>
                  </a:lnTo>
                  <a:lnTo>
                    <a:pt x="1910" y="310"/>
                  </a:lnTo>
                  <a:lnTo>
                    <a:pt x="1933" y="301"/>
                  </a:lnTo>
                  <a:lnTo>
                    <a:pt x="1956" y="293"/>
                  </a:lnTo>
                  <a:lnTo>
                    <a:pt x="1979" y="284"/>
                  </a:lnTo>
                  <a:lnTo>
                    <a:pt x="1975" y="274"/>
                  </a:lnTo>
                  <a:lnTo>
                    <a:pt x="1975" y="284"/>
                  </a:lnTo>
                  <a:lnTo>
                    <a:pt x="1998" y="284"/>
                  </a:lnTo>
                  <a:lnTo>
                    <a:pt x="2021" y="284"/>
                  </a:lnTo>
                  <a:lnTo>
                    <a:pt x="2025" y="284"/>
                  </a:lnTo>
                  <a:lnTo>
                    <a:pt x="2048" y="276"/>
                  </a:lnTo>
                  <a:lnTo>
                    <a:pt x="2050" y="274"/>
                  </a:lnTo>
                  <a:lnTo>
                    <a:pt x="2073" y="257"/>
                  </a:lnTo>
                  <a:lnTo>
                    <a:pt x="2075" y="257"/>
                  </a:lnTo>
                  <a:lnTo>
                    <a:pt x="2098" y="232"/>
                  </a:lnTo>
                  <a:lnTo>
                    <a:pt x="2090" y="224"/>
                  </a:lnTo>
                  <a:lnTo>
                    <a:pt x="2096" y="232"/>
                  </a:lnTo>
                  <a:lnTo>
                    <a:pt x="2119" y="215"/>
                  </a:lnTo>
                  <a:lnTo>
                    <a:pt x="2142" y="198"/>
                  </a:lnTo>
                  <a:lnTo>
                    <a:pt x="2136" y="190"/>
                  </a:lnTo>
                  <a:lnTo>
                    <a:pt x="2142" y="198"/>
                  </a:lnTo>
                  <a:lnTo>
                    <a:pt x="2173" y="180"/>
                  </a:lnTo>
                  <a:lnTo>
                    <a:pt x="2196" y="163"/>
                  </a:lnTo>
                  <a:lnTo>
                    <a:pt x="2197" y="163"/>
                  </a:lnTo>
                  <a:lnTo>
                    <a:pt x="2220" y="138"/>
                  </a:lnTo>
                  <a:lnTo>
                    <a:pt x="2213" y="131"/>
                  </a:lnTo>
                  <a:lnTo>
                    <a:pt x="2217" y="140"/>
                  </a:lnTo>
                  <a:lnTo>
                    <a:pt x="2240" y="131"/>
                  </a:lnTo>
                  <a:lnTo>
                    <a:pt x="2263" y="123"/>
                  </a:lnTo>
                  <a:lnTo>
                    <a:pt x="2286" y="113"/>
                  </a:lnTo>
                  <a:lnTo>
                    <a:pt x="2282" y="104"/>
                  </a:lnTo>
                  <a:lnTo>
                    <a:pt x="2282" y="113"/>
                  </a:lnTo>
                  <a:lnTo>
                    <a:pt x="2305" y="113"/>
                  </a:lnTo>
                  <a:lnTo>
                    <a:pt x="2310" y="111"/>
                  </a:lnTo>
                  <a:lnTo>
                    <a:pt x="2333" y="94"/>
                  </a:lnTo>
                  <a:lnTo>
                    <a:pt x="2356" y="77"/>
                  </a:lnTo>
                  <a:lnTo>
                    <a:pt x="2351" y="69"/>
                  </a:lnTo>
                  <a:lnTo>
                    <a:pt x="2356" y="77"/>
                  </a:lnTo>
                  <a:lnTo>
                    <a:pt x="2379" y="62"/>
                  </a:lnTo>
                  <a:lnTo>
                    <a:pt x="2374" y="54"/>
                  </a:lnTo>
                  <a:lnTo>
                    <a:pt x="2377" y="64"/>
                  </a:lnTo>
                  <a:lnTo>
                    <a:pt x="2400" y="54"/>
                  </a:lnTo>
                  <a:lnTo>
                    <a:pt x="2397" y="44"/>
                  </a:lnTo>
                  <a:lnTo>
                    <a:pt x="2398" y="54"/>
                  </a:lnTo>
                  <a:lnTo>
                    <a:pt x="2429" y="46"/>
                  </a:lnTo>
                  <a:lnTo>
                    <a:pt x="2431" y="46"/>
                  </a:lnTo>
                  <a:lnTo>
                    <a:pt x="2454" y="37"/>
                  </a:lnTo>
                  <a:lnTo>
                    <a:pt x="2477" y="29"/>
                  </a:lnTo>
                  <a:lnTo>
                    <a:pt x="2473" y="20"/>
                  </a:lnTo>
                  <a:lnTo>
                    <a:pt x="2471" y="29"/>
                  </a:lnTo>
                  <a:lnTo>
                    <a:pt x="2494" y="37"/>
                  </a:lnTo>
                  <a:lnTo>
                    <a:pt x="2500" y="37"/>
                  </a:lnTo>
                  <a:lnTo>
                    <a:pt x="2523" y="29"/>
                  </a:lnTo>
                  <a:lnTo>
                    <a:pt x="2546" y="20"/>
                  </a:lnTo>
                  <a:lnTo>
                    <a:pt x="2542" y="10"/>
                  </a:lnTo>
                  <a:lnTo>
                    <a:pt x="2542" y="20"/>
                  </a:lnTo>
                  <a:lnTo>
                    <a:pt x="2565" y="20"/>
                  </a:lnTo>
                  <a:lnTo>
                    <a:pt x="2565" y="10"/>
                  </a:lnTo>
                  <a:lnTo>
                    <a:pt x="2561" y="20"/>
                  </a:lnTo>
                  <a:lnTo>
                    <a:pt x="2584" y="29"/>
                  </a:lnTo>
                  <a:lnTo>
                    <a:pt x="2588" y="29"/>
                  </a:lnTo>
                  <a:lnTo>
                    <a:pt x="2611" y="29"/>
                  </a:lnTo>
                  <a:lnTo>
                    <a:pt x="2611" y="20"/>
                  </a:lnTo>
                  <a:lnTo>
                    <a:pt x="2609" y="29"/>
                  </a:lnTo>
                  <a:lnTo>
                    <a:pt x="2632" y="37"/>
                  </a:lnTo>
                  <a:lnTo>
                    <a:pt x="2634" y="27"/>
                  </a:lnTo>
                  <a:lnTo>
                    <a:pt x="2628" y="35"/>
                  </a:lnTo>
                  <a:lnTo>
                    <a:pt x="2651" y="52"/>
                  </a:lnTo>
                  <a:lnTo>
                    <a:pt x="2653" y="52"/>
                  </a:lnTo>
                  <a:lnTo>
                    <a:pt x="2684" y="69"/>
                  </a:lnTo>
                  <a:lnTo>
                    <a:pt x="2688" y="62"/>
                  </a:lnTo>
                  <a:lnTo>
                    <a:pt x="2682" y="69"/>
                  </a:lnTo>
                  <a:lnTo>
                    <a:pt x="2705" y="87"/>
                  </a:lnTo>
                  <a:lnTo>
                    <a:pt x="2728" y="104"/>
                  </a:lnTo>
                  <a:lnTo>
                    <a:pt x="2732" y="106"/>
                  </a:lnTo>
                  <a:lnTo>
                    <a:pt x="2755" y="113"/>
                  </a:lnTo>
                  <a:lnTo>
                    <a:pt x="2757" y="104"/>
                  </a:lnTo>
                  <a:lnTo>
                    <a:pt x="2751" y="111"/>
                  </a:lnTo>
                  <a:lnTo>
                    <a:pt x="2774" y="129"/>
                  </a:lnTo>
                  <a:lnTo>
                    <a:pt x="2797" y="146"/>
                  </a:lnTo>
                  <a:lnTo>
                    <a:pt x="2802" y="138"/>
                  </a:lnTo>
                  <a:lnTo>
                    <a:pt x="2797" y="146"/>
                  </a:lnTo>
                  <a:lnTo>
                    <a:pt x="2820" y="171"/>
                  </a:lnTo>
                  <a:lnTo>
                    <a:pt x="2820" y="169"/>
                  </a:lnTo>
                  <a:lnTo>
                    <a:pt x="2822" y="173"/>
                  </a:lnTo>
                  <a:lnTo>
                    <a:pt x="2845" y="182"/>
                  </a:lnTo>
                  <a:lnTo>
                    <a:pt x="2848" y="173"/>
                  </a:lnTo>
                  <a:lnTo>
                    <a:pt x="2843" y="180"/>
                  </a:lnTo>
                  <a:lnTo>
                    <a:pt x="2866" y="198"/>
                  </a:lnTo>
                  <a:lnTo>
                    <a:pt x="2871" y="199"/>
                  </a:lnTo>
                  <a:lnTo>
                    <a:pt x="2875" y="199"/>
                  </a:lnTo>
                  <a:lnTo>
                    <a:pt x="2898" y="190"/>
                  </a:lnTo>
                  <a:lnTo>
                    <a:pt x="2894" y="180"/>
                  </a:lnTo>
                  <a:lnTo>
                    <a:pt x="2894" y="190"/>
                  </a:lnTo>
                  <a:lnTo>
                    <a:pt x="2925" y="190"/>
                  </a:lnTo>
                  <a:lnTo>
                    <a:pt x="2948" y="190"/>
                  </a:lnTo>
                  <a:lnTo>
                    <a:pt x="2971" y="190"/>
                  </a:lnTo>
                  <a:lnTo>
                    <a:pt x="2994" y="190"/>
                  </a:lnTo>
                  <a:lnTo>
                    <a:pt x="2994" y="180"/>
                  </a:lnTo>
                  <a:lnTo>
                    <a:pt x="2990" y="190"/>
                  </a:lnTo>
                  <a:lnTo>
                    <a:pt x="3013" y="199"/>
                  </a:lnTo>
                  <a:lnTo>
                    <a:pt x="3017" y="199"/>
                  </a:lnTo>
                  <a:lnTo>
                    <a:pt x="3040" y="199"/>
                  </a:lnTo>
                  <a:lnTo>
                    <a:pt x="3040" y="180"/>
                  </a:lnTo>
                  <a:lnTo>
                    <a:pt x="3017" y="180"/>
                  </a:lnTo>
                  <a:lnTo>
                    <a:pt x="3017" y="190"/>
                  </a:lnTo>
                  <a:lnTo>
                    <a:pt x="3021" y="182"/>
                  </a:lnTo>
                  <a:lnTo>
                    <a:pt x="2998" y="173"/>
                  </a:lnTo>
                  <a:lnTo>
                    <a:pt x="2994" y="171"/>
                  </a:lnTo>
                  <a:lnTo>
                    <a:pt x="2971" y="171"/>
                  </a:lnTo>
                  <a:lnTo>
                    <a:pt x="2948" y="171"/>
                  </a:lnTo>
                  <a:lnTo>
                    <a:pt x="2925" y="171"/>
                  </a:lnTo>
                  <a:lnTo>
                    <a:pt x="2894" y="171"/>
                  </a:lnTo>
                  <a:lnTo>
                    <a:pt x="2892" y="173"/>
                  </a:lnTo>
                  <a:lnTo>
                    <a:pt x="2869" y="182"/>
                  </a:lnTo>
                  <a:lnTo>
                    <a:pt x="2871" y="190"/>
                  </a:lnTo>
                  <a:lnTo>
                    <a:pt x="2877" y="182"/>
                  </a:lnTo>
                  <a:lnTo>
                    <a:pt x="2854" y="165"/>
                  </a:lnTo>
                  <a:lnTo>
                    <a:pt x="2852" y="165"/>
                  </a:lnTo>
                  <a:lnTo>
                    <a:pt x="2829" y="155"/>
                  </a:lnTo>
                  <a:lnTo>
                    <a:pt x="2825" y="163"/>
                  </a:lnTo>
                  <a:lnTo>
                    <a:pt x="2833" y="157"/>
                  </a:lnTo>
                  <a:lnTo>
                    <a:pt x="2810" y="132"/>
                  </a:lnTo>
                  <a:lnTo>
                    <a:pt x="2808" y="131"/>
                  </a:lnTo>
                  <a:lnTo>
                    <a:pt x="2785" y="113"/>
                  </a:lnTo>
                  <a:lnTo>
                    <a:pt x="2762" y="96"/>
                  </a:lnTo>
                  <a:lnTo>
                    <a:pt x="2760" y="96"/>
                  </a:lnTo>
                  <a:lnTo>
                    <a:pt x="2737" y="88"/>
                  </a:lnTo>
                  <a:lnTo>
                    <a:pt x="2734" y="96"/>
                  </a:lnTo>
                  <a:lnTo>
                    <a:pt x="2739" y="88"/>
                  </a:lnTo>
                  <a:lnTo>
                    <a:pt x="2716" y="71"/>
                  </a:lnTo>
                  <a:lnTo>
                    <a:pt x="2693" y="54"/>
                  </a:lnTo>
                  <a:lnTo>
                    <a:pt x="2663" y="37"/>
                  </a:lnTo>
                  <a:lnTo>
                    <a:pt x="2657" y="44"/>
                  </a:lnTo>
                  <a:lnTo>
                    <a:pt x="2663" y="37"/>
                  </a:lnTo>
                  <a:lnTo>
                    <a:pt x="2640" y="20"/>
                  </a:lnTo>
                  <a:lnTo>
                    <a:pt x="2638" y="20"/>
                  </a:lnTo>
                  <a:lnTo>
                    <a:pt x="2615" y="12"/>
                  </a:lnTo>
                  <a:lnTo>
                    <a:pt x="2611" y="10"/>
                  </a:lnTo>
                  <a:lnTo>
                    <a:pt x="2588" y="10"/>
                  </a:lnTo>
                  <a:lnTo>
                    <a:pt x="2588" y="20"/>
                  </a:lnTo>
                  <a:lnTo>
                    <a:pt x="2592" y="12"/>
                  </a:lnTo>
                  <a:lnTo>
                    <a:pt x="2569" y="2"/>
                  </a:lnTo>
                  <a:lnTo>
                    <a:pt x="2565" y="0"/>
                  </a:lnTo>
                  <a:lnTo>
                    <a:pt x="2542" y="0"/>
                  </a:lnTo>
                  <a:lnTo>
                    <a:pt x="2540" y="2"/>
                  </a:lnTo>
                  <a:lnTo>
                    <a:pt x="2517" y="12"/>
                  </a:lnTo>
                  <a:lnTo>
                    <a:pt x="2494" y="20"/>
                  </a:lnTo>
                  <a:lnTo>
                    <a:pt x="2496" y="27"/>
                  </a:lnTo>
                  <a:lnTo>
                    <a:pt x="2500" y="20"/>
                  </a:lnTo>
                  <a:lnTo>
                    <a:pt x="2477" y="12"/>
                  </a:lnTo>
                  <a:lnTo>
                    <a:pt x="2471" y="12"/>
                  </a:lnTo>
                  <a:lnTo>
                    <a:pt x="2448" y="20"/>
                  </a:lnTo>
                  <a:lnTo>
                    <a:pt x="2425" y="29"/>
                  </a:lnTo>
                  <a:lnTo>
                    <a:pt x="2427" y="37"/>
                  </a:lnTo>
                  <a:lnTo>
                    <a:pt x="2425" y="29"/>
                  </a:lnTo>
                  <a:lnTo>
                    <a:pt x="2395" y="37"/>
                  </a:lnTo>
                  <a:lnTo>
                    <a:pt x="2372" y="46"/>
                  </a:lnTo>
                  <a:lnTo>
                    <a:pt x="2370" y="46"/>
                  </a:lnTo>
                  <a:lnTo>
                    <a:pt x="2347" y="62"/>
                  </a:lnTo>
                  <a:lnTo>
                    <a:pt x="2345" y="62"/>
                  </a:lnTo>
                  <a:lnTo>
                    <a:pt x="2322" y="79"/>
                  </a:lnTo>
                  <a:lnTo>
                    <a:pt x="2299" y="96"/>
                  </a:lnTo>
                  <a:lnTo>
                    <a:pt x="2305" y="104"/>
                  </a:lnTo>
                  <a:lnTo>
                    <a:pt x="2305" y="94"/>
                  </a:lnTo>
                  <a:lnTo>
                    <a:pt x="2282" y="94"/>
                  </a:lnTo>
                  <a:lnTo>
                    <a:pt x="2280" y="96"/>
                  </a:lnTo>
                  <a:lnTo>
                    <a:pt x="2257" y="106"/>
                  </a:lnTo>
                  <a:lnTo>
                    <a:pt x="2234" y="113"/>
                  </a:lnTo>
                  <a:lnTo>
                    <a:pt x="2211" y="123"/>
                  </a:lnTo>
                  <a:lnTo>
                    <a:pt x="2207" y="125"/>
                  </a:lnTo>
                  <a:lnTo>
                    <a:pt x="2184" y="150"/>
                  </a:lnTo>
                  <a:lnTo>
                    <a:pt x="2190" y="155"/>
                  </a:lnTo>
                  <a:lnTo>
                    <a:pt x="2184" y="148"/>
                  </a:lnTo>
                  <a:lnTo>
                    <a:pt x="2161" y="165"/>
                  </a:lnTo>
                  <a:lnTo>
                    <a:pt x="2167" y="173"/>
                  </a:lnTo>
                  <a:lnTo>
                    <a:pt x="2163" y="165"/>
                  </a:lnTo>
                  <a:lnTo>
                    <a:pt x="2132" y="182"/>
                  </a:lnTo>
                  <a:lnTo>
                    <a:pt x="2130" y="182"/>
                  </a:lnTo>
                  <a:lnTo>
                    <a:pt x="2107" y="199"/>
                  </a:lnTo>
                  <a:lnTo>
                    <a:pt x="2084" y="217"/>
                  </a:lnTo>
                  <a:lnTo>
                    <a:pt x="2084" y="219"/>
                  </a:lnTo>
                  <a:lnTo>
                    <a:pt x="2062" y="243"/>
                  </a:lnTo>
                  <a:lnTo>
                    <a:pt x="2067" y="249"/>
                  </a:lnTo>
                  <a:lnTo>
                    <a:pt x="2062" y="242"/>
                  </a:lnTo>
                  <a:lnTo>
                    <a:pt x="2039" y="259"/>
                  </a:lnTo>
                  <a:lnTo>
                    <a:pt x="2044" y="266"/>
                  </a:lnTo>
                  <a:lnTo>
                    <a:pt x="2042" y="259"/>
                  </a:lnTo>
                  <a:lnTo>
                    <a:pt x="2019" y="266"/>
                  </a:lnTo>
                  <a:lnTo>
                    <a:pt x="2021" y="274"/>
                  </a:lnTo>
                  <a:lnTo>
                    <a:pt x="2021" y="265"/>
                  </a:lnTo>
                  <a:lnTo>
                    <a:pt x="1998" y="265"/>
                  </a:lnTo>
                  <a:lnTo>
                    <a:pt x="1975" y="265"/>
                  </a:lnTo>
                  <a:lnTo>
                    <a:pt x="1973" y="266"/>
                  </a:lnTo>
                  <a:lnTo>
                    <a:pt x="1950" y="276"/>
                  </a:lnTo>
                  <a:lnTo>
                    <a:pt x="1928" y="284"/>
                  </a:lnTo>
                  <a:lnTo>
                    <a:pt x="1905" y="293"/>
                  </a:lnTo>
                  <a:lnTo>
                    <a:pt x="1903" y="293"/>
                  </a:lnTo>
                  <a:lnTo>
                    <a:pt x="1872" y="309"/>
                  </a:lnTo>
                  <a:lnTo>
                    <a:pt x="1870" y="309"/>
                  </a:lnTo>
                  <a:lnTo>
                    <a:pt x="1847" y="326"/>
                  </a:lnTo>
                  <a:lnTo>
                    <a:pt x="1853" y="333"/>
                  </a:lnTo>
                  <a:lnTo>
                    <a:pt x="1851" y="326"/>
                  </a:lnTo>
                  <a:lnTo>
                    <a:pt x="1828" y="335"/>
                  </a:lnTo>
                  <a:lnTo>
                    <a:pt x="1830" y="343"/>
                  </a:lnTo>
                  <a:lnTo>
                    <a:pt x="1830" y="333"/>
                  </a:lnTo>
                  <a:lnTo>
                    <a:pt x="1807" y="333"/>
                  </a:lnTo>
                  <a:lnTo>
                    <a:pt x="1807" y="343"/>
                  </a:lnTo>
                  <a:lnTo>
                    <a:pt x="1811" y="335"/>
                  </a:lnTo>
                  <a:lnTo>
                    <a:pt x="1788" y="326"/>
                  </a:lnTo>
                  <a:lnTo>
                    <a:pt x="1765" y="318"/>
                  </a:lnTo>
                  <a:lnTo>
                    <a:pt x="1761" y="326"/>
                  </a:lnTo>
                  <a:lnTo>
                    <a:pt x="1765" y="318"/>
                  </a:lnTo>
                  <a:lnTo>
                    <a:pt x="1742" y="309"/>
                  </a:lnTo>
                  <a:lnTo>
                    <a:pt x="1719" y="301"/>
                  </a:lnTo>
                  <a:lnTo>
                    <a:pt x="1715" y="299"/>
                  </a:lnTo>
                  <a:lnTo>
                    <a:pt x="1692" y="299"/>
                  </a:lnTo>
                  <a:lnTo>
                    <a:pt x="1690" y="301"/>
                  </a:lnTo>
                  <a:lnTo>
                    <a:pt x="1667" y="309"/>
                  </a:lnTo>
                  <a:lnTo>
                    <a:pt x="1644" y="318"/>
                  </a:lnTo>
                  <a:lnTo>
                    <a:pt x="1646" y="326"/>
                  </a:lnTo>
                  <a:lnTo>
                    <a:pt x="1650" y="318"/>
                  </a:lnTo>
                  <a:lnTo>
                    <a:pt x="1619" y="309"/>
                  </a:lnTo>
                  <a:lnTo>
                    <a:pt x="1615" y="307"/>
                  </a:lnTo>
                  <a:lnTo>
                    <a:pt x="1592" y="307"/>
                  </a:lnTo>
                  <a:lnTo>
                    <a:pt x="1592" y="316"/>
                  </a:lnTo>
                  <a:lnTo>
                    <a:pt x="1598" y="309"/>
                  </a:lnTo>
                  <a:lnTo>
                    <a:pt x="1575" y="293"/>
                  </a:lnTo>
                  <a:lnTo>
                    <a:pt x="1573" y="293"/>
                  </a:lnTo>
                  <a:lnTo>
                    <a:pt x="1550" y="284"/>
                  </a:lnTo>
                  <a:lnTo>
                    <a:pt x="1546" y="291"/>
                  </a:lnTo>
                  <a:lnTo>
                    <a:pt x="1552" y="284"/>
                  </a:lnTo>
                  <a:lnTo>
                    <a:pt x="1529" y="266"/>
                  </a:lnTo>
                  <a:lnTo>
                    <a:pt x="1527" y="266"/>
                  </a:lnTo>
                  <a:lnTo>
                    <a:pt x="1504" y="259"/>
                  </a:lnTo>
                  <a:lnTo>
                    <a:pt x="1501" y="266"/>
                  </a:lnTo>
                  <a:lnTo>
                    <a:pt x="1504" y="259"/>
                  </a:lnTo>
                  <a:lnTo>
                    <a:pt x="1481" y="249"/>
                  </a:lnTo>
                  <a:lnTo>
                    <a:pt x="1476" y="249"/>
                  </a:lnTo>
                  <a:lnTo>
                    <a:pt x="1453" y="259"/>
                  </a:lnTo>
                  <a:lnTo>
                    <a:pt x="1455" y="266"/>
                  </a:lnTo>
                  <a:lnTo>
                    <a:pt x="1455" y="257"/>
                  </a:lnTo>
                  <a:lnTo>
                    <a:pt x="1430" y="257"/>
                  </a:lnTo>
                  <a:lnTo>
                    <a:pt x="1428" y="259"/>
                  </a:lnTo>
                  <a:lnTo>
                    <a:pt x="1405" y="266"/>
                  </a:lnTo>
                  <a:lnTo>
                    <a:pt x="1407" y="274"/>
                  </a:lnTo>
                  <a:lnTo>
                    <a:pt x="1407" y="265"/>
                  </a:lnTo>
                  <a:lnTo>
                    <a:pt x="1376" y="265"/>
                  </a:lnTo>
                  <a:lnTo>
                    <a:pt x="1353" y="265"/>
                  </a:lnTo>
                  <a:lnTo>
                    <a:pt x="1353" y="274"/>
                  </a:lnTo>
                  <a:lnTo>
                    <a:pt x="1357" y="266"/>
                  </a:lnTo>
                  <a:lnTo>
                    <a:pt x="1334" y="259"/>
                  </a:lnTo>
                  <a:lnTo>
                    <a:pt x="1330" y="257"/>
                  </a:lnTo>
                  <a:lnTo>
                    <a:pt x="1307" y="257"/>
                  </a:lnTo>
                  <a:lnTo>
                    <a:pt x="1284" y="257"/>
                  </a:lnTo>
                  <a:lnTo>
                    <a:pt x="1284" y="266"/>
                  </a:lnTo>
                  <a:lnTo>
                    <a:pt x="1288" y="259"/>
                  </a:lnTo>
                  <a:lnTo>
                    <a:pt x="1265" y="249"/>
                  </a:lnTo>
                  <a:lnTo>
                    <a:pt x="1261" y="247"/>
                  </a:lnTo>
                  <a:lnTo>
                    <a:pt x="1238" y="247"/>
                  </a:lnTo>
                  <a:lnTo>
                    <a:pt x="1233" y="249"/>
                  </a:lnTo>
                  <a:lnTo>
                    <a:pt x="1210" y="266"/>
                  </a:lnTo>
                  <a:lnTo>
                    <a:pt x="1187" y="284"/>
                  </a:lnTo>
                  <a:lnTo>
                    <a:pt x="1192" y="291"/>
                  </a:lnTo>
                  <a:lnTo>
                    <a:pt x="1190" y="284"/>
                  </a:lnTo>
                  <a:lnTo>
                    <a:pt x="1167" y="293"/>
                  </a:lnTo>
                  <a:lnTo>
                    <a:pt x="1169" y="301"/>
                  </a:lnTo>
                  <a:lnTo>
                    <a:pt x="1169" y="291"/>
                  </a:lnTo>
                  <a:lnTo>
                    <a:pt x="1146" y="291"/>
                  </a:lnTo>
                  <a:lnTo>
                    <a:pt x="1116" y="291"/>
                  </a:lnTo>
                  <a:lnTo>
                    <a:pt x="1093" y="291"/>
                  </a:lnTo>
                  <a:lnTo>
                    <a:pt x="1091" y="293"/>
                  </a:lnTo>
                  <a:lnTo>
                    <a:pt x="1068" y="301"/>
                  </a:lnTo>
                  <a:lnTo>
                    <a:pt x="1045" y="309"/>
                  </a:lnTo>
                  <a:lnTo>
                    <a:pt x="1022" y="318"/>
                  </a:lnTo>
                  <a:lnTo>
                    <a:pt x="1018" y="318"/>
                  </a:lnTo>
                  <a:lnTo>
                    <a:pt x="995" y="335"/>
                  </a:lnTo>
                  <a:lnTo>
                    <a:pt x="972" y="353"/>
                  </a:lnTo>
                  <a:lnTo>
                    <a:pt x="949" y="370"/>
                  </a:lnTo>
                  <a:lnTo>
                    <a:pt x="926" y="387"/>
                  </a:lnTo>
                  <a:lnTo>
                    <a:pt x="932" y="395"/>
                  </a:lnTo>
                  <a:lnTo>
                    <a:pt x="930" y="387"/>
                  </a:lnTo>
                  <a:lnTo>
                    <a:pt x="907" y="395"/>
                  </a:lnTo>
                  <a:lnTo>
                    <a:pt x="884" y="402"/>
                  </a:lnTo>
                  <a:lnTo>
                    <a:pt x="853" y="412"/>
                  </a:lnTo>
                  <a:lnTo>
                    <a:pt x="830" y="420"/>
                  </a:lnTo>
                  <a:lnTo>
                    <a:pt x="807" y="429"/>
                  </a:lnTo>
                  <a:lnTo>
                    <a:pt x="809" y="437"/>
                  </a:lnTo>
                  <a:lnTo>
                    <a:pt x="809" y="427"/>
                  </a:lnTo>
                  <a:lnTo>
                    <a:pt x="786" y="427"/>
                  </a:lnTo>
                  <a:lnTo>
                    <a:pt x="763" y="427"/>
                  </a:lnTo>
                  <a:lnTo>
                    <a:pt x="740" y="427"/>
                  </a:lnTo>
                  <a:lnTo>
                    <a:pt x="717" y="427"/>
                  </a:lnTo>
                  <a:lnTo>
                    <a:pt x="717" y="437"/>
                  </a:lnTo>
                  <a:lnTo>
                    <a:pt x="723" y="429"/>
                  </a:lnTo>
                  <a:lnTo>
                    <a:pt x="700" y="412"/>
                  </a:lnTo>
                  <a:lnTo>
                    <a:pt x="677" y="395"/>
                  </a:lnTo>
                  <a:lnTo>
                    <a:pt x="672" y="393"/>
                  </a:lnTo>
                  <a:lnTo>
                    <a:pt x="649" y="393"/>
                  </a:lnTo>
                  <a:lnTo>
                    <a:pt x="649" y="402"/>
                  </a:lnTo>
                  <a:lnTo>
                    <a:pt x="652" y="395"/>
                  </a:lnTo>
                  <a:lnTo>
                    <a:pt x="629" y="387"/>
                  </a:lnTo>
                  <a:lnTo>
                    <a:pt x="624" y="387"/>
                  </a:lnTo>
                  <a:lnTo>
                    <a:pt x="593" y="395"/>
                  </a:lnTo>
                  <a:lnTo>
                    <a:pt x="589" y="395"/>
                  </a:lnTo>
                  <a:lnTo>
                    <a:pt x="566" y="412"/>
                  </a:lnTo>
                  <a:lnTo>
                    <a:pt x="543" y="429"/>
                  </a:lnTo>
                  <a:lnTo>
                    <a:pt x="520" y="446"/>
                  </a:lnTo>
                  <a:lnTo>
                    <a:pt x="520" y="448"/>
                  </a:lnTo>
                  <a:lnTo>
                    <a:pt x="497" y="473"/>
                  </a:lnTo>
                  <a:lnTo>
                    <a:pt x="474" y="498"/>
                  </a:lnTo>
                  <a:lnTo>
                    <a:pt x="451" y="525"/>
                  </a:lnTo>
                  <a:lnTo>
                    <a:pt x="457" y="531"/>
                  </a:lnTo>
                  <a:lnTo>
                    <a:pt x="451" y="525"/>
                  </a:lnTo>
                  <a:lnTo>
                    <a:pt x="428" y="550"/>
                  </a:lnTo>
                  <a:lnTo>
                    <a:pt x="434" y="555"/>
                  </a:lnTo>
                  <a:lnTo>
                    <a:pt x="428" y="548"/>
                  </a:lnTo>
                  <a:lnTo>
                    <a:pt x="405" y="565"/>
                  </a:lnTo>
                  <a:lnTo>
                    <a:pt x="403" y="569"/>
                  </a:lnTo>
                  <a:lnTo>
                    <a:pt x="381" y="603"/>
                  </a:lnTo>
                  <a:lnTo>
                    <a:pt x="388" y="607"/>
                  </a:lnTo>
                  <a:lnTo>
                    <a:pt x="382" y="601"/>
                  </a:lnTo>
                  <a:lnTo>
                    <a:pt x="352" y="626"/>
                  </a:lnTo>
                  <a:lnTo>
                    <a:pt x="329" y="653"/>
                  </a:lnTo>
                  <a:lnTo>
                    <a:pt x="335" y="659"/>
                  </a:lnTo>
                  <a:lnTo>
                    <a:pt x="333" y="651"/>
                  </a:lnTo>
                  <a:lnTo>
                    <a:pt x="310" y="659"/>
                  </a:lnTo>
                  <a:lnTo>
                    <a:pt x="287" y="666"/>
                  </a:lnTo>
                  <a:lnTo>
                    <a:pt x="264" y="676"/>
                  </a:lnTo>
                  <a:lnTo>
                    <a:pt x="241" y="684"/>
                  </a:lnTo>
                  <a:lnTo>
                    <a:pt x="218" y="693"/>
                  </a:lnTo>
                  <a:lnTo>
                    <a:pt x="195" y="701"/>
                  </a:lnTo>
                  <a:lnTo>
                    <a:pt x="172" y="711"/>
                  </a:lnTo>
                  <a:lnTo>
                    <a:pt x="174" y="718"/>
                  </a:lnTo>
                  <a:lnTo>
                    <a:pt x="174" y="709"/>
                  </a:lnTo>
                  <a:lnTo>
                    <a:pt x="151" y="709"/>
                  </a:lnTo>
                  <a:lnTo>
                    <a:pt x="151" y="718"/>
                  </a:lnTo>
                  <a:lnTo>
                    <a:pt x="155" y="711"/>
                  </a:lnTo>
                  <a:lnTo>
                    <a:pt x="132" y="701"/>
                  </a:lnTo>
                  <a:lnTo>
                    <a:pt x="128" y="699"/>
                  </a:lnTo>
                  <a:lnTo>
                    <a:pt x="97" y="699"/>
                  </a:lnTo>
                  <a:lnTo>
                    <a:pt x="74" y="699"/>
                  </a:lnTo>
                  <a:lnTo>
                    <a:pt x="51" y="699"/>
                  </a:lnTo>
                  <a:lnTo>
                    <a:pt x="49" y="701"/>
                  </a:lnTo>
                  <a:lnTo>
                    <a:pt x="26" y="711"/>
                  </a:lnTo>
                  <a:lnTo>
                    <a:pt x="22" y="711"/>
                  </a:lnTo>
                  <a:lnTo>
                    <a:pt x="0" y="728"/>
                  </a:lnTo>
                  <a:close/>
                </a:path>
              </a:pathLst>
            </a:custGeom>
            <a:solidFill>
              <a:srgbClr val="000000"/>
            </a:solidFill>
            <a:ln w="15875">
              <a:solidFill>
                <a:srgbClr val="FF0000"/>
              </a:solidFill>
              <a:round/>
              <a:headEnd/>
              <a:tailEnd/>
            </a:ln>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83" name="Rectangle 32"/>
            <p:cNvSpPr>
              <a:spLocks noChangeAspect="1" noChangeArrowheads="1"/>
            </p:cNvSpPr>
            <p:nvPr/>
          </p:nvSpPr>
          <p:spPr bwMode="auto">
            <a:xfrm>
              <a:off x="2790825" y="1816100"/>
              <a:ext cx="153988"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3284" name="Rectangle 33"/>
            <p:cNvSpPr>
              <a:spLocks noChangeAspect="1" noChangeArrowheads="1"/>
            </p:cNvSpPr>
            <p:nvPr/>
          </p:nvSpPr>
          <p:spPr bwMode="auto">
            <a:xfrm>
              <a:off x="2792413" y="1817688"/>
              <a:ext cx="825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900">
                  <a:solidFill>
                    <a:srgbClr val="000000"/>
                  </a:solidFill>
                  <a:cs typeface="Arial" pitchFamily="34" charset="0"/>
                </a:rPr>
                <a:t>X</a:t>
              </a:r>
              <a:endParaRPr lang="en-US" altLang="en-US">
                <a:solidFill>
                  <a:srgbClr val="000000"/>
                </a:solidFill>
                <a:cs typeface="Arial" pitchFamily="34" charset="0"/>
              </a:endParaRPr>
            </a:p>
          </p:txBody>
        </p:sp>
        <p:sp>
          <p:nvSpPr>
            <p:cNvPr id="53285" name="Rectangle 34"/>
            <p:cNvSpPr>
              <a:spLocks noChangeAspect="1" noChangeArrowheads="1"/>
            </p:cNvSpPr>
            <p:nvPr/>
          </p:nvSpPr>
          <p:spPr bwMode="auto">
            <a:xfrm>
              <a:off x="2790825" y="2306638"/>
              <a:ext cx="153988"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defTabSz="914400" fontAlgn="base">
                <a:spcBef>
                  <a:spcPct val="0"/>
                </a:spcBef>
                <a:spcAft>
                  <a:spcPct val="0"/>
                </a:spcAft>
              </a:pPr>
              <a:endParaRPr lang="en-US" altLang="en-US" sz="2800">
                <a:solidFill>
                  <a:srgbClr val="000000"/>
                </a:solidFill>
                <a:cs typeface="Arial" pitchFamily="34" charset="0"/>
              </a:endParaRPr>
            </a:p>
          </p:txBody>
        </p:sp>
        <p:sp>
          <p:nvSpPr>
            <p:cNvPr id="53286" name="Rectangle 35"/>
            <p:cNvSpPr>
              <a:spLocks noChangeAspect="1" noChangeArrowheads="1"/>
            </p:cNvSpPr>
            <p:nvPr/>
          </p:nvSpPr>
          <p:spPr bwMode="auto">
            <a:xfrm>
              <a:off x="2792413" y="2308225"/>
              <a:ext cx="698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fontAlgn="base">
                <a:spcBef>
                  <a:spcPct val="0"/>
                </a:spcBef>
                <a:spcAft>
                  <a:spcPct val="0"/>
                </a:spcAft>
              </a:pPr>
              <a:r>
                <a:rPr lang="en-US" altLang="en-US" sz="900" i="1">
                  <a:solidFill>
                    <a:srgbClr val="000000"/>
                  </a:solidFill>
                  <a:cs typeface="Arial" pitchFamily="34" charset="0"/>
                </a:rPr>
                <a:t>X</a:t>
              </a:r>
              <a:endParaRPr lang="en-US" altLang="en-US" i="1">
                <a:solidFill>
                  <a:srgbClr val="000000"/>
                </a:solidFill>
                <a:cs typeface="Arial" pitchFamily="34" charset="0"/>
              </a:endParaRPr>
            </a:p>
          </p:txBody>
        </p:sp>
        <p:grpSp>
          <p:nvGrpSpPr>
            <p:cNvPr id="53287" name="Group 36"/>
            <p:cNvGrpSpPr>
              <a:grpSpLocks noChangeAspect="1"/>
            </p:cNvGrpSpPr>
            <p:nvPr/>
          </p:nvGrpSpPr>
          <p:grpSpPr bwMode="auto">
            <a:xfrm>
              <a:off x="420688" y="2281238"/>
              <a:ext cx="2257425" cy="581025"/>
              <a:chOff x="615" y="1427"/>
              <a:chExt cx="1515" cy="353"/>
            </a:xfrm>
          </p:grpSpPr>
          <p:sp>
            <p:nvSpPr>
              <p:cNvPr id="127" name="Line 37"/>
              <p:cNvSpPr>
                <a:spLocks noChangeAspect="1" noChangeShapeType="1"/>
              </p:cNvSpPr>
              <p:nvPr/>
            </p:nvSpPr>
            <p:spPr bwMode="auto">
              <a:xfrm>
                <a:off x="858" y="1614"/>
                <a:ext cx="838" cy="0"/>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28" name="Line 38"/>
              <p:cNvSpPr>
                <a:spLocks noChangeAspect="1" noChangeShapeType="1"/>
              </p:cNvSpPr>
              <p:nvPr/>
            </p:nvSpPr>
            <p:spPr bwMode="auto">
              <a:xfrm>
                <a:off x="615" y="1779"/>
                <a:ext cx="231" cy="0"/>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29" name="Line 39"/>
              <p:cNvSpPr>
                <a:spLocks noChangeAspect="1" noChangeShapeType="1"/>
              </p:cNvSpPr>
              <p:nvPr/>
            </p:nvSpPr>
            <p:spPr bwMode="auto">
              <a:xfrm>
                <a:off x="1719" y="1431"/>
                <a:ext cx="300" cy="0"/>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30" name="Line 40"/>
              <p:cNvSpPr>
                <a:spLocks noChangeAspect="1" noChangeShapeType="1"/>
              </p:cNvSpPr>
              <p:nvPr/>
            </p:nvSpPr>
            <p:spPr bwMode="auto">
              <a:xfrm flipH="1">
                <a:off x="2037" y="1491"/>
                <a:ext cx="93" cy="0"/>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31" name="Line 41"/>
              <p:cNvSpPr>
                <a:spLocks noChangeAspect="1" noChangeShapeType="1"/>
              </p:cNvSpPr>
              <p:nvPr/>
            </p:nvSpPr>
            <p:spPr bwMode="auto">
              <a:xfrm flipH="1">
                <a:off x="841" y="1612"/>
                <a:ext cx="20" cy="168"/>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32" name="Line 42"/>
              <p:cNvSpPr>
                <a:spLocks noChangeAspect="1" noChangeShapeType="1"/>
              </p:cNvSpPr>
              <p:nvPr/>
            </p:nvSpPr>
            <p:spPr bwMode="auto">
              <a:xfrm flipH="1">
                <a:off x="1693" y="1430"/>
                <a:ext cx="30" cy="186"/>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33" name="Line 43"/>
              <p:cNvSpPr>
                <a:spLocks noChangeAspect="1" noChangeShapeType="1"/>
              </p:cNvSpPr>
              <p:nvPr/>
            </p:nvSpPr>
            <p:spPr bwMode="auto">
              <a:xfrm>
                <a:off x="2018" y="1427"/>
                <a:ext cx="21" cy="64"/>
              </a:xfrm>
              <a:prstGeom prst="line">
                <a:avLst/>
              </a:prstGeom>
              <a:noFill/>
              <a:ln w="222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grpSp>
        <p:sp>
          <p:nvSpPr>
            <p:cNvPr id="53288" name="Line 44"/>
            <p:cNvSpPr>
              <a:spLocks noChangeAspect="1" noChangeShapeType="1"/>
            </p:cNvSpPr>
            <p:nvPr/>
          </p:nvSpPr>
          <p:spPr bwMode="auto">
            <a:xfrm flipV="1">
              <a:off x="438150" y="4095750"/>
              <a:ext cx="1588" cy="19843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89" name="Line 45"/>
            <p:cNvSpPr>
              <a:spLocks noChangeAspect="1" noChangeShapeType="1"/>
            </p:cNvSpPr>
            <p:nvPr/>
          </p:nvSpPr>
          <p:spPr bwMode="auto">
            <a:xfrm>
              <a:off x="769938" y="4098925"/>
              <a:ext cx="1587" cy="19843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90" name="Line 46"/>
            <p:cNvSpPr>
              <a:spLocks noChangeAspect="1" noChangeShapeType="1"/>
            </p:cNvSpPr>
            <p:nvPr/>
          </p:nvSpPr>
          <p:spPr bwMode="auto">
            <a:xfrm>
              <a:off x="771525" y="4286250"/>
              <a:ext cx="1909763" cy="31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08" name="Line 47"/>
            <p:cNvSpPr>
              <a:spLocks noChangeAspect="1" noChangeShapeType="1"/>
            </p:cNvSpPr>
            <p:nvPr/>
          </p:nvSpPr>
          <p:spPr bwMode="auto">
            <a:xfrm>
              <a:off x="434975" y="4097338"/>
              <a:ext cx="344487" cy="0"/>
            </a:xfrm>
            <a:prstGeom prst="line">
              <a:avLst/>
            </a:prstGeom>
            <a:noFill/>
            <a:ln w="222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109" name="Line 48"/>
            <p:cNvSpPr>
              <a:spLocks noChangeAspect="1" noChangeShapeType="1"/>
            </p:cNvSpPr>
            <p:nvPr/>
          </p:nvSpPr>
          <p:spPr bwMode="auto">
            <a:xfrm flipH="1">
              <a:off x="2552701" y="5918200"/>
              <a:ext cx="138112" cy="0"/>
            </a:xfrm>
            <a:prstGeom prst="line">
              <a:avLst/>
            </a:prstGeom>
            <a:noFill/>
            <a:ln w="222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53293" name="Line 49"/>
            <p:cNvSpPr>
              <a:spLocks noChangeAspect="1" noChangeShapeType="1"/>
            </p:cNvSpPr>
            <p:nvPr/>
          </p:nvSpPr>
          <p:spPr bwMode="auto">
            <a:xfrm flipV="1">
              <a:off x="2557463" y="5915025"/>
              <a:ext cx="1587" cy="198438"/>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94" name="Line 50"/>
            <p:cNvSpPr>
              <a:spLocks noChangeAspect="1" noChangeShapeType="1"/>
            </p:cNvSpPr>
            <p:nvPr/>
          </p:nvSpPr>
          <p:spPr bwMode="auto">
            <a:xfrm>
              <a:off x="2682875" y="5913438"/>
              <a:ext cx="1588" cy="19843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95" name="Line 51"/>
            <p:cNvSpPr>
              <a:spLocks noChangeAspect="1" noChangeShapeType="1"/>
            </p:cNvSpPr>
            <p:nvPr/>
          </p:nvSpPr>
          <p:spPr bwMode="auto">
            <a:xfrm>
              <a:off x="430213" y="6107113"/>
              <a:ext cx="21272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13" name="Line 52"/>
            <p:cNvSpPr>
              <a:spLocks noChangeAspect="1" noChangeShapeType="1"/>
            </p:cNvSpPr>
            <p:nvPr/>
          </p:nvSpPr>
          <p:spPr bwMode="auto">
            <a:xfrm>
              <a:off x="2079626" y="5311775"/>
              <a:ext cx="446087" cy="0"/>
            </a:xfrm>
            <a:prstGeom prst="line">
              <a:avLst/>
            </a:prstGeom>
            <a:noFill/>
            <a:ln w="222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53297" name="Line 53"/>
            <p:cNvSpPr>
              <a:spLocks noChangeAspect="1" noChangeShapeType="1"/>
            </p:cNvSpPr>
            <p:nvPr/>
          </p:nvSpPr>
          <p:spPr bwMode="auto">
            <a:xfrm flipV="1">
              <a:off x="2081213" y="5303838"/>
              <a:ext cx="1587" cy="2000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98" name="Line 54"/>
            <p:cNvSpPr>
              <a:spLocks noChangeAspect="1" noChangeShapeType="1"/>
            </p:cNvSpPr>
            <p:nvPr/>
          </p:nvSpPr>
          <p:spPr bwMode="auto">
            <a:xfrm>
              <a:off x="2517775" y="5310188"/>
              <a:ext cx="1588" cy="2000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299" name="Line 55"/>
            <p:cNvSpPr>
              <a:spLocks noChangeAspect="1" noChangeShapeType="1"/>
            </p:cNvSpPr>
            <p:nvPr/>
          </p:nvSpPr>
          <p:spPr bwMode="auto">
            <a:xfrm>
              <a:off x="430213" y="5497513"/>
              <a:ext cx="1652587" cy="317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300" name="Line 56"/>
            <p:cNvSpPr>
              <a:spLocks noChangeAspect="1" noChangeShapeType="1"/>
            </p:cNvSpPr>
            <p:nvPr/>
          </p:nvSpPr>
          <p:spPr bwMode="auto">
            <a:xfrm>
              <a:off x="2517775" y="5503863"/>
              <a:ext cx="157163"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18" name="Line 57"/>
            <p:cNvSpPr>
              <a:spLocks noChangeAspect="1" noChangeShapeType="1"/>
            </p:cNvSpPr>
            <p:nvPr/>
          </p:nvSpPr>
          <p:spPr bwMode="auto">
            <a:xfrm>
              <a:off x="796925" y="4703763"/>
              <a:ext cx="1247775" cy="0"/>
            </a:xfrm>
            <a:prstGeom prst="line">
              <a:avLst/>
            </a:prstGeom>
            <a:noFill/>
            <a:ln w="222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cs typeface="MS PGothic" charset="0"/>
              </a:endParaRPr>
            </a:p>
          </p:txBody>
        </p:sp>
        <p:sp>
          <p:nvSpPr>
            <p:cNvPr id="53302" name="Line 58"/>
            <p:cNvSpPr>
              <a:spLocks noChangeAspect="1" noChangeShapeType="1"/>
            </p:cNvSpPr>
            <p:nvPr/>
          </p:nvSpPr>
          <p:spPr bwMode="auto">
            <a:xfrm flipV="1">
              <a:off x="800100" y="4699000"/>
              <a:ext cx="1588" cy="2000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303" name="Line 59"/>
            <p:cNvSpPr>
              <a:spLocks noChangeAspect="1" noChangeShapeType="1"/>
            </p:cNvSpPr>
            <p:nvPr/>
          </p:nvSpPr>
          <p:spPr bwMode="auto">
            <a:xfrm>
              <a:off x="2036763" y="4702175"/>
              <a:ext cx="1587" cy="200025"/>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304" name="Line 60"/>
            <p:cNvSpPr>
              <a:spLocks noChangeAspect="1" noChangeShapeType="1"/>
            </p:cNvSpPr>
            <p:nvPr/>
          </p:nvSpPr>
          <p:spPr bwMode="auto">
            <a:xfrm>
              <a:off x="2036763" y="4894263"/>
              <a:ext cx="638175"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3305" name="Line 61"/>
            <p:cNvSpPr>
              <a:spLocks noChangeAspect="1" noChangeShapeType="1"/>
            </p:cNvSpPr>
            <p:nvPr/>
          </p:nvSpPr>
          <p:spPr bwMode="auto">
            <a:xfrm>
              <a:off x="430213" y="4894263"/>
              <a:ext cx="374650" cy="1587"/>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23" name="Text Box 62"/>
            <p:cNvSpPr txBox="1">
              <a:spLocks noChangeAspect="1" noChangeArrowheads="1"/>
            </p:cNvSpPr>
            <p:nvPr/>
          </p:nvSpPr>
          <p:spPr bwMode="auto">
            <a:xfrm>
              <a:off x="2622551" y="3881438"/>
              <a:ext cx="1243012"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defTabSz="914400" eaLnBrk="0" fontAlgn="base" hangingPunct="0">
                <a:spcBef>
                  <a:spcPct val="0"/>
                </a:spcBef>
                <a:spcAft>
                  <a:spcPct val="0"/>
                </a:spcAft>
                <a:defRPr/>
              </a:pPr>
              <a:r>
                <a:rPr lang="en-US" sz="1800">
                  <a:solidFill>
                    <a:srgbClr val="000000"/>
                  </a:solidFill>
                  <a:latin typeface="Tahoma" charset="0"/>
                  <a:cs typeface="Arial" charset="0"/>
                </a:rPr>
                <a:t>&lt;</a:t>
              </a:r>
              <a:r>
                <a:rPr lang="en-US" sz="1800" i="1">
                  <a:solidFill>
                    <a:srgbClr val="000000"/>
                  </a:solidFill>
                  <a:latin typeface="Tahoma" charset="0"/>
                  <a:cs typeface="Arial" charset="0"/>
                </a:rPr>
                <a:t>cv</a:t>
              </a:r>
              <a:r>
                <a:rPr lang="en-US" sz="1800" baseline="-25000">
                  <a:solidFill>
                    <a:srgbClr val="000000"/>
                  </a:solidFill>
                  <a:latin typeface="Tahoma" charset="0"/>
                  <a:cs typeface="Arial" charset="0"/>
                </a:rPr>
                <a:t>1</a:t>
              </a:r>
              <a:r>
                <a:rPr lang="en-US" sz="1800">
                  <a:solidFill>
                    <a:srgbClr val="000000"/>
                  </a:solidFill>
                  <a:latin typeface="Tahoma" charset="0"/>
                  <a:cs typeface="Arial" charset="0"/>
                </a:rPr>
                <a:t>,</a:t>
              </a:r>
              <a:r>
                <a:rPr lang="en-US" sz="1800" i="1">
                  <a:solidFill>
                    <a:srgbClr val="000000"/>
                  </a:solidFill>
                  <a:latin typeface="Tahoma" charset="0"/>
                  <a:cs typeface="Arial" charset="0"/>
                </a:rPr>
                <a:t>cr</a:t>
              </a:r>
              <a:r>
                <a:rPr lang="en-US" sz="1800" baseline="-25000">
                  <a:solidFill>
                    <a:srgbClr val="000000"/>
                  </a:solidFill>
                  <a:latin typeface="Tahoma" charset="0"/>
                  <a:cs typeface="Arial" charset="0"/>
                </a:rPr>
                <a:t>1</a:t>
              </a:r>
              <a:r>
                <a:rPr lang="en-US" sz="1800">
                  <a:solidFill>
                    <a:srgbClr val="000000"/>
                  </a:solidFill>
                  <a:latin typeface="Tahoma" charset="0"/>
                  <a:cs typeface="Arial" charset="0"/>
                </a:rPr>
                <a:t>&gt;</a:t>
              </a:r>
            </a:p>
          </p:txBody>
        </p:sp>
        <p:sp>
          <p:nvSpPr>
            <p:cNvPr id="124" name="Text Box 63"/>
            <p:cNvSpPr txBox="1">
              <a:spLocks noChangeAspect="1" noChangeArrowheads="1"/>
            </p:cNvSpPr>
            <p:nvPr/>
          </p:nvSpPr>
          <p:spPr bwMode="auto">
            <a:xfrm>
              <a:off x="2622551" y="4470400"/>
              <a:ext cx="12430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defTabSz="914400" eaLnBrk="0" fontAlgn="base" hangingPunct="0">
                <a:spcBef>
                  <a:spcPct val="0"/>
                </a:spcBef>
                <a:spcAft>
                  <a:spcPct val="0"/>
                </a:spcAft>
                <a:defRPr/>
              </a:pPr>
              <a:r>
                <a:rPr lang="en-US" sz="1800">
                  <a:solidFill>
                    <a:srgbClr val="000000"/>
                  </a:solidFill>
                  <a:latin typeface="Tahoma" charset="0"/>
                  <a:cs typeface="Arial" charset="0"/>
                </a:rPr>
                <a:t>&lt;</a:t>
              </a:r>
              <a:r>
                <a:rPr lang="en-US" sz="1800" i="1">
                  <a:solidFill>
                    <a:srgbClr val="000000"/>
                  </a:solidFill>
                  <a:latin typeface="Tahoma" charset="0"/>
                  <a:cs typeface="Arial" charset="0"/>
                </a:rPr>
                <a:t>cv</a:t>
              </a:r>
              <a:r>
                <a:rPr lang="en-US" sz="1800" baseline="-25000">
                  <a:solidFill>
                    <a:srgbClr val="000000"/>
                  </a:solidFill>
                  <a:latin typeface="Tahoma" charset="0"/>
                  <a:cs typeface="Arial" charset="0"/>
                </a:rPr>
                <a:t>2</a:t>
              </a:r>
              <a:r>
                <a:rPr lang="en-US" sz="1800">
                  <a:solidFill>
                    <a:srgbClr val="000000"/>
                  </a:solidFill>
                  <a:latin typeface="Tahoma" charset="0"/>
                  <a:cs typeface="Arial" charset="0"/>
                </a:rPr>
                <a:t>,</a:t>
              </a:r>
              <a:r>
                <a:rPr lang="en-US" sz="1800" i="1">
                  <a:solidFill>
                    <a:srgbClr val="000000"/>
                  </a:solidFill>
                  <a:latin typeface="Tahoma" charset="0"/>
                  <a:cs typeface="Arial" charset="0"/>
                </a:rPr>
                <a:t>cr</a:t>
              </a:r>
              <a:r>
                <a:rPr lang="en-US" sz="1800" baseline="-25000">
                  <a:solidFill>
                    <a:srgbClr val="000000"/>
                  </a:solidFill>
                  <a:latin typeface="Tahoma" charset="0"/>
                  <a:cs typeface="Arial" charset="0"/>
                </a:rPr>
                <a:t>2</a:t>
              </a:r>
              <a:r>
                <a:rPr lang="en-US" sz="1800">
                  <a:solidFill>
                    <a:srgbClr val="000000"/>
                  </a:solidFill>
                  <a:latin typeface="Tahoma" charset="0"/>
                  <a:cs typeface="Arial" charset="0"/>
                </a:rPr>
                <a:t>&gt;</a:t>
              </a:r>
            </a:p>
          </p:txBody>
        </p:sp>
        <p:sp>
          <p:nvSpPr>
            <p:cNvPr id="125" name="Text Box 64"/>
            <p:cNvSpPr txBox="1">
              <a:spLocks noChangeAspect="1" noChangeArrowheads="1"/>
            </p:cNvSpPr>
            <p:nvPr/>
          </p:nvSpPr>
          <p:spPr bwMode="auto">
            <a:xfrm>
              <a:off x="2622551" y="5060950"/>
              <a:ext cx="12430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defTabSz="914400" eaLnBrk="0" fontAlgn="base" hangingPunct="0">
                <a:spcBef>
                  <a:spcPct val="0"/>
                </a:spcBef>
                <a:spcAft>
                  <a:spcPct val="0"/>
                </a:spcAft>
                <a:defRPr/>
              </a:pPr>
              <a:r>
                <a:rPr lang="en-US" sz="1800">
                  <a:solidFill>
                    <a:srgbClr val="000000"/>
                  </a:solidFill>
                  <a:latin typeface="Tahoma" charset="0"/>
                  <a:cs typeface="Arial" charset="0"/>
                </a:rPr>
                <a:t>&lt;</a:t>
              </a:r>
              <a:r>
                <a:rPr lang="en-US" sz="1800" i="1">
                  <a:solidFill>
                    <a:srgbClr val="000000"/>
                  </a:solidFill>
                  <a:latin typeface="Tahoma" charset="0"/>
                  <a:cs typeface="Arial" charset="0"/>
                </a:rPr>
                <a:t>cv</a:t>
              </a:r>
              <a:r>
                <a:rPr lang="en-US" sz="1800" baseline="-25000">
                  <a:solidFill>
                    <a:srgbClr val="000000"/>
                  </a:solidFill>
                  <a:latin typeface="Tahoma" charset="0"/>
                  <a:cs typeface="Arial" charset="0"/>
                </a:rPr>
                <a:t>3</a:t>
              </a:r>
              <a:r>
                <a:rPr lang="en-US" sz="1800">
                  <a:solidFill>
                    <a:srgbClr val="000000"/>
                  </a:solidFill>
                  <a:latin typeface="Tahoma" charset="0"/>
                  <a:cs typeface="Arial" charset="0"/>
                </a:rPr>
                <a:t>,</a:t>
              </a:r>
              <a:r>
                <a:rPr lang="en-US" sz="1800" i="1">
                  <a:solidFill>
                    <a:srgbClr val="000000"/>
                  </a:solidFill>
                  <a:latin typeface="Tahoma" charset="0"/>
                  <a:cs typeface="Arial" charset="0"/>
                </a:rPr>
                <a:t>cr</a:t>
              </a:r>
              <a:r>
                <a:rPr lang="en-US" sz="1800" baseline="-25000">
                  <a:solidFill>
                    <a:srgbClr val="000000"/>
                  </a:solidFill>
                  <a:latin typeface="Tahoma" charset="0"/>
                  <a:cs typeface="Arial" charset="0"/>
                </a:rPr>
                <a:t>3</a:t>
              </a:r>
              <a:r>
                <a:rPr lang="en-US" sz="1800">
                  <a:solidFill>
                    <a:srgbClr val="000000"/>
                  </a:solidFill>
                  <a:latin typeface="Tahoma" charset="0"/>
                  <a:cs typeface="Arial" charset="0"/>
                </a:rPr>
                <a:t>&gt;</a:t>
              </a:r>
            </a:p>
          </p:txBody>
        </p:sp>
        <p:sp>
          <p:nvSpPr>
            <p:cNvPr id="126" name="Text Box 65"/>
            <p:cNvSpPr txBox="1">
              <a:spLocks noChangeAspect="1" noChangeArrowheads="1"/>
            </p:cNvSpPr>
            <p:nvPr/>
          </p:nvSpPr>
          <p:spPr bwMode="auto">
            <a:xfrm>
              <a:off x="2622551" y="5648325"/>
              <a:ext cx="124301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800">
                  <a:solidFill>
                    <a:schemeClr val="tx1"/>
                  </a:solidFill>
                  <a:latin typeface="Arial" charset="0"/>
                  <a:ea typeface="MS PGothic" charset="0"/>
                  <a:cs typeface="MS PGothic" charset="0"/>
                </a:defRPr>
              </a:lvl1pPr>
              <a:lvl2pPr>
                <a:defRPr sz="2400">
                  <a:solidFill>
                    <a:schemeClr val="tx1"/>
                  </a:solidFill>
                  <a:latin typeface="Arial" charset="0"/>
                  <a:ea typeface="MS PGothic" charset="0"/>
                  <a:cs typeface="MS PGothic" charset="0"/>
                </a:defRPr>
              </a:lvl2pPr>
              <a:lvl3pPr>
                <a:defRPr sz="2000">
                  <a:solidFill>
                    <a:schemeClr val="tx1"/>
                  </a:solidFill>
                  <a:latin typeface="Arial" charset="0"/>
                  <a:ea typeface="MS PGothic" charset="0"/>
                  <a:cs typeface="MS PGothic" charset="0"/>
                </a:defRPr>
              </a:lvl3pPr>
              <a:lvl4pPr>
                <a:defRPr sz="2000">
                  <a:solidFill>
                    <a:schemeClr val="tx1"/>
                  </a:solidFill>
                  <a:latin typeface="Tahoma" charset="0"/>
                  <a:ea typeface="MS PGothic" charset="0"/>
                  <a:cs typeface="MS PGothic" charset="0"/>
                </a:defRPr>
              </a:lvl4pPr>
              <a:lvl5pPr>
                <a:defRPr sz="2000">
                  <a:solidFill>
                    <a:schemeClr val="tx1"/>
                  </a:solidFill>
                  <a:latin typeface="Tahoma" charset="0"/>
                  <a:ea typeface="MS PGothic" charset="0"/>
                  <a:cs typeface="MS PGothic" charset="0"/>
                </a:defRPr>
              </a:lvl5pPr>
              <a:lvl6pPr eaLnBrk="0" hangingPunct="0">
                <a:defRPr sz="2000">
                  <a:solidFill>
                    <a:schemeClr val="tx1"/>
                  </a:solidFill>
                  <a:latin typeface="Tahoma" charset="0"/>
                  <a:ea typeface="MS PGothic" charset="0"/>
                  <a:cs typeface="MS PGothic" charset="0"/>
                </a:defRPr>
              </a:lvl6pPr>
              <a:lvl7pPr eaLnBrk="0" hangingPunct="0">
                <a:defRPr sz="2000">
                  <a:solidFill>
                    <a:schemeClr val="tx1"/>
                  </a:solidFill>
                  <a:latin typeface="Tahoma" charset="0"/>
                  <a:ea typeface="MS PGothic" charset="0"/>
                  <a:cs typeface="MS PGothic" charset="0"/>
                </a:defRPr>
              </a:lvl7pPr>
              <a:lvl8pPr eaLnBrk="0" hangingPunct="0">
                <a:defRPr sz="2000">
                  <a:solidFill>
                    <a:schemeClr val="tx1"/>
                  </a:solidFill>
                  <a:latin typeface="Tahoma" charset="0"/>
                  <a:ea typeface="MS PGothic" charset="0"/>
                  <a:cs typeface="MS PGothic" charset="0"/>
                </a:defRPr>
              </a:lvl8pPr>
              <a:lvl9pPr eaLnBrk="0" hangingPunct="0">
                <a:defRPr sz="2000">
                  <a:solidFill>
                    <a:schemeClr val="tx1"/>
                  </a:solidFill>
                  <a:latin typeface="Tahoma" charset="0"/>
                  <a:ea typeface="MS PGothic" charset="0"/>
                  <a:cs typeface="MS PGothic" charset="0"/>
                </a:defRPr>
              </a:lvl9pPr>
            </a:lstStyle>
            <a:p>
              <a:pPr defTabSz="914400" eaLnBrk="0" fontAlgn="base" hangingPunct="0">
                <a:spcBef>
                  <a:spcPct val="0"/>
                </a:spcBef>
                <a:spcAft>
                  <a:spcPct val="0"/>
                </a:spcAft>
                <a:defRPr/>
              </a:pPr>
              <a:r>
                <a:rPr lang="en-US" sz="1800">
                  <a:solidFill>
                    <a:srgbClr val="000000"/>
                  </a:solidFill>
                  <a:latin typeface="Tahoma" charset="0"/>
                  <a:cs typeface="Arial" charset="0"/>
                </a:rPr>
                <a:t>&lt;</a:t>
              </a:r>
              <a:r>
                <a:rPr lang="en-US" sz="1800" i="1">
                  <a:solidFill>
                    <a:srgbClr val="000000"/>
                  </a:solidFill>
                  <a:latin typeface="Tahoma" charset="0"/>
                  <a:cs typeface="Arial" charset="0"/>
                </a:rPr>
                <a:t>cv</a:t>
              </a:r>
              <a:r>
                <a:rPr lang="en-US" sz="1800" baseline="-25000">
                  <a:solidFill>
                    <a:srgbClr val="000000"/>
                  </a:solidFill>
                  <a:latin typeface="Tahoma" charset="0"/>
                  <a:cs typeface="Arial" charset="0"/>
                </a:rPr>
                <a:t>4</a:t>
              </a:r>
              <a:r>
                <a:rPr lang="en-US" sz="1800">
                  <a:solidFill>
                    <a:srgbClr val="000000"/>
                  </a:solidFill>
                  <a:latin typeface="Tahoma" charset="0"/>
                  <a:cs typeface="Arial" charset="0"/>
                </a:rPr>
                <a:t>,</a:t>
              </a:r>
              <a:r>
                <a:rPr lang="en-US" sz="1800" i="1">
                  <a:solidFill>
                    <a:srgbClr val="000000"/>
                  </a:solidFill>
                  <a:latin typeface="Tahoma" charset="0"/>
                  <a:cs typeface="Arial" charset="0"/>
                </a:rPr>
                <a:t>cr</a:t>
              </a:r>
              <a:r>
                <a:rPr lang="en-US" sz="1800" baseline="-25000">
                  <a:solidFill>
                    <a:srgbClr val="000000"/>
                  </a:solidFill>
                  <a:latin typeface="Tahoma" charset="0"/>
                  <a:cs typeface="Arial" charset="0"/>
                </a:rPr>
                <a:t>4</a:t>
              </a:r>
              <a:r>
                <a:rPr lang="en-US" sz="1800">
                  <a:solidFill>
                    <a:srgbClr val="000000"/>
                  </a:solidFill>
                  <a:latin typeface="Tahoma" charset="0"/>
                  <a:cs typeface="Arial" charset="0"/>
                </a:rPr>
                <a:t>&gt;</a:t>
              </a:r>
            </a:p>
          </p:txBody>
        </p:sp>
      </p:grpSp>
      <p:sp>
        <p:nvSpPr>
          <p:cNvPr id="4" name="Footer Placeholder 3">
            <a:extLst>
              <a:ext uri="{FF2B5EF4-FFF2-40B4-BE49-F238E27FC236}">
                <a16:creationId xmlns:a16="http://schemas.microsoft.com/office/drawing/2014/main" id="{6BA724CE-3B7A-4BB1-AFF9-8331624F8AB5}"/>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514441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p:txBody>
          <a:bodyPr/>
          <a:lstStyle/>
          <a:p>
            <a:r>
              <a:rPr lang="en-US" altLang="en-US"/>
              <a:t>Symbolic ApproXimation (SAX)</a:t>
            </a:r>
          </a:p>
        </p:txBody>
      </p:sp>
      <p:sp>
        <p:nvSpPr>
          <p:cNvPr id="6147" name="Content Placeholder 2"/>
          <p:cNvSpPr>
            <a:spLocks noGrp="1"/>
          </p:cNvSpPr>
          <p:nvPr>
            <p:ph idx="1"/>
          </p:nvPr>
        </p:nvSpPr>
        <p:spPr/>
        <p:txBody>
          <a:bodyPr/>
          <a:lstStyle/>
          <a:p>
            <a:endParaRPr lang="en-US" altLang="en-US"/>
          </a:p>
          <a:p>
            <a:r>
              <a:rPr lang="en-US" altLang="en-US"/>
              <a:t>similar in principle to PAA</a:t>
            </a:r>
          </a:p>
          <a:p>
            <a:pPr lvl="1"/>
            <a:r>
              <a:rPr lang="en-US" altLang="en-US"/>
              <a:t>uses segments to represent data series</a:t>
            </a:r>
          </a:p>
          <a:p>
            <a:endParaRPr lang="en-US" altLang="en-US"/>
          </a:p>
          <a:p>
            <a:endParaRPr lang="en-US" altLang="en-US"/>
          </a:p>
        </p:txBody>
      </p:sp>
      <p:sp>
        <p:nvSpPr>
          <p:cNvPr id="614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CCA50326-9F02-4026-B543-F30A9BD9B7B7}" type="slidenum">
              <a:rPr lang="en-US" altLang="en-US" sz="1800" smtClean="0">
                <a:solidFill>
                  <a:srgbClr val="FFFFFF"/>
                </a:solidFill>
              </a:rPr>
              <a:pPr eaLnBrk="1" hangingPunct="1">
                <a:spcBef>
                  <a:spcPct val="0"/>
                </a:spcBef>
                <a:buClrTx/>
                <a:buFontTx/>
                <a:buNone/>
              </a:pPr>
              <a:t>105</a:t>
            </a:fld>
            <a:endParaRPr lang="en-US" altLang="en-US" sz="1800">
              <a:solidFill>
                <a:srgbClr val="FFFFFF"/>
              </a:solidFill>
            </a:endParaRPr>
          </a:p>
        </p:txBody>
      </p:sp>
      <p:sp>
        <p:nvSpPr>
          <p:cNvPr id="2" name="Footer Placeholder 1">
            <a:extLst>
              <a:ext uri="{FF2B5EF4-FFF2-40B4-BE49-F238E27FC236}">
                <a16:creationId xmlns:a16="http://schemas.microsoft.com/office/drawing/2014/main" id="{A6D38202-C3B7-4005-B5B3-B5B2DA89E430}"/>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46071796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p:txBody>
          <a:bodyPr/>
          <a:lstStyle/>
          <a:p>
            <a:r>
              <a:rPr lang="en-US" altLang="en-US"/>
              <a:t>Symbolic ApproXimation (SAX)</a:t>
            </a:r>
          </a:p>
        </p:txBody>
      </p:sp>
      <p:sp>
        <p:nvSpPr>
          <p:cNvPr id="7171" name="Content Placeholder 2"/>
          <p:cNvSpPr>
            <a:spLocks noGrp="1"/>
          </p:cNvSpPr>
          <p:nvPr>
            <p:ph idx="1"/>
          </p:nvPr>
        </p:nvSpPr>
        <p:spPr/>
        <p:txBody>
          <a:bodyPr/>
          <a:lstStyle/>
          <a:p>
            <a:endParaRPr lang="en-US" altLang="en-US"/>
          </a:p>
          <a:p>
            <a:r>
              <a:rPr lang="en-US" altLang="en-US"/>
              <a:t>similar in principle to PAA</a:t>
            </a:r>
          </a:p>
          <a:p>
            <a:pPr lvl="1"/>
            <a:r>
              <a:rPr lang="en-US" altLang="en-US"/>
              <a:t>uses segments to represent data series</a:t>
            </a:r>
          </a:p>
          <a:p>
            <a:endParaRPr lang="en-US" altLang="en-US"/>
          </a:p>
          <a:p>
            <a:r>
              <a:rPr lang="en-US" altLang="en-US"/>
              <a:t>represents segments with symbols (rather than real numbers)</a:t>
            </a:r>
          </a:p>
          <a:p>
            <a:pPr lvl="1"/>
            <a:r>
              <a:rPr lang="en-US" altLang="en-US"/>
              <a:t>small memory footprint </a:t>
            </a:r>
          </a:p>
        </p:txBody>
      </p:sp>
      <p:sp>
        <p:nvSpPr>
          <p:cNvPr id="7172"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253DC2D1-D97E-40F3-A8F7-E79E702E1B36}" type="slidenum">
              <a:rPr lang="en-US" altLang="en-US" sz="1800" smtClean="0">
                <a:solidFill>
                  <a:srgbClr val="FFFFFF"/>
                </a:solidFill>
              </a:rPr>
              <a:pPr eaLnBrk="1" hangingPunct="1">
                <a:spcBef>
                  <a:spcPct val="0"/>
                </a:spcBef>
                <a:buClrTx/>
                <a:buFontTx/>
                <a:buNone/>
              </a:pPr>
              <a:t>106</a:t>
            </a:fld>
            <a:endParaRPr lang="en-US" altLang="en-US" sz="1800">
              <a:solidFill>
                <a:srgbClr val="FFFFFF"/>
              </a:solidFill>
            </a:endParaRPr>
          </a:p>
        </p:txBody>
      </p:sp>
      <p:sp>
        <p:nvSpPr>
          <p:cNvPr id="2" name="Footer Placeholder 1">
            <a:extLst>
              <a:ext uri="{FF2B5EF4-FFF2-40B4-BE49-F238E27FC236}">
                <a16:creationId xmlns:a16="http://schemas.microsoft.com/office/drawing/2014/main" id="{962C3BCB-40FE-4EB7-A166-BD87644DDA38}"/>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93579019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490" name="Group 3"/>
          <p:cNvGrpSpPr>
            <a:grpSpLocks/>
          </p:cNvGrpSpPr>
          <p:nvPr/>
        </p:nvGrpSpPr>
        <p:grpSpPr bwMode="auto">
          <a:xfrm>
            <a:off x="6156326" y="1060452"/>
            <a:ext cx="2759075" cy="1835476"/>
            <a:chOff x="304800" y="4718723"/>
            <a:chExt cx="2759053" cy="1834801"/>
          </a:xfrm>
        </p:grpSpPr>
        <p:sp>
          <p:nvSpPr>
            <p:cNvPr id="63495" name="Line 271"/>
            <p:cNvSpPr>
              <a:spLocks noChangeShapeType="1"/>
            </p:cNvSpPr>
            <p:nvPr/>
          </p:nvSpPr>
          <p:spPr bwMode="auto">
            <a:xfrm flipV="1">
              <a:off x="474789" y="4778503"/>
              <a:ext cx="3736" cy="16738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496" name="Line 272"/>
            <p:cNvSpPr>
              <a:spLocks noChangeShapeType="1"/>
            </p:cNvSpPr>
            <p:nvPr/>
          </p:nvSpPr>
          <p:spPr bwMode="auto">
            <a:xfrm flipV="1">
              <a:off x="474789" y="4778503"/>
              <a:ext cx="3736" cy="16738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497" name="Line 273"/>
            <p:cNvSpPr>
              <a:spLocks noChangeShapeType="1"/>
            </p:cNvSpPr>
            <p:nvPr/>
          </p:nvSpPr>
          <p:spPr bwMode="auto">
            <a:xfrm>
              <a:off x="474789" y="6452322"/>
              <a:ext cx="46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498" name="Rectangle 274"/>
            <p:cNvSpPr>
              <a:spLocks noChangeArrowheads="1"/>
            </p:cNvSpPr>
            <p:nvPr/>
          </p:nvSpPr>
          <p:spPr bwMode="auto">
            <a:xfrm>
              <a:off x="304800" y="6396279"/>
              <a:ext cx="160649"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499" name="Line 275"/>
            <p:cNvSpPr>
              <a:spLocks noChangeShapeType="1"/>
            </p:cNvSpPr>
            <p:nvPr/>
          </p:nvSpPr>
          <p:spPr bwMode="auto">
            <a:xfrm>
              <a:off x="474789" y="6170239"/>
              <a:ext cx="46700" cy="18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00" name="Rectangle 276"/>
            <p:cNvSpPr>
              <a:spLocks noChangeArrowheads="1"/>
            </p:cNvSpPr>
            <p:nvPr/>
          </p:nvSpPr>
          <p:spPr bwMode="auto">
            <a:xfrm>
              <a:off x="304800" y="6112329"/>
              <a:ext cx="160649"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501" name="Line 277"/>
            <p:cNvSpPr>
              <a:spLocks noChangeShapeType="1"/>
            </p:cNvSpPr>
            <p:nvPr/>
          </p:nvSpPr>
          <p:spPr bwMode="auto">
            <a:xfrm>
              <a:off x="474789" y="5890024"/>
              <a:ext cx="46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02" name="Rectangle 278"/>
            <p:cNvSpPr>
              <a:spLocks noChangeArrowheads="1"/>
            </p:cNvSpPr>
            <p:nvPr/>
          </p:nvSpPr>
          <p:spPr bwMode="auto">
            <a:xfrm>
              <a:off x="304800" y="5828376"/>
              <a:ext cx="160649"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503" name="Line 279"/>
            <p:cNvSpPr>
              <a:spLocks noChangeShapeType="1"/>
            </p:cNvSpPr>
            <p:nvPr/>
          </p:nvSpPr>
          <p:spPr bwMode="auto">
            <a:xfrm>
              <a:off x="474789" y="5615413"/>
              <a:ext cx="46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04" name="Rectangle 280"/>
            <p:cNvSpPr>
              <a:spLocks noChangeArrowheads="1"/>
            </p:cNvSpPr>
            <p:nvPr/>
          </p:nvSpPr>
          <p:spPr bwMode="auto">
            <a:xfrm>
              <a:off x="344028" y="5555633"/>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505" name="Line 281"/>
            <p:cNvSpPr>
              <a:spLocks noChangeShapeType="1"/>
            </p:cNvSpPr>
            <p:nvPr/>
          </p:nvSpPr>
          <p:spPr bwMode="auto">
            <a:xfrm>
              <a:off x="474789" y="5331461"/>
              <a:ext cx="46700" cy="3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06" name="Rectangle 282"/>
            <p:cNvSpPr>
              <a:spLocks noChangeArrowheads="1"/>
            </p:cNvSpPr>
            <p:nvPr/>
          </p:nvSpPr>
          <p:spPr bwMode="auto">
            <a:xfrm>
              <a:off x="344028" y="5271683"/>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507" name="Line 283"/>
            <p:cNvSpPr>
              <a:spLocks noChangeShapeType="1"/>
            </p:cNvSpPr>
            <p:nvPr/>
          </p:nvSpPr>
          <p:spPr bwMode="auto">
            <a:xfrm>
              <a:off x="474789" y="5053114"/>
              <a:ext cx="46700" cy="18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08" name="Rectangle 284"/>
            <p:cNvSpPr>
              <a:spLocks noChangeArrowheads="1"/>
            </p:cNvSpPr>
            <p:nvPr/>
          </p:nvSpPr>
          <p:spPr bwMode="auto">
            <a:xfrm>
              <a:off x="344028" y="4991466"/>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509" name="Line 285"/>
            <p:cNvSpPr>
              <a:spLocks noChangeShapeType="1"/>
            </p:cNvSpPr>
            <p:nvPr/>
          </p:nvSpPr>
          <p:spPr bwMode="auto">
            <a:xfrm>
              <a:off x="474789" y="4778503"/>
              <a:ext cx="46700" cy="3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10" name="Rectangle 286"/>
            <p:cNvSpPr>
              <a:spLocks noChangeArrowheads="1"/>
            </p:cNvSpPr>
            <p:nvPr/>
          </p:nvSpPr>
          <p:spPr bwMode="auto">
            <a:xfrm>
              <a:off x="344028" y="4718723"/>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511" name="Line 287"/>
            <p:cNvSpPr>
              <a:spLocks noChangeShapeType="1"/>
            </p:cNvSpPr>
            <p:nvPr/>
          </p:nvSpPr>
          <p:spPr bwMode="auto">
            <a:xfrm flipV="1">
              <a:off x="474789" y="4778503"/>
              <a:ext cx="3736" cy="16738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12" name="Line 288"/>
            <p:cNvSpPr>
              <a:spLocks noChangeShapeType="1"/>
            </p:cNvSpPr>
            <p:nvPr/>
          </p:nvSpPr>
          <p:spPr bwMode="auto">
            <a:xfrm>
              <a:off x="624230" y="6452322"/>
              <a:ext cx="23854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13" name="Line 289"/>
            <p:cNvSpPr>
              <a:spLocks noChangeShapeType="1"/>
            </p:cNvSpPr>
            <p:nvPr/>
          </p:nvSpPr>
          <p:spPr bwMode="auto">
            <a:xfrm flipV="1">
              <a:off x="1175293" y="6362654"/>
              <a:ext cx="0"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14" name="Rectangle 290"/>
            <p:cNvSpPr>
              <a:spLocks noChangeArrowheads="1"/>
            </p:cNvSpPr>
            <p:nvPr/>
          </p:nvSpPr>
          <p:spPr bwMode="auto">
            <a:xfrm>
              <a:off x="1141669" y="6476608"/>
              <a:ext cx="130761"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4</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515" name="Line 291"/>
            <p:cNvSpPr>
              <a:spLocks noChangeShapeType="1"/>
            </p:cNvSpPr>
            <p:nvPr/>
          </p:nvSpPr>
          <p:spPr bwMode="auto">
            <a:xfrm flipV="1">
              <a:off x="1733828" y="6362654"/>
              <a:ext cx="0"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16" name="Rectangle 292"/>
            <p:cNvSpPr>
              <a:spLocks noChangeArrowheads="1"/>
            </p:cNvSpPr>
            <p:nvPr/>
          </p:nvSpPr>
          <p:spPr bwMode="auto">
            <a:xfrm>
              <a:off x="1702072" y="6476608"/>
              <a:ext cx="125157"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8</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517" name="Line 293"/>
            <p:cNvSpPr>
              <a:spLocks noChangeShapeType="1"/>
            </p:cNvSpPr>
            <p:nvPr/>
          </p:nvSpPr>
          <p:spPr bwMode="auto">
            <a:xfrm flipV="1">
              <a:off x="2303572" y="6362654"/>
              <a:ext cx="3736"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18" name="Rectangle 294"/>
            <p:cNvSpPr>
              <a:spLocks noChangeArrowheads="1"/>
            </p:cNvSpPr>
            <p:nvPr/>
          </p:nvSpPr>
          <p:spPr bwMode="auto">
            <a:xfrm>
              <a:off x="2253136" y="6476608"/>
              <a:ext cx="254050"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519" name="Line 295"/>
            <p:cNvSpPr>
              <a:spLocks noChangeShapeType="1"/>
            </p:cNvSpPr>
            <p:nvPr/>
          </p:nvSpPr>
          <p:spPr bwMode="auto">
            <a:xfrm flipV="1">
              <a:off x="2858371" y="6362654"/>
              <a:ext cx="1868"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20" name="Rectangle 296"/>
            <p:cNvSpPr>
              <a:spLocks noChangeArrowheads="1"/>
            </p:cNvSpPr>
            <p:nvPr/>
          </p:nvSpPr>
          <p:spPr bwMode="auto">
            <a:xfrm>
              <a:off x="2807935" y="6476608"/>
              <a:ext cx="255918"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16</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521" name="Rectangle 297"/>
            <p:cNvSpPr>
              <a:spLocks noChangeArrowheads="1"/>
            </p:cNvSpPr>
            <p:nvPr/>
          </p:nvSpPr>
          <p:spPr bwMode="auto">
            <a:xfrm>
              <a:off x="601814" y="6472872"/>
              <a:ext cx="127025"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3522" name="Line 298"/>
            <p:cNvSpPr>
              <a:spLocks noChangeShapeType="1"/>
            </p:cNvSpPr>
            <p:nvPr/>
          </p:nvSpPr>
          <p:spPr bwMode="auto">
            <a:xfrm flipV="1">
              <a:off x="624230" y="6358917"/>
              <a:ext cx="3736" cy="91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23" name="Oval 310"/>
            <p:cNvSpPr>
              <a:spLocks noChangeArrowheads="1"/>
            </p:cNvSpPr>
            <p:nvPr/>
          </p:nvSpPr>
          <p:spPr bwMode="auto">
            <a:xfrm>
              <a:off x="1093101" y="5873211"/>
              <a:ext cx="31756" cy="3923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24" name="Oval 311"/>
            <p:cNvSpPr>
              <a:spLocks noChangeArrowheads="1"/>
            </p:cNvSpPr>
            <p:nvPr/>
          </p:nvSpPr>
          <p:spPr bwMode="auto">
            <a:xfrm>
              <a:off x="1235069" y="5828376"/>
              <a:ext cx="41096"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25" name="Oval 312"/>
            <p:cNvSpPr>
              <a:spLocks noChangeArrowheads="1"/>
            </p:cNvSpPr>
            <p:nvPr/>
          </p:nvSpPr>
          <p:spPr bwMode="auto">
            <a:xfrm>
              <a:off x="1375170" y="6018923"/>
              <a:ext cx="33624"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26" name="Oval 313"/>
            <p:cNvSpPr>
              <a:spLocks noChangeArrowheads="1"/>
            </p:cNvSpPr>
            <p:nvPr/>
          </p:nvSpPr>
          <p:spPr bwMode="auto">
            <a:xfrm>
              <a:off x="1519007" y="5819036"/>
              <a:ext cx="37360" cy="4109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27" name="Oval 314"/>
            <p:cNvSpPr>
              <a:spLocks noChangeArrowheads="1"/>
            </p:cNvSpPr>
            <p:nvPr/>
          </p:nvSpPr>
          <p:spPr bwMode="auto">
            <a:xfrm>
              <a:off x="1662844" y="5615413"/>
              <a:ext cx="37360"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28" name="Freeform 315"/>
            <p:cNvSpPr>
              <a:spLocks/>
            </p:cNvSpPr>
            <p:nvPr/>
          </p:nvSpPr>
          <p:spPr bwMode="auto">
            <a:xfrm>
              <a:off x="678402" y="5135310"/>
              <a:ext cx="2142609" cy="896689"/>
            </a:xfrm>
            <a:custGeom>
              <a:avLst/>
              <a:gdLst>
                <a:gd name="T0" fmla="*/ 0 w 5343"/>
                <a:gd name="T1" fmla="*/ 2147483647 h 535"/>
                <a:gd name="T2" fmla="*/ 0 w 5343"/>
                <a:gd name="T3" fmla="*/ 2147483647 h 535"/>
                <a:gd name="T4" fmla="*/ 0 w 5343"/>
                <a:gd name="T5" fmla="*/ 2147483647 h 535"/>
                <a:gd name="T6" fmla="*/ 0 w 5343"/>
                <a:gd name="T7" fmla="*/ 2147483647 h 535"/>
                <a:gd name="T8" fmla="*/ 0 w 5343"/>
                <a:gd name="T9" fmla="*/ 2147483647 h 535"/>
                <a:gd name="T10" fmla="*/ 0 w 5343"/>
                <a:gd name="T11" fmla="*/ 2147483647 h 535"/>
                <a:gd name="T12" fmla="*/ 0 w 5343"/>
                <a:gd name="T13" fmla="*/ 2147483647 h 535"/>
                <a:gd name="T14" fmla="*/ 0 w 5343"/>
                <a:gd name="T15" fmla="*/ 2147483647 h 535"/>
                <a:gd name="T16" fmla="*/ 0 w 5343"/>
                <a:gd name="T17" fmla="*/ 2147483647 h 535"/>
                <a:gd name="T18" fmla="*/ 0 w 5343"/>
                <a:gd name="T19" fmla="*/ 2147483647 h 535"/>
                <a:gd name="T20" fmla="*/ 0 w 5343"/>
                <a:gd name="T21" fmla="*/ 2147483647 h 535"/>
                <a:gd name="T22" fmla="*/ 0 w 5343"/>
                <a:gd name="T23" fmla="*/ 2147483647 h 535"/>
                <a:gd name="T24" fmla="*/ 0 w 5343"/>
                <a:gd name="T25" fmla="*/ 2147483647 h 535"/>
                <a:gd name="T26" fmla="*/ 0 w 5343"/>
                <a:gd name="T27" fmla="*/ 0 h 535"/>
                <a:gd name="T28" fmla="*/ 0 w 5343"/>
                <a:gd name="T29" fmla="*/ 2147483647 h 535"/>
                <a:gd name="T30" fmla="*/ 0 w 5343"/>
                <a:gd name="T31" fmla="*/ 2147483647 h 5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535"/>
                <a:gd name="T50" fmla="*/ 5343 w 5343"/>
                <a:gd name="T51" fmla="*/ 535 h 5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535">
                  <a:moveTo>
                    <a:pt x="0" y="381"/>
                  </a:moveTo>
                  <a:lnTo>
                    <a:pt x="354" y="363"/>
                  </a:lnTo>
                  <a:lnTo>
                    <a:pt x="712" y="399"/>
                  </a:lnTo>
                  <a:lnTo>
                    <a:pt x="1066" y="449"/>
                  </a:lnTo>
                  <a:lnTo>
                    <a:pt x="1424" y="422"/>
                  </a:lnTo>
                  <a:lnTo>
                    <a:pt x="1778" y="535"/>
                  </a:lnTo>
                  <a:lnTo>
                    <a:pt x="2136" y="417"/>
                  </a:lnTo>
                  <a:lnTo>
                    <a:pt x="2490" y="295"/>
                  </a:lnTo>
                  <a:lnTo>
                    <a:pt x="2848" y="299"/>
                  </a:lnTo>
                  <a:lnTo>
                    <a:pt x="3202" y="263"/>
                  </a:lnTo>
                  <a:lnTo>
                    <a:pt x="3560" y="245"/>
                  </a:lnTo>
                  <a:lnTo>
                    <a:pt x="3914" y="267"/>
                  </a:lnTo>
                  <a:lnTo>
                    <a:pt x="4273" y="59"/>
                  </a:lnTo>
                  <a:lnTo>
                    <a:pt x="4626" y="0"/>
                  </a:lnTo>
                  <a:lnTo>
                    <a:pt x="4985" y="27"/>
                  </a:lnTo>
                  <a:lnTo>
                    <a:pt x="5343" y="41"/>
                  </a:lnTo>
                </a:path>
              </a:pathLst>
            </a:custGeom>
            <a:noFill/>
            <a:ln w="3175">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29" name="Oval 316"/>
            <p:cNvSpPr>
              <a:spLocks noChangeArrowheads="1"/>
            </p:cNvSpPr>
            <p:nvPr/>
          </p:nvSpPr>
          <p:spPr bwMode="auto">
            <a:xfrm>
              <a:off x="1806681" y="5622885"/>
              <a:ext cx="33624" cy="3923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30" name="Oval 317"/>
            <p:cNvSpPr>
              <a:spLocks noChangeArrowheads="1"/>
            </p:cNvSpPr>
            <p:nvPr/>
          </p:nvSpPr>
          <p:spPr bwMode="auto">
            <a:xfrm>
              <a:off x="1946782" y="5563106"/>
              <a:ext cx="33624"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31" name="Oval 318"/>
            <p:cNvSpPr>
              <a:spLocks noChangeArrowheads="1"/>
            </p:cNvSpPr>
            <p:nvPr/>
          </p:nvSpPr>
          <p:spPr bwMode="auto">
            <a:xfrm>
              <a:off x="2090619" y="5533216"/>
              <a:ext cx="35492"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32" name="Oval 319"/>
            <p:cNvSpPr>
              <a:spLocks noChangeArrowheads="1"/>
            </p:cNvSpPr>
            <p:nvPr/>
          </p:nvSpPr>
          <p:spPr bwMode="auto">
            <a:xfrm>
              <a:off x="2230719" y="5568710"/>
              <a:ext cx="35492"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33" name="Oval 320"/>
            <p:cNvSpPr>
              <a:spLocks noChangeArrowheads="1"/>
            </p:cNvSpPr>
            <p:nvPr/>
          </p:nvSpPr>
          <p:spPr bwMode="auto">
            <a:xfrm>
              <a:off x="2376424" y="5219375"/>
              <a:ext cx="33624"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34" name="Oval 321"/>
            <p:cNvSpPr>
              <a:spLocks noChangeArrowheads="1"/>
            </p:cNvSpPr>
            <p:nvPr/>
          </p:nvSpPr>
          <p:spPr bwMode="auto">
            <a:xfrm>
              <a:off x="2516525" y="5122233"/>
              <a:ext cx="41096"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35" name="Oval 322"/>
            <p:cNvSpPr>
              <a:spLocks noChangeArrowheads="1"/>
            </p:cNvSpPr>
            <p:nvPr/>
          </p:nvSpPr>
          <p:spPr bwMode="auto">
            <a:xfrm>
              <a:off x="2660362" y="5165200"/>
              <a:ext cx="33624" cy="4109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36" name="Oval 323"/>
            <p:cNvSpPr>
              <a:spLocks noChangeArrowheads="1"/>
            </p:cNvSpPr>
            <p:nvPr/>
          </p:nvSpPr>
          <p:spPr bwMode="auto">
            <a:xfrm>
              <a:off x="805427" y="5729367"/>
              <a:ext cx="37360"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37" name="Oval 324"/>
            <p:cNvSpPr>
              <a:spLocks noChangeArrowheads="1"/>
            </p:cNvSpPr>
            <p:nvPr/>
          </p:nvSpPr>
          <p:spPr bwMode="auto">
            <a:xfrm>
              <a:off x="665326" y="5766729"/>
              <a:ext cx="37360"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38" name="Oval 325"/>
            <p:cNvSpPr>
              <a:spLocks noChangeArrowheads="1"/>
            </p:cNvSpPr>
            <p:nvPr/>
          </p:nvSpPr>
          <p:spPr bwMode="auto">
            <a:xfrm>
              <a:off x="949264" y="5789146"/>
              <a:ext cx="35492" cy="3923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3539" name="Rectangle 326"/>
            <p:cNvSpPr>
              <a:spLocks noChangeArrowheads="1"/>
            </p:cNvSpPr>
            <p:nvPr/>
          </p:nvSpPr>
          <p:spPr bwMode="auto">
            <a:xfrm>
              <a:off x="631702" y="4955972"/>
              <a:ext cx="1511221" cy="153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000" b="0"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Arial" charset="0"/>
                </a:rPr>
                <a:t>A </a:t>
              </a:r>
              <a:r>
                <a:rPr kumimoji="0" lang="en-US" altLang="zh-CN" sz="1000" b="0" i="0" u="none" strike="noStrike" kern="1200" cap="none" spc="0" normalizeH="0" baseline="0" noProof="0" dirty="0" err="1">
                  <a:ln>
                    <a:noFill/>
                  </a:ln>
                  <a:solidFill>
                    <a:srgbClr val="000000"/>
                  </a:solidFill>
                  <a:effectLst/>
                  <a:uLnTx/>
                  <a:uFillTx/>
                  <a:latin typeface="Times New Roman" pitchFamily="18" charset="0"/>
                  <a:ea typeface="宋体" panose="02010600030101010101" pitchFamily="2" charset="-122"/>
                  <a:cs typeface="Arial" charset="0"/>
                </a:rPr>
                <a:t>dataa</a:t>
              </a:r>
              <a:r>
                <a:rPr kumimoji="0" lang="en-US" altLang="zh-CN" sz="1000" b="0"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Arial" charset="0"/>
                </a:rPr>
                <a:t> series </a:t>
              </a:r>
              <a:r>
                <a:rPr kumimoji="0" lang="en-US" altLang="zh-CN" sz="1000" b="0" i="1"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Arial" charset="0"/>
                </a:rPr>
                <a:t>T</a:t>
              </a:r>
              <a:endParaRPr kumimoji="0" lang="en-US" altLang="zh-CN" sz="1000" b="0" i="1" u="none" strike="noStrike" kern="1200" cap="none" spc="0" normalizeH="0" baseline="0" noProof="0" dirty="0">
                <a:ln>
                  <a:noFill/>
                </a:ln>
                <a:solidFill>
                  <a:prstClr val="black"/>
                </a:solidFill>
                <a:effectLst/>
                <a:uLnTx/>
                <a:uFillTx/>
                <a:latin typeface="Times New Roman" pitchFamily="18" charset="0"/>
                <a:ea typeface="宋体" panose="02010600030101010101" pitchFamily="2" charset="-122"/>
                <a:cs typeface="Arial" charset="0"/>
              </a:endParaRPr>
            </a:p>
          </p:txBody>
        </p:sp>
        <p:sp>
          <p:nvSpPr>
            <p:cNvPr id="63540" name="Oval 328"/>
            <p:cNvSpPr>
              <a:spLocks noChangeArrowheads="1"/>
            </p:cNvSpPr>
            <p:nvPr/>
          </p:nvSpPr>
          <p:spPr bwMode="auto">
            <a:xfrm>
              <a:off x="2796727" y="5191353"/>
              <a:ext cx="33624"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grpSp>
      <p:sp>
        <p:nvSpPr>
          <p:cNvPr id="63491" name="Title 1"/>
          <p:cNvSpPr>
            <a:spLocks noGrp="1"/>
          </p:cNvSpPr>
          <p:nvPr>
            <p:ph type="title"/>
          </p:nvPr>
        </p:nvSpPr>
        <p:spPr>
          <a:xfrm>
            <a:off x="457200" y="609600"/>
            <a:ext cx="8229600" cy="1066800"/>
          </a:xfrm>
        </p:spPr>
        <p:txBody>
          <a:bodyPr/>
          <a:lstStyle/>
          <a:p>
            <a:pPr eaLnBrk="1" hangingPunct="1"/>
            <a:r>
              <a:rPr lang="en-US" altLang="en-US" sz="3600" dirty="0"/>
              <a:t>SAX Representation</a:t>
            </a:r>
          </a:p>
        </p:txBody>
      </p:sp>
      <p:sp>
        <p:nvSpPr>
          <p:cNvPr id="13316" name="Content Placeholder 2"/>
          <p:cNvSpPr>
            <a:spLocks noGrp="1"/>
          </p:cNvSpPr>
          <p:nvPr>
            <p:ph idx="1"/>
          </p:nvPr>
        </p:nvSpPr>
        <p:spPr>
          <a:xfrm>
            <a:off x="457200" y="1905001"/>
            <a:ext cx="5257800" cy="4559300"/>
          </a:xfrm>
        </p:spPr>
        <p:txBody>
          <a:bodyPr/>
          <a:lstStyle/>
          <a:p>
            <a:pPr eaLnBrk="1" hangingPunct="1">
              <a:lnSpc>
                <a:spcPct val="80000"/>
              </a:lnSpc>
              <a:defRPr/>
            </a:pPr>
            <a:r>
              <a:rPr lang="en-US" sz="2100" b="1" dirty="0"/>
              <a:t>S</a:t>
            </a:r>
            <a:r>
              <a:rPr lang="en-US" sz="2100" dirty="0"/>
              <a:t>ymbolic </a:t>
            </a:r>
            <a:r>
              <a:rPr lang="en-US" sz="2100" b="1" dirty="0"/>
              <a:t>A</a:t>
            </a:r>
            <a:r>
              <a:rPr lang="en-US" sz="2100" dirty="0"/>
              <a:t>ggregate </a:t>
            </a:r>
            <a:r>
              <a:rPr lang="en-US" sz="2100" dirty="0" err="1"/>
              <a:t>appro</a:t>
            </a:r>
            <a:r>
              <a:rPr lang="en-US" sz="2100" b="1" dirty="0" err="1"/>
              <a:t>X</a:t>
            </a:r>
            <a:r>
              <a:rPr lang="en-US" sz="2100" dirty="0" err="1"/>
              <a:t>imation</a:t>
            </a:r>
            <a:r>
              <a:rPr lang="en-US" sz="2100" dirty="0"/>
              <a:t> (SAX) </a:t>
            </a:r>
          </a:p>
          <a:p>
            <a:pPr lvl="1" eaLnBrk="1" hangingPunct="1">
              <a:lnSpc>
                <a:spcPct val="90000"/>
              </a:lnSpc>
              <a:defRPr/>
            </a:pPr>
            <a:r>
              <a:rPr lang="en-US" b="1" dirty="0"/>
              <a:t>(1)</a:t>
            </a:r>
            <a:r>
              <a:rPr lang="en-US" dirty="0"/>
              <a:t> Represent data series </a:t>
            </a:r>
            <a:r>
              <a:rPr lang="en-US" i="1" dirty="0"/>
              <a:t>T </a:t>
            </a:r>
            <a:r>
              <a:rPr lang="en-US" dirty="0"/>
              <a:t>of length </a:t>
            </a:r>
            <a:r>
              <a:rPr lang="en-US" b="1" i="1" dirty="0"/>
              <a:t>n</a:t>
            </a:r>
            <a:r>
              <a:rPr lang="en-US" dirty="0"/>
              <a:t> with </a:t>
            </a:r>
            <a:r>
              <a:rPr lang="en-US" b="1" i="1" dirty="0"/>
              <a:t>w</a:t>
            </a:r>
            <a:r>
              <a:rPr lang="en-US" dirty="0"/>
              <a:t> segments using Piecewise Aggregate Approximation (PAA)</a:t>
            </a:r>
          </a:p>
          <a:p>
            <a:pPr lvl="2" eaLnBrk="1" hangingPunct="1">
              <a:lnSpc>
                <a:spcPct val="90000"/>
              </a:lnSpc>
              <a:defRPr/>
            </a:pPr>
            <a:endParaRPr lang="en-US" sz="1900" dirty="0"/>
          </a:p>
          <a:p>
            <a:pPr lvl="2" eaLnBrk="1" hangingPunct="1">
              <a:lnSpc>
                <a:spcPct val="90000"/>
              </a:lnSpc>
              <a:defRPr/>
            </a:pPr>
            <a:endParaRPr lang="en-US" sz="1900" dirty="0"/>
          </a:p>
          <a:p>
            <a:pPr marL="703263" lvl="2" indent="0" eaLnBrk="1" hangingPunct="1">
              <a:lnSpc>
                <a:spcPct val="90000"/>
              </a:lnSpc>
              <a:buFont typeface="Wingdings 2" pitchFamily="18" charset="2"/>
              <a:buNone/>
              <a:defRPr/>
            </a:pPr>
            <a:r>
              <a:rPr lang="en-US" sz="1900" dirty="0"/>
              <a:t>	</a:t>
            </a:r>
          </a:p>
          <a:p>
            <a:pPr lvl="2" eaLnBrk="1" hangingPunct="1">
              <a:lnSpc>
                <a:spcPct val="90000"/>
              </a:lnSpc>
              <a:buFont typeface="Wingdings" pitchFamily="2" charset="2"/>
              <a:buNone/>
              <a:defRPr/>
            </a:pPr>
            <a:endParaRPr lang="en-US" sz="2000" dirty="0"/>
          </a:p>
          <a:p>
            <a:pPr lvl="2" eaLnBrk="1" hangingPunct="1">
              <a:lnSpc>
                <a:spcPct val="90000"/>
              </a:lnSpc>
              <a:buFont typeface="Wingdings" pitchFamily="2" charset="2"/>
              <a:buNone/>
              <a:defRPr/>
            </a:pPr>
            <a:endParaRPr lang="en-US" sz="2000" dirty="0"/>
          </a:p>
          <a:p>
            <a:pPr lvl="1" eaLnBrk="1" hangingPunct="1">
              <a:lnSpc>
                <a:spcPct val="80000"/>
              </a:lnSpc>
              <a:buFont typeface="Wingdings" pitchFamily="2" charset="2"/>
              <a:buNone/>
              <a:defRPr/>
            </a:pPr>
            <a:br>
              <a:rPr lang="en-US" dirty="0"/>
            </a:br>
            <a:endParaRPr lang="en-US" dirty="0"/>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F678184-3AE9-4BB6-9B82-FB4B59067F54}"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sp>
        <p:nvSpPr>
          <p:cNvPr id="2" name="Footer Placeholder 1">
            <a:extLst>
              <a:ext uri="{FF2B5EF4-FFF2-40B4-BE49-F238E27FC236}">
                <a16:creationId xmlns:a16="http://schemas.microsoft.com/office/drawing/2014/main" id="{144C42D0-9EC1-452F-BEC7-3C1718D59D85}"/>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49672424"/>
      </p:ext>
    </p:extLst>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514" name="Group 3"/>
          <p:cNvGrpSpPr>
            <a:grpSpLocks/>
          </p:cNvGrpSpPr>
          <p:nvPr/>
        </p:nvGrpSpPr>
        <p:grpSpPr bwMode="auto">
          <a:xfrm>
            <a:off x="6156326" y="1060452"/>
            <a:ext cx="2759075" cy="1835476"/>
            <a:chOff x="304800" y="4718723"/>
            <a:chExt cx="2759053" cy="1834801"/>
          </a:xfrm>
        </p:grpSpPr>
        <p:sp>
          <p:nvSpPr>
            <p:cNvPr id="64558" name="Line 271"/>
            <p:cNvSpPr>
              <a:spLocks noChangeShapeType="1"/>
            </p:cNvSpPr>
            <p:nvPr/>
          </p:nvSpPr>
          <p:spPr bwMode="auto">
            <a:xfrm flipV="1">
              <a:off x="474789" y="4778503"/>
              <a:ext cx="3736" cy="16738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59" name="Line 272"/>
            <p:cNvSpPr>
              <a:spLocks noChangeShapeType="1"/>
            </p:cNvSpPr>
            <p:nvPr/>
          </p:nvSpPr>
          <p:spPr bwMode="auto">
            <a:xfrm flipV="1">
              <a:off x="474789" y="4778503"/>
              <a:ext cx="3736" cy="16738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60" name="Line 273"/>
            <p:cNvSpPr>
              <a:spLocks noChangeShapeType="1"/>
            </p:cNvSpPr>
            <p:nvPr/>
          </p:nvSpPr>
          <p:spPr bwMode="auto">
            <a:xfrm>
              <a:off x="474789" y="6452322"/>
              <a:ext cx="46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61" name="Rectangle 274"/>
            <p:cNvSpPr>
              <a:spLocks noChangeArrowheads="1"/>
            </p:cNvSpPr>
            <p:nvPr/>
          </p:nvSpPr>
          <p:spPr bwMode="auto">
            <a:xfrm>
              <a:off x="304800" y="6396279"/>
              <a:ext cx="160649"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62" name="Line 275"/>
            <p:cNvSpPr>
              <a:spLocks noChangeShapeType="1"/>
            </p:cNvSpPr>
            <p:nvPr/>
          </p:nvSpPr>
          <p:spPr bwMode="auto">
            <a:xfrm>
              <a:off x="474789" y="6170239"/>
              <a:ext cx="46700" cy="18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63" name="Rectangle 276"/>
            <p:cNvSpPr>
              <a:spLocks noChangeArrowheads="1"/>
            </p:cNvSpPr>
            <p:nvPr/>
          </p:nvSpPr>
          <p:spPr bwMode="auto">
            <a:xfrm>
              <a:off x="304800" y="6112329"/>
              <a:ext cx="160649"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64" name="Line 277"/>
            <p:cNvSpPr>
              <a:spLocks noChangeShapeType="1"/>
            </p:cNvSpPr>
            <p:nvPr/>
          </p:nvSpPr>
          <p:spPr bwMode="auto">
            <a:xfrm>
              <a:off x="474789" y="5890024"/>
              <a:ext cx="46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65" name="Rectangle 278"/>
            <p:cNvSpPr>
              <a:spLocks noChangeArrowheads="1"/>
            </p:cNvSpPr>
            <p:nvPr/>
          </p:nvSpPr>
          <p:spPr bwMode="auto">
            <a:xfrm>
              <a:off x="304800" y="5828376"/>
              <a:ext cx="160649"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66" name="Line 279"/>
            <p:cNvSpPr>
              <a:spLocks noChangeShapeType="1"/>
            </p:cNvSpPr>
            <p:nvPr/>
          </p:nvSpPr>
          <p:spPr bwMode="auto">
            <a:xfrm>
              <a:off x="474789" y="5615413"/>
              <a:ext cx="46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67" name="Rectangle 280"/>
            <p:cNvSpPr>
              <a:spLocks noChangeArrowheads="1"/>
            </p:cNvSpPr>
            <p:nvPr/>
          </p:nvSpPr>
          <p:spPr bwMode="auto">
            <a:xfrm>
              <a:off x="344028" y="5555633"/>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68" name="Line 281"/>
            <p:cNvSpPr>
              <a:spLocks noChangeShapeType="1"/>
            </p:cNvSpPr>
            <p:nvPr/>
          </p:nvSpPr>
          <p:spPr bwMode="auto">
            <a:xfrm>
              <a:off x="474789" y="5331461"/>
              <a:ext cx="46700" cy="3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69" name="Rectangle 282"/>
            <p:cNvSpPr>
              <a:spLocks noChangeArrowheads="1"/>
            </p:cNvSpPr>
            <p:nvPr/>
          </p:nvSpPr>
          <p:spPr bwMode="auto">
            <a:xfrm>
              <a:off x="344028" y="5271683"/>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70" name="Line 283"/>
            <p:cNvSpPr>
              <a:spLocks noChangeShapeType="1"/>
            </p:cNvSpPr>
            <p:nvPr/>
          </p:nvSpPr>
          <p:spPr bwMode="auto">
            <a:xfrm>
              <a:off x="474789" y="5053114"/>
              <a:ext cx="46700" cy="18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71" name="Rectangle 284"/>
            <p:cNvSpPr>
              <a:spLocks noChangeArrowheads="1"/>
            </p:cNvSpPr>
            <p:nvPr/>
          </p:nvSpPr>
          <p:spPr bwMode="auto">
            <a:xfrm>
              <a:off x="344028" y="4991466"/>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72" name="Line 285"/>
            <p:cNvSpPr>
              <a:spLocks noChangeShapeType="1"/>
            </p:cNvSpPr>
            <p:nvPr/>
          </p:nvSpPr>
          <p:spPr bwMode="auto">
            <a:xfrm>
              <a:off x="474789" y="4778503"/>
              <a:ext cx="46700" cy="3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73" name="Rectangle 286"/>
            <p:cNvSpPr>
              <a:spLocks noChangeArrowheads="1"/>
            </p:cNvSpPr>
            <p:nvPr/>
          </p:nvSpPr>
          <p:spPr bwMode="auto">
            <a:xfrm>
              <a:off x="344028" y="4718723"/>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74" name="Line 287"/>
            <p:cNvSpPr>
              <a:spLocks noChangeShapeType="1"/>
            </p:cNvSpPr>
            <p:nvPr/>
          </p:nvSpPr>
          <p:spPr bwMode="auto">
            <a:xfrm flipV="1">
              <a:off x="474789" y="4778503"/>
              <a:ext cx="3736" cy="16738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75" name="Line 288"/>
            <p:cNvSpPr>
              <a:spLocks noChangeShapeType="1"/>
            </p:cNvSpPr>
            <p:nvPr/>
          </p:nvSpPr>
          <p:spPr bwMode="auto">
            <a:xfrm>
              <a:off x="624230" y="6452322"/>
              <a:ext cx="23854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76" name="Line 289"/>
            <p:cNvSpPr>
              <a:spLocks noChangeShapeType="1"/>
            </p:cNvSpPr>
            <p:nvPr/>
          </p:nvSpPr>
          <p:spPr bwMode="auto">
            <a:xfrm flipV="1">
              <a:off x="1175293" y="6362654"/>
              <a:ext cx="0"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77" name="Rectangle 290"/>
            <p:cNvSpPr>
              <a:spLocks noChangeArrowheads="1"/>
            </p:cNvSpPr>
            <p:nvPr/>
          </p:nvSpPr>
          <p:spPr bwMode="auto">
            <a:xfrm>
              <a:off x="1141669" y="6476608"/>
              <a:ext cx="130761"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4</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78" name="Line 291"/>
            <p:cNvSpPr>
              <a:spLocks noChangeShapeType="1"/>
            </p:cNvSpPr>
            <p:nvPr/>
          </p:nvSpPr>
          <p:spPr bwMode="auto">
            <a:xfrm flipV="1">
              <a:off x="1733828" y="6362654"/>
              <a:ext cx="0"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79" name="Rectangle 292"/>
            <p:cNvSpPr>
              <a:spLocks noChangeArrowheads="1"/>
            </p:cNvSpPr>
            <p:nvPr/>
          </p:nvSpPr>
          <p:spPr bwMode="auto">
            <a:xfrm>
              <a:off x="1702072" y="6476608"/>
              <a:ext cx="125157"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8</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80" name="Line 293"/>
            <p:cNvSpPr>
              <a:spLocks noChangeShapeType="1"/>
            </p:cNvSpPr>
            <p:nvPr/>
          </p:nvSpPr>
          <p:spPr bwMode="auto">
            <a:xfrm flipV="1">
              <a:off x="2303572" y="6362654"/>
              <a:ext cx="3736"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81" name="Rectangle 294"/>
            <p:cNvSpPr>
              <a:spLocks noChangeArrowheads="1"/>
            </p:cNvSpPr>
            <p:nvPr/>
          </p:nvSpPr>
          <p:spPr bwMode="auto">
            <a:xfrm>
              <a:off x="2253136" y="6476608"/>
              <a:ext cx="254050"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82" name="Line 295"/>
            <p:cNvSpPr>
              <a:spLocks noChangeShapeType="1"/>
            </p:cNvSpPr>
            <p:nvPr/>
          </p:nvSpPr>
          <p:spPr bwMode="auto">
            <a:xfrm flipV="1">
              <a:off x="2858371" y="6362654"/>
              <a:ext cx="1868"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83" name="Rectangle 296"/>
            <p:cNvSpPr>
              <a:spLocks noChangeArrowheads="1"/>
            </p:cNvSpPr>
            <p:nvPr/>
          </p:nvSpPr>
          <p:spPr bwMode="auto">
            <a:xfrm>
              <a:off x="2807935" y="6476608"/>
              <a:ext cx="255918"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16</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84" name="Rectangle 297"/>
            <p:cNvSpPr>
              <a:spLocks noChangeArrowheads="1"/>
            </p:cNvSpPr>
            <p:nvPr/>
          </p:nvSpPr>
          <p:spPr bwMode="auto">
            <a:xfrm>
              <a:off x="601814" y="6472872"/>
              <a:ext cx="127025"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85" name="Line 298"/>
            <p:cNvSpPr>
              <a:spLocks noChangeShapeType="1"/>
            </p:cNvSpPr>
            <p:nvPr/>
          </p:nvSpPr>
          <p:spPr bwMode="auto">
            <a:xfrm flipV="1">
              <a:off x="624230" y="6358917"/>
              <a:ext cx="3736" cy="91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86" name="Oval 310"/>
            <p:cNvSpPr>
              <a:spLocks noChangeArrowheads="1"/>
            </p:cNvSpPr>
            <p:nvPr/>
          </p:nvSpPr>
          <p:spPr bwMode="auto">
            <a:xfrm>
              <a:off x="1093101" y="5873211"/>
              <a:ext cx="31756" cy="3923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87" name="Oval 311"/>
            <p:cNvSpPr>
              <a:spLocks noChangeArrowheads="1"/>
            </p:cNvSpPr>
            <p:nvPr/>
          </p:nvSpPr>
          <p:spPr bwMode="auto">
            <a:xfrm>
              <a:off x="1235069" y="5828376"/>
              <a:ext cx="41096"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88" name="Oval 312"/>
            <p:cNvSpPr>
              <a:spLocks noChangeArrowheads="1"/>
            </p:cNvSpPr>
            <p:nvPr/>
          </p:nvSpPr>
          <p:spPr bwMode="auto">
            <a:xfrm>
              <a:off x="1375170" y="6018923"/>
              <a:ext cx="33624"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89" name="Oval 313"/>
            <p:cNvSpPr>
              <a:spLocks noChangeArrowheads="1"/>
            </p:cNvSpPr>
            <p:nvPr/>
          </p:nvSpPr>
          <p:spPr bwMode="auto">
            <a:xfrm>
              <a:off x="1519007" y="5819036"/>
              <a:ext cx="37360" cy="4109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90" name="Oval 314"/>
            <p:cNvSpPr>
              <a:spLocks noChangeArrowheads="1"/>
            </p:cNvSpPr>
            <p:nvPr/>
          </p:nvSpPr>
          <p:spPr bwMode="auto">
            <a:xfrm>
              <a:off x="1662844" y="5615413"/>
              <a:ext cx="37360"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91" name="Freeform 315"/>
            <p:cNvSpPr>
              <a:spLocks/>
            </p:cNvSpPr>
            <p:nvPr/>
          </p:nvSpPr>
          <p:spPr bwMode="auto">
            <a:xfrm>
              <a:off x="678402" y="5135310"/>
              <a:ext cx="2142609" cy="896689"/>
            </a:xfrm>
            <a:custGeom>
              <a:avLst/>
              <a:gdLst>
                <a:gd name="T0" fmla="*/ 0 w 5343"/>
                <a:gd name="T1" fmla="*/ 2147483647 h 535"/>
                <a:gd name="T2" fmla="*/ 0 w 5343"/>
                <a:gd name="T3" fmla="*/ 2147483647 h 535"/>
                <a:gd name="T4" fmla="*/ 0 w 5343"/>
                <a:gd name="T5" fmla="*/ 2147483647 h 535"/>
                <a:gd name="T6" fmla="*/ 0 w 5343"/>
                <a:gd name="T7" fmla="*/ 2147483647 h 535"/>
                <a:gd name="T8" fmla="*/ 0 w 5343"/>
                <a:gd name="T9" fmla="*/ 2147483647 h 535"/>
                <a:gd name="T10" fmla="*/ 0 w 5343"/>
                <a:gd name="T11" fmla="*/ 2147483647 h 535"/>
                <a:gd name="T12" fmla="*/ 0 w 5343"/>
                <a:gd name="T13" fmla="*/ 2147483647 h 535"/>
                <a:gd name="T14" fmla="*/ 0 w 5343"/>
                <a:gd name="T15" fmla="*/ 2147483647 h 535"/>
                <a:gd name="T16" fmla="*/ 0 w 5343"/>
                <a:gd name="T17" fmla="*/ 2147483647 h 535"/>
                <a:gd name="T18" fmla="*/ 0 w 5343"/>
                <a:gd name="T19" fmla="*/ 2147483647 h 535"/>
                <a:gd name="T20" fmla="*/ 0 w 5343"/>
                <a:gd name="T21" fmla="*/ 2147483647 h 535"/>
                <a:gd name="T22" fmla="*/ 0 w 5343"/>
                <a:gd name="T23" fmla="*/ 2147483647 h 535"/>
                <a:gd name="T24" fmla="*/ 0 w 5343"/>
                <a:gd name="T25" fmla="*/ 2147483647 h 535"/>
                <a:gd name="T26" fmla="*/ 0 w 5343"/>
                <a:gd name="T27" fmla="*/ 0 h 535"/>
                <a:gd name="T28" fmla="*/ 0 w 5343"/>
                <a:gd name="T29" fmla="*/ 2147483647 h 535"/>
                <a:gd name="T30" fmla="*/ 0 w 5343"/>
                <a:gd name="T31" fmla="*/ 2147483647 h 5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535"/>
                <a:gd name="T50" fmla="*/ 5343 w 5343"/>
                <a:gd name="T51" fmla="*/ 535 h 5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535">
                  <a:moveTo>
                    <a:pt x="0" y="381"/>
                  </a:moveTo>
                  <a:lnTo>
                    <a:pt x="354" y="363"/>
                  </a:lnTo>
                  <a:lnTo>
                    <a:pt x="712" y="399"/>
                  </a:lnTo>
                  <a:lnTo>
                    <a:pt x="1066" y="449"/>
                  </a:lnTo>
                  <a:lnTo>
                    <a:pt x="1424" y="422"/>
                  </a:lnTo>
                  <a:lnTo>
                    <a:pt x="1778" y="535"/>
                  </a:lnTo>
                  <a:lnTo>
                    <a:pt x="2136" y="417"/>
                  </a:lnTo>
                  <a:lnTo>
                    <a:pt x="2490" y="295"/>
                  </a:lnTo>
                  <a:lnTo>
                    <a:pt x="2848" y="299"/>
                  </a:lnTo>
                  <a:lnTo>
                    <a:pt x="3202" y="263"/>
                  </a:lnTo>
                  <a:lnTo>
                    <a:pt x="3560" y="245"/>
                  </a:lnTo>
                  <a:lnTo>
                    <a:pt x="3914" y="267"/>
                  </a:lnTo>
                  <a:lnTo>
                    <a:pt x="4273" y="59"/>
                  </a:lnTo>
                  <a:lnTo>
                    <a:pt x="4626" y="0"/>
                  </a:lnTo>
                  <a:lnTo>
                    <a:pt x="4985" y="27"/>
                  </a:lnTo>
                  <a:lnTo>
                    <a:pt x="5343" y="41"/>
                  </a:lnTo>
                </a:path>
              </a:pathLst>
            </a:custGeom>
            <a:noFill/>
            <a:ln w="3175">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92" name="Oval 316"/>
            <p:cNvSpPr>
              <a:spLocks noChangeArrowheads="1"/>
            </p:cNvSpPr>
            <p:nvPr/>
          </p:nvSpPr>
          <p:spPr bwMode="auto">
            <a:xfrm>
              <a:off x="1806681" y="5622885"/>
              <a:ext cx="33624" cy="3923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93" name="Oval 317"/>
            <p:cNvSpPr>
              <a:spLocks noChangeArrowheads="1"/>
            </p:cNvSpPr>
            <p:nvPr/>
          </p:nvSpPr>
          <p:spPr bwMode="auto">
            <a:xfrm>
              <a:off x="1946782" y="5563106"/>
              <a:ext cx="33624"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94" name="Oval 318"/>
            <p:cNvSpPr>
              <a:spLocks noChangeArrowheads="1"/>
            </p:cNvSpPr>
            <p:nvPr/>
          </p:nvSpPr>
          <p:spPr bwMode="auto">
            <a:xfrm>
              <a:off x="2090619" y="5533216"/>
              <a:ext cx="35492"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95" name="Oval 319"/>
            <p:cNvSpPr>
              <a:spLocks noChangeArrowheads="1"/>
            </p:cNvSpPr>
            <p:nvPr/>
          </p:nvSpPr>
          <p:spPr bwMode="auto">
            <a:xfrm>
              <a:off x="2230719" y="5568710"/>
              <a:ext cx="35492"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96" name="Oval 320"/>
            <p:cNvSpPr>
              <a:spLocks noChangeArrowheads="1"/>
            </p:cNvSpPr>
            <p:nvPr/>
          </p:nvSpPr>
          <p:spPr bwMode="auto">
            <a:xfrm>
              <a:off x="2376424" y="5219375"/>
              <a:ext cx="33624"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97" name="Oval 321"/>
            <p:cNvSpPr>
              <a:spLocks noChangeArrowheads="1"/>
            </p:cNvSpPr>
            <p:nvPr/>
          </p:nvSpPr>
          <p:spPr bwMode="auto">
            <a:xfrm>
              <a:off x="2516525" y="5122233"/>
              <a:ext cx="41096"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98" name="Oval 322"/>
            <p:cNvSpPr>
              <a:spLocks noChangeArrowheads="1"/>
            </p:cNvSpPr>
            <p:nvPr/>
          </p:nvSpPr>
          <p:spPr bwMode="auto">
            <a:xfrm>
              <a:off x="2660362" y="5165200"/>
              <a:ext cx="33624" cy="4109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99" name="Oval 323"/>
            <p:cNvSpPr>
              <a:spLocks noChangeArrowheads="1"/>
            </p:cNvSpPr>
            <p:nvPr/>
          </p:nvSpPr>
          <p:spPr bwMode="auto">
            <a:xfrm>
              <a:off x="805427" y="5729367"/>
              <a:ext cx="37360"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600" name="Oval 324"/>
            <p:cNvSpPr>
              <a:spLocks noChangeArrowheads="1"/>
            </p:cNvSpPr>
            <p:nvPr/>
          </p:nvSpPr>
          <p:spPr bwMode="auto">
            <a:xfrm>
              <a:off x="665326" y="5766729"/>
              <a:ext cx="37360"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601" name="Oval 325"/>
            <p:cNvSpPr>
              <a:spLocks noChangeArrowheads="1"/>
            </p:cNvSpPr>
            <p:nvPr/>
          </p:nvSpPr>
          <p:spPr bwMode="auto">
            <a:xfrm>
              <a:off x="949264" y="5789146"/>
              <a:ext cx="35492" cy="3923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602" name="Rectangle 326"/>
            <p:cNvSpPr>
              <a:spLocks noChangeArrowheads="1"/>
            </p:cNvSpPr>
            <p:nvPr/>
          </p:nvSpPr>
          <p:spPr bwMode="auto">
            <a:xfrm>
              <a:off x="631702" y="4955972"/>
              <a:ext cx="1511221" cy="153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000" b="0"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Arial" charset="0"/>
                </a:rPr>
                <a:t>A data series </a:t>
              </a:r>
              <a:r>
                <a:rPr kumimoji="0" lang="en-US" altLang="zh-CN" sz="1000" b="0" i="1"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Arial" charset="0"/>
                </a:rPr>
                <a:t>T</a:t>
              </a:r>
              <a:endParaRPr kumimoji="0" lang="en-US" altLang="zh-CN" sz="1000" b="0" i="1" u="none" strike="noStrike" kern="1200" cap="none" spc="0" normalizeH="0" baseline="0" noProof="0" dirty="0">
                <a:ln>
                  <a:noFill/>
                </a:ln>
                <a:solidFill>
                  <a:prstClr val="black"/>
                </a:solidFill>
                <a:effectLst/>
                <a:uLnTx/>
                <a:uFillTx/>
                <a:latin typeface="Times New Roman" pitchFamily="18" charset="0"/>
                <a:ea typeface="宋体" panose="02010600030101010101" pitchFamily="2" charset="-122"/>
                <a:cs typeface="Arial" charset="0"/>
              </a:endParaRPr>
            </a:p>
          </p:txBody>
        </p:sp>
        <p:sp>
          <p:nvSpPr>
            <p:cNvPr id="64603" name="Oval 328"/>
            <p:cNvSpPr>
              <a:spLocks noChangeArrowheads="1"/>
            </p:cNvSpPr>
            <p:nvPr/>
          </p:nvSpPr>
          <p:spPr bwMode="auto">
            <a:xfrm>
              <a:off x="2796727" y="5191353"/>
              <a:ext cx="33624"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grpSp>
      <p:grpSp>
        <p:nvGrpSpPr>
          <p:cNvPr id="64515" name="Group 4"/>
          <p:cNvGrpSpPr>
            <a:grpSpLocks/>
          </p:cNvGrpSpPr>
          <p:nvPr/>
        </p:nvGrpSpPr>
        <p:grpSpPr bwMode="auto">
          <a:xfrm>
            <a:off x="6156326" y="2916240"/>
            <a:ext cx="2759075" cy="1808523"/>
            <a:chOff x="3147913" y="4744877"/>
            <a:chExt cx="2759053" cy="1808682"/>
          </a:xfrm>
        </p:grpSpPr>
        <p:sp>
          <p:nvSpPr>
            <p:cNvPr id="64522" name="Line 299"/>
            <p:cNvSpPr>
              <a:spLocks noChangeShapeType="1"/>
            </p:cNvSpPr>
            <p:nvPr/>
          </p:nvSpPr>
          <p:spPr bwMode="auto">
            <a:xfrm flipV="1">
              <a:off x="4022142" y="6362654"/>
              <a:ext cx="3736"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23" name="Rectangle 300"/>
            <p:cNvSpPr>
              <a:spLocks noChangeArrowheads="1"/>
            </p:cNvSpPr>
            <p:nvPr/>
          </p:nvSpPr>
          <p:spPr bwMode="auto">
            <a:xfrm>
              <a:off x="3988518" y="6476608"/>
              <a:ext cx="127025" cy="76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4</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24" name="Line 301"/>
            <p:cNvSpPr>
              <a:spLocks noChangeShapeType="1"/>
            </p:cNvSpPr>
            <p:nvPr/>
          </p:nvSpPr>
          <p:spPr bwMode="auto">
            <a:xfrm flipV="1">
              <a:off x="4578809" y="6362654"/>
              <a:ext cx="0"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25" name="Rectangle 302"/>
            <p:cNvSpPr>
              <a:spLocks noChangeArrowheads="1"/>
            </p:cNvSpPr>
            <p:nvPr/>
          </p:nvSpPr>
          <p:spPr bwMode="auto">
            <a:xfrm>
              <a:off x="4545185" y="6476608"/>
              <a:ext cx="130761" cy="76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8</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26" name="Line 303"/>
            <p:cNvSpPr>
              <a:spLocks noChangeShapeType="1"/>
            </p:cNvSpPr>
            <p:nvPr/>
          </p:nvSpPr>
          <p:spPr bwMode="auto">
            <a:xfrm flipV="1">
              <a:off x="5152289" y="6362654"/>
              <a:ext cx="0"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27" name="Rectangle 304"/>
            <p:cNvSpPr>
              <a:spLocks noChangeArrowheads="1"/>
            </p:cNvSpPr>
            <p:nvPr/>
          </p:nvSpPr>
          <p:spPr bwMode="auto">
            <a:xfrm>
              <a:off x="5099984" y="6476608"/>
              <a:ext cx="255918" cy="76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28" name="Line 305"/>
            <p:cNvSpPr>
              <a:spLocks noChangeShapeType="1"/>
            </p:cNvSpPr>
            <p:nvPr/>
          </p:nvSpPr>
          <p:spPr bwMode="auto">
            <a:xfrm flipV="1">
              <a:off x="5703352" y="6362654"/>
              <a:ext cx="3736"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29" name="Rectangle 306"/>
            <p:cNvSpPr>
              <a:spLocks noChangeArrowheads="1"/>
            </p:cNvSpPr>
            <p:nvPr/>
          </p:nvSpPr>
          <p:spPr bwMode="auto">
            <a:xfrm>
              <a:off x="5652916" y="6476608"/>
              <a:ext cx="254050" cy="76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16</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30" name="Rectangle 307"/>
            <p:cNvSpPr>
              <a:spLocks noChangeArrowheads="1"/>
            </p:cNvSpPr>
            <p:nvPr/>
          </p:nvSpPr>
          <p:spPr bwMode="auto">
            <a:xfrm>
              <a:off x="3450531" y="6469135"/>
              <a:ext cx="127025" cy="76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31" name="Line 308"/>
            <p:cNvSpPr>
              <a:spLocks noChangeShapeType="1"/>
            </p:cNvSpPr>
            <p:nvPr/>
          </p:nvSpPr>
          <p:spPr bwMode="auto">
            <a:xfrm flipV="1">
              <a:off x="3471079" y="6358917"/>
              <a:ext cx="3736" cy="91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32" name="Freeform 309"/>
            <p:cNvSpPr>
              <a:spLocks/>
            </p:cNvSpPr>
            <p:nvPr/>
          </p:nvSpPr>
          <p:spPr bwMode="auto">
            <a:xfrm>
              <a:off x="3527119" y="5139046"/>
              <a:ext cx="2137005" cy="892953"/>
            </a:xfrm>
            <a:custGeom>
              <a:avLst/>
              <a:gdLst>
                <a:gd name="T0" fmla="*/ 0 w 5343"/>
                <a:gd name="T1" fmla="*/ 2147483647 h 535"/>
                <a:gd name="T2" fmla="*/ 0 w 5343"/>
                <a:gd name="T3" fmla="*/ 2147483647 h 535"/>
                <a:gd name="T4" fmla="*/ 0 w 5343"/>
                <a:gd name="T5" fmla="*/ 2147483647 h 535"/>
                <a:gd name="T6" fmla="*/ 0 w 5343"/>
                <a:gd name="T7" fmla="*/ 2147483647 h 535"/>
                <a:gd name="T8" fmla="*/ 0 w 5343"/>
                <a:gd name="T9" fmla="*/ 2147483647 h 535"/>
                <a:gd name="T10" fmla="*/ 0 w 5343"/>
                <a:gd name="T11" fmla="*/ 2147483647 h 535"/>
                <a:gd name="T12" fmla="*/ 0 w 5343"/>
                <a:gd name="T13" fmla="*/ 2147483647 h 535"/>
                <a:gd name="T14" fmla="*/ 0 w 5343"/>
                <a:gd name="T15" fmla="*/ 2147483647 h 535"/>
                <a:gd name="T16" fmla="*/ 0 w 5343"/>
                <a:gd name="T17" fmla="*/ 2147483647 h 535"/>
                <a:gd name="T18" fmla="*/ 0 w 5343"/>
                <a:gd name="T19" fmla="*/ 2147483647 h 535"/>
                <a:gd name="T20" fmla="*/ 0 w 5343"/>
                <a:gd name="T21" fmla="*/ 2147483647 h 535"/>
                <a:gd name="T22" fmla="*/ 0 w 5343"/>
                <a:gd name="T23" fmla="*/ 2147483647 h 535"/>
                <a:gd name="T24" fmla="*/ 0 w 5343"/>
                <a:gd name="T25" fmla="*/ 2147483647 h 535"/>
                <a:gd name="T26" fmla="*/ 0 w 5343"/>
                <a:gd name="T27" fmla="*/ 0 h 535"/>
                <a:gd name="T28" fmla="*/ 0 w 5343"/>
                <a:gd name="T29" fmla="*/ 2147483647 h 535"/>
                <a:gd name="T30" fmla="*/ 0 w 5343"/>
                <a:gd name="T31" fmla="*/ 2147483647 h 5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535"/>
                <a:gd name="T50" fmla="*/ 5343 w 5343"/>
                <a:gd name="T51" fmla="*/ 535 h 5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535">
                  <a:moveTo>
                    <a:pt x="0" y="381"/>
                  </a:moveTo>
                  <a:lnTo>
                    <a:pt x="354" y="363"/>
                  </a:lnTo>
                  <a:lnTo>
                    <a:pt x="712" y="399"/>
                  </a:lnTo>
                  <a:lnTo>
                    <a:pt x="1066" y="449"/>
                  </a:lnTo>
                  <a:lnTo>
                    <a:pt x="1424" y="422"/>
                  </a:lnTo>
                  <a:lnTo>
                    <a:pt x="1778" y="535"/>
                  </a:lnTo>
                  <a:lnTo>
                    <a:pt x="2136" y="417"/>
                  </a:lnTo>
                  <a:lnTo>
                    <a:pt x="2490" y="295"/>
                  </a:lnTo>
                  <a:lnTo>
                    <a:pt x="2848" y="299"/>
                  </a:lnTo>
                  <a:lnTo>
                    <a:pt x="3202" y="263"/>
                  </a:lnTo>
                  <a:lnTo>
                    <a:pt x="3560" y="245"/>
                  </a:lnTo>
                  <a:lnTo>
                    <a:pt x="3914" y="267"/>
                  </a:lnTo>
                  <a:lnTo>
                    <a:pt x="4273" y="59"/>
                  </a:lnTo>
                  <a:lnTo>
                    <a:pt x="4626" y="0"/>
                  </a:lnTo>
                  <a:lnTo>
                    <a:pt x="4985" y="27"/>
                  </a:lnTo>
                  <a:lnTo>
                    <a:pt x="5343" y="41"/>
                  </a:lnTo>
                </a:path>
              </a:pathLst>
            </a:custGeom>
            <a:noFill/>
            <a:ln w="3175">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33" name="Rectangle 327"/>
            <p:cNvSpPr>
              <a:spLocks noChangeArrowheads="1"/>
            </p:cNvSpPr>
            <p:nvPr/>
          </p:nvSpPr>
          <p:spPr bwMode="auto">
            <a:xfrm>
              <a:off x="3484155" y="4955972"/>
              <a:ext cx="1061030" cy="1539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Arial" charset="0"/>
                </a:rPr>
                <a:t>PAA(</a:t>
              </a:r>
              <a:r>
                <a:rPr kumimoji="0" lang="en-US" altLang="zh-CN" sz="1000" b="0" i="1"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Arial" charset="0"/>
                </a:rPr>
                <a:t>T</a:t>
              </a: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Arial" charset="0"/>
                </a:rPr>
                <a:t>,4)</a:t>
              </a:r>
              <a:endParaRPr kumimoji="0" lang="en-US" altLang="zh-CN" sz="1000" b="0" i="0" u="none" strike="noStrike" kern="1200" cap="none" spc="0" normalizeH="0" baseline="0" noProof="0">
                <a:ln>
                  <a:noFill/>
                </a:ln>
                <a:solidFill>
                  <a:prstClr val="black"/>
                </a:solidFill>
                <a:effectLst/>
                <a:uLnTx/>
                <a:uFillTx/>
                <a:latin typeface="Times New Roman" pitchFamily="18" charset="0"/>
                <a:ea typeface="宋体" panose="02010600030101010101" pitchFamily="2" charset="-122"/>
                <a:cs typeface="Arial" charset="0"/>
              </a:endParaRPr>
            </a:p>
          </p:txBody>
        </p:sp>
        <p:grpSp>
          <p:nvGrpSpPr>
            <p:cNvPr id="64534" name="Group 329"/>
            <p:cNvGrpSpPr>
              <a:grpSpLocks/>
            </p:cNvGrpSpPr>
            <p:nvPr/>
          </p:nvGrpSpPr>
          <p:grpSpPr bwMode="auto">
            <a:xfrm>
              <a:off x="3527119" y="5178277"/>
              <a:ext cx="2142609" cy="653836"/>
              <a:chOff x="2232" y="2038"/>
              <a:chExt cx="642" cy="196"/>
            </a:xfrm>
          </p:grpSpPr>
          <p:sp>
            <p:nvSpPr>
              <p:cNvPr id="64554" name="Line 330"/>
              <p:cNvSpPr>
                <a:spLocks noChangeShapeType="1"/>
              </p:cNvSpPr>
              <p:nvPr/>
            </p:nvSpPr>
            <p:spPr bwMode="auto">
              <a:xfrm>
                <a:off x="2232" y="2232"/>
                <a:ext cx="13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55" name="Line 331"/>
              <p:cNvSpPr>
                <a:spLocks noChangeShapeType="1"/>
              </p:cNvSpPr>
              <p:nvPr/>
            </p:nvSpPr>
            <p:spPr bwMode="auto">
              <a:xfrm>
                <a:off x="2402" y="2234"/>
                <a:ext cx="13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56" name="Line 332"/>
              <p:cNvSpPr>
                <a:spLocks noChangeShapeType="1"/>
              </p:cNvSpPr>
              <p:nvPr/>
            </p:nvSpPr>
            <p:spPr bwMode="auto">
              <a:xfrm>
                <a:off x="2744" y="2038"/>
                <a:ext cx="13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57" name="Line 333"/>
              <p:cNvSpPr>
                <a:spLocks noChangeShapeType="1"/>
              </p:cNvSpPr>
              <p:nvPr/>
            </p:nvSpPr>
            <p:spPr bwMode="auto">
              <a:xfrm>
                <a:off x="2573" y="2158"/>
                <a:ext cx="13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grpSp>
        <p:grpSp>
          <p:nvGrpSpPr>
            <p:cNvPr id="64535" name="Group 334"/>
            <p:cNvGrpSpPr>
              <a:grpSpLocks/>
            </p:cNvGrpSpPr>
            <p:nvPr/>
          </p:nvGrpSpPr>
          <p:grpSpPr bwMode="auto">
            <a:xfrm>
              <a:off x="3147913" y="4744877"/>
              <a:ext cx="216689" cy="1754148"/>
              <a:chOff x="320" y="2495"/>
              <a:chExt cx="116" cy="939"/>
            </a:xfrm>
          </p:grpSpPr>
          <p:sp>
            <p:nvSpPr>
              <p:cNvPr id="64537" name="Line 335"/>
              <p:cNvSpPr>
                <a:spLocks noChangeShapeType="1"/>
              </p:cNvSpPr>
              <p:nvPr/>
            </p:nvSpPr>
            <p:spPr bwMode="auto">
              <a:xfrm flipV="1">
                <a:off x="411" y="2527"/>
                <a:ext cx="2" cy="89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38" name="Line 336"/>
              <p:cNvSpPr>
                <a:spLocks noChangeShapeType="1"/>
              </p:cNvSpPr>
              <p:nvPr/>
            </p:nvSpPr>
            <p:spPr bwMode="auto">
              <a:xfrm flipV="1">
                <a:off x="411" y="2527"/>
                <a:ext cx="2" cy="89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39" name="Line 337"/>
              <p:cNvSpPr>
                <a:spLocks noChangeShapeType="1"/>
              </p:cNvSpPr>
              <p:nvPr/>
            </p:nvSpPr>
            <p:spPr bwMode="auto">
              <a:xfrm>
                <a:off x="411" y="3423"/>
                <a:ext cx="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40" name="Rectangle 338"/>
              <p:cNvSpPr>
                <a:spLocks noChangeArrowheads="1"/>
              </p:cNvSpPr>
              <p:nvPr/>
            </p:nvSpPr>
            <p:spPr bwMode="auto">
              <a:xfrm>
                <a:off x="320" y="3393"/>
                <a:ext cx="86"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41" name="Line 339"/>
              <p:cNvSpPr>
                <a:spLocks noChangeShapeType="1"/>
              </p:cNvSpPr>
              <p:nvPr/>
            </p:nvSpPr>
            <p:spPr bwMode="auto">
              <a:xfrm>
                <a:off x="411" y="3272"/>
                <a:ext cx="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42" name="Rectangle 340"/>
              <p:cNvSpPr>
                <a:spLocks noChangeArrowheads="1"/>
              </p:cNvSpPr>
              <p:nvPr/>
            </p:nvSpPr>
            <p:spPr bwMode="auto">
              <a:xfrm>
                <a:off x="320" y="3241"/>
                <a:ext cx="86"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43" name="Line 341"/>
              <p:cNvSpPr>
                <a:spLocks noChangeShapeType="1"/>
              </p:cNvSpPr>
              <p:nvPr/>
            </p:nvSpPr>
            <p:spPr bwMode="auto">
              <a:xfrm>
                <a:off x="411" y="3122"/>
                <a:ext cx="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44" name="Rectangle 342"/>
              <p:cNvSpPr>
                <a:spLocks noChangeArrowheads="1"/>
              </p:cNvSpPr>
              <p:nvPr/>
            </p:nvSpPr>
            <p:spPr bwMode="auto">
              <a:xfrm>
                <a:off x="320" y="3089"/>
                <a:ext cx="86"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45" name="Line 343"/>
              <p:cNvSpPr>
                <a:spLocks noChangeShapeType="1"/>
              </p:cNvSpPr>
              <p:nvPr/>
            </p:nvSpPr>
            <p:spPr bwMode="auto">
              <a:xfrm>
                <a:off x="411" y="2975"/>
                <a:ext cx="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46" name="Rectangle 344"/>
              <p:cNvSpPr>
                <a:spLocks noChangeArrowheads="1"/>
              </p:cNvSpPr>
              <p:nvPr/>
            </p:nvSpPr>
            <p:spPr bwMode="auto">
              <a:xfrm>
                <a:off x="341" y="2943"/>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47" name="Line 345"/>
              <p:cNvSpPr>
                <a:spLocks noChangeShapeType="1"/>
              </p:cNvSpPr>
              <p:nvPr/>
            </p:nvSpPr>
            <p:spPr bwMode="auto">
              <a:xfrm>
                <a:off x="411" y="2823"/>
                <a:ext cx="25"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48" name="Rectangle 346"/>
              <p:cNvSpPr>
                <a:spLocks noChangeArrowheads="1"/>
              </p:cNvSpPr>
              <p:nvPr/>
            </p:nvSpPr>
            <p:spPr bwMode="auto">
              <a:xfrm>
                <a:off x="341" y="2791"/>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49" name="Line 347"/>
              <p:cNvSpPr>
                <a:spLocks noChangeShapeType="1"/>
              </p:cNvSpPr>
              <p:nvPr/>
            </p:nvSpPr>
            <p:spPr bwMode="auto">
              <a:xfrm>
                <a:off x="411" y="2674"/>
                <a:ext cx="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50" name="Rectangle 348"/>
              <p:cNvSpPr>
                <a:spLocks noChangeArrowheads="1"/>
              </p:cNvSpPr>
              <p:nvPr/>
            </p:nvSpPr>
            <p:spPr bwMode="auto">
              <a:xfrm>
                <a:off x="341" y="2641"/>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51" name="Line 349"/>
              <p:cNvSpPr>
                <a:spLocks noChangeShapeType="1"/>
              </p:cNvSpPr>
              <p:nvPr/>
            </p:nvSpPr>
            <p:spPr bwMode="auto">
              <a:xfrm>
                <a:off x="411" y="2527"/>
                <a:ext cx="25"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4552" name="Rectangle 350"/>
              <p:cNvSpPr>
                <a:spLocks noChangeArrowheads="1"/>
              </p:cNvSpPr>
              <p:nvPr/>
            </p:nvSpPr>
            <p:spPr bwMode="auto">
              <a:xfrm>
                <a:off x="341" y="2495"/>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4553" name="Line 351"/>
              <p:cNvSpPr>
                <a:spLocks noChangeShapeType="1"/>
              </p:cNvSpPr>
              <p:nvPr/>
            </p:nvSpPr>
            <p:spPr bwMode="auto">
              <a:xfrm flipV="1">
                <a:off x="411" y="2527"/>
                <a:ext cx="2" cy="89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grpSp>
        <p:sp>
          <p:nvSpPr>
            <p:cNvPr id="64536" name="Line 352"/>
            <p:cNvSpPr>
              <a:spLocks noChangeShapeType="1"/>
            </p:cNvSpPr>
            <p:nvPr/>
          </p:nvSpPr>
          <p:spPr bwMode="auto">
            <a:xfrm>
              <a:off x="3467343" y="6456059"/>
              <a:ext cx="23854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grpSp>
      <p:sp>
        <p:nvSpPr>
          <p:cNvPr id="64516" name="Title 1"/>
          <p:cNvSpPr>
            <a:spLocks noGrp="1"/>
          </p:cNvSpPr>
          <p:nvPr>
            <p:ph type="title"/>
          </p:nvPr>
        </p:nvSpPr>
        <p:spPr>
          <a:xfrm>
            <a:off x="457200" y="609600"/>
            <a:ext cx="8229600" cy="1066800"/>
          </a:xfrm>
        </p:spPr>
        <p:txBody>
          <a:bodyPr/>
          <a:lstStyle/>
          <a:p>
            <a:pPr eaLnBrk="1" hangingPunct="1"/>
            <a:r>
              <a:rPr lang="en-US" altLang="en-US" sz="3600" dirty="0"/>
              <a:t>SAX Representation</a:t>
            </a:r>
          </a:p>
        </p:txBody>
      </p:sp>
      <p:sp>
        <p:nvSpPr>
          <p:cNvPr id="13316" name="Content Placeholder 2"/>
          <p:cNvSpPr>
            <a:spLocks noGrp="1"/>
          </p:cNvSpPr>
          <p:nvPr>
            <p:ph idx="1"/>
          </p:nvPr>
        </p:nvSpPr>
        <p:spPr>
          <a:xfrm>
            <a:off x="457200" y="1905001"/>
            <a:ext cx="5257800" cy="4559300"/>
          </a:xfrm>
        </p:spPr>
        <p:txBody>
          <a:bodyPr/>
          <a:lstStyle/>
          <a:p>
            <a:pPr eaLnBrk="1" hangingPunct="1">
              <a:lnSpc>
                <a:spcPct val="80000"/>
              </a:lnSpc>
              <a:defRPr/>
            </a:pPr>
            <a:r>
              <a:rPr lang="en-US" sz="2100" b="1" dirty="0"/>
              <a:t>S</a:t>
            </a:r>
            <a:r>
              <a:rPr lang="en-US" sz="2100" dirty="0"/>
              <a:t>ymbolic </a:t>
            </a:r>
            <a:r>
              <a:rPr lang="en-US" sz="2100" b="1" dirty="0"/>
              <a:t>A</a:t>
            </a:r>
            <a:r>
              <a:rPr lang="en-US" sz="2100" dirty="0"/>
              <a:t>ggregate </a:t>
            </a:r>
            <a:r>
              <a:rPr lang="en-US" sz="2100" dirty="0" err="1"/>
              <a:t>appro</a:t>
            </a:r>
            <a:r>
              <a:rPr lang="en-US" sz="2100" b="1" dirty="0" err="1"/>
              <a:t>X</a:t>
            </a:r>
            <a:r>
              <a:rPr lang="en-US" sz="2100" dirty="0" err="1"/>
              <a:t>imation</a:t>
            </a:r>
            <a:r>
              <a:rPr lang="en-US" sz="2100" dirty="0"/>
              <a:t> (SAX) </a:t>
            </a:r>
          </a:p>
          <a:p>
            <a:pPr lvl="1" eaLnBrk="1" hangingPunct="1">
              <a:lnSpc>
                <a:spcPct val="90000"/>
              </a:lnSpc>
              <a:defRPr/>
            </a:pPr>
            <a:r>
              <a:rPr lang="en-US" b="1" dirty="0"/>
              <a:t>(1)</a:t>
            </a:r>
            <a:r>
              <a:rPr lang="en-US" dirty="0"/>
              <a:t> Represent data series </a:t>
            </a:r>
            <a:r>
              <a:rPr lang="en-US" i="1" dirty="0"/>
              <a:t>T </a:t>
            </a:r>
            <a:r>
              <a:rPr lang="en-US" dirty="0"/>
              <a:t>of length </a:t>
            </a:r>
            <a:r>
              <a:rPr lang="en-US" b="1" i="1" dirty="0"/>
              <a:t>n</a:t>
            </a:r>
            <a:r>
              <a:rPr lang="en-US" dirty="0"/>
              <a:t> with </a:t>
            </a:r>
            <a:r>
              <a:rPr lang="en-US" b="1" i="1" dirty="0"/>
              <a:t>w</a:t>
            </a:r>
            <a:r>
              <a:rPr lang="en-US" dirty="0"/>
              <a:t> segments using Piecewise Aggregate Approximation (PAA)</a:t>
            </a:r>
          </a:p>
          <a:p>
            <a:pPr lvl="2" eaLnBrk="1" hangingPunct="1">
              <a:lnSpc>
                <a:spcPct val="80000"/>
              </a:lnSpc>
              <a:defRPr/>
            </a:pPr>
            <a:r>
              <a:rPr lang="en-US" sz="1900" i="1" dirty="0"/>
              <a:t>T</a:t>
            </a:r>
            <a:r>
              <a:rPr lang="en-US" sz="1900" dirty="0"/>
              <a:t> typically normalized to </a:t>
            </a:r>
            <a:r>
              <a:rPr lang="en-US" sz="1900" i="1" dirty="0"/>
              <a:t>μ </a:t>
            </a:r>
            <a:r>
              <a:rPr lang="en-US" sz="1900" dirty="0"/>
              <a:t>= 0, </a:t>
            </a:r>
            <a:r>
              <a:rPr lang="en-US" sz="1900" i="1" dirty="0"/>
              <a:t>σ</a:t>
            </a:r>
            <a:r>
              <a:rPr lang="en-US" sz="1900" dirty="0"/>
              <a:t> = 1</a:t>
            </a:r>
          </a:p>
          <a:p>
            <a:pPr lvl="2" eaLnBrk="1" hangingPunct="1">
              <a:lnSpc>
                <a:spcPct val="90000"/>
              </a:lnSpc>
              <a:defRPr/>
            </a:pPr>
            <a:endParaRPr lang="en-US" sz="1900" dirty="0"/>
          </a:p>
          <a:p>
            <a:pPr lvl="2" eaLnBrk="1" hangingPunct="1">
              <a:lnSpc>
                <a:spcPct val="90000"/>
              </a:lnSpc>
              <a:defRPr/>
            </a:pPr>
            <a:r>
              <a:rPr lang="en-US" sz="1900" dirty="0"/>
              <a:t>PAA(</a:t>
            </a:r>
            <a:r>
              <a:rPr lang="en-US" sz="1900" i="1" dirty="0" err="1"/>
              <a:t>T,w</a:t>
            </a:r>
            <a:r>
              <a:rPr lang="en-US" sz="1900" dirty="0"/>
              <a:t>) =                         </a:t>
            </a:r>
          </a:p>
          <a:p>
            <a:pPr lvl="2" eaLnBrk="1" hangingPunct="1">
              <a:lnSpc>
                <a:spcPct val="90000"/>
              </a:lnSpc>
              <a:defRPr/>
            </a:pPr>
            <a:endParaRPr lang="en-US" sz="1900" dirty="0"/>
          </a:p>
          <a:p>
            <a:pPr marL="703263" lvl="2" indent="0" eaLnBrk="1" hangingPunct="1">
              <a:lnSpc>
                <a:spcPct val="90000"/>
              </a:lnSpc>
              <a:buFont typeface="Wingdings 2" pitchFamily="18" charset="2"/>
              <a:buNone/>
              <a:defRPr/>
            </a:pPr>
            <a:r>
              <a:rPr lang="en-US" sz="1900" dirty="0"/>
              <a:t>	where  </a:t>
            </a:r>
          </a:p>
          <a:p>
            <a:pPr lvl="2" eaLnBrk="1" hangingPunct="1">
              <a:lnSpc>
                <a:spcPct val="90000"/>
              </a:lnSpc>
              <a:buFont typeface="Wingdings" pitchFamily="2" charset="2"/>
              <a:buNone/>
              <a:defRPr/>
            </a:pPr>
            <a:endParaRPr lang="en-US" sz="2000" dirty="0"/>
          </a:p>
          <a:p>
            <a:pPr lvl="2" eaLnBrk="1" hangingPunct="1">
              <a:lnSpc>
                <a:spcPct val="90000"/>
              </a:lnSpc>
              <a:buFont typeface="Wingdings" pitchFamily="2" charset="2"/>
              <a:buNone/>
              <a:defRPr/>
            </a:pPr>
            <a:endParaRPr lang="en-US" sz="2000" dirty="0"/>
          </a:p>
          <a:p>
            <a:pPr lvl="1" eaLnBrk="1" hangingPunct="1">
              <a:lnSpc>
                <a:spcPct val="80000"/>
              </a:lnSpc>
              <a:buFont typeface="Wingdings" pitchFamily="2" charset="2"/>
              <a:buNone/>
              <a:defRPr/>
            </a:pPr>
            <a:br>
              <a:rPr lang="en-US" dirty="0"/>
            </a:br>
            <a:endParaRPr lang="en-US" dirty="0"/>
          </a:p>
        </p:txBody>
      </p:sp>
      <p:graphicFrame>
        <p:nvGraphicFramePr>
          <p:cNvPr id="64518" name="Object 5"/>
          <p:cNvGraphicFramePr>
            <a:graphicFrameLocks noChangeAspect="1"/>
          </p:cNvGraphicFramePr>
          <p:nvPr/>
        </p:nvGraphicFramePr>
        <p:xfrm>
          <a:off x="2743200" y="3841751"/>
          <a:ext cx="1371600" cy="441325"/>
        </p:xfrm>
        <a:graphic>
          <a:graphicData uri="http://schemas.openxmlformats.org/presentationml/2006/ole">
            <mc:AlternateContent xmlns:mc="http://schemas.openxmlformats.org/markup-compatibility/2006">
              <mc:Choice xmlns:v="urn:schemas-microsoft-com:vml" Requires="v">
                <p:oleObj name="Equation" r:id="rId3" imgW="723586" imgH="241195" progId="Equation.3">
                  <p:embed/>
                </p:oleObj>
              </mc:Choice>
              <mc:Fallback>
                <p:oleObj name="Equation" r:id="rId3" imgW="723586" imgH="241195" progId="Equation.3">
                  <p:embed/>
                  <p:pic>
                    <p:nvPicPr>
                      <p:cNvPr id="64518"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3841751"/>
                        <a:ext cx="1371600"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4519" name="Object 3"/>
          <p:cNvGraphicFramePr>
            <a:graphicFrameLocks noChangeAspect="1"/>
          </p:cNvGraphicFramePr>
          <p:nvPr/>
        </p:nvGraphicFramePr>
        <p:xfrm>
          <a:off x="2209800" y="4222749"/>
          <a:ext cx="1447800" cy="882651"/>
        </p:xfrm>
        <a:graphic>
          <a:graphicData uri="http://schemas.openxmlformats.org/presentationml/2006/ole">
            <mc:AlternateContent xmlns:mc="http://schemas.openxmlformats.org/markup-compatibility/2006">
              <mc:Choice xmlns:v="urn:schemas-microsoft-com:vml" Requires="v">
                <p:oleObj name="Equation" r:id="rId5" imgW="825500" imgH="508000" progId="Equation.3">
                  <p:embed/>
                </p:oleObj>
              </mc:Choice>
              <mc:Fallback>
                <p:oleObj name="Equation" r:id="rId5" imgW="825500" imgH="508000" progId="Equation.3">
                  <p:embed/>
                  <p:pic>
                    <p:nvPicPr>
                      <p:cNvPr id="64519"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09800" y="4222749"/>
                        <a:ext cx="1447800" cy="882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912307C-2809-415B-BBEC-C84F2E764B11}"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sp>
        <p:nvSpPr>
          <p:cNvPr id="2" name="Footer Placeholder 1">
            <a:extLst>
              <a:ext uri="{FF2B5EF4-FFF2-40B4-BE49-F238E27FC236}">
                <a16:creationId xmlns:a16="http://schemas.microsoft.com/office/drawing/2014/main" id="{BD0D2684-A305-490A-ACC7-5E7FE78C66B8}"/>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893817589"/>
      </p:ext>
    </p:extLst>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538" name="Group 212"/>
          <p:cNvGrpSpPr>
            <a:grpSpLocks/>
          </p:cNvGrpSpPr>
          <p:nvPr/>
        </p:nvGrpSpPr>
        <p:grpSpPr bwMode="auto">
          <a:xfrm>
            <a:off x="6156327" y="4725988"/>
            <a:ext cx="3063875" cy="1903412"/>
            <a:chOff x="3846" y="2357"/>
            <a:chExt cx="1640" cy="1019"/>
          </a:xfrm>
        </p:grpSpPr>
        <p:sp>
          <p:nvSpPr>
            <p:cNvPr id="65629" name="Rectangle 213"/>
            <p:cNvSpPr>
              <a:spLocks noChangeArrowheads="1"/>
            </p:cNvSpPr>
            <p:nvPr/>
          </p:nvSpPr>
          <p:spPr bwMode="auto">
            <a:xfrm>
              <a:off x="4024" y="2958"/>
              <a:ext cx="301" cy="230"/>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30" name="Rectangle 214"/>
            <p:cNvSpPr>
              <a:spLocks noChangeArrowheads="1"/>
            </p:cNvSpPr>
            <p:nvPr/>
          </p:nvSpPr>
          <p:spPr bwMode="auto">
            <a:xfrm>
              <a:off x="4334" y="2958"/>
              <a:ext cx="302" cy="230"/>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31" name="Line 215"/>
            <p:cNvSpPr>
              <a:spLocks noChangeShapeType="1"/>
            </p:cNvSpPr>
            <p:nvPr/>
          </p:nvSpPr>
          <p:spPr bwMode="auto">
            <a:xfrm flipV="1">
              <a:off x="3941" y="2390"/>
              <a:ext cx="1" cy="93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32" name="Line 216"/>
            <p:cNvSpPr>
              <a:spLocks noChangeShapeType="1"/>
            </p:cNvSpPr>
            <p:nvPr/>
          </p:nvSpPr>
          <p:spPr bwMode="auto">
            <a:xfrm flipV="1">
              <a:off x="3941" y="2390"/>
              <a:ext cx="1" cy="93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33" name="Line 217"/>
            <p:cNvSpPr>
              <a:spLocks noChangeShapeType="1"/>
            </p:cNvSpPr>
            <p:nvPr/>
          </p:nvSpPr>
          <p:spPr bwMode="auto">
            <a:xfrm>
              <a:off x="3941" y="3322"/>
              <a:ext cx="26"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34" name="Rectangle 218"/>
            <p:cNvSpPr>
              <a:spLocks noChangeArrowheads="1"/>
            </p:cNvSpPr>
            <p:nvPr/>
          </p:nvSpPr>
          <p:spPr bwMode="auto">
            <a:xfrm>
              <a:off x="3846" y="3290"/>
              <a:ext cx="89"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35" name="Line 219"/>
            <p:cNvSpPr>
              <a:spLocks noChangeShapeType="1"/>
            </p:cNvSpPr>
            <p:nvPr/>
          </p:nvSpPr>
          <p:spPr bwMode="auto">
            <a:xfrm>
              <a:off x="3941" y="3164"/>
              <a:ext cx="26"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36" name="Rectangle 220"/>
            <p:cNvSpPr>
              <a:spLocks noChangeArrowheads="1"/>
            </p:cNvSpPr>
            <p:nvPr/>
          </p:nvSpPr>
          <p:spPr bwMode="auto">
            <a:xfrm>
              <a:off x="3846" y="3133"/>
              <a:ext cx="89"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37" name="Line 221"/>
            <p:cNvSpPr>
              <a:spLocks noChangeShapeType="1"/>
            </p:cNvSpPr>
            <p:nvPr/>
          </p:nvSpPr>
          <p:spPr bwMode="auto">
            <a:xfrm>
              <a:off x="3941" y="3008"/>
              <a:ext cx="26"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38" name="Rectangle 222"/>
            <p:cNvSpPr>
              <a:spLocks noChangeArrowheads="1"/>
            </p:cNvSpPr>
            <p:nvPr/>
          </p:nvSpPr>
          <p:spPr bwMode="auto">
            <a:xfrm>
              <a:off x="3846" y="2975"/>
              <a:ext cx="89"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39" name="Line 223"/>
            <p:cNvSpPr>
              <a:spLocks noChangeShapeType="1"/>
            </p:cNvSpPr>
            <p:nvPr/>
          </p:nvSpPr>
          <p:spPr bwMode="auto">
            <a:xfrm>
              <a:off x="3941" y="2856"/>
              <a:ext cx="26"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40" name="Rectangle 224"/>
            <p:cNvSpPr>
              <a:spLocks noChangeArrowheads="1"/>
            </p:cNvSpPr>
            <p:nvPr/>
          </p:nvSpPr>
          <p:spPr bwMode="auto">
            <a:xfrm>
              <a:off x="3868" y="2823"/>
              <a:ext cx="56"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41" name="Line 225"/>
            <p:cNvSpPr>
              <a:spLocks noChangeShapeType="1"/>
            </p:cNvSpPr>
            <p:nvPr/>
          </p:nvSpPr>
          <p:spPr bwMode="auto">
            <a:xfrm>
              <a:off x="3941" y="2698"/>
              <a:ext cx="26"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42" name="Rectangle 226"/>
            <p:cNvSpPr>
              <a:spLocks noChangeArrowheads="1"/>
            </p:cNvSpPr>
            <p:nvPr/>
          </p:nvSpPr>
          <p:spPr bwMode="auto">
            <a:xfrm>
              <a:off x="3868" y="2665"/>
              <a:ext cx="56"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43" name="Line 227"/>
            <p:cNvSpPr>
              <a:spLocks noChangeShapeType="1"/>
            </p:cNvSpPr>
            <p:nvPr/>
          </p:nvSpPr>
          <p:spPr bwMode="auto">
            <a:xfrm>
              <a:off x="3941" y="2543"/>
              <a:ext cx="26"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44" name="Rectangle 228"/>
            <p:cNvSpPr>
              <a:spLocks noChangeArrowheads="1"/>
            </p:cNvSpPr>
            <p:nvPr/>
          </p:nvSpPr>
          <p:spPr bwMode="auto">
            <a:xfrm>
              <a:off x="3868" y="2509"/>
              <a:ext cx="56"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45" name="Line 229"/>
            <p:cNvSpPr>
              <a:spLocks noChangeShapeType="1"/>
            </p:cNvSpPr>
            <p:nvPr/>
          </p:nvSpPr>
          <p:spPr bwMode="auto">
            <a:xfrm>
              <a:off x="3941" y="2390"/>
              <a:ext cx="26"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46" name="Rectangle 230"/>
            <p:cNvSpPr>
              <a:spLocks noChangeArrowheads="1"/>
            </p:cNvSpPr>
            <p:nvPr/>
          </p:nvSpPr>
          <p:spPr bwMode="auto">
            <a:xfrm>
              <a:off x="3868" y="2357"/>
              <a:ext cx="56"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47" name="Line 231"/>
            <p:cNvSpPr>
              <a:spLocks noChangeShapeType="1"/>
            </p:cNvSpPr>
            <p:nvPr/>
          </p:nvSpPr>
          <p:spPr bwMode="auto">
            <a:xfrm flipV="1">
              <a:off x="3941" y="2390"/>
              <a:ext cx="1" cy="93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48" name="Line 232"/>
            <p:cNvSpPr>
              <a:spLocks noChangeShapeType="1"/>
            </p:cNvSpPr>
            <p:nvPr/>
          </p:nvSpPr>
          <p:spPr bwMode="auto">
            <a:xfrm>
              <a:off x="4024" y="3322"/>
              <a:ext cx="141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49" name="Line 233"/>
            <p:cNvSpPr>
              <a:spLocks noChangeShapeType="1"/>
            </p:cNvSpPr>
            <p:nvPr/>
          </p:nvSpPr>
          <p:spPr bwMode="auto">
            <a:xfrm flipV="1">
              <a:off x="4330" y="3272"/>
              <a:ext cx="0" cy="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50" name="Rectangle 234"/>
            <p:cNvSpPr>
              <a:spLocks noChangeArrowheads="1"/>
            </p:cNvSpPr>
            <p:nvPr/>
          </p:nvSpPr>
          <p:spPr bwMode="auto">
            <a:xfrm>
              <a:off x="4312" y="3335"/>
              <a:ext cx="72"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4</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51" name="Line 235"/>
            <p:cNvSpPr>
              <a:spLocks noChangeShapeType="1"/>
            </p:cNvSpPr>
            <p:nvPr/>
          </p:nvSpPr>
          <p:spPr bwMode="auto">
            <a:xfrm flipV="1">
              <a:off x="4640" y="3272"/>
              <a:ext cx="0" cy="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52" name="Rectangle 236"/>
            <p:cNvSpPr>
              <a:spLocks noChangeArrowheads="1"/>
            </p:cNvSpPr>
            <p:nvPr/>
          </p:nvSpPr>
          <p:spPr bwMode="auto">
            <a:xfrm>
              <a:off x="4623" y="3335"/>
              <a:ext cx="69"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8</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53" name="Line 237"/>
            <p:cNvSpPr>
              <a:spLocks noChangeShapeType="1"/>
            </p:cNvSpPr>
            <p:nvPr/>
          </p:nvSpPr>
          <p:spPr bwMode="auto">
            <a:xfrm flipV="1">
              <a:off x="4957" y="3272"/>
              <a:ext cx="2" cy="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54" name="Rectangle 238"/>
            <p:cNvSpPr>
              <a:spLocks noChangeArrowheads="1"/>
            </p:cNvSpPr>
            <p:nvPr/>
          </p:nvSpPr>
          <p:spPr bwMode="auto">
            <a:xfrm>
              <a:off x="4930" y="3335"/>
              <a:ext cx="141"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55" name="Line 239"/>
            <p:cNvSpPr>
              <a:spLocks noChangeShapeType="1"/>
            </p:cNvSpPr>
            <p:nvPr/>
          </p:nvSpPr>
          <p:spPr bwMode="auto">
            <a:xfrm flipV="1">
              <a:off x="5265" y="3272"/>
              <a:ext cx="2" cy="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56" name="Rectangle 240"/>
            <p:cNvSpPr>
              <a:spLocks noChangeArrowheads="1"/>
            </p:cNvSpPr>
            <p:nvPr/>
          </p:nvSpPr>
          <p:spPr bwMode="auto">
            <a:xfrm>
              <a:off x="5238" y="3335"/>
              <a:ext cx="143"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16</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57" name="Rectangle 241"/>
            <p:cNvSpPr>
              <a:spLocks noChangeArrowheads="1"/>
            </p:cNvSpPr>
            <p:nvPr/>
          </p:nvSpPr>
          <p:spPr bwMode="auto">
            <a:xfrm>
              <a:off x="4011" y="3333"/>
              <a:ext cx="71"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58" name="Line 242"/>
            <p:cNvSpPr>
              <a:spLocks noChangeShapeType="1"/>
            </p:cNvSpPr>
            <p:nvPr/>
          </p:nvSpPr>
          <p:spPr bwMode="auto">
            <a:xfrm flipV="1">
              <a:off x="4024" y="3270"/>
              <a:ext cx="2" cy="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59" name="Rectangle 243"/>
            <p:cNvSpPr>
              <a:spLocks noChangeArrowheads="1"/>
            </p:cNvSpPr>
            <p:nvPr/>
          </p:nvSpPr>
          <p:spPr bwMode="auto">
            <a:xfrm>
              <a:off x="4646" y="2750"/>
              <a:ext cx="300" cy="106"/>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60" name="Rectangle 244"/>
            <p:cNvSpPr>
              <a:spLocks noChangeArrowheads="1"/>
            </p:cNvSpPr>
            <p:nvPr/>
          </p:nvSpPr>
          <p:spPr bwMode="auto">
            <a:xfrm>
              <a:off x="4956" y="2522"/>
              <a:ext cx="300" cy="230"/>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61" name="Freeform 245"/>
            <p:cNvSpPr>
              <a:spLocks/>
            </p:cNvSpPr>
            <p:nvPr/>
          </p:nvSpPr>
          <p:spPr bwMode="auto">
            <a:xfrm>
              <a:off x="3941" y="2856"/>
              <a:ext cx="1486" cy="27"/>
            </a:xfrm>
            <a:custGeom>
              <a:avLst/>
              <a:gdLst>
                <a:gd name="T0" fmla="*/ 0 w 5343"/>
                <a:gd name="T1" fmla="*/ 0 h 27"/>
                <a:gd name="T2" fmla="*/ 0 w 5343"/>
                <a:gd name="T3" fmla="*/ 0 h 27"/>
                <a:gd name="T4" fmla="*/ 0 w 5343"/>
                <a:gd name="T5" fmla="*/ 0 h 27"/>
                <a:gd name="T6" fmla="*/ 0 w 5343"/>
                <a:gd name="T7" fmla="*/ 0 h 27"/>
                <a:gd name="T8" fmla="*/ 0 w 5343"/>
                <a:gd name="T9" fmla="*/ 0 h 27"/>
                <a:gd name="T10" fmla="*/ 0 w 5343"/>
                <a:gd name="T11" fmla="*/ 0 h 27"/>
                <a:gd name="T12" fmla="*/ 0 w 5343"/>
                <a:gd name="T13" fmla="*/ 0 h 27"/>
                <a:gd name="T14" fmla="*/ 0 w 5343"/>
                <a:gd name="T15" fmla="*/ 0 h 27"/>
                <a:gd name="T16" fmla="*/ 0 w 5343"/>
                <a:gd name="T17" fmla="*/ 0 h 27"/>
                <a:gd name="T18" fmla="*/ 0 w 5343"/>
                <a:gd name="T19" fmla="*/ 0 h 27"/>
                <a:gd name="T20" fmla="*/ 0 w 5343"/>
                <a:gd name="T21" fmla="*/ 0 h 27"/>
                <a:gd name="T22" fmla="*/ 0 w 5343"/>
                <a:gd name="T23" fmla="*/ 0 h 27"/>
                <a:gd name="T24" fmla="*/ 0 w 5343"/>
                <a:gd name="T25" fmla="*/ 0 h 27"/>
                <a:gd name="T26" fmla="*/ 0 w 5343"/>
                <a:gd name="T27" fmla="*/ 0 h 27"/>
                <a:gd name="T28" fmla="*/ 0 w 5343"/>
                <a:gd name="T29" fmla="*/ 0 h 27"/>
                <a:gd name="T30" fmla="*/ 0 w 5343"/>
                <a:gd name="T31" fmla="*/ 0 h 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27"/>
                <a:gd name="T50" fmla="*/ 5343 w 5343"/>
                <a:gd name="T51" fmla="*/ 27 h 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27">
                  <a:moveTo>
                    <a:pt x="0" y="0"/>
                  </a:moveTo>
                  <a:lnTo>
                    <a:pt x="354" y="0"/>
                  </a:lnTo>
                  <a:lnTo>
                    <a:pt x="712" y="0"/>
                  </a:lnTo>
                  <a:lnTo>
                    <a:pt x="1066" y="0"/>
                  </a:lnTo>
                  <a:lnTo>
                    <a:pt x="1424" y="0"/>
                  </a:lnTo>
                  <a:lnTo>
                    <a:pt x="1778" y="0"/>
                  </a:lnTo>
                  <a:lnTo>
                    <a:pt x="2136" y="0"/>
                  </a:lnTo>
                  <a:lnTo>
                    <a:pt x="2490" y="0"/>
                  </a:lnTo>
                  <a:lnTo>
                    <a:pt x="2848" y="0"/>
                  </a:lnTo>
                  <a:lnTo>
                    <a:pt x="3202" y="0"/>
                  </a:lnTo>
                  <a:lnTo>
                    <a:pt x="3560" y="0"/>
                  </a:lnTo>
                  <a:lnTo>
                    <a:pt x="3914" y="0"/>
                  </a:lnTo>
                  <a:lnTo>
                    <a:pt x="4273" y="0"/>
                  </a:lnTo>
                  <a:lnTo>
                    <a:pt x="4626" y="0"/>
                  </a:lnTo>
                  <a:lnTo>
                    <a:pt x="4985" y="0"/>
                  </a:lnTo>
                  <a:lnTo>
                    <a:pt x="5343" y="0"/>
                  </a:lnTo>
                </a:path>
              </a:pathLst>
            </a:custGeom>
            <a:noFill/>
            <a:ln w="3175">
              <a:solidFill>
                <a:srgbClr val="808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grpSp>
          <p:nvGrpSpPr>
            <p:cNvPr id="65662" name="Group 246"/>
            <p:cNvGrpSpPr>
              <a:grpSpLocks/>
            </p:cNvGrpSpPr>
            <p:nvPr/>
          </p:nvGrpSpPr>
          <p:grpSpPr bwMode="auto">
            <a:xfrm>
              <a:off x="3941" y="2750"/>
              <a:ext cx="1480" cy="208"/>
              <a:chOff x="255" y="582"/>
              <a:chExt cx="3759" cy="223"/>
            </a:xfrm>
          </p:grpSpPr>
          <p:sp>
            <p:nvSpPr>
              <p:cNvPr id="65685" name="Freeform 247"/>
              <p:cNvSpPr>
                <a:spLocks/>
              </p:cNvSpPr>
              <p:nvPr/>
            </p:nvSpPr>
            <p:spPr bwMode="auto">
              <a:xfrm>
                <a:off x="255" y="804"/>
                <a:ext cx="3759" cy="1"/>
              </a:xfrm>
              <a:custGeom>
                <a:avLst/>
                <a:gdLst>
                  <a:gd name="T0" fmla="*/ 0 w 5343"/>
                  <a:gd name="T1" fmla="*/ 0 h 1"/>
                  <a:gd name="T2" fmla="*/ 1 w 5343"/>
                  <a:gd name="T3" fmla="*/ 0 h 1"/>
                  <a:gd name="T4" fmla="*/ 1 w 5343"/>
                  <a:gd name="T5" fmla="*/ 0 h 1"/>
                  <a:gd name="T6" fmla="*/ 1 w 5343"/>
                  <a:gd name="T7" fmla="*/ 0 h 1"/>
                  <a:gd name="T8" fmla="*/ 1 w 5343"/>
                  <a:gd name="T9" fmla="*/ 0 h 1"/>
                  <a:gd name="T10" fmla="*/ 1 w 5343"/>
                  <a:gd name="T11" fmla="*/ 0 h 1"/>
                  <a:gd name="T12" fmla="*/ 1 w 5343"/>
                  <a:gd name="T13" fmla="*/ 0 h 1"/>
                  <a:gd name="T14" fmla="*/ 1 w 5343"/>
                  <a:gd name="T15" fmla="*/ 0 h 1"/>
                  <a:gd name="T16" fmla="*/ 1 w 5343"/>
                  <a:gd name="T17" fmla="*/ 0 h 1"/>
                  <a:gd name="T18" fmla="*/ 1 w 5343"/>
                  <a:gd name="T19" fmla="*/ 0 h 1"/>
                  <a:gd name="T20" fmla="*/ 1 w 5343"/>
                  <a:gd name="T21" fmla="*/ 0 h 1"/>
                  <a:gd name="T22" fmla="*/ 1 w 5343"/>
                  <a:gd name="T23" fmla="*/ 0 h 1"/>
                  <a:gd name="T24" fmla="*/ 1 w 5343"/>
                  <a:gd name="T25" fmla="*/ 0 h 1"/>
                  <a:gd name="T26" fmla="*/ 1 w 5343"/>
                  <a:gd name="T27" fmla="*/ 0 h 1"/>
                  <a:gd name="T28" fmla="*/ 1 w 5343"/>
                  <a:gd name="T29" fmla="*/ 0 h 1"/>
                  <a:gd name="T30" fmla="*/ 1 w 5343"/>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1"/>
                  <a:gd name="T50" fmla="*/ 5343 w 5343"/>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1">
                    <a:moveTo>
                      <a:pt x="0" y="0"/>
                    </a:moveTo>
                    <a:lnTo>
                      <a:pt x="354" y="0"/>
                    </a:lnTo>
                    <a:lnTo>
                      <a:pt x="712" y="0"/>
                    </a:lnTo>
                    <a:lnTo>
                      <a:pt x="1066" y="0"/>
                    </a:lnTo>
                    <a:lnTo>
                      <a:pt x="1424" y="0"/>
                    </a:lnTo>
                    <a:lnTo>
                      <a:pt x="1778" y="0"/>
                    </a:lnTo>
                    <a:lnTo>
                      <a:pt x="2136" y="0"/>
                    </a:lnTo>
                    <a:lnTo>
                      <a:pt x="2490" y="0"/>
                    </a:lnTo>
                    <a:lnTo>
                      <a:pt x="2848" y="0"/>
                    </a:lnTo>
                    <a:lnTo>
                      <a:pt x="3202" y="0"/>
                    </a:lnTo>
                    <a:lnTo>
                      <a:pt x="3560" y="0"/>
                    </a:lnTo>
                    <a:lnTo>
                      <a:pt x="3914" y="0"/>
                    </a:lnTo>
                    <a:lnTo>
                      <a:pt x="4273" y="0"/>
                    </a:lnTo>
                    <a:lnTo>
                      <a:pt x="4626" y="0"/>
                    </a:lnTo>
                    <a:lnTo>
                      <a:pt x="4985" y="0"/>
                    </a:lnTo>
                    <a:lnTo>
                      <a:pt x="5343" y="0"/>
                    </a:lnTo>
                  </a:path>
                </a:pathLst>
              </a:custGeom>
              <a:noFill/>
              <a:ln w="3175">
                <a:solidFill>
                  <a:srgbClr val="808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86" name="Freeform 248"/>
              <p:cNvSpPr>
                <a:spLocks/>
              </p:cNvSpPr>
              <p:nvPr/>
            </p:nvSpPr>
            <p:spPr bwMode="auto">
              <a:xfrm>
                <a:off x="255" y="582"/>
                <a:ext cx="3759" cy="1"/>
              </a:xfrm>
              <a:custGeom>
                <a:avLst/>
                <a:gdLst>
                  <a:gd name="T0" fmla="*/ 0 w 5343"/>
                  <a:gd name="T1" fmla="*/ 0 h 1"/>
                  <a:gd name="T2" fmla="*/ 1 w 5343"/>
                  <a:gd name="T3" fmla="*/ 0 h 1"/>
                  <a:gd name="T4" fmla="*/ 1 w 5343"/>
                  <a:gd name="T5" fmla="*/ 0 h 1"/>
                  <a:gd name="T6" fmla="*/ 1 w 5343"/>
                  <a:gd name="T7" fmla="*/ 0 h 1"/>
                  <a:gd name="T8" fmla="*/ 1 w 5343"/>
                  <a:gd name="T9" fmla="*/ 0 h 1"/>
                  <a:gd name="T10" fmla="*/ 1 w 5343"/>
                  <a:gd name="T11" fmla="*/ 0 h 1"/>
                  <a:gd name="T12" fmla="*/ 1 w 5343"/>
                  <a:gd name="T13" fmla="*/ 0 h 1"/>
                  <a:gd name="T14" fmla="*/ 1 w 5343"/>
                  <a:gd name="T15" fmla="*/ 0 h 1"/>
                  <a:gd name="T16" fmla="*/ 1 w 5343"/>
                  <a:gd name="T17" fmla="*/ 0 h 1"/>
                  <a:gd name="T18" fmla="*/ 1 w 5343"/>
                  <a:gd name="T19" fmla="*/ 0 h 1"/>
                  <a:gd name="T20" fmla="*/ 1 w 5343"/>
                  <a:gd name="T21" fmla="*/ 0 h 1"/>
                  <a:gd name="T22" fmla="*/ 1 w 5343"/>
                  <a:gd name="T23" fmla="*/ 0 h 1"/>
                  <a:gd name="T24" fmla="*/ 1 w 5343"/>
                  <a:gd name="T25" fmla="*/ 0 h 1"/>
                  <a:gd name="T26" fmla="*/ 1 w 5343"/>
                  <a:gd name="T27" fmla="*/ 0 h 1"/>
                  <a:gd name="T28" fmla="*/ 1 w 5343"/>
                  <a:gd name="T29" fmla="*/ 0 h 1"/>
                  <a:gd name="T30" fmla="*/ 1 w 5343"/>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1"/>
                  <a:gd name="T50" fmla="*/ 5343 w 5343"/>
                  <a:gd name="T51" fmla="*/ 1 h 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1">
                    <a:moveTo>
                      <a:pt x="0" y="0"/>
                    </a:moveTo>
                    <a:lnTo>
                      <a:pt x="354" y="0"/>
                    </a:lnTo>
                    <a:lnTo>
                      <a:pt x="712" y="0"/>
                    </a:lnTo>
                    <a:lnTo>
                      <a:pt x="1066" y="0"/>
                    </a:lnTo>
                    <a:lnTo>
                      <a:pt x="1424" y="0"/>
                    </a:lnTo>
                    <a:lnTo>
                      <a:pt x="1778" y="0"/>
                    </a:lnTo>
                    <a:lnTo>
                      <a:pt x="2136" y="0"/>
                    </a:lnTo>
                    <a:lnTo>
                      <a:pt x="2490" y="0"/>
                    </a:lnTo>
                    <a:lnTo>
                      <a:pt x="2848" y="0"/>
                    </a:lnTo>
                    <a:lnTo>
                      <a:pt x="3202" y="0"/>
                    </a:lnTo>
                    <a:lnTo>
                      <a:pt x="3560" y="0"/>
                    </a:lnTo>
                    <a:lnTo>
                      <a:pt x="3914" y="0"/>
                    </a:lnTo>
                    <a:lnTo>
                      <a:pt x="4273" y="0"/>
                    </a:lnTo>
                    <a:lnTo>
                      <a:pt x="4626" y="0"/>
                    </a:lnTo>
                    <a:lnTo>
                      <a:pt x="4985" y="0"/>
                    </a:lnTo>
                    <a:lnTo>
                      <a:pt x="5343" y="0"/>
                    </a:lnTo>
                  </a:path>
                </a:pathLst>
              </a:custGeom>
              <a:noFill/>
              <a:ln w="3175">
                <a:solidFill>
                  <a:srgbClr val="80808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grpSp>
        <p:sp>
          <p:nvSpPr>
            <p:cNvPr id="65663" name="Oval 249"/>
            <p:cNvSpPr>
              <a:spLocks noChangeArrowheads="1"/>
            </p:cNvSpPr>
            <p:nvPr/>
          </p:nvSpPr>
          <p:spPr bwMode="auto">
            <a:xfrm>
              <a:off x="4284" y="2999"/>
              <a:ext cx="18" cy="2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64" name="Oval 250"/>
            <p:cNvSpPr>
              <a:spLocks noChangeArrowheads="1"/>
            </p:cNvSpPr>
            <p:nvPr/>
          </p:nvSpPr>
          <p:spPr bwMode="auto">
            <a:xfrm>
              <a:off x="4364" y="2975"/>
              <a:ext cx="22" cy="2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65" name="Oval 251"/>
            <p:cNvSpPr>
              <a:spLocks noChangeArrowheads="1"/>
            </p:cNvSpPr>
            <p:nvPr/>
          </p:nvSpPr>
          <p:spPr bwMode="auto">
            <a:xfrm>
              <a:off x="4442" y="3081"/>
              <a:ext cx="18" cy="2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66" name="Oval 252"/>
            <p:cNvSpPr>
              <a:spLocks noChangeArrowheads="1"/>
            </p:cNvSpPr>
            <p:nvPr/>
          </p:nvSpPr>
          <p:spPr bwMode="auto">
            <a:xfrm>
              <a:off x="4521" y="2969"/>
              <a:ext cx="21" cy="2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67" name="Oval 253"/>
            <p:cNvSpPr>
              <a:spLocks noChangeArrowheads="1"/>
            </p:cNvSpPr>
            <p:nvPr/>
          </p:nvSpPr>
          <p:spPr bwMode="auto">
            <a:xfrm>
              <a:off x="4601" y="2856"/>
              <a:ext cx="21" cy="2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68" name="Freeform 254"/>
            <p:cNvSpPr>
              <a:spLocks/>
            </p:cNvSpPr>
            <p:nvPr/>
          </p:nvSpPr>
          <p:spPr bwMode="auto">
            <a:xfrm>
              <a:off x="4054" y="2589"/>
              <a:ext cx="1191" cy="499"/>
            </a:xfrm>
            <a:custGeom>
              <a:avLst/>
              <a:gdLst>
                <a:gd name="T0" fmla="*/ 0 w 5343"/>
                <a:gd name="T1" fmla="*/ 7 h 535"/>
                <a:gd name="T2" fmla="*/ 0 w 5343"/>
                <a:gd name="T3" fmla="*/ 7 h 535"/>
                <a:gd name="T4" fmla="*/ 0 w 5343"/>
                <a:gd name="T5" fmla="*/ 7 h 535"/>
                <a:gd name="T6" fmla="*/ 0 w 5343"/>
                <a:gd name="T7" fmla="*/ 8 h 535"/>
                <a:gd name="T8" fmla="*/ 0 w 5343"/>
                <a:gd name="T9" fmla="*/ 7 h 535"/>
                <a:gd name="T10" fmla="*/ 0 w 5343"/>
                <a:gd name="T11" fmla="*/ 10 h 535"/>
                <a:gd name="T12" fmla="*/ 0 w 5343"/>
                <a:gd name="T13" fmla="*/ 7 h 535"/>
                <a:gd name="T14" fmla="*/ 0 w 5343"/>
                <a:gd name="T15" fmla="*/ 7 h 535"/>
                <a:gd name="T16" fmla="*/ 0 w 5343"/>
                <a:gd name="T17" fmla="*/ 7 h 535"/>
                <a:gd name="T18" fmla="*/ 0 w 5343"/>
                <a:gd name="T19" fmla="*/ 7 h 535"/>
                <a:gd name="T20" fmla="*/ 0 w 5343"/>
                <a:gd name="T21" fmla="*/ 7 h 535"/>
                <a:gd name="T22" fmla="*/ 0 w 5343"/>
                <a:gd name="T23" fmla="*/ 7 h 535"/>
                <a:gd name="T24" fmla="*/ 0 w 5343"/>
                <a:gd name="T25" fmla="*/ 7 h 535"/>
                <a:gd name="T26" fmla="*/ 0 w 5343"/>
                <a:gd name="T27" fmla="*/ 0 h 535"/>
                <a:gd name="T28" fmla="*/ 0 w 5343"/>
                <a:gd name="T29" fmla="*/ 7 h 535"/>
                <a:gd name="T30" fmla="*/ 0 w 5343"/>
                <a:gd name="T31" fmla="*/ 7 h 5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535"/>
                <a:gd name="T50" fmla="*/ 5343 w 5343"/>
                <a:gd name="T51" fmla="*/ 535 h 5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535">
                  <a:moveTo>
                    <a:pt x="0" y="381"/>
                  </a:moveTo>
                  <a:lnTo>
                    <a:pt x="354" y="363"/>
                  </a:lnTo>
                  <a:lnTo>
                    <a:pt x="712" y="399"/>
                  </a:lnTo>
                  <a:lnTo>
                    <a:pt x="1066" y="449"/>
                  </a:lnTo>
                  <a:lnTo>
                    <a:pt x="1424" y="422"/>
                  </a:lnTo>
                  <a:lnTo>
                    <a:pt x="1778" y="535"/>
                  </a:lnTo>
                  <a:lnTo>
                    <a:pt x="2136" y="417"/>
                  </a:lnTo>
                  <a:lnTo>
                    <a:pt x="2490" y="295"/>
                  </a:lnTo>
                  <a:lnTo>
                    <a:pt x="2848" y="299"/>
                  </a:lnTo>
                  <a:lnTo>
                    <a:pt x="3202" y="263"/>
                  </a:lnTo>
                  <a:lnTo>
                    <a:pt x="3560" y="245"/>
                  </a:lnTo>
                  <a:lnTo>
                    <a:pt x="3914" y="267"/>
                  </a:lnTo>
                  <a:lnTo>
                    <a:pt x="4273" y="59"/>
                  </a:lnTo>
                  <a:lnTo>
                    <a:pt x="4626" y="0"/>
                  </a:lnTo>
                  <a:lnTo>
                    <a:pt x="4985" y="27"/>
                  </a:lnTo>
                  <a:lnTo>
                    <a:pt x="5343" y="41"/>
                  </a:lnTo>
                </a:path>
              </a:pathLst>
            </a:custGeom>
            <a:noFill/>
            <a:ln w="3175">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69" name="Oval 255"/>
            <p:cNvSpPr>
              <a:spLocks noChangeArrowheads="1"/>
            </p:cNvSpPr>
            <p:nvPr/>
          </p:nvSpPr>
          <p:spPr bwMode="auto">
            <a:xfrm>
              <a:off x="4681" y="2860"/>
              <a:ext cx="19" cy="2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70" name="Oval 256"/>
            <p:cNvSpPr>
              <a:spLocks noChangeArrowheads="1"/>
            </p:cNvSpPr>
            <p:nvPr/>
          </p:nvSpPr>
          <p:spPr bwMode="auto">
            <a:xfrm>
              <a:off x="4759" y="2826"/>
              <a:ext cx="18" cy="21"/>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71" name="Oval 257"/>
            <p:cNvSpPr>
              <a:spLocks noChangeArrowheads="1"/>
            </p:cNvSpPr>
            <p:nvPr/>
          </p:nvSpPr>
          <p:spPr bwMode="auto">
            <a:xfrm>
              <a:off x="4839" y="2810"/>
              <a:ext cx="20" cy="2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72" name="Oval 258"/>
            <p:cNvSpPr>
              <a:spLocks noChangeArrowheads="1"/>
            </p:cNvSpPr>
            <p:nvPr/>
          </p:nvSpPr>
          <p:spPr bwMode="auto">
            <a:xfrm>
              <a:off x="4917" y="2830"/>
              <a:ext cx="20" cy="21"/>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73" name="Oval 259"/>
            <p:cNvSpPr>
              <a:spLocks noChangeArrowheads="1"/>
            </p:cNvSpPr>
            <p:nvPr/>
          </p:nvSpPr>
          <p:spPr bwMode="auto">
            <a:xfrm>
              <a:off x="4998" y="2635"/>
              <a:ext cx="19" cy="21"/>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74" name="Oval 260"/>
            <p:cNvSpPr>
              <a:spLocks noChangeArrowheads="1"/>
            </p:cNvSpPr>
            <p:nvPr/>
          </p:nvSpPr>
          <p:spPr bwMode="auto">
            <a:xfrm>
              <a:off x="5076" y="2581"/>
              <a:ext cx="22" cy="21"/>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75" name="Oval 261"/>
            <p:cNvSpPr>
              <a:spLocks noChangeArrowheads="1"/>
            </p:cNvSpPr>
            <p:nvPr/>
          </p:nvSpPr>
          <p:spPr bwMode="auto">
            <a:xfrm>
              <a:off x="5156" y="2606"/>
              <a:ext cx="19" cy="2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76" name="Oval 262"/>
            <p:cNvSpPr>
              <a:spLocks noChangeArrowheads="1"/>
            </p:cNvSpPr>
            <p:nvPr/>
          </p:nvSpPr>
          <p:spPr bwMode="auto">
            <a:xfrm>
              <a:off x="5234" y="2617"/>
              <a:ext cx="20" cy="2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77" name="Oval 263"/>
            <p:cNvSpPr>
              <a:spLocks noChangeArrowheads="1"/>
            </p:cNvSpPr>
            <p:nvPr/>
          </p:nvSpPr>
          <p:spPr bwMode="auto">
            <a:xfrm>
              <a:off x="4124" y="2919"/>
              <a:ext cx="21" cy="21"/>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78" name="Oval 264"/>
            <p:cNvSpPr>
              <a:spLocks noChangeArrowheads="1"/>
            </p:cNvSpPr>
            <p:nvPr/>
          </p:nvSpPr>
          <p:spPr bwMode="auto">
            <a:xfrm>
              <a:off x="4046" y="2940"/>
              <a:ext cx="21" cy="2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79" name="Oval 265"/>
            <p:cNvSpPr>
              <a:spLocks noChangeArrowheads="1"/>
            </p:cNvSpPr>
            <p:nvPr/>
          </p:nvSpPr>
          <p:spPr bwMode="auto">
            <a:xfrm>
              <a:off x="4204" y="2953"/>
              <a:ext cx="21" cy="2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80" name="Rectangle 266"/>
            <p:cNvSpPr>
              <a:spLocks noChangeArrowheads="1"/>
            </p:cNvSpPr>
            <p:nvPr/>
          </p:nvSpPr>
          <p:spPr bwMode="auto">
            <a:xfrm>
              <a:off x="5314" y="2611"/>
              <a:ext cx="172"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FF"/>
                  </a:solidFill>
                  <a:effectLst/>
                  <a:uLnTx/>
                  <a:uFillTx/>
                  <a:latin typeface="Courier New" pitchFamily="49" charset="0"/>
                  <a:ea typeface="宋体" panose="02010600030101010101" pitchFamily="2" charset="-122"/>
                  <a:cs typeface="Arial" charset="0"/>
                </a:rPr>
                <a:t>0</a:t>
              </a:r>
              <a:r>
                <a:rPr kumimoji="0" lang="en-US" altLang="zh-CN" sz="900" b="1" i="0" u="none" strike="noStrike" kern="1200" cap="none" spc="0" normalizeH="0" baseline="0" noProof="0">
                  <a:ln>
                    <a:noFill/>
                  </a:ln>
                  <a:solidFill>
                    <a:srgbClr val="009900"/>
                  </a:solidFill>
                  <a:effectLst/>
                  <a:uLnTx/>
                  <a:uFillTx/>
                  <a:latin typeface="Courier New" pitchFamily="49" charset="0"/>
                  <a:ea typeface="宋体" panose="02010600030101010101" pitchFamily="2" charset="-122"/>
                  <a:cs typeface="Arial" charset="0"/>
                </a:rPr>
                <a:t>0</a:t>
              </a:r>
            </a:p>
          </p:txBody>
        </p:sp>
        <p:sp>
          <p:nvSpPr>
            <p:cNvPr id="65681" name="Rectangle 267"/>
            <p:cNvSpPr>
              <a:spLocks noChangeArrowheads="1"/>
            </p:cNvSpPr>
            <p:nvPr/>
          </p:nvSpPr>
          <p:spPr bwMode="auto">
            <a:xfrm>
              <a:off x="5314" y="2735"/>
              <a:ext cx="172"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FF"/>
                  </a:solidFill>
                  <a:effectLst/>
                  <a:uLnTx/>
                  <a:uFillTx/>
                  <a:latin typeface="Courier New" pitchFamily="49" charset="0"/>
                  <a:ea typeface="宋体" panose="02010600030101010101" pitchFamily="2" charset="-122"/>
                  <a:cs typeface="Arial" charset="0"/>
                </a:rPr>
                <a:t>0</a:t>
              </a:r>
              <a:r>
                <a:rPr kumimoji="0" lang="en-US" altLang="zh-CN" sz="900" b="1" i="0" u="none" strike="noStrike" kern="1200" cap="none" spc="0" normalizeH="0" baseline="0" noProof="0">
                  <a:ln>
                    <a:noFill/>
                  </a:ln>
                  <a:solidFill>
                    <a:srgbClr val="009900"/>
                  </a:solidFill>
                  <a:effectLst/>
                  <a:uLnTx/>
                  <a:uFillTx/>
                  <a:latin typeface="Courier New" pitchFamily="49" charset="0"/>
                  <a:ea typeface="宋体" panose="02010600030101010101" pitchFamily="2" charset="-122"/>
                  <a:cs typeface="Arial" charset="0"/>
                </a:rPr>
                <a:t>1</a:t>
              </a:r>
            </a:p>
          </p:txBody>
        </p:sp>
        <p:sp>
          <p:nvSpPr>
            <p:cNvPr id="65682" name="Rectangle 268"/>
            <p:cNvSpPr>
              <a:spLocks noChangeArrowheads="1"/>
            </p:cNvSpPr>
            <p:nvPr/>
          </p:nvSpPr>
          <p:spPr bwMode="auto">
            <a:xfrm>
              <a:off x="5314" y="2845"/>
              <a:ext cx="172"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FF"/>
                  </a:solidFill>
                  <a:effectLst/>
                  <a:uLnTx/>
                  <a:uFillTx/>
                  <a:latin typeface="Courier New" pitchFamily="49" charset="0"/>
                  <a:ea typeface="宋体" panose="02010600030101010101" pitchFamily="2" charset="-122"/>
                  <a:cs typeface="Arial" charset="0"/>
                </a:rPr>
                <a:t>1</a:t>
              </a:r>
              <a:r>
                <a:rPr kumimoji="0" lang="en-US" altLang="zh-CN" sz="900" b="1" i="0" u="none" strike="noStrike" kern="1200" cap="none" spc="0" normalizeH="0" baseline="0" noProof="0">
                  <a:ln>
                    <a:noFill/>
                  </a:ln>
                  <a:solidFill>
                    <a:srgbClr val="009900"/>
                  </a:solidFill>
                  <a:effectLst/>
                  <a:uLnTx/>
                  <a:uFillTx/>
                  <a:latin typeface="Courier New" pitchFamily="49" charset="0"/>
                  <a:ea typeface="宋体" panose="02010600030101010101" pitchFamily="2" charset="-122"/>
                  <a:cs typeface="Arial" charset="0"/>
                </a:rPr>
                <a:t>0</a:t>
              </a:r>
            </a:p>
          </p:txBody>
        </p:sp>
        <p:sp>
          <p:nvSpPr>
            <p:cNvPr id="65683" name="Rectangle 269"/>
            <p:cNvSpPr>
              <a:spLocks noChangeArrowheads="1"/>
            </p:cNvSpPr>
            <p:nvPr/>
          </p:nvSpPr>
          <p:spPr bwMode="auto">
            <a:xfrm>
              <a:off x="5314" y="2962"/>
              <a:ext cx="172"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900" b="1" i="0" u="none" strike="noStrike" kern="1200" cap="none" spc="0" normalizeH="0" baseline="0" noProof="0">
                  <a:ln>
                    <a:noFill/>
                  </a:ln>
                  <a:solidFill>
                    <a:srgbClr val="0000FF"/>
                  </a:solidFill>
                  <a:effectLst/>
                  <a:uLnTx/>
                  <a:uFillTx/>
                  <a:latin typeface="Courier New" pitchFamily="49" charset="0"/>
                  <a:ea typeface="宋体" panose="02010600030101010101" pitchFamily="2" charset="-122"/>
                  <a:cs typeface="Arial" charset="0"/>
                </a:rPr>
                <a:t>1</a:t>
              </a:r>
              <a:r>
                <a:rPr kumimoji="0" lang="en-US" altLang="zh-CN" sz="900" b="1" i="0" u="none" strike="noStrike" kern="1200" cap="none" spc="0" normalizeH="0" baseline="0" noProof="0">
                  <a:ln>
                    <a:noFill/>
                  </a:ln>
                  <a:solidFill>
                    <a:srgbClr val="009900"/>
                  </a:solidFill>
                  <a:effectLst/>
                  <a:uLnTx/>
                  <a:uFillTx/>
                  <a:latin typeface="Courier New" pitchFamily="49" charset="0"/>
                  <a:ea typeface="宋体" panose="02010600030101010101" pitchFamily="2" charset="-122"/>
                  <a:cs typeface="Arial" charset="0"/>
                </a:rPr>
                <a:t>1</a:t>
              </a:r>
            </a:p>
          </p:txBody>
        </p:sp>
        <p:sp>
          <p:nvSpPr>
            <p:cNvPr id="65684" name="Rectangle 270"/>
            <p:cNvSpPr>
              <a:spLocks noChangeArrowheads="1"/>
            </p:cNvSpPr>
            <p:nvPr/>
          </p:nvSpPr>
          <p:spPr bwMode="auto">
            <a:xfrm>
              <a:off x="4028" y="2489"/>
              <a:ext cx="840" cy="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Arial" charset="0"/>
                </a:rPr>
                <a:t>iSAX(</a:t>
              </a:r>
              <a:r>
                <a:rPr kumimoji="0" lang="en-US" altLang="zh-CN" sz="1000" b="0" i="1"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Arial" charset="0"/>
                </a:rPr>
                <a:t>T</a:t>
              </a: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Arial" charset="0"/>
                </a:rPr>
                <a:t>,4,4)</a:t>
              </a:r>
              <a:endParaRPr kumimoji="0" lang="en-US" altLang="zh-CN" sz="1000" b="0" i="0" u="none" strike="noStrike" kern="1200" cap="none" spc="0" normalizeH="0" baseline="0" noProof="0">
                <a:ln>
                  <a:noFill/>
                </a:ln>
                <a:solidFill>
                  <a:prstClr val="black"/>
                </a:solidFill>
                <a:effectLst/>
                <a:uLnTx/>
                <a:uFillTx/>
                <a:latin typeface="Times New Roman" pitchFamily="18" charset="0"/>
                <a:ea typeface="宋体" panose="02010600030101010101" pitchFamily="2" charset="-122"/>
                <a:cs typeface="Arial" charset="0"/>
              </a:endParaRPr>
            </a:p>
          </p:txBody>
        </p:sp>
      </p:grpSp>
      <p:grpSp>
        <p:nvGrpSpPr>
          <p:cNvPr id="65539" name="Group 3"/>
          <p:cNvGrpSpPr>
            <a:grpSpLocks/>
          </p:cNvGrpSpPr>
          <p:nvPr/>
        </p:nvGrpSpPr>
        <p:grpSpPr bwMode="auto">
          <a:xfrm>
            <a:off x="6156326" y="1060452"/>
            <a:ext cx="2759075" cy="1835476"/>
            <a:chOff x="304800" y="4718723"/>
            <a:chExt cx="2759053" cy="1834801"/>
          </a:xfrm>
        </p:grpSpPr>
        <p:sp>
          <p:nvSpPr>
            <p:cNvPr id="65583" name="Line 271"/>
            <p:cNvSpPr>
              <a:spLocks noChangeShapeType="1"/>
            </p:cNvSpPr>
            <p:nvPr/>
          </p:nvSpPr>
          <p:spPr bwMode="auto">
            <a:xfrm flipV="1">
              <a:off x="474789" y="4778503"/>
              <a:ext cx="3736" cy="16738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84" name="Line 272"/>
            <p:cNvSpPr>
              <a:spLocks noChangeShapeType="1"/>
            </p:cNvSpPr>
            <p:nvPr/>
          </p:nvSpPr>
          <p:spPr bwMode="auto">
            <a:xfrm flipV="1">
              <a:off x="474789" y="4778503"/>
              <a:ext cx="3736" cy="16738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85" name="Line 273"/>
            <p:cNvSpPr>
              <a:spLocks noChangeShapeType="1"/>
            </p:cNvSpPr>
            <p:nvPr/>
          </p:nvSpPr>
          <p:spPr bwMode="auto">
            <a:xfrm>
              <a:off x="474789" y="6452322"/>
              <a:ext cx="46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86" name="Rectangle 274"/>
            <p:cNvSpPr>
              <a:spLocks noChangeArrowheads="1"/>
            </p:cNvSpPr>
            <p:nvPr/>
          </p:nvSpPr>
          <p:spPr bwMode="auto">
            <a:xfrm>
              <a:off x="304800" y="6396279"/>
              <a:ext cx="160649"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87" name="Line 275"/>
            <p:cNvSpPr>
              <a:spLocks noChangeShapeType="1"/>
            </p:cNvSpPr>
            <p:nvPr/>
          </p:nvSpPr>
          <p:spPr bwMode="auto">
            <a:xfrm>
              <a:off x="474789" y="6170239"/>
              <a:ext cx="46700" cy="18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88" name="Rectangle 276"/>
            <p:cNvSpPr>
              <a:spLocks noChangeArrowheads="1"/>
            </p:cNvSpPr>
            <p:nvPr/>
          </p:nvSpPr>
          <p:spPr bwMode="auto">
            <a:xfrm>
              <a:off x="304800" y="6112329"/>
              <a:ext cx="160649"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89" name="Line 277"/>
            <p:cNvSpPr>
              <a:spLocks noChangeShapeType="1"/>
            </p:cNvSpPr>
            <p:nvPr/>
          </p:nvSpPr>
          <p:spPr bwMode="auto">
            <a:xfrm>
              <a:off x="474789" y="5890024"/>
              <a:ext cx="46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90" name="Rectangle 278"/>
            <p:cNvSpPr>
              <a:spLocks noChangeArrowheads="1"/>
            </p:cNvSpPr>
            <p:nvPr/>
          </p:nvSpPr>
          <p:spPr bwMode="auto">
            <a:xfrm>
              <a:off x="304800" y="5828376"/>
              <a:ext cx="160649"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91" name="Line 279"/>
            <p:cNvSpPr>
              <a:spLocks noChangeShapeType="1"/>
            </p:cNvSpPr>
            <p:nvPr/>
          </p:nvSpPr>
          <p:spPr bwMode="auto">
            <a:xfrm>
              <a:off x="474789" y="5615413"/>
              <a:ext cx="467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92" name="Rectangle 280"/>
            <p:cNvSpPr>
              <a:spLocks noChangeArrowheads="1"/>
            </p:cNvSpPr>
            <p:nvPr/>
          </p:nvSpPr>
          <p:spPr bwMode="auto">
            <a:xfrm>
              <a:off x="344028" y="5555633"/>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93" name="Line 281"/>
            <p:cNvSpPr>
              <a:spLocks noChangeShapeType="1"/>
            </p:cNvSpPr>
            <p:nvPr/>
          </p:nvSpPr>
          <p:spPr bwMode="auto">
            <a:xfrm>
              <a:off x="474789" y="5331461"/>
              <a:ext cx="46700" cy="3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94" name="Rectangle 282"/>
            <p:cNvSpPr>
              <a:spLocks noChangeArrowheads="1"/>
            </p:cNvSpPr>
            <p:nvPr/>
          </p:nvSpPr>
          <p:spPr bwMode="auto">
            <a:xfrm>
              <a:off x="344028" y="5271683"/>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95" name="Line 283"/>
            <p:cNvSpPr>
              <a:spLocks noChangeShapeType="1"/>
            </p:cNvSpPr>
            <p:nvPr/>
          </p:nvSpPr>
          <p:spPr bwMode="auto">
            <a:xfrm>
              <a:off x="474789" y="5053114"/>
              <a:ext cx="46700" cy="18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96" name="Rectangle 284"/>
            <p:cNvSpPr>
              <a:spLocks noChangeArrowheads="1"/>
            </p:cNvSpPr>
            <p:nvPr/>
          </p:nvSpPr>
          <p:spPr bwMode="auto">
            <a:xfrm>
              <a:off x="344028" y="4991466"/>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97" name="Line 285"/>
            <p:cNvSpPr>
              <a:spLocks noChangeShapeType="1"/>
            </p:cNvSpPr>
            <p:nvPr/>
          </p:nvSpPr>
          <p:spPr bwMode="auto">
            <a:xfrm>
              <a:off x="474789" y="4778503"/>
              <a:ext cx="46700" cy="3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98" name="Rectangle 286"/>
            <p:cNvSpPr>
              <a:spLocks noChangeArrowheads="1"/>
            </p:cNvSpPr>
            <p:nvPr/>
          </p:nvSpPr>
          <p:spPr bwMode="auto">
            <a:xfrm>
              <a:off x="344028" y="4718723"/>
              <a:ext cx="100873"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99" name="Line 287"/>
            <p:cNvSpPr>
              <a:spLocks noChangeShapeType="1"/>
            </p:cNvSpPr>
            <p:nvPr/>
          </p:nvSpPr>
          <p:spPr bwMode="auto">
            <a:xfrm flipV="1">
              <a:off x="474789" y="4778503"/>
              <a:ext cx="3736" cy="167382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00" name="Line 288"/>
            <p:cNvSpPr>
              <a:spLocks noChangeShapeType="1"/>
            </p:cNvSpPr>
            <p:nvPr/>
          </p:nvSpPr>
          <p:spPr bwMode="auto">
            <a:xfrm>
              <a:off x="624230" y="6452322"/>
              <a:ext cx="23854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01" name="Line 289"/>
            <p:cNvSpPr>
              <a:spLocks noChangeShapeType="1"/>
            </p:cNvSpPr>
            <p:nvPr/>
          </p:nvSpPr>
          <p:spPr bwMode="auto">
            <a:xfrm flipV="1">
              <a:off x="1175293" y="6362654"/>
              <a:ext cx="0"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02" name="Rectangle 290"/>
            <p:cNvSpPr>
              <a:spLocks noChangeArrowheads="1"/>
            </p:cNvSpPr>
            <p:nvPr/>
          </p:nvSpPr>
          <p:spPr bwMode="auto">
            <a:xfrm>
              <a:off x="1141669" y="6476608"/>
              <a:ext cx="130761"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4</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03" name="Line 291"/>
            <p:cNvSpPr>
              <a:spLocks noChangeShapeType="1"/>
            </p:cNvSpPr>
            <p:nvPr/>
          </p:nvSpPr>
          <p:spPr bwMode="auto">
            <a:xfrm flipV="1">
              <a:off x="1733828" y="6362654"/>
              <a:ext cx="0"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04" name="Rectangle 292"/>
            <p:cNvSpPr>
              <a:spLocks noChangeArrowheads="1"/>
            </p:cNvSpPr>
            <p:nvPr/>
          </p:nvSpPr>
          <p:spPr bwMode="auto">
            <a:xfrm>
              <a:off x="1702072" y="6476608"/>
              <a:ext cx="125157"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8</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05" name="Line 293"/>
            <p:cNvSpPr>
              <a:spLocks noChangeShapeType="1"/>
            </p:cNvSpPr>
            <p:nvPr/>
          </p:nvSpPr>
          <p:spPr bwMode="auto">
            <a:xfrm flipV="1">
              <a:off x="2303572" y="6362654"/>
              <a:ext cx="3736"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06" name="Rectangle 294"/>
            <p:cNvSpPr>
              <a:spLocks noChangeArrowheads="1"/>
            </p:cNvSpPr>
            <p:nvPr/>
          </p:nvSpPr>
          <p:spPr bwMode="auto">
            <a:xfrm>
              <a:off x="2253136" y="6476608"/>
              <a:ext cx="254050"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07" name="Line 295"/>
            <p:cNvSpPr>
              <a:spLocks noChangeShapeType="1"/>
            </p:cNvSpPr>
            <p:nvPr/>
          </p:nvSpPr>
          <p:spPr bwMode="auto">
            <a:xfrm flipV="1">
              <a:off x="2858371" y="6362654"/>
              <a:ext cx="1868"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08" name="Rectangle 296"/>
            <p:cNvSpPr>
              <a:spLocks noChangeArrowheads="1"/>
            </p:cNvSpPr>
            <p:nvPr/>
          </p:nvSpPr>
          <p:spPr bwMode="auto">
            <a:xfrm>
              <a:off x="2807935" y="6476608"/>
              <a:ext cx="255918"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16</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09" name="Rectangle 297"/>
            <p:cNvSpPr>
              <a:spLocks noChangeArrowheads="1"/>
            </p:cNvSpPr>
            <p:nvPr/>
          </p:nvSpPr>
          <p:spPr bwMode="auto">
            <a:xfrm>
              <a:off x="601814" y="6472872"/>
              <a:ext cx="127025" cy="76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610" name="Line 298"/>
            <p:cNvSpPr>
              <a:spLocks noChangeShapeType="1"/>
            </p:cNvSpPr>
            <p:nvPr/>
          </p:nvSpPr>
          <p:spPr bwMode="auto">
            <a:xfrm flipV="1">
              <a:off x="624230" y="6358917"/>
              <a:ext cx="3736" cy="91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11" name="Oval 310"/>
            <p:cNvSpPr>
              <a:spLocks noChangeArrowheads="1"/>
            </p:cNvSpPr>
            <p:nvPr/>
          </p:nvSpPr>
          <p:spPr bwMode="auto">
            <a:xfrm>
              <a:off x="1093101" y="5873211"/>
              <a:ext cx="31756" cy="3923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12" name="Oval 311"/>
            <p:cNvSpPr>
              <a:spLocks noChangeArrowheads="1"/>
            </p:cNvSpPr>
            <p:nvPr/>
          </p:nvSpPr>
          <p:spPr bwMode="auto">
            <a:xfrm>
              <a:off x="1235069" y="5828376"/>
              <a:ext cx="41096"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13" name="Oval 312"/>
            <p:cNvSpPr>
              <a:spLocks noChangeArrowheads="1"/>
            </p:cNvSpPr>
            <p:nvPr/>
          </p:nvSpPr>
          <p:spPr bwMode="auto">
            <a:xfrm>
              <a:off x="1375170" y="6018923"/>
              <a:ext cx="33624"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14" name="Oval 313"/>
            <p:cNvSpPr>
              <a:spLocks noChangeArrowheads="1"/>
            </p:cNvSpPr>
            <p:nvPr/>
          </p:nvSpPr>
          <p:spPr bwMode="auto">
            <a:xfrm>
              <a:off x="1519007" y="5819036"/>
              <a:ext cx="37360" cy="4109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15" name="Oval 314"/>
            <p:cNvSpPr>
              <a:spLocks noChangeArrowheads="1"/>
            </p:cNvSpPr>
            <p:nvPr/>
          </p:nvSpPr>
          <p:spPr bwMode="auto">
            <a:xfrm>
              <a:off x="1662844" y="5615413"/>
              <a:ext cx="37360"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16" name="Freeform 315"/>
            <p:cNvSpPr>
              <a:spLocks/>
            </p:cNvSpPr>
            <p:nvPr/>
          </p:nvSpPr>
          <p:spPr bwMode="auto">
            <a:xfrm>
              <a:off x="678402" y="5135310"/>
              <a:ext cx="2142609" cy="896689"/>
            </a:xfrm>
            <a:custGeom>
              <a:avLst/>
              <a:gdLst>
                <a:gd name="T0" fmla="*/ 0 w 5343"/>
                <a:gd name="T1" fmla="*/ 2147483647 h 535"/>
                <a:gd name="T2" fmla="*/ 0 w 5343"/>
                <a:gd name="T3" fmla="*/ 2147483647 h 535"/>
                <a:gd name="T4" fmla="*/ 0 w 5343"/>
                <a:gd name="T5" fmla="*/ 2147483647 h 535"/>
                <a:gd name="T6" fmla="*/ 0 w 5343"/>
                <a:gd name="T7" fmla="*/ 2147483647 h 535"/>
                <a:gd name="T8" fmla="*/ 0 w 5343"/>
                <a:gd name="T9" fmla="*/ 2147483647 h 535"/>
                <a:gd name="T10" fmla="*/ 0 w 5343"/>
                <a:gd name="T11" fmla="*/ 2147483647 h 535"/>
                <a:gd name="T12" fmla="*/ 0 w 5343"/>
                <a:gd name="T13" fmla="*/ 2147483647 h 535"/>
                <a:gd name="T14" fmla="*/ 0 w 5343"/>
                <a:gd name="T15" fmla="*/ 2147483647 h 535"/>
                <a:gd name="T16" fmla="*/ 0 w 5343"/>
                <a:gd name="T17" fmla="*/ 2147483647 h 535"/>
                <a:gd name="T18" fmla="*/ 0 w 5343"/>
                <a:gd name="T19" fmla="*/ 2147483647 h 535"/>
                <a:gd name="T20" fmla="*/ 0 w 5343"/>
                <a:gd name="T21" fmla="*/ 2147483647 h 535"/>
                <a:gd name="T22" fmla="*/ 0 w 5343"/>
                <a:gd name="T23" fmla="*/ 2147483647 h 535"/>
                <a:gd name="T24" fmla="*/ 0 w 5343"/>
                <a:gd name="T25" fmla="*/ 2147483647 h 535"/>
                <a:gd name="T26" fmla="*/ 0 w 5343"/>
                <a:gd name="T27" fmla="*/ 0 h 535"/>
                <a:gd name="T28" fmla="*/ 0 w 5343"/>
                <a:gd name="T29" fmla="*/ 2147483647 h 535"/>
                <a:gd name="T30" fmla="*/ 0 w 5343"/>
                <a:gd name="T31" fmla="*/ 2147483647 h 5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535"/>
                <a:gd name="T50" fmla="*/ 5343 w 5343"/>
                <a:gd name="T51" fmla="*/ 535 h 5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535">
                  <a:moveTo>
                    <a:pt x="0" y="381"/>
                  </a:moveTo>
                  <a:lnTo>
                    <a:pt x="354" y="363"/>
                  </a:lnTo>
                  <a:lnTo>
                    <a:pt x="712" y="399"/>
                  </a:lnTo>
                  <a:lnTo>
                    <a:pt x="1066" y="449"/>
                  </a:lnTo>
                  <a:lnTo>
                    <a:pt x="1424" y="422"/>
                  </a:lnTo>
                  <a:lnTo>
                    <a:pt x="1778" y="535"/>
                  </a:lnTo>
                  <a:lnTo>
                    <a:pt x="2136" y="417"/>
                  </a:lnTo>
                  <a:lnTo>
                    <a:pt x="2490" y="295"/>
                  </a:lnTo>
                  <a:lnTo>
                    <a:pt x="2848" y="299"/>
                  </a:lnTo>
                  <a:lnTo>
                    <a:pt x="3202" y="263"/>
                  </a:lnTo>
                  <a:lnTo>
                    <a:pt x="3560" y="245"/>
                  </a:lnTo>
                  <a:lnTo>
                    <a:pt x="3914" y="267"/>
                  </a:lnTo>
                  <a:lnTo>
                    <a:pt x="4273" y="59"/>
                  </a:lnTo>
                  <a:lnTo>
                    <a:pt x="4626" y="0"/>
                  </a:lnTo>
                  <a:lnTo>
                    <a:pt x="4985" y="27"/>
                  </a:lnTo>
                  <a:lnTo>
                    <a:pt x="5343" y="41"/>
                  </a:lnTo>
                </a:path>
              </a:pathLst>
            </a:custGeom>
            <a:noFill/>
            <a:ln w="3175">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17" name="Oval 316"/>
            <p:cNvSpPr>
              <a:spLocks noChangeArrowheads="1"/>
            </p:cNvSpPr>
            <p:nvPr/>
          </p:nvSpPr>
          <p:spPr bwMode="auto">
            <a:xfrm>
              <a:off x="1806681" y="5622885"/>
              <a:ext cx="33624" cy="3923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18" name="Oval 317"/>
            <p:cNvSpPr>
              <a:spLocks noChangeArrowheads="1"/>
            </p:cNvSpPr>
            <p:nvPr/>
          </p:nvSpPr>
          <p:spPr bwMode="auto">
            <a:xfrm>
              <a:off x="1946782" y="5563106"/>
              <a:ext cx="33624"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19" name="Oval 318"/>
            <p:cNvSpPr>
              <a:spLocks noChangeArrowheads="1"/>
            </p:cNvSpPr>
            <p:nvPr/>
          </p:nvSpPr>
          <p:spPr bwMode="auto">
            <a:xfrm>
              <a:off x="2090619" y="5533216"/>
              <a:ext cx="35492"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20" name="Oval 319"/>
            <p:cNvSpPr>
              <a:spLocks noChangeArrowheads="1"/>
            </p:cNvSpPr>
            <p:nvPr/>
          </p:nvSpPr>
          <p:spPr bwMode="auto">
            <a:xfrm>
              <a:off x="2230719" y="5568710"/>
              <a:ext cx="35492"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21" name="Oval 320"/>
            <p:cNvSpPr>
              <a:spLocks noChangeArrowheads="1"/>
            </p:cNvSpPr>
            <p:nvPr/>
          </p:nvSpPr>
          <p:spPr bwMode="auto">
            <a:xfrm>
              <a:off x="2376424" y="5219375"/>
              <a:ext cx="33624"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22" name="Oval 321"/>
            <p:cNvSpPr>
              <a:spLocks noChangeArrowheads="1"/>
            </p:cNvSpPr>
            <p:nvPr/>
          </p:nvSpPr>
          <p:spPr bwMode="auto">
            <a:xfrm>
              <a:off x="2516525" y="5122233"/>
              <a:ext cx="41096"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23" name="Oval 322"/>
            <p:cNvSpPr>
              <a:spLocks noChangeArrowheads="1"/>
            </p:cNvSpPr>
            <p:nvPr/>
          </p:nvSpPr>
          <p:spPr bwMode="auto">
            <a:xfrm>
              <a:off x="2660362" y="5165200"/>
              <a:ext cx="33624" cy="4109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24" name="Oval 323"/>
            <p:cNvSpPr>
              <a:spLocks noChangeArrowheads="1"/>
            </p:cNvSpPr>
            <p:nvPr/>
          </p:nvSpPr>
          <p:spPr bwMode="auto">
            <a:xfrm>
              <a:off x="805427" y="5729367"/>
              <a:ext cx="37360"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25" name="Oval 324"/>
            <p:cNvSpPr>
              <a:spLocks noChangeArrowheads="1"/>
            </p:cNvSpPr>
            <p:nvPr/>
          </p:nvSpPr>
          <p:spPr bwMode="auto">
            <a:xfrm>
              <a:off x="665326" y="5766729"/>
              <a:ext cx="37360" cy="35494"/>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26" name="Oval 325"/>
            <p:cNvSpPr>
              <a:spLocks noChangeArrowheads="1"/>
            </p:cNvSpPr>
            <p:nvPr/>
          </p:nvSpPr>
          <p:spPr bwMode="auto">
            <a:xfrm>
              <a:off x="949264" y="5789146"/>
              <a:ext cx="35492" cy="3923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627" name="Rectangle 326"/>
            <p:cNvSpPr>
              <a:spLocks noChangeArrowheads="1"/>
            </p:cNvSpPr>
            <p:nvPr/>
          </p:nvSpPr>
          <p:spPr bwMode="auto">
            <a:xfrm>
              <a:off x="631702" y="4955972"/>
              <a:ext cx="1511221" cy="153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000" b="0"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Arial" charset="0"/>
                </a:rPr>
                <a:t>A data series </a:t>
              </a:r>
              <a:r>
                <a:rPr kumimoji="0" lang="en-US" altLang="zh-CN" sz="1000" b="0" i="1"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Arial" charset="0"/>
                </a:rPr>
                <a:t>T</a:t>
              </a:r>
              <a:endParaRPr kumimoji="0" lang="en-US" altLang="zh-CN" sz="1000" b="0" i="1" u="none" strike="noStrike" kern="1200" cap="none" spc="0" normalizeH="0" baseline="0" noProof="0" dirty="0">
                <a:ln>
                  <a:noFill/>
                </a:ln>
                <a:solidFill>
                  <a:prstClr val="black"/>
                </a:solidFill>
                <a:effectLst/>
                <a:uLnTx/>
                <a:uFillTx/>
                <a:latin typeface="Times New Roman" pitchFamily="18" charset="0"/>
                <a:ea typeface="宋体" panose="02010600030101010101" pitchFamily="2" charset="-122"/>
                <a:cs typeface="Arial" charset="0"/>
              </a:endParaRPr>
            </a:p>
          </p:txBody>
        </p:sp>
        <p:sp>
          <p:nvSpPr>
            <p:cNvPr id="65628" name="Oval 328"/>
            <p:cNvSpPr>
              <a:spLocks noChangeArrowheads="1"/>
            </p:cNvSpPr>
            <p:nvPr/>
          </p:nvSpPr>
          <p:spPr bwMode="auto">
            <a:xfrm>
              <a:off x="2796727" y="5191353"/>
              <a:ext cx="33624" cy="3736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grpSp>
      <p:grpSp>
        <p:nvGrpSpPr>
          <p:cNvPr id="65540" name="Group 4"/>
          <p:cNvGrpSpPr>
            <a:grpSpLocks/>
          </p:cNvGrpSpPr>
          <p:nvPr/>
        </p:nvGrpSpPr>
        <p:grpSpPr bwMode="auto">
          <a:xfrm>
            <a:off x="6156326" y="2916240"/>
            <a:ext cx="2759075" cy="1808523"/>
            <a:chOff x="3147913" y="4744877"/>
            <a:chExt cx="2759053" cy="1808682"/>
          </a:xfrm>
        </p:grpSpPr>
        <p:sp>
          <p:nvSpPr>
            <p:cNvPr id="65547" name="Line 299"/>
            <p:cNvSpPr>
              <a:spLocks noChangeShapeType="1"/>
            </p:cNvSpPr>
            <p:nvPr/>
          </p:nvSpPr>
          <p:spPr bwMode="auto">
            <a:xfrm flipV="1">
              <a:off x="4022142" y="6362654"/>
              <a:ext cx="3736"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48" name="Rectangle 300"/>
            <p:cNvSpPr>
              <a:spLocks noChangeArrowheads="1"/>
            </p:cNvSpPr>
            <p:nvPr/>
          </p:nvSpPr>
          <p:spPr bwMode="auto">
            <a:xfrm>
              <a:off x="3988518" y="6476608"/>
              <a:ext cx="127025" cy="76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4</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49" name="Line 301"/>
            <p:cNvSpPr>
              <a:spLocks noChangeShapeType="1"/>
            </p:cNvSpPr>
            <p:nvPr/>
          </p:nvSpPr>
          <p:spPr bwMode="auto">
            <a:xfrm flipV="1">
              <a:off x="4578809" y="6362654"/>
              <a:ext cx="0"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50" name="Rectangle 302"/>
            <p:cNvSpPr>
              <a:spLocks noChangeArrowheads="1"/>
            </p:cNvSpPr>
            <p:nvPr/>
          </p:nvSpPr>
          <p:spPr bwMode="auto">
            <a:xfrm>
              <a:off x="4545185" y="6476608"/>
              <a:ext cx="130761" cy="76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8</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51" name="Line 303"/>
            <p:cNvSpPr>
              <a:spLocks noChangeShapeType="1"/>
            </p:cNvSpPr>
            <p:nvPr/>
          </p:nvSpPr>
          <p:spPr bwMode="auto">
            <a:xfrm flipV="1">
              <a:off x="5152289" y="6362654"/>
              <a:ext cx="0"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52" name="Rectangle 304"/>
            <p:cNvSpPr>
              <a:spLocks noChangeArrowheads="1"/>
            </p:cNvSpPr>
            <p:nvPr/>
          </p:nvSpPr>
          <p:spPr bwMode="auto">
            <a:xfrm>
              <a:off x="5099984" y="6476608"/>
              <a:ext cx="255918" cy="76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53" name="Line 305"/>
            <p:cNvSpPr>
              <a:spLocks noChangeShapeType="1"/>
            </p:cNvSpPr>
            <p:nvPr/>
          </p:nvSpPr>
          <p:spPr bwMode="auto">
            <a:xfrm flipV="1">
              <a:off x="5703352" y="6362654"/>
              <a:ext cx="3736" cy="8966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54" name="Rectangle 306"/>
            <p:cNvSpPr>
              <a:spLocks noChangeArrowheads="1"/>
            </p:cNvSpPr>
            <p:nvPr/>
          </p:nvSpPr>
          <p:spPr bwMode="auto">
            <a:xfrm>
              <a:off x="5652916" y="6476608"/>
              <a:ext cx="254050" cy="76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16</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55" name="Rectangle 307"/>
            <p:cNvSpPr>
              <a:spLocks noChangeArrowheads="1"/>
            </p:cNvSpPr>
            <p:nvPr/>
          </p:nvSpPr>
          <p:spPr bwMode="auto">
            <a:xfrm>
              <a:off x="3450531" y="6469135"/>
              <a:ext cx="127025" cy="76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56" name="Line 308"/>
            <p:cNvSpPr>
              <a:spLocks noChangeShapeType="1"/>
            </p:cNvSpPr>
            <p:nvPr/>
          </p:nvSpPr>
          <p:spPr bwMode="auto">
            <a:xfrm flipV="1">
              <a:off x="3471079" y="6358917"/>
              <a:ext cx="3736" cy="91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57" name="Freeform 309"/>
            <p:cNvSpPr>
              <a:spLocks/>
            </p:cNvSpPr>
            <p:nvPr/>
          </p:nvSpPr>
          <p:spPr bwMode="auto">
            <a:xfrm>
              <a:off x="3527119" y="5139046"/>
              <a:ext cx="2137005" cy="892953"/>
            </a:xfrm>
            <a:custGeom>
              <a:avLst/>
              <a:gdLst>
                <a:gd name="T0" fmla="*/ 0 w 5343"/>
                <a:gd name="T1" fmla="*/ 2147483647 h 535"/>
                <a:gd name="T2" fmla="*/ 0 w 5343"/>
                <a:gd name="T3" fmla="*/ 2147483647 h 535"/>
                <a:gd name="T4" fmla="*/ 0 w 5343"/>
                <a:gd name="T5" fmla="*/ 2147483647 h 535"/>
                <a:gd name="T6" fmla="*/ 0 w 5343"/>
                <a:gd name="T7" fmla="*/ 2147483647 h 535"/>
                <a:gd name="T8" fmla="*/ 0 w 5343"/>
                <a:gd name="T9" fmla="*/ 2147483647 h 535"/>
                <a:gd name="T10" fmla="*/ 0 w 5343"/>
                <a:gd name="T11" fmla="*/ 2147483647 h 535"/>
                <a:gd name="T12" fmla="*/ 0 w 5343"/>
                <a:gd name="T13" fmla="*/ 2147483647 h 535"/>
                <a:gd name="T14" fmla="*/ 0 w 5343"/>
                <a:gd name="T15" fmla="*/ 2147483647 h 535"/>
                <a:gd name="T16" fmla="*/ 0 w 5343"/>
                <a:gd name="T17" fmla="*/ 2147483647 h 535"/>
                <a:gd name="T18" fmla="*/ 0 w 5343"/>
                <a:gd name="T19" fmla="*/ 2147483647 h 535"/>
                <a:gd name="T20" fmla="*/ 0 w 5343"/>
                <a:gd name="T21" fmla="*/ 2147483647 h 535"/>
                <a:gd name="T22" fmla="*/ 0 w 5343"/>
                <a:gd name="T23" fmla="*/ 2147483647 h 535"/>
                <a:gd name="T24" fmla="*/ 0 w 5343"/>
                <a:gd name="T25" fmla="*/ 2147483647 h 535"/>
                <a:gd name="T26" fmla="*/ 0 w 5343"/>
                <a:gd name="T27" fmla="*/ 0 h 535"/>
                <a:gd name="T28" fmla="*/ 0 w 5343"/>
                <a:gd name="T29" fmla="*/ 2147483647 h 535"/>
                <a:gd name="T30" fmla="*/ 0 w 5343"/>
                <a:gd name="T31" fmla="*/ 2147483647 h 5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535"/>
                <a:gd name="T50" fmla="*/ 5343 w 5343"/>
                <a:gd name="T51" fmla="*/ 535 h 5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535">
                  <a:moveTo>
                    <a:pt x="0" y="381"/>
                  </a:moveTo>
                  <a:lnTo>
                    <a:pt x="354" y="363"/>
                  </a:lnTo>
                  <a:lnTo>
                    <a:pt x="712" y="399"/>
                  </a:lnTo>
                  <a:lnTo>
                    <a:pt x="1066" y="449"/>
                  </a:lnTo>
                  <a:lnTo>
                    <a:pt x="1424" y="422"/>
                  </a:lnTo>
                  <a:lnTo>
                    <a:pt x="1778" y="535"/>
                  </a:lnTo>
                  <a:lnTo>
                    <a:pt x="2136" y="417"/>
                  </a:lnTo>
                  <a:lnTo>
                    <a:pt x="2490" y="295"/>
                  </a:lnTo>
                  <a:lnTo>
                    <a:pt x="2848" y="299"/>
                  </a:lnTo>
                  <a:lnTo>
                    <a:pt x="3202" y="263"/>
                  </a:lnTo>
                  <a:lnTo>
                    <a:pt x="3560" y="245"/>
                  </a:lnTo>
                  <a:lnTo>
                    <a:pt x="3914" y="267"/>
                  </a:lnTo>
                  <a:lnTo>
                    <a:pt x="4273" y="59"/>
                  </a:lnTo>
                  <a:lnTo>
                    <a:pt x="4626" y="0"/>
                  </a:lnTo>
                  <a:lnTo>
                    <a:pt x="4985" y="27"/>
                  </a:lnTo>
                  <a:lnTo>
                    <a:pt x="5343" y="41"/>
                  </a:lnTo>
                </a:path>
              </a:pathLst>
            </a:custGeom>
            <a:noFill/>
            <a:ln w="3175">
              <a:solidFill>
                <a:srgbClr val="969696"/>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58" name="Rectangle 327"/>
            <p:cNvSpPr>
              <a:spLocks noChangeArrowheads="1"/>
            </p:cNvSpPr>
            <p:nvPr/>
          </p:nvSpPr>
          <p:spPr bwMode="auto">
            <a:xfrm>
              <a:off x="3484155" y="4955972"/>
              <a:ext cx="1061030" cy="1539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Arial" charset="0"/>
                </a:rPr>
                <a:t>PAA(</a:t>
              </a:r>
              <a:r>
                <a:rPr kumimoji="0" lang="en-US" altLang="zh-CN" sz="1000" b="0" i="1"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Arial" charset="0"/>
                </a:rPr>
                <a:t>T</a:t>
              </a:r>
              <a:r>
                <a:rPr kumimoji="0" lang="en-US" altLang="zh-CN" sz="1000" b="0"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Arial" charset="0"/>
                </a:rPr>
                <a:t>,4)</a:t>
              </a:r>
              <a:endParaRPr kumimoji="0" lang="en-US" altLang="zh-CN" sz="1000" b="0" i="0" u="none" strike="noStrike" kern="1200" cap="none" spc="0" normalizeH="0" baseline="0" noProof="0">
                <a:ln>
                  <a:noFill/>
                </a:ln>
                <a:solidFill>
                  <a:prstClr val="black"/>
                </a:solidFill>
                <a:effectLst/>
                <a:uLnTx/>
                <a:uFillTx/>
                <a:latin typeface="Times New Roman" pitchFamily="18" charset="0"/>
                <a:ea typeface="宋体" panose="02010600030101010101" pitchFamily="2" charset="-122"/>
                <a:cs typeface="Arial" charset="0"/>
              </a:endParaRPr>
            </a:p>
          </p:txBody>
        </p:sp>
        <p:grpSp>
          <p:nvGrpSpPr>
            <p:cNvPr id="65559" name="Group 329"/>
            <p:cNvGrpSpPr>
              <a:grpSpLocks/>
            </p:cNvGrpSpPr>
            <p:nvPr/>
          </p:nvGrpSpPr>
          <p:grpSpPr bwMode="auto">
            <a:xfrm>
              <a:off x="3527119" y="5178277"/>
              <a:ext cx="2142609" cy="653836"/>
              <a:chOff x="2232" y="2038"/>
              <a:chExt cx="642" cy="196"/>
            </a:xfrm>
          </p:grpSpPr>
          <p:sp>
            <p:nvSpPr>
              <p:cNvPr id="65579" name="Line 330"/>
              <p:cNvSpPr>
                <a:spLocks noChangeShapeType="1"/>
              </p:cNvSpPr>
              <p:nvPr/>
            </p:nvSpPr>
            <p:spPr bwMode="auto">
              <a:xfrm>
                <a:off x="2232" y="2232"/>
                <a:ext cx="13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80" name="Line 331"/>
              <p:cNvSpPr>
                <a:spLocks noChangeShapeType="1"/>
              </p:cNvSpPr>
              <p:nvPr/>
            </p:nvSpPr>
            <p:spPr bwMode="auto">
              <a:xfrm>
                <a:off x="2402" y="2234"/>
                <a:ext cx="13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81" name="Line 332"/>
              <p:cNvSpPr>
                <a:spLocks noChangeShapeType="1"/>
              </p:cNvSpPr>
              <p:nvPr/>
            </p:nvSpPr>
            <p:spPr bwMode="auto">
              <a:xfrm>
                <a:off x="2744" y="2038"/>
                <a:ext cx="13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82" name="Line 333"/>
              <p:cNvSpPr>
                <a:spLocks noChangeShapeType="1"/>
              </p:cNvSpPr>
              <p:nvPr/>
            </p:nvSpPr>
            <p:spPr bwMode="auto">
              <a:xfrm>
                <a:off x="2573" y="2158"/>
                <a:ext cx="13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grpSp>
        <p:grpSp>
          <p:nvGrpSpPr>
            <p:cNvPr id="65560" name="Group 334"/>
            <p:cNvGrpSpPr>
              <a:grpSpLocks/>
            </p:cNvGrpSpPr>
            <p:nvPr/>
          </p:nvGrpSpPr>
          <p:grpSpPr bwMode="auto">
            <a:xfrm>
              <a:off x="3147913" y="4744877"/>
              <a:ext cx="216689" cy="1754148"/>
              <a:chOff x="320" y="2495"/>
              <a:chExt cx="116" cy="939"/>
            </a:xfrm>
          </p:grpSpPr>
          <p:sp>
            <p:nvSpPr>
              <p:cNvPr id="65562" name="Line 335"/>
              <p:cNvSpPr>
                <a:spLocks noChangeShapeType="1"/>
              </p:cNvSpPr>
              <p:nvPr/>
            </p:nvSpPr>
            <p:spPr bwMode="auto">
              <a:xfrm flipV="1">
                <a:off x="411" y="2527"/>
                <a:ext cx="2" cy="89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63" name="Line 336"/>
              <p:cNvSpPr>
                <a:spLocks noChangeShapeType="1"/>
              </p:cNvSpPr>
              <p:nvPr/>
            </p:nvSpPr>
            <p:spPr bwMode="auto">
              <a:xfrm flipV="1">
                <a:off x="411" y="2527"/>
                <a:ext cx="2" cy="89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64" name="Line 337"/>
              <p:cNvSpPr>
                <a:spLocks noChangeShapeType="1"/>
              </p:cNvSpPr>
              <p:nvPr/>
            </p:nvSpPr>
            <p:spPr bwMode="auto">
              <a:xfrm>
                <a:off x="411" y="3423"/>
                <a:ext cx="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65" name="Rectangle 338"/>
              <p:cNvSpPr>
                <a:spLocks noChangeArrowheads="1"/>
              </p:cNvSpPr>
              <p:nvPr/>
            </p:nvSpPr>
            <p:spPr bwMode="auto">
              <a:xfrm>
                <a:off x="320" y="3393"/>
                <a:ext cx="86"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66" name="Line 339"/>
              <p:cNvSpPr>
                <a:spLocks noChangeShapeType="1"/>
              </p:cNvSpPr>
              <p:nvPr/>
            </p:nvSpPr>
            <p:spPr bwMode="auto">
              <a:xfrm>
                <a:off x="411" y="3272"/>
                <a:ext cx="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67" name="Rectangle 340"/>
              <p:cNvSpPr>
                <a:spLocks noChangeArrowheads="1"/>
              </p:cNvSpPr>
              <p:nvPr/>
            </p:nvSpPr>
            <p:spPr bwMode="auto">
              <a:xfrm>
                <a:off x="320" y="3241"/>
                <a:ext cx="86"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68" name="Line 341"/>
              <p:cNvSpPr>
                <a:spLocks noChangeShapeType="1"/>
              </p:cNvSpPr>
              <p:nvPr/>
            </p:nvSpPr>
            <p:spPr bwMode="auto">
              <a:xfrm>
                <a:off x="411" y="3122"/>
                <a:ext cx="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69" name="Rectangle 342"/>
              <p:cNvSpPr>
                <a:spLocks noChangeArrowheads="1"/>
              </p:cNvSpPr>
              <p:nvPr/>
            </p:nvSpPr>
            <p:spPr bwMode="auto">
              <a:xfrm>
                <a:off x="320" y="3089"/>
                <a:ext cx="86"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70" name="Line 343"/>
              <p:cNvSpPr>
                <a:spLocks noChangeShapeType="1"/>
              </p:cNvSpPr>
              <p:nvPr/>
            </p:nvSpPr>
            <p:spPr bwMode="auto">
              <a:xfrm>
                <a:off x="411" y="2975"/>
                <a:ext cx="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71" name="Rectangle 344"/>
              <p:cNvSpPr>
                <a:spLocks noChangeArrowheads="1"/>
              </p:cNvSpPr>
              <p:nvPr/>
            </p:nvSpPr>
            <p:spPr bwMode="auto">
              <a:xfrm>
                <a:off x="341" y="2943"/>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0</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72" name="Line 345"/>
              <p:cNvSpPr>
                <a:spLocks noChangeShapeType="1"/>
              </p:cNvSpPr>
              <p:nvPr/>
            </p:nvSpPr>
            <p:spPr bwMode="auto">
              <a:xfrm>
                <a:off x="411" y="2823"/>
                <a:ext cx="25"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73" name="Rectangle 346"/>
              <p:cNvSpPr>
                <a:spLocks noChangeArrowheads="1"/>
              </p:cNvSpPr>
              <p:nvPr/>
            </p:nvSpPr>
            <p:spPr bwMode="auto">
              <a:xfrm>
                <a:off x="341" y="2791"/>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1</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74" name="Line 347"/>
              <p:cNvSpPr>
                <a:spLocks noChangeShapeType="1"/>
              </p:cNvSpPr>
              <p:nvPr/>
            </p:nvSpPr>
            <p:spPr bwMode="auto">
              <a:xfrm>
                <a:off x="411" y="2674"/>
                <a:ext cx="25"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75" name="Rectangle 348"/>
              <p:cNvSpPr>
                <a:spLocks noChangeArrowheads="1"/>
              </p:cNvSpPr>
              <p:nvPr/>
            </p:nvSpPr>
            <p:spPr bwMode="auto">
              <a:xfrm>
                <a:off x="341" y="2641"/>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2</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76" name="Line 349"/>
              <p:cNvSpPr>
                <a:spLocks noChangeShapeType="1"/>
              </p:cNvSpPr>
              <p:nvPr/>
            </p:nvSpPr>
            <p:spPr bwMode="auto">
              <a:xfrm>
                <a:off x="411" y="2527"/>
                <a:ext cx="25"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65577" name="Rectangle 350"/>
              <p:cNvSpPr>
                <a:spLocks noChangeArrowheads="1"/>
              </p:cNvSpPr>
              <p:nvPr/>
            </p:nvSpPr>
            <p:spPr bwMode="auto">
              <a:xfrm>
                <a:off x="341" y="2495"/>
                <a:ext cx="54" cy="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500" b="0" i="0" u="none" strike="noStrike" kern="1200" cap="none" spc="0" normalizeH="0" baseline="0" noProof="0">
                    <a:ln>
                      <a:noFill/>
                    </a:ln>
                    <a:solidFill>
                      <a:srgbClr val="000000"/>
                    </a:solidFill>
                    <a:effectLst/>
                    <a:uLnTx/>
                    <a:uFillTx/>
                    <a:latin typeface="Helvetica" pitchFamily="34" charset="0"/>
                    <a:ea typeface="宋体" panose="02010600030101010101" pitchFamily="2" charset="-122"/>
                    <a:cs typeface="Arial" charset="0"/>
                  </a:rPr>
                  <a:t>3</a:t>
                </a:r>
                <a:endParaRPr kumimoji="0" lang="en-US" altLang="zh-CN" sz="1400" b="0" i="0" u="none" strike="noStrike" kern="1200" cap="none" spc="0" normalizeH="0" baseline="0" noProof="0">
                  <a:ln>
                    <a:noFill/>
                  </a:ln>
                  <a:solidFill>
                    <a:prstClr val="black"/>
                  </a:solidFill>
                  <a:effectLst/>
                  <a:uLnTx/>
                  <a:uFillTx/>
                  <a:latin typeface="Georgia" pitchFamily="18" charset="0"/>
                  <a:ea typeface="宋体" panose="02010600030101010101" pitchFamily="2" charset="-122"/>
                  <a:cs typeface="Arial" charset="0"/>
                </a:endParaRPr>
              </a:p>
            </p:txBody>
          </p:sp>
          <p:sp>
            <p:nvSpPr>
              <p:cNvPr id="65578" name="Line 351"/>
              <p:cNvSpPr>
                <a:spLocks noChangeShapeType="1"/>
              </p:cNvSpPr>
              <p:nvPr/>
            </p:nvSpPr>
            <p:spPr bwMode="auto">
              <a:xfrm flipV="1">
                <a:off x="411" y="2527"/>
                <a:ext cx="2" cy="89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grpSp>
        <p:sp>
          <p:nvSpPr>
            <p:cNvPr id="65561" name="Line 352"/>
            <p:cNvSpPr>
              <a:spLocks noChangeShapeType="1"/>
            </p:cNvSpPr>
            <p:nvPr/>
          </p:nvSpPr>
          <p:spPr bwMode="auto">
            <a:xfrm>
              <a:off x="3467343" y="6456059"/>
              <a:ext cx="23854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grpSp>
      <p:sp>
        <p:nvSpPr>
          <p:cNvPr id="65541" name="Title 1"/>
          <p:cNvSpPr>
            <a:spLocks noGrp="1"/>
          </p:cNvSpPr>
          <p:nvPr>
            <p:ph type="title"/>
          </p:nvPr>
        </p:nvSpPr>
        <p:spPr>
          <a:xfrm>
            <a:off x="457200" y="609600"/>
            <a:ext cx="8229600" cy="1066800"/>
          </a:xfrm>
        </p:spPr>
        <p:txBody>
          <a:bodyPr/>
          <a:lstStyle/>
          <a:p>
            <a:pPr eaLnBrk="1" hangingPunct="1"/>
            <a:r>
              <a:rPr lang="en-US" altLang="en-US" sz="3600" dirty="0"/>
              <a:t>SAX Representation</a:t>
            </a:r>
          </a:p>
        </p:txBody>
      </p:sp>
      <p:sp>
        <p:nvSpPr>
          <p:cNvPr id="13316" name="Content Placeholder 2"/>
          <p:cNvSpPr>
            <a:spLocks noGrp="1"/>
          </p:cNvSpPr>
          <p:nvPr>
            <p:ph idx="1"/>
          </p:nvPr>
        </p:nvSpPr>
        <p:spPr>
          <a:xfrm>
            <a:off x="457200" y="1905001"/>
            <a:ext cx="5257800" cy="4559300"/>
          </a:xfrm>
        </p:spPr>
        <p:txBody>
          <a:bodyPr/>
          <a:lstStyle/>
          <a:p>
            <a:pPr eaLnBrk="1" hangingPunct="1">
              <a:lnSpc>
                <a:spcPct val="80000"/>
              </a:lnSpc>
              <a:defRPr/>
            </a:pPr>
            <a:r>
              <a:rPr lang="en-US" sz="2100" b="1" dirty="0"/>
              <a:t>S</a:t>
            </a:r>
            <a:r>
              <a:rPr lang="en-US" sz="2100" dirty="0"/>
              <a:t>ymbolic </a:t>
            </a:r>
            <a:r>
              <a:rPr lang="en-US" sz="2100" b="1" dirty="0"/>
              <a:t>A</a:t>
            </a:r>
            <a:r>
              <a:rPr lang="en-US" sz="2100" dirty="0"/>
              <a:t>ggregate </a:t>
            </a:r>
            <a:r>
              <a:rPr lang="en-US" sz="2100" dirty="0" err="1"/>
              <a:t>appro</a:t>
            </a:r>
            <a:r>
              <a:rPr lang="en-US" sz="2100" b="1" dirty="0" err="1"/>
              <a:t>X</a:t>
            </a:r>
            <a:r>
              <a:rPr lang="en-US" sz="2100" dirty="0" err="1"/>
              <a:t>imation</a:t>
            </a:r>
            <a:r>
              <a:rPr lang="en-US" sz="2100" dirty="0"/>
              <a:t> (SAX) </a:t>
            </a:r>
          </a:p>
          <a:p>
            <a:pPr lvl="1" eaLnBrk="1" hangingPunct="1">
              <a:lnSpc>
                <a:spcPct val="90000"/>
              </a:lnSpc>
              <a:defRPr/>
            </a:pPr>
            <a:r>
              <a:rPr lang="en-US" b="1" dirty="0"/>
              <a:t>(1)</a:t>
            </a:r>
            <a:r>
              <a:rPr lang="en-US" dirty="0"/>
              <a:t> Represent data series </a:t>
            </a:r>
            <a:r>
              <a:rPr lang="en-US" i="1" dirty="0"/>
              <a:t>T </a:t>
            </a:r>
            <a:r>
              <a:rPr lang="en-US" dirty="0"/>
              <a:t>of length </a:t>
            </a:r>
            <a:r>
              <a:rPr lang="en-US" b="1" i="1" dirty="0"/>
              <a:t>n</a:t>
            </a:r>
            <a:r>
              <a:rPr lang="en-US" dirty="0"/>
              <a:t> with </a:t>
            </a:r>
            <a:r>
              <a:rPr lang="en-US" b="1" i="1" dirty="0"/>
              <a:t>w</a:t>
            </a:r>
            <a:r>
              <a:rPr lang="en-US" dirty="0"/>
              <a:t> segments using Piecewise Aggregate Approximation (PAA)</a:t>
            </a:r>
          </a:p>
          <a:p>
            <a:pPr lvl="2" eaLnBrk="1" hangingPunct="1">
              <a:lnSpc>
                <a:spcPct val="80000"/>
              </a:lnSpc>
              <a:defRPr/>
            </a:pPr>
            <a:r>
              <a:rPr lang="en-US" sz="1900" i="1" dirty="0"/>
              <a:t>T</a:t>
            </a:r>
            <a:r>
              <a:rPr lang="en-US" sz="1900" dirty="0"/>
              <a:t> typically normalized to </a:t>
            </a:r>
            <a:r>
              <a:rPr lang="en-US" sz="1900" i="1" dirty="0"/>
              <a:t>μ </a:t>
            </a:r>
            <a:r>
              <a:rPr lang="en-US" sz="1900" dirty="0"/>
              <a:t>= 0, </a:t>
            </a:r>
            <a:r>
              <a:rPr lang="en-US" sz="1900" i="1" dirty="0"/>
              <a:t>σ</a:t>
            </a:r>
            <a:r>
              <a:rPr lang="en-US" sz="1900" dirty="0"/>
              <a:t> = 1</a:t>
            </a:r>
          </a:p>
          <a:p>
            <a:pPr lvl="2" eaLnBrk="1" hangingPunct="1">
              <a:lnSpc>
                <a:spcPct val="90000"/>
              </a:lnSpc>
              <a:defRPr/>
            </a:pPr>
            <a:endParaRPr lang="en-US" sz="1900" dirty="0"/>
          </a:p>
          <a:p>
            <a:pPr lvl="2" eaLnBrk="1" hangingPunct="1">
              <a:lnSpc>
                <a:spcPct val="90000"/>
              </a:lnSpc>
              <a:defRPr/>
            </a:pPr>
            <a:r>
              <a:rPr lang="en-US" sz="1900" dirty="0"/>
              <a:t>PAA(</a:t>
            </a:r>
            <a:r>
              <a:rPr lang="en-US" sz="1900" i="1" dirty="0" err="1"/>
              <a:t>T,w</a:t>
            </a:r>
            <a:r>
              <a:rPr lang="en-US" sz="1900" dirty="0"/>
              <a:t>) =                         </a:t>
            </a:r>
          </a:p>
          <a:p>
            <a:pPr lvl="2" eaLnBrk="1" hangingPunct="1">
              <a:lnSpc>
                <a:spcPct val="90000"/>
              </a:lnSpc>
              <a:defRPr/>
            </a:pPr>
            <a:endParaRPr lang="en-US" sz="1900" dirty="0"/>
          </a:p>
          <a:p>
            <a:pPr marL="703263" lvl="2" indent="0" eaLnBrk="1" hangingPunct="1">
              <a:lnSpc>
                <a:spcPct val="90000"/>
              </a:lnSpc>
              <a:buFont typeface="Wingdings 2" pitchFamily="18" charset="2"/>
              <a:buNone/>
              <a:defRPr/>
            </a:pPr>
            <a:r>
              <a:rPr lang="en-US" sz="1900" dirty="0"/>
              <a:t>	where  </a:t>
            </a:r>
          </a:p>
          <a:p>
            <a:pPr lvl="2" eaLnBrk="1" hangingPunct="1">
              <a:lnSpc>
                <a:spcPct val="90000"/>
              </a:lnSpc>
              <a:buFont typeface="Wingdings" pitchFamily="2" charset="2"/>
              <a:buNone/>
              <a:defRPr/>
            </a:pPr>
            <a:endParaRPr lang="en-US" sz="2000" dirty="0"/>
          </a:p>
          <a:p>
            <a:pPr lvl="2" eaLnBrk="1" hangingPunct="1">
              <a:lnSpc>
                <a:spcPct val="90000"/>
              </a:lnSpc>
              <a:buFont typeface="Wingdings" pitchFamily="2" charset="2"/>
              <a:buNone/>
              <a:defRPr/>
            </a:pPr>
            <a:endParaRPr lang="en-US" sz="2000" dirty="0"/>
          </a:p>
          <a:p>
            <a:pPr lvl="1" eaLnBrk="1" hangingPunct="1">
              <a:lnSpc>
                <a:spcPct val="80000"/>
              </a:lnSpc>
              <a:defRPr/>
            </a:pPr>
            <a:r>
              <a:rPr lang="en-US" b="1" dirty="0"/>
              <a:t>(2) </a:t>
            </a:r>
            <a:r>
              <a:rPr lang="en-US" dirty="0"/>
              <a:t>Discretize into a vector of symbols </a:t>
            </a:r>
          </a:p>
          <a:p>
            <a:pPr lvl="2" eaLnBrk="1" hangingPunct="1">
              <a:lnSpc>
                <a:spcPct val="80000"/>
              </a:lnSpc>
              <a:defRPr/>
            </a:pPr>
            <a:r>
              <a:rPr lang="en-US" sz="2000" dirty="0"/>
              <a:t>Breakpoints map to small alphabet </a:t>
            </a:r>
            <a:r>
              <a:rPr lang="en-US" sz="2000" b="1" i="1" dirty="0"/>
              <a:t>a</a:t>
            </a:r>
            <a:r>
              <a:rPr lang="en-US" sz="2000" dirty="0"/>
              <a:t> of symbols</a:t>
            </a:r>
          </a:p>
          <a:p>
            <a:pPr lvl="1" eaLnBrk="1" hangingPunct="1">
              <a:lnSpc>
                <a:spcPct val="80000"/>
              </a:lnSpc>
              <a:buFont typeface="Wingdings" pitchFamily="2" charset="2"/>
              <a:buNone/>
              <a:defRPr/>
            </a:pPr>
            <a:br>
              <a:rPr lang="en-US" dirty="0"/>
            </a:br>
            <a:endParaRPr lang="en-US" dirty="0"/>
          </a:p>
        </p:txBody>
      </p:sp>
      <p:graphicFrame>
        <p:nvGraphicFramePr>
          <p:cNvPr id="65543" name="Object 5"/>
          <p:cNvGraphicFramePr>
            <a:graphicFrameLocks noChangeAspect="1"/>
          </p:cNvGraphicFramePr>
          <p:nvPr/>
        </p:nvGraphicFramePr>
        <p:xfrm>
          <a:off x="2743200" y="3841751"/>
          <a:ext cx="1371600" cy="441325"/>
        </p:xfrm>
        <a:graphic>
          <a:graphicData uri="http://schemas.openxmlformats.org/presentationml/2006/ole">
            <mc:AlternateContent xmlns:mc="http://schemas.openxmlformats.org/markup-compatibility/2006">
              <mc:Choice xmlns:v="urn:schemas-microsoft-com:vml" Requires="v">
                <p:oleObj name="Equation" r:id="rId3" imgW="723586" imgH="241195" progId="Equation.3">
                  <p:embed/>
                </p:oleObj>
              </mc:Choice>
              <mc:Fallback>
                <p:oleObj name="Equation" r:id="rId3" imgW="723586" imgH="241195" progId="Equation.3">
                  <p:embed/>
                  <p:pic>
                    <p:nvPicPr>
                      <p:cNvPr id="65543"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3841751"/>
                        <a:ext cx="1371600"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5544" name="Object 3"/>
          <p:cNvGraphicFramePr>
            <a:graphicFrameLocks noChangeAspect="1"/>
          </p:cNvGraphicFramePr>
          <p:nvPr/>
        </p:nvGraphicFramePr>
        <p:xfrm>
          <a:off x="2209800" y="4222749"/>
          <a:ext cx="1447800" cy="882651"/>
        </p:xfrm>
        <a:graphic>
          <a:graphicData uri="http://schemas.openxmlformats.org/presentationml/2006/ole">
            <mc:AlternateContent xmlns:mc="http://schemas.openxmlformats.org/markup-compatibility/2006">
              <mc:Choice xmlns:v="urn:schemas-microsoft-com:vml" Requires="v">
                <p:oleObj name="Equation" r:id="rId5" imgW="825500" imgH="508000" progId="Equation.3">
                  <p:embed/>
                </p:oleObj>
              </mc:Choice>
              <mc:Fallback>
                <p:oleObj name="Equation" r:id="rId5" imgW="825500" imgH="508000" progId="Equation.3">
                  <p:embed/>
                  <p:pic>
                    <p:nvPicPr>
                      <p:cNvPr id="65544"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09800" y="4222749"/>
                        <a:ext cx="1447800" cy="882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D053D9-FC73-41FE-B1D7-4214D2970245}"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sp>
        <p:nvSpPr>
          <p:cNvPr id="2" name="Footer Placeholder 1">
            <a:extLst>
              <a:ext uri="{FF2B5EF4-FFF2-40B4-BE49-F238E27FC236}">
                <a16:creationId xmlns:a16="http://schemas.microsoft.com/office/drawing/2014/main" id="{19A8DDCA-4DB2-401B-841D-9433F45C8609}"/>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629934104"/>
      </p:ext>
    </p:extLst>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Title 1"/>
          <p:cNvSpPr>
            <a:spLocks noGrp="1"/>
          </p:cNvSpPr>
          <p:nvPr>
            <p:ph type="title"/>
          </p:nvPr>
        </p:nvSpPr>
        <p:spPr/>
        <p:txBody>
          <a:bodyPr/>
          <a:lstStyle/>
          <a:p>
            <a:pPr eaLnBrk="1" hangingPunct="1"/>
            <a:r>
              <a:rPr lang="en-US" altLang="en-US" dirty="0"/>
              <a:t>Neuroscience</a:t>
            </a:r>
          </a:p>
        </p:txBody>
      </p:sp>
      <p:sp>
        <p:nvSpPr>
          <p:cNvPr id="244739" name="Content Placeholder 2"/>
          <p:cNvSpPr>
            <a:spLocks noGrp="1"/>
          </p:cNvSpPr>
          <p:nvPr>
            <p:ph idx="1"/>
          </p:nvPr>
        </p:nvSpPr>
        <p:spPr/>
        <p:txBody>
          <a:bodyPr/>
          <a:lstStyle/>
          <a:p>
            <a:pPr eaLnBrk="1" hangingPunct="1"/>
            <a:r>
              <a:rPr lang="en-US" altLang="en-US" dirty="0"/>
              <a:t>functional Resonance Magnetic Imaging (fMRI) data</a:t>
            </a:r>
          </a:p>
          <a:p>
            <a:pPr lvl="1" eaLnBrk="1" hangingPunct="1"/>
            <a:r>
              <a:rPr lang="en-US" altLang="en-US" dirty="0"/>
              <a:t>primary experimental tool of neuroscientists</a:t>
            </a:r>
          </a:p>
          <a:p>
            <a:pPr lvl="1" eaLnBrk="1" hangingPunct="1"/>
            <a:r>
              <a:rPr lang="en-US" altLang="en-US" dirty="0"/>
              <a:t>reveal how different parts of brain respond to stimuli</a:t>
            </a:r>
          </a:p>
          <a:p>
            <a:pPr lvl="1" eaLnBrk="1" hangingPunct="1"/>
            <a:endParaRPr lang="en-US" altLang="en-US" dirty="0"/>
          </a:p>
          <a:p>
            <a:pPr eaLnBrk="1" hangingPunct="1"/>
            <a:endParaRPr lang="en-US" alt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165CA00E-858A-4A7A-AC62-2D9C764E2B16}" type="slidenum">
              <a:rPr lang="en-US" smtClean="0">
                <a:solidFill>
                  <a:srgbClr val="FFFFFF"/>
                </a:solidFill>
              </a:rPr>
              <a:pPr fontAlgn="base">
                <a:spcBef>
                  <a:spcPct val="0"/>
                </a:spcBef>
                <a:spcAft>
                  <a:spcPct val="0"/>
                </a:spcAft>
                <a:defRPr/>
              </a:pPr>
              <a:t>11</a:t>
            </a:fld>
            <a:endParaRPr lang="en-US">
              <a:solidFill>
                <a:srgbClr val="FFFFFF"/>
              </a:solidFill>
            </a:endParaRPr>
          </a:p>
        </p:txBody>
      </p:sp>
      <p:grpSp>
        <p:nvGrpSpPr>
          <p:cNvPr id="9" name="Group 8">
            <a:extLst>
              <a:ext uri="{FF2B5EF4-FFF2-40B4-BE49-F238E27FC236}">
                <a16:creationId xmlns:a16="http://schemas.microsoft.com/office/drawing/2014/main" id="{85C605E6-A4CE-40CE-ACC2-6DB1518DF4C9}"/>
              </a:ext>
            </a:extLst>
          </p:cNvPr>
          <p:cNvGrpSpPr/>
          <p:nvPr/>
        </p:nvGrpSpPr>
        <p:grpSpPr>
          <a:xfrm>
            <a:off x="119271" y="5915687"/>
            <a:ext cx="816389" cy="835917"/>
            <a:chOff x="1693381" y="4398972"/>
            <a:chExt cx="1003544" cy="993508"/>
          </a:xfrm>
        </p:grpSpPr>
        <p:pic>
          <p:nvPicPr>
            <p:cNvPr id="10" name="Picture 9">
              <a:extLst>
                <a:ext uri="{FF2B5EF4-FFF2-40B4-BE49-F238E27FC236}">
                  <a16:creationId xmlns:a16="http://schemas.microsoft.com/office/drawing/2014/main" id="{89B6AC26-1D48-494D-9F21-C54769734EFF}"/>
                </a:ext>
              </a:extLst>
            </p:cNvPr>
            <p:cNvPicPr>
              <a:picLocks noChangeAspect="1"/>
            </p:cNvPicPr>
            <p:nvPr/>
          </p:nvPicPr>
          <p:blipFill>
            <a:blip r:embed="rId2"/>
            <a:stretch>
              <a:fillRect/>
            </a:stretch>
          </p:blipFill>
          <p:spPr>
            <a:xfrm>
              <a:off x="1693381" y="4398972"/>
              <a:ext cx="1003544" cy="993508"/>
            </a:xfrm>
            <a:prstGeom prst="rect">
              <a:avLst/>
            </a:prstGeom>
          </p:spPr>
        </p:pic>
        <p:sp>
          <p:nvSpPr>
            <p:cNvPr id="11" name="TextBox 10">
              <a:extLst>
                <a:ext uri="{FF2B5EF4-FFF2-40B4-BE49-F238E27FC236}">
                  <a16:creationId xmlns:a16="http://schemas.microsoft.com/office/drawing/2014/main" id="{22510A66-C8B8-4FF9-8715-E7CE77C0E751}"/>
                </a:ext>
              </a:extLst>
            </p:cNvPr>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sp>
        <p:nvSpPr>
          <p:cNvPr id="2" name="Footer Placeholder 1">
            <a:extLst>
              <a:ext uri="{FF2B5EF4-FFF2-40B4-BE49-F238E27FC236}">
                <a16:creationId xmlns:a16="http://schemas.microsoft.com/office/drawing/2014/main" id="{61EDA2B1-DBFF-49BB-8EFE-4AECCB5302B1}"/>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301786526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itle 1"/>
          <p:cNvSpPr>
            <a:spLocks noGrp="1"/>
          </p:cNvSpPr>
          <p:nvPr>
            <p:ph type="title"/>
          </p:nvPr>
        </p:nvSpPr>
        <p:spPr/>
        <p:txBody>
          <a:bodyPr/>
          <a:lstStyle/>
          <a:p>
            <a:pPr eaLnBrk="1" hangingPunct="1"/>
            <a:r>
              <a:rPr lang="en-US" altLang="en-US" sz="3600" i="1" dirty="0" err="1"/>
              <a:t>i</a:t>
            </a:r>
            <a:r>
              <a:rPr lang="en-US" altLang="en-US" sz="3600" dirty="0" err="1"/>
              <a:t>SAX</a:t>
            </a:r>
            <a:r>
              <a:rPr lang="en-US" altLang="en-US" sz="3600" dirty="0"/>
              <a:t> Representation</a:t>
            </a:r>
          </a:p>
        </p:txBody>
      </p:sp>
      <p:sp>
        <p:nvSpPr>
          <p:cNvPr id="66563" name="Content Placeholder 2"/>
          <p:cNvSpPr>
            <a:spLocks noGrp="1"/>
          </p:cNvSpPr>
          <p:nvPr>
            <p:ph idx="1"/>
          </p:nvPr>
        </p:nvSpPr>
        <p:spPr/>
        <p:txBody>
          <a:bodyPr>
            <a:normAutofit fontScale="92500"/>
          </a:bodyPr>
          <a:lstStyle/>
          <a:p>
            <a:pPr eaLnBrk="1" hangingPunct="1"/>
            <a:endParaRPr lang="en-US" altLang="en-US" i="1"/>
          </a:p>
          <a:p>
            <a:pPr eaLnBrk="1" hangingPunct="1"/>
            <a:r>
              <a:rPr lang="en-US" altLang="en-US" i="1"/>
              <a:t>i</a:t>
            </a:r>
            <a:r>
              <a:rPr lang="en-US" altLang="en-US"/>
              <a:t>SAX offers a bit-aware, quantized, multi-resolution representation with variable granularity</a:t>
            </a:r>
          </a:p>
          <a:p>
            <a:pPr lvl="1" eaLnBrk="1" hangingPunct="1">
              <a:buFont typeface="Wingdings" pitchFamily="2" charset="2"/>
              <a:buNone/>
            </a:pPr>
            <a:endParaRPr lang="en-US" altLang="en-US" sz="2200"/>
          </a:p>
          <a:p>
            <a:pPr lvl="1" eaLnBrk="1" hangingPunct="1">
              <a:buFont typeface="Wingdings" pitchFamily="2" charset="2"/>
              <a:buNone/>
            </a:pPr>
            <a:br>
              <a:rPr lang="en-US" altLang="en-US" sz="2200"/>
            </a:br>
            <a:br>
              <a:rPr lang="en-US" altLang="en-US" sz="2200"/>
            </a:br>
            <a:br>
              <a:rPr lang="en-US" altLang="en-US" sz="2200"/>
            </a:br>
            <a:br>
              <a:rPr lang="en-US" altLang="en-US" sz="2200"/>
            </a:br>
            <a:br>
              <a:rPr lang="en-US" altLang="en-US" sz="2200"/>
            </a:br>
            <a:br>
              <a:rPr lang="en-US" altLang="en-US" sz="2200"/>
            </a:br>
            <a:br>
              <a:rPr lang="en-US" altLang="en-US" sz="2200"/>
            </a:br>
            <a:endParaRPr lang="en-US" altLang="en-US" sz="2200"/>
          </a:p>
          <a:p>
            <a:pPr eaLnBrk="1" hangingPunct="1"/>
            <a:endParaRPr lang="en-US" altLang="en-US" sz="2600"/>
          </a:p>
        </p:txBody>
      </p:sp>
      <p:graphicFrame>
        <p:nvGraphicFramePr>
          <p:cNvPr id="5" name="Group 32"/>
          <p:cNvGraphicFramePr>
            <a:graphicFrameLocks noGrp="1"/>
          </p:cNvGraphicFramePr>
          <p:nvPr/>
        </p:nvGraphicFramePr>
        <p:xfrm>
          <a:off x="2595563" y="3884613"/>
          <a:ext cx="6172200" cy="2135187"/>
        </p:xfrm>
        <a:graphic>
          <a:graphicData uri="http://schemas.openxmlformats.org/drawingml/2006/table">
            <a:tbl>
              <a:tblPr/>
              <a:tblGrid>
                <a:gridCol w="6172200">
                  <a:extLst>
                    <a:ext uri="{9D8B030D-6E8A-4147-A177-3AD203B41FA5}">
                      <a16:colId xmlns:a16="http://schemas.microsoft.com/office/drawing/2014/main" val="20000"/>
                    </a:ext>
                  </a:extLst>
                </a:gridCol>
              </a:tblGrid>
              <a:tr h="2135187">
                <a:tc>
                  <a:txBody>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t>=    { </a:t>
                      </a:r>
                      <a:r>
                        <a:rPr kumimoji="0" lang="de-DE" altLang="zh-CN" sz="1900" b="1" i="0" u="none" strike="noStrike" cap="none" normalizeH="0" baseline="0" dirty="0">
                          <a:ln>
                            <a:noFill/>
                          </a:ln>
                          <a:solidFill>
                            <a:schemeClr val="tx1"/>
                          </a:solidFill>
                          <a:effectLst/>
                          <a:latin typeface="Courier New" pitchFamily="49" charset="0"/>
                          <a:ea typeface="宋体" pitchFamily="2" charset="-122"/>
                        </a:rPr>
                        <a:t>6, 6, 3, 0</a:t>
                      </a:r>
                      <a: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t>}  </a:t>
                      </a:r>
                      <a:r>
                        <a:rPr kumimoji="0" lang="de-DE" altLang="zh-CN" sz="1900" b="0" i="0" u="none" strike="noStrike" cap="none" normalizeH="0" baseline="0" dirty="0">
                          <a:ln>
                            <a:noFill/>
                          </a:ln>
                          <a:solidFill>
                            <a:schemeClr val="tx1"/>
                          </a:solidFill>
                          <a:effectLst/>
                          <a:latin typeface="Times New Roman" pitchFamily="18" charset="0"/>
                          <a:ea typeface="宋体" pitchFamily="2" charset="-122"/>
                        </a:rPr>
                        <a:t>  =    </a:t>
                      </a:r>
                      <a: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1</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1</a:t>
                      </a:r>
                      <a:r>
                        <a:rPr kumimoji="0" lang="de-DE" altLang="zh-CN" sz="1900" b="1" i="0" u="none" strike="noStrike" cap="none" normalizeH="0" baseline="0" dirty="0">
                          <a:ln>
                            <a:noFill/>
                          </a:ln>
                          <a:solidFill>
                            <a:srgbClr val="FF3300"/>
                          </a:solidFill>
                          <a:effectLst/>
                          <a:latin typeface="Courier New" pitchFamily="49" charset="0"/>
                          <a:ea typeface="宋体" pitchFamily="2" charset="-122"/>
                        </a:rPr>
                        <a:t>0 </a:t>
                      </a:r>
                      <a:r>
                        <a:rPr kumimoji="0" lang="de-DE" altLang="zh-CN" sz="1900" b="1" i="0" u="none" strike="noStrike" cap="none" normalizeH="0" baseline="0" dirty="0">
                          <a:ln>
                            <a:noFill/>
                          </a:ln>
                          <a:solidFill>
                            <a:srgbClr val="000000"/>
                          </a:solidFill>
                          <a:effectLst/>
                          <a:latin typeface="Courier New" pitchFamily="49"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1</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1</a:t>
                      </a:r>
                      <a:r>
                        <a:rPr kumimoji="0" lang="de-DE" altLang="zh-CN" sz="1900" b="1" i="0" u="none" strike="noStrike" cap="none" normalizeH="0" baseline="0" dirty="0">
                          <a:ln>
                            <a:noFill/>
                          </a:ln>
                          <a:solidFill>
                            <a:srgbClr val="FF3300"/>
                          </a:solidFill>
                          <a:effectLst/>
                          <a:latin typeface="Courier New" pitchFamily="49" charset="0"/>
                          <a:ea typeface="宋体" pitchFamily="2" charset="-122"/>
                        </a:rPr>
                        <a:t>0 </a:t>
                      </a:r>
                      <a:r>
                        <a:rPr kumimoji="0" lang="de-DE" altLang="zh-CN" sz="1900" b="1" i="0" u="none" strike="noStrike" cap="none" normalizeH="0" baseline="0" dirty="0">
                          <a:ln>
                            <a:noFill/>
                          </a:ln>
                          <a:solidFill>
                            <a:srgbClr val="000000"/>
                          </a:solidFill>
                          <a:effectLst/>
                          <a:latin typeface="Courier New" pitchFamily="49"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0</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1</a:t>
                      </a:r>
                      <a:r>
                        <a:rPr kumimoji="0" lang="de-DE" altLang="zh-CN" sz="1900" b="1" i="0" u="none" strike="noStrike" cap="none" normalizeH="0" baseline="0" dirty="0">
                          <a:ln>
                            <a:noFill/>
                          </a:ln>
                          <a:solidFill>
                            <a:srgbClr val="FF3300"/>
                          </a:solidFill>
                          <a:effectLst/>
                          <a:latin typeface="Courier New" pitchFamily="49" charset="0"/>
                          <a:ea typeface="宋体" pitchFamily="2" charset="-122"/>
                        </a:rPr>
                        <a:t>1</a:t>
                      </a:r>
                      <a:r>
                        <a:rPr kumimoji="0" lang="de-DE" altLang="zh-CN" sz="1900" b="1" i="0" u="none" strike="noStrike" cap="none" normalizeH="0" baseline="0" dirty="0">
                          <a:ln>
                            <a:noFill/>
                          </a:ln>
                          <a:solidFill>
                            <a:schemeClr val="accent4">
                              <a:lumMod val="75000"/>
                            </a:schemeClr>
                          </a:solidFill>
                          <a:effectLst/>
                          <a:latin typeface="Courier New" pitchFamily="49" charset="0"/>
                          <a:ea typeface="宋体" pitchFamily="2" charset="-122"/>
                        </a:rPr>
                        <a:t>1</a:t>
                      </a:r>
                      <a:r>
                        <a:rPr kumimoji="0" lang="de-DE" altLang="zh-CN" sz="1900" b="1" i="0" u="none" strike="noStrike" cap="none" normalizeH="0" baseline="0" dirty="0">
                          <a:ln>
                            <a:noFill/>
                          </a:ln>
                          <a:solidFill>
                            <a:srgbClr val="FF3300"/>
                          </a:solidFill>
                          <a:effectLst/>
                          <a:latin typeface="Courier New" pitchFamily="49" charset="0"/>
                          <a:ea typeface="宋体" pitchFamily="2" charset="-122"/>
                        </a:rPr>
                        <a:t> </a:t>
                      </a:r>
                      <a:r>
                        <a:rPr kumimoji="0" lang="de-DE" altLang="zh-CN" sz="1900" b="1" i="0" u="none" strike="noStrike" cap="none" normalizeH="0" baseline="0" dirty="0">
                          <a:ln>
                            <a:noFill/>
                          </a:ln>
                          <a:solidFill>
                            <a:srgbClr val="000000"/>
                          </a:solidFill>
                          <a:effectLst/>
                          <a:latin typeface="Courier New" pitchFamily="49"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0</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0</a:t>
                      </a:r>
                      <a:r>
                        <a:rPr kumimoji="0" lang="de-DE" altLang="zh-CN" sz="1900" b="1" i="0" u="none" strike="noStrike" cap="none" normalizeH="0" baseline="0" dirty="0">
                          <a:ln>
                            <a:noFill/>
                          </a:ln>
                          <a:solidFill>
                            <a:srgbClr val="FF3300"/>
                          </a:solidFill>
                          <a:effectLst/>
                          <a:latin typeface="Courier New" pitchFamily="49" charset="0"/>
                          <a:ea typeface="宋体" pitchFamily="2" charset="-122"/>
                        </a:rPr>
                        <a:t>0</a:t>
                      </a:r>
                      <a: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t>}</a:t>
                      </a:r>
                      <a:b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br>
                      <a:b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br>
                      <a:endParaRPr kumimoji="0" lang="en-US" altLang="zh-CN" sz="1900" b="0" i="0" u="none" strike="noStrike" cap="none" normalizeH="0" baseline="0" dirty="0">
                        <a:ln>
                          <a:noFill/>
                        </a:ln>
                        <a:solidFill>
                          <a:schemeClr val="tx1"/>
                        </a:solidFill>
                        <a:effectLst/>
                        <a:latin typeface="Times New Roman" pitchFamily="18" charset="0"/>
                        <a:ea typeface="宋体" pitchFamily="2" charset="-122"/>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de-DE" altLang="zh-CN" sz="1900" b="0" i="0" u="none" strike="noStrike" cap="none" normalizeH="0" baseline="0" dirty="0">
                          <a:ln>
                            <a:noFill/>
                          </a:ln>
                          <a:solidFill>
                            <a:schemeClr val="tx1"/>
                          </a:solidFill>
                          <a:effectLst/>
                          <a:latin typeface="Times New Roman" pitchFamily="18" charset="0"/>
                          <a:ea typeface="宋体" pitchFamily="2" charset="-122"/>
                        </a:rPr>
                        <a:t>=    { </a:t>
                      </a:r>
                      <a:r>
                        <a:rPr kumimoji="0" lang="de-DE" altLang="zh-CN" sz="1900" b="1" i="0" u="none" strike="noStrike" cap="none" normalizeH="0" baseline="0" dirty="0">
                          <a:ln>
                            <a:noFill/>
                          </a:ln>
                          <a:solidFill>
                            <a:schemeClr val="tx1"/>
                          </a:solidFill>
                          <a:effectLst/>
                          <a:latin typeface="Courier New" pitchFamily="49" charset="0"/>
                          <a:ea typeface="宋体" pitchFamily="2" charset="-122"/>
                        </a:rPr>
                        <a:t>3, 3, 1, 0</a:t>
                      </a:r>
                      <a:r>
                        <a:rPr kumimoji="0" lang="de-DE" altLang="zh-CN" sz="1900" b="0" i="0" u="none" strike="noStrike" cap="none" normalizeH="0" baseline="0" dirty="0">
                          <a:ln>
                            <a:noFill/>
                          </a:ln>
                          <a:solidFill>
                            <a:schemeClr val="tx1"/>
                          </a:solidFill>
                          <a:effectLst/>
                          <a:latin typeface="Times New Roman" pitchFamily="18" charset="0"/>
                          <a:ea typeface="宋体" pitchFamily="2" charset="-122"/>
                        </a:rPr>
                        <a:t>}    =    </a:t>
                      </a:r>
                      <a: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1</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1  </a:t>
                      </a:r>
                      <a:r>
                        <a:rPr kumimoji="0" lang="de-DE" altLang="zh-CN" sz="1900" b="1" i="0" u="none" strike="noStrike" cap="none" normalizeH="0" baseline="0" dirty="0">
                          <a:ln>
                            <a:noFill/>
                          </a:ln>
                          <a:solidFill>
                            <a:srgbClr val="000000"/>
                          </a:solidFill>
                          <a:effectLst/>
                          <a:latin typeface="Courier New" pitchFamily="49"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1</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1  </a:t>
                      </a:r>
                      <a:r>
                        <a:rPr kumimoji="0" lang="de-DE" altLang="zh-CN" sz="1900" b="1" i="0" u="none" strike="noStrike" cap="none" normalizeH="0" baseline="0" dirty="0">
                          <a:ln>
                            <a:noFill/>
                          </a:ln>
                          <a:solidFill>
                            <a:srgbClr val="000000"/>
                          </a:solidFill>
                          <a:effectLst/>
                          <a:latin typeface="Courier New" pitchFamily="49"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0</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1</a:t>
                      </a:r>
                      <a:r>
                        <a:rPr kumimoji="0" lang="de-DE" altLang="zh-CN" sz="1900" b="1" i="0" u="none" strike="noStrike" cap="none" normalizeH="0" baseline="0" dirty="0">
                          <a:ln>
                            <a:noFill/>
                          </a:ln>
                          <a:solidFill>
                            <a:srgbClr val="FF3300"/>
                          </a:solidFill>
                          <a:effectLst/>
                          <a:latin typeface="Courier New" pitchFamily="49" charset="0"/>
                          <a:ea typeface="宋体" pitchFamily="2" charset="-122"/>
                        </a:rPr>
                        <a:t>1</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 </a:t>
                      </a:r>
                      <a:r>
                        <a:rPr kumimoji="0" lang="de-DE" altLang="zh-CN" sz="1900" b="1" i="0" u="none" strike="noStrike" cap="none" normalizeH="0" baseline="0" dirty="0">
                          <a:ln>
                            <a:noFill/>
                          </a:ln>
                          <a:solidFill>
                            <a:srgbClr val="000000"/>
                          </a:solidFill>
                          <a:effectLst/>
                          <a:latin typeface="Courier New" pitchFamily="49"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0</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0 </a:t>
                      </a:r>
                      <a: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t>}</a:t>
                      </a:r>
                      <a:b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br>
                      <a:b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br>
                      <a:endParaRPr kumimoji="0" lang="en-US" altLang="zh-CN" sz="1900" b="0" i="0" u="none" strike="noStrike" cap="none" normalizeH="0" baseline="0" dirty="0">
                        <a:ln>
                          <a:noFill/>
                        </a:ln>
                        <a:solidFill>
                          <a:schemeClr val="tx1"/>
                        </a:solidFill>
                        <a:effectLst/>
                        <a:latin typeface="Times New Roman" pitchFamily="18" charset="0"/>
                        <a:ea typeface="宋体" pitchFamily="2" charset="-122"/>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de-DE" altLang="zh-CN" sz="1900" b="0" i="0" u="none" strike="noStrike" cap="none" normalizeH="0" baseline="0" dirty="0">
                          <a:ln>
                            <a:noFill/>
                          </a:ln>
                          <a:solidFill>
                            <a:schemeClr val="tx1"/>
                          </a:solidFill>
                          <a:effectLst/>
                          <a:latin typeface="Times New Roman" pitchFamily="18" charset="0"/>
                          <a:ea typeface="宋体" pitchFamily="2" charset="-122"/>
                        </a:rPr>
                        <a:t>=    { </a:t>
                      </a:r>
                      <a:r>
                        <a:rPr kumimoji="0" lang="de-DE" altLang="zh-CN" sz="1900" b="1" i="0" u="none" strike="noStrike" cap="none" normalizeH="0" baseline="0" dirty="0">
                          <a:ln>
                            <a:noFill/>
                          </a:ln>
                          <a:solidFill>
                            <a:schemeClr val="tx1"/>
                          </a:solidFill>
                          <a:effectLst/>
                          <a:latin typeface="Courier New" pitchFamily="49" charset="0"/>
                          <a:ea typeface="宋体" pitchFamily="2" charset="-122"/>
                        </a:rPr>
                        <a:t>1, 1, 0, 0</a:t>
                      </a:r>
                      <a:r>
                        <a:rPr kumimoji="0" lang="de-DE" altLang="zh-CN" sz="1900" b="0" i="0" u="none" strike="noStrike" cap="none" normalizeH="0" baseline="0" dirty="0">
                          <a:ln>
                            <a:noFill/>
                          </a:ln>
                          <a:solidFill>
                            <a:schemeClr val="tx1"/>
                          </a:solidFill>
                          <a:effectLst/>
                          <a:latin typeface="Times New Roman" pitchFamily="18" charset="0"/>
                          <a:ea typeface="宋体" pitchFamily="2" charset="-122"/>
                        </a:rPr>
                        <a:t>}    =    </a:t>
                      </a:r>
                      <a: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1</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   </a:t>
                      </a:r>
                      <a:r>
                        <a:rPr kumimoji="0" lang="de-DE" altLang="zh-CN" sz="1900" b="1" i="0" u="none" strike="noStrike" cap="none" normalizeH="0" baseline="0" dirty="0">
                          <a:ln>
                            <a:noFill/>
                          </a:ln>
                          <a:solidFill>
                            <a:srgbClr val="000000"/>
                          </a:solidFill>
                          <a:effectLst/>
                          <a:latin typeface="Courier New" pitchFamily="49"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1</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   </a:t>
                      </a:r>
                      <a:r>
                        <a:rPr kumimoji="0" lang="de-DE" altLang="zh-CN" sz="1900" b="1" i="0" u="none" strike="noStrike" cap="none" normalizeH="0" baseline="0" dirty="0">
                          <a:ln>
                            <a:noFill/>
                          </a:ln>
                          <a:solidFill>
                            <a:srgbClr val="000000"/>
                          </a:solidFill>
                          <a:effectLst/>
                          <a:latin typeface="Courier New" pitchFamily="49"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0</a:t>
                      </a:r>
                      <a:r>
                        <a:rPr kumimoji="0" lang="de-DE" altLang="zh-CN" sz="1900" b="1" i="0" u="none" strike="noStrike" cap="none" normalizeH="0" baseline="0" dirty="0">
                          <a:ln>
                            <a:noFill/>
                          </a:ln>
                          <a:solidFill>
                            <a:srgbClr val="009900"/>
                          </a:solidFill>
                          <a:effectLst/>
                          <a:latin typeface="Courier New" pitchFamily="49" charset="0"/>
                          <a:ea typeface="宋体" pitchFamily="2" charset="-122"/>
                        </a:rPr>
                        <a:t>   </a:t>
                      </a:r>
                      <a:r>
                        <a:rPr kumimoji="0" lang="de-DE" altLang="zh-CN" sz="1900" b="1" i="0" u="none" strike="noStrike" cap="none" normalizeH="0" baseline="0" dirty="0">
                          <a:ln>
                            <a:noFill/>
                          </a:ln>
                          <a:solidFill>
                            <a:srgbClr val="000000"/>
                          </a:solidFill>
                          <a:effectLst/>
                          <a:latin typeface="Courier New" pitchFamily="49" charset="0"/>
                          <a:ea typeface="宋体" pitchFamily="2" charset="-122"/>
                        </a:rPr>
                        <a:t>,</a:t>
                      </a:r>
                      <a:r>
                        <a:rPr kumimoji="0" lang="de-DE" altLang="zh-CN" sz="1900" b="1" i="0" u="none" strike="noStrike" cap="none" normalizeH="0" baseline="0" dirty="0">
                          <a:ln>
                            <a:noFill/>
                          </a:ln>
                          <a:solidFill>
                            <a:srgbClr val="0000FF"/>
                          </a:solidFill>
                          <a:effectLst/>
                          <a:latin typeface="Courier New" pitchFamily="49" charset="0"/>
                          <a:ea typeface="宋体" pitchFamily="2" charset="-122"/>
                        </a:rPr>
                        <a:t>0  </a:t>
                      </a:r>
                      <a:r>
                        <a:rPr kumimoji="0" lang="de-DE" altLang="zh-CN" sz="1900" b="0" i="0" u="none" strike="noStrike" cap="none" normalizeH="0" baseline="0" dirty="0">
                          <a:ln>
                            <a:noFill/>
                          </a:ln>
                          <a:solidFill>
                            <a:srgbClr val="000000"/>
                          </a:solidFill>
                          <a:effectLst/>
                          <a:latin typeface="Times New Roman" pitchFamily="18" charset="0"/>
                          <a:ea typeface="宋体" pitchFamily="2" charset="-122"/>
                        </a:rPr>
                        <a:t>}</a:t>
                      </a:r>
                    </a:p>
                  </a:txBody>
                  <a:tcPr marT="45735" marB="45735" horzOverflow="overflow">
                    <a:lnL cap="flat">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pSp>
        <p:nvGrpSpPr>
          <p:cNvPr id="66566" name="Group 9"/>
          <p:cNvGrpSpPr>
            <a:grpSpLocks/>
          </p:cNvGrpSpPr>
          <p:nvPr/>
        </p:nvGrpSpPr>
        <p:grpSpPr bwMode="auto">
          <a:xfrm>
            <a:off x="992189" y="5257800"/>
            <a:ext cx="1831975" cy="990600"/>
            <a:chOff x="520700" y="4035425"/>
            <a:chExt cx="1958975" cy="1058863"/>
          </a:xfrm>
        </p:grpSpPr>
        <p:sp>
          <p:nvSpPr>
            <p:cNvPr id="66613" name="Rectangle 4"/>
            <p:cNvSpPr>
              <a:spLocks noChangeArrowheads="1"/>
            </p:cNvSpPr>
            <p:nvPr/>
          </p:nvSpPr>
          <p:spPr bwMode="auto">
            <a:xfrm>
              <a:off x="2001838" y="4035425"/>
              <a:ext cx="477837" cy="53816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14" name="Rectangle 5"/>
            <p:cNvSpPr>
              <a:spLocks noChangeArrowheads="1"/>
            </p:cNvSpPr>
            <p:nvPr/>
          </p:nvSpPr>
          <p:spPr bwMode="auto">
            <a:xfrm>
              <a:off x="1508125" y="4035425"/>
              <a:ext cx="479425" cy="53816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15" name="Rectangle 47"/>
            <p:cNvSpPr>
              <a:spLocks noChangeArrowheads="1"/>
            </p:cNvSpPr>
            <p:nvPr/>
          </p:nvSpPr>
          <p:spPr bwMode="auto">
            <a:xfrm>
              <a:off x="520700" y="4570413"/>
              <a:ext cx="479425" cy="523875"/>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16" name="Rectangle 48"/>
            <p:cNvSpPr>
              <a:spLocks noChangeArrowheads="1"/>
            </p:cNvSpPr>
            <p:nvPr/>
          </p:nvSpPr>
          <p:spPr bwMode="auto">
            <a:xfrm>
              <a:off x="1016000" y="4570413"/>
              <a:ext cx="476250" cy="523875"/>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grpSp>
          <p:nvGrpSpPr>
            <p:cNvPr id="66617" name="Group 49"/>
            <p:cNvGrpSpPr>
              <a:grpSpLocks/>
            </p:cNvGrpSpPr>
            <p:nvPr/>
          </p:nvGrpSpPr>
          <p:grpSpPr bwMode="auto">
            <a:xfrm>
              <a:off x="555624" y="4137052"/>
              <a:ext cx="1917691" cy="825509"/>
              <a:chOff x="244" y="1672"/>
              <a:chExt cx="1293" cy="558"/>
            </a:xfrm>
          </p:grpSpPr>
          <p:sp>
            <p:nvSpPr>
              <p:cNvPr id="66618" name="Oval 50"/>
              <p:cNvSpPr>
                <a:spLocks noChangeArrowheads="1"/>
              </p:cNvSpPr>
              <p:nvPr/>
            </p:nvSpPr>
            <p:spPr bwMode="auto">
              <a:xfrm>
                <a:off x="328" y="2035"/>
                <a:ext cx="22" cy="2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19" name="Oval 51"/>
              <p:cNvSpPr>
                <a:spLocks noChangeArrowheads="1"/>
              </p:cNvSpPr>
              <p:nvPr/>
            </p:nvSpPr>
            <p:spPr bwMode="auto">
              <a:xfrm>
                <a:off x="414" y="2071"/>
                <a:ext cx="20" cy="2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20" name="Oval 52"/>
              <p:cNvSpPr>
                <a:spLocks noChangeArrowheads="1"/>
              </p:cNvSpPr>
              <p:nvPr/>
            </p:nvSpPr>
            <p:spPr bwMode="auto">
              <a:xfrm>
                <a:off x="498" y="2121"/>
                <a:ext cx="20" cy="2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21" name="Oval 53"/>
              <p:cNvSpPr>
                <a:spLocks noChangeArrowheads="1"/>
              </p:cNvSpPr>
              <p:nvPr/>
            </p:nvSpPr>
            <p:spPr bwMode="auto">
              <a:xfrm>
                <a:off x="583" y="2094"/>
                <a:ext cx="24" cy="2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22" name="Oval 54"/>
              <p:cNvSpPr>
                <a:spLocks noChangeArrowheads="1"/>
              </p:cNvSpPr>
              <p:nvPr/>
            </p:nvSpPr>
            <p:spPr bwMode="auto">
              <a:xfrm>
                <a:off x="668" y="2207"/>
                <a:ext cx="20" cy="2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23" name="Oval 55"/>
              <p:cNvSpPr>
                <a:spLocks noChangeArrowheads="1"/>
              </p:cNvSpPr>
              <p:nvPr/>
            </p:nvSpPr>
            <p:spPr bwMode="auto">
              <a:xfrm>
                <a:off x="753" y="2089"/>
                <a:ext cx="22" cy="2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24" name="Oval 56"/>
              <p:cNvSpPr>
                <a:spLocks noChangeArrowheads="1"/>
              </p:cNvSpPr>
              <p:nvPr/>
            </p:nvSpPr>
            <p:spPr bwMode="auto">
              <a:xfrm>
                <a:off x="837" y="1967"/>
                <a:ext cx="22" cy="2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25" name="Freeform 57"/>
              <p:cNvSpPr>
                <a:spLocks/>
              </p:cNvSpPr>
              <p:nvPr/>
            </p:nvSpPr>
            <p:spPr bwMode="auto">
              <a:xfrm>
                <a:off x="253" y="1681"/>
                <a:ext cx="1273" cy="535"/>
              </a:xfrm>
              <a:custGeom>
                <a:avLst/>
                <a:gdLst>
                  <a:gd name="T0" fmla="*/ 0 w 5343"/>
                  <a:gd name="T1" fmla="*/ 381 h 535"/>
                  <a:gd name="T2" fmla="*/ 0 w 5343"/>
                  <a:gd name="T3" fmla="*/ 363 h 535"/>
                  <a:gd name="T4" fmla="*/ 0 w 5343"/>
                  <a:gd name="T5" fmla="*/ 399 h 535"/>
                  <a:gd name="T6" fmla="*/ 0 w 5343"/>
                  <a:gd name="T7" fmla="*/ 449 h 535"/>
                  <a:gd name="T8" fmla="*/ 0 w 5343"/>
                  <a:gd name="T9" fmla="*/ 422 h 535"/>
                  <a:gd name="T10" fmla="*/ 0 w 5343"/>
                  <a:gd name="T11" fmla="*/ 535 h 535"/>
                  <a:gd name="T12" fmla="*/ 0 w 5343"/>
                  <a:gd name="T13" fmla="*/ 417 h 535"/>
                  <a:gd name="T14" fmla="*/ 0 w 5343"/>
                  <a:gd name="T15" fmla="*/ 295 h 535"/>
                  <a:gd name="T16" fmla="*/ 0 w 5343"/>
                  <a:gd name="T17" fmla="*/ 299 h 535"/>
                  <a:gd name="T18" fmla="*/ 0 w 5343"/>
                  <a:gd name="T19" fmla="*/ 263 h 535"/>
                  <a:gd name="T20" fmla="*/ 0 w 5343"/>
                  <a:gd name="T21" fmla="*/ 245 h 535"/>
                  <a:gd name="T22" fmla="*/ 0 w 5343"/>
                  <a:gd name="T23" fmla="*/ 267 h 535"/>
                  <a:gd name="T24" fmla="*/ 0 w 5343"/>
                  <a:gd name="T25" fmla="*/ 59 h 535"/>
                  <a:gd name="T26" fmla="*/ 0 w 5343"/>
                  <a:gd name="T27" fmla="*/ 0 h 535"/>
                  <a:gd name="T28" fmla="*/ 0 w 5343"/>
                  <a:gd name="T29" fmla="*/ 27 h 535"/>
                  <a:gd name="T30" fmla="*/ 0 w 5343"/>
                  <a:gd name="T31" fmla="*/ 41 h 5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535"/>
                  <a:gd name="T50" fmla="*/ 5343 w 5343"/>
                  <a:gd name="T51" fmla="*/ 535 h 5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535">
                    <a:moveTo>
                      <a:pt x="0" y="381"/>
                    </a:moveTo>
                    <a:lnTo>
                      <a:pt x="354" y="363"/>
                    </a:lnTo>
                    <a:lnTo>
                      <a:pt x="712" y="399"/>
                    </a:lnTo>
                    <a:lnTo>
                      <a:pt x="1066" y="449"/>
                    </a:lnTo>
                    <a:lnTo>
                      <a:pt x="1424" y="422"/>
                    </a:lnTo>
                    <a:lnTo>
                      <a:pt x="1778" y="535"/>
                    </a:lnTo>
                    <a:lnTo>
                      <a:pt x="2136" y="417"/>
                    </a:lnTo>
                    <a:lnTo>
                      <a:pt x="2490" y="295"/>
                    </a:lnTo>
                    <a:lnTo>
                      <a:pt x="2848" y="299"/>
                    </a:lnTo>
                    <a:lnTo>
                      <a:pt x="3202" y="263"/>
                    </a:lnTo>
                    <a:lnTo>
                      <a:pt x="3560" y="245"/>
                    </a:lnTo>
                    <a:lnTo>
                      <a:pt x="3914" y="267"/>
                    </a:lnTo>
                    <a:lnTo>
                      <a:pt x="4273" y="59"/>
                    </a:lnTo>
                    <a:lnTo>
                      <a:pt x="4626" y="0"/>
                    </a:lnTo>
                    <a:lnTo>
                      <a:pt x="4985" y="27"/>
                    </a:lnTo>
                    <a:lnTo>
                      <a:pt x="5343" y="41"/>
                    </a:lnTo>
                  </a:path>
                </a:pathLst>
              </a:custGeom>
              <a:noFill/>
              <a:ln w="3175">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626" name="Oval 58"/>
              <p:cNvSpPr>
                <a:spLocks noChangeArrowheads="1"/>
              </p:cNvSpPr>
              <p:nvPr/>
            </p:nvSpPr>
            <p:spPr bwMode="auto">
              <a:xfrm>
                <a:off x="244" y="2053"/>
                <a:ext cx="22" cy="2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27" name="Oval 59"/>
              <p:cNvSpPr>
                <a:spLocks noChangeArrowheads="1"/>
              </p:cNvSpPr>
              <p:nvPr/>
            </p:nvSpPr>
            <p:spPr bwMode="auto">
              <a:xfrm>
                <a:off x="923" y="1971"/>
                <a:ext cx="20" cy="2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28" name="Oval 60"/>
              <p:cNvSpPr>
                <a:spLocks noChangeArrowheads="1"/>
              </p:cNvSpPr>
              <p:nvPr/>
            </p:nvSpPr>
            <p:spPr bwMode="auto">
              <a:xfrm>
                <a:off x="1007" y="1935"/>
                <a:ext cx="20" cy="2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29" name="Oval 61"/>
              <p:cNvSpPr>
                <a:spLocks noChangeArrowheads="1"/>
              </p:cNvSpPr>
              <p:nvPr/>
            </p:nvSpPr>
            <p:spPr bwMode="auto">
              <a:xfrm>
                <a:off x="1092" y="1917"/>
                <a:ext cx="22" cy="2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30" name="Oval 62"/>
              <p:cNvSpPr>
                <a:spLocks noChangeArrowheads="1"/>
              </p:cNvSpPr>
              <p:nvPr/>
            </p:nvSpPr>
            <p:spPr bwMode="auto">
              <a:xfrm>
                <a:off x="1176" y="1939"/>
                <a:ext cx="22" cy="2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31" name="Oval 63"/>
              <p:cNvSpPr>
                <a:spLocks noChangeArrowheads="1"/>
              </p:cNvSpPr>
              <p:nvPr/>
            </p:nvSpPr>
            <p:spPr bwMode="auto">
              <a:xfrm>
                <a:off x="1262" y="1731"/>
                <a:ext cx="20" cy="2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32" name="Oval 64"/>
              <p:cNvSpPr>
                <a:spLocks noChangeArrowheads="1"/>
              </p:cNvSpPr>
              <p:nvPr/>
            </p:nvSpPr>
            <p:spPr bwMode="auto">
              <a:xfrm>
                <a:off x="1346" y="1672"/>
                <a:ext cx="24" cy="2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33" name="Oval 65"/>
              <p:cNvSpPr>
                <a:spLocks noChangeArrowheads="1"/>
              </p:cNvSpPr>
              <p:nvPr/>
            </p:nvSpPr>
            <p:spPr bwMode="auto">
              <a:xfrm>
                <a:off x="1432" y="1699"/>
                <a:ext cx="20" cy="2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34" name="Oval 66"/>
              <p:cNvSpPr>
                <a:spLocks noChangeArrowheads="1"/>
              </p:cNvSpPr>
              <p:nvPr/>
            </p:nvSpPr>
            <p:spPr bwMode="auto">
              <a:xfrm>
                <a:off x="1515" y="1711"/>
                <a:ext cx="22" cy="2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grpSp>
      </p:grpSp>
      <p:grpSp>
        <p:nvGrpSpPr>
          <p:cNvPr id="66567" name="Group 32"/>
          <p:cNvGrpSpPr>
            <a:grpSpLocks/>
          </p:cNvGrpSpPr>
          <p:nvPr/>
        </p:nvGrpSpPr>
        <p:grpSpPr bwMode="auto">
          <a:xfrm>
            <a:off x="990600" y="4324351"/>
            <a:ext cx="1830388" cy="989013"/>
            <a:chOff x="3270250" y="3946526"/>
            <a:chExt cx="1955800" cy="1057275"/>
          </a:xfrm>
        </p:grpSpPr>
        <p:sp>
          <p:nvSpPr>
            <p:cNvPr id="66592" name="Rectangle 128"/>
            <p:cNvSpPr>
              <a:spLocks noChangeArrowheads="1"/>
            </p:cNvSpPr>
            <p:nvPr/>
          </p:nvSpPr>
          <p:spPr bwMode="auto">
            <a:xfrm>
              <a:off x="3270250" y="4638676"/>
              <a:ext cx="477838" cy="365125"/>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93" name="Rectangle 129"/>
            <p:cNvSpPr>
              <a:spLocks noChangeArrowheads="1"/>
            </p:cNvSpPr>
            <p:nvPr/>
          </p:nvSpPr>
          <p:spPr bwMode="auto">
            <a:xfrm>
              <a:off x="3762375" y="4638676"/>
              <a:ext cx="479425" cy="365125"/>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94" name="Rectangle 158"/>
            <p:cNvSpPr>
              <a:spLocks noChangeArrowheads="1"/>
            </p:cNvSpPr>
            <p:nvPr/>
          </p:nvSpPr>
          <p:spPr bwMode="auto">
            <a:xfrm>
              <a:off x="4257675" y="4308476"/>
              <a:ext cx="476250" cy="168275"/>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95" name="Rectangle 159"/>
            <p:cNvSpPr>
              <a:spLocks noChangeArrowheads="1"/>
            </p:cNvSpPr>
            <p:nvPr/>
          </p:nvSpPr>
          <p:spPr bwMode="auto">
            <a:xfrm>
              <a:off x="4749800" y="3946526"/>
              <a:ext cx="476250" cy="365125"/>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96" name="Oval 164"/>
            <p:cNvSpPr>
              <a:spLocks noChangeArrowheads="1"/>
            </p:cNvSpPr>
            <p:nvPr/>
          </p:nvSpPr>
          <p:spPr bwMode="auto">
            <a:xfrm>
              <a:off x="3683000" y="4703763"/>
              <a:ext cx="28575" cy="349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97" name="Oval 165"/>
            <p:cNvSpPr>
              <a:spLocks noChangeArrowheads="1"/>
            </p:cNvSpPr>
            <p:nvPr/>
          </p:nvSpPr>
          <p:spPr bwMode="auto">
            <a:xfrm>
              <a:off x="3810000" y="4665663"/>
              <a:ext cx="34925" cy="3175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98" name="Oval 166"/>
            <p:cNvSpPr>
              <a:spLocks noChangeArrowheads="1"/>
            </p:cNvSpPr>
            <p:nvPr/>
          </p:nvSpPr>
          <p:spPr bwMode="auto">
            <a:xfrm>
              <a:off x="3933825" y="4833938"/>
              <a:ext cx="28575" cy="3175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99" name="Oval 167"/>
            <p:cNvSpPr>
              <a:spLocks noChangeArrowheads="1"/>
            </p:cNvSpPr>
            <p:nvPr/>
          </p:nvSpPr>
          <p:spPr bwMode="auto">
            <a:xfrm>
              <a:off x="4059238" y="4656138"/>
              <a:ext cx="33338" cy="365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00" name="Oval 168"/>
            <p:cNvSpPr>
              <a:spLocks noChangeArrowheads="1"/>
            </p:cNvSpPr>
            <p:nvPr/>
          </p:nvSpPr>
          <p:spPr bwMode="auto">
            <a:xfrm>
              <a:off x="4186238" y="4476751"/>
              <a:ext cx="33338" cy="3175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01" name="Freeform 169"/>
            <p:cNvSpPr>
              <a:spLocks/>
            </p:cNvSpPr>
            <p:nvPr/>
          </p:nvSpPr>
          <p:spPr bwMode="auto">
            <a:xfrm>
              <a:off x="3317875" y="4052888"/>
              <a:ext cx="1890713" cy="792163"/>
            </a:xfrm>
            <a:custGeom>
              <a:avLst/>
              <a:gdLst>
                <a:gd name="T0" fmla="*/ 0 w 5343"/>
                <a:gd name="T1" fmla="*/ 2147483647 h 535"/>
                <a:gd name="T2" fmla="*/ 2147483647 w 5343"/>
                <a:gd name="T3" fmla="*/ 2147483647 h 535"/>
                <a:gd name="T4" fmla="*/ 2147483647 w 5343"/>
                <a:gd name="T5" fmla="*/ 2147483647 h 535"/>
                <a:gd name="T6" fmla="*/ 2147483647 w 5343"/>
                <a:gd name="T7" fmla="*/ 2147483647 h 535"/>
                <a:gd name="T8" fmla="*/ 2147483647 w 5343"/>
                <a:gd name="T9" fmla="*/ 2147483647 h 535"/>
                <a:gd name="T10" fmla="*/ 2147483647 w 5343"/>
                <a:gd name="T11" fmla="*/ 2147483647 h 535"/>
                <a:gd name="T12" fmla="*/ 2147483647 w 5343"/>
                <a:gd name="T13" fmla="*/ 2147483647 h 535"/>
                <a:gd name="T14" fmla="*/ 2147483647 w 5343"/>
                <a:gd name="T15" fmla="*/ 2147483647 h 535"/>
                <a:gd name="T16" fmla="*/ 2147483647 w 5343"/>
                <a:gd name="T17" fmla="*/ 2147483647 h 535"/>
                <a:gd name="T18" fmla="*/ 2147483647 w 5343"/>
                <a:gd name="T19" fmla="*/ 2147483647 h 535"/>
                <a:gd name="T20" fmla="*/ 2147483647 w 5343"/>
                <a:gd name="T21" fmla="*/ 2147483647 h 535"/>
                <a:gd name="T22" fmla="*/ 2147483647 w 5343"/>
                <a:gd name="T23" fmla="*/ 2147483647 h 535"/>
                <a:gd name="T24" fmla="*/ 2147483647 w 5343"/>
                <a:gd name="T25" fmla="*/ 2147483647 h 535"/>
                <a:gd name="T26" fmla="*/ 2147483647 w 5343"/>
                <a:gd name="T27" fmla="*/ 0 h 535"/>
                <a:gd name="T28" fmla="*/ 2147483647 w 5343"/>
                <a:gd name="T29" fmla="*/ 2147483647 h 535"/>
                <a:gd name="T30" fmla="*/ 2147483647 w 5343"/>
                <a:gd name="T31" fmla="*/ 2147483647 h 5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535"/>
                <a:gd name="T50" fmla="*/ 5343 w 5343"/>
                <a:gd name="T51" fmla="*/ 535 h 5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535">
                  <a:moveTo>
                    <a:pt x="0" y="381"/>
                  </a:moveTo>
                  <a:lnTo>
                    <a:pt x="354" y="363"/>
                  </a:lnTo>
                  <a:lnTo>
                    <a:pt x="712" y="399"/>
                  </a:lnTo>
                  <a:lnTo>
                    <a:pt x="1066" y="449"/>
                  </a:lnTo>
                  <a:lnTo>
                    <a:pt x="1424" y="422"/>
                  </a:lnTo>
                  <a:lnTo>
                    <a:pt x="1778" y="535"/>
                  </a:lnTo>
                  <a:lnTo>
                    <a:pt x="2136" y="417"/>
                  </a:lnTo>
                  <a:lnTo>
                    <a:pt x="2490" y="295"/>
                  </a:lnTo>
                  <a:lnTo>
                    <a:pt x="2848" y="299"/>
                  </a:lnTo>
                  <a:lnTo>
                    <a:pt x="3202" y="263"/>
                  </a:lnTo>
                  <a:lnTo>
                    <a:pt x="3560" y="245"/>
                  </a:lnTo>
                  <a:lnTo>
                    <a:pt x="3914" y="267"/>
                  </a:lnTo>
                  <a:lnTo>
                    <a:pt x="4273" y="59"/>
                  </a:lnTo>
                  <a:lnTo>
                    <a:pt x="4626" y="0"/>
                  </a:lnTo>
                  <a:lnTo>
                    <a:pt x="4985" y="27"/>
                  </a:lnTo>
                  <a:lnTo>
                    <a:pt x="5343" y="41"/>
                  </a:lnTo>
                </a:path>
              </a:pathLst>
            </a:custGeom>
            <a:noFill/>
            <a:ln w="3175">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602" name="Oval 170"/>
            <p:cNvSpPr>
              <a:spLocks noChangeArrowheads="1"/>
            </p:cNvSpPr>
            <p:nvPr/>
          </p:nvSpPr>
          <p:spPr bwMode="auto">
            <a:xfrm>
              <a:off x="4313238" y="4483101"/>
              <a:ext cx="30163" cy="349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03" name="Oval 171"/>
            <p:cNvSpPr>
              <a:spLocks noChangeArrowheads="1"/>
            </p:cNvSpPr>
            <p:nvPr/>
          </p:nvSpPr>
          <p:spPr bwMode="auto">
            <a:xfrm>
              <a:off x="4437063" y="4429126"/>
              <a:ext cx="28575" cy="3333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04" name="Oval 172"/>
            <p:cNvSpPr>
              <a:spLocks noChangeArrowheads="1"/>
            </p:cNvSpPr>
            <p:nvPr/>
          </p:nvSpPr>
          <p:spPr bwMode="auto">
            <a:xfrm>
              <a:off x="4564063" y="4403726"/>
              <a:ext cx="31750" cy="3175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05" name="Oval 173"/>
            <p:cNvSpPr>
              <a:spLocks noChangeArrowheads="1"/>
            </p:cNvSpPr>
            <p:nvPr/>
          </p:nvSpPr>
          <p:spPr bwMode="auto">
            <a:xfrm>
              <a:off x="4687888" y="4435476"/>
              <a:ext cx="31750" cy="3333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06" name="Oval 174"/>
            <p:cNvSpPr>
              <a:spLocks noChangeArrowheads="1"/>
            </p:cNvSpPr>
            <p:nvPr/>
          </p:nvSpPr>
          <p:spPr bwMode="auto">
            <a:xfrm>
              <a:off x="4816475" y="4125913"/>
              <a:ext cx="30163" cy="3333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07" name="Oval 175"/>
            <p:cNvSpPr>
              <a:spLocks noChangeArrowheads="1"/>
            </p:cNvSpPr>
            <p:nvPr/>
          </p:nvSpPr>
          <p:spPr bwMode="auto">
            <a:xfrm>
              <a:off x="4940300" y="4040188"/>
              <a:ext cx="34925" cy="3333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08" name="Oval 176"/>
            <p:cNvSpPr>
              <a:spLocks noChangeArrowheads="1"/>
            </p:cNvSpPr>
            <p:nvPr/>
          </p:nvSpPr>
          <p:spPr bwMode="auto">
            <a:xfrm>
              <a:off x="5067300" y="4079876"/>
              <a:ext cx="30163" cy="349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09" name="Oval 177"/>
            <p:cNvSpPr>
              <a:spLocks noChangeArrowheads="1"/>
            </p:cNvSpPr>
            <p:nvPr/>
          </p:nvSpPr>
          <p:spPr bwMode="auto">
            <a:xfrm>
              <a:off x="5191125" y="4097338"/>
              <a:ext cx="31750" cy="349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10" name="Oval 178"/>
            <p:cNvSpPr>
              <a:spLocks noChangeArrowheads="1"/>
            </p:cNvSpPr>
            <p:nvPr/>
          </p:nvSpPr>
          <p:spPr bwMode="auto">
            <a:xfrm>
              <a:off x="3429000" y="4576763"/>
              <a:ext cx="33338" cy="3333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11" name="Oval 179"/>
            <p:cNvSpPr>
              <a:spLocks noChangeArrowheads="1"/>
            </p:cNvSpPr>
            <p:nvPr/>
          </p:nvSpPr>
          <p:spPr bwMode="auto">
            <a:xfrm>
              <a:off x="3305175" y="4610101"/>
              <a:ext cx="33338" cy="3175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612" name="Oval 180"/>
            <p:cNvSpPr>
              <a:spLocks noChangeArrowheads="1"/>
            </p:cNvSpPr>
            <p:nvPr/>
          </p:nvSpPr>
          <p:spPr bwMode="auto">
            <a:xfrm>
              <a:off x="3556000" y="4630738"/>
              <a:ext cx="33338" cy="349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grpSp>
      <p:grpSp>
        <p:nvGrpSpPr>
          <p:cNvPr id="66568" name="Group 54"/>
          <p:cNvGrpSpPr>
            <a:grpSpLocks/>
          </p:cNvGrpSpPr>
          <p:nvPr/>
        </p:nvGrpSpPr>
        <p:grpSpPr bwMode="auto">
          <a:xfrm>
            <a:off x="990600" y="3663952"/>
            <a:ext cx="1830388" cy="860425"/>
            <a:chOff x="5689600" y="3975101"/>
            <a:chExt cx="1955800" cy="919162"/>
          </a:xfrm>
        </p:grpSpPr>
        <p:sp>
          <p:nvSpPr>
            <p:cNvPr id="66571" name="Rectangle 128"/>
            <p:cNvSpPr>
              <a:spLocks noChangeArrowheads="1"/>
            </p:cNvSpPr>
            <p:nvPr/>
          </p:nvSpPr>
          <p:spPr bwMode="auto">
            <a:xfrm>
              <a:off x="5689600" y="4667252"/>
              <a:ext cx="477838" cy="193674"/>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72" name="Rectangle 129"/>
            <p:cNvSpPr>
              <a:spLocks noChangeArrowheads="1"/>
            </p:cNvSpPr>
            <p:nvPr/>
          </p:nvSpPr>
          <p:spPr bwMode="auto">
            <a:xfrm>
              <a:off x="6181725" y="4667251"/>
              <a:ext cx="479425" cy="190499"/>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73" name="Rectangle 158"/>
            <p:cNvSpPr>
              <a:spLocks noChangeArrowheads="1"/>
            </p:cNvSpPr>
            <p:nvPr/>
          </p:nvSpPr>
          <p:spPr bwMode="auto">
            <a:xfrm>
              <a:off x="6677025" y="4425950"/>
              <a:ext cx="476250" cy="79376"/>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74" name="Rectangle 159"/>
            <p:cNvSpPr>
              <a:spLocks noChangeArrowheads="1"/>
            </p:cNvSpPr>
            <p:nvPr/>
          </p:nvSpPr>
          <p:spPr bwMode="auto">
            <a:xfrm>
              <a:off x="7169150" y="3975101"/>
              <a:ext cx="476250" cy="177799"/>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75" name="Oval 164"/>
            <p:cNvSpPr>
              <a:spLocks noChangeArrowheads="1"/>
            </p:cNvSpPr>
            <p:nvPr/>
          </p:nvSpPr>
          <p:spPr bwMode="auto">
            <a:xfrm>
              <a:off x="6102350" y="4732338"/>
              <a:ext cx="28575" cy="349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76" name="Oval 165"/>
            <p:cNvSpPr>
              <a:spLocks noChangeArrowheads="1"/>
            </p:cNvSpPr>
            <p:nvPr/>
          </p:nvSpPr>
          <p:spPr bwMode="auto">
            <a:xfrm>
              <a:off x="6229350" y="4694238"/>
              <a:ext cx="34925" cy="3175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77" name="Oval 166"/>
            <p:cNvSpPr>
              <a:spLocks noChangeArrowheads="1"/>
            </p:cNvSpPr>
            <p:nvPr/>
          </p:nvSpPr>
          <p:spPr bwMode="auto">
            <a:xfrm>
              <a:off x="6353175" y="4862513"/>
              <a:ext cx="28575" cy="3175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78" name="Oval 167"/>
            <p:cNvSpPr>
              <a:spLocks noChangeArrowheads="1"/>
            </p:cNvSpPr>
            <p:nvPr/>
          </p:nvSpPr>
          <p:spPr bwMode="auto">
            <a:xfrm>
              <a:off x="6478588" y="4684713"/>
              <a:ext cx="33338" cy="365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79" name="Oval 168"/>
            <p:cNvSpPr>
              <a:spLocks noChangeArrowheads="1"/>
            </p:cNvSpPr>
            <p:nvPr/>
          </p:nvSpPr>
          <p:spPr bwMode="auto">
            <a:xfrm>
              <a:off x="6605588" y="4505326"/>
              <a:ext cx="33338" cy="3175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80" name="Freeform 169"/>
            <p:cNvSpPr>
              <a:spLocks/>
            </p:cNvSpPr>
            <p:nvPr/>
          </p:nvSpPr>
          <p:spPr bwMode="auto">
            <a:xfrm>
              <a:off x="5737225" y="4081463"/>
              <a:ext cx="1890713" cy="792163"/>
            </a:xfrm>
            <a:custGeom>
              <a:avLst/>
              <a:gdLst>
                <a:gd name="T0" fmla="*/ 0 w 5343"/>
                <a:gd name="T1" fmla="*/ 2147483647 h 535"/>
                <a:gd name="T2" fmla="*/ 2147483647 w 5343"/>
                <a:gd name="T3" fmla="*/ 2147483647 h 535"/>
                <a:gd name="T4" fmla="*/ 2147483647 w 5343"/>
                <a:gd name="T5" fmla="*/ 2147483647 h 535"/>
                <a:gd name="T6" fmla="*/ 2147483647 w 5343"/>
                <a:gd name="T7" fmla="*/ 2147483647 h 535"/>
                <a:gd name="T8" fmla="*/ 2147483647 w 5343"/>
                <a:gd name="T9" fmla="*/ 2147483647 h 535"/>
                <a:gd name="T10" fmla="*/ 2147483647 w 5343"/>
                <a:gd name="T11" fmla="*/ 2147483647 h 535"/>
                <a:gd name="T12" fmla="*/ 2147483647 w 5343"/>
                <a:gd name="T13" fmla="*/ 2147483647 h 535"/>
                <a:gd name="T14" fmla="*/ 2147483647 w 5343"/>
                <a:gd name="T15" fmla="*/ 2147483647 h 535"/>
                <a:gd name="T16" fmla="*/ 2147483647 w 5343"/>
                <a:gd name="T17" fmla="*/ 2147483647 h 535"/>
                <a:gd name="T18" fmla="*/ 2147483647 w 5343"/>
                <a:gd name="T19" fmla="*/ 2147483647 h 535"/>
                <a:gd name="T20" fmla="*/ 2147483647 w 5343"/>
                <a:gd name="T21" fmla="*/ 2147483647 h 535"/>
                <a:gd name="T22" fmla="*/ 2147483647 w 5343"/>
                <a:gd name="T23" fmla="*/ 2147483647 h 535"/>
                <a:gd name="T24" fmla="*/ 2147483647 w 5343"/>
                <a:gd name="T25" fmla="*/ 2147483647 h 535"/>
                <a:gd name="T26" fmla="*/ 2147483647 w 5343"/>
                <a:gd name="T27" fmla="*/ 0 h 535"/>
                <a:gd name="T28" fmla="*/ 2147483647 w 5343"/>
                <a:gd name="T29" fmla="*/ 2147483647 h 535"/>
                <a:gd name="T30" fmla="*/ 2147483647 w 5343"/>
                <a:gd name="T31" fmla="*/ 2147483647 h 5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343"/>
                <a:gd name="T49" fmla="*/ 0 h 535"/>
                <a:gd name="T50" fmla="*/ 5343 w 5343"/>
                <a:gd name="T51" fmla="*/ 535 h 5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343" h="535">
                  <a:moveTo>
                    <a:pt x="0" y="381"/>
                  </a:moveTo>
                  <a:lnTo>
                    <a:pt x="354" y="363"/>
                  </a:lnTo>
                  <a:lnTo>
                    <a:pt x="712" y="399"/>
                  </a:lnTo>
                  <a:lnTo>
                    <a:pt x="1066" y="449"/>
                  </a:lnTo>
                  <a:lnTo>
                    <a:pt x="1424" y="422"/>
                  </a:lnTo>
                  <a:lnTo>
                    <a:pt x="1778" y="535"/>
                  </a:lnTo>
                  <a:lnTo>
                    <a:pt x="2136" y="417"/>
                  </a:lnTo>
                  <a:lnTo>
                    <a:pt x="2490" y="295"/>
                  </a:lnTo>
                  <a:lnTo>
                    <a:pt x="2848" y="299"/>
                  </a:lnTo>
                  <a:lnTo>
                    <a:pt x="3202" y="263"/>
                  </a:lnTo>
                  <a:lnTo>
                    <a:pt x="3560" y="245"/>
                  </a:lnTo>
                  <a:lnTo>
                    <a:pt x="3914" y="267"/>
                  </a:lnTo>
                  <a:lnTo>
                    <a:pt x="4273" y="59"/>
                  </a:lnTo>
                  <a:lnTo>
                    <a:pt x="4626" y="0"/>
                  </a:lnTo>
                  <a:lnTo>
                    <a:pt x="4985" y="27"/>
                  </a:lnTo>
                  <a:lnTo>
                    <a:pt x="5343" y="41"/>
                  </a:lnTo>
                </a:path>
              </a:pathLst>
            </a:custGeom>
            <a:noFill/>
            <a:ln w="3175">
              <a:solidFill>
                <a:srgbClr val="333333"/>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581" name="Oval 170"/>
            <p:cNvSpPr>
              <a:spLocks noChangeArrowheads="1"/>
            </p:cNvSpPr>
            <p:nvPr/>
          </p:nvSpPr>
          <p:spPr bwMode="auto">
            <a:xfrm>
              <a:off x="6732588" y="4511676"/>
              <a:ext cx="30163" cy="349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82" name="Oval 171"/>
            <p:cNvSpPr>
              <a:spLocks noChangeArrowheads="1"/>
            </p:cNvSpPr>
            <p:nvPr/>
          </p:nvSpPr>
          <p:spPr bwMode="auto">
            <a:xfrm>
              <a:off x="6856413" y="4457701"/>
              <a:ext cx="28575" cy="3333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83" name="Oval 172"/>
            <p:cNvSpPr>
              <a:spLocks noChangeArrowheads="1"/>
            </p:cNvSpPr>
            <p:nvPr/>
          </p:nvSpPr>
          <p:spPr bwMode="auto">
            <a:xfrm>
              <a:off x="6983413" y="4432301"/>
              <a:ext cx="31750" cy="3175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84" name="Oval 173"/>
            <p:cNvSpPr>
              <a:spLocks noChangeArrowheads="1"/>
            </p:cNvSpPr>
            <p:nvPr/>
          </p:nvSpPr>
          <p:spPr bwMode="auto">
            <a:xfrm>
              <a:off x="7107238" y="4464051"/>
              <a:ext cx="31750" cy="3333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85" name="Oval 174"/>
            <p:cNvSpPr>
              <a:spLocks noChangeArrowheads="1"/>
            </p:cNvSpPr>
            <p:nvPr/>
          </p:nvSpPr>
          <p:spPr bwMode="auto">
            <a:xfrm>
              <a:off x="7235825" y="4154488"/>
              <a:ext cx="30163" cy="3333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86" name="Oval 175"/>
            <p:cNvSpPr>
              <a:spLocks noChangeArrowheads="1"/>
            </p:cNvSpPr>
            <p:nvPr/>
          </p:nvSpPr>
          <p:spPr bwMode="auto">
            <a:xfrm>
              <a:off x="7359650" y="4068763"/>
              <a:ext cx="34925" cy="3333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87" name="Oval 176"/>
            <p:cNvSpPr>
              <a:spLocks noChangeArrowheads="1"/>
            </p:cNvSpPr>
            <p:nvPr/>
          </p:nvSpPr>
          <p:spPr bwMode="auto">
            <a:xfrm>
              <a:off x="7486650" y="4108451"/>
              <a:ext cx="30163" cy="349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88" name="Oval 177"/>
            <p:cNvSpPr>
              <a:spLocks noChangeArrowheads="1"/>
            </p:cNvSpPr>
            <p:nvPr/>
          </p:nvSpPr>
          <p:spPr bwMode="auto">
            <a:xfrm>
              <a:off x="7610475" y="4125913"/>
              <a:ext cx="31750" cy="349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89" name="Oval 178"/>
            <p:cNvSpPr>
              <a:spLocks noChangeArrowheads="1"/>
            </p:cNvSpPr>
            <p:nvPr/>
          </p:nvSpPr>
          <p:spPr bwMode="auto">
            <a:xfrm>
              <a:off x="5848350" y="4605338"/>
              <a:ext cx="33338" cy="3333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90" name="Oval 179"/>
            <p:cNvSpPr>
              <a:spLocks noChangeArrowheads="1"/>
            </p:cNvSpPr>
            <p:nvPr/>
          </p:nvSpPr>
          <p:spPr bwMode="auto">
            <a:xfrm>
              <a:off x="5724525" y="4638676"/>
              <a:ext cx="33338" cy="3175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sp>
          <p:nvSpPr>
            <p:cNvPr id="66591" name="Oval 180"/>
            <p:cNvSpPr>
              <a:spLocks noChangeArrowheads="1"/>
            </p:cNvSpPr>
            <p:nvPr/>
          </p:nvSpPr>
          <p:spPr bwMode="auto">
            <a:xfrm>
              <a:off x="5975350" y="4659313"/>
              <a:ext cx="33338" cy="349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endParaRPr lang="en-US" altLang="en-US"/>
            </a:p>
          </p:txBody>
        </p:sp>
      </p:grpSp>
      <p:sp>
        <p:nvSpPr>
          <p:cNvPr id="2" name="Footer Placeholder 1"/>
          <p:cNvSpPr>
            <a:spLocks noGrp="1"/>
          </p:cNvSpPr>
          <p:nvPr>
            <p:ph type="ftr" sz="quarter" idx="11"/>
          </p:nvPr>
        </p:nvSpPr>
        <p:spPr/>
        <p:txBody>
          <a:bodyPr/>
          <a:lstStyle/>
          <a:p>
            <a:pPr>
              <a:defRPr/>
            </a:pPr>
            <a:r>
              <a:rPr lang="sv-SE"/>
              <a:t>Echihabi, Zoumpatianos, Palpanas - ISCC 2020</a:t>
            </a:r>
            <a:endParaRPr lang="en-US"/>
          </a:p>
        </p:txBody>
      </p:sp>
      <p:sp>
        <p:nvSpPr>
          <p:cNvPr id="4" name="Slide Number Placeholder 3"/>
          <p:cNvSpPr>
            <a:spLocks noGrp="1"/>
          </p:cNvSpPr>
          <p:nvPr>
            <p:ph type="sldNum" sz="quarter" idx="12"/>
          </p:nvPr>
        </p:nvSpPr>
        <p:spPr/>
        <p:txBody>
          <a:bodyPr/>
          <a:lstStyle/>
          <a:p>
            <a:pPr>
              <a:defRPr/>
            </a:pPr>
            <a:fld id="{237DE85F-26D4-43E6-811B-153278953300}" type="slidenum">
              <a:rPr lang="en-US" smtClean="0"/>
              <a:pPr>
                <a:defRPr/>
              </a:pPr>
              <a:t>110</a:t>
            </a:fld>
            <a:endParaRPr lang="en-US"/>
          </a:p>
        </p:txBody>
      </p:sp>
    </p:spTree>
    <p:extLst>
      <p:ext uri="{BB962C8B-B14F-4D97-AF65-F5344CB8AC3E}">
        <p14:creationId xmlns:p14="http://schemas.microsoft.com/office/powerpoint/2010/main" val="1899876420"/>
      </p:ext>
    </p:extLst>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r>
              <a:rPr lang="en-US" altLang="en-US"/>
              <a:t>Comparison of Representations</a:t>
            </a:r>
          </a:p>
        </p:txBody>
      </p:sp>
      <p:sp>
        <p:nvSpPr>
          <p:cNvPr id="11267" name="Content Placeholder 2"/>
          <p:cNvSpPr>
            <a:spLocks noGrp="1"/>
          </p:cNvSpPr>
          <p:nvPr>
            <p:ph idx="1"/>
          </p:nvPr>
        </p:nvSpPr>
        <p:spPr/>
        <p:txBody>
          <a:bodyPr/>
          <a:lstStyle/>
          <a:p>
            <a:r>
              <a:rPr lang="en-US" altLang="en-US"/>
              <a:t>which representation is the most effective?</a:t>
            </a:r>
          </a:p>
          <a:p>
            <a:pPr lvl="1"/>
            <a:r>
              <a:rPr lang="en-US" altLang="en-US"/>
              <a:t>used same amount of memory for all approaches</a:t>
            </a:r>
          </a:p>
          <a:p>
            <a:pPr lvl="1"/>
            <a:r>
              <a:rPr lang="en-US" altLang="en-US"/>
              <a:t>measured using root mean squared error</a:t>
            </a:r>
          </a:p>
          <a:p>
            <a:pPr lvl="1"/>
            <a:r>
              <a:rPr lang="en-US" altLang="en-US"/>
              <a:t>averaged over 40 datasets and 100 experiment repetitions</a:t>
            </a:r>
          </a:p>
          <a:p>
            <a:pPr lvl="1"/>
            <a:r>
              <a:rPr lang="en-US" altLang="en-US"/>
              <a:t>normalized by best score</a:t>
            </a:r>
          </a:p>
          <a:p>
            <a:endParaRPr lang="en-US" altLang="en-US"/>
          </a:p>
          <a:p>
            <a:endParaRPr lang="en-US" altLang="en-US"/>
          </a:p>
          <a:p>
            <a:endParaRPr lang="en-US" altLang="en-US"/>
          </a:p>
          <a:p>
            <a:endParaRPr lang="en-US" altLang="en-US"/>
          </a:p>
          <a:p>
            <a:endParaRPr lang="en-US" altLang="en-US"/>
          </a:p>
        </p:txBody>
      </p:sp>
      <p:sp>
        <p:nvSpPr>
          <p:cNvPr id="1126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5A126172-1C67-41BC-AF8C-085598436ADE}" type="slidenum">
              <a:rPr lang="en-US" altLang="en-US" sz="1800" smtClean="0">
                <a:solidFill>
                  <a:srgbClr val="FFFFFF"/>
                </a:solidFill>
              </a:rPr>
              <a:pPr eaLnBrk="1" hangingPunct="1">
                <a:spcBef>
                  <a:spcPct val="0"/>
                </a:spcBef>
                <a:buClrTx/>
                <a:buFontTx/>
                <a:buNone/>
              </a:pPr>
              <a:t>111</a:t>
            </a:fld>
            <a:endParaRPr lang="en-US" altLang="en-US" sz="1800">
              <a:solidFill>
                <a:srgbClr val="FFFFFF"/>
              </a:solidFill>
            </a:endParaRPr>
          </a:p>
        </p:txBody>
      </p:sp>
      <p:sp>
        <p:nvSpPr>
          <p:cNvPr id="2" name="Footer Placeholder 1">
            <a:extLst>
              <a:ext uri="{FF2B5EF4-FFF2-40B4-BE49-F238E27FC236}">
                <a16:creationId xmlns:a16="http://schemas.microsoft.com/office/drawing/2014/main" id="{19C6A19C-A799-4F8E-B551-5D0C5FF119A3}"/>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74812509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p:txBody>
          <a:bodyPr/>
          <a:lstStyle/>
          <a:p>
            <a:r>
              <a:rPr lang="en-US" altLang="en-US"/>
              <a:t>Comparison of Representations</a:t>
            </a:r>
          </a:p>
        </p:txBody>
      </p:sp>
      <p:sp>
        <p:nvSpPr>
          <p:cNvPr id="12291" name="Content Placeholder 2"/>
          <p:cNvSpPr>
            <a:spLocks noGrp="1"/>
          </p:cNvSpPr>
          <p:nvPr>
            <p:ph idx="1"/>
          </p:nvPr>
        </p:nvSpPr>
        <p:spPr/>
        <p:txBody>
          <a:bodyPr/>
          <a:lstStyle/>
          <a:p>
            <a:r>
              <a:rPr lang="en-US" altLang="en-US"/>
              <a:t>which representation is the most effective?</a:t>
            </a:r>
          </a:p>
          <a:p>
            <a:pPr lvl="1"/>
            <a:r>
              <a:rPr lang="en-US" altLang="en-US"/>
              <a:t>used same amount of memory for all approaches</a:t>
            </a:r>
          </a:p>
          <a:p>
            <a:pPr lvl="1"/>
            <a:r>
              <a:rPr lang="en-US" altLang="en-US"/>
              <a:t>measured using root mean squared error</a:t>
            </a:r>
          </a:p>
          <a:p>
            <a:pPr lvl="1"/>
            <a:r>
              <a:rPr lang="en-US" altLang="en-US"/>
              <a:t>averaged over 40 datasets and 100 experiment repetitions</a:t>
            </a:r>
          </a:p>
          <a:p>
            <a:pPr lvl="1"/>
            <a:r>
              <a:rPr lang="en-US" altLang="en-US"/>
              <a:t>normalized by best score</a:t>
            </a:r>
          </a:p>
          <a:p>
            <a:endParaRPr lang="en-US" altLang="en-US"/>
          </a:p>
          <a:p>
            <a:endParaRPr lang="en-US" altLang="en-US"/>
          </a:p>
          <a:p>
            <a:endParaRPr lang="en-US" altLang="en-US"/>
          </a:p>
          <a:p>
            <a:endParaRPr lang="en-US" altLang="en-US"/>
          </a:p>
          <a:p>
            <a:endParaRPr lang="en-US" altLang="en-US"/>
          </a:p>
        </p:txBody>
      </p:sp>
      <p:sp>
        <p:nvSpPr>
          <p:cNvPr id="12292"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B4179BF8-25C3-4316-9535-BBA675D7E344}" type="slidenum">
              <a:rPr lang="en-US" altLang="en-US" sz="1800" smtClean="0">
                <a:solidFill>
                  <a:srgbClr val="FFFFFF"/>
                </a:solidFill>
              </a:rPr>
              <a:pPr eaLnBrk="1" hangingPunct="1">
                <a:spcBef>
                  <a:spcPct val="0"/>
                </a:spcBef>
                <a:buClrTx/>
                <a:buFontTx/>
                <a:buNone/>
              </a:pPr>
              <a:t>112</a:t>
            </a:fld>
            <a:endParaRPr lang="en-US" altLang="en-US" sz="1800">
              <a:solidFill>
                <a:srgbClr val="FFFFFF"/>
              </a:solidFill>
            </a:endParaRPr>
          </a:p>
        </p:txBody>
      </p:sp>
      <p:graphicFrame>
        <p:nvGraphicFramePr>
          <p:cNvPr id="5" name="Table 4"/>
          <p:cNvGraphicFramePr>
            <a:graphicFrameLocks noGrp="1"/>
          </p:cNvGraphicFramePr>
          <p:nvPr/>
        </p:nvGraphicFramePr>
        <p:xfrm>
          <a:off x="838200" y="4325938"/>
          <a:ext cx="7620000" cy="1160462"/>
        </p:xfrm>
        <a:graphic>
          <a:graphicData uri="http://schemas.openxmlformats.org/drawingml/2006/table">
            <a:tbl>
              <a:tblPr firstRow="1" bandRow="1">
                <a:tableStyleId>{93296810-A885-4BE3-A3E7-6D5BEEA58F35}</a:tableStyleId>
              </a:tblPr>
              <a:tblGrid>
                <a:gridCol w="762000">
                  <a:extLst>
                    <a:ext uri="{9D8B030D-6E8A-4147-A177-3AD203B41FA5}">
                      <a16:colId xmlns:a16="http://schemas.microsoft.com/office/drawing/2014/main" val="20000"/>
                    </a:ext>
                  </a:extLst>
                </a:gridCol>
                <a:gridCol w="838200">
                  <a:extLst>
                    <a:ext uri="{9D8B030D-6E8A-4147-A177-3AD203B41FA5}">
                      <a16:colId xmlns:a16="http://schemas.microsoft.com/office/drawing/2014/main" val="20001"/>
                    </a:ext>
                  </a:extLst>
                </a:gridCol>
                <a:gridCol w="838200">
                  <a:extLst>
                    <a:ext uri="{9D8B030D-6E8A-4147-A177-3AD203B41FA5}">
                      <a16:colId xmlns:a16="http://schemas.microsoft.com/office/drawing/2014/main" val="20002"/>
                    </a:ext>
                  </a:extLst>
                </a:gridCol>
                <a:gridCol w="990600">
                  <a:extLst>
                    <a:ext uri="{9D8B030D-6E8A-4147-A177-3AD203B41FA5}">
                      <a16:colId xmlns:a16="http://schemas.microsoft.com/office/drawing/2014/main" val="20003"/>
                    </a:ext>
                  </a:extLst>
                </a:gridCol>
                <a:gridCol w="1295400">
                  <a:extLst>
                    <a:ext uri="{9D8B030D-6E8A-4147-A177-3AD203B41FA5}">
                      <a16:colId xmlns:a16="http://schemas.microsoft.com/office/drawing/2014/main" val="20004"/>
                    </a:ext>
                  </a:extLst>
                </a:gridCol>
                <a:gridCol w="990600">
                  <a:extLst>
                    <a:ext uri="{9D8B030D-6E8A-4147-A177-3AD203B41FA5}">
                      <a16:colId xmlns:a16="http://schemas.microsoft.com/office/drawing/2014/main" val="20005"/>
                    </a:ext>
                  </a:extLst>
                </a:gridCol>
                <a:gridCol w="952500">
                  <a:extLst>
                    <a:ext uri="{9D8B030D-6E8A-4147-A177-3AD203B41FA5}">
                      <a16:colId xmlns:a16="http://schemas.microsoft.com/office/drawing/2014/main" val="20006"/>
                    </a:ext>
                  </a:extLst>
                </a:gridCol>
                <a:gridCol w="952500">
                  <a:extLst>
                    <a:ext uri="{9D8B030D-6E8A-4147-A177-3AD203B41FA5}">
                      <a16:colId xmlns:a16="http://schemas.microsoft.com/office/drawing/2014/main" val="20007"/>
                    </a:ext>
                  </a:extLst>
                </a:gridCol>
              </a:tblGrid>
              <a:tr h="761894">
                <a:tc>
                  <a:txBody>
                    <a:bodyPr/>
                    <a:lstStyle/>
                    <a:p>
                      <a:pPr algn="ctr"/>
                      <a:r>
                        <a:rPr lang="en-US" sz="1800" b="0" dirty="0"/>
                        <a:t>DFT</a:t>
                      </a:r>
                    </a:p>
                  </a:txBody>
                  <a:tcPr marT="45714" marB="45714"/>
                </a:tc>
                <a:tc>
                  <a:txBody>
                    <a:bodyPr/>
                    <a:lstStyle/>
                    <a:p>
                      <a:pPr algn="ctr"/>
                      <a:r>
                        <a:rPr lang="en-US" sz="1800" b="0" dirty="0"/>
                        <a:t>DCT</a:t>
                      </a:r>
                    </a:p>
                  </a:txBody>
                  <a:tcPr marT="45714" marB="45714"/>
                </a:tc>
                <a:tc>
                  <a:txBody>
                    <a:bodyPr/>
                    <a:lstStyle/>
                    <a:p>
                      <a:pPr algn="ctr"/>
                      <a:r>
                        <a:rPr lang="en-US" sz="1800" b="0" dirty="0"/>
                        <a:t>PAA</a:t>
                      </a:r>
                    </a:p>
                  </a:txBody>
                  <a:tcPr marT="45714" marB="45714"/>
                </a:tc>
                <a:tc>
                  <a:txBody>
                    <a:bodyPr/>
                    <a:lstStyle/>
                    <a:p>
                      <a:pPr algn="ctr"/>
                      <a:r>
                        <a:rPr lang="en-US" sz="1800" b="0" dirty="0"/>
                        <a:t>DWT</a:t>
                      </a:r>
                    </a:p>
                    <a:p>
                      <a:pPr algn="ctr"/>
                      <a:r>
                        <a:rPr lang="en-US" sz="1800" b="0" dirty="0"/>
                        <a:t>(</a:t>
                      </a:r>
                      <a:r>
                        <a:rPr lang="en-US" sz="1800" b="0" dirty="0" err="1"/>
                        <a:t>Haar</a:t>
                      </a:r>
                      <a:r>
                        <a:rPr lang="en-US" sz="1800" b="0" dirty="0"/>
                        <a:t>)</a:t>
                      </a:r>
                    </a:p>
                  </a:txBody>
                  <a:tcPr marT="45714" marB="45714"/>
                </a:tc>
                <a:tc>
                  <a:txBody>
                    <a:bodyPr/>
                    <a:lstStyle/>
                    <a:p>
                      <a:pPr algn="ctr"/>
                      <a:r>
                        <a:rPr lang="en-US" sz="1800" b="0" dirty="0"/>
                        <a:t>DWT</a:t>
                      </a:r>
                    </a:p>
                    <a:p>
                      <a:pPr algn="ctr"/>
                      <a:r>
                        <a:rPr lang="en-US" sz="1800" b="0" dirty="0"/>
                        <a:t>(Daub12)</a:t>
                      </a:r>
                    </a:p>
                  </a:txBody>
                  <a:tcPr marT="45714" marB="45714"/>
                </a:tc>
                <a:tc>
                  <a:txBody>
                    <a:bodyPr/>
                    <a:lstStyle/>
                    <a:p>
                      <a:pPr algn="ctr"/>
                      <a:r>
                        <a:rPr lang="en-US" sz="1800" b="0" dirty="0"/>
                        <a:t>APCA</a:t>
                      </a:r>
                    </a:p>
                  </a:txBody>
                  <a:tcPr marT="45714" marB="45714"/>
                </a:tc>
                <a:tc>
                  <a:txBody>
                    <a:bodyPr/>
                    <a:lstStyle/>
                    <a:p>
                      <a:pPr algn="ctr"/>
                      <a:r>
                        <a:rPr lang="en-US" sz="1800" b="0" dirty="0"/>
                        <a:t>PLA</a:t>
                      </a:r>
                    </a:p>
                  </a:txBody>
                  <a:tcPr marT="45714" marB="45714"/>
                </a:tc>
                <a:tc>
                  <a:txBody>
                    <a:bodyPr/>
                    <a:lstStyle/>
                    <a:p>
                      <a:pPr algn="ctr"/>
                      <a:r>
                        <a:rPr lang="en-US" sz="1800" b="0" dirty="0"/>
                        <a:t>PQA</a:t>
                      </a:r>
                    </a:p>
                  </a:txBody>
                  <a:tcPr marT="45714" marB="45714"/>
                </a:tc>
                <a:extLst>
                  <a:ext uri="{0D108BD9-81ED-4DB2-BD59-A6C34878D82A}">
                    <a16:rowId xmlns:a16="http://schemas.microsoft.com/office/drawing/2014/main" val="10000"/>
                  </a:ext>
                </a:extLst>
              </a:tr>
              <a:tr h="398568">
                <a:tc>
                  <a:txBody>
                    <a:bodyPr/>
                    <a:lstStyle/>
                    <a:p>
                      <a:pPr algn="ctr"/>
                      <a:r>
                        <a:rPr lang="en-US" sz="1800" dirty="0"/>
                        <a:t>0.951</a:t>
                      </a:r>
                    </a:p>
                  </a:txBody>
                  <a:tcPr marT="45714" marB="45714"/>
                </a:tc>
                <a:tc>
                  <a:txBody>
                    <a:bodyPr/>
                    <a:lstStyle/>
                    <a:p>
                      <a:pPr algn="ctr"/>
                      <a:r>
                        <a:rPr lang="en-US" sz="1800" dirty="0"/>
                        <a:t>0.923</a:t>
                      </a:r>
                    </a:p>
                  </a:txBody>
                  <a:tcPr marT="45714" marB="45714"/>
                </a:tc>
                <a:tc>
                  <a:txBody>
                    <a:bodyPr/>
                    <a:lstStyle/>
                    <a:p>
                      <a:pPr algn="ctr"/>
                      <a:r>
                        <a:rPr lang="en-US" sz="1800" dirty="0"/>
                        <a:t>0.948</a:t>
                      </a:r>
                    </a:p>
                  </a:txBody>
                  <a:tcPr marT="45714" marB="45714"/>
                </a:tc>
                <a:tc>
                  <a:txBody>
                    <a:bodyPr/>
                    <a:lstStyle/>
                    <a:p>
                      <a:pPr algn="ctr"/>
                      <a:r>
                        <a:rPr lang="en-US" sz="1800" dirty="0"/>
                        <a:t>0.948</a:t>
                      </a:r>
                    </a:p>
                  </a:txBody>
                  <a:tcPr marT="45714" marB="45714"/>
                </a:tc>
                <a:tc>
                  <a:txBody>
                    <a:bodyPr/>
                    <a:lstStyle/>
                    <a:p>
                      <a:pPr algn="ctr"/>
                      <a:r>
                        <a:rPr lang="en-US" sz="1800" dirty="0"/>
                        <a:t>0.902</a:t>
                      </a:r>
                    </a:p>
                  </a:txBody>
                  <a:tcPr marT="45714" marB="45714"/>
                </a:tc>
                <a:tc>
                  <a:txBody>
                    <a:bodyPr/>
                    <a:lstStyle/>
                    <a:p>
                      <a:pPr algn="ctr"/>
                      <a:r>
                        <a:rPr lang="en-US" sz="1800" dirty="0"/>
                        <a:t>0.893</a:t>
                      </a:r>
                    </a:p>
                  </a:txBody>
                  <a:tcPr marT="45714" marB="45714"/>
                </a:tc>
                <a:tc>
                  <a:txBody>
                    <a:bodyPr/>
                    <a:lstStyle/>
                    <a:p>
                      <a:pPr algn="ctr"/>
                      <a:r>
                        <a:rPr lang="en-US" sz="1800" dirty="0"/>
                        <a:t>0.940</a:t>
                      </a:r>
                    </a:p>
                  </a:txBody>
                  <a:tcPr marT="45714" marB="45714"/>
                </a:tc>
                <a:tc>
                  <a:txBody>
                    <a:bodyPr/>
                    <a:lstStyle/>
                    <a:p>
                      <a:pPr algn="ctr"/>
                      <a:r>
                        <a:rPr lang="en-US" sz="1800" dirty="0"/>
                        <a:t>0.927</a:t>
                      </a:r>
                    </a:p>
                  </a:txBody>
                  <a:tcPr marT="45714" marB="45714"/>
                </a:tc>
                <a:extLst>
                  <a:ext uri="{0D108BD9-81ED-4DB2-BD59-A6C34878D82A}">
                    <a16:rowId xmlns:a16="http://schemas.microsoft.com/office/drawing/2014/main" val="10001"/>
                  </a:ext>
                </a:extLst>
              </a:tr>
            </a:tbl>
          </a:graphicData>
        </a:graphic>
      </p:graphicFrame>
      <p:sp>
        <p:nvSpPr>
          <p:cNvPr id="2" name="Footer Placeholder 1">
            <a:extLst>
              <a:ext uri="{FF2B5EF4-FFF2-40B4-BE49-F238E27FC236}">
                <a16:creationId xmlns:a16="http://schemas.microsoft.com/office/drawing/2014/main" id="{4B38C10B-F356-4D5E-9701-CF0BC7352BD6}"/>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65553760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p:txBody>
          <a:bodyPr/>
          <a:lstStyle/>
          <a:p>
            <a:r>
              <a:rPr lang="en-US" altLang="en-US"/>
              <a:t>Comparison of Representations</a:t>
            </a:r>
          </a:p>
        </p:txBody>
      </p:sp>
      <p:sp>
        <p:nvSpPr>
          <p:cNvPr id="13315" name="Content Placeholder 2"/>
          <p:cNvSpPr>
            <a:spLocks noGrp="1"/>
          </p:cNvSpPr>
          <p:nvPr>
            <p:ph idx="1"/>
          </p:nvPr>
        </p:nvSpPr>
        <p:spPr/>
        <p:txBody>
          <a:bodyPr>
            <a:normAutofit fontScale="85000" lnSpcReduction="20000"/>
          </a:bodyPr>
          <a:lstStyle/>
          <a:p>
            <a:r>
              <a:rPr lang="en-US" altLang="en-US"/>
              <a:t>which representation is the most effective?</a:t>
            </a:r>
          </a:p>
          <a:p>
            <a:pPr lvl="1"/>
            <a:r>
              <a:rPr lang="en-US" altLang="en-US"/>
              <a:t>used same amount of memory for all approaches</a:t>
            </a:r>
          </a:p>
          <a:p>
            <a:pPr lvl="1"/>
            <a:r>
              <a:rPr lang="en-US" altLang="en-US"/>
              <a:t>measured using root mean squared error</a:t>
            </a:r>
          </a:p>
          <a:p>
            <a:pPr lvl="1"/>
            <a:r>
              <a:rPr lang="en-US" altLang="en-US"/>
              <a:t>averaged over 40 datasets and 100 experiment repetitions</a:t>
            </a:r>
          </a:p>
          <a:p>
            <a:pPr lvl="1"/>
            <a:r>
              <a:rPr lang="en-US" altLang="en-US"/>
              <a:t>normalized by best score</a:t>
            </a:r>
          </a:p>
          <a:p>
            <a:endParaRPr lang="en-US" altLang="en-US"/>
          </a:p>
          <a:p>
            <a:endParaRPr lang="en-US" altLang="en-US"/>
          </a:p>
          <a:p>
            <a:endParaRPr lang="en-US" altLang="en-US"/>
          </a:p>
          <a:p>
            <a:endParaRPr lang="en-US" altLang="en-US"/>
          </a:p>
          <a:p>
            <a:endParaRPr lang="en-US" altLang="en-US"/>
          </a:p>
          <a:p>
            <a:r>
              <a:rPr lang="en-US" altLang="en-US"/>
              <a:t>DFT, PAA, DWT (Haar) slightly better</a:t>
            </a:r>
          </a:p>
          <a:p>
            <a:r>
              <a:rPr lang="en-US" altLang="en-US"/>
              <a:t>no big differences overall (on average!)</a:t>
            </a:r>
          </a:p>
        </p:txBody>
      </p:sp>
      <p:sp>
        <p:nvSpPr>
          <p:cNvPr id="13316"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5990C7B1-64BE-41A0-B6D5-D8C07C45B5B9}" type="slidenum">
              <a:rPr lang="en-US" altLang="en-US" sz="1800" smtClean="0">
                <a:solidFill>
                  <a:srgbClr val="FFFFFF"/>
                </a:solidFill>
              </a:rPr>
              <a:pPr eaLnBrk="1" hangingPunct="1">
                <a:spcBef>
                  <a:spcPct val="0"/>
                </a:spcBef>
                <a:buClrTx/>
                <a:buFontTx/>
                <a:buNone/>
              </a:pPr>
              <a:t>113</a:t>
            </a:fld>
            <a:endParaRPr lang="en-US" altLang="en-US" sz="1800">
              <a:solidFill>
                <a:srgbClr val="FFFFFF"/>
              </a:solidFill>
            </a:endParaRPr>
          </a:p>
        </p:txBody>
      </p:sp>
      <p:graphicFrame>
        <p:nvGraphicFramePr>
          <p:cNvPr id="5" name="Table 4"/>
          <p:cNvGraphicFramePr>
            <a:graphicFrameLocks noGrp="1"/>
          </p:cNvGraphicFramePr>
          <p:nvPr/>
        </p:nvGraphicFramePr>
        <p:xfrm>
          <a:off x="838200" y="4325938"/>
          <a:ext cx="7620000" cy="1160462"/>
        </p:xfrm>
        <a:graphic>
          <a:graphicData uri="http://schemas.openxmlformats.org/drawingml/2006/table">
            <a:tbl>
              <a:tblPr firstRow="1" bandRow="1">
                <a:tableStyleId>{93296810-A885-4BE3-A3E7-6D5BEEA58F35}</a:tableStyleId>
              </a:tblPr>
              <a:tblGrid>
                <a:gridCol w="762000">
                  <a:extLst>
                    <a:ext uri="{9D8B030D-6E8A-4147-A177-3AD203B41FA5}">
                      <a16:colId xmlns:a16="http://schemas.microsoft.com/office/drawing/2014/main" val="20000"/>
                    </a:ext>
                  </a:extLst>
                </a:gridCol>
                <a:gridCol w="838200">
                  <a:extLst>
                    <a:ext uri="{9D8B030D-6E8A-4147-A177-3AD203B41FA5}">
                      <a16:colId xmlns:a16="http://schemas.microsoft.com/office/drawing/2014/main" val="20001"/>
                    </a:ext>
                  </a:extLst>
                </a:gridCol>
                <a:gridCol w="838200">
                  <a:extLst>
                    <a:ext uri="{9D8B030D-6E8A-4147-A177-3AD203B41FA5}">
                      <a16:colId xmlns:a16="http://schemas.microsoft.com/office/drawing/2014/main" val="20002"/>
                    </a:ext>
                  </a:extLst>
                </a:gridCol>
                <a:gridCol w="990600">
                  <a:extLst>
                    <a:ext uri="{9D8B030D-6E8A-4147-A177-3AD203B41FA5}">
                      <a16:colId xmlns:a16="http://schemas.microsoft.com/office/drawing/2014/main" val="20003"/>
                    </a:ext>
                  </a:extLst>
                </a:gridCol>
                <a:gridCol w="1295400">
                  <a:extLst>
                    <a:ext uri="{9D8B030D-6E8A-4147-A177-3AD203B41FA5}">
                      <a16:colId xmlns:a16="http://schemas.microsoft.com/office/drawing/2014/main" val="20004"/>
                    </a:ext>
                  </a:extLst>
                </a:gridCol>
                <a:gridCol w="990600">
                  <a:extLst>
                    <a:ext uri="{9D8B030D-6E8A-4147-A177-3AD203B41FA5}">
                      <a16:colId xmlns:a16="http://schemas.microsoft.com/office/drawing/2014/main" val="20005"/>
                    </a:ext>
                  </a:extLst>
                </a:gridCol>
                <a:gridCol w="952500">
                  <a:extLst>
                    <a:ext uri="{9D8B030D-6E8A-4147-A177-3AD203B41FA5}">
                      <a16:colId xmlns:a16="http://schemas.microsoft.com/office/drawing/2014/main" val="20006"/>
                    </a:ext>
                  </a:extLst>
                </a:gridCol>
                <a:gridCol w="952500">
                  <a:extLst>
                    <a:ext uri="{9D8B030D-6E8A-4147-A177-3AD203B41FA5}">
                      <a16:colId xmlns:a16="http://schemas.microsoft.com/office/drawing/2014/main" val="20007"/>
                    </a:ext>
                  </a:extLst>
                </a:gridCol>
              </a:tblGrid>
              <a:tr h="761894">
                <a:tc>
                  <a:txBody>
                    <a:bodyPr/>
                    <a:lstStyle/>
                    <a:p>
                      <a:pPr algn="ctr"/>
                      <a:r>
                        <a:rPr lang="en-US" sz="1800" dirty="0"/>
                        <a:t>DFT</a:t>
                      </a:r>
                    </a:p>
                  </a:txBody>
                  <a:tcPr marT="45714" marB="45714"/>
                </a:tc>
                <a:tc>
                  <a:txBody>
                    <a:bodyPr/>
                    <a:lstStyle/>
                    <a:p>
                      <a:pPr algn="ctr"/>
                      <a:r>
                        <a:rPr lang="en-US" sz="1800" b="0" dirty="0"/>
                        <a:t>DCT</a:t>
                      </a:r>
                    </a:p>
                  </a:txBody>
                  <a:tcPr marT="45714" marB="45714"/>
                </a:tc>
                <a:tc>
                  <a:txBody>
                    <a:bodyPr/>
                    <a:lstStyle/>
                    <a:p>
                      <a:pPr algn="ctr"/>
                      <a:r>
                        <a:rPr lang="en-US" sz="1800" dirty="0"/>
                        <a:t>PAA</a:t>
                      </a:r>
                    </a:p>
                  </a:txBody>
                  <a:tcPr marT="45714" marB="45714"/>
                </a:tc>
                <a:tc>
                  <a:txBody>
                    <a:bodyPr/>
                    <a:lstStyle/>
                    <a:p>
                      <a:pPr algn="ctr"/>
                      <a:r>
                        <a:rPr lang="en-US" sz="1800" dirty="0"/>
                        <a:t>DWT</a:t>
                      </a:r>
                    </a:p>
                    <a:p>
                      <a:pPr algn="ctr"/>
                      <a:r>
                        <a:rPr lang="en-US" sz="1800" dirty="0"/>
                        <a:t>(</a:t>
                      </a:r>
                      <a:r>
                        <a:rPr lang="en-US" sz="1800" dirty="0" err="1"/>
                        <a:t>Haar</a:t>
                      </a:r>
                      <a:r>
                        <a:rPr lang="en-US" sz="1800" dirty="0"/>
                        <a:t>)</a:t>
                      </a:r>
                    </a:p>
                  </a:txBody>
                  <a:tcPr marT="45714" marB="45714"/>
                </a:tc>
                <a:tc>
                  <a:txBody>
                    <a:bodyPr/>
                    <a:lstStyle/>
                    <a:p>
                      <a:pPr algn="ctr"/>
                      <a:r>
                        <a:rPr lang="en-US" sz="1800" b="0" dirty="0"/>
                        <a:t>DWT</a:t>
                      </a:r>
                    </a:p>
                    <a:p>
                      <a:pPr algn="ctr"/>
                      <a:r>
                        <a:rPr lang="en-US" sz="1800" b="0" dirty="0"/>
                        <a:t>(Daub12)</a:t>
                      </a:r>
                    </a:p>
                  </a:txBody>
                  <a:tcPr marT="45714" marB="45714"/>
                </a:tc>
                <a:tc>
                  <a:txBody>
                    <a:bodyPr/>
                    <a:lstStyle/>
                    <a:p>
                      <a:pPr algn="ctr"/>
                      <a:r>
                        <a:rPr lang="en-US" sz="1800" b="0" dirty="0"/>
                        <a:t>APCA</a:t>
                      </a:r>
                    </a:p>
                  </a:txBody>
                  <a:tcPr marT="45714" marB="45714"/>
                </a:tc>
                <a:tc>
                  <a:txBody>
                    <a:bodyPr/>
                    <a:lstStyle/>
                    <a:p>
                      <a:pPr algn="ctr"/>
                      <a:r>
                        <a:rPr lang="en-US" sz="1800" b="0" dirty="0"/>
                        <a:t>PLA</a:t>
                      </a:r>
                    </a:p>
                  </a:txBody>
                  <a:tcPr marT="45714" marB="45714"/>
                </a:tc>
                <a:tc>
                  <a:txBody>
                    <a:bodyPr/>
                    <a:lstStyle/>
                    <a:p>
                      <a:pPr algn="ctr"/>
                      <a:r>
                        <a:rPr lang="en-US" sz="1800" b="0" dirty="0"/>
                        <a:t>PQA</a:t>
                      </a:r>
                    </a:p>
                  </a:txBody>
                  <a:tcPr marT="45714" marB="45714"/>
                </a:tc>
                <a:extLst>
                  <a:ext uri="{0D108BD9-81ED-4DB2-BD59-A6C34878D82A}">
                    <a16:rowId xmlns:a16="http://schemas.microsoft.com/office/drawing/2014/main" val="10000"/>
                  </a:ext>
                </a:extLst>
              </a:tr>
              <a:tr h="398568">
                <a:tc>
                  <a:txBody>
                    <a:bodyPr/>
                    <a:lstStyle/>
                    <a:p>
                      <a:pPr algn="ctr"/>
                      <a:r>
                        <a:rPr lang="en-US" sz="1800" dirty="0">
                          <a:solidFill>
                            <a:srgbClr val="C00000"/>
                          </a:solidFill>
                        </a:rPr>
                        <a:t>0.951</a:t>
                      </a:r>
                    </a:p>
                  </a:txBody>
                  <a:tcPr marT="45714" marB="45714"/>
                </a:tc>
                <a:tc>
                  <a:txBody>
                    <a:bodyPr/>
                    <a:lstStyle/>
                    <a:p>
                      <a:pPr algn="ctr"/>
                      <a:r>
                        <a:rPr lang="en-US" sz="1800" dirty="0"/>
                        <a:t>0.923</a:t>
                      </a:r>
                    </a:p>
                  </a:txBody>
                  <a:tcPr marT="45714" marB="45714"/>
                </a:tc>
                <a:tc>
                  <a:txBody>
                    <a:bodyPr/>
                    <a:lstStyle/>
                    <a:p>
                      <a:pPr algn="ctr"/>
                      <a:r>
                        <a:rPr lang="en-US" sz="1800" dirty="0">
                          <a:solidFill>
                            <a:srgbClr val="C00000"/>
                          </a:solidFill>
                        </a:rPr>
                        <a:t>0.948</a:t>
                      </a:r>
                    </a:p>
                  </a:txBody>
                  <a:tcPr marT="45714" marB="45714"/>
                </a:tc>
                <a:tc>
                  <a:txBody>
                    <a:bodyPr/>
                    <a:lstStyle/>
                    <a:p>
                      <a:pPr algn="ctr"/>
                      <a:r>
                        <a:rPr lang="en-US" sz="1800" dirty="0">
                          <a:solidFill>
                            <a:srgbClr val="C00000"/>
                          </a:solidFill>
                        </a:rPr>
                        <a:t>0.948</a:t>
                      </a:r>
                    </a:p>
                  </a:txBody>
                  <a:tcPr marT="45714" marB="45714"/>
                </a:tc>
                <a:tc>
                  <a:txBody>
                    <a:bodyPr/>
                    <a:lstStyle/>
                    <a:p>
                      <a:pPr algn="ctr"/>
                      <a:r>
                        <a:rPr lang="en-US" sz="1800" dirty="0"/>
                        <a:t>0.902</a:t>
                      </a:r>
                    </a:p>
                  </a:txBody>
                  <a:tcPr marT="45714" marB="45714"/>
                </a:tc>
                <a:tc>
                  <a:txBody>
                    <a:bodyPr/>
                    <a:lstStyle/>
                    <a:p>
                      <a:pPr algn="ctr"/>
                      <a:r>
                        <a:rPr lang="en-US" sz="1800" dirty="0"/>
                        <a:t>0.893</a:t>
                      </a:r>
                    </a:p>
                  </a:txBody>
                  <a:tcPr marT="45714" marB="45714"/>
                </a:tc>
                <a:tc>
                  <a:txBody>
                    <a:bodyPr/>
                    <a:lstStyle/>
                    <a:p>
                      <a:pPr algn="ctr"/>
                      <a:r>
                        <a:rPr lang="en-US" sz="1800" dirty="0"/>
                        <a:t>0.940</a:t>
                      </a:r>
                    </a:p>
                  </a:txBody>
                  <a:tcPr marT="45714" marB="45714"/>
                </a:tc>
                <a:tc>
                  <a:txBody>
                    <a:bodyPr/>
                    <a:lstStyle/>
                    <a:p>
                      <a:pPr algn="ctr"/>
                      <a:r>
                        <a:rPr lang="en-US" sz="1800" dirty="0"/>
                        <a:t>0.927</a:t>
                      </a:r>
                    </a:p>
                  </a:txBody>
                  <a:tcPr marT="45714" marB="45714"/>
                </a:tc>
                <a:extLst>
                  <a:ext uri="{0D108BD9-81ED-4DB2-BD59-A6C34878D82A}">
                    <a16:rowId xmlns:a16="http://schemas.microsoft.com/office/drawing/2014/main" val="10001"/>
                  </a:ext>
                </a:extLst>
              </a:tr>
            </a:tbl>
          </a:graphicData>
        </a:graphic>
      </p:graphicFrame>
      <p:sp>
        <p:nvSpPr>
          <p:cNvPr id="2" name="Footer Placeholder 1">
            <a:extLst>
              <a:ext uri="{FF2B5EF4-FFF2-40B4-BE49-F238E27FC236}">
                <a16:creationId xmlns:a16="http://schemas.microsoft.com/office/drawing/2014/main" id="{BDF303E3-7342-46E6-82CA-E211DBCCBDA8}"/>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69758109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457200" y="304800"/>
            <a:ext cx="8229600" cy="1066800"/>
          </a:xfrm>
        </p:spPr>
        <p:txBody>
          <a:bodyPr/>
          <a:lstStyle/>
          <a:p>
            <a:r>
              <a:rPr lang="en-US" altLang="en-US"/>
              <a:t>Comparison of Representations</a:t>
            </a:r>
          </a:p>
        </p:txBody>
      </p:sp>
      <p:sp>
        <p:nvSpPr>
          <p:cNvPr id="14339" name="Content Placeholder 2"/>
          <p:cNvSpPr>
            <a:spLocks noGrp="1"/>
          </p:cNvSpPr>
          <p:nvPr>
            <p:ph idx="1"/>
          </p:nvPr>
        </p:nvSpPr>
        <p:spPr/>
        <p:txBody>
          <a:bodyPr/>
          <a:lstStyle/>
          <a:p>
            <a:endParaRPr lang="en-US" altLang="en-US"/>
          </a:p>
        </p:txBody>
      </p:sp>
      <p:sp>
        <p:nvSpPr>
          <p:cNvPr id="14340"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D723EE90-347F-45F3-9D5E-7A4CC4C24801}" type="slidenum">
              <a:rPr lang="en-US" altLang="en-US" sz="1800" smtClean="0">
                <a:solidFill>
                  <a:srgbClr val="FFFFFF"/>
                </a:solidFill>
              </a:rPr>
              <a:pPr eaLnBrk="1" hangingPunct="1">
                <a:spcBef>
                  <a:spcPct val="0"/>
                </a:spcBef>
                <a:buClrTx/>
                <a:buFontTx/>
                <a:buNone/>
              </a:pPr>
              <a:t>114</a:t>
            </a:fld>
            <a:endParaRPr lang="en-US" altLang="en-US" sz="1800">
              <a:solidFill>
                <a:srgbClr val="FFFFFF"/>
              </a:solidFill>
            </a:endParaRPr>
          </a:p>
        </p:txBody>
      </p:sp>
      <p:pic>
        <p:nvPicPr>
          <p:cNvPr id="14341" name="Picture 3" descr="visualexperimentcolor"/>
          <p:cNvPicPr>
            <a:picLocks noChangeAspect="1" noChangeArrowheads="1"/>
          </p:cNvPicPr>
          <p:nvPr/>
        </p:nvPicPr>
        <p:blipFill>
          <a:blip r:embed="rId3">
            <a:extLst>
              <a:ext uri="{28A0092B-C50C-407E-A947-70E740481C1C}">
                <a14:useLocalDpi xmlns:a14="http://schemas.microsoft.com/office/drawing/2010/main" val="0"/>
              </a:ext>
            </a:extLst>
          </a:blip>
          <a:srcRect t="3429"/>
          <a:stretch>
            <a:fillRect/>
          </a:stretch>
        </p:blipFill>
        <p:spPr bwMode="auto">
          <a:xfrm>
            <a:off x="533400" y="1143000"/>
            <a:ext cx="6553200" cy="5405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342" name="TextBox 1"/>
          <p:cNvSpPr txBox="1">
            <a:spLocks noChangeArrowheads="1"/>
          </p:cNvSpPr>
          <p:nvPr/>
        </p:nvSpPr>
        <p:spPr bwMode="auto">
          <a:xfrm>
            <a:off x="7010400" y="1366838"/>
            <a:ext cx="908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2400">
                <a:solidFill>
                  <a:prstClr val="black"/>
                </a:solidFill>
                <a:latin typeface="Tahoma" pitchFamily="34" charset="0"/>
              </a:rPr>
              <a:t>APCA</a:t>
            </a:r>
          </a:p>
        </p:txBody>
      </p:sp>
      <p:sp>
        <p:nvSpPr>
          <p:cNvPr id="14343" name="TextBox 7"/>
          <p:cNvSpPr txBox="1">
            <a:spLocks noChangeArrowheads="1"/>
          </p:cNvSpPr>
          <p:nvPr/>
        </p:nvSpPr>
        <p:spPr bwMode="auto">
          <a:xfrm>
            <a:off x="7016750" y="2433638"/>
            <a:ext cx="687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2400">
                <a:solidFill>
                  <a:prstClr val="black"/>
                </a:solidFill>
                <a:latin typeface="Tahoma" pitchFamily="34" charset="0"/>
              </a:rPr>
              <a:t>PLA</a:t>
            </a:r>
          </a:p>
        </p:txBody>
      </p:sp>
      <p:sp>
        <p:nvSpPr>
          <p:cNvPr id="14344" name="TextBox 9"/>
          <p:cNvSpPr txBox="1">
            <a:spLocks noChangeArrowheads="1"/>
          </p:cNvSpPr>
          <p:nvPr/>
        </p:nvSpPr>
        <p:spPr bwMode="auto">
          <a:xfrm>
            <a:off x="7010400" y="3500438"/>
            <a:ext cx="7572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2400">
                <a:solidFill>
                  <a:prstClr val="black"/>
                </a:solidFill>
                <a:latin typeface="Tahoma" pitchFamily="34" charset="0"/>
              </a:rPr>
              <a:t>PQA</a:t>
            </a:r>
          </a:p>
        </p:txBody>
      </p:sp>
      <p:sp>
        <p:nvSpPr>
          <p:cNvPr id="14345" name="TextBox 10"/>
          <p:cNvSpPr txBox="1">
            <a:spLocks noChangeArrowheads="1"/>
          </p:cNvSpPr>
          <p:nvPr/>
        </p:nvSpPr>
        <p:spPr bwMode="auto">
          <a:xfrm>
            <a:off x="7010400" y="4567238"/>
            <a:ext cx="18240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2400">
                <a:solidFill>
                  <a:prstClr val="black"/>
                </a:solidFill>
                <a:latin typeface="Tahoma" pitchFamily="34" charset="0"/>
              </a:rPr>
              <a:t>DWT (Haar)</a:t>
            </a:r>
          </a:p>
        </p:txBody>
      </p:sp>
      <p:sp>
        <p:nvSpPr>
          <p:cNvPr id="14346" name="TextBox 11"/>
          <p:cNvSpPr txBox="1">
            <a:spLocks noChangeArrowheads="1"/>
          </p:cNvSpPr>
          <p:nvPr/>
        </p:nvSpPr>
        <p:spPr bwMode="auto">
          <a:xfrm>
            <a:off x="7010400" y="5634038"/>
            <a:ext cx="736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2400">
                <a:solidFill>
                  <a:prstClr val="black"/>
                </a:solidFill>
                <a:latin typeface="Tahoma" pitchFamily="34" charset="0"/>
              </a:rPr>
              <a:t>DFT</a:t>
            </a:r>
          </a:p>
        </p:txBody>
      </p:sp>
      <p:sp>
        <p:nvSpPr>
          <p:cNvPr id="2" name="Footer Placeholder 1">
            <a:extLst>
              <a:ext uri="{FF2B5EF4-FFF2-40B4-BE49-F238E27FC236}">
                <a16:creationId xmlns:a16="http://schemas.microsoft.com/office/drawing/2014/main" id="{F5AA7C9F-8522-4DEC-B054-4F940AA2797F}"/>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00604633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normAutofit fontScale="90000"/>
          </a:bodyPr>
          <a:lstStyle/>
          <a:p>
            <a:r>
              <a:rPr lang="en-US" altLang="en-US"/>
              <a:t>Comparison to SAX </a:t>
            </a:r>
            <a:br>
              <a:rPr lang="en-US" altLang="en-US"/>
            </a:br>
            <a:endParaRPr lang="en-US" altLang="en-US"/>
          </a:p>
        </p:txBody>
      </p:sp>
      <p:sp>
        <p:nvSpPr>
          <p:cNvPr id="15363" name="Content Placeholder 2"/>
          <p:cNvSpPr>
            <a:spLocks noGrp="1"/>
          </p:cNvSpPr>
          <p:nvPr>
            <p:ph idx="1"/>
          </p:nvPr>
        </p:nvSpPr>
        <p:spPr>
          <a:xfrm>
            <a:off x="457200" y="1676400"/>
            <a:ext cx="8229600" cy="4897438"/>
          </a:xfrm>
        </p:spPr>
        <p:txBody>
          <a:bodyPr/>
          <a:lstStyle/>
          <a:p>
            <a:r>
              <a:rPr lang="en-US" altLang="en-US"/>
              <a:t>SAX leads to considerable memory savings at the expense of increased information loss</a:t>
            </a:r>
          </a:p>
          <a:p>
            <a:r>
              <a:rPr lang="en-US" altLang="en-US"/>
              <a:t>how many symbols to use?</a:t>
            </a:r>
          </a:p>
          <a:p>
            <a:pPr lvl="1"/>
            <a:r>
              <a:rPr lang="en-US" altLang="en-US"/>
              <a:t>less symbols    -&gt; less memory</a:t>
            </a:r>
          </a:p>
          <a:p>
            <a:pPr lvl="1"/>
            <a:r>
              <a:rPr lang="en-US" altLang="en-US"/>
              <a:t>more symbols -&gt; more accuracy</a:t>
            </a:r>
          </a:p>
          <a:p>
            <a:pPr lvl="1"/>
            <a:endParaRPr lang="en-US" altLang="en-US"/>
          </a:p>
        </p:txBody>
      </p:sp>
      <p:sp>
        <p:nvSpPr>
          <p:cNvPr id="1536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580A6148-9FED-49AE-B1C6-91F7B832A212}" type="slidenum">
              <a:rPr lang="en-US" altLang="en-US" sz="1800" smtClean="0">
                <a:solidFill>
                  <a:srgbClr val="FFFFFF"/>
                </a:solidFill>
              </a:rPr>
              <a:pPr eaLnBrk="1" hangingPunct="1">
                <a:spcBef>
                  <a:spcPct val="0"/>
                </a:spcBef>
                <a:buClrTx/>
                <a:buFontTx/>
                <a:buNone/>
              </a:pPr>
              <a:t>115</a:t>
            </a:fld>
            <a:endParaRPr lang="en-US" altLang="en-US" sz="1800">
              <a:solidFill>
                <a:srgbClr val="FFFFFF"/>
              </a:solidFill>
            </a:endParaRPr>
          </a:p>
        </p:txBody>
      </p:sp>
      <p:sp>
        <p:nvSpPr>
          <p:cNvPr id="2" name="Footer Placeholder 1">
            <a:extLst>
              <a:ext uri="{FF2B5EF4-FFF2-40B4-BE49-F238E27FC236}">
                <a16:creationId xmlns:a16="http://schemas.microsoft.com/office/drawing/2014/main" id="{51ED2EE2-0BE7-4828-BF22-793D4E131B53}"/>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84319445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p:txBody>
          <a:bodyPr>
            <a:normAutofit fontScale="90000"/>
          </a:bodyPr>
          <a:lstStyle/>
          <a:p>
            <a:r>
              <a:rPr lang="en-US" altLang="en-US"/>
              <a:t>Comparison to SAX </a:t>
            </a:r>
            <a:br>
              <a:rPr lang="en-US" altLang="en-US"/>
            </a:br>
            <a:endParaRPr lang="en-US" altLang="en-US"/>
          </a:p>
        </p:txBody>
      </p:sp>
      <p:sp>
        <p:nvSpPr>
          <p:cNvPr id="16387" name="Content Placeholder 2"/>
          <p:cNvSpPr>
            <a:spLocks noGrp="1"/>
          </p:cNvSpPr>
          <p:nvPr>
            <p:ph idx="1"/>
          </p:nvPr>
        </p:nvSpPr>
        <p:spPr>
          <a:xfrm>
            <a:off x="457200" y="1676400"/>
            <a:ext cx="8458200" cy="5105400"/>
          </a:xfrm>
        </p:spPr>
        <p:txBody>
          <a:bodyPr>
            <a:normAutofit fontScale="77500" lnSpcReduction="20000"/>
          </a:bodyPr>
          <a:lstStyle/>
          <a:p>
            <a:r>
              <a:rPr lang="en-US" altLang="en-US"/>
              <a:t>SAX leads to considerable memory savings at the expense of increased information loss</a:t>
            </a:r>
          </a:p>
          <a:p>
            <a:r>
              <a:rPr lang="en-US" altLang="en-US"/>
              <a:t>how many symbols to use?</a:t>
            </a:r>
          </a:p>
          <a:p>
            <a:endParaRPr lang="en-US" altLang="en-US"/>
          </a:p>
          <a:p>
            <a:endParaRPr lang="en-US" altLang="en-US"/>
          </a:p>
          <a:p>
            <a:endParaRPr lang="en-US" altLang="en-US"/>
          </a:p>
          <a:p>
            <a:endParaRPr lang="en-US" altLang="en-US"/>
          </a:p>
          <a:p>
            <a:endParaRPr lang="en-US" altLang="en-US"/>
          </a:p>
          <a:p>
            <a:endParaRPr lang="en-US" altLang="en-US"/>
          </a:p>
          <a:p>
            <a:endParaRPr lang="en-US" altLang="en-US"/>
          </a:p>
          <a:p>
            <a:r>
              <a:rPr lang="en-US" altLang="en-US"/>
              <a:t>8 segments/coefficients:</a:t>
            </a:r>
          </a:p>
          <a:p>
            <a:pPr lvl="1"/>
            <a:r>
              <a:rPr lang="en-US" altLang="en-US"/>
              <a:t>with 128 symbols (7-bits per segment): as good as average approach</a:t>
            </a:r>
          </a:p>
          <a:p>
            <a:pPr lvl="1"/>
            <a:r>
              <a:rPr lang="en-US" altLang="en-US"/>
              <a:t>with 256 symbols (8-bits per segment): as good as best approach</a:t>
            </a:r>
          </a:p>
          <a:p>
            <a:r>
              <a:rPr lang="en-US" altLang="en-US"/>
              <a:t>SAX still uses a fraction of the memory of the other approaches</a:t>
            </a:r>
          </a:p>
        </p:txBody>
      </p:sp>
      <p:sp>
        <p:nvSpPr>
          <p:cNvPr id="1638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5E556627-55C6-4834-8D81-E2DFF828ABB1}" type="slidenum">
              <a:rPr lang="en-US" altLang="en-US" sz="1800" smtClean="0">
                <a:solidFill>
                  <a:srgbClr val="FFFFFF"/>
                </a:solidFill>
              </a:rPr>
              <a:pPr eaLnBrk="1" hangingPunct="1">
                <a:spcBef>
                  <a:spcPct val="0"/>
                </a:spcBef>
                <a:buClrTx/>
                <a:buFontTx/>
                <a:buNone/>
              </a:pPr>
              <a:t>116</a:t>
            </a:fld>
            <a:endParaRPr lang="en-US" altLang="en-US" sz="1800">
              <a:solidFill>
                <a:srgbClr val="FFFFFF"/>
              </a:solidFill>
            </a:endParaRPr>
          </a:p>
        </p:txBody>
      </p:sp>
      <p:pic>
        <p:nvPicPr>
          <p:cNvPr id="16389" name="Picture 2" descr="C:\Users\a\Desktop\SaxTightnes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2897188"/>
            <a:ext cx="7620000" cy="2436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a:extLst>
              <a:ext uri="{FF2B5EF4-FFF2-40B4-BE49-F238E27FC236}">
                <a16:creationId xmlns:a16="http://schemas.microsoft.com/office/drawing/2014/main" id="{C187CCAF-9121-4FE6-8840-7A0FDDBFCF06}"/>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13564194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p:txBody>
          <a:bodyPr/>
          <a:lstStyle/>
          <a:p>
            <a:r>
              <a:rPr lang="en-US" altLang="en-US"/>
              <a:t>Amnesic Representation</a:t>
            </a:r>
          </a:p>
        </p:txBody>
      </p:sp>
      <p:sp>
        <p:nvSpPr>
          <p:cNvPr id="17411" name="Content Placeholder 2"/>
          <p:cNvSpPr>
            <a:spLocks noGrp="1"/>
          </p:cNvSpPr>
          <p:nvPr>
            <p:ph idx="1"/>
          </p:nvPr>
        </p:nvSpPr>
        <p:spPr/>
        <p:txBody>
          <a:bodyPr/>
          <a:lstStyle/>
          <a:p>
            <a:endParaRPr lang="en-US" altLang="en-US"/>
          </a:p>
          <a:p>
            <a:r>
              <a:rPr lang="en-US" altLang="en-US"/>
              <a:t>all previous representations all data series points equally</a:t>
            </a:r>
          </a:p>
          <a:p>
            <a:r>
              <a:rPr lang="en-US" altLang="en-US"/>
              <a:t>for some applications, approximation fidelity is time variant</a:t>
            </a:r>
          </a:p>
          <a:p>
            <a:pPr lvl="1"/>
            <a:r>
              <a:rPr lang="en-US" altLang="en-US"/>
              <a:t>e.g., more recent points should be represented more accurately</a:t>
            </a:r>
          </a:p>
          <a:p>
            <a:endParaRPr lang="en-US" altLang="en-US"/>
          </a:p>
        </p:txBody>
      </p:sp>
      <p:sp>
        <p:nvSpPr>
          <p:cNvPr id="17412"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70452265-D363-4D98-B6F1-C8097B7BF73F}" type="slidenum">
              <a:rPr lang="en-US" altLang="en-US" sz="1800" smtClean="0">
                <a:solidFill>
                  <a:srgbClr val="FFFFFF"/>
                </a:solidFill>
              </a:rPr>
              <a:pPr eaLnBrk="1" hangingPunct="1">
                <a:spcBef>
                  <a:spcPct val="0"/>
                </a:spcBef>
                <a:buClrTx/>
                <a:buFontTx/>
                <a:buNone/>
              </a:pPr>
              <a:t>117</a:t>
            </a:fld>
            <a:endParaRPr lang="en-US" altLang="en-US" sz="1800">
              <a:solidFill>
                <a:srgbClr val="FFFFFF"/>
              </a:solidFill>
            </a:endParaRPr>
          </a:p>
        </p:txBody>
      </p:sp>
      <p:sp>
        <p:nvSpPr>
          <p:cNvPr id="2" name="Footer Placeholder 1">
            <a:extLst>
              <a:ext uri="{FF2B5EF4-FFF2-40B4-BE49-F238E27FC236}">
                <a16:creationId xmlns:a16="http://schemas.microsoft.com/office/drawing/2014/main" id="{9413A4D8-AC97-4CB6-8C51-D0177F07FC26}"/>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3339548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p:txBody>
          <a:bodyPr/>
          <a:lstStyle/>
          <a:p>
            <a:r>
              <a:rPr lang="en-US" altLang="en-US"/>
              <a:t>Amnesic Representation</a:t>
            </a:r>
          </a:p>
        </p:txBody>
      </p:sp>
      <p:sp>
        <p:nvSpPr>
          <p:cNvPr id="18435" name="Content Placeholder 2"/>
          <p:cNvSpPr>
            <a:spLocks noGrp="1"/>
          </p:cNvSpPr>
          <p:nvPr>
            <p:ph idx="1"/>
          </p:nvPr>
        </p:nvSpPr>
        <p:spPr/>
        <p:txBody>
          <a:bodyPr>
            <a:normAutofit fontScale="92500" lnSpcReduction="20000"/>
          </a:bodyPr>
          <a:lstStyle/>
          <a:p>
            <a:endParaRPr lang="en-US" altLang="en-US"/>
          </a:p>
          <a:p>
            <a:r>
              <a:rPr lang="en-US" altLang="en-US"/>
              <a:t>all previous representations all data series points equally</a:t>
            </a:r>
          </a:p>
          <a:p>
            <a:r>
              <a:rPr lang="en-US" altLang="en-US"/>
              <a:t>for some applications, approximation fidelity is time variant</a:t>
            </a:r>
          </a:p>
          <a:p>
            <a:pPr lvl="1"/>
            <a:r>
              <a:rPr lang="en-US" altLang="en-US"/>
              <a:t>e.g., more recent points should be represented more accurately</a:t>
            </a:r>
          </a:p>
          <a:p>
            <a:endParaRPr lang="en-US" altLang="en-US"/>
          </a:p>
          <a:p>
            <a:r>
              <a:rPr lang="en-US" altLang="en-US"/>
              <a:t>amnesic representation does exactly that</a:t>
            </a:r>
          </a:p>
          <a:p>
            <a:pPr lvl="1"/>
            <a:r>
              <a:rPr lang="en-US" altLang="en-US"/>
              <a:t>amnesic function defines representation accuracy over time</a:t>
            </a:r>
          </a:p>
          <a:p>
            <a:pPr lvl="2"/>
            <a:r>
              <a:rPr lang="en-US" altLang="en-US"/>
              <a:t>should be non-decreasing</a:t>
            </a:r>
          </a:p>
        </p:txBody>
      </p:sp>
      <p:sp>
        <p:nvSpPr>
          <p:cNvPr id="18436"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D1763CB8-2AD9-4A4B-AFFE-050EB21A4E46}" type="slidenum">
              <a:rPr lang="en-US" altLang="en-US" sz="1800" smtClean="0">
                <a:solidFill>
                  <a:srgbClr val="FFFFFF"/>
                </a:solidFill>
              </a:rPr>
              <a:pPr eaLnBrk="1" hangingPunct="1">
                <a:spcBef>
                  <a:spcPct val="0"/>
                </a:spcBef>
                <a:buClrTx/>
                <a:buFontTx/>
                <a:buNone/>
              </a:pPr>
              <a:t>118</a:t>
            </a:fld>
            <a:endParaRPr lang="en-US" altLang="en-US" sz="1800">
              <a:solidFill>
                <a:srgbClr val="FFFFFF"/>
              </a:solidFill>
            </a:endParaRPr>
          </a:p>
        </p:txBody>
      </p:sp>
      <p:sp>
        <p:nvSpPr>
          <p:cNvPr id="2" name="Footer Placeholder 1">
            <a:extLst>
              <a:ext uri="{FF2B5EF4-FFF2-40B4-BE49-F238E27FC236}">
                <a16:creationId xmlns:a16="http://schemas.microsoft.com/office/drawing/2014/main" id="{8B8C9896-406A-46A3-B368-16A649868219}"/>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58672407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en-US" altLang="en-US"/>
              <a:t>Amnesic Representation</a:t>
            </a:r>
          </a:p>
        </p:txBody>
      </p:sp>
      <p:sp>
        <p:nvSpPr>
          <p:cNvPr id="19459" name="Content Placeholder 2"/>
          <p:cNvSpPr>
            <a:spLocks noGrp="1"/>
          </p:cNvSpPr>
          <p:nvPr>
            <p:ph idx="1"/>
          </p:nvPr>
        </p:nvSpPr>
        <p:spPr/>
        <p:txBody>
          <a:bodyPr/>
          <a:lstStyle/>
          <a:p>
            <a:endParaRPr lang="en-US" altLang="en-US"/>
          </a:p>
        </p:txBody>
      </p:sp>
      <p:sp>
        <p:nvSpPr>
          <p:cNvPr id="19460"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7B52274C-5FE5-471E-B78E-B1030253BC33}" type="slidenum">
              <a:rPr lang="en-US" altLang="en-US" sz="1800" smtClean="0">
                <a:solidFill>
                  <a:srgbClr val="FFFFFF"/>
                </a:solidFill>
              </a:rPr>
              <a:pPr eaLnBrk="1" hangingPunct="1">
                <a:spcBef>
                  <a:spcPct val="0"/>
                </a:spcBef>
                <a:buClrTx/>
                <a:buFontTx/>
                <a:buNone/>
              </a:pPr>
              <a:t>119</a:t>
            </a:fld>
            <a:endParaRPr lang="en-US" altLang="en-US" sz="1800">
              <a:solidFill>
                <a:srgbClr val="FFFFFF"/>
              </a:solidFill>
            </a:endParaRPr>
          </a:p>
        </p:txBody>
      </p:sp>
      <p:pic>
        <p:nvPicPr>
          <p:cNvPr id="19461" name="Picture 2" descr="C:\Users\a\Desktop\Amnesic.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28800" y="1989138"/>
            <a:ext cx="5646738" cy="471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a:extLst>
              <a:ext uri="{FF2B5EF4-FFF2-40B4-BE49-F238E27FC236}">
                <a16:creationId xmlns:a16="http://schemas.microsoft.com/office/drawing/2014/main" id="{AC646F91-F502-4FB4-9C41-5CAA116DD3C5}"/>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62011314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Title 1"/>
          <p:cNvSpPr>
            <a:spLocks noGrp="1"/>
          </p:cNvSpPr>
          <p:nvPr>
            <p:ph type="title"/>
          </p:nvPr>
        </p:nvSpPr>
        <p:spPr/>
        <p:txBody>
          <a:bodyPr/>
          <a:lstStyle/>
          <a:p>
            <a:pPr eaLnBrk="1" hangingPunct="1"/>
            <a:r>
              <a:rPr lang="en-US" altLang="en-US" dirty="0"/>
              <a:t>Neuroscience</a:t>
            </a:r>
          </a:p>
        </p:txBody>
      </p:sp>
      <p:sp>
        <p:nvSpPr>
          <p:cNvPr id="245763" name="Content Placeholder 2"/>
          <p:cNvSpPr>
            <a:spLocks noGrp="1"/>
          </p:cNvSpPr>
          <p:nvPr>
            <p:ph idx="1"/>
          </p:nvPr>
        </p:nvSpPr>
        <p:spPr/>
        <p:txBody>
          <a:bodyPr/>
          <a:lstStyle/>
          <a:p>
            <a:pPr eaLnBrk="1" hangingPunct="1"/>
            <a:r>
              <a:rPr lang="en-US" altLang="en-US" dirty="0"/>
              <a:t>functional Resonance Magnetic Imaging (fMRI) data</a:t>
            </a:r>
          </a:p>
          <a:p>
            <a:pPr lvl="1" eaLnBrk="1" hangingPunct="1"/>
            <a:r>
              <a:rPr lang="en-US" altLang="en-US" dirty="0"/>
              <a:t>primary experimental tool of neuroscientists</a:t>
            </a:r>
          </a:p>
          <a:p>
            <a:pPr lvl="1" eaLnBrk="1" hangingPunct="1"/>
            <a:r>
              <a:rPr lang="en-US" altLang="en-US" dirty="0"/>
              <a:t>reveal how different parts of brain respond to stimuli</a:t>
            </a:r>
          </a:p>
          <a:p>
            <a:pPr lvl="1" eaLnBrk="1" hangingPunct="1"/>
            <a:endParaRPr lang="en-US" altLang="en-US" dirty="0"/>
          </a:p>
          <a:p>
            <a:pPr eaLnBrk="1" hangingPunct="1"/>
            <a:endParaRPr lang="en-US" alt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BF2FF956-DD73-47AD-ADA8-09DF8AE83467}" type="slidenum">
              <a:rPr lang="en-US" smtClean="0">
                <a:solidFill>
                  <a:srgbClr val="FFFFFF"/>
                </a:solidFill>
              </a:rPr>
              <a:pPr fontAlgn="base">
                <a:spcBef>
                  <a:spcPct val="0"/>
                </a:spcBef>
                <a:spcAft>
                  <a:spcPct val="0"/>
                </a:spcAft>
                <a:defRPr/>
              </a:pPr>
              <a:t>12</a:t>
            </a:fld>
            <a:endParaRPr lang="en-US">
              <a:solidFill>
                <a:srgbClr val="FFFFFF"/>
              </a:solidFill>
            </a:endParaRPr>
          </a:p>
        </p:txBody>
      </p:sp>
      <p:pic>
        <p:nvPicPr>
          <p:cNvPr id="245766" name="Picture 6" descr="C:\Users\themis\Desktop\fmri-image-5.jpg"/>
          <p:cNvPicPr>
            <a:picLocks noChangeAspect="1" noChangeArrowheads="1"/>
          </p:cNvPicPr>
          <p:nvPr/>
        </p:nvPicPr>
        <p:blipFill>
          <a:blip r:embed="rId2">
            <a:extLst>
              <a:ext uri="{28A0092B-C50C-407E-A947-70E740481C1C}">
                <a14:useLocalDpi xmlns:a14="http://schemas.microsoft.com/office/drawing/2010/main" val="0"/>
              </a:ext>
            </a:extLst>
          </a:blip>
          <a:srcRect l="15884" t="28419" r="17055" b="5750"/>
          <a:stretch>
            <a:fillRect/>
          </a:stretch>
        </p:blipFill>
        <p:spPr bwMode="auto">
          <a:xfrm>
            <a:off x="762000" y="4375149"/>
            <a:ext cx="3678238" cy="2406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oup 9">
            <a:extLst>
              <a:ext uri="{FF2B5EF4-FFF2-40B4-BE49-F238E27FC236}">
                <a16:creationId xmlns:a16="http://schemas.microsoft.com/office/drawing/2014/main" id="{DC33AE92-F616-4A20-BCA7-7214CFB3F185}"/>
              </a:ext>
            </a:extLst>
          </p:cNvPr>
          <p:cNvGrpSpPr/>
          <p:nvPr/>
        </p:nvGrpSpPr>
        <p:grpSpPr>
          <a:xfrm>
            <a:off x="119271" y="5915687"/>
            <a:ext cx="816389" cy="835917"/>
            <a:chOff x="1693381" y="4398972"/>
            <a:chExt cx="1003544" cy="993508"/>
          </a:xfrm>
        </p:grpSpPr>
        <p:pic>
          <p:nvPicPr>
            <p:cNvPr id="11" name="Picture 10">
              <a:extLst>
                <a:ext uri="{FF2B5EF4-FFF2-40B4-BE49-F238E27FC236}">
                  <a16:creationId xmlns:a16="http://schemas.microsoft.com/office/drawing/2014/main" id="{21B1CB7F-850B-49F8-A58C-8AEBAF1FFEC4}"/>
                </a:ext>
              </a:extLst>
            </p:cNvPr>
            <p:cNvPicPr>
              <a:picLocks noChangeAspect="1"/>
            </p:cNvPicPr>
            <p:nvPr/>
          </p:nvPicPr>
          <p:blipFill>
            <a:blip r:embed="rId3"/>
            <a:stretch>
              <a:fillRect/>
            </a:stretch>
          </p:blipFill>
          <p:spPr>
            <a:xfrm>
              <a:off x="1693381" y="4398972"/>
              <a:ext cx="1003544" cy="993508"/>
            </a:xfrm>
            <a:prstGeom prst="rect">
              <a:avLst/>
            </a:prstGeom>
          </p:spPr>
        </p:pic>
        <p:sp>
          <p:nvSpPr>
            <p:cNvPr id="12" name="TextBox 11">
              <a:extLst>
                <a:ext uri="{FF2B5EF4-FFF2-40B4-BE49-F238E27FC236}">
                  <a16:creationId xmlns:a16="http://schemas.microsoft.com/office/drawing/2014/main" id="{90479CAC-6377-44C5-A777-FDF4E5E83B62}"/>
                </a:ext>
              </a:extLst>
            </p:cNvPr>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sp>
        <p:nvSpPr>
          <p:cNvPr id="2" name="Footer Placeholder 1">
            <a:extLst>
              <a:ext uri="{FF2B5EF4-FFF2-40B4-BE49-F238E27FC236}">
                <a16:creationId xmlns:a16="http://schemas.microsoft.com/office/drawing/2014/main" id="{A6EA9F99-FEF1-4588-A58F-9287F39659F2}"/>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2364608676"/>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D581DC7F-8FA6-47C5-8056-D52316AB0606}" type="slidenum">
              <a:rPr lang="en-US" altLang="en-US" sz="1800" smtClean="0">
                <a:solidFill>
                  <a:srgbClr val="FFFFFF"/>
                </a:solidFill>
              </a:rPr>
              <a:pPr eaLnBrk="1" hangingPunct="1">
                <a:spcBef>
                  <a:spcPct val="0"/>
                </a:spcBef>
                <a:buClrTx/>
                <a:buFontTx/>
                <a:buNone/>
              </a:pPr>
              <a:t>120</a:t>
            </a:fld>
            <a:endParaRPr lang="en-US" altLang="en-US" sz="1800">
              <a:solidFill>
                <a:srgbClr val="FFFFFF"/>
              </a:solidFill>
            </a:endParaRPr>
          </a:p>
        </p:txBody>
      </p:sp>
      <p:sp>
        <p:nvSpPr>
          <p:cNvPr id="20483" name="Rectangle 2"/>
          <p:cNvSpPr>
            <a:spLocks noGrp="1" noChangeArrowheads="1"/>
          </p:cNvSpPr>
          <p:nvPr>
            <p:ph type="title"/>
          </p:nvPr>
        </p:nvSpPr>
        <p:spPr/>
        <p:txBody>
          <a:bodyPr/>
          <a:lstStyle/>
          <a:p>
            <a:r>
              <a:rPr lang="en-US" altLang="en-US"/>
              <a:t>How do we forget?</a:t>
            </a:r>
          </a:p>
        </p:txBody>
      </p:sp>
      <p:sp>
        <p:nvSpPr>
          <p:cNvPr id="20484" name="Rectangle 7"/>
          <p:cNvSpPr>
            <a:spLocks noGrp="1" noChangeArrowheads="1"/>
          </p:cNvSpPr>
          <p:nvPr>
            <p:ph type="body" idx="1"/>
          </p:nvPr>
        </p:nvSpPr>
        <p:spPr>
          <a:xfrm>
            <a:off x="809625" y="1828800"/>
            <a:ext cx="8029575" cy="1177925"/>
          </a:xfrm>
          <a:noFill/>
        </p:spPr>
        <p:txBody>
          <a:bodyPr>
            <a:normAutofit fontScale="85000" lnSpcReduction="10000"/>
          </a:bodyPr>
          <a:lstStyle/>
          <a:p>
            <a:pPr>
              <a:lnSpc>
                <a:spcPct val="90000"/>
              </a:lnSpc>
            </a:pPr>
            <a:r>
              <a:rPr lang="en-US" altLang="en-US">
                <a:solidFill>
                  <a:srgbClr val="A80000"/>
                </a:solidFill>
              </a:rPr>
              <a:t>amnesic functions</a:t>
            </a:r>
          </a:p>
          <a:p>
            <a:pPr lvl="1">
              <a:lnSpc>
                <a:spcPct val="90000"/>
              </a:lnSpc>
            </a:pPr>
            <a:r>
              <a:rPr lang="en-US" altLang="en-US"/>
              <a:t>specify allowed approximation error for each line segment</a:t>
            </a:r>
          </a:p>
          <a:p>
            <a:pPr lvl="1">
              <a:lnSpc>
                <a:spcPct val="90000"/>
              </a:lnSpc>
            </a:pPr>
            <a:r>
              <a:rPr lang="en-US" altLang="en-US"/>
              <a:t>application dependent</a:t>
            </a:r>
          </a:p>
        </p:txBody>
      </p:sp>
      <p:sp>
        <p:nvSpPr>
          <p:cNvPr id="20485" name="Line 14"/>
          <p:cNvSpPr>
            <a:spLocks noChangeAspect="1" noChangeShapeType="1"/>
          </p:cNvSpPr>
          <p:nvPr/>
        </p:nvSpPr>
        <p:spPr bwMode="auto">
          <a:xfrm>
            <a:off x="2838450" y="4252913"/>
            <a:ext cx="2938463"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86" name="Line 15"/>
          <p:cNvSpPr>
            <a:spLocks noChangeAspect="1" noChangeShapeType="1"/>
          </p:cNvSpPr>
          <p:nvPr/>
        </p:nvSpPr>
        <p:spPr bwMode="auto">
          <a:xfrm flipV="1">
            <a:off x="28384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87" name="Line 16"/>
          <p:cNvSpPr>
            <a:spLocks noChangeAspect="1" noChangeShapeType="1"/>
          </p:cNvSpPr>
          <p:nvPr/>
        </p:nvSpPr>
        <p:spPr bwMode="auto">
          <a:xfrm flipV="1">
            <a:off x="32591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88" name="Line 17"/>
          <p:cNvSpPr>
            <a:spLocks noChangeAspect="1" noChangeShapeType="1"/>
          </p:cNvSpPr>
          <p:nvPr/>
        </p:nvSpPr>
        <p:spPr bwMode="auto">
          <a:xfrm flipV="1">
            <a:off x="36798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89" name="Line 18"/>
          <p:cNvSpPr>
            <a:spLocks noChangeAspect="1" noChangeShapeType="1"/>
          </p:cNvSpPr>
          <p:nvPr/>
        </p:nvSpPr>
        <p:spPr bwMode="auto">
          <a:xfrm flipV="1">
            <a:off x="4100513" y="4211638"/>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90" name="Line 19"/>
          <p:cNvSpPr>
            <a:spLocks noChangeAspect="1" noChangeShapeType="1"/>
          </p:cNvSpPr>
          <p:nvPr/>
        </p:nvSpPr>
        <p:spPr bwMode="auto">
          <a:xfrm flipV="1">
            <a:off x="45148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91" name="Line 20"/>
          <p:cNvSpPr>
            <a:spLocks noChangeAspect="1" noChangeShapeType="1"/>
          </p:cNvSpPr>
          <p:nvPr/>
        </p:nvSpPr>
        <p:spPr bwMode="auto">
          <a:xfrm flipV="1">
            <a:off x="49355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92" name="Line 21"/>
          <p:cNvSpPr>
            <a:spLocks noChangeAspect="1" noChangeShapeType="1"/>
          </p:cNvSpPr>
          <p:nvPr/>
        </p:nvSpPr>
        <p:spPr bwMode="auto">
          <a:xfrm flipV="1">
            <a:off x="53562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93" name="Line 22"/>
          <p:cNvSpPr>
            <a:spLocks noChangeAspect="1" noChangeShapeType="1"/>
          </p:cNvSpPr>
          <p:nvPr/>
        </p:nvSpPr>
        <p:spPr bwMode="auto">
          <a:xfrm flipV="1">
            <a:off x="5776913"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94" name="Line 23"/>
          <p:cNvSpPr>
            <a:spLocks noChangeAspect="1" noChangeShapeType="1"/>
          </p:cNvSpPr>
          <p:nvPr/>
        </p:nvSpPr>
        <p:spPr bwMode="auto">
          <a:xfrm>
            <a:off x="2838450" y="4252913"/>
            <a:ext cx="26988"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95" name="Line 40"/>
          <p:cNvSpPr>
            <a:spLocks noChangeAspect="1" noChangeShapeType="1"/>
          </p:cNvSpPr>
          <p:nvPr/>
        </p:nvSpPr>
        <p:spPr bwMode="auto">
          <a:xfrm>
            <a:off x="2844800" y="5232400"/>
            <a:ext cx="2938463"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96" name="Line 41"/>
          <p:cNvSpPr>
            <a:spLocks noChangeAspect="1" noChangeShapeType="1"/>
          </p:cNvSpPr>
          <p:nvPr/>
        </p:nvSpPr>
        <p:spPr bwMode="auto">
          <a:xfrm flipV="1">
            <a:off x="28448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97" name="Line 42"/>
          <p:cNvSpPr>
            <a:spLocks noChangeAspect="1" noChangeShapeType="1"/>
          </p:cNvSpPr>
          <p:nvPr/>
        </p:nvSpPr>
        <p:spPr bwMode="auto">
          <a:xfrm flipV="1">
            <a:off x="32654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98" name="Line 43"/>
          <p:cNvSpPr>
            <a:spLocks noChangeAspect="1" noChangeShapeType="1"/>
          </p:cNvSpPr>
          <p:nvPr/>
        </p:nvSpPr>
        <p:spPr bwMode="auto">
          <a:xfrm flipV="1">
            <a:off x="36861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499" name="Line 44"/>
          <p:cNvSpPr>
            <a:spLocks noChangeAspect="1" noChangeShapeType="1"/>
          </p:cNvSpPr>
          <p:nvPr/>
        </p:nvSpPr>
        <p:spPr bwMode="auto">
          <a:xfrm flipV="1">
            <a:off x="4106863" y="5191125"/>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00" name="Line 45"/>
          <p:cNvSpPr>
            <a:spLocks noChangeAspect="1" noChangeShapeType="1"/>
          </p:cNvSpPr>
          <p:nvPr/>
        </p:nvSpPr>
        <p:spPr bwMode="auto">
          <a:xfrm flipV="1">
            <a:off x="45212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01" name="Line 46"/>
          <p:cNvSpPr>
            <a:spLocks noChangeAspect="1" noChangeShapeType="1"/>
          </p:cNvSpPr>
          <p:nvPr/>
        </p:nvSpPr>
        <p:spPr bwMode="auto">
          <a:xfrm flipV="1">
            <a:off x="49418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02" name="Line 47"/>
          <p:cNvSpPr>
            <a:spLocks noChangeAspect="1" noChangeShapeType="1"/>
          </p:cNvSpPr>
          <p:nvPr/>
        </p:nvSpPr>
        <p:spPr bwMode="auto">
          <a:xfrm flipV="1">
            <a:off x="53625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03" name="Line 48"/>
          <p:cNvSpPr>
            <a:spLocks noChangeAspect="1" noChangeShapeType="1"/>
          </p:cNvSpPr>
          <p:nvPr/>
        </p:nvSpPr>
        <p:spPr bwMode="auto">
          <a:xfrm flipV="1">
            <a:off x="5783263"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04" name="Line 49"/>
          <p:cNvSpPr>
            <a:spLocks noChangeAspect="1" noChangeShapeType="1"/>
          </p:cNvSpPr>
          <p:nvPr/>
        </p:nvSpPr>
        <p:spPr bwMode="auto">
          <a:xfrm>
            <a:off x="2844800" y="5232400"/>
            <a:ext cx="26988"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05" name="Line 50"/>
          <p:cNvSpPr>
            <a:spLocks noChangeShapeType="1"/>
          </p:cNvSpPr>
          <p:nvPr/>
        </p:nvSpPr>
        <p:spPr bwMode="auto">
          <a:xfrm flipV="1">
            <a:off x="2844800" y="4351338"/>
            <a:ext cx="0" cy="882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06" name="Text Box 53"/>
          <p:cNvSpPr txBox="1">
            <a:spLocks noChangeArrowheads="1"/>
          </p:cNvSpPr>
          <p:nvPr/>
        </p:nvSpPr>
        <p:spPr bwMode="auto">
          <a:xfrm>
            <a:off x="1308100" y="3390900"/>
            <a:ext cx="1168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time series</a:t>
            </a:r>
          </a:p>
        </p:txBody>
      </p:sp>
      <p:sp>
        <p:nvSpPr>
          <p:cNvPr id="20507" name="Text Box 54"/>
          <p:cNvSpPr txBox="1">
            <a:spLocks noChangeArrowheads="1"/>
          </p:cNvSpPr>
          <p:nvPr/>
        </p:nvSpPr>
        <p:spPr bwMode="auto">
          <a:xfrm>
            <a:off x="731838" y="4598988"/>
            <a:ext cx="1752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amnesic function</a:t>
            </a:r>
          </a:p>
        </p:txBody>
      </p:sp>
      <p:sp>
        <p:nvSpPr>
          <p:cNvPr id="20508" name="Oval 55"/>
          <p:cNvSpPr>
            <a:spLocks noChangeArrowheads="1"/>
          </p:cNvSpPr>
          <p:nvPr/>
        </p:nvSpPr>
        <p:spPr bwMode="auto">
          <a:xfrm>
            <a:off x="5302250" y="3929063"/>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0509" name="Oval 56"/>
          <p:cNvSpPr>
            <a:spLocks noChangeArrowheads="1"/>
          </p:cNvSpPr>
          <p:nvPr/>
        </p:nvSpPr>
        <p:spPr bwMode="auto">
          <a:xfrm>
            <a:off x="5724525" y="35067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0510" name="Oval 57"/>
          <p:cNvSpPr>
            <a:spLocks noChangeArrowheads="1"/>
          </p:cNvSpPr>
          <p:nvPr/>
        </p:nvSpPr>
        <p:spPr bwMode="auto">
          <a:xfrm>
            <a:off x="4918075" y="37750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0511" name="Oval 58"/>
          <p:cNvSpPr>
            <a:spLocks noChangeArrowheads="1"/>
          </p:cNvSpPr>
          <p:nvPr/>
        </p:nvSpPr>
        <p:spPr bwMode="auto">
          <a:xfrm>
            <a:off x="4456113" y="33147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0512" name="Oval 59"/>
          <p:cNvSpPr>
            <a:spLocks noChangeArrowheads="1"/>
          </p:cNvSpPr>
          <p:nvPr/>
        </p:nvSpPr>
        <p:spPr bwMode="auto">
          <a:xfrm>
            <a:off x="4071938" y="33528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0513" name="Oval 60"/>
          <p:cNvSpPr>
            <a:spLocks noChangeArrowheads="1"/>
          </p:cNvSpPr>
          <p:nvPr/>
        </p:nvSpPr>
        <p:spPr bwMode="auto">
          <a:xfrm>
            <a:off x="3611563" y="3044825"/>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0514" name="Oval 61"/>
          <p:cNvSpPr>
            <a:spLocks noChangeArrowheads="1"/>
          </p:cNvSpPr>
          <p:nvPr/>
        </p:nvSpPr>
        <p:spPr bwMode="auto">
          <a:xfrm>
            <a:off x="3228975" y="36226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0515" name="Oval 62"/>
          <p:cNvSpPr>
            <a:spLocks noChangeArrowheads="1"/>
          </p:cNvSpPr>
          <p:nvPr/>
        </p:nvSpPr>
        <p:spPr bwMode="auto">
          <a:xfrm>
            <a:off x="2805113" y="32766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0516" name="Line 63"/>
          <p:cNvSpPr>
            <a:spLocks noChangeShapeType="1"/>
          </p:cNvSpPr>
          <p:nvPr/>
        </p:nvSpPr>
        <p:spPr bwMode="auto">
          <a:xfrm>
            <a:off x="2844800" y="3314700"/>
            <a:ext cx="422275" cy="3460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17" name="Line 64"/>
          <p:cNvSpPr>
            <a:spLocks noChangeShapeType="1"/>
          </p:cNvSpPr>
          <p:nvPr/>
        </p:nvSpPr>
        <p:spPr bwMode="auto">
          <a:xfrm flipV="1">
            <a:off x="3267075" y="3084513"/>
            <a:ext cx="384175" cy="576262"/>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18" name="Line 65"/>
          <p:cNvSpPr>
            <a:spLocks noChangeShapeType="1"/>
          </p:cNvSpPr>
          <p:nvPr/>
        </p:nvSpPr>
        <p:spPr bwMode="auto">
          <a:xfrm>
            <a:off x="3651250" y="3084513"/>
            <a:ext cx="460375" cy="306387"/>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19" name="Line 66"/>
          <p:cNvSpPr>
            <a:spLocks noChangeShapeType="1"/>
          </p:cNvSpPr>
          <p:nvPr/>
        </p:nvSpPr>
        <p:spPr bwMode="auto">
          <a:xfrm flipV="1">
            <a:off x="4111625" y="3352800"/>
            <a:ext cx="384175" cy="38100"/>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20" name="Line 67"/>
          <p:cNvSpPr>
            <a:spLocks noChangeShapeType="1"/>
          </p:cNvSpPr>
          <p:nvPr/>
        </p:nvSpPr>
        <p:spPr bwMode="auto">
          <a:xfrm>
            <a:off x="4495800" y="3352800"/>
            <a:ext cx="460375" cy="4603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21" name="Line 68"/>
          <p:cNvSpPr>
            <a:spLocks noChangeShapeType="1"/>
          </p:cNvSpPr>
          <p:nvPr/>
        </p:nvSpPr>
        <p:spPr bwMode="auto">
          <a:xfrm>
            <a:off x="4956175" y="3813175"/>
            <a:ext cx="384175" cy="153988"/>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22" name="Line 69"/>
          <p:cNvSpPr>
            <a:spLocks noChangeShapeType="1"/>
          </p:cNvSpPr>
          <p:nvPr/>
        </p:nvSpPr>
        <p:spPr bwMode="auto">
          <a:xfrm flipV="1">
            <a:off x="5340350" y="3544888"/>
            <a:ext cx="423863" cy="4222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23" name="Text Box 70"/>
          <p:cNvSpPr txBox="1">
            <a:spLocks noChangeArrowheads="1"/>
          </p:cNvSpPr>
          <p:nvPr/>
        </p:nvSpPr>
        <p:spPr bwMode="auto">
          <a:xfrm>
            <a:off x="5133975" y="5237163"/>
            <a:ext cx="4810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new</a:t>
            </a:r>
          </a:p>
        </p:txBody>
      </p:sp>
      <p:sp>
        <p:nvSpPr>
          <p:cNvPr id="20524" name="Text Box 71"/>
          <p:cNvSpPr txBox="1">
            <a:spLocks noChangeArrowheads="1"/>
          </p:cNvSpPr>
          <p:nvPr/>
        </p:nvSpPr>
        <p:spPr bwMode="auto">
          <a:xfrm>
            <a:off x="3033713" y="5235575"/>
            <a:ext cx="4111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old</a:t>
            </a:r>
          </a:p>
        </p:txBody>
      </p:sp>
      <p:sp>
        <p:nvSpPr>
          <p:cNvPr id="20525" name="Line 72"/>
          <p:cNvSpPr>
            <a:spLocks noChangeShapeType="1"/>
          </p:cNvSpPr>
          <p:nvPr/>
        </p:nvSpPr>
        <p:spPr bwMode="auto">
          <a:xfrm flipH="1">
            <a:off x="2843213" y="5387975"/>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26" name="Line 73"/>
          <p:cNvSpPr>
            <a:spLocks noChangeShapeType="1"/>
          </p:cNvSpPr>
          <p:nvPr/>
        </p:nvSpPr>
        <p:spPr bwMode="auto">
          <a:xfrm>
            <a:off x="5595938" y="5389563"/>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0527" name="Text Box 74"/>
          <p:cNvSpPr txBox="1">
            <a:spLocks noChangeArrowheads="1"/>
          </p:cNvSpPr>
          <p:nvPr/>
        </p:nvSpPr>
        <p:spPr bwMode="auto">
          <a:xfrm>
            <a:off x="5838825" y="5041900"/>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0528" name="Text Box 75"/>
          <p:cNvSpPr txBox="1">
            <a:spLocks noChangeArrowheads="1"/>
          </p:cNvSpPr>
          <p:nvPr/>
        </p:nvSpPr>
        <p:spPr bwMode="auto">
          <a:xfrm>
            <a:off x="5838825" y="4081463"/>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 name="Footer Placeholder 1">
            <a:extLst>
              <a:ext uri="{FF2B5EF4-FFF2-40B4-BE49-F238E27FC236}">
                <a16:creationId xmlns:a16="http://schemas.microsoft.com/office/drawing/2014/main" id="{2BAAEEE8-34CA-4309-89E6-24F7E7C20799}"/>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4129540550"/>
      </p:ext>
    </p:extLst>
  </p:cSld>
  <p:clrMapOvr>
    <a:masterClrMapping/>
  </p:clrMapOvr>
  <p:transition>
    <p:zoom/>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3A23CB2D-FD26-446F-AB23-205E1BCE6B9B}" type="slidenum">
              <a:rPr lang="en-US" altLang="en-US" sz="1800" smtClean="0">
                <a:solidFill>
                  <a:srgbClr val="FFFFFF"/>
                </a:solidFill>
              </a:rPr>
              <a:pPr eaLnBrk="1" hangingPunct="1">
                <a:spcBef>
                  <a:spcPct val="0"/>
                </a:spcBef>
                <a:buClrTx/>
                <a:buFontTx/>
                <a:buNone/>
              </a:pPr>
              <a:t>121</a:t>
            </a:fld>
            <a:endParaRPr lang="en-US" altLang="en-US" sz="1800">
              <a:solidFill>
                <a:srgbClr val="FFFFFF"/>
              </a:solidFill>
            </a:endParaRPr>
          </a:p>
        </p:txBody>
      </p:sp>
      <p:sp>
        <p:nvSpPr>
          <p:cNvPr id="21507" name="Rectangle 2"/>
          <p:cNvSpPr>
            <a:spLocks noGrp="1" noChangeArrowheads="1"/>
          </p:cNvSpPr>
          <p:nvPr>
            <p:ph type="title"/>
          </p:nvPr>
        </p:nvSpPr>
        <p:spPr/>
        <p:txBody>
          <a:bodyPr/>
          <a:lstStyle/>
          <a:p>
            <a:r>
              <a:rPr lang="en-US" altLang="en-US"/>
              <a:t>How do we forget?</a:t>
            </a:r>
          </a:p>
        </p:txBody>
      </p:sp>
      <p:sp>
        <p:nvSpPr>
          <p:cNvPr id="21508" name="Line 48"/>
          <p:cNvSpPr>
            <a:spLocks noChangeAspect="1" noChangeShapeType="1"/>
          </p:cNvSpPr>
          <p:nvPr/>
        </p:nvSpPr>
        <p:spPr bwMode="auto">
          <a:xfrm>
            <a:off x="2838450" y="4252913"/>
            <a:ext cx="2938463"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09" name="Line 49"/>
          <p:cNvSpPr>
            <a:spLocks noChangeAspect="1" noChangeShapeType="1"/>
          </p:cNvSpPr>
          <p:nvPr/>
        </p:nvSpPr>
        <p:spPr bwMode="auto">
          <a:xfrm flipV="1">
            <a:off x="28384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10" name="Line 50"/>
          <p:cNvSpPr>
            <a:spLocks noChangeAspect="1" noChangeShapeType="1"/>
          </p:cNvSpPr>
          <p:nvPr/>
        </p:nvSpPr>
        <p:spPr bwMode="auto">
          <a:xfrm flipV="1">
            <a:off x="32591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11" name="Line 51"/>
          <p:cNvSpPr>
            <a:spLocks noChangeAspect="1" noChangeShapeType="1"/>
          </p:cNvSpPr>
          <p:nvPr/>
        </p:nvSpPr>
        <p:spPr bwMode="auto">
          <a:xfrm flipV="1">
            <a:off x="36798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12" name="Line 52"/>
          <p:cNvSpPr>
            <a:spLocks noChangeAspect="1" noChangeShapeType="1"/>
          </p:cNvSpPr>
          <p:nvPr/>
        </p:nvSpPr>
        <p:spPr bwMode="auto">
          <a:xfrm flipV="1">
            <a:off x="4100513" y="4211638"/>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13" name="Line 53"/>
          <p:cNvSpPr>
            <a:spLocks noChangeAspect="1" noChangeShapeType="1"/>
          </p:cNvSpPr>
          <p:nvPr/>
        </p:nvSpPr>
        <p:spPr bwMode="auto">
          <a:xfrm flipV="1">
            <a:off x="45148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14" name="Line 54"/>
          <p:cNvSpPr>
            <a:spLocks noChangeAspect="1" noChangeShapeType="1"/>
          </p:cNvSpPr>
          <p:nvPr/>
        </p:nvSpPr>
        <p:spPr bwMode="auto">
          <a:xfrm flipV="1">
            <a:off x="49355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15" name="Line 55"/>
          <p:cNvSpPr>
            <a:spLocks noChangeAspect="1" noChangeShapeType="1"/>
          </p:cNvSpPr>
          <p:nvPr/>
        </p:nvSpPr>
        <p:spPr bwMode="auto">
          <a:xfrm flipV="1">
            <a:off x="53562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16" name="Line 56"/>
          <p:cNvSpPr>
            <a:spLocks noChangeAspect="1" noChangeShapeType="1"/>
          </p:cNvSpPr>
          <p:nvPr/>
        </p:nvSpPr>
        <p:spPr bwMode="auto">
          <a:xfrm flipV="1">
            <a:off x="5776913"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17" name="Line 57"/>
          <p:cNvSpPr>
            <a:spLocks noChangeAspect="1" noChangeShapeType="1"/>
          </p:cNvSpPr>
          <p:nvPr/>
        </p:nvSpPr>
        <p:spPr bwMode="auto">
          <a:xfrm>
            <a:off x="2838450" y="4252913"/>
            <a:ext cx="26988"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18" name="Line 59"/>
          <p:cNvSpPr>
            <a:spLocks noChangeAspect="1" noChangeShapeType="1"/>
          </p:cNvSpPr>
          <p:nvPr/>
        </p:nvSpPr>
        <p:spPr bwMode="auto">
          <a:xfrm>
            <a:off x="2844800" y="5232400"/>
            <a:ext cx="2938463"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19" name="Line 60"/>
          <p:cNvSpPr>
            <a:spLocks noChangeAspect="1" noChangeShapeType="1"/>
          </p:cNvSpPr>
          <p:nvPr/>
        </p:nvSpPr>
        <p:spPr bwMode="auto">
          <a:xfrm flipV="1">
            <a:off x="28448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20" name="Line 61"/>
          <p:cNvSpPr>
            <a:spLocks noChangeAspect="1" noChangeShapeType="1"/>
          </p:cNvSpPr>
          <p:nvPr/>
        </p:nvSpPr>
        <p:spPr bwMode="auto">
          <a:xfrm flipV="1">
            <a:off x="32654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21" name="Line 62"/>
          <p:cNvSpPr>
            <a:spLocks noChangeAspect="1" noChangeShapeType="1"/>
          </p:cNvSpPr>
          <p:nvPr/>
        </p:nvSpPr>
        <p:spPr bwMode="auto">
          <a:xfrm flipV="1">
            <a:off x="36861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22" name="Line 63"/>
          <p:cNvSpPr>
            <a:spLocks noChangeAspect="1" noChangeShapeType="1"/>
          </p:cNvSpPr>
          <p:nvPr/>
        </p:nvSpPr>
        <p:spPr bwMode="auto">
          <a:xfrm flipV="1">
            <a:off x="4106863" y="5191125"/>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23" name="Line 64"/>
          <p:cNvSpPr>
            <a:spLocks noChangeAspect="1" noChangeShapeType="1"/>
          </p:cNvSpPr>
          <p:nvPr/>
        </p:nvSpPr>
        <p:spPr bwMode="auto">
          <a:xfrm flipV="1">
            <a:off x="45212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24" name="Line 65"/>
          <p:cNvSpPr>
            <a:spLocks noChangeAspect="1" noChangeShapeType="1"/>
          </p:cNvSpPr>
          <p:nvPr/>
        </p:nvSpPr>
        <p:spPr bwMode="auto">
          <a:xfrm flipV="1">
            <a:off x="49418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25" name="Line 66"/>
          <p:cNvSpPr>
            <a:spLocks noChangeAspect="1" noChangeShapeType="1"/>
          </p:cNvSpPr>
          <p:nvPr/>
        </p:nvSpPr>
        <p:spPr bwMode="auto">
          <a:xfrm flipV="1">
            <a:off x="53625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26" name="Line 67"/>
          <p:cNvSpPr>
            <a:spLocks noChangeAspect="1" noChangeShapeType="1"/>
          </p:cNvSpPr>
          <p:nvPr/>
        </p:nvSpPr>
        <p:spPr bwMode="auto">
          <a:xfrm flipV="1">
            <a:off x="5783263"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27" name="Line 68"/>
          <p:cNvSpPr>
            <a:spLocks noChangeAspect="1" noChangeShapeType="1"/>
          </p:cNvSpPr>
          <p:nvPr/>
        </p:nvSpPr>
        <p:spPr bwMode="auto">
          <a:xfrm>
            <a:off x="2844800" y="5232400"/>
            <a:ext cx="26988"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28" name="Line 69"/>
          <p:cNvSpPr>
            <a:spLocks noChangeShapeType="1"/>
          </p:cNvSpPr>
          <p:nvPr/>
        </p:nvSpPr>
        <p:spPr bwMode="auto">
          <a:xfrm flipV="1">
            <a:off x="2844800" y="4351338"/>
            <a:ext cx="0" cy="882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29" name="Text Box 72"/>
          <p:cNvSpPr txBox="1">
            <a:spLocks noChangeArrowheads="1"/>
          </p:cNvSpPr>
          <p:nvPr/>
        </p:nvSpPr>
        <p:spPr bwMode="auto">
          <a:xfrm>
            <a:off x="1308100" y="3390900"/>
            <a:ext cx="1168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time series</a:t>
            </a:r>
          </a:p>
        </p:txBody>
      </p:sp>
      <p:sp>
        <p:nvSpPr>
          <p:cNvPr id="21530" name="Text Box 73"/>
          <p:cNvSpPr txBox="1">
            <a:spLocks noChangeArrowheads="1"/>
          </p:cNvSpPr>
          <p:nvPr/>
        </p:nvSpPr>
        <p:spPr bwMode="auto">
          <a:xfrm>
            <a:off x="731838" y="4598988"/>
            <a:ext cx="1752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amnesic function</a:t>
            </a:r>
          </a:p>
        </p:txBody>
      </p:sp>
      <p:sp>
        <p:nvSpPr>
          <p:cNvPr id="21531" name="Oval 74"/>
          <p:cNvSpPr>
            <a:spLocks noChangeArrowheads="1"/>
          </p:cNvSpPr>
          <p:nvPr/>
        </p:nvSpPr>
        <p:spPr bwMode="auto">
          <a:xfrm>
            <a:off x="5302250" y="3929063"/>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1532" name="Oval 75"/>
          <p:cNvSpPr>
            <a:spLocks noChangeArrowheads="1"/>
          </p:cNvSpPr>
          <p:nvPr/>
        </p:nvSpPr>
        <p:spPr bwMode="auto">
          <a:xfrm>
            <a:off x="5724525" y="35067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1533" name="Oval 76"/>
          <p:cNvSpPr>
            <a:spLocks noChangeArrowheads="1"/>
          </p:cNvSpPr>
          <p:nvPr/>
        </p:nvSpPr>
        <p:spPr bwMode="auto">
          <a:xfrm>
            <a:off x="4918075" y="37750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1534" name="Oval 77"/>
          <p:cNvSpPr>
            <a:spLocks noChangeArrowheads="1"/>
          </p:cNvSpPr>
          <p:nvPr/>
        </p:nvSpPr>
        <p:spPr bwMode="auto">
          <a:xfrm>
            <a:off x="4456113" y="33147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1535" name="Oval 78"/>
          <p:cNvSpPr>
            <a:spLocks noChangeArrowheads="1"/>
          </p:cNvSpPr>
          <p:nvPr/>
        </p:nvSpPr>
        <p:spPr bwMode="auto">
          <a:xfrm>
            <a:off x="4071938" y="33528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1536" name="Oval 79"/>
          <p:cNvSpPr>
            <a:spLocks noChangeArrowheads="1"/>
          </p:cNvSpPr>
          <p:nvPr/>
        </p:nvSpPr>
        <p:spPr bwMode="auto">
          <a:xfrm>
            <a:off x="3611563" y="3044825"/>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1537" name="Oval 80"/>
          <p:cNvSpPr>
            <a:spLocks noChangeArrowheads="1"/>
          </p:cNvSpPr>
          <p:nvPr/>
        </p:nvSpPr>
        <p:spPr bwMode="auto">
          <a:xfrm>
            <a:off x="3228975" y="36226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1538" name="Oval 81"/>
          <p:cNvSpPr>
            <a:spLocks noChangeArrowheads="1"/>
          </p:cNvSpPr>
          <p:nvPr/>
        </p:nvSpPr>
        <p:spPr bwMode="auto">
          <a:xfrm>
            <a:off x="2805113" y="32766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1539" name="Line 82"/>
          <p:cNvSpPr>
            <a:spLocks noChangeShapeType="1"/>
          </p:cNvSpPr>
          <p:nvPr/>
        </p:nvSpPr>
        <p:spPr bwMode="auto">
          <a:xfrm>
            <a:off x="2844800" y="3314700"/>
            <a:ext cx="422275" cy="3460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40" name="Line 83"/>
          <p:cNvSpPr>
            <a:spLocks noChangeShapeType="1"/>
          </p:cNvSpPr>
          <p:nvPr/>
        </p:nvSpPr>
        <p:spPr bwMode="auto">
          <a:xfrm flipV="1">
            <a:off x="3267075" y="3084513"/>
            <a:ext cx="384175" cy="576262"/>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41" name="Line 84"/>
          <p:cNvSpPr>
            <a:spLocks noChangeShapeType="1"/>
          </p:cNvSpPr>
          <p:nvPr/>
        </p:nvSpPr>
        <p:spPr bwMode="auto">
          <a:xfrm>
            <a:off x="3651250" y="3084513"/>
            <a:ext cx="460375" cy="306387"/>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42" name="Line 85"/>
          <p:cNvSpPr>
            <a:spLocks noChangeShapeType="1"/>
          </p:cNvSpPr>
          <p:nvPr/>
        </p:nvSpPr>
        <p:spPr bwMode="auto">
          <a:xfrm flipV="1">
            <a:off x="4111625" y="3352800"/>
            <a:ext cx="384175" cy="38100"/>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43" name="Line 86"/>
          <p:cNvSpPr>
            <a:spLocks noChangeShapeType="1"/>
          </p:cNvSpPr>
          <p:nvPr/>
        </p:nvSpPr>
        <p:spPr bwMode="auto">
          <a:xfrm>
            <a:off x="4495800" y="3352800"/>
            <a:ext cx="460375" cy="4603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44" name="Line 87"/>
          <p:cNvSpPr>
            <a:spLocks noChangeShapeType="1"/>
          </p:cNvSpPr>
          <p:nvPr/>
        </p:nvSpPr>
        <p:spPr bwMode="auto">
          <a:xfrm>
            <a:off x="4956175" y="3813175"/>
            <a:ext cx="384175" cy="153988"/>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45" name="Line 88"/>
          <p:cNvSpPr>
            <a:spLocks noChangeShapeType="1"/>
          </p:cNvSpPr>
          <p:nvPr/>
        </p:nvSpPr>
        <p:spPr bwMode="auto">
          <a:xfrm flipV="1">
            <a:off x="5340350" y="3544888"/>
            <a:ext cx="423863" cy="4222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46" name="Line 89"/>
          <p:cNvSpPr>
            <a:spLocks noChangeShapeType="1"/>
          </p:cNvSpPr>
          <p:nvPr/>
        </p:nvSpPr>
        <p:spPr bwMode="auto">
          <a:xfrm flipH="1">
            <a:off x="2843213" y="3121025"/>
            <a:ext cx="1268412" cy="46196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47" name="Line 90"/>
          <p:cNvSpPr>
            <a:spLocks noChangeShapeType="1"/>
          </p:cNvSpPr>
          <p:nvPr/>
        </p:nvSpPr>
        <p:spPr bwMode="auto">
          <a:xfrm>
            <a:off x="4495800" y="3582988"/>
            <a:ext cx="1266825" cy="1920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48" name="Text Box 91"/>
          <p:cNvSpPr txBox="1">
            <a:spLocks noChangeArrowheads="1"/>
          </p:cNvSpPr>
          <p:nvPr/>
        </p:nvSpPr>
        <p:spPr bwMode="auto">
          <a:xfrm>
            <a:off x="5133975" y="5237163"/>
            <a:ext cx="4810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new</a:t>
            </a:r>
          </a:p>
        </p:txBody>
      </p:sp>
      <p:sp>
        <p:nvSpPr>
          <p:cNvPr id="21549" name="Text Box 92"/>
          <p:cNvSpPr txBox="1">
            <a:spLocks noChangeArrowheads="1"/>
          </p:cNvSpPr>
          <p:nvPr/>
        </p:nvSpPr>
        <p:spPr bwMode="auto">
          <a:xfrm>
            <a:off x="3033713" y="5235575"/>
            <a:ext cx="4111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old</a:t>
            </a:r>
          </a:p>
        </p:txBody>
      </p:sp>
      <p:sp>
        <p:nvSpPr>
          <p:cNvPr id="21550" name="Line 93"/>
          <p:cNvSpPr>
            <a:spLocks noChangeShapeType="1"/>
          </p:cNvSpPr>
          <p:nvPr/>
        </p:nvSpPr>
        <p:spPr bwMode="auto">
          <a:xfrm flipH="1">
            <a:off x="2843213" y="5387975"/>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51" name="Line 94"/>
          <p:cNvSpPr>
            <a:spLocks noChangeShapeType="1"/>
          </p:cNvSpPr>
          <p:nvPr/>
        </p:nvSpPr>
        <p:spPr bwMode="auto">
          <a:xfrm>
            <a:off x="5595938" y="5389563"/>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1552" name="Text Box 95"/>
          <p:cNvSpPr txBox="1">
            <a:spLocks noChangeArrowheads="1"/>
          </p:cNvSpPr>
          <p:nvPr/>
        </p:nvSpPr>
        <p:spPr bwMode="auto">
          <a:xfrm>
            <a:off x="5838825" y="5041900"/>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1553" name="Text Box 96"/>
          <p:cNvSpPr txBox="1">
            <a:spLocks noChangeArrowheads="1"/>
          </p:cNvSpPr>
          <p:nvPr/>
        </p:nvSpPr>
        <p:spPr bwMode="auto">
          <a:xfrm>
            <a:off x="5838825" y="4081463"/>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1554" name="Rectangle 98"/>
          <p:cNvSpPr>
            <a:spLocks noGrp="1" noChangeArrowheads="1"/>
          </p:cNvSpPr>
          <p:nvPr>
            <p:ph type="body" idx="1"/>
          </p:nvPr>
        </p:nvSpPr>
        <p:spPr>
          <a:xfrm>
            <a:off x="809625" y="1828800"/>
            <a:ext cx="8029575" cy="1177925"/>
          </a:xfrm>
          <a:noFill/>
        </p:spPr>
        <p:txBody>
          <a:bodyPr>
            <a:normAutofit fontScale="85000" lnSpcReduction="10000"/>
          </a:bodyPr>
          <a:lstStyle/>
          <a:p>
            <a:pPr>
              <a:lnSpc>
                <a:spcPct val="90000"/>
              </a:lnSpc>
            </a:pPr>
            <a:r>
              <a:rPr lang="en-US" altLang="en-US">
                <a:solidFill>
                  <a:srgbClr val="A80000"/>
                </a:solidFill>
              </a:rPr>
              <a:t>amnesic functions</a:t>
            </a:r>
          </a:p>
          <a:p>
            <a:pPr lvl="1">
              <a:lnSpc>
                <a:spcPct val="90000"/>
              </a:lnSpc>
            </a:pPr>
            <a:r>
              <a:rPr lang="en-US" altLang="en-US"/>
              <a:t>specify allowed approximation error for each line segment</a:t>
            </a:r>
          </a:p>
          <a:p>
            <a:pPr lvl="1">
              <a:lnSpc>
                <a:spcPct val="90000"/>
              </a:lnSpc>
            </a:pPr>
            <a:r>
              <a:rPr lang="en-US" altLang="en-US"/>
              <a:t>application dependent</a:t>
            </a:r>
          </a:p>
        </p:txBody>
      </p:sp>
      <p:sp>
        <p:nvSpPr>
          <p:cNvPr id="2" name="Footer Placeholder 1">
            <a:extLst>
              <a:ext uri="{FF2B5EF4-FFF2-40B4-BE49-F238E27FC236}">
                <a16:creationId xmlns:a16="http://schemas.microsoft.com/office/drawing/2014/main" id="{C5519B36-B8BB-410F-938D-68122B9C1A54}"/>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4232013187"/>
      </p:ext>
    </p:extLst>
  </p:cSld>
  <p:clrMapOvr>
    <a:masterClrMapping/>
  </p:clrMapOvr>
  <p:transition>
    <p:zoom/>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65A23A51-2B33-4E85-A385-C67CEB60458C}" type="slidenum">
              <a:rPr lang="en-US" altLang="en-US" sz="1800" smtClean="0">
                <a:solidFill>
                  <a:srgbClr val="FFFFFF"/>
                </a:solidFill>
              </a:rPr>
              <a:pPr eaLnBrk="1" hangingPunct="1">
                <a:spcBef>
                  <a:spcPct val="0"/>
                </a:spcBef>
                <a:buClrTx/>
                <a:buFontTx/>
                <a:buNone/>
              </a:pPr>
              <a:t>122</a:t>
            </a:fld>
            <a:endParaRPr lang="en-US" altLang="en-US" sz="1800">
              <a:solidFill>
                <a:srgbClr val="FFFFFF"/>
              </a:solidFill>
            </a:endParaRPr>
          </a:p>
        </p:txBody>
      </p:sp>
      <p:sp>
        <p:nvSpPr>
          <p:cNvPr id="22531" name="Rectangle 2"/>
          <p:cNvSpPr>
            <a:spLocks noGrp="1" noChangeArrowheads="1"/>
          </p:cNvSpPr>
          <p:nvPr>
            <p:ph type="title"/>
          </p:nvPr>
        </p:nvSpPr>
        <p:spPr/>
        <p:txBody>
          <a:bodyPr/>
          <a:lstStyle/>
          <a:p>
            <a:r>
              <a:rPr lang="en-US" altLang="en-US"/>
              <a:t>How do we forget?</a:t>
            </a:r>
          </a:p>
        </p:txBody>
      </p:sp>
      <p:sp>
        <p:nvSpPr>
          <p:cNvPr id="22532" name="Line 4"/>
          <p:cNvSpPr>
            <a:spLocks noChangeAspect="1" noChangeShapeType="1"/>
          </p:cNvSpPr>
          <p:nvPr/>
        </p:nvSpPr>
        <p:spPr bwMode="auto">
          <a:xfrm>
            <a:off x="2838450" y="4252913"/>
            <a:ext cx="2938463"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33" name="Line 5"/>
          <p:cNvSpPr>
            <a:spLocks noChangeAspect="1" noChangeShapeType="1"/>
          </p:cNvSpPr>
          <p:nvPr/>
        </p:nvSpPr>
        <p:spPr bwMode="auto">
          <a:xfrm flipV="1">
            <a:off x="28384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34" name="Line 6"/>
          <p:cNvSpPr>
            <a:spLocks noChangeAspect="1" noChangeShapeType="1"/>
          </p:cNvSpPr>
          <p:nvPr/>
        </p:nvSpPr>
        <p:spPr bwMode="auto">
          <a:xfrm flipV="1">
            <a:off x="32591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35" name="Line 7"/>
          <p:cNvSpPr>
            <a:spLocks noChangeAspect="1" noChangeShapeType="1"/>
          </p:cNvSpPr>
          <p:nvPr/>
        </p:nvSpPr>
        <p:spPr bwMode="auto">
          <a:xfrm flipV="1">
            <a:off x="36798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36" name="Line 8"/>
          <p:cNvSpPr>
            <a:spLocks noChangeAspect="1" noChangeShapeType="1"/>
          </p:cNvSpPr>
          <p:nvPr/>
        </p:nvSpPr>
        <p:spPr bwMode="auto">
          <a:xfrm flipV="1">
            <a:off x="4100513" y="4211638"/>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37" name="Line 9"/>
          <p:cNvSpPr>
            <a:spLocks noChangeAspect="1" noChangeShapeType="1"/>
          </p:cNvSpPr>
          <p:nvPr/>
        </p:nvSpPr>
        <p:spPr bwMode="auto">
          <a:xfrm flipV="1">
            <a:off x="45148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38" name="Line 10"/>
          <p:cNvSpPr>
            <a:spLocks noChangeAspect="1" noChangeShapeType="1"/>
          </p:cNvSpPr>
          <p:nvPr/>
        </p:nvSpPr>
        <p:spPr bwMode="auto">
          <a:xfrm flipV="1">
            <a:off x="49355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39" name="Line 11"/>
          <p:cNvSpPr>
            <a:spLocks noChangeAspect="1" noChangeShapeType="1"/>
          </p:cNvSpPr>
          <p:nvPr/>
        </p:nvSpPr>
        <p:spPr bwMode="auto">
          <a:xfrm flipV="1">
            <a:off x="53562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40" name="Line 12"/>
          <p:cNvSpPr>
            <a:spLocks noChangeAspect="1" noChangeShapeType="1"/>
          </p:cNvSpPr>
          <p:nvPr/>
        </p:nvSpPr>
        <p:spPr bwMode="auto">
          <a:xfrm flipV="1">
            <a:off x="5776913"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41" name="Line 13"/>
          <p:cNvSpPr>
            <a:spLocks noChangeAspect="1" noChangeShapeType="1"/>
          </p:cNvSpPr>
          <p:nvPr/>
        </p:nvSpPr>
        <p:spPr bwMode="auto">
          <a:xfrm>
            <a:off x="2838450" y="4252913"/>
            <a:ext cx="26988"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42" name="Line 14"/>
          <p:cNvSpPr>
            <a:spLocks noChangeAspect="1" noChangeShapeType="1"/>
          </p:cNvSpPr>
          <p:nvPr/>
        </p:nvSpPr>
        <p:spPr bwMode="auto">
          <a:xfrm>
            <a:off x="2844800" y="5232400"/>
            <a:ext cx="2938463"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43" name="Line 15"/>
          <p:cNvSpPr>
            <a:spLocks noChangeAspect="1" noChangeShapeType="1"/>
          </p:cNvSpPr>
          <p:nvPr/>
        </p:nvSpPr>
        <p:spPr bwMode="auto">
          <a:xfrm flipV="1">
            <a:off x="28448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44" name="Line 16"/>
          <p:cNvSpPr>
            <a:spLocks noChangeAspect="1" noChangeShapeType="1"/>
          </p:cNvSpPr>
          <p:nvPr/>
        </p:nvSpPr>
        <p:spPr bwMode="auto">
          <a:xfrm flipV="1">
            <a:off x="32654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45" name="Line 17"/>
          <p:cNvSpPr>
            <a:spLocks noChangeAspect="1" noChangeShapeType="1"/>
          </p:cNvSpPr>
          <p:nvPr/>
        </p:nvSpPr>
        <p:spPr bwMode="auto">
          <a:xfrm flipV="1">
            <a:off x="36861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46" name="Line 18"/>
          <p:cNvSpPr>
            <a:spLocks noChangeAspect="1" noChangeShapeType="1"/>
          </p:cNvSpPr>
          <p:nvPr/>
        </p:nvSpPr>
        <p:spPr bwMode="auto">
          <a:xfrm flipV="1">
            <a:off x="4106863" y="5191125"/>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47" name="Line 19"/>
          <p:cNvSpPr>
            <a:spLocks noChangeAspect="1" noChangeShapeType="1"/>
          </p:cNvSpPr>
          <p:nvPr/>
        </p:nvSpPr>
        <p:spPr bwMode="auto">
          <a:xfrm flipV="1">
            <a:off x="45212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48" name="Line 20"/>
          <p:cNvSpPr>
            <a:spLocks noChangeAspect="1" noChangeShapeType="1"/>
          </p:cNvSpPr>
          <p:nvPr/>
        </p:nvSpPr>
        <p:spPr bwMode="auto">
          <a:xfrm flipV="1">
            <a:off x="49418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49" name="Line 21"/>
          <p:cNvSpPr>
            <a:spLocks noChangeAspect="1" noChangeShapeType="1"/>
          </p:cNvSpPr>
          <p:nvPr/>
        </p:nvSpPr>
        <p:spPr bwMode="auto">
          <a:xfrm flipV="1">
            <a:off x="53625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50" name="Line 22"/>
          <p:cNvSpPr>
            <a:spLocks noChangeAspect="1" noChangeShapeType="1"/>
          </p:cNvSpPr>
          <p:nvPr/>
        </p:nvSpPr>
        <p:spPr bwMode="auto">
          <a:xfrm flipV="1">
            <a:off x="5783263"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51" name="Line 23"/>
          <p:cNvSpPr>
            <a:spLocks noChangeAspect="1" noChangeShapeType="1"/>
          </p:cNvSpPr>
          <p:nvPr/>
        </p:nvSpPr>
        <p:spPr bwMode="auto">
          <a:xfrm>
            <a:off x="2844800" y="5232400"/>
            <a:ext cx="26988"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52" name="Line 24"/>
          <p:cNvSpPr>
            <a:spLocks noChangeShapeType="1"/>
          </p:cNvSpPr>
          <p:nvPr/>
        </p:nvSpPr>
        <p:spPr bwMode="auto">
          <a:xfrm flipV="1">
            <a:off x="2844800" y="4351338"/>
            <a:ext cx="0" cy="882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53" name="Line 25"/>
          <p:cNvSpPr>
            <a:spLocks noChangeShapeType="1"/>
          </p:cNvSpPr>
          <p:nvPr/>
        </p:nvSpPr>
        <p:spPr bwMode="auto">
          <a:xfrm>
            <a:off x="2844800" y="5003800"/>
            <a:ext cx="295751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54" name="Text Box 26"/>
          <p:cNvSpPr txBox="1">
            <a:spLocks noChangeArrowheads="1"/>
          </p:cNvSpPr>
          <p:nvPr/>
        </p:nvSpPr>
        <p:spPr bwMode="auto">
          <a:xfrm>
            <a:off x="2546350" y="4811713"/>
            <a:ext cx="298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1</a:t>
            </a:r>
          </a:p>
        </p:txBody>
      </p:sp>
      <p:sp>
        <p:nvSpPr>
          <p:cNvPr id="22555" name="Text Box 27"/>
          <p:cNvSpPr txBox="1">
            <a:spLocks noChangeArrowheads="1"/>
          </p:cNvSpPr>
          <p:nvPr/>
        </p:nvSpPr>
        <p:spPr bwMode="auto">
          <a:xfrm>
            <a:off x="1308100" y="3390900"/>
            <a:ext cx="1168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time series</a:t>
            </a:r>
          </a:p>
        </p:txBody>
      </p:sp>
      <p:sp>
        <p:nvSpPr>
          <p:cNvPr id="22556" name="Text Box 28"/>
          <p:cNvSpPr txBox="1">
            <a:spLocks noChangeArrowheads="1"/>
          </p:cNvSpPr>
          <p:nvPr/>
        </p:nvSpPr>
        <p:spPr bwMode="auto">
          <a:xfrm>
            <a:off x="731838" y="4598988"/>
            <a:ext cx="1752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amnesic function</a:t>
            </a:r>
          </a:p>
        </p:txBody>
      </p:sp>
      <p:sp>
        <p:nvSpPr>
          <p:cNvPr id="22557" name="Oval 29"/>
          <p:cNvSpPr>
            <a:spLocks noChangeArrowheads="1"/>
          </p:cNvSpPr>
          <p:nvPr/>
        </p:nvSpPr>
        <p:spPr bwMode="auto">
          <a:xfrm>
            <a:off x="5302250" y="3929063"/>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2558" name="Oval 30"/>
          <p:cNvSpPr>
            <a:spLocks noChangeArrowheads="1"/>
          </p:cNvSpPr>
          <p:nvPr/>
        </p:nvSpPr>
        <p:spPr bwMode="auto">
          <a:xfrm>
            <a:off x="5724525" y="35067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2559" name="Oval 31"/>
          <p:cNvSpPr>
            <a:spLocks noChangeArrowheads="1"/>
          </p:cNvSpPr>
          <p:nvPr/>
        </p:nvSpPr>
        <p:spPr bwMode="auto">
          <a:xfrm>
            <a:off x="4918075" y="37750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2560" name="Oval 32"/>
          <p:cNvSpPr>
            <a:spLocks noChangeArrowheads="1"/>
          </p:cNvSpPr>
          <p:nvPr/>
        </p:nvSpPr>
        <p:spPr bwMode="auto">
          <a:xfrm>
            <a:off x="4456113" y="33147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2561" name="Oval 33"/>
          <p:cNvSpPr>
            <a:spLocks noChangeArrowheads="1"/>
          </p:cNvSpPr>
          <p:nvPr/>
        </p:nvSpPr>
        <p:spPr bwMode="auto">
          <a:xfrm>
            <a:off x="4071938" y="33528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2562" name="Oval 34"/>
          <p:cNvSpPr>
            <a:spLocks noChangeArrowheads="1"/>
          </p:cNvSpPr>
          <p:nvPr/>
        </p:nvSpPr>
        <p:spPr bwMode="auto">
          <a:xfrm>
            <a:off x="3611563" y="3044825"/>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2563" name="Oval 35"/>
          <p:cNvSpPr>
            <a:spLocks noChangeArrowheads="1"/>
          </p:cNvSpPr>
          <p:nvPr/>
        </p:nvSpPr>
        <p:spPr bwMode="auto">
          <a:xfrm>
            <a:off x="3228975" y="36226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2564" name="Oval 36"/>
          <p:cNvSpPr>
            <a:spLocks noChangeArrowheads="1"/>
          </p:cNvSpPr>
          <p:nvPr/>
        </p:nvSpPr>
        <p:spPr bwMode="auto">
          <a:xfrm>
            <a:off x="2805113" y="32766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2565" name="Line 37"/>
          <p:cNvSpPr>
            <a:spLocks noChangeShapeType="1"/>
          </p:cNvSpPr>
          <p:nvPr/>
        </p:nvSpPr>
        <p:spPr bwMode="auto">
          <a:xfrm>
            <a:off x="2844800" y="3314700"/>
            <a:ext cx="422275" cy="3460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66" name="Line 38"/>
          <p:cNvSpPr>
            <a:spLocks noChangeShapeType="1"/>
          </p:cNvSpPr>
          <p:nvPr/>
        </p:nvSpPr>
        <p:spPr bwMode="auto">
          <a:xfrm flipV="1">
            <a:off x="3267075" y="3084513"/>
            <a:ext cx="384175" cy="576262"/>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67" name="Line 39"/>
          <p:cNvSpPr>
            <a:spLocks noChangeShapeType="1"/>
          </p:cNvSpPr>
          <p:nvPr/>
        </p:nvSpPr>
        <p:spPr bwMode="auto">
          <a:xfrm>
            <a:off x="3651250" y="3084513"/>
            <a:ext cx="460375" cy="306387"/>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68" name="Line 40"/>
          <p:cNvSpPr>
            <a:spLocks noChangeShapeType="1"/>
          </p:cNvSpPr>
          <p:nvPr/>
        </p:nvSpPr>
        <p:spPr bwMode="auto">
          <a:xfrm flipV="1">
            <a:off x="4111625" y="3352800"/>
            <a:ext cx="384175" cy="38100"/>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69" name="Line 41"/>
          <p:cNvSpPr>
            <a:spLocks noChangeShapeType="1"/>
          </p:cNvSpPr>
          <p:nvPr/>
        </p:nvSpPr>
        <p:spPr bwMode="auto">
          <a:xfrm>
            <a:off x="4495800" y="3352800"/>
            <a:ext cx="460375" cy="4603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70" name="Line 42"/>
          <p:cNvSpPr>
            <a:spLocks noChangeShapeType="1"/>
          </p:cNvSpPr>
          <p:nvPr/>
        </p:nvSpPr>
        <p:spPr bwMode="auto">
          <a:xfrm>
            <a:off x="4956175" y="3813175"/>
            <a:ext cx="384175" cy="153988"/>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71" name="Line 43"/>
          <p:cNvSpPr>
            <a:spLocks noChangeShapeType="1"/>
          </p:cNvSpPr>
          <p:nvPr/>
        </p:nvSpPr>
        <p:spPr bwMode="auto">
          <a:xfrm flipV="1">
            <a:off x="5340350" y="3544888"/>
            <a:ext cx="423863" cy="4222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72" name="Line 44"/>
          <p:cNvSpPr>
            <a:spLocks noChangeShapeType="1"/>
          </p:cNvSpPr>
          <p:nvPr/>
        </p:nvSpPr>
        <p:spPr bwMode="auto">
          <a:xfrm flipH="1">
            <a:off x="2843213" y="3121025"/>
            <a:ext cx="1268412" cy="46196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73" name="Line 45"/>
          <p:cNvSpPr>
            <a:spLocks noChangeShapeType="1"/>
          </p:cNvSpPr>
          <p:nvPr/>
        </p:nvSpPr>
        <p:spPr bwMode="auto">
          <a:xfrm>
            <a:off x="4495800" y="3582988"/>
            <a:ext cx="1266825" cy="1920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74" name="Text Box 46"/>
          <p:cNvSpPr txBox="1">
            <a:spLocks noChangeArrowheads="1"/>
          </p:cNvSpPr>
          <p:nvPr/>
        </p:nvSpPr>
        <p:spPr bwMode="auto">
          <a:xfrm>
            <a:off x="5133975" y="5237163"/>
            <a:ext cx="4810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new</a:t>
            </a:r>
          </a:p>
        </p:txBody>
      </p:sp>
      <p:sp>
        <p:nvSpPr>
          <p:cNvPr id="22575" name="Text Box 47"/>
          <p:cNvSpPr txBox="1">
            <a:spLocks noChangeArrowheads="1"/>
          </p:cNvSpPr>
          <p:nvPr/>
        </p:nvSpPr>
        <p:spPr bwMode="auto">
          <a:xfrm>
            <a:off x="3033713" y="5235575"/>
            <a:ext cx="4111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old</a:t>
            </a:r>
          </a:p>
        </p:txBody>
      </p:sp>
      <p:sp>
        <p:nvSpPr>
          <p:cNvPr id="22576" name="Line 48"/>
          <p:cNvSpPr>
            <a:spLocks noChangeShapeType="1"/>
          </p:cNvSpPr>
          <p:nvPr/>
        </p:nvSpPr>
        <p:spPr bwMode="auto">
          <a:xfrm flipH="1">
            <a:off x="2843213" y="5387975"/>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77" name="Line 49"/>
          <p:cNvSpPr>
            <a:spLocks noChangeShapeType="1"/>
          </p:cNvSpPr>
          <p:nvPr/>
        </p:nvSpPr>
        <p:spPr bwMode="auto">
          <a:xfrm>
            <a:off x="5595938" y="5389563"/>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2578" name="Text Box 50"/>
          <p:cNvSpPr txBox="1">
            <a:spLocks noChangeArrowheads="1"/>
          </p:cNvSpPr>
          <p:nvPr/>
        </p:nvSpPr>
        <p:spPr bwMode="auto">
          <a:xfrm>
            <a:off x="5838825" y="5041900"/>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2579" name="Text Box 51"/>
          <p:cNvSpPr txBox="1">
            <a:spLocks noChangeArrowheads="1"/>
          </p:cNvSpPr>
          <p:nvPr/>
        </p:nvSpPr>
        <p:spPr bwMode="auto">
          <a:xfrm>
            <a:off x="5838825" y="4081463"/>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2580" name="Rectangle 53"/>
          <p:cNvSpPr>
            <a:spLocks noGrp="1" noChangeArrowheads="1"/>
          </p:cNvSpPr>
          <p:nvPr>
            <p:ph type="body" idx="1"/>
          </p:nvPr>
        </p:nvSpPr>
        <p:spPr>
          <a:xfrm>
            <a:off x="809625" y="1828800"/>
            <a:ext cx="8029575" cy="1177925"/>
          </a:xfrm>
          <a:noFill/>
        </p:spPr>
        <p:txBody>
          <a:bodyPr>
            <a:normAutofit fontScale="85000" lnSpcReduction="10000"/>
          </a:bodyPr>
          <a:lstStyle/>
          <a:p>
            <a:pPr>
              <a:lnSpc>
                <a:spcPct val="90000"/>
              </a:lnSpc>
            </a:pPr>
            <a:r>
              <a:rPr lang="en-US" altLang="en-US">
                <a:solidFill>
                  <a:srgbClr val="A80000"/>
                </a:solidFill>
              </a:rPr>
              <a:t>amnesic functions</a:t>
            </a:r>
          </a:p>
          <a:p>
            <a:pPr lvl="1">
              <a:lnSpc>
                <a:spcPct val="90000"/>
              </a:lnSpc>
            </a:pPr>
            <a:r>
              <a:rPr lang="en-US" altLang="en-US"/>
              <a:t>specify allowed approximation error for each line segment</a:t>
            </a:r>
          </a:p>
          <a:p>
            <a:pPr lvl="1">
              <a:lnSpc>
                <a:spcPct val="90000"/>
              </a:lnSpc>
            </a:pPr>
            <a:r>
              <a:rPr lang="en-US" altLang="en-US"/>
              <a:t>application dependent</a:t>
            </a:r>
          </a:p>
        </p:txBody>
      </p:sp>
      <p:sp>
        <p:nvSpPr>
          <p:cNvPr id="2" name="Footer Placeholder 1">
            <a:extLst>
              <a:ext uri="{FF2B5EF4-FFF2-40B4-BE49-F238E27FC236}">
                <a16:creationId xmlns:a16="http://schemas.microsoft.com/office/drawing/2014/main" id="{70034E98-7215-4E5C-BF3C-F460C4EAF04A}"/>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327619485"/>
      </p:ext>
    </p:extLst>
  </p:cSld>
  <p:clrMapOvr>
    <a:masterClrMapping/>
  </p:clrMapOvr>
  <p:transition>
    <p:zoom/>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58C35A36-9390-498E-BCE7-3C4FD8A8A900}" type="slidenum">
              <a:rPr lang="en-US" altLang="en-US" sz="1800" smtClean="0">
                <a:solidFill>
                  <a:srgbClr val="FFFFFF"/>
                </a:solidFill>
              </a:rPr>
              <a:pPr eaLnBrk="1" hangingPunct="1">
                <a:spcBef>
                  <a:spcPct val="0"/>
                </a:spcBef>
                <a:buClrTx/>
                <a:buFontTx/>
                <a:buNone/>
              </a:pPr>
              <a:t>123</a:t>
            </a:fld>
            <a:endParaRPr lang="en-US" altLang="en-US" sz="1800">
              <a:solidFill>
                <a:srgbClr val="FFFFFF"/>
              </a:solidFill>
            </a:endParaRPr>
          </a:p>
        </p:txBody>
      </p:sp>
      <p:sp>
        <p:nvSpPr>
          <p:cNvPr id="23555" name="Line 54"/>
          <p:cNvSpPr>
            <a:spLocks noChangeShapeType="1"/>
          </p:cNvSpPr>
          <p:nvPr/>
        </p:nvSpPr>
        <p:spPr bwMode="auto">
          <a:xfrm flipH="1">
            <a:off x="2843213" y="3121025"/>
            <a:ext cx="1268412" cy="461963"/>
          </a:xfrm>
          <a:prstGeom prst="line">
            <a:avLst/>
          </a:prstGeom>
          <a:noFill/>
          <a:ln w="28575">
            <a:solidFill>
              <a:srgbClr val="D1D1D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56" name="Line 55"/>
          <p:cNvSpPr>
            <a:spLocks noChangeShapeType="1"/>
          </p:cNvSpPr>
          <p:nvPr/>
        </p:nvSpPr>
        <p:spPr bwMode="auto">
          <a:xfrm>
            <a:off x="4495800" y="3582988"/>
            <a:ext cx="1266825" cy="192087"/>
          </a:xfrm>
          <a:prstGeom prst="line">
            <a:avLst/>
          </a:prstGeom>
          <a:noFill/>
          <a:ln w="28575">
            <a:solidFill>
              <a:srgbClr val="D1D1D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57" name="Rectangle 2"/>
          <p:cNvSpPr>
            <a:spLocks noGrp="1" noChangeArrowheads="1"/>
          </p:cNvSpPr>
          <p:nvPr>
            <p:ph type="title"/>
          </p:nvPr>
        </p:nvSpPr>
        <p:spPr/>
        <p:txBody>
          <a:bodyPr/>
          <a:lstStyle/>
          <a:p>
            <a:r>
              <a:rPr lang="en-US" altLang="en-US"/>
              <a:t>How do we forget?</a:t>
            </a:r>
          </a:p>
        </p:txBody>
      </p:sp>
      <p:sp>
        <p:nvSpPr>
          <p:cNvPr id="23558" name="Line 4"/>
          <p:cNvSpPr>
            <a:spLocks noChangeAspect="1" noChangeShapeType="1"/>
          </p:cNvSpPr>
          <p:nvPr/>
        </p:nvSpPr>
        <p:spPr bwMode="auto">
          <a:xfrm>
            <a:off x="2838450" y="4252913"/>
            <a:ext cx="2938463"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59" name="Line 5"/>
          <p:cNvSpPr>
            <a:spLocks noChangeAspect="1" noChangeShapeType="1"/>
          </p:cNvSpPr>
          <p:nvPr/>
        </p:nvSpPr>
        <p:spPr bwMode="auto">
          <a:xfrm flipV="1">
            <a:off x="28384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60" name="Line 6"/>
          <p:cNvSpPr>
            <a:spLocks noChangeAspect="1" noChangeShapeType="1"/>
          </p:cNvSpPr>
          <p:nvPr/>
        </p:nvSpPr>
        <p:spPr bwMode="auto">
          <a:xfrm flipV="1">
            <a:off x="32591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61" name="Line 7"/>
          <p:cNvSpPr>
            <a:spLocks noChangeAspect="1" noChangeShapeType="1"/>
          </p:cNvSpPr>
          <p:nvPr/>
        </p:nvSpPr>
        <p:spPr bwMode="auto">
          <a:xfrm flipV="1">
            <a:off x="36798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62" name="Line 8"/>
          <p:cNvSpPr>
            <a:spLocks noChangeAspect="1" noChangeShapeType="1"/>
          </p:cNvSpPr>
          <p:nvPr/>
        </p:nvSpPr>
        <p:spPr bwMode="auto">
          <a:xfrm flipV="1">
            <a:off x="4100513" y="4211638"/>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63" name="Line 9"/>
          <p:cNvSpPr>
            <a:spLocks noChangeAspect="1" noChangeShapeType="1"/>
          </p:cNvSpPr>
          <p:nvPr/>
        </p:nvSpPr>
        <p:spPr bwMode="auto">
          <a:xfrm flipV="1">
            <a:off x="45148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64" name="Line 10"/>
          <p:cNvSpPr>
            <a:spLocks noChangeAspect="1" noChangeShapeType="1"/>
          </p:cNvSpPr>
          <p:nvPr/>
        </p:nvSpPr>
        <p:spPr bwMode="auto">
          <a:xfrm flipV="1">
            <a:off x="49355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65" name="Line 11"/>
          <p:cNvSpPr>
            <a:spLocks noChangeAspect="1" noChangeShapeType="1"/>
          </p:cNvSpPr>
          <p:nvPr/>
        </p:nvSpPr>
        <p:spPr bwMode="auto">
          <a:xfrm flipV="1">
            <a:off x="53562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66" name="Line 12"/>
          <p:cNvSpPr>
            <a:spLocks noChangeAspect="1" noChangeShapeType="1"/>
          </p:cNvSpPr>
          <p:nvPr/>
        </p:nvSpPr>
        <p:spPr bwMode="auto">
          <a:xfrm flipV="1">
            <a:off x="5776913"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67" name="Line 13"/>
          <p:cNvSpPr>
            <a:spLocks noChangeAspect="1" noChangeShapeType="1"/>
          </p:cNvSpPr>
          <p:nvPr/>
        </p:nvSpPr>
        <p:spPr bwMode="auto">
          <a:xfrm>
            <a:off x="2838450" y="4252913"/>
            <a:ext cx="26988"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68" name="Line 15"/>
          <p:cNvSpPr>
            <a:spLocks noChangeAspect="1" noChangeShapeType="1"/>
          </p:cNvSpPr>
          <p:nvPr/>
        </p:nvSpPr>
        <p:spPr bwMode="auto">
          <a:xfrm>
            <a:off x="2844800" y="5232400"/>
            <a:ext cx="2938463"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69" name="Line 16"/>
          <p:cNvSpPr>
            <a:spLocks noChangeAspect="1" noChangeShapeType="1"/>
          </p:cNvSpPr>
          <p:nvPr/>
        </p:nvSpPr>
        <p:spPr bwMode="auto">
          <a:xfrm flipV="1">
            <a:off x="28448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70" name="Line 17"/>
          <p:cNvSpPr>
            <a:spLocks noChangeAspect="1" noChangeShapeType="1"/>
          </p:cNvSpPr>
          <p:nvPr/>
        </p:nvSpPr>
        <p:spPr bwMode="auto">
          <a:xfrm flipV="1">
            <a:off x="32654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71" name="Line 18"/>
          <p:cNvSpPr>
            <a:spLocks noChangeAspect="1" noChangeShapeType="1"/>
          </p:cNvSpPr>
          <p:nvPr/>
        </p:nvSpPr>
        <p:spPr bwMode="auto">
          <a:xfrm flipV="1">
            <a:off x="36861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72" name="Line 19"/>
          <p:cNvSpPr>
            <a:spLocks noChangeAspect="1" noChangeShapeType="1"/>
          </p:cNvSpPr>
          <p:nvPr/>
        </p:nvSpPr>
        <p:spPr bwMode="auto">
          <a:xfrm flipV="1">
            <a:off x="4106863" y="5191125"/>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73" name="Line 20"/>
          <p:cNvSpPr>
            <a:spLocks noChangeAspect="1" noChangeShapeType="1"/>
          </p:cNvSpPr>
          <p:nvPr/>
        </p:nvSpPr>
        <p:spPr bwMode="auto">
          <a:xfrm flipV="1">
            <a:off x="45212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74" name="Line 21"/>
          <p:cNvSpPr>
            <a:spLocks noChangeAspect="1" noChangeShapeType="1"/>
          </p:cNvSpPr>
          <p:nvPr/>
        </p:nvSpPr>
        <p:spPr bwMode="auto">
          <a:xfrm flipV="1">
            <a:off x="49418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75" name="Line 22"/>
          <p:cNvSpPr>
            <a:spLocks noChangeAspect="1" noChangeShapeType="1"/>
          </p:cNvSpPr>
          <p:nvPr/>
        </p:nvSpPr>
        <p:spPr bwMode="auto">
          <a:xfrm flipV="1">
            <a:off x="53625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76" name="Line 23"/>
          <p:cNvSpPr>
            <a:spLocks noChangeAspect="1" noChangeShapeType="1"/>
          </p:cNvSpPr>
          <p:nvPr/>
        </p:nvSpPr>
        <p:spPr bwMode="auto">
          <a:xfrm flipV="1">
            <a:off x="5783263"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77" name="Line 24"/>
          <p:cNvSpPr>
            <a:spLocks noChangeAspect="1" noChangeShapeType="1"/>
          </p:cNvSpPr>
          <p:nvPr/>
        </p:nvSpPr>
        <p:spPr bwMode="auto">
          <a:xfrm>
            <a:off x="2844800" y="5232400"/>
            <a:ext cx="26988"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78" name="Line 25"/>
          <p:cNvSpPr>
            <a:spLocks noChangeShapeType="1"/>
          </p:cNvSpPr>
          <p:nvPr/>
        </p:nvSpPr>
        <p:spPr bwMode="auto">
          <a:xfrm flipV="1">
            <a:off x="2844800" y="4351338"/>
            <a:ext cx="0" cy="882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79" name="Line 26"/>
          <p:cNvSpPr>
            <a:spLocks noChangeShapeType="1"/>
          </p:cNvSpPr>
          <p:nvPr/>
        </p:nvSpPr>
        <p:spPr bwMode="auto">
          <a:xfrm>
            <a:off x="4956175" y="5003800"/>
            <a:ext cx="84613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80" name="Text Box 27"/>
          <p:cNvSpPr txBox="1">
            <a:spLocks noChangeArrowheads="1"/>
          </p:cNvSpPr>
          <p:nvPr/>
        </p:nvSpPr>
        <p:spPr bwMode="auto">
          <a:xfrm>
            <a:off x="2546350" y="4811713"/>
            <a:ext cx="298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1</a:t>
            </a:r>
          </a:p>
        </p:txBody>
      </p:sp>
      <p:sp>
        <p:nvSpPr>
          <p:cNvPr id="23581" name="Text Box 28"/>
          <p:cNvSpPr txBox="1">
            <a:spLocks noChangeArrowheads="1"/>
          </p:cNvSpPr>
          <p:nvPr/>
        </p:nvSpPr>
        <p:spPr bwMode="auto">
          <a:xfrm>
            <a:off x="1308100" y="3390900"/>
            <a:ext cx="1168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time series</a:t>
            </a:r>
          </a:p>
        </p:txBody>
      </p:sp>
      <p:sp>
        <p:nvSpPr>
          <p:cNvPr id="23582" name="Text Box 29"/>
          <p:cNvSpPr txBox="1">
            <a:spLocks noChangeArrowheads="1"/>
          </p:cNvSpPr>
          <p:nvPr/>
        </p:nvSpPr>
        <p:spPr bwMode="auto">
          <a:xfrm>
            <a:off x="731838" y="4598988"/>
            <a:ext cx="1752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amnesic function</a:t>
            </a:r>
          </a:p>
        </p:txBody>
      </p:sp>
      <p:sp>
        <p:nvSpPr>
          <p:cNvPr id="23583" name="Oval 30"/>
          <p:cNvSpPr>
            <a:spLocks noChangeArrowheads="1"/>
          </p:cNvSpPr>
          <p:nvPr/>
        </p:nvSpPr>
        <p:spPr bwMode="auto">
          <a:xfrm>
            <a:off x="5302250" y="3929063"/>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3584" name="Oval 31"/>
          <p:cNvSpPr>
            <a:spLocks noChangeArrowheads="1"/>
          </p:cNvSpPr>
          <p:nvPr/>
        </p:nvSpPr>
        <p:spPr bwMode="auto">
          <a:xfrm>
            <a:off x="5724525" y="35067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3585" name="Oval 32"/>
          <p:cNvSpPr>
            <a:spLocks noChangeArrowheads="1"/>
          </p:cNvSpPr>
          <p:nvPr/>
        </p:nvSpPr>
        <p:spPr bwMode="auto">
          <a:xfrm>
            <a:off x="4918075" y="37750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3586" name="Oval 33"/>
          <p:cNvSpPr>
            <a:spLocks noChangeArrowheads="1"/>
          </p:cNvSpPr>
          <p:nvPr/>
        </p:nvSpPr>
        <p:spPr bwMode="auto">
          <a:xfrm>
            <a:off x="4456113" y="33147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3587" name="Oval 34"/>
          <p:cNvSpPr>
            <a:spLocks noChangeArrowheads="1"/>
          </p:cNvSpPr>
          <p:nvPr/>
        </p:nvSpPr>
        <p:spPr bwMode="auto">
          <a:xfrm>
            <a:off x="4071938" y="33528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3588" name="Oval 35"/>
          <p:cNvSpPr>
            <a:spLocks noChangeArrowheads="1"/>
          </p:cNvSpPr>
          <p:nvPr/>
        </p:nvSpPr>
        <p:spPr bwMode="auto">
          <a:xfrm>
            <a:off x="3611563" y="3044825"/>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3589" name="Oval 36"/>
          <p:cNvSpPr>
            <a:spLocks noChangeArrowheads="1"/>
          </p:cNvSpPr>
          <p:nvPr/>
        </p:nvSpPr>
        <p:spPr bwMode="auto">
          <a:xfrm>
            <a:off x="3228975" y="36226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3590" name="Oval 37"/>
          <p:cNvSpPr>
            <a:spLocks noChangeArrowheads="1"/>
          </p:cNvSpPr>
          <p:nvPr/>
        </p:nvSpPr>
        <p:spPr bwMode="auto">
          <a:xfrm>
            <a:off x="2805113" y="32766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3591" name="Line 38"/>
          <p:cNvSpPr>
            <a:spLocks noChangeShapeType="1"/>
          </p:cNvSpPr>
          <p:nvPr/>
        </p:nvSpPr>
        <p:spPr bwMode="auto">
          <a:xfrm>
            <a:off x="2844800" y="3314700"/>
            <a:ext cx="422275" cy="3460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92" name="Line 39"/>
          <p:cNvSpPr>
            <a:spLocks noChangeShapeType="1"/>
          </p:cNvSpPr>
          <p:nvPr/>
        </p:nvSpPr>
        <p:spPr bwMode="auto">
          <a:xfrm flipV="1">
            <a:off x="3267075" y="3084513"/>
            <a:ext cx="384175" cy="576262"/>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93" name="Line 40"/>
          <p:cNvSpPr>
            <a:spLocks noChangeShapeType="1"/>
          </p:cNvSpPr>
          <p:nvPr/>
        </p:nvSpPr>
        <p:spPr bwMode="auto">
          <a:xfrm>
            <a:off x="3651250" y="3084513"/>
            <a:ext cx="460375" cy="306387"/>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94" name="Line 41"/>
          <p:cNvSpPr>
            <a:spLocks noChangeShapeType="1"/>
          </p:cNvSpPr>
          <p:nvPr/>
        </p:nvSpPr>
        <p:spPr bwMode="auto">
          <a:xfrm flipV="1">
            <a:off x="4111625" y="3352800"/>
            <a:ext cx="384175" cy="38100"/>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95" name="Line 42"/>
          <p:cNvSpPr>
            <a:spLocks noChangeShapeType="1"/>
          </p:cNvSpPr>
          <p:nvPr/>
        </p:nvSpPr>
        <p:spPr bwMode="auto">
          <a:xfrm>
            <a:off x="4495800" y="3352800"/>
            <a:ext cx="460375" cy="4603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96" name="Line 43"/>
          <p:cNvSpPr>
            <a:spLocks noChangeShapeType="1"/>
          </p:cNvSpPr>
          <p:nvPr/>
        </p:nvSpPr>
        <p:spPr bwMode="auto">
          <a:xfrm>
            <a:off x="4956175" y="3813175"/>
            <a:ext cx="384175" cy="153988"/>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97" name="Line 44"/>
          <p:cNvSpPr>
            <a:spLocks noChangeShapeType="1"/>
          </p:cNvSpPr>
          <p:nvPr/>
        </p:nvSpPr>
        <p:spPr bwMode="auto">
          <a:xfrm flipV="1">
            <a:off x="5340350" y="3544888"/>
            <a:ext cx="423863" cy="4222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98" name="Line 45"/>
          <p:cNvSpPr>
            <a:spLocks noChangeShapeType="1"/>
          </p:cNvSpPr>
          <p:nvPr/>
        </p:nvSpPr>
        <p:spPr bwMode="auto">
          <a:xfrm flipH="1">
            <a:off x="2843213" y="5003800"/>
            <a:ext cx="21129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599" name="Line 46"/>
          <p:cNvSpPr>
            <a:spLocks noChangeShapeType="1"/>
          </p:cNvSpPr>
          <p:nvPr/>
        </p:nvSpPr>
        <p:spPr bwMode="auto">
          <a:xfrm>
            <a:off x="2843213" y="4581525"/>
            <a:ext cx="21129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600" name="Line 47"/>
          <p:cNvSpPr>
            <a:spLocks noChangeShapeType="1"/>
          </p:cNvSpPr>
          <p:nvPr/>
        </p:nvSpPr>
        <p:spPr bwMode="auto">
          <a:xfrm flipV="1">
            <a:off x="4956175" y="4581525"/>
            <a:ext cx="0" cy="6524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601" name="Text Box 48"/>
          <p:cNvSpPr txBox="1">
            <a:spLocks noChangeArrowheads="1"/>
          </p:cNvSpPr>
          <p:nvPr/>
        </p:nvSpPr>
        <p:spPr bwMode="auto">
          <a:xfrm>
            <a:off x="2544763" y="4389438"/>
            <a:ext cx="298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3</a:t>
            </a:r>
          </a:p>
        </p:txBody>
      </p:sp>
      <p:sp>
        <p:nvSpPr>
          <p:cNvPr id="23602" name="Text Box 56"/>
          <p:cNvSpPr txBox="1">
            <a:spLocks noChangeArrowheads="1"/>
          </p:cNvSpPr>
          <p:nvPr/>
        </p:nvSpPr>
        <p:spPr bwMode="auto">
          <a:xfrm>
            <a:off x="5133975" y="5237163"/>
            <a:ext cx="4810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new</a:t>
            </a:r>
          </a:p>
        </p:txBody>
      </p:sp>
      <p:sp>
        <p:nvSpPr>
          <p:cNvPr id="23603" name="Text Box 57"/>
          <p:cNvSpPr txBox="1">
            <a:spLocks noChangeArrowheads="1"/>
          </p:cNvSpPr>
          <p:nvPr/>
        </p:nvSpPr>
        <p:spPr bwMode="auto">
          <a:xfrm>
            <a:off x="3033713" y="5235575"/>
            <a:ext cx="4111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old</a:t>
            </a:r>
          </a:p>
        </p:txBody>
      </p:sp>
      <p:sp>
        <p:nvSpPr>
          <p:cNvPr id="23604" name="Line 58"/>
          <p:cNvSpPr>
            <a:spLocks noChangeShapeType="1"/>
          </p:cNvSpPr>
          <p:nvPr/>
        </p:nvSpPr>
        <p:spPr bwMode="auto">
          <a:xfrm flipH="1">
            <a:off x="2843213" y="5387975"/>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605" name="Line 59"/>
          <p:cNvSpPr>
            <a:spLocks noChangeShapeType="1"/>
          </p:cNvSpPr>
          <p:nvPr/>
        </p:nvSpPr>
        <p:spPr bwMode="auto">
          <a:xfrm>
            <a:off x="5595938" y="5389563"/>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3606" name="Text Box 60"/>
          <p:cNvSpPr txBox="1">
            <a:spLocks noChangeArrowheads="1"/>
          </p:cNvSpPr>
          <p:nvPr/>
        </p:nvSpPr>
        <p:spPr bwMode="auto">
          <a:xfrm>
            <a:off x="5838825" y="5041900"/>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3607" name="Text Box 61"/>
          <p:cNvSpPr txBox="1">
            <a:spLocks noChangeArrowheads="1"/>
          </p:cNvSpPr>
          <p:nvPr/>
        </p:nvSpPr>
        <p:spPr bwMode="auto">
          <a:xfrm>
            <a:off x="5838825" y="4081463"/>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3608" name="Rectangle 63"/>
          <p:cNvSpPr>
            <a:spLocks noGrp="1" noChangeArrowheads="1"/>
          </p:cNvSpPr>
          <p:nvPr>
            <p:ph type="body" idx="1"/>
          </p:nvPr>
        </p:nvSpPr>
        <p:spPr>
          <a:xfrm>
            <a:off x="809625" y="1828800"/>
            <a:ext cx="8029575" cy="1177925"/>
          </a:xfrm>
          <a:noFill/>
        </p:spPr>
        <p:txBody>
          <a:bodyPr>
            <a:normAutofit fontScale="85000" lnSpcReduction="10000"/>
          </a:bodyPr>
          <a:lstStyle/>
          <a:p>
            <a:pPr>
              <a:lnSpc>
                <a:spcPct val="90000"/>
              </a:lnSpc>
            </a:pPr>
            <a:r>
              <a:rPr lang="en-US" altLang="en-US">
                <a:solidFill>
                  <a:srgbClr val="A80000"/>
                </a:solidFill>
              </a:rPr>
              <a:t>amnesic functions</a:t>
            </a:r>
          </a:p>
          <a:p>
            <a:pPr lvl="1">
              <a:lnSpc>
                <a:spcPct val="90000"/>
              </a:lnSpc>
            </a:pPr>
            <a:r>
              <a:rPr lang="en-US" altLang="en-US"/>
              <a:t>specify allowed approximation error for each line segment</a:t>
            </a:r>
          </a:p>
          <a:p>
            <a:pPr lvl="1">
              <a:lnSpc>
                <a:spcPct val="90000"/>
              </a:lnSpc>
            </a:pPr>
            <a:r>
              <a:rPr lang="en-US" altLang="en-US"/>
              <a:t>application dependent</a:t>
            </a:r>
          </a:p>
        </p:txBody>
      </p:sp>
      <p:sp>
        <p:nvSpPr>
          <p:cNvPr id="2" name="Footer Placeholder 1">
            <a:extLst>
              <a:ext uri="{FF2B5EF4-FFF2-40B4-BE49-F238E27FC236}">
                <a16:creationId xmlns:a16="http://schemas.microsoft.com/office/drawing/2014/main" id="{67945DF3-895B-4985-B292-866A32CF490E}"/>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745105405"/>
      </p:ext>
    </p:extLst>
  </p:cSld>
  <p:clrMapOvr>
    <a:masterClrMapping/>
  </p:clrMapOvr>
  <p:transition>
    <p:zoom/>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40677ACB-F37E-449C-A92F-24AE1FFF34EE}" type="slidenum">
              <a:rPr lang="en-US" altLang="en-US" sz="1800" smtClean="0">
                <a:solidFill>
                  <a:srgbClr val="FFFFFF"/>
                </a:solidFill>
              </a:rPr>
              <a:pPr eaLnBrk="1" hangingPunct="1">
                <a:spcBef>
                  <a:spcPct val="0"/>
                </a:spcBef>
                <a:buClrTx/>
                <a:buFontTx/>
                <a:buNone/>
              </a:pPr>
              <a:t>124</a:t>
            </a:fld>
            <a:endParaRPr lang="en-US" altLang="en-US" sz="1800">
              <a:solidFill>
                <a:srgbClr val="FFFFFF"/>
              </a:solidFill>
            </a:endParaRPr>
          </a:p>
        </p:txBody>
      </p:sp>
      <p:sp>
        <p:nvSpPr>
          <p:cNvPr id="24579" name="Line 69"/>
          <p:cNvSpPr>
            <a:spLocks noChangeShapeType="1"/>
          </p:cNvSpPr>
          <p:nvPr/>
        </p:nvSpPr>
        <p:spPr bwMode="auto">
          <a:xfrm flipH="1">
            <a:off x="2843213" y="3121025"/>
            <a:ext cx="1268412" cy="461963"/>
          </a:xfrm>
          <a:prstGeom prst="line">
            <a:avLst/>
          </a:prstGeom>
          <a:noFill/>
          <a:ln w="28575">
            <a:solidFill>
              <a:srgbClr val="D1D1D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80" name="Line 70"/>
          <p:cNvSpPr>
            <a:spLocks noChangeShapeType="1"/>
          </p:cNvSpPr>
          <p:nvPr/>
        </p:nvSpPr>
        <p:spPr bwMode="auto">
          <a:xfrm>
            <a:off x="4495800" y="3582988"/>
            <a:ext cx="1266825" cy="192087"/>
          </a:xfrm>
          <a:prstGeom prst="line">
            <a:avLst/>
          </a:prstGeom>
          <a:noFill/>
          <a:ln w="28575">
            <a:solidFill>
              <a:srgbClr val="D1D1D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81" name="Rectangle 2"/>
          <p:cNvSpPr>
            <a:spLocks noGrp="1" noChangeArrowheads="1"/>
          </p:cNvSpPr>
          <p:nvPr>
            <p:ph type="title"/>
          </p:nvPr>
        </p:nvSpPr>
        <p:spPr/>
        <p:txBody>
          <a:bodyPr/>
          <a:lstStyle/>
          <a:p>
            <a:r>
              <a:rPr lang="en-US" altLang="en-US"/>
              <a:t>How do we forget?</a:t>
            </a:r>
          </a:p>
        </p:txBody>
      </p:sp>
      <p:sp>
        <p:nvSpPr>
          <p:cNvPr id="24582" name="Line 4"/>
          <p:cNvSpPr>
            <a:spLocks noChangeAspect="1" noChangeShapeType="1"/>
          </p:cNvSpPr>
          <p:nvPr/>
        </p:nvSpPr>
        <p:spPr bwMode="auto">
          <a:xfrm>
            <a:off x="2838450" y="4252913"/>
            <a:ext cx="2938463"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83" name="Line 5"/>
          <p:cNvSpPr>
            <a:spLocks noChangeAspect="1" noChangeShapeType="1"/>
          </p:cNvSpPr>
          <p:nvPr/>
        </p:nvSpPr>
        <p:spPr bwMode="auto">
          <a:xfrm flipV="1">
            <a:off x="28384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84" name="Line 6"/>
          <p:cNvSpPr>
            <a:spLocks noChangeAspect="1" noChangeShapeType="1"/>
          </p:cNvSpPr>
          <p:nvPr/>
        </p:nvSpPr>
        <p:spPr bwMode="auto">
          <a:xfrm flipV="1">
            <a:off x="32591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85" name="Line 7"/>
          <p:cNvSpPr>
            <a:spLocks noChangeAspect="1" noChangeShapeType="1"/>
          </p:cNvSpPr>
          <p:nvPr/>
        </p:nvSpPr>
        <p:spPr bwMode="auto">
          <a:xfrm flipV="1">
            <a:off x="36798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86" name="Line 8"/>
          <p:cNvSpPr>
            <a:spLocks noChangeAspect="1" noChangeShapeType="1"/>
          </p:cNvSpPr>
          <p:nvPr/>
        </p:nvSpPr>
        <p:spPr bwMode="auto">
          <a:xfrm flipV="1">
            <a:off x="4100513" y="4211638"/>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87" name="Line 9"/>
          <p:cNvSpPr>
            <a:spLocks noChangeAspect="1" noChangeShapeType="1"/>
          </p:cNvSpPr>
          <p:nvPr/>
        </p:nvSpPr>
        <p:spPr bwMode="auto">
          <a:xfrm flipV="1">
            <a:off x="45148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88" name="Line 10"/>
          <p:cNvSpPr>
            <a:spLocks noChangeAspect="1" noChangeShapeType="1"/>
          </p:cNvSpPr>
          <p:nvPr/>
        </p:nvSpPr>
        <p:spPr bwMode="auto">
          <a:xfrm flipV="1">
            <a:off x="49355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89" name="Line 11"/>
          <p:cNvSpPr>
            <a:spLocks noChangeAspect="1" noChangeShapeType="1"/>
          </p:cNvSpPr>
          <p:nvPr/>
        </p:nvSpPr>
        <p:spPr bwMode="auto">
          <a:xfrm flipV="1">
            <a:off x="53562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90" name="Line 12"/>
          <p:cNvSpPr>
            <a:spLocks noChangeAspect="1" noChangeShapeType="1"/>
          </p:cNvSpPr>
          <p:nvPr/>
        </p:nvSpPr>
        <p:spPr bwMode="auto">
          <a:xfrm flipV="1">
            <a:off x="5776913"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91" name="Line 13"/>
          <p:cNvSpPr>
            <a:spLocks noChangeAspect="1" noChangeShapeType="1"/>
          </p:cNvSpPr>
          <p:nvPr/>
        </p:nvSpPr>
        <p:spPr bwMode="auto">
          <a:xfrm>
            <a:off x="2838450" y="4252913"/>
            <a:ext cx="26988"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92" name="Line 14"/>
          <p:cNvSpPr>
            <a:spLocks noChangeAspect="1" noChangeShapeType="1"/>
          </p:cNvSpPr>
          <p:nvPr/>
        </p:nvSpPr>
        <p:spPr bwMode="auto">
          <a:xfrm>
            <a:off x="2844800" y="5232400"/>
            <a:ext cx="2938463"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93" name="Line 15"/>
          <p:cNvSpPr>
            <a:spLocks noChangeAspect="1" noChangeShapeType="1"/>
          </p:cNvSpPr>
          <p:nvPr/>
        </p:nvSpPr>
        <p:spPr bwMode="auto">
          <a:xfrm flipV="1">
            <a:off x="28448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94" name="Line 16"/>
          <p:cNvSpPr>
            <a:spLocks noChangeAspect="1" noChangeShapeType="1"/>
          </p:cNvSpPr>
          <p:nvPr/>
        </p:nvSpPr>
        <p:spPr bwMode="auto">
          <a:xfrm flipV="1">
            <a:off x="32654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95" name="Line 17"/>
          <p:cNvSpPr>
            <a:spLocks noChangeAspect="1" noChangeShapeType="1"/>
          </p:cNvSpPr>
          <p:nvPr/>
        </p:nvSpPr>
        <p:spPr bwMode="auto">
          <a:xfrm flipV="1">
            <a:off x="36861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96" name="Line 18"/>
          <p:cNvSpPr>
            <a:spLocks noChangeAspect="1" noChangeShapeType="1"/>
          </p:cNvSpPr>
          <p:nvPr/>
        </p:nvSpPr>
        <p:spPr bwMode="auto">
          <a:xfrm flipV="1">
            <a:off x="4106863" y="5191125"/>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97" name="Line 19"/>
          <p:cNvSpPr>
            <a:spLocks noChangeAspect="1" noChangeShapeType="1"/>
          </p:cNvSpPr>
          <p:nvPr/>
        </p:nvSpPr>
        <p:spPr bwMode="auto">
          <a:xfrm flipV="1">
            <a:off x="45212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98" name="Line 20"/>
          <p:cNvSpPr>
            <a:spLocks noChangeAspect="1" noChangeShapeType="1"/>
          </p:cNvSpPr>
          <p:nvPr/>
        </p:nvSpPr>
        <p:spPr bwMode="auto">
          <a:xfrm flipV="1">
            <a:off x="49418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599" name="Line 21"/>
          <p:cNvSpPr>
            <a:spLocks noChangeAspect="1" noChangeShapeType="1"/>
          </p:cNvSpPr>
          <p:nvPr/>
        </p:nvSpPr>
        <p:spPr bwMode="auto">
          <a:xfrm flipV="1">
            <a:off x="53625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00" name="Line 22"/>
          <p:cNvSpPr>
            <a:spLocks noChangeAspect="1" noChangeShapeType="1"/>
          </p:cNvSpPr>
          <p:nvPr/>
        </p:nvSpPr>
        <p:spPr bwMode="auto">
          <a:xfrm flipV="1">
            <a:off x="5783263"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01" name="Line 23"/>
          <p:cNvSpPr>
            <a:spLocks noChangeAspect="1" noChangeShapeType="1"/>
          </p:cNvSpPr>
          <p:nvPr/>
        </p:nvSpPr>
        <p:spPr bwMode="auto">
          <a:xfrm>
            <a:off x="2844800" y="5232400"/>
            <a:ext cx="26988"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02" name="Line 24"/>
          <p:cNvSpPr>
            <a:spLocks noChangeShapeType="1"/>
          </p:cNvSpPr>
          <p:nvPr/>
        </p:nvSpPr>
        <p:spPr bwMode="auto">
          <a:xfrm flipV="1">
            <a:off x="2844800" y="4351338"/>
            <a:ext cx="0" cy="882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03" name="Line 25"/>
          <p:cNvSpPr>
            <a:spLocks noChangeShapeType="1"/>
          </p:cNvSpPr>
          <p:nvPr/>
        </p:nvSpPr>
        <p:spPr bwMode="auto">
          <a:xfrm>
            <a:off x="4956175" y="5003800"/>
            <a:ext cx="84613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04" name="Text Box 26"/>
          <p:cNvSpPr txBox="1">
            <a:spLocks noChangeArrowheads="1"/>
          </p:cNvSpPr>
          <p:nvPr/>
        </p:nvSpPr>
        <p:spPr bwMode="auto">
          <a:xfrm>
            <a:off x="2546350" y="4811713"/>
            <a:ext cx="298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1</a:t>
            </a:r>
          </a:p>
        </p:txBody>
      </p:sp>
      <p:sp>
        <p:nvSpPr>
          <p:cNvPr id="24605" name="Text Box 27"/>
          <p:cNvSpPr txBox="1">
            <a:spLocks noChangeArrowheads="1"/>
          </p:cNvSpPr>
          <p:nvPr/>
        </p:nvSpPr>
        <p:spPr bwMode="auto">
          <a:xfrm>
            <a:off x="1308100" y="3390900"/>
            <a:ext cx="1168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time series</a:t>
            </a:r>
          </a:p>
        </p:txBody>
      </p:sp>
      <p:sp>
        <p:nvSpPr>
          <p:cNvPr id="24606" name="Text Box 28"/>
          <p:cNvSpPr txBox="1">
            <a:spLocks noChangeArrowheads="1"/>
          </p:cNvSpPr>
          <p:nvPr/>
        </p:nvSpPr>
        <p:spPr bwMode="auto">
          <a:xfrm>
            <a:off x="731838" y="4598988"/>
            <a:ext cx="1752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amnesic function</a:t>
            </a:r>
          </a:p>
        </p:txBody>
      </p:sp>
      <p:sp>
        <p:nvSpPr>
          <p:cNvPr id="24607" name="Oval 29"/>
          <p:cNvSpPr>
            <a:spLocks noChangeArrowheads="1"/>
          </p:cNvSpPr>
          <p:nvPr/>
        </p:nvSpPr>
        <p:spPr bwMode="auto">
          <a:xfrm>
            <a:off x="5302250" y="3929063"/>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4608" name="Oval 30"/>
          <p:cNvSpPr>
            <a:spLocks noChangeArrowheads="1"/>
          </p:cNvSpPr>
          <p:nvPr/>
        </p:nvSpPr>
        <p:spPr bwMode="auto">
          <a:xfrm>
            <a:off x="5724525" y="35067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4609" name="Oval 31"/>
          <p:cNvSpPr>
            <a:spLocks noChangeArrowheads="1"/>
          </p:cNvSpPr>
          <p:nvPr/>
        </p:nvSpPr>
        <p:spPr bwMode="auto">
          <a:xfrm>
            <a:off x="4918075" y="37750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4610" name="Oval 32"/>
          <p:cNvSpPr>
            <a:spLocks noChangeArrowheads="1"/>
          </p:cNvSpPr>
          <p:nvPr/>
        </p:nvSpPr>
        <p:spPr bwMode="auto">
          <a:xfrm>
            <a:off x="4456113" y="33147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4611" name="Oval 33"/>
          <p:cNvSpPr>
            <a:spLocks noChangeArrowheads="1"/>
          </p:cNvSpPr>
          <p:nvPr/>
        </p:nvSpPr>
        <p:spPr bwMode="auto">
          <a:xfrm>
            <a:off x="4071938" y="33528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4612" name="Oval 34"/>
          <p:cNvSpPr>
            <a:spLocks noChangeArrowheads="1"/>
          </p:cNvSpPr>
          <p:nvPr/>
        </p:nvSpPr>
        <p:spPr bwMode="auto">
          <a:xfrm>
            <a:off x="3611563" y="3044825"/>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4613" name="Oval 35"/>
          <p:cNvSpPr>
            <a:spLocks noChangeArrowheads="1"/>
          </p:cNvSpPr>
          <p:nvPr/>
        </p:nvSpPr>
        <p:spPr bwMode="auto">
          <a:xfrm>
            <a:off x="3228975" y="36226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4614" name="Oval 36"/>
          <p:cNvSpPr>
            <a:spLocks noChangeArrowheads="1"/>
          </p:cNvSpPr>
          <p:nvPr/>
        </p:nvSpPr>
        <p:spPr bwMode="auto">
          <a:xfrm>
            <a:off x="2805113" y="32766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4615" name="Line 37"/>
          <p:cNvSpPr>
            <a:spLocks noChangeShapeType="1"/>
          </p:cNvSpPr>
          <p:nvPr/>
        </p:nvSpPr>
        <p:spPr bwMode="auto">
          <a:xfrm>
            <a:off x="2844800" y="3314700"/>
            <a:ext cx="422275" cy="3460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16" name="Line 38"/>
          <p:cNvSpPr>
            <a:spLocks noChangeShapeType="1"/>
          </p:cNvSpPr>
          <p:nvPr/>
        </p:nvSpPr>
        <p:spPr bwMode="auto">
          <a:xfrm flipV="1">
            <a:off x="3267075" y="3084513"/>
            <a:ext cx="384175" cy="576262"/>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17" name="Line 39"/>
          <p:cNvSpPr>
            <a:spLocks noChangeShapeType="1"/>
          </p:cNvSpPr>
          <p:nvPr/>
        </p:nvSpPr>
        <p:spPr bwMode="auto">
          <a:xfrm>
            <a:off x="3651250" y="3084513"/>
            <a:ext cx="460375" cy="306387"/>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18" name="Line 40"/>
          <p:cNvSpPr>
            <a:spLocks noChangeShapeType="1"/>
          </p:cNvSpPr>
          <p:nvPr/>
        </p:nvSpPr>
        <p:spPr bwMode="auto">
          <a:xfrm flipV="1">
            <a:off x="4111625" y="3352800"/>
            <a:ext cx="384175" cy="38100"/>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19" name="Line 41"/>
          <p:cNvSpPr>
            <a:spLocks noChangeShapeType="1"/>
          </p:cNvSpPr>
          <p:nvPr/>
        </p:nvSpPr>
        <p:spPr bwMode="auto">
          <a:xfrm>
            <a:off x="4495800" y="3352800"/>
            <a:ext cx="460375" cy="4603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20" name="Line 42"/>
          <p:cNvSpPr>
            <a:spLocks noChangeShapeType="1"/>
          </p:cNvSpPr>
          <p:nvPr/>
        </p:nvSpPr>
        <p:spPr bwMode="auto">
          <a:xfrm>
            <a:off x="4956175" y="3813175"/>
            <a:ext cx="384175" cy="153988"/>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21" name="Line 43"/>
          <p:cNvSpPr>
            <a:spLocks noChangeShapeType="1"/>
          </p:cNvSpPr>
          <p:nvPr/>
        </p:nvSpPr>
        <p:spPr bwMode="auto">
          <a:xfrm flipV="1">
            <a:off x="5340350" y="3544888"/>
            <a:ext cx="423863" cy="4222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22" name="Line 44"/>
          <p:cNvSpPr>
            <a:spLocks noChangeShapeType="1"/>
          </p:cNvSpPr>
          <p:nvPr/>
        </p:nvSpPr>
        <p:spPr bwMode="auto">
          <a:xfrm flipH="1">
            <a:off x="2843213" y="5003800"/>
            <a:ext cx="21129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23" name="Line 45"/>
          <p:cNvSpPr>
            <a:spLocks noChangeShapeType="1"/>
          </p:cNvSpPr>
          <p:nvPr/>
        </p:nvSpPr>
        <p:spPr bwMode="auto">
          <a:xfrm>
            <a:off x="2843213" y="4581525"/>
            <a:ext cx="21129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24" name="Line 46"/>
          <p:cNvSpPr>
            <a:spLocks noChangeShapeType="1"/>
          </p:cNvSpPr>
          <p:nvPr/>
        </p:nvSpPr>
        <p:spPr bwMode="auto">
          <a:xfrm flipV="1">
            <a:off x="4956175" y="4581525"/>
            <a:ext cx="0" cy="6524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25" name="Text Box 47"/>
          <p:cNvSpPr txBox="1">
            <a:spLocks noChangeArrowheads="1"/>
          </p:cNvSpPr>
          <p:nvPr/>
        </p:nvSpPr>
        <p:spPr bwMode="auto">
          <a:xfrm>
            <a:off x="2544763" y="4389438"/>
            <a:ext cx="298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3</a:t>
            </a:r>
          </a:p>
        </p:txBody>
      </p:sp>
      <p:sp>
        <p:nvSpPr>
          <p:cNvPr id="24626" name="Line 48"/>
          <p:cNvSpPr>
            <a:spLocks noChangeShapeType="1"/>
          </p:cNvSpPr>
          <p:nvPr/>
        </p:nvSpPr>
        <p:spPr bwMode="auto">
          <a:xfrm flipV="1">
            <a:off x="4956175" y="3659188"/>
            <a:ext cx="806450" cy="269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27" name="Line 49"/>
          <p:cNvSpPr>
            <a:spLocks noChangeShapeType="1"/>
          </p:cNvSpPr>
          <p:nvPr/>
        </p:nvSpPr>
        <p:spPr bwMode="auto">
          <a:xfrm flipV="1">
            <a:off x="2843213" y="3160713"/>
            <a:ext cx="1652587" cy="3444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28" name="Text Box 71"/>
          <p:cNvSpPr txBox="1">
            <a:spLocks noChangeArrowheads="1"/>
          </p:cNvSpPr>
          <p:nvPr/>
        </p:nvSpPr>
        <p:spPr bwMode="auto">
          <a:xfrm>
            <a:off x="5133975" y="5237163"/>
            <a:ext cx="4810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new</a:t>
            </a:r>
          </a:p>
        </p:txBody>
      </p:sp>
      <p:sp>
        <p:nvSpPr>
          <p:cNvPr id="24629" name="Text Box 72"/>
          <p:cNvSpPr txBox="1">
            <a:spLocks noChangeArrowheads="1"/>
          </p:cNvSpPr>
          <p:nvPr/>
        </p:nvSpPr>
        <p:spPr bwMode="auto">
          <a:xfrm>
            <a:off x="3033713" y="5235575"/>
            <a:ext cx="4111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old</a:t>
            </a:r>
          </a:p>
        </p:txBody>
      </p:sp>
      <p:sp>
        <p:nvSpPr>
          <p:cNvPr id="24630" name="Line 73"/>
          <p:cNvSpPr>
            <a:spLocks noChangeShapeType="1"/>
          </p:cNvSpPr>
          <p:nvPr/>
        </p:nvSpPr>
        <p:spPr bwMode="auto">
          <a:xfrm flipH="1">
            <a:off x="2843213" y="5387975"/>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31" name="Line 74"/>
          <p:cNvSpPr>
            <a:spLocks noChangeShapeType="1"/>
          </p:cNvSpPr>
          <p:nvPr/>
        </p:nvSpPr>
        <p:spPr bwMode="auto">
          <a:xfrm>
            <a:off x="5595938" y="5389563"/>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4632" name="Text Box 75"/>
          <p:cNvSpPr txBox="1">
            <a:spLocks noChangeArrowheads="1"/>
          </p:cNvSpPr>
          <p:nvPr/>
        </p:nvSpPr>
        <p:spPr bwMode="auto">
          <a:xfrm>
            <a:off x="5838825" y="5041900"/>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4633" name="Text Box 76"/>
          <p:cNvSpPr txBox="1">
            <a:spLocks noChangeArrowheads="1"/>
          </p:cNvSpPr>
          <p:nvPr/>
        </p:nvSpPr>
        <p:spPr bwMode="auto">
          <a:xfrm>
            <a:off x="5838825" y="4081463"/>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4634" name="Rectangle 78"/>
          <p:cNvSpPr>
            <a:spLocks noGrp="1" noChangeArrowheads="1"/>
          </p:cNvSpPr>
          <p:nvPr>
            <p:ph type="body" idx="1"/>
          </p:nvPr>
        </p:nvSpPr>
        <p:spPr>
          <a:xfrm>
            <a:off x="809625" y="1828800"/>
            <a:ext cx="8029575" cy="1177925"/>
          </a:xfrm>
          <a:noFill/>
        </p:spPr>
        <p:txBody>
          <a:bodyPr>
            <a:normAutofit fontScale="85000" lnSpcReduction="10000"/>
          </a:bodyPr>
          <a:lstStyle/>
          <a:p>
            <a:pPr>
              <a:lnSpc>
                <a:spcPct val="90000"/>
              </a:lnSpc>
            </a:pPr>
            <a:r>
              <a:rPr lang="en-US" altLang="en-US">
                <a:solidFill>
                  <a:srgbClr val="A80000"/>
                </a:solidFill>
              </a:rPr>
              <a:t>amnesic functions</a:t>
            </a:r>
          </a:p>
          <a:p>
            <a:pPr lvl="1">
              <a:lnSpc>
                <a:spcPct val="90000"/>
              </a:lnSpc>
            </a:pPr>
            <a:r>
              <a:rPr lang="en-US" altLang="en-US"/>
              <a:t>specify allowed approximation error for each line segment</a:t>
            </a:r>
          </a:p>
          <a:p>
            <a:pPr lvl="1">
              <a:lnSpc>
                <a:spcPct val="90000"/>
              </a:lnSpc>
            </a:pPr>
            <a:r>
              <a:rPr lang="en-US" altLang="en-US"/>
              <a:t>application dependent</a:t>
            </a:r>
          </a:p>
        </p:txBody>
      </p:sp>
      <p:sp>
        <p:nvSpPr>
          <p:cNvPr id="2" name="Footer Placeholder 1">
            <a:extLst>
              <a:ext uri="{FF2B5EF4-FFF2-40B4-BE49-F238E27FC236}">
                <a16:creationId xmlns:a16="http://schemas.microsoft.com/office/drawing/2014/main" id="{9506E73C-F524-4CAE-BF86-99847FDBFD45}"/>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215187274"/>
      </p:ext>
    </p:extLst>
  </p:cSld>
  <p:clrMapOvr>
    <a:masterClrMapping/>
  </p:clrMapOvr>
  <p:transition>
    <p:zoom/>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B6B65FDF-E8C9-410D-A94A-6C107251532C}" type="slidenum">
              <a:rPr lang="en-US" altLang="en-US" sz="1800" smtClean="0">
                <a:solidFill>
                  <a:srgbClr val="FFFFFF"/>
                </a:solidFill>
              </a:rPr>
              <a:pPr eaLnBrk="1" hangingPunct="1">
                <a:spcBef>
                  <a:spcPct val="0"/>
                </a:spcBef>
                <a:buClrTx/>
                <a:buFontTx/>
                <a:buNone/>
              </a:pPr>
              <a:t>125</a:t>
            </a:fld>
            <a:endParaRPr lang="en-US" altLang="en-US" sz="1800">
              <a:solidFill>
                <a:srgbClr val="FFFFFF"/>
              </a:solidFill>
            </a:endParaRPr>
          </a:p>
        </p:txBody>
      </p:sp>
      <p:sp>
        <p:nvSpPr>
          <p:cNvPr id="25603" name="Line 1126"/>
          <p:cNvSpPr>
            <a:spLocks noChangeShapeType="1"/>
          </p:cNvSpPr>
          <p:nvPr/>
        </p:nvSpPr>
        <p:spPr bwMode="auto">
          <a:xfrm flipH="1">
            <a:off x="2843213" y="3121025"/>
            <a:ext cx="1268412" cy="461963"/>
          </a:xfrm>
          <a:prstGeom prst="line">
            <a:avLst/>
          </a:prstGeom>
          <a:noFill/>
          <a:ln w="28575">
            <a:solidFill>
              <a:srgbClr val="D1D1D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04" name="Line 1127"/>
          <p:cNvSpPr>
            <a:spLocks noChangeShapeType="1"/>
          </p:cNvSpPr>
          <p:nvPr/>
        </p:nvSpPr>
        <p:spPr bwMode="auto">
          <a:xfrm>
            <a:off x="4495800" y="3582988"/>
            <a:ext cx="1266825" cy="192087"/>
          </a:xfrm>
          <a:prstGeom prst="line">
            <a:avLst/>
          </a:prstGeom>
          <a:noFill/>
          <a:ln w="28575">
            <a:solidFill>
              <a:srgbClr val="D1D1D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05" name="Text Box 1118"/>
          <p:cNvSpPr txBox="1">
            <a:spLocks noChangeArrowheads="1"/>
          </p:cNvSpPr>
          <p:nvPr/>
        </p:nvSpPr>
        <p:spPr bwMode="auto">
          <a:xfrm>
            <a:off x="5133975" y="5237163"/>
            <a:ext cx="4810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new</a:t>
            </a:r>
          </a:p>
        </p:txBody>
      </p:sp>
      <p:sp>
        <p:nvSpPr>
          <p:cNvPr id="25606" name="Line 1121"/>
          <p:cNvSpPr>
            <a:spLocks noChangeShapeType="1"/>
          </p:cNvSpPr>
          <p:nvPr/>
        </p:nvSpPr>
        <p:spPr bwMode="auto">
          <a:xfrm>
            <a:off x="5595938" y="5389563"/>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07" name="Text Box 1122"/>
          <p:cNvSpPr txBox="1">
            <a:spLocks noChangeArrowheads="1"/>
          </p:cNvSpPr>
          <p:nvPr/>
        </p:nvSpPr>
        <p:spPr bwMode="auto">
          <a:xfrm>
            <a:off x="5838825" y="5041900"/>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5608" name="Text Box 1123"/>
          <p:cNvSpPr txBox="1">
            <a:spLocks noChangeArrowheads="1"/>
          </p:cNvSpPr>
          <p:nvPr/>
        </p:nvSpPr>
        <p:spPr bwMode="auto">
          <a:xfrm>
            <a:off x="5838825" y="4081463"/>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5609" name="Rectangle 1026"/>
          <p:cNvSpPr>
            <a:spLocks noGrp="1" noChangeArrowheads="1"/>
          </p:cNvSpPr>
          <p:nvPr>
            <p:ph type="title"/>
          </p:nvPr>
        </p:nvSpPr>
        <p:spPr/>
        <p:txBody>
          <a:bodyPr/>
          <a:lstStyle/>
          <a:p>
            <a:r>
              <a:rPr lang="en-US" altLang="en-US"/>
              <a:t>How do we forget?</a:t>
            </a:r>
          </a:p>
        </p:txBody>
      </p:sp>
      <p:sp>
        <p:nvSpPr>
          <p:cNvPr id="25610" name="Line 1028"/>
          <p:cNvSpPr>
            <a:spLocks noChangeAspect="1" noChangeShapeType="1"/>
          </p:cNvSpPr>
          <p:nvPr/>
        </p:nvSpPr>
        <p:spPr bwMode="auto">
          <a:xfrm>
            <a:off x="2838450" y="4252913"/>
            <a:ext cx="2938463"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11" name="Line 1029"/>
          <p:cNvSpPr>
            <a:spLocks noChangeAspect="1" noChangeShapeType="1"/>
          </p:cNvSpPr>
          <p:nvPr/>
        </p:nvSpPr>
        <p:spPr bwMode="auto">
          <a:xfrm flipV="1">
            <a:off x="28384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12" name="Line 1030"/>
          <p:cNvSpPr>
            <a:spLocks noChangeAspect="1" noChangeShapeType="1"/>
          </p:cNvSpPr>
          <p:nvPr/>
        </p:nvSpPr>
        <p:spPr bwMode="auto">
          <a:xfrm flipV="1">
            <a:off x="32591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13" name="Line 1031"/>
          <p:cNvSpPr>
            <a:spLocks noChangeAspect="1" noChangeShapeType="1"/>
          </p:cNvSpPr>
          <p:nvPr/>
        </p:nvSpPr>
        <p:spPr bwMode="auto">
          <a:xfrm flipV="1">
            <a:off x="36798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14" name="Line 1032"/>
          <p:cNvSpPr>
            <a:spLocks noChangeAspect="1" noChangeShapeType="1"/>
          </p:cNvSpPr>
          <p:nvPr/>
        </p:nvSpPr>
        <p:spPr bwMode="auto">
          <a:xfrm flipV="1">
            <a:off x="4100513" y="4211638"/>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15" name="Line 1033"/>
          <p:cNvSpPr>
            <a:spLocks noChangeAspect="1" noChangeShapeType="1"/>
          </p:cNvSpPr>
          <p:nvPr/>
        </p:nvSpPr>
        <p:spPr bwMode="auto">
          <a:xfrm flipV="1">
            <a:off x="45148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16" name="Line 1034"/>
          <p:cNvSpPr>
            <a:spLocks noChangeAspect="1" noChangeShapeType="1"/>
          </p:cNvSpPr>
          <p:nvPr/>
        </p:nvSpPr>
        <p:spPr bwMode="auto">
          <a:xfrm flipV="1">
            <a:off x="49355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17" name="Line 1035"/>
          <p:cNvSpPr>
            <a:spLocks noChangeAspect="1" noChangeShapeType="1"/>
          </p:cNvSpPr>
          <p:nvPr/>
        </p:nvSpPr>
        <p:spPr bwMode="auto">
          <a:xfrm flipV="1">
            <a:off x="53562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18" name="Line 1036"/>
          <p:cNvSpPr>
            <a:spLocks noChangeAspect="1" noChangeShapeType="1"/>
          </p:cNvSpPr>
          <p:nvPr/>
        </p:nvSpPr>
        <p:spPr bwMode="auto">
          <a:xfrm flipV="1">
            <a:off x="5776913"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19" name="Line 1037"/>
          <p:cNvSpPr>
            <a:spLocks noChangeAspect="1" noChangeShapeType="1"/>
          </p:cNvSpPr>
          <p:nvPr/>
        </p:nvSpPr>
        <p:spPr bwMode="auto">
          <a:xfrm>
            <a:off x="2838450" y="4252913"/>
            <a:ext cx="26988"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20" name="Line 1038"/>
          <p:cNvSpPr>
            <a:spLocks noChangeAspect="1" noChangeShapeType="1"/>
          </p:cNvSpPr>
          <p:nvPr/>
        </p:nvSpPr>
        <p:spPr bwMode="auto">
          <a:xfrm>
            <a:off x="2844800" y="5232400"/>
            <a:ext cx="2938463"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21" name="Line 1039"/>
          <p:cNvSpPr>
            <a:spLocks noChangeAspect="1" noChangeShapeType="1"/>
          </p:cNvSpPr>
          <p:nvPr/>
        </p:nvSpPr>
        <p:spPr bwMode="auto">
          <a:xfrm flipV="1">
            <a:off x="28448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22" name="Line 1040"/>
          <p:cNvSpPr>
            <a:spLocks noChangeAspect="1" noChangeShapeType="1"/>
          </p:cNvSpPr>
          <p:nvPr/>
        </p:nvSpPr>
        <p:spPr bwMode="auto">
          <a:xfrm flipV="1">
            <a:off x="32654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23" name="Line 1041"/>
          <p:cNvSpPr>
            <a:spLocks noChangeAspect="1" noChangeShapeType="1"/>
          </p:cNvSpPr>
          <p:nvPr/>
        </p:nvSpPr>
        <p:spPr bwMode="auto">
          <a:xfrm flipV="1">
            <a:off x="36861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24" name="Line 1042"/>
          <p:cNvSpPr>
            <a:spLocks noChangeAspect="1" noChangeShapeType="1"/>
          </p:cNvSpPr>
          <p:nvPr/>
        </p:nvSpPr>
        <p:spPr bwMode="auto">
          <a:xfrm flipV="1">
            <a:off x="4106863" y="5191125"/>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25" name="Line 1043"/>
          <p:cNvSpPr>
            <a:spLocks noChangeAspect="1" noChangeShapeType="1"/>
          </p:cNvSpPr>
          <p:nvPr/>
        </p:nvSpPr>
        <p:spPr bwMode="auto">
          <a:xfrm flipV="1">
            <a:off x="45212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26" name="Line 1044"/>
          <p:cNvSpPr>
            <a:spLocks noChangeAspect="1" noChangeShapeType="1"/>
          </p:cNvSpPr>
          <p:nvPr/>
        </p:nvSpPr>
        <p:spPr bwMode="auto">
          <a:xfrm flipV="1">
            <a:off x="49418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27" name="Line 1045"/>
          <p:cNvSpPr>
            <a:spLocks noChangeAspect="1" noChangeShapeType="1"/>
          </p:cNvSpPr>
          <p:nvPr/>
        </p:nvSpPr>
        <p:spPr bwMode="auto">
          <a:xfrm flipV="1">
            <a:off x="53625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28" name="Line 1046"/>
          <p:cNvSpPr>
            <a:spLocks noChangeAspect="1" noChangeShapeType="1"/>
          </p:cNvSpPr>
          <p:nvPr/>
        </p:nvSpPr>
        <p:spPr bwMode="auto">
          <a:xfrm flipV="1">
            <a:off x="5783263"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29" name="Line 1047"/>
          <p:cNvSpPr>
            <a:spLocks noChangeAspect="1" noChangeShapeType="1"/>
          </p:cNvSpPr>
          <p:nvPr/>
        </p:nvSpPr>
        <p:spPr bwMode="auto">
          <a:xfrm>
            <a:off x="2844800" y="5232400"/>
            <a:ext cx="26988"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30" name="Line 1048"/>
          <p:cNvSpPr>
            <a:spLocks noChangeShapeType="1"/>
          </p:cNvSpPr>
          <p:nvPr/>
        </p:nvSpPr>
        <p:spPr bwMode="auto">
          <a:xfrm flipV="1">
            <a:off x="2844800" y="4351338"/>
            <a:ext cx="0" cy="882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31" name="Line 1049"/>
          <p:cNvSpPr>
            <a:spLocks noChangeShapeType="1"/>
          </p:cNvSpPr>
          <p:nvPr/>
        </p:nvSpPr>
        <p:spPr bwMode="auto">
          <a:xfrm>
            <a:off x="4956175" y="5003800"/>
            <a:ext cx="84613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32" name="Text Box 1050"/>
          <p:cNvSpPr txBox="1">
            <a:spLocks noChangeArrowheads="1"/>
          </p:cNvSpPr>
          <p:nvPr/>
        </p:nvSpPr>
        <p:spPr bwMode="auto">
          <a:xfrm>
            <a:off x="2546350" y="4811713"/>
            <a:ext cx="298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1</a:t>
            </a:r>
          </a:p>
        </p:txBody>
      </p:sp>
      <p:sp>
        <p:nvSpPr>
          <p:cNvPr id="25633" name="Text Box 1051"/>
          <p:cNvSpPr txBox="1">
            <a:spLocks noChangeArrowheads="1"/>
          </p:cNvSpPr>
          <p:nvPr/>
        </p:nvSpPr>
        <p:spPr bwMode="auto">
          <a:xfrm>
            <a:off x="1308100" y="3390900"/>
            <a:ext cx="1168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time series</a:t>
            </a:r>
          </a:p>
        </p:txBody>
      </p:sp>
      <p:sp>
        <p:nvSpPr>
          <p:cNvPr id="25634" name="Text Box 1052"/>
          <p:cNvSpPr txBox="1">
            <a:spLocks noChangeArrowheads="1"/>
          </p:cNvSpPr>
          <p:nvPr/>
        </p:nvSpPr>
        <p:spPr bwMode="auto">
          <a:xfrm>
            <a:off x="731838" y="4598988"/>
            <a:ext cx="1752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amnesic function</a:t>
            </a:r>
          </a:p>
        </p:txBody>
      </p:sp>
      <p:sp>
        <p:nvSpPr>
          <p:cNvPr id="25635" name="Oval 1053"/>
          <p:cNvSpPr>
            <a:spLocks noChangeArrowheads="1"/>
          </p:cNvSpPr>
          <p:nvPr/>
        </p:nvSpPr>
        <p:spPr bwMode="auto">
          <a:xfrm>
            <a:off x="5302250" y="3929063"/>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5636" name="Oval 1054"/>
          <p:cNvSpPr>
            <a:spLocks noChangeArrowheads="1"/>
          </p:cNvSpPr>
          <p:nvPr/>
        </p:nvSpPr>
        <p:spPr bwMode="auto">
          <a:xfrm>
            <a:off x="5724525" y="35067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5637" name="Oval 1055"/>
          <p:cNvSpPr>
            <a:spLocks noChangeArrowheads="1"/>
          </p:cNvSpPr>
          <p:nvPr/>
        </p:nvSpPr>
        <p:spPr bwMode="auto">
          <a:xfrm>
            <a:off x="4918075" y="37750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5638" name="Oval 1056"/>
          <p:cNvSpPr>
            <a:spLocks noChangeArrowheads="1"/>
          </p:cNvSpPr>
          <p:nvPr/>
        </p:nvSpPr>
        <p:spPr bwMode="auto">
          <a:xfrm>
            <a:off x="4456113" y="33147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5639" name="Oval 1057"/>
          <p:cNvSpPr>
            <a:spLocks noChangeArrowheads="1"/>
          </p:cNvSpPr>
          <p:nvPr/>
        </p:nvSpPr>
        <p:spPr bwMode="auto">
          <a:xfrm>
            <a:off x="4071938" y="33528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5640" name="Oval 1058"/>
          <p:cNvSpPr>
            <a:spLocks noChangeArrowheads="1"/>
          </p:cNvSpPr>
          <p:nvPr/>
        </p:nvSpPr>
        <p:spPr bwMode="auto">
          <a:xfrm>
            <a:off x="3611563" y="3044825"/>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5641" name="Oval 1059"/>
          <p:cNvSpPr>
            <a:spLocks noChangeArrowheads="1"/>
          </p:cNvSpPr>
          <p:nvPr/>
        </p:nvSpPr>
        <p:spPr bwMode="auto">
          <a:xfrm>
            <a:off x="3228975" y="36226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5642" name="Oval 1060"/>
          <p:cNvSpPr>
            <a:spLocks noChangeArrowheads="1"/>
          </p:cNvSpPr>
          <p:nvPr/>
        </p:nvSpPr>
        <p:spPr bwMode="auto">
          <a:xfrm>
            <a:off x="2805113" y="32766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5643" name="Line 1061"/>
          <p:cNvSpPr>
            <a:spLocks noChangeShapeType="1"/>
          </p:cNvSpPr>
          <p:nvPr/>
        </p:nvSpPr>
        <p:spPr bwMode="auto">
          <a:xfrm>
            <a:off x="2844800" y="3314700"/>
            <a:ext cx="422275" cy="3460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44" name="Line 1062"/>
          <p:cNvSpPr>
            <a:spLocks noChangeShapeType="1"/>
          </p:cNvSpPr>
          <p:nvPr/>
        </p:nvSpPr>
        <p:spPr bwMode="auto">
          <a:xfrm flipV="1">
            <a:off x="3267075" y="3084513"/>
            <a:ext cx="384175" cy="576262"/>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45" name="Line 1063"/>
          <p:cNvSpPr>
            <a:spLocks noChangeShapeType="1"/>
          </p:cNvSpPr>
          <p:nvPr/>
        </p:nvSpPr>
        <p:spPr bwMode="auto">
          <a:xfrm>
            <a:off x="3651250" y="3084513"/>
            <a:ext cx="460375" cy="306387"/>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46" name="Line 1064"/>
          <p:cNvSpPr>
            <a:spLocks noChangeShapeType="1"/>
          </p:cNvSpPr>
          <p:nvPr/>
        </p:nvSpPr>
        <p:spPr bwMode="auto">
          <a:xfrm flipV="1">
            <a:off x="4111625" y="3352800"/>
            <a:ext cx="384175" cy="38100"/>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47" name="Line 1065"/>
          <p:cNvSpPr>
            <a:spLocks noChangeShapeType="1"/>
          </p:cNvSpPr>
          <p:nvPr/>
        </p:nvSpPr>
        <p:spPr bwMode="auto">
          <a:xfrm>
            <a:off x="4495800" y="3352800"/>
            <a:ext cx="460375" cy="4603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48" name="Line 1066"/>
          <p:cNvSpPr>
            <a:spLocks noChangeShapeType="1"/>
          </p:cNvSpPr>
          <p:nvPr/>
        </p:nvSpPr>
        <p:spPr bwMode="auto">
          <a:xfrm>
            <a:off x="4956175" y="3813175"/>
            <a:ext cx="384175" cy="153988"/>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49" name="Line 1067"/>
          <p:cNvSpPr>
            <a:spLocks noChangeShapeType="1"/>
          </p:cNvSpPr>
          <p:nvPr/>
        </p:nvSpPr>
        <p:spPr bwMode="auto">
          <a:xfrm flipV="1">
            <a:off x="5340350" y="3544888"/>
            <a:ext cx="423863" cy="4222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50" name="Line 1068"/>
          <p:cNvSpPr>
            <a:spLocks noChangeShapeType="1"/>
          </p:cNvSpPr>
          <p:nvPr/>
        </p:nvSpPr>
        <p:spPr bwMode="auto">
          <a:xfrm flipH="1">
            <a:off x="2843213" y="5003800"/>
            <a:ext cx="21129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51" name="Line 1069"/>
          <p:cNvSpPr>
            <a:spLocks noChangeShapeType="1"/>
          </p:cNvSpPr>
          <p:nvPr/>
        </p:nvSpPr>
        <p:spPr bwMode="auto">
          <a:xfrm>
            <a:off x="2843213" y="4581525"/>
            <a:ext cx="21129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52" name="Line 1070"/>
          <p:cNvSpPr>
            <a:spLocks noChangeShapeType="1"/>
          </p:cNvSpPr>
          <p:nvPr/>
        </p:nvSpPr>
        <p:spPr bwMode="auto">
          <a:xfrm flipV="1">
            <a:off x="4956175" y="4581525"/>
            <a:ext cx="0" cy="6524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53" name="Text Box 1071"/>
          <p:cNvSpPr txBox="1">
            <a:spLocks noChangeArrowheads="1"/>
          </p:cNvSpPr>
          <p:nvPr/>
        </p:nvSpPr>
        <p:spPr bwMode="auto">
          <a:xfrm>
            <a:off x="2544763" y="4389438"/>
            <a:ext cx="298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3</a:t>
            </a:r>
          </a:p>
        </p:txBody>
      </p:sp>
      <p:sp>
        <p:nvSpPr>
          <p:cNvPr id="25654" name="Line 1072"/>
          <p:cNvSpPr>
            <a:spLocks noChangeShapeType="1"/>
          </p:cNvSpPr>
          <p:nvPr/>
        </p:nvSpPr>
        <p:spPr bwMode="auto">
          <a:xfrm flipV="1">
            <a:off x="4956175" y="3659188"/>
            <a:ext cx="806450" cy="269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55" name="Line 1073"/>
          <p:cNvSpPr>
            <a:spLocks noChangeShapeType="1"/>
          </p:cNvSpPr>
          <p:nvPr/>
        </p:nvSpPr>
        <p:spPr bwMode="auto">
          <a:xfrm flipV="1">
            <a:off x="2843213" y="3160713"/>
            <a:ext cx="1652587" cy="3444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56" name="Rectangle 1074"/>
          <p:cNvSpPr>
            <a:spLocks noChangeArrowheads="1"/>
          </p:cNvSpPr>
          <p:nvPr/>
        </p:nvSpPr>
        <p:spPr bwMode="auto">
          <a:xfrm>
            <a:off x="5530850" y="2622550"/>
            <a:ext cx="3457575" cy="3111500"/>
          </a:xfrm>
          <a:prstGeom prst="rect">
            <a:avLst/>
          </a:prstGeom>
          <a:solidFill>
            <a:srgbClr val="C2C2C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grpSp>
        <p:nvGrpSpPr>
          <p:cNvPr id="25657" name="Group 1116"/>
          <p:cNvGrpSpPr>
            <a:grpSpLocks/>
          </p:cNvGrpSpPr>
          <p:nvPr/>
        </p:nvGrpSpPr>
        <p:grpSpPr bwMode="auto">
          <a:xfrm>
            <a:off x="5799138" y="2738438"/>
            <a:ext cx="2957512" cy="882650"/>
            <a:chOff x="3799" y="1555"/>
            <a:chExt cx="1863" cy="556"/>
          </a:xfrm>
        </p:grpSpPr>
        <p:sp>
          <p:nvSpPr>
            <p:cNvPr id="25690" name="Line 1075"/>
            <p:cNvSpPr>
              <a:spLocks noChangeAspect="1" noChangeShapeType="1"/>
            </p:cNvSpPr>
            <p:nvPr/>
          </p:nvSpPr>
          <p:spPr bwMode="auto">
            <a:xfrm>
              <a:off x="3800" y="2110"/>
              <a:ext cx="1851"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91" name="Line 1076"/>
            <p:cNvSpPr>
              <a:spLocks noChangeAspect="1" noChangeShapeType="1"/>
            </p:cNvSpPr>
            <p:nvPr/>
          </p:nvSpPr>
          <p:spPr bwMode="auto">
            <a:xfrm flipV="1">
              <a:off x="3800"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92" name="Line 1077"/>
            <p:cNvSpPr>
              <a:spLocks noChangeAspect="1" noChangeShapeType="1"/>
            </p:cNvSpPr>
            <p:nvPr/>
          </p:nvSpPr>
          <p:spPr bwMode="auto">
            <a:xfrm flipV="1">
              <a:off x="4065"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93" name="Line 1078"/>
            <p:cNvSpPr>
              <a:spLocks noChangeAspect="1" noChangeShapeType="1"/>
            </p:cNvSpPr>
            <p:nvPr/>
          </p:nvSpPr>
          <p:spPr bwMode="auto">
            <a:xfrm flipV="1">
              <a:off x="4330"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94" name="Line 1079"/>
            <p:cNvSpPr>
              <a:spLocks noChangeAspect="1" noChangeShapeType="1"/>
            </p:cNvSpPr>
            <p:nvPr/>
          </p:nvSpPr>
          <p:spPr bwMode="auto">
            <a:xfrm flipV="1">
              <a:off x="4595" y="2084"/>
              <a:ext cx="2"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95" name="Line 1080"/>
            <p:cNvSpPr>
              <a:spLocks noChangeAspect="1" noChangeShapeType="1"/>
            </p:cNvSpPr>
            <p:nvPr/>
          </p:nvSpPr>
          <p:spPr bwMode="auto">
            <a:xfrm flipV="1">
              <a:off x="4856"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96" name="Line 1081"/>
            <p:cNvSpPr>
              <a:spLocks noChangeAspect="1" noChangeShapeType="1"/>
            </p:cNvSpPr>
            <p:nvPr/>
          </p:nvSpPr>
          <p:spPr bwMode="auto">
            <a:xfrm flipV="1">
              <a:off x="5121"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97" name="Line 1082"/>
            <p:cNvSpPr>
              <a:spLocks noChangeAspect="1" noChangeShapeType="1"/>
            </p:cNvSpPr>
            <p:nvPr/>
          </p:nvSpPr>
          <p:spPr bwMode="auto">
            <a:xfrm flipV="1">
              <a:off x="5386"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98" name="Line 1083"/>
            <p:cNvSpPr>
              <a:spLocks noChangeAspect="1" noChangeShapeType="1"/>
            </p:cNvSpPr>
            <p:nvPr/>
          </p:nvSpPr>
          <p:spPr bwMode="auto">
            <a:xfrm flipV="1">
              <a:off x="5651"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99" name="Line 1084"/>
            <p:cNvSpPr>
              <a:spLocks noChangeAspect="1" noChangeShapeType="1"/>
            </p:cNvSpPr>
            <p:nvPr/>
          </p:nvSpPr>
          <p:spPr bwMode="auto">
            <a:xfrm>
              <a:off x="3800" y="2110"/>
              <a:ext cx="17"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700" name="Line 1085"/>
            <p:cNvSpPr>
              <a:spLocks noChangeShapeType="1"/>
            </p:cNvSpPr>
            <p:nvPr/>
          </p:nvSpPr>
          <p:spPr bwMode="auto">
            <a:xfrm flipV="1">
              <a:off x="3800" y="1555"/>
              <a:ext cx="0" cy="55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701" name="Line 1086"/>
            <p:cNvSpPr>
              <a:spLocks noChangeShapeType="1"/>
            </p:cNvSpPr>
            <p:nvPr/>
          </p:nvSpPr>
          <p:spPr bwMode="auto">
            <a:xfrm flipH="1">
              <a:off x="3799" y="1966"/>
              <a:ext cx="1839"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702" name="Line 1087"/>
            <p:cNvSpPr>
              <a:spLocks noChangeShapeType="1"/>
            </p:cNvSpPr>
            <p:nvPr/>
          </p:nvSpPr>
          <p:spPr bwMode="auto">
            <a:xfrm>
              <a:off x="3799" y="1700"/>
              <a:ext cx="1863" cy="2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grpSp>
      <p:grpSp>
        <p:nvGrpSpPr>
          <p:cNvPr id="25658" name="Group 1117"/>
          <p:cNvGrpSpPr>
            <a:grpSpLocks/>
          </p:cNvGrpSpPr>
          <p:nvPr/>
        </p:nvGrpSpPr>
        <p:grpSpPr bwMode="auto">
          <a:xfrm>
            <a:off x="5799138" y="3736975"/>
            <a:ext cx="2959100" cy="882650"/>
            <a:chOff x="3799" y="2208"/>
            <a:chExt cx="1864" cy="556"/>
          </a:xfrm>
        </p:grpSpPr>
        <p:sp>
          <p:nvSpPr>
            <p:cNvPr id="25675" name="Line 1088"/>
            <p:cNvSpPr>
              <a:spLocks noChangeAspect="1" noChangeShapeType="1"/>
            </p:cNvSpPr>
            <p:nvPr/>
          </p:nvSpPr>
          <p:spPr bwMode="auto">
            <a:xfrm>
              <a:off x="3800" y="2763"/>
              <a:ext cx="1851"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76" name="Line 1089"/>
            <p:cNvSpPr>
              <a:spLocks noChangeAspect="1" noChangeShapeType="1"/>
            </p:cNvSpPr>
            <p:nvPr/>
          </p:nvSpPr>
          <p:spPr bwMode="auto">
            <a:xfrm flipV="1">
              <a:off x="3800"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77" name="Line 1090"/>
            <p:cNvSpPr>
              <a:spLocks noChangeAspect="1" noChangeShapeType="1"/>
            </p:cNvSpPr>
            <p:nvPr/>
          </p:nvSpPr>
          <p:spPr bwMode="auto">
            <a:xfrm flipV="1">
              <a:off x="4065"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78" name="Line 1091"/>
            <p:cNvSpPr>
              <a:spLocks noChangeAspect="1" noChangeShapeType="1"/>
            </p:cNvSpPr>
            <p:nvPr/>
          </p:nvSpPr>
          <p:spPr bwMode="auto">
            <a:xfrm flipV="1">
              <a:off x="4330"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79" name="Line 1092"/>
            <p:cNvSpPr>
              <a:spLocks noChangeAspect="1" noChangeShapeType="1"/>
            </p:cNvSpPr>
            <p:nvPr/>
          </p:nvSpPr>
          <p:spPr bwMode="auto">
            <a:xfrm flipV="1">
              <a:off x="4595" y="2737"/>
              <a:ext cx="2"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80" name="Line 1093"/>
            <p:cNvSpPr>
              <a:spLocks noChangeAspect="1" noChangeShapeType="1"/>
            </p:cNvSpPr>
            <p:nvPr/>
          </p:nvSpPr>
          <p:spPr bwMode="auto">
            <a:xfrm flipV="1">
              <a:off x="4856"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81" name="Line 1094"/>
            <p:cNvSpPr>
              <a:spLocks noChangeAspect="1" noChangeShapeType="1"/>
            </p:cNvSpPr>
            <p:nvPr/>
          </p:nvSpPr>
          <p:spPr bwMode="auto">
            <a:xfrm flipV="1">
              <a:off x="5121"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82" name="Line 1095"/>
            <p:cNvSpPr>
              <a:spLocks noChangeAspect="1" noChangeShapeType="1"/>
            </p:cNvSpPr>
            <p:nvPr/>
          </p:nvSpPr>
          <p:spPr bwMode="auto">
            <a:xfrm flipV="1">
              <a:off x="5386"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83" name="Line 1096"/>
            <p:cNvSpPr>
              <a:spLocks noChangeAspect="1" noChangeShapeType="1"/>
            </p:cNvSpPr>
            <p:nvPr/>
          </p:nvSpPr>
          <p:spPr bwMode="auto">
            <a:xfrm flipV="1">
              <a:off x="5651"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84" name="Line 1097"/>
            <p:cNvSpPr>
              <a:spLocks noChangeAspect="1" noChangeShapeType="1"/>
            </p:cNvSpPr>
            <p:nvPr/>
          </p:nvSpPr>
          <p:spPr bwMode="auto">
            <a:xfrm>
              <a:off x="3800" y="2763"/>
              <a:ext cx="17"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85" name="Line 1098"/>
            <p:cNvSpPr>
              <a:spLocks noChangeShapeType="1"/>
            </p:cNvSpPr>
            <p:nvPr/>
          </p:nvSpPr>
          <p:spPr bwMode="auto">
            <a:xfrm flipV="1">
              <a:off x="3800" y="2208"/>
              <a:ext cx="0" cy="55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86" name="Line 1099"/>
            <p:cNvSpPr>
              <a:spLocks noChangeShapeType="1"/>
            </p:cNvSpPr>
            <p:nvPr/>
          </p:nvSpPr>
          <p:spPr bwMode="auto">
            <a:xfrm>
              <a:off x="5130" y="2619"/>
              <a:ext cx="5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87" name="Line 1100"/>
            <p:cNvSpPr>
              <a:spLocks noChangeShapeType="1"/>
            </p:cNvSpPr>
            <p:nvPr/>
          </p:nvSpPr>
          <p:spPr bwMode="auto">
            <a:xfrm flipH="1">
              <a:off x="3799" y="2619"/>
              <a:ext cx="1331"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88" name="Line 1101"/>
            <p:cNvSpPr>
              <a:spLocks noChangeShapeType="1"/>
            </p:cNvSpPr>
            <p:nvPr/>
          </p:nvSpPr>
          <p:spPr bwMode="auto">
            <a:xfrm>
              <a:off x="3799" y="2353"/>
              <a:ext cx="1331" cy="2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89" name="Line 1102"/>
            <p:cNvSpPr>
              <a:spLocks noChangeShapeType="1"/>
            </p:cNvSpPr>
            <p:nvPr/>
          </p:nvSpPr>
          <p:spPr bwMode="auto">
            <a:xfrm flipV="1">
              <a:off x="5130" y="2619"/>
              <a:ext cx="0" cy="14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grpSp>
      <p:grpSp>
        <p:nvGrpSpPr>
          <p:cNvPr id="25659" name="Group 1115"/>
          <p:cNvGrpSpPr>
            <a:grpSpLocks/>
          </p:cNvGrpSpPr>
          <p:nvPr/>
        </p:nvGrpSpPr>
        <p:grpSpPr bwMode="auto">
          <a:xfrm>
            <a:off x="5799138" y="4735513"/>
            <a:ext cx="2957512" cy="882650"/>
            <a:chOff x="3799" y="2838"/>
            <a:chExt cx="1863" cy="556"/>
          </a:xfrm>
        </p:grpSpPr>
        <p:sp>
          <p:nvSpPr>
            <p:cNvPr id="25663" name="Line 1103"/>
            <p:cNvSpPr>
              <a:spLocks noChangeAspect="1" noChangeShapeType="1"/>
            </p:cNvSpPr>
            <p:nvPr/>
          </p:nvSpPr>
          <p:spPr bwMode="auto">
            <a:xfrm>
              <a:off x="3800" y="3393"/>
              <a:ext cx="1851"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64" name="Line 1104"/>
            <p:cNvSpPr>
              <a:spLocks noChangeAspect="1" noChangeShapeType="1"/>
            </p:cNvSpPr>
            <p:nvPr/>
          </p:nvSpPr>
          <p:spPr bwMode="auto">
            <a:xfrm flipV="1">
              <a:off x="3800"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65" name="Line 1105"/>
            <p:cNvSpPr>
              <a:spLocks noChangeAspect="1" noChangeShapeType="1"/>
            </p:cNvSpPr>
            <p:nvPr/>
          </p:nvSpPr>
          <p:spPr bwMode="auto">
            <a:xfrm flipV="1">
              <a:off x="4065"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66" name="Line 1106"/>
            <p:cNvSpPr>
              <a:spLocks noChangeAspect="1" noChangeShapeType="1"/>
            </p:cNvSpPr>
            <p:nvPr/>
          </p:nvSpPr>
          <p:spPr bwMode="auto">
            <a:xfrm flipV="1">
              <a:off x="4330"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67" name="Line 1107"/>
            <p:cNvSpPr>
              <a:spLocks noChangeAspect="1" noChangeShapeType="1"/>
            </p:cNvSpPr>
            <p:nvPr/>
          </p:nvSpPr>
          <p:spPr bwMode="auto">
            <a:xfrm flipV="1">
              <a:off x="4595" y="3367"/>
              <a:ext cx="2"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68" name="Line 1108"/>
            <p:cNvSpPr>
              <a:spLocks noChangeAspect="1" noChangeShapeType="1"/>
            </p:cNvSpPr>
            <p:nvPr/>
          </p:nvSpPr>
          <p:spPr bwMode="auto">
            <a:xfrm flipV="1">
              <a:off x="4856"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69" name="Line 1109"/>
            <p:cNvSpPr>
              <a:spLocks noChangeAspect="1" noChangeShapeType="1"/>
            </p:cNvSpPr>
            <p:nvPr/>
          </p:nvSpPr>
          <p:spPr bwMode="auto">
            <a:xfrm flipV="1">
              <a:off x="5121"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70" name="Line 1110"/>
            <p:cNvSpPr>
              <a:spLocks noChangeAspect="1" noChangeShapeType="1"/>
            </p:cNvSpPr>
            <p:nvPr/>
          </p:nvSpPr>
          <p:spPr bwMode="auto">
            <a:xfrm flipV="1">
              <a:off x="5386"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71" name="Line 1111"/>
            <p:cNvSpPr>
              <a:spLocks noChangeAspect="1" noChangeShapeType="1"/>
            </p:cNvSpPr>
            <p:nvPr/>
          </p:nvSpPr>
          <p:spPr bwMode="auto">
            <a:xfrm flipV="1">
              <a:off x="5651"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72" name="Line 1112"/>
            <p:cNvSpPr>
              <a:spLocks noChangeAspect="1" noChangeShapeType="1"/>
            </p:cNvSpPr>
            <p:nvPr/>
          </p:nvSpPr>
          <p:spPr bwMode="auto">
            <a:xfrm>
              <a:off x="3800" y="3393"/>
              <a:ext cx="17"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73" name="Line 1113"/>
            <p:cNvSpPr>
              <a:spLocks noChangeShapeType="1"/>
            </p:cNvSpPr>
            <p:nvPr/>
          </p:nvSpPr>
          <p:spPr bwMode="auto">
            <a:xfrm flipV="1">
              <a:off x="3800" y="2838"/>
              <a:ext cx="0" cy="55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74" name="Freeform 1114"/>
            <p:cNvSpPr>
              <a:spLocks/>
            </p:cNvSpPr>
            <p:nvPr/>
          </p:nvSpPr>
          <p:spPr bwMode="auto">
            <a:xfrm>
              <a:off x="3799" y="2934"/>
              <a:ext cx="1863" cy="363"/>
            </a:xfrm>
            <a:custGeom>
              <a:avLst/>
              <a:gdLst>
                <a:gd name="T0" fmla="*/ 0 w 1839"/>
                <a:gd name="T1" fmla="*/ 0 h 363"/>
                <a:gd name="T2" fmla="*/ 224 w 1839"/>
                <a:gd name="T3" fmla="*/ 25 h 363"/>
                <a:gd name="T4" fmla="*/ 422 w 1839"/>
                <a:gd name="T5" fmla="*/ 49 h 363"/>
                <a:gd name="T6" fmla="*/ 597 w 1839"/>
                <a:gd name="T7" fmla="*/ 121 h 363"/>
                <a:gd name="T8" fmla="*/ 720 w 1839"/>
                <a:gd name="T9" fmla="*/ 218 h 363"/>
                <a:gd name="T10" fmla="*/ 820 w 1839"/>
                <a:gd name="T11" fmla="*/ 242 h 363"/>
                <a:gd name="T12" fmla="*/ 1117 w 1839"/>
                <a:gd name="T13" fmla="*/ 267 h 363"/>
                <a:gd name="T14" fmla="*/ 1366 w 1839"/>
                <a:gd name="T15" fmla="*/ 267 h 363"/>
                <a:gd name="T16" fmla="*/ 1639 w 1839"/>
                <a:gd name="T17" fmla="*/ 291 h 363"/>
                <a:gd name="T18" fmla="*/ 1887 w 1839"/>
                <a:gd name="T19" fmla="*/ 363 h 3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39" h="363">
                  <a:moveTo>
                    <a:pt x="0" y="0"/>
                  </a:moveTo>
                  <a:cubicBezTo>
                    <a:pt x="74" y="8"/>
                    <a:pt x="149" y="17"/>
                    <a:pt x="218" y="25"/>
                  </a:cubicBezTo>
                  <a:cubicBezTo>
                    <a:pt x="287" y="33"/>
                    <a:pt x="352" y="33"/>
                    <a:pt x="412" y="49"/>
                  </a:cubicBezTo>
                  <a:cubicBezTo>
                    <a:pt x="472" y="65"/>
                    <a:pt x="533" y="93"/>
                    <a:pt x="581" y="121"/>
                  </a:cubicBezTo>
                  <a:cubicBezTo>
                    <a:pt x="629" y="149"/>
                    <a:pt x="666" y="198"/>
                    <a:pt x="702" y="218"/>
                  </a:cubicBezTo>
                  <a:cubicBezTo>
                    <a:pt x="738" y="238"/>
                    <a:pt x="735" y="234"/>
                    <a:pt x="799" y="242"/>
                  </a:cubicBezTo>
                  <a:cubicBezTo>
                    <a:pt x="863" y="250"/>
                    <a:pt x="1000" y="263"/>
                    <a:pt x="1089" y="267"/>
                  </a:cubicBezTo>
                  <a:cubicBezTo>
                    <a:pt x="1178" y="271"/>
                    <a:pt x="1246" y="263"/>
                    <a:pt x="1331" y="267"/>
                  </a:cubicBezTo>
                  <a:cubicBezTo>
                    <a:pt x="1416" y="271"/>
                    <a:pt x="1512" y="275"/>
                    <a:pt x="1597" y="291"/>
                  </a:cubicBezTo>
                  <a:cubicBezTo>
                    <a:pt x="1682" y="307"/>
                    <a:pt x="1799" y="347"/>
                    <a:pt x="1839" y="363"/>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grpSp>
      <p:sp>
        <p:nvSpPr>
          <p:cNvPr id="25660" name="Text Box 1119"/>
          <p:cNvSpPr txBox="1">
            <a:spLocks noChangeArrowheads="1"/>
          </p:cNvSpPr>
          <p:nvPr/>
        </p:nvSpPr>
        <p:spPr bwMode="auto">
          <a:xfrm>
            <a:off x="3033713" y="5235575"/>
            <a:ext cx="4111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old</a:t>
            </a:r>
          </a:p>
        </p:txBody>
      </p:sp>
      <p:sp>
        <p:nvSpPr>
          <p:cNvPr id="25661" name="Line 1120"/>
          <p:cNvSpPr>
            <a:spLocks noChangeShapeType="1"/>
          </p:cNvSpPr>
          <p:nvPr/>
        </p:nvSpPr>
        <p:spPr bwMode="auto">
          <a:xfrm flipH="1">
            <a:off x="2843213" y="5387975"/>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5662" name="Rectangle 1125"/>
          <p:cNvSpPr>
            <a:spLocks noGrp="1" noChangeArrowheads="1"/>
          </p:cNvSpPr>
          <p:nvPr>
            <p:ph type="body" idx="1"/>
          </p:nvPr>
        </p:nvSpPr>
        <p:spPr>
          <a:xfrm>
            <a:off x="809625" y="1828800"/>
            <a:ext cx="8029575" cy="1177925"/>
          </a:xfrm>
          <a:noFill/>
        </p:spPr>
        <p:txBody>
          <a:bodyPr>
            <a:normAutofit fontScale="85000" lnSpcReduction="10000"/>
          </a:bodyPr>
          <a:lstStyle/>
          <a:p>
            <a:pPr>
              <a:lnSpc>
                <a:spcPct val="90000"/>
              </a:lnSpc>
            </a:pPr>
            <a:r>
              <a:rPr lang="en-US" altLang="en-US">
                <a:solidFill>
                  <a:srgbClr val="A80000"/>
                </a:solidFill>
              </a:rPr>
              <a:t>amnesic functions</a:t>
            </a:r>
          </a:p>
          <a:p>
            <a:pPr lvl="1">
              <a:lnSpc>
                <a:spcPct val="90000"/>
              </a:lnSpc>
            </a:pPr>
            <a:r>
              <a:rPr lang="en-US" altLang="en-US"/>
              <a:t>specify allowed approximation error for each line segment</a:t>
            </a:r>
          </a:p>
          <a:p>
            <a:pPr lvl="1">
              <a:lnSpc>
                <a:spcPct val="90000"/>
              </a:lnSpc>
            </a:pPr>
            <a:r>
              <a:rPr lang="en-US" altLang="en-US"/>
              <a:t>application dependent</a:t>
            </a:r>
          </a:p>
        </p:txBody>
      </p:sp>
      <p:sp>
        <p:nvSpPr>
          <p:cNvPr id="2" name="Footer Placeholder 1">
            <a:extLst>
              <a:ext uri="{FF2B5EF4-FFF2-40B4-BE49-F238E27FC236}">
                <a16:creationId xmlns:a16="http://schemas.microsoft.com/office/drawing/2014/main" id="{6950FD7B-8A27-45AE-8C5B-6BF21136259F}"/>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752730162"/>
      </p:ext>
    </p:extLst>
  </p:cSld>
  <p:clrMapOvr>
    <a:masterClrMapping/>
  </p:clrMapOvr>
  <p:transition>
    <p:zoom/>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3B761930-130D-4D0E-AE55-CA528CC3B966}" type="slidenum">
              <a:rPr lang="en-US" altLang="en-US" sz="1800" smtClean="0">
                <a:solidFill>
                  <a:srgbClr val="FFFFFF"/>
                </a:solidFill>
              </a:rPr>
              <a:pPr eaLnBrk="1" hangingPunct="1">
                <a:spcBef>
                  <a:spcPct val="0"/>
                </a:spcBef>
                <a:buClrTx/>
                <a:buFontTx/>
                <a:buNone/>
              </a:pPr>
              <a:t>126</a:t>
            </a:fld>
            <a:endParaRPr lang="en-US" altLang="en-US" sz="1800">
              <a:solidFill>
                <a:srgbClr val="FFFFFF"/>
              </a:solidFill>
            </a:endParaRPr>
          </a:p>
        </p:txBody>
      </p:sp>
      <p:sp>
        <p:nvSpPr>
          <p:cNvPr id="26627" name="Text Box 95"/>
          <p:cNvSpPr txBox="1">
            <a:spLocks noChangeArrowheads="1"/>
          </p:cNvSpPr>
          <p:nvPr/>
        </p:nvSpPr>
        <p:spPr bwMode="auto">
          <a:xfrm>
            <a:off x="5133975" y="5237163"/>
            <a:ext cx="4810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new</a:t>
            </a:r>
          </a:p>
        </p:txBody>
      </p:sp>
      <p:sp>
        <p:nvSpPr>
          <p:cNvPr id="26628" name="Line 98"/>
          <p:cNvSpPr>
            <a:spLocks noChangeShapeType="1"/>
          </p:cNvSpPr>
          <p:nvPr/>
        </p:nvSpPr>
        <p:spPr bwMode="auto">
          <a:xfrm>
            <a:off x="5595938" y="5389563"/>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29" name="Text Box 99"/>
          <p:cNvSpPr txBox="1">
            <a:spLocks noChangeArrowheads="1"/>
          </p:cNvSpPr>
          <p:nvPr/>
        </p:nvSpPr>
        <p:spPr bwMode="auto">
          <a:xfrm>
            <a:off x="5838825" y="5041900"/>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6630" name="Text Box 100"/>
          <p:cNvSpPr txBox="1">
            <a:spLocks noChangeArrowheads="1"/>
          </p:cNvSpPr>
          <p:nvPr/>
        </p:nvSpPr>
        <p:spPr bwMode="auto">
          <a:xfrm>
            <a:off x="5838825" y="4081463"/>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6631" name="Rectangle 2"/>
          <p:cNvSpPr>
            <a:spLocks noGrp="1" noChangeArrowheads="1"/>
          </p:cNvSpPr>
          <p:nvPr>
            <p:ph type="title"/>
          </p:nvPr>
        </p:nvSpPr>
        <p:spPr/>
        <p:txBody>
          <a:bodyPr/>
          <a:lstStyle/>
          <a:p>
            <a:r>
              <a:rPr lang="en-US" altLang="en-US"/>
              <a:t>How do we forget?</a:t>
            </a:r>
          </a:p>
        </p:txBody>
      </p:sp>
      <p:sp>
        <p:nvSpPr>
          <p:cNvPr id="26632" name="Line 4"/>
          <p:cNvSpPr>
            <a:spLocks noChangeAspect="1" noChangeShapeType="1"/>
          </p:cNvSpPr>
          <p:nvPr/>
        </p:nvSpPr>
        <p:spPr bwMode="auto">
          <a:xfrm>
            <a:off x="2838450" y="4252913"/>
            <a:ext cx="2938463"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33" name="Line 5"/>
          <p:cNvSpPr>
            <a:spLocks noChangeAspect="1" noChangeShapeType="1"/>
          </p:cNvSpPr>
          <p:nvPr/>
        </p:nvSpPr>
        <p:spPr bwMode="auto">
          <a:xfrm flipV="1">
            <a:off x="28384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34" name="Line 6"/>
          <p:cNvSpPr>
            <a:spLocks noChangeAspect="1" noChangeShapeType="1"/>
          </p:cNvSpPr>
          <p:nvPr/>
        </p:nvSpPr>
        <p:spPr bwMode="auto">
          <a:xfrm flipV="1">
            <a:off x="32591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35" name="Line 7"/>
          <p:cNvSpPr>
            <a:spLocks noChangeAspect="1" noChangeShapeType="1"/>
          </p:cNvSpPr>
          <p:nvPr/>
        </p:nvSpPr>
        <p:spPr bwMode="auto">
          <a:xfrm flipV="1">
            <a:off x="36798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36" name="Line 8"/>
          <p:cNvSpPr>
            <a:spLocks noChangeAspect="1" noChangeShapeType="1"/>
          </p:cNvSpPr>
          <p:nvPr/>
        </p:nvSpPr>
        <p:spPr bwMode="auto">
          <a:xfrm flipV="1">
            <a:off x="4100513" y="4211638"/>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37" name="Line 9"/>
          <p:cNvSpPr>
            <a:spLocks noChangeAspect="1" noChangeShapeType="1"/>
          </p:cNvSpPr>
          <p:nvPr/>
        </p:nvSpPr>
        <p:spPr bwMode="auto">
          <a:xfrm flipV="1">
            <a:off x="4514850"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38" name="Line 10"/>
          <p:cNvSpPr>
            <a:spLocks noChangeAspect="1" noChangeShapeType="1"/>
          </p:cNvSpPr>
          <p:nvPr/>
        </p:nvSpPr>
        <p:spPr bwMode="auto">
          <a:xfrm flipV="1">
            <a:off x="4935538"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39" name="Line 11"/>
          <p:cNvSpPr>
            <a:spLocks noChangeAspect="1" noChangeShapeType="1"/>
          </p:cNvSpPr>
          <p:nvPr/>
        </p:nvSpPr>
        <p:spPr bwMode="auto">
          <a:xfrm flipV="1">
            <a:off x="5356225" y="42116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40" name="Line 12"/>
          <p:cNvSpPr>
            <a:spLocks noChangeAspect="1" noChangeShapeType="1"/>
          </p:cNvSpPr>
          <p:nvPr/>
        </p:nvSpPr>
        <p:spPr bwMode="auto">
          <a:xfrm flipV="1">
            <a:off x="5776913" y="42116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41" name="Line 13"/>
          <p:cNvSpPr>
            <a:spLocks noChangeAspect="1" noChangeShapeType="1"/>
          </p:cNvSpPr>
          <p:nvPr/>
        </p:nvSpPr>
        <p:spPr bwMode="auto">
          <a:xfrm>
            <a:off x="2838450" y="4252913"/>
            <a:ext cx="26988"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42" name="Line 14"/>
          <p:cNvSpPr>
            <a:spLocks noChangeAspect="1" noChangeShapeType="1"/>
          </p:cNvSpPr>
          <p:nvPr/>
        </p:nvSpPr>
        <p:spPr bwMode="auto">
          <a:xfrm>
            <a:off x="2844800" y="5232400"/>
            <a:ext cx="2938463"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43" name="Line 15"/>
          <p:cNvSpPr>
            <a:spLocks noChangeAspect="1" noChangeShapeType="1"/>
          </p:cNvSpPr>
          <p:nvPr/>
        </p:nvSpPr>
        <p:spPr bwMode="auto">
          <a:xfrm flipV="1">
            <a:off x="28448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44" name="Line 16"/>
          <p:cNvSpPr>
            <a:spLocks noChangeAspect="1" noChangeShapeType="1"/>
          </p:cNvSpPr>
          <p:nvPr/>
        </p:nvSpPr>
        <p:spPr bwMode="auto">
          <a:xfrm flipV="1">
            <a:off x="32654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45" name="Line 17"/>
          <p:cNvSpPr>
            <a:spLocks noChangeAspect="1" noChangeShapeType="1"/>
          </p:cNvSpPr>
          <p:nvPr/>
        </p:nvSpPr>
        <p:spPr bwMode="auto">
          <a:xfrm flipV="1">
            <a:off x="36861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46" name="Line 18"/>
          <p:cNvSpPr>
            <a:spLocks noChangeAspect="1" noChangeShapeType="1"/>
          </p:cNvSpPr>
          <p:nvPr/>
        </p:nvSpPr>
        <p:spPr bwMode="auto">
          <a:xfrm flipV="1">
            <a:off x="4106863" y="5191125"/>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47" name="Line 19"/>
          <p:cNvSpPr>
            <a:spLocks noChangeAspect="1" noChangeShapeType="1"/>
          </p:cNvSpPr>
          <p:nvPr/>
        </p:nvSpPr>
        <p:spPr bwMode="auto">
          <a:xfrm flipV="1">
            <a:off x="4521200"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48" name="Line 20"/>
          <p:cNvSpPr>
            <a:spLocks noChangeAspect="1" noChangeShapeType="1"/>
          </p:cNvSpPr>
          <p:nvPr/>
        </p:nvSpPr>
        <p:spPr bwMode="auto">
          <a:xfrm flipV="1">
            <a:off x="4941888"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49" name="Line 21"/>
          <p:cNvSpPr>
            <a:spLocks noChangeAspect="1" noChangeShapeType="1"/>
          </p:cNvSpPr>
          <p:nvPr/>
        </p:nvSpPr>
        <p:spPr bwMode="auto">
          <a:xfrm flipV="1">
            <a:off x="5362575" y="5191125"/>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50" name="Line 22"/>
          <p:cNvSpPr>
            <a:spLocks noChangeAspect="1" noChangeShapeType="1"/>
          </p:cNvSpPr>
          <p:nvPr/>
        </p:nvSpPr>
        <p:spPr bwMode="auto">
          <a:xfrm flipV="1">
            <a:off x="5783263" y="5191125"/>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51" name="Line 23"/>
          <p:cNvSpPr>
            <a:spLocks noChangeAspect="1" noChangeShapeType="1"/>
          </p:cNvSpPr>
          <p:nvPr/>
        </p:nvSpPr>
        <p:spPr bwMode="auto">
          <a:xfrm>
            <a:off x="2844800" y="5232400"/>
            <a:ext cx="26988"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52" name="Line 24"/>
          <p:cNvSpPr>
            <a:spLocks noChangeShapeType="1"/>
          </p:cNvSpPr>
          <p:nvPr/>
        </p:nvSpPr>
        <p:spPr bwMode="auto">
          <a:xfrm flipV="1">
            <a:off x="2844800" y="4351338"/>
            <a:ext cx="0" cy="882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53" name="Line 25"/>
          <p:cNvSpPr>
            <a:spLocks noChangeShapeType="1"/>
          </p:cNvSpPr>
          <p:nvPr/>
        </p:nvSpPr>
        <p:spPr bwMode="auto">
          <a:xfrm>
            <a:off x="4956175" y="5003800"/>
            <a:ext cx="84613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54" name="Text Box 26"/>
          <p:cNvSpPr txBox="1">
            <a:spLocks noChangeArrowheads="1"/>
          </p:cNvSpPr>
          <p:nvPr/>
        </p:nvSpPr>
        <p:spPr bwMode="auto">
          <a:xfrm>
            <a:off x="2546350" y="4811713"/>
            <a:ext cx="298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1</a:t>
            </a:r>
          </a:p>
        </p:txBody>
      </p:sp>
      <p:sp>
        <p:nvSpPr>
          <p:cNvPr id="26655" name="Text Box 27"/>
          <p:cNvSpPr txBox="1">
            <a:spLocks noChangeArrowheads="1"/>
          </p:cNvSpPr>
          <p:nvPr/>
        </p:nvSpPr>
        <p:spPr bwMode="auto">
          <a:xfrm>
            <a:off x="1308100" y="3390900"/>
            <a:ext cx="1168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time series</a:t>
            </a:r>
          </a:p>
        </p:txBody>
      </p:sp>
      <p:sp>
        <p:nvSpPr>
          <p:cNvPr id="26656" name="Text Box 28"/>
          <p:cNvSpPr txBox="1">
            <a:spLocks noChangeArrowheads="1"/>
          </p:cNvSpPr>
          <p:nvPr/>
        </p:nvSpPr>
        <p:spPr bwMode="auto">
          <a:xfrm>
            <a:off x="731838" y="4598988"/>
            <a:ext cx="1752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amnesic function</a:t>
            </a:r>
          </a:p>
        </p:txBody>
      </p:sp>
      <p:sp>
        <p:nvSpPr>
          <p:cNvPr id="26657" name="Oval 29"/>
          <p:cNvSpPr>
            <a:spLocks noChangeArrowheads="1"/>
          </p:cNvSpPr>
          <p:nvPr/>
        </p:nvSpPr>
        <p:spPr bwMode="auto">
          <a:xfrm>
            <a:off x="5302250" y="3929063"/>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6658" name="Oval 30"/>
          <p:cNvSpPr>
            <a:spLocks noChangeArrowheads="1"/>
          </p:cNvSpPr>
          <p:nvPr/>
        </p:nvSpPr>
        <p:spPr bwMode="auto">
          <a:xfrm>
            <a:off x="5724525" y="35067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6659" name="Oval 31"/>
          <p:cNvSpPr>
            <a:spLocks noChangeArrowheads="1"/>
          </p:cNvSpPr>
          <p:nvPr/>
        </p:nvSpPr>
        <p:spPr bwMode="auto">
          <a:xfrm>
            <a:off x="4918075" y="37750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6660" name="Oval 32"/>
          <p:cNvSpPr>
            <a:spLocks noChangeArrowheads="1"/>
          </p:cNvSpPr>
          <p:nvPr/>
        </p:nvSpPr>
        <p:spPr bwMode="auto">
          <a:xfrm>
            <a:off x="4456113" y="33147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6661" name="Oval 33"/>
          <p:cNvSpPr>
            <a:spLocks noChangeArrowheads="1"/>
          </p:cNvSpPr>
          <p:nvPr/>
        </p:nvSpPr>
        <p:spPr bwMode="auto">
          <a:xfrm>
            <a:off x="4071938" y="33528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6662" name="Oval 34"/>
          <p:cNvSpPr>
            <a:spLocks noChangeArrowheads="1"/>
          </p:cNvSpPr>
          <p:nvPr/>
        </p:nvSpPr>
        <p:spPr bwMode="auto">
          <a:xfrm>
            <a:off x="3611563" y="3044825"/>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6663" name="Oval 35"/>
          <p:cNvSpPr>
            <a:spLocks noChangeArrowheads="1"/>
          </p:cNvSpPr>
          <p:nvPr/>
        </p:nvSpPr>
        <p:spPr bwMode="auto">
          <a:xfrm>
            <a:off x="3228975" y="3622675"/>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6664" name="Oval 36"/>
          <p:cNvSpPr>
            <a:spLocks noChangeArrowheads="1"/>
          </p:cNvSpPr>
          <p:nvPr/>
        </p:nvSpPr>
        <p:spPr bwMode="auto">
          <a:xfrm>
            <a:off x="2805113" y="3276600"/>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6665" name="Line 37"/>
          <p:cNvSpPr>
            <a:spLocks noChangeShapeType="1"/>
          </p:cNvSpPr>
          <p:nvPr/>
        </p:nvSpPr>
        <p:spPr bwMode="auto">
          <a:xfrm>
            <a:off x="2844800" y="3314700"/>
            <a:ext cx="422275" cy="3460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66" name="Line 38"/>
          <p:cNvSpPr>
            <a:spLocks noChangeShapeType="1"/>
          </p:cNvSpPr>
          <p:nvPr/>
        </p:nvSpPr>
        <p:spPr bwMode="auto">
          <a:xfrm flipV="1">
            <a:off x="3267075" y="3084513"/>
            <a:ext cx="384175" cy="576262"/>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67" name="Line 39"/>
          <p:cNvSpPr>
            <a:spLocks noChangeShapeType="1"/>
          </p:cNvSpPr>
          <p:nvPr/>
        </p:nvSpPr>
        <p:spPr bwMode="auto">
          <a:xfrm>
            <a:off x="3651250" y="3084513"/>
            <a:ext cx="460375" cy="306387"/>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68" name="Line 40"/>
          <p:cNvSpPr>
            <a:spLocks noChangeShapeType="1"/>
          </p:cNvSpPr>
          <p:nvPr/>
        </p:nvSpPr>
        <p:spPr bwMode="auto">
          <a:xfrm flipV="1">
            <a:off x="4111625" y="3352800"/>
            <a:ext cx="384175" cy="38100"/>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69" name="Line 41"/>
          <p:cNvSpPr>
            <a:spLocks noChangeShapeType="1"/>
          </p:cNvSpPr>
          <p:nvPr/>
        </p:nvSpPr>
        <p:spPr bwMode="auto">
          <a:xfrm>
            <a:off x="4495800" y="3352800"/>
            <a:ext cx="460375" cy="4603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70" name="Line 42"/>
          <p:cNvSpPr>
            <a:spLocks noChangeShapeType="1"/>
          </p:cNvSpPr>
          <p:nvPr/>
        </p:nvSpPr>
        <p:spPr bwMode="auto">
          <a:xfrm>
            <a:off x="4956175" y="3813175"/>
            <a:ext cx="384175" cy="153988"/>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71" name="Line 43"/>
          <p:cNvSpPr>
            <a:spLocks noChangeShapeType="1"/>
          </p:cNvSpPr>
          <p:nvPr/>
        </p:nvSpPr>
        <p:spPr bwMode="auto">
          <a:xfrm flipV="1">
            <a:off x="5340350" y="3544888"/>
            <a:ext cx="423863" cy="4222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72" name="Line 44"/>
          <p:cNvSpPr>
            <a:spLocks noChangeShapeType="1"/>
          </p:cNvSpPr>
          <p:nvPr/>
        </p:nvSpPr>
        <p:spPr bwMode="auto">
          <a:xfrm flipH="1">
            <a:off x="2843213" y="5003800"/>
            <a:ext cx="21129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73" name="Line 45"/>
          <p:cNvSpPr>
            <a:spLocks noChangeShapeType="1"/>
          </p:cNvSpPr>
          <p:nvPr/>
        </p:nvSpPr>
        <p:spPr bwMode="auto">
          <a:xfrm>
            <a:off x="2843213" y="4581525"/>
            <a:ext cx="21129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74" name="Line 46"/>
          <p:cNvSpPr>
            <a:spLocks noChangeShapeType="1"/>
          </p:cNvSpPr>
          <p:nvPr/>
        </p:nvSpPr>
        <p:spPr bwMode="auto">
          <a:xfrm flipV="1">
            <a:off x="4956175" y="4581525"/>
            <a:ext cx="0" cy="6524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75" name="Text Box 47"/>
          <p:cNvSpPr txBox="1">
            <a:spLocks noChangeArrowheads="1"/>
          </p:cNvSpPr>
          <p:nvPr/>
        </p:nvSpPr>
        <p:spPr bwMode="auto">
          <a:xfrm>
            <a:off x="2544763" y="4389438"/>
            <a:ext cx="2984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3</a:t>
            </a:r>
          </a:p>
        </p:txBody>
      </p:sp>
      <p:sp>
        <p:nvSpPr>
          <p:cNvPr id="26676" name="Line 48"/>
          <p:cNvSpPr>
            <a:spLocks noChangeShapeType="1"/>
          </p:cNvSpPr>
          <p:nvPr/>
        </p:nvSpPr>
        <p:spPr bwMode="auto">
          <a:xfrm flipV="1">
            <a:off x="4956175" y="3659188"/>
            <a:ext cx="806450" cy="269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77" name="Line 49"/>
          <p:cNvSpPr>
            <a:spLocks noChangeShapeType="1"/>
          </p:cNvSpPr>
          <p:nvPr/>
        </p:nvSpPr>
        <p:spPr bwMode="auto">
          <a:xfrm flipV="1">
            <a:off x="2843213" y="3160713"/>
            <a:ext cx="1652587" cy="34448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78" name="Rectangle 50"/>
          <p:cNvSpPr>
            <a:spLocks noChangeArrowheads="1"/>
          </p:cNvSpPr>
          <p:nvPr/>
        </p:nvSpPr>
        <p:spPr bwMode="auto">
          <a:xfrm>
            <a:off x="5530850" y="2622550"/>
            <a:ext cx="3457575" cy="3111500"/>
          </a:xfrm>
          <a:prstGeom prst="rect">
            <a:avLst/>
          </a:prstGeom>
          <a:solidFill>
            <a:srgbClr val="C2C2C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grpSp>
        <p:nvGrpSpPr>
          <p:cNvPr id="26679" name="Group 51"/>
          <p:cNvGrpSpPr>
            <a:grpSpLocks/>
          </p:cNvGrpSpPr>
          <p:nvPr/>
        </p:nvGrpSpPr>
        <p:grpSpPr bwMode="auto">
          <a:xfrm>
            <a:off x="5799138" y="2738438"/>
            <a:ext cx="2957512" cy="882650"/>
            <a:chOff x="3799" y="1555"/>
            <a:chExt cx="1863" cy="556"/>
          </a:xfrm>
        </p:grpSpPr>
        <p:sp>
          <p:nvSpPr>
            <p:cNvPr id="26713" name="Line 52"/>
            <p:cNvSpPr>
              <a:spLocks noChangeAspect="1" noChangeShapeType="1"/>
            </p:cNvSpPr>
            <p:nvPr/>
          </p:nvSpPr>
          <p:spPr bwMode="auto">
            <a:xfrm>
              <a:off x="3800" y="2110"/>
              <a:ext cx="1851"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14" name="Line 53"/>
            <p:cNvSpPr>
              <a:spLocks noChangeAspect="1" noChangeShapeType="1"/>
            </p:cNvSpPr>
            <p:nvPr/>
          </p:nvSpPr>
          <p:spPr bwMode="auto">
            <a:xfrm flipV="1">
              <a:off x="3800"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15" name="Line 54"/>
            <p:cNvSpPr>
              <a:spLocks noChangeAspect="1" noChangeShapeType="1"/>
            </p:cNvSpPr>
            <p:nvPr/>
          </p:nvSpPr>
          <p:spPr bwMode="auto">
            <a:xfrm flipV="1">
              <a:off x="4065"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16" name="Line 55"/>
            <p:cNvSpPr>
              <a:spLocks noChangeAspect="1" noChangeShapeType="1"/>
            </p:cNvSpPr>
            <p:nvPr/>
          </p:nvSpPr>
          <p:spPr bwMode="auto">
            <a:xfrm flipV="1">
              <a:off x="4330"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17" name="Line 56"/>
            <p:cNvSpPr>
              <a:spLocks noChangeAspect="1" noChangeShapeType="1"/>
            </p:cNvSpPr>
            <p:nvPr/>
          </p:nvSpPr>
          <p:spPr bwMode="auto">
            <a:xfrm flipV="1">
              <a:off x="4595" y="2084"/>
              <a:ext cx="2"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18" name="Line 57"/>
            <p:cNvSpPr>
              <a:spLocks noChangeAspect="1" noChangeShapeType="1"/>
            </p:cNvSpPr>
            <p:nvPr/>
          </p:nvSpPr>
          <p:spPr bwMode="auto">
            <a:xfrm flipV="1">
              <a:off x="4856"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19" name="Line 58"/>
            <p:cNvSpPr>
              <a:spLocks noChangeAspect="1" noChangeShapeType="1"/>
            </p:cNvSpPr>
            <p:nvPr/>
          </p:nvSpPr>
          <p:spPr bwMode="auto">
            <a:xfrm flipV="1">
              <a:off x="5121"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20" name="Line 59"/>
            <p:cNvSpPr>
              <a:spLocks noChangeAspect="1" noChangeShapeType="1"/>
            </p:cNvSpPr>
            <p:nvPr/>
          </p:nvSpPr>
          <p:spPr bwMode="auto">
            <a:xfrm flipV="1">
              <a:off x="5386"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21" name="Line 60"/>
            <p:cNvSpPr>
              <a:spLocks noChangeAspect="1" noChangeShapeType="1"/>
            </p:cNvSpPr>
            <p:nvPr/>
          </p:nvSpPr>
          <p:spPr bwMode="auto">
            <a:xfrm flipV="1">
              <a:off x="5651" y="2084"/>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22" name="Line 61"/>
            <p:cNvSpPr>
              <a:spLocks noChangeAspect="1" noChangeShapeType="1"/>
            </p:cNvSpPr>
            <p:nvPr/>
          </p:nvSpPr>
          <p:spPr bwMode="auto">
            <a:xfrm>
              <a:off x="3800" y="2110"/>
              <a:ext cx="17"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23" name="Line 62"/>
            <p:cNvSpPr>
              <a:spLocks noChangeShapeType="1"/>
            </p:cNvSpPr>
            <p:nvPr/>
          </p:nvSpPr>
          <p:spPr bwMode="auto">
            <a:xfrm flipV="1">
              <a:off x="3800" y="1555"/>
              <a:ext cx="0" cy="55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24" name="Line 63"/>
            <p:cNvSpPr>
              <a:spLocks noChangeShapeType="1"/>
            </p:cNvSpPr>
            <p:nvPr/>
          </p:nvSpPr>
          <p:spPr bwMode="auto">
            <a:xfrm flipH="1">
              <a:off x="3799" y="1966"/>
              <a:ext cx="1839"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25" name="Line 64"/>
            <p:cNvSpPr>
              <a:spLocks noChangeShapeType="1"/>
            </p:cNvSpPr>
            <p:nvPr/>
          </p:nvSpPr>
          <p:spPr bwMode="auto">
            <a:xfrm>
              <a:off x="3799" y="1700"/>
              <a:ext cx="1863" cy="2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grpSp>
      <p:grpSp>
        <p:nvGrpSpPr>
          <p:cNvPr id="26680" name="Group 65"/>
          <p:cNvGrpSpPr>
            <a:grpSpLocks/>
          </p:cNvGrpSpPr>
          <p:nvPr/>
        </p:nvGrpSpPr>
        <p:grpSpPr bwMode="auto">
          <a:xfrm>
            <a:off x="5799138" y="3736975"/>
            <a:ext cx="2959100" cy="882650"/>
            <a:chOff x="3799" y="2208"/>
            <a:chExt cx="1864" cy="556"/>
          </a:xfrm>
        </p:grpSpPr>
        <p:sp>
          <p:nvSpPr>
            <p:cNvPr id="26698" name="Line 66"/>
            <p:cNvSpPr>
              <a:spLocks noChangeAspect="1" noChangeShapeType="1"/>
            </p:cNvSpPr>
            <p:nvPr/>
          </p:nvSpPr>
          <p:spPr bwMode="auto">
            <a:xfrm>
              <a:off x="3800" y="2763"/>
              <a:ext cx="1851"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99" name="Line 67"/>
            <p:cNvSpPr>
              <a:spLocks noChangeAspect="1" noChangeShapeType="1"/>
            </p:cNvSpPr>
            <p:nvPr/>
          </p:nvSpPr>
          <p:spPr bwMode="auto">
            <a:xfrm flipV="1">
              <a:off x="3800"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00" name="Line 68"/>
            <p:cNvSpPr>
              <a:spLocks noChangeAspect="1" noChangeShapeType="1"/>
            </p:cNvSpPr>
            <p:nvPr/>
          </p:nvSpPr>
          <p:spPr bwMode="auto">
            <a:xfrm flipV="1">
              <a:off x="4065"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01" name="Line 69"/>
            <p:cNvSpPr>
              <a:spLocks noChangeAspect="1" noChangeShapeType="1"/>
            </p:cNvSpPr>
            <p:nvPr/>
          </p:nvSpPr>
          <p:spPr bwMode="auto">
            <a:xfrm flipV="1">
              <a:off x="4330"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02" name="Line 70"/>
            <p:cNvSpPr>
              <a:spLocks noChangeAspect="1" noChangeShapeType="1"/>
            </p:cNvSpPr>
            <p:nvPr/>
          </p:nvSpPr>
          <p:spPr bwMode="auto">
            <a:xfrm flipV="1">
              <a:off x="4595" y="2737"/>
              <a:ext cx="2"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03" name="Line 71"/>
            <p:cNvSpPr>
              <a:spLocks noChangeAspect="1" noChangeShapeType="1"/>
            </p:cNvSpPr>
            <p:nvPr/>
          </p:nvSpPr>
          <p:spPr bwMode="auto">
            <a:xfrm flipV="1">
              <a:off x="4856"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04" name="Line 72"/>
            <p:cNvSpPr>
              <a:spLocks noChangeAspect="1" noChangeShapeType="1"/>
            </p:cNvSpPr>
            <p:nvPr/>
          </p:nvSpPr>
          <p:spPr bwMode="auto">
            <a:xfrm flipV="1">
              <a:off x="5121"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05" name="Line 73"/>
            <p:cNvSpPr>
              <a:spLocks noChangeAspect="1" noChangeShapeType="1"/>
            </p:cNvSpPr>
            <p:nvPr/>
          </p:nvSpPr>
          <p:spPr bwMode="auto">
            <a:xfrm flipV="1">
              <a:off x="5386"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06" name="Line 74"/>
            <p:cNvSpPr>
              <a:spLocks noChangeAspect="1" noChangeShapeType="1"/>
            </p:cNvSpPr>
            <p:nvPr/>
          </p:nvSpPr>
          <p:spPr bwMode="auto">
            <a:xfrm flipV="1">
              <a:off x="5651" y="273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07" name="Line 75"/>
            <p:cNvSpPr>
              <a:spLocks noChangeAspect="1" noChangeShapeType="1"/>
            </p:cNvSpPr>
            <p:nvPr/>
          </p:nvSpPr>
          <p:spPr bwMode="auto">
            <a:xfrm>
              <a:off x="3800" y="2763"/>
              <a:ext cx="17"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08" name="Line 76"/>
            <p:cNvSpPr>
              <a:spLocks noChangeShapeType="1"/>
            </p:cNvSpPr>
            <p:nvPr/>
          </p:nvSpPr>
          <p:spPr bwMode="auto">
            <a:xfrm flipV="1">
              <a:off x="3800" y="2208"/>
              <a:ext cx="0" cy="55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09" name="Line 77"/>
            <p:cNvSpPr>
              <a:spLocks noChangeShapeType="1"/>
            </p:cNvSpPr>
            <p:nvPr/>
          </p:nvSpPr>
          <p:spPr bwMode="auto">
            <a:xfrm>
              <a:off x="5130" y="2619"/>
              <a:ext cx="5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10" name="Line 78"/>
            <p:cNvSpPr>
              <a:spLocks noChangeShapeType="1"/>
            </p:cNvSpPr>
            <p:nvPr/>
          </p:nvSpPr>
          <p:spPr bwMode="auto">
            <a:xfrm flipH="1">
              <a:off x="3799" y="2619"/>
              <a:ext cx="1331"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11" name="Line 79"/>
            <p:cNvSpPr>
              <a:spLocks noChangeShapeType="1"/>
            </p:cNvSpPr>
            <p:nvPr/>
          </p:nvSpPr>
          <p:spPr bwMode="auto">
            <a:xfrm>
              <a:off x="3799" y="2353"/>
              <a:ext cx="1331" cy="2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712" name="Line 80"/>
            <p:cNvSpPr>
              <a:spLocks noChangeShapeType="1"/>
            </p:cNvSpPr>
            <p:nvPr/>
          </p:nvSpPr>
          <p:spPr bwMode="auto">
            <a:xfrm flipV="1">
              <a:off x="5130" y="2619"/>
              <a:ext cx="0" cy="14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grpSp>
      <p:grpSp>
        <p:nvGrpSpPr>
          <p:cNvPr id="26681" name="Group 81"/>
          <p:cNvGrpSpPr>
            <a:grpSpLocks/>
          </p:cNvGrpSpPr>
          <p:nvPr/>
        </p:nvGrpSpPr>
        <p:grpSpPr bwMode="auto">
          <a:xfrm>
            <a:off x="5799138" y="4735513"/>
            <a:ext cx="2957512" cy="882650"/>
            <a:chOff x="3799" y="2838"/>
            <a:chExt cx="1863" cy="556"/>
          </a:xfrm>
        </p:grpSpPr>
        <p:sp>
          <p:nvSpPr>
            <p:cNvPr id="26686" name="Line 82"/>
            <p:cNvSpPr>
              <a:spLocks noChangeAspect="1" noChangeShapeType="1"/>
            </p:cNvSpPr>
            <p:nvPr/>
          </p:nvSpPr>
          <p:spPr bwMode="auto">
            <a:xfrm>
              <a:off x="3800" y="3393"/>
              <a:ext cx="1851"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87" name="Line 83"/>
            <p:cNvSpPr>
              <a:spLocks noChangeAspect="1" noChangeShapeType="1"/>
            </p:cNvSpPr>
            <p:nvPr/>
          </p:nvSpPr>
          <p:spPr bwMode="auto">
            <a:xfrm flipV="1">
              <a:off x="3800"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88" name="Line 84"/>
            <p:cNvSpPr>
              <a:spLocks noChangeAspect="1" noChangeShapeType="1"/>
            </p:cNvSpPr>
            <p:nvPr/>
          </p:nvSpPr>
          <p:spPr bwMode="auto">
            <a:xfrm flipV="1">
              <a:off x="4065"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89" name="Line 85"/>
            <p:cNvSpPr>
              <a:spLocks noChangeAspect="1" noChangeShapeType="1"/>
            </p:cNvSpPr>
            <p:nvPr/>
          </p:nvSpPr>
          <p:spPr bwMode="auto">
            <a:xfrm flipV="1">
              <a:off x="4330"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90" name="Line 86"/>
            <p:cNvSpPr>
              <a:spLocks noChangeAspect="1" noChangeShapeType="1"/>
            </p:cNvSpPr>
            <p:nvPr/>
          </p:nvSpPr>
          <p:spPr bwMode="auto">
            <a:xfrm flipV="1">
              <a:off x="4595" y="3367"/>
              <a:ext cx="2"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91" name="Line 87"/>
            <p:cNvSpPr>
              <a:spLocks noChangeAspect="1" noChangeShapeType="1"/>
            </p:cNvSpPr>
            <p:nvPr/>
          </p:nvSpPr>
          <p:spPr bwMode="auto">
            <a:xfrm flipV="1">
              <a:off x="4856"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92" name="Line 88"/>
            <p:cNvSpPr>
              <a:spLocks noChangeAspect="1" noChangeShapeType="1"/>
            </p:cNvSpPr>
            <p:nvPr/>
          </p:nvSpPr>
          <p:spPr bwMode="auto">
            <a:xfrm flipV="1">
              <a:off x="5121"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93" name="Line 89"/>
            <p:cNvSpPr>
              <a:spLocks noChangeAspect="1" noChangeShapeType="1"/>
            </p:cNvSpPr>
            <p:nvPr/>
          </p:nvSpPr>
          <p:spPr bwMode="auto">
            <a:xfrm flipV="1">
              <a:off x="5386"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94" name="Line 90"/>
            <p:cNvSpPr>
              <a:spLocks noChangeAspect="1" noChangeShapeType="1"/>
            </p:cNvSpPr>
            <p:nvPr/>
          </p:nvSpPr>
          <p:spPr bwMode="auto">
            <a:xfrm flipV="1">
              <a:off x="5651" y="3367"/>
              <a:ext cx="1" cy="2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95" name="Line 91"/>
            <p:cNvSpPr>
              <a:spLocks noChangeAspect="1" noChangeShapeType="1"/>
            </p:cNvSpPr>
            <p:nvPr/>
          </p:nvSpPr>
          <p:spPr bwMode="auto">
            <a:xfrm>
              <a:off x="3800" y="3393"/>
              <a:ext cx="17"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96" name="Line 92"/>
            <p:cNvSpPr>
              <a:spLocks noChangeShapeType="1"/>
            </p:cNvSpPr>
            <p:nvPr/>
          </p:nvSpPr>
          <p:spPr bwMode="auto">
            <a:xfrm flipV="1">
              <a:off x="3800" y="2838"/>
              <a:ext cx="0" cy="55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97" name="Freeform 93"/>
            <p:cNvSpPr>
              <a:spLocks/>
            </p:cNvSpPr>
            <p:nvPr/>
          </p:nvSpPr>
          <p:spPr bwMode="auto">
            <a:xfrm>
              <a:off x="3799" y="2934"/>
              <a:ext cx="1863" cy="363"/>
            </a:xfrm>
            <a:custGeom>
              <a:avLst/>
              <a:gdLst>
                <a:gd name="T0" fmla="*/ 0 w 1839"/>
                <a:gd name="T1" fmla="*/ 0 h 363"/>
                <a:gd name="T2" fmla="*/ 224 w 1839"/>
                <a:gd name="T3" fmla="*/ 25 h 363"/>
                <a:gd name="T4" fmla="*/ 422 w 1839"/>
                <a:gd name="T5" fmla="*/ 49 h 363"/>
                <a:gd name="T6" fmla="*/ 597 w 1839"/>
                <a:gd name="T7" fmla="*/ 121 h 363"/>
                <a:gd name="T8" fmla="*/ 720 w 1839"/>
                <a:gd name="T9" fmla="*/ 218 h 363"/>
                <a:gd name="T10" fmla="*/ 820 w 1839"/>
                <a:gd name="T11" fmla="*/ 242 h 363"/>
                <a:gd name="T12" fmla="*/ 1117 w 1839"/>
                <a:gd name="T13" fmla="*/ 267 h 363"/>
                <a:gd name="T14" fmla="*/ 1366 w 1839"/>
                <a:gd name="T15" fmla="*/ 267 h 363"/>
                <a:gd name="T16" fmla="*/ 1639 w 1839"/>
                <a:gd name="T17" fmla="*/ 291 h 363"/>
                <a:gd name="T18" fmla="*/ 1887 w 1839"/>
                <a:gd name="T19" fmla="*/ 363 h 3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39" h="363">
                  <a:moveTo>
                    <a:pt x="0" y="0"/>
                  </a:moveTo>
                  <a:cubicBezTo>
                    <a:pt x="74" y="8"/>
                    <a:pt x="149" y="17"/>
                    <a:pt x="218" y="25"/>
                  </a:cubicBezTo>
                  <a:cubicBezTo>
                    <a:pt x="287" y="33"/>
                    <a:pt x="352" y="33"/>
                    <a:pt x="412" y="49"/>
                  </a:cubicBezTo>
                  <a:cubicBezTo>
                    <a:pt x="472" y="65"/>
                    <a:pt x="533" y="93"/>
                    <a:pt x="581" y="121"/>
                  </a:cubicBezTo>
                  <a:cubicBezTo>
                    <a:pt x="629" y="149"/>
                    <a:pt x="666" y="198"/>
                    <a:pt x="702" y="218"/>
                  </a:cubicBezTo>
                  <a:cubicBezTo>
                    <a:pt x="738" y="238"/>
                    <a:pt x="735" y="234"/>
                    <a:pt x="799" y="242"/>
                  </a:cubicBezTo>
                  <a:cubicBezTo>
                    <a:pt x="863" y="250"/>
                    <a:pt x="1000" y="263"/>
                    <a:pt x="1089" y="267"/>
                  </a:cubicBezTo>
                  <a:cubicBezTo>
                    <a:pt x="1178" y="271"/>
                    <a:pt x="1246" y="263"/>
                    <a:pt x="1331" y="267"/>
                  </a:cubicBezTo>
                  <a:cubicBezTo>
                    <a:pt x="1416" y="271"/>
                    <a:pt x="1512" y="275"/>
                    <a:pt x="1597" y="291"/>
                  </a:cubicBezTo>
                  <a:cubicBezTo>
                    <a:pt x="1682" y="307"/>
                    <a:pt x="1799" y="347"/>
                    <a:pt x="1839" y="363"/>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grpSp>
      <p:sp>
        <p:nvSpPr>
          <p:cNvPr id="26682" name="Rectangle 94"/>
          <p:cNvSpPr>
            <a:spLocks noChangeArrowheads="1"/>
          </p:cNvSpPr>
          <p:nvPr/>
        </p:nvSpPr>
        <p:spPr bwMode="auto">
          <a:xfrm>
            <a:off x="808038" y="5708650"/>
            <a:ext cx="8029575" cy="1023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08585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42875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177165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22885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68605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14325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60045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20000"/>
              </a:spcBef>
              <a:spcAft>
                <a:spcPct val="0"/>
              </a:spcAft>
              <a:buClr>
                <a:srgbClr val="438086"/>
              </a:buClr>
              <a:buFont typeface="Wingdings" pitchFamily="2" charset="2"/>
              <a:buChar char="w"/>
            </a:pPr>
            <a:r>
              <a:rPr lang="en-US" altLang="en-US" sz="2400">
                <a:solidFill>
                  <a:prstClr val="black"/>
                </a:solidFill>
                <a:latin typeface="Times New Roman" pitchFamily="18" charset="0"/>
              </a:rPr>
              <a:t>have to satisfy the </a:t>
            </a:r>
            <a:r>
              <a:rPr lang="en-US" altLang="en-US" sz="2400">
                <a:solidFill>
                  <a:srgbClr val="A80000"/>
                </a:solidFill>
                <a:latin typeface="Times New Roman" pitchFamily="18" charset="0"/>
              </a:rPr>
              <a:t>monotonicity</a:t>
            </a:r>
            <a:r>
              <a:rPr lang="en-US" altLang="en-US" sz="2400">
                <a:solidFill>
                  <a:prstClr val="black"/>
                </a:solidFill>
                <a:latin typeface="Times New Roman" pitchFamily="18" charset="0"/>
              </a:rPr>
              <a:t> property</a:t>
            </a:r>
          </a:p>
          <a:p>
            <a:pPr lvl="1" defTabSz="914400" eaLnBrk="1" fontAlgn="base" hangingPunct="1">
              <a:spcBef>
                <a:spcPct val="20000"/>
              </a:spcBef>
              <a:spcAft>
                <a:spcPct val="0"/>
              </a:spcAft>
              <a:buClr>
                <a:srgbClr val="438086"/>
              </a:buClr>
              <a:buSzPct val="55000"/>
              <a:buFont typeface="Wingdings" pitchFamily="2" charset="2"/>
              <a:buChar char="n"/>
            </a:pPr>
            <a:r>
              <a:rPr lang="en-US" altLang="en-US" sz="2200">
                <a:solidFill>
                  <a:prstClr val="black"/>
                </a:solidFill>
                <a:latin typeface="Times New Roman" pitchFamily="18" charset="0"/>
              </a:rPr>
              <a:t>the allowed error should only be increasing with time</a:t>
            </a:r>
          </a:p>
        </p:txBody>
      </p:sp>
      <p:sp>
        <p:nvSpPr>
          <p:cNvPr id="26683" name="Text Box 96"/>
          <p:cNvSpPr txBox="1">
            <a:spLocks noChangeArrowheads="1"/>
          </p:cNvSpPr>
          <p:nvPr/>
        </p:nvSpPr>
        <p:spPr bwMode="auto">
          <a:xfrm>
            <a:off x="3033713" y="5235575"/>
            <a:ext cx="4111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old</a:t>
            </a:r>
          </a:p>
        </p:txBody>
      </p:sp>
      <p:sp>
        <p:nvSpPr>
          <p:cNvPr id="26684" name="Line 97"/>
          <p:cNvSpPr>
            <a:spLocks noChangeShapeType="1"/>
          </p:cNvSpPr>
          <p:nvPr/>
        </p:nvSpPr>
        <p:spPr bwMode="auto">
          <a:xfrm flipH="1">
            <a:off x="2843213" y="5387975"/>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6685" name="Rectangle 102"/>
          <p:cNvSpPr>
            <a:spLocks noGrp="1" noChangeArrowheads="1"/>
          </p:cNvSpPr>
          <p:nvPr>
            <p:ph type="body" idx="1"/>
          </p:nvPr>
        </p:nvSpPr>
        <p:spPr>
          <a:xfrm>
            <a:off x="809625" y="1828800"/>
            <a:ext cx="8029575" cy="1177925"/>
          </a:xfrm>
          <a:noFill/>
        </p:spPr>
        <p:txBody>
          <a:bodyPr>
            <a:normAutofit fontScale="85000" lnSpcReduction="10000"/>
          </a:bodyPr>
          <a:lstStyle/>
          <a:p>
            <a:pPr>
              <a:lnSpc>
                <a:spcPct val="90000"/>
              </a:lnSpc>
            </a:pPr>
            <a:r>
              <a:rPr lang="en-US" altLang="en-US">
                <a:solidFill>
                  <a:srgbClr val="A80000"/>
                </a:solidFill>
              </a:rPr>
              <a:t>amnesic functions</a:t>
            </a:r>
          </a:p>
          <a:p>
            <a:pPr lvl="1">
              <a:lnSpc>
                <a:spcPct val="90000"/>
              </a:lnSpc>
            </a:pPr>
            <a:r>
              <a:rPr lang="en-US" altLang="en-US"/>
              <a:t>specify allowed approximation error for each line segment</a:t>
            </a:r>
          </a:p>
          <a:p>
            <a:pPr lvl="1">
              <a:lnSpc>
                <a:spcPct val="90000"/>
              </a:lnSpc>
            </a:pPr>
            <a:r>
              <a:rPr lang="en-US" altLang="en-US"/>
              <a:t>application dependent</a:t>
            </a:r>
          </a:p>
        </p:txBody>
      </p:sp>
      <p:sp>
        <p:nvSpPr>
          <p:cNvPr id="2" name="Footer Placeholder 1">
            <a:extLst>
              <a:ext uri="{FF2B5EF4-FFF2-40B4-BE49-F238E27FC236}">
                <a16:creationId xmlns:a16="http://schemas.microsoft.com/office/drawing/2014/main" id="{88B304EA-E79E-4E6F-8E2A-D0111D041258}"/>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00394741"/>
      </p:ext>
    </p:extLst>
  </p:cSld>
  <p:clrMapOvr>
    <a:masterClrMapping/>
  </p:clrMapOvr>
  <p:transition>
    <p:zoom/>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82000B05-C83F-441B-AA37-913B0941F662}" type="slidenum">
              <a:rPr lang="en-US" altLang="en-US" sz="1800" smtClean="0">
                <a:solidFill>
                  <a:srgbClr val="FFFFFF"/>
                </a:solidFill>
              </a:rPr>
              <a:pPr eaLnBrk="1" hangingPunct="1">
                <a:spcBef>
                  <a:spcPct val="0"/>
                </a:spcBef>
                <a:buClrTx/>
                <a:buFontTx/>
                <a:buNone/>
              </a:pPr>
              <a:t>127</a:t>
            </a:fld>
            <a:endParaRPr lang="en-US" altLang="en-US" sz="1800">
              <a:solidFill>
                <a:srgbClr val="FFFFFF"/>
              </a:solidFill>
            </a:endParaRPr>
          </a:p>
        </p:txBody>
      </p:sp>
      <p:sp>
        <p:nvSpPr>
          <p:cNvPr id="27651" name="Rectangle 2"/>
          <p:cNvSpPr>
            <a:spLocks noGrp="1" noChangeArrowheads="1"/>
          </p:cNvSpPr>
          <p:nvPr>
            <p:ph type="title"/>
          </p:nvPr>
        </p:nvSpPr>
        <p:spPr/>
        <p:txBody>
          <a:bodyPr/>
          <a:lstStyle/>
          <a:p>
            <a:r>
              <a:rPr lang="en-US" altLang="en-US"/>
              <a:t>Streaming Data</a:t>
            </a:r>
          </a:p>
        </p:txBody>
      </p:sp>
      <p:sp>
        <p:nvSpPr>
          <p:cNvPr id="27652" name="Rectangle 3"/>
          <p:cNvSpPr>
            <a:spLocks noGrp="1" noChangeArrowheads="1"/>
          </p:cNvSpPr>
          <p:nvPr>
            <p:ph type="body" idx="1"/>
          </p:nvPr>
        </p:nvSpPr>
        <p:spPr>
          <a:xfrm>
            <a:off x="809625" y="1739900"/>
            <a:ext cx="8334375" cy="985838"/>
          </a:xfrm>
          <a:noFill/>
        </p:spPr>
        <p:txBody>
          <a:bodyPr>
            <a:normAutofit fontScale="77500" lnSpcReduction="20000"/>
          </a:bodyPr>
          <a:lstStyle/>
          <a:p>
            <a:r>
              <a:rPr lang="en-US" altLang="en-US"/>
              <a:t>data values continuously come in</a:t>
            </a:r>
          </a:p>
          <a:p>
            <a:r>
              <a:rPr lang="en-US" altLang="en-US"/>
              <a:t>at each time instance, have to decide which segments to merge</a:t>
            </a:r>
          </a:p>
        </p:txBody>
      </p:sp>
      <p:sp>
        <p:nvSpPr>
          <p:cNvPr id="27653" name="Line 4"/>
          <p:cNvSpPr>
            <a:spLocks noChangeAspect="1" noChangeShapeType="1"/>
          </p:cNvSpPr>
          <p:nvPr/>
        </p:nvSpPr>
        <p:spPr bwMode="auto">
          <a:xfrm>
            <a:off x="2838450" y="3971925"/>
            <a:ext cx="37306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54" name="Line 5"/>
          <p:cNvSpPr>
            <a:spLocks noChangeAspect="1" noChangeShapeType="1"/>
          </p:cNvSpPr>
          <p:nvPr/>
        </p:nvSpPr>
        <p:spPr bwMode="auto">
          <a:xfrm flipV="1">
            <a:off x="2838450"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55" name="Line 6"/>
          <p:cNvSpPr>
            <a:spLocks noChangeAspect="1" noChangeShapeType="1"/>
          </p:cNvSpPr>
          <p:nvPr/>
        </p:nvSpPr>
        <p:spPr bwMode="auto">
          <a:xfrm flipV="1">
            <a:off x="3259138"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56" name="Line 7"/>
          <p:cNvSpPr>
            <a:spLocks noChangeAspect="1" noChangeShapeType="1"/>
          </p:cNvSpPr>
          <p:nvPr/>
        </p:nvSpPr>
        <p:spPr bwMode="auto">
          <a:xfrm flipV="1">
            <a:off x="3679825"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57" name="Line 8"/>
          <p:cNvSpPr>
            <a:spLocks noChangeAspect="1" noChangeShapeType="1"/>
          </p:cNvSpPr>
          <p:nvPr/>
        </p:nvSpPr>
        <p:spPr bwMode="auto">
          <a:xfrm flipV="1">
            <a:off x="4100513" y="3930650"/>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58" name="Line 9"/>
          <p:cNvSpPr>
            <a:spLocks noChangeAspect="1" noChangeShapeType="1"/>
          </p:cNvSpPr>
          <p:nvPr/>
        </p:nvSpPr>
        <p:spPr bwMode="auto">
          <a:xfrm flipV="1">
            <a:off x="4514850"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59" name="Line 10"/>
          <p:cNvSpPr>
            <a:spLocks noChangeAspect="1" noChangeShapeType="1"/>
          </p:cNvSpPr>
          <p:nvPr/>
        </p:nvSpPr>
        <p:spPr bwMode="auto">
          <a:xfrm flipV="1">
            <a:off x="4935538"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60" name="Line 11"/>
          <p:cNvSpPr>
            <a:spLocks noChangeAspect="1" noChangeShapeType="1"/>
          </p:cNvSpPr>
          <p:nvPr/>
        </p:nvSpPr>
        <p:spPr bwMode="auto">
          <a:xfrm flipV="1">
            <a:off x="5356225"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61" name="Line 12"/>
          <p:cNvSpPr>
            <a:spLocks noChangeAspect="1" noChangeShapeType="1"/>
          </p:cNvSpPr>
          <p:nvPr/>
        </p:nvSpPr>
        <p:spPr bwMode="auto">
          <a:xfrm flipV="1">
            <a:off x="5776913"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62" name="Line 13"/>
          <p:cNvSpPr>
            <a:spLocks noChangeAspect="1" noChangeShapeType="1"/>
          </p:cNvSpPr>
          <p:nvPr/>
        </p:nvSpPr>
        <p:spPr bwMode="auto">
          <a:xfrm>
            <a:off x="2838450" y="3971925"/>
            <a:ext cx="26988"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63" name="Text Box 27"/>
          <p:cNvSpPr txBox="1">
            <a:spLocks noChangeArrowheads="1"/>
          </p:cNvSpPr>
          <p:nvPr/>
        </p:nvSpPr>
        <p:spPr bwMode="auto">
          <a:xfrm>
            <a:off x="1308100" y="3109913"/>
            <a:ext cx="11684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time series</a:t>
            </a:r>
          </a:p>
        </p:txBody>
      </p:sp>
      <p:sp>
        <p:nvSpPr>
          <p:cNvPr id="27664" name="Text Box 28"/>
          <p:cNvSpPr txBox="1">
            <a:spLocks noChangeArrowheads="1"/>
          </p:cNvSpPr>
          <p:nvPr/>
        </p:nvSpPr>
        <p:spPr bwMode="auto">
          <a:xfrm>
            <a:off x="731838" y="4318000"/>
            <a:ext cx="1752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amnesic function</a:t>
            </a:r>
          </a:p>
        </p:txBody>
      </p:sp>
      <p:sp>
        <p:nvSpPr>
          <p:cNvPr id="27665" name="Oval 29"/>
          <p:cNvSpPr>
            <a:spLocks noChangeArrowheads="1"/>
          </p:cNvSpPr>
          <p:nvPr/>
        </p:nvSpPr>
        <p:spPr bwMode="auto">
          <a:xfrm>
            <a:off x="5724525" y="3648075"/>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7666" name="Oval 30"/>
          <p:cNvSpPr>
            <a:spLocks noChangeArrowheads="1"/>
          </p:cNvSpPr>
          <p:nvPr/>
        </p:nvSpPr>
        <p:spPr bwMode="auto">
          <a:xfrm>
            <a:off x="6146800" y="3225800"/>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7667" name="Oval 31"/>
          <p:cNvSpPr>
            <a:spLocks noChangeArrowheads="1"/>
          </p:cNvSpPr>
          <p:nvPr/>
        </p:nvSpPr>
        <p:spPr bwMode="auto">
          <a:xfrm>
            <a:off x="5340350" y="34940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7668" name="Oval 32"/>
          <p:cNvSpPr>
            <a:spLocks noChangeArrowheads="1"/>
          </p:cNvSpPr>
          <p:nvPr/>
        </p:nvSpPr>
        <p:spPr bwMode="auto">
          <a:xfrm>
            <a:off x="4878388" y="30337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7669" name="Oval 33"/>
          <p:cNvSpPr>
            <a:spLocks noChangeArrowheads="1"/>
          </p:cNvSpPr>
          <p:nvPr/>
        </p:nvSpPr>
        <p:spPr bwMode="auto">
          <a:xfrm>
            <a:off x="4494213" y="30718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7670" name="Oval 34"/>
          <p:cNvSpPr>
            <a:spLocks noChangeArrowheads="1"/>
          </p:cNvSpPr>
          <p:nvPr/>
        </p:nvSpPr>
        <p:spPr bwMode="auto">
          <a:xfrm>
            <a:off x="4033838" y="2763838"/>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7671" name="Oval 35"/>
          <p:cNvSpPr>
            <a:spLocks noChangeArrowheads="1"/>
          </p:cNvSpPr>
          <p:nvPr/>
        </p:nvSpPr>
        <p:spPr bwMode="auto">
          <a:xfrm>
            <a:off x="3651250" y="33416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7672" name="Oval 36"/>
          <p:cNvSpPr>
            <a:spLocks noChangeArrowheads="1"/>
          </p:cNvSpPr>
          <p:nvPr/>
        </p:nvSpPr>
        <p:spPr bwMode="auto">
          <a:xfrm>
            <a:off x="3227388" y="29956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7673" name="Line 37"/>
          <p:cNvSpPr>
            <a:spLocks noChangeShapeType="1"/>
          </p:cNvSpPr>
          <p:nvPr/>
        </p:nvSpPr>
        <p:spPr bwMode="auto">
          <a:xfrm>
            <a:off x="3267075" y="3033713"/>
            <a:ext cx="422275" cy="3460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74" name="Line 38"/>
          <p:cNvSpPr>
            <a:spLocks noChangeShapeType="1"/>
          </p:cNvSpPr>
          <p:nvPr/>
        </p:nvSpPr>
        <p:spPr bwMode="auto">
          <a:xfrm flipV="1">
            <a:off x="3689350" y="2803525"/>
            <a:ext cx="384175" cy="576263"/>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75" name="Line 39"/>
          <p:cNvSpPr>
            <a:spLocks noChangeShapeType="1"/>
          </p:cNvSpPr>
          <p:nvPr/>
        </p:nvSpPr>
        <p:spPr bwMode="auto">
          <a:xfrm>
            <a:off x="4073525" y="2803525"/>
            <a:ext cx="460375" cy="306388"/>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76" name="Line 40"/>
          <p:cNvSpPr>
            <a:spLocks noChangeShapeType="1"/>
          </p:cNvSpPr>
          <p:nvPr/>
        </p:nvSpPr>
        <p:spPr bwMode="auto">
          <a:xfrm flipV="1">
            <a:off x="4533900" y="3071813"/>
            <a:ext cx="384175" cy="38100"/>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77" name="Line 41"/>
          <p:cNvSpPr>
            <a:spLocks noChangeShapeType="1"/>
          </p:cNvSpPr>
          <p:nvPr/>
        </p:nvSpPr>
        <p:spPr bwMode="auto">
          <a:xfrm>
            <a:off x="4918075" y="3071813"/>
            <a:ext cx="460375" cy="4603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78" name="Line 42"/>
          <p:cNvSpPr>
            <a:spLocks noChangeShapeType="1"/>
          </p:cNvSpPr>
          <p:nvPr/>
        </p:nvSpPr>
        <p:spPr bwMode="auto">
          <a:xfrm>
            <a:off x="5378450" y="3532188"/>
            <a:ext cx="384175" cy="153987"/>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79" name="Line 43"/>
          <p:cNvSpPr>
            <a:spLocks noChangeShapeType="1"/>
          </p:cNvSpPr>
          <p:nvPr/>
        </p:nvSpPr>
        <p:spPr bwMode="auto">
          <a:xfrm flipV="1">
            <a:off x="5762625" y="3263900"/>
            <a:ext cx="423863" cy="4222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80" name="Line 58"/>
          <p:cNvSpPr>
            <a:spLocks noChangeShapeType="1"/>
          </p:cNvSpPr>
          <p:nvPr/>
        </p:nvSpPr>
        <p:spPr bwMode="auto">
          <a:xfrm flipV="1">
            <a:off x="2844800" y="4070350"/>
            <a:ext cx="0" cy="882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81" name="Line 59"/>
          <p:cNvSpPr>
            <a:spLocks noChangeShapeType="1"/>
          </p:cNvSpPr>
          <p:nvPr/>
        </p:nvSpPr>
        <p:spPr bwMode="auto">
          <a:xfrm>
            <a:off x="4956175" y="4722813"/>
            <a:ext cx="16129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82" name="Line 60"/>
          <p:cNvSpPr>
            <a:spLocks noChangeShapeType="1"/>
          </p:cNvSpPr>
          <p:nvPr/>
        </p:nvSpPr>
        <p:spPr bwMode="auto">
          <a:xfrm flipH="1">
            <a:off x="2843213" y="4722813"/>
            <a:ext cx="21129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83" name="Line 61"/>
          <p:cNvSpPr>
            <a:spLocks noChangeShapeType="1"/>
          </p:cNvSpPr>
          <p:nvPr/>
        </p:nvSpPr>
        <p:spPr bwMode="auto">
          <a:xfrm>
            <a:off x="2843213" y="4300538"/>
            <a:ext cx="21129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84" name="Line 62"/>
          <p:cNvSpPr>
            <a:spLocks noChangeShapeType="1"/>
          </p:cNvSpPr>
          <p:nvPr/>
        </p:nvSpPr>
        <p:spPr bwMode="auto">
          <a:xfrm flipV="1">
            <a:off x="4956175" y="4300538"/>
            <a:ext cx="0" cy="6524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85" name="Line 63"/>
          <p:cNvSpPr>
            <a:spLocks noChangeShapeType="1"/>
          </p:cNvSpPr>
          <p:nvPr/>
        </p:nvSpPr>
        <p:spPr bwMode="auto">
          <a:xfrm flipV="1">
            <a:off x="3265488" y="2994025"/>
            <a:ext cx="806450" cy="269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86" name="Line 64"/>
          <p:cNvSpPr>
            <a:spLocks noChangeShapeType="1"/>
          </p:cNvSpPr>
          <p:nvPr/>
        </p:nvSpPr>
        <p:spPr bwMode="auto">
          <a:xfrm>
            <a:off x="4533900" y="2994025"/>
            <a:ext cx="844550" cy="4222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87" name="Line 69"/>
          <p:cNvSpPr>
            <a:spLocks noChangeAspect="1" noChangeShapeType="1"/>
          </p:cNvSpPr>
          <p:nvPr/>
        </p:nvSpPr>
        <p:spPr bwMode="auto">
          <a:xfrm flipV="1">
            <a:off x="6183313" y="3916363"/>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88" name="Line 70"/>
          <p:cNvSpPr>
            <a:spLocks noChangeAspect="1" noChangeShapeType="1"/>
          </p:cNvSpPr>
          <p:nvPr/>
        </p:nvSpPr>
        <p:spPr bwMode="auto">
          <a:xfrm flipV="1">
            <a:off x="6567488" y="3916363"/>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89" name="Line 71"/>
          <p:cNvSpPr>
            <a:spLocks noChangeAspect="1" noChangeShapeType="1"/>
          </p:cNvSpPr>
          <p:nvPr/>
        </p:nvSpPr>
        <p:spPr bwMode="auto">
          <a:xfrm>
            <a:off x="2843213" y="4951413"/>
            <a:ext cx="3730625"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90" name="Line 72"/>
          <p:cNvSpPr>
            <a:spLocks noChangeAspect="1" noChangeShapeType="1"/>
          </p:cNvSpPr>
          <p:nvPr/>
        </p:nvSpPr>
        <p:spPr bwMode="auto">
          <a:xfrm flipV="1">
            <a:off x="2843213"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91" name="Line 73"/>
          <p:cNvSpPr>
            <a:spLocks noChangeAspect="1" noChangeShapeType="1"/>
          </p:cNvSpPr>
          <p:nvPr/>
        </p:nvSpPr>
        <p:spPr bwMode="auto">
          <a:xfrm flipV="1">
            <a:off x="3263900"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92" name="Line 74"/>
          <p:cNvSpPr>
            <a:spLocks noChangeAspect="1" noChangeShapeType="1"/>
          </p:cNvSpPr>
          <p:nvPr/>
        </p:nvSpPr>
        <p:spPr bwMode="auto">
          <a:xfrm flipV="1">
            <a:off x="3684588"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93" name="Line 75"/>
          <p:cNvSpPr>
            <a:spLocks noChangeAspect="1" noChangeShapeType="1"/>
          </p:cNvSpPr>
          <p:nvPr/>
        </p:nvSpPr>
        <p:spPr bwMode="auto">
          <a:xfrm flipV="1">
            <a:off x="4105275" y="4910138"/>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94" name="Line 76"/>
          <p:cNvSpPr>
            <a:spLocks noChangeAspect="1" noChangeShapeType="1"/>
          </p:cNvSpPr>
          <p:nvPr/>
        </p:nvSpPr>
        <p:spPr bwMode="auto">
          <a:xfrm flipV="1">
            <a:off x="4519613"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95" name="Line 77"/>
          <p:cNvSpPr>
            <a:spLocks noChangeAspect="1" noChangeShapeType="1"/>
          </p:cNvSpPr>
          <p:nvPr/>
        </p:nvSpPr>
        <p:spPr bwMode="auto">
          <a:xfrm flipV="1">
            <a:off x="4940300"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96" name="Line 78"/>
          <p:cNvSpPr>
            <a:spLocks noChangeAspect="1" noChangeShapeType="1"/>
          </p:cNvSpPr>
          <p:nvPr/>
        </p:nvSpPr>
        <p:spPr bwMode="auto">
          <a:xfrm flipV="1">
            <a:off x="5360988"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97" name="Line 79"/>
          <p:cNvSpPr>
            <a:spLocks noChangeAspect="1" noChangeShapeType="1"/>
          </p:cNvSpPr>
          <p:nvPr/>
        </p:nvSpPr>
        <p:spPr bwMode="auto">
          <a:xfrm flipV="1">
            <a:off x="5781675"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98" name="Line 80"/>
          <p:cNvSpPr>
            <a:spLocks noChangeAspect="1" noChangeShapeType="1"/>
          </p:cNvSpPr>
          <p:nvPr/>
        </p:nvSpPr>
        <p:spPr bwMode="auto">
          <a:xfrm>
            <a:off x="2843213" y="4951413"/>
            <a:ext cx="26987"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699" name="Line 81"/>
          <p:cNvSpPr>
            <a:spLocks noChangeAspect="1" noChangeShapeType="1"/>
          </p:cNvSpPr>
          <p:nvPr/>
        </p:nvSpPr>
        <p:spPr bwMode="auto">
          <a:xfrm flipV="1">
            <a:off x="6188075" y="48958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700" name="Line 82"/>
          <p:cNvSpPr>
            <a:spLocks noChangeAspect="1" noChangeShapeType="1"/>
          </p:cNvSpPr>
          <p:nvPr/>
        </p:nvSpPr>
        <p:spPr bwMode="auto">
          <a:xfrm flipV="1">
            <a:off x="6572250" y="48958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701" name="Line 83"/>
          <p:cNvSpPr>
            <a:spLocks noChangeShapeType="1"/>
          </p:cNvSpPr>
          <p:nvPr/>
        </p:nvSpPr>
        <p:spPr bwMode="auto">
          <a:xfrm flipV="1">
            <a:off x="6184900" y="3148013"/>
            <a:ext cx="384175" cy="115887"/>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702" name="Oval 84"/>
          <p:cNvSpPr>
            <a:spLocks noChangeArrowheads="1"/>
          </p:cNvSpPr>
          <p:nvPr/>
        </p:nvSpPr>
        <p:spPr bwMode="auto">
          <a:xfrm>
            <a:off x="6951663" y="3571875"/>
            <a:ext cx="77787" cy="76200"/>
          </a:xfrm>
          <a:prstGeom prst="ellipse">
            <a:avLst/>
          </a:prstGeom>
          <a:solidFill>
            <a:srgbClr val="8D8D8D"/>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7703" name="Line 85"/>
          <p:cNvSpPr>
            <a:spLocks noChangeShapeType="1"/>
          </p:cNvSpPr>
          <p:nvPr/>
        </p:nvSpPr>
        <p:spPr bwMode="auto">
          <a:xfrm flipV="1">
            <a:off x="5762625" y="3186113"/>
            <a:ext cx="806450" cy="3841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704" name="Line 86"/>
          <p:cNvSpPr>
            <a:spLocks noChangeShapeType="1"/>
          </p:cNvSpPr>
          <p:nvPr/>
        </p:nvSpPr>
        <p:spPr bwMode="auto">
          <a:xfrm>
            <a:off x="6569075" y="3148013"/>
            <a:ext cx="422275" cy="460375"/>
          </a:xfrm>
          <a:prstGeom prst="line">
            <a:avLst/>
          </a:prstGeom>
          <a:noFill/>
          <a:ln w="9525">
            <a:solidFill>
              <a:srgbClr val="8D8D8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705" name="Oval 87"/>
          <p:cNvSpPr>
            <a:spLocks noChangeArrowheads="1"/>
          </p:cNvSpPr>
          <p:nvPr/>
        </p:nvSpPr>
        <p:spPr bwMode="auto">
          <a:xfrm>
            <a:off x="6530975" y="3109913"/>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7706" name="Line 88"/>
          <p:cNvSpPr>
            <a:spLocks noChangeShapeType="1"/>
          </p:cNvSpPr>
          <p:nvPr/>
        </p:nvSpPr>
        <p:spPr bwMode="auto">
          <a:xfrm>
            <a:off x="4111625" y="2994025"/>
            <a:ext cx="0" cy="19589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707" name="Line 89"/>
          <p:cNvSpPr>
            <a:spLocks noChangeShapeType="1"/>
          </p:cNvSpPr>
          <p:nvPr/>
        </p:nvSpPr>
        <p:spPr bwMode="auto">
          <a:xfrm>
            <a:off x="5378450" y="3378200"/>
            <a:ext cx="0" cy="1574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708" name="Line 90"/>
          <p:cNvSpPr>
            <a:spLocks noChangeShapeType="1"/>
          </p:cNvSpPr>
          <p:nvPr/>
        </p:nvSpPr>
        <p:spPr bwMode="auto">
          <a:xfrm>
            <a:off x="6569075" y="3186113"/>
            <a:ext cx="0" cy="17668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709" name="Text Box 91"/>
          <p:cNvSpPr txBox="1">
            <a:spLocks noChangeArrowheads="1"/>
          </p:cNvSpPr>
          <p:nvPr/>
        </p:nvSpPr>
        <p:spPr bwMode="auto">
          <a:xfrm>
            <a:off x="5878513" y="4968875"/>
            <a:ext cx="4810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new</a:t>
            </a:r>
          </a:p>
        </p:txBody>
      </p:sp>
      <p:sp>
        <p:nvSpPr>
          <p:cNvPr id="27710" name="Text Box 92"/>
          <p:cNvSpPr txBox="1">
            <a:spLocks noChangeArrowheads="1"/>
          </p:cNvSpPr>
          <p:nvPr/>
        </p:nvSpPr>
        <p:spPr bwMode="auto">
          <a:xfrm>
            <a:off x="3033713" y="4967288"/>
            <a:ext cx="4111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old</a:t>
            </a:r>
          </a:p>
        </p:txBody>
      </p:sp>
      <p:sp>
        <p:nvSpPr>
          <p:cNvPr id="27711" name="Line 93"/>
          <p:cNvSpPr>
            <a:spLocks noChangeShapeType="1"/>
          </p:cNvSpPr>
          <p:nvPr/>
        </p:nvSpPr>
        <p:spPr bwMode="auto">
          <a:xfrm flipH="1">
            <a:off x="2843213" y="5119688"/>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712" name="Line 94"/>
          <p:cNvSpPr>
            <a:spLocks noChangeShapeType="1"/>
          </p:cNvSpPr>
          <p:nvPr/>
        </p:nvSpPr>
        <p:spPr bwMode="auto">
          <a:xfrm>
            <a:off x="6340475" y="5121275"/>
            <a:ext cx="2301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7713" name="Text Box 95"/>
          <p:cNvSpPr txBox="1">
            <a:spLocks noChangeArrowheads="1"/>
          </p:cNvSpPr>
          <p:nvPr/>
        </p:nvSpPr>
        <p:spPr bwMode="auto">
          <a:xfrm>
            <a:off x="6569075" y="4773613"/>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7714" name="Text Box 96"/>
          <p:cNvSpPr txBox="1">
            <a:spLocks noChangeArrowheads="1"/>
          </p:cNvSpPr>
          <p:nvPr/>
        </p:nvSpPr>
        <p:spPr bwMode="auto">
          <a:xfrm>
            <a:off x="6569075" y="3813175"/>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 name="Footer Placeholder 1">
            <a:extLst>
              <a:ext uri="{FF2B5EF4-FFF2-40B4-BE49-F238E27FC236}">
                <a16:creationId xmlns:a16="http://schemas.microsoft.com/office/drawing/2014/main" id="{92A3CEC0-572A-45F3-AB65-6D5DEFB37BFD}"/>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604691631"/>
      </p:ext>
    </p:extLst>
  </p:cSld>
  <p:clrMapOvr>
    <a:masterClrMapping/>
  </p:clrMapOvr>
  <p:transition>
    <p:zoom/>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701F6CCA-39AA-4C99-A165-C1A7AF2E01EB}" type="slidenum">
              <a:rPr lang="en-US" altLang="en-US" sz="1800" smtClean="0">
                <a:solidFill>
                  <a:srgbClr val="FFFFFF"/>
                </a:solidFill>
              </a:rPr>
              <a:pPr eaLnBrk="1" hangingPunct="1">
                <a:spcBef>
                  <a:spcPct val="0"/>
                </a:spcBef>
                <a:buClrTx/>
                <a:buFontTx/>
                <a:buNone/>
              </a:pPr>
              <a:t>128</a:t>
            </a:fld>
            <a:endParaRPr lang="en-US" altLang="en-US" sz="1800">
              <a:solidFill>
                <a:srgbClr val="FFFFFF"/>
              </a:solidFill>
            </a:endParaRPr>
          </a:p>
        </p:txBody>
      </p:sp>
      <p:sp>
        <p:nvSpPr>
          <p:cNvPr id="28675" name="Rectangle 2"/>
          <p:cNvSpPr>
            <a:spLocks noGrp="1" noChangeArrowheads="1"/>
          </p:cNvSpPr>
          <p:nvPr>
            <p:ph type="title"/>
          </p:nvPr>
        </p:nvSpPr>
        <p:spPr/>
        <p:txBody>
          <a:bodyPr/>
          <a:lstStyle/>
          <a:p>
            <a:r>
              <a:rPr lang="en-US" altLang="en-US"/>
              <a:t>Streaming Data</a:t>
            </a:r>
          </a:p>
        </p:txBody>
      </p:sp>
      <p:sp>
        <p:nvSpPr>
          <p:cNvPr id="28676" name="Rectangle 3"/>
          <p:cNvSpPr>
            <a:spLocks noGrp="1" noChangeArrowheads="1"/>
          </p:cNvSpPr>
          <p:nvPr>
            <p:ph type="body" idx="1"/>
          </p:nvPr>
        </p:nvSpPr>
        <p:spPr>
          <a:xfrm>
            <a:off x="809625" y="1739900"/>
            <a:ext cx="8334375" cy="985838"/>
          </a:xfrm>
          <a:noFill/>
        </p:spPr>
        <p:txBody>
          <a:bodyPr>
            <a:normAutofit fontScale="77500" lnSpcReduction="20000"/>
          </a:bodyPr>
          <a:lstStyle/>
          <a:p>
            <a:r>
              <a:rPr lang="en-US" altLang="en-US"/>
              <a:t>data values continuously come in</a:t>
            </a:r>
          </a:p>
          <a:p>
            <a:r>
              <a:rPr lang="en-US" altLang="en-US"/>
              <a:t>at each time instance, have to decide which segments to merge</a:t>
            </a:r>
          </a:p>
        </p:txBody>
      </p:sp>
      <p:sp>
        <p:nvSpPr>
          <p:cNvPr id="28677" name="Line 4"/>
          <p:cNvSpPr>
            <a:spLocks noChangeAspect="1" noChangeShapeType="1"/>
          </p:cNvSpPr>
          <p:nvPr/>
        </p:nvSpPr>
        <p:spPr bwMode="auto">
          <a:xfrm>
            <a:off x="2838450" y="3971925"/>
            <a:ext cx="37306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78" name="Line 5"/>
          <p:cNvSpPr>
            <a:spLocks noChangeAspect="1" noChangeShapeType="1"/>
          </p:cNvSpPr>
          <p:nvPr/>
        </p:nvSpPr>
        <p:spPr bwMode="auto">
          <a:xfrm flipV="1">
            <a:off x="2838450"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79" name="Line 6"/>
          <p:cNvSpPr>
            <a:spLocks noChangeAspect="1" noChangeShapeType="1"/>
          </p:cNvSpPr>
          <p:nvPr/>
        </p:nvSpPr>
        <p:spPr bwMode="auto">
          <a:xfrm flipV="1">
            <a:off x="3259138"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80" name="Line 7"/>
          <p:cNvSpPr>
            <a:spLocks noChangeAspect="1" noChangeShapeType="1"/>
          </p:cNvSpPr>
          <p:nvPr/>
        </p:nvSpPr>
        <p:spPr bwMode="auto">
          <a:xfrm flipV="1">
            <a:off x="3679825"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81" name="Line 8"/>
          <p:cNvSpPr>
            <a:spLocks noChangeAspect="1" noChangeShapeType="1"/>
          </p:cNvSpPr>
          <p:nvPr/>
        </p:nvSpPr>
        <p:spPr bwMode="auto">
          <a:xfrm flipV="1">
            <a:off x="4100513" y="3930650"/>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82" name="Line 9"/>
          <p:cNvSpPr>
            <a:spLocks noChangeAspect="1" noChangeShapeType="1"/>
          </p:cNvSpPr>
          <p:nvPr/>
        </p:nvSpPr>
        <p:spPr bwMode="auto">
          <a:xfrm flipV="1">
            <a:off x="4514850"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83" name="Line 10"/>
          <p:cNvSpPr>
            <a:spLocks noChangeAspect="1" noChangeShapeType="1"/>
          </p:cNvSpPr>
          <p:nvPr/>
        </p:nvSpPr>
        <p:spPr bwMode="auto">
          <a:xfrm flipV="1">
            <a:off x="4935538"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84" name="Line 11"/>
          <p:cNvSpPr>
            <a:spLocks noChangeAspect="1" noChangeShapeType="1"/>
          </p:cNvSpPr>
          <p:nvPr/>
        </p:nvSpPr>
        <p:spPr bwMode="auto">
          <a:xfrm flipV="1">
            <a:off x="5356225"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85" name="Line 12"/>
          <p:cNvSpPr>
            <a:spLocks noChangeAspect="1" noChangeShapeType="1"/>
          </p:cNvSpPr>
          <p:nvPr/>
        </p:nvSpPr>
        <p:spPr bwMode="auto">
          <a:xfrm flipV="1">
            <a:off x="5776913"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86" name="Line 13"/>
          <p:cNvSpPr>
            <a:spLocks noChangeAspect="1" noChangeShapeType="1"/>
          </p:cNvSpPr>
          <p:nvPr/>
        </p:nvSpPr>
        <p:spPr bwMode="auto">
          <a:xfrm>
            <a:off x="2838450" y="3971925"/>
            <a:ext cx="26988"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87" name="Text Box 14"/>
          <p:cNvSpPr txBox="1">
            <a:spLocks noChangeArrowheads="1"/>
          </p:cNvSpPr>
          <p:nvPr/>
        </p:nvSpPr>
        <p:spPr bwMode="auto">
          <a:xfrm>
            <a:off x="1308100" y="3109913"/>
            <a:ext cx="11684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time series</a:t>
            </a:r>
          </a:p>
        </p:txBody>
      </p:sp>
      <p:sp>
        <p:nvSpPr>
          <p:cNvPr id="28688" name="Text Box 15"/>
          <p:cNvSpPr txBox="1">
            <a:spLocks noChangeArrowheads="1"/>
          </p:cNvSpPr>
          <p:nvPr/>
        </p:nvSpPr>
        <p:spPr bwMode="auto">
          <a:xfrm>
            <a:off x="731838" y="4318000"/>
            <a:ext cx="1752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amnesic function</a:t>
            </a:r>
          </a:p>
        </p:txBody>
      </p:sp>
      <p:sp>
        <p:nvSpPr>
          <p:cNvPr id="28689" name="Oval 16"/>
          <p:cNvSpPr>
            <a:spLocks noChangeArrowheads="1"/>
          </p:cNvSpPr>
          <p:nvPr/>
        </p:nvSpPr>
        <p:spPr bwMode="auto">
          <a:xfrm>
            <a:off x="5302250" y="3648075"/>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8690" name="Oval 17"/>
          <p:cNvSpPr>
            <a:spLocks noChangeArrowheads="1"/>
          </p:cNvSpPr>
          <p:nvPr/>
        </p:nvSpPr>
        <p:spPr bwMode="auto">
          <a:xfrm>
            <a:off x="5724525" y="3225800"/>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8691" name="Oval 18"/>
          <p:cNvSpPr>
            <a:spLocks noChangeArrowheads="1"/>
          </p:cNvSpPr>
          <p:nvPr/>
        </p:nvSpPr>
        <p:spPr bwMode="auto">
          <a:xfrm>
            <a:off x="4918075" y="34940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8692" name="Oval 19"/>
          <p:cNvSpPr>
            <a:spLocks noChangeArrowheads="1"/>
          </p:cNvSpPr>
          <p:nvPr/>
        </p:nvSpPr>
        <p:spPr bwMode="auto">
          <a:xfrm>
            <a:off x="4456113" y="30337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8693" name="Oval 20"/>
          <p:cNvSpPr>
            <a:spLocks noChangeArrowheads="1"/>
          </p:cNvSpPr>
          <p:nvPr/>
        </p:nvSpPr>
        <p:spPr bwMode="auto">
          <a:xfrm>
            <a:off x="4071938" y="30718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8694" name="Oval 21"/>
          <p:cNvSpPr>
            <a:spLocks noChangeArrowheads="1"/>
          </p:cNvSpPr>
          <p:nvPr/>
        </p:nvSpPr>
        <p:spPr bwMode="auto">
          <a:xfrm>
            <a:off x="3611563" y="2763838"/>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8695" name="Oval 22"/>
          <p:cNvSpPr>
            <a:spLocks noChangeArrowheads="1"/>
          </p:cNvSpPr>
          <p:nvPr/>
        </p:nvSpPr>
        <p:spPr bwMode="auto">
          <a:xfrm>
            <a:off x="3228975" y="33416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8696" name="Oval 23"/>
          <p:cNvSpPr>
            <a:spLocks noChangeArrowheads="1"/>
          </p:cNvSpPr>
          <p:nvPr/>
        </p:nvSpPr>
        <p:spPr bwMode="auto">
          <a:xfrm>
            <a:off x="2805113" y="29956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8697" name="Line 24"/>
          <p:cNvSpPr>
            <a:spLocks noChangeShapeType="1"/>
          </p:cNvSpPr>
          <p:nvPr/>
        </p:nvSpPr>
        <p:spPr bwMode="auto">
          <a:xfrm>
            <a:off x="2844800" y="3033713"/>
            <a:ext cx="422275" cy="3460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98" name="Line 25"/>
          <p:cNvSpPr>
            <a:spLocks noChangeShapeType="1"/>
          </p:cNvSpPr>
          <p:nvPr/>
        </p:nvSpPr>
        <p:spPr bwMode="auto">
          <a:xfrm flipV="1">
            <a:off x="3267075" y="2803525"/>
            <a:ext cx="384175" cy="576263"/>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699" name="Line 26"/>
          <p:cNvSpPr>
            <a:spLocks noChangeShapeType="1"/>
          </p:cNvSpPr>
          <p:nvPr/>
        </p:nvSpPr>
        <p:spPr bwMode="auto">
          <a:xfrm>
            <a:off x="3651250" y="2803525"/>
            <a:ext cx="460375" cy="306388"/>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00" name="Line 27"/>
          <p:cNvSpPr>
            <a:spLocks noChangeShapeType="1"/>
          </p:cNvSpPr>
          <p:nvPr/>
        </p:nvSpPr>
        <p:spPr bwMode="auto">
          <a:xfrm flipV="1">
            <a:off x="4111625" y="3071813"/>
            <a:ext cx="384175" cy="38100"/>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01" name="Line 28"/>
          <p:cNvSpPr>
            <a:spLocks noChangeShapeType="1"/>
          </p:cNvSpPr>
          <p:nvPr/>
        </p:nvSpPr>
        <p:spPr bwMode="auto">
          <a:xfrm>
            <a:off x="4495800" y="3071813"/>
            <a:ext cx="460375" cy="4603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02" name="Line 29"/>
          <p:cNvSpPr>
            <a:spLocks noChangeShapeType="1"/>
          </p:cNvSpPr>
          <p:nvPr/>
        </p:nvSpPr>
        <p:spPr bwMode="auto">
          <a:xfrm>
            <a:off x="4956175" y="3532188"/>
            <a:ext cx="384175" cy="153987"/>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03" name="Line 30"/>
          <p:cNvSpPr>
            <a:spLocks noChangeShapeType="1"/>
          </p:cNvSpPr>
          <p:nvPr/>
        </p:nvSpPr>
        <p:spPr bwMode="auto">
          <a:xfrm flipV="1">
            <a:off x="5340350" y="3263900"/>
            <a:ext cx="423863" cy="4222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04" name="Line 31"/>
          <p:cNvSpPr>
            <a:spLocks noChangeShapeType="1"/>
          </p:cNvSpPr>
          <p:nvPr/>
        </p:nvSpPr>
        <p:spPr bwMode="auto">
          <a:xfrm flipV="1">
            <a:off x="2844800" y="4070350"/>
            <a:ext cx="0" cy="882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05" name="Line 32"/>
          <p:cNvSpPr>
            <a:spLocks noChangeShapeType="1"/>
          </p:cNvSpPr>
          <p:nvPr/>
        </p:nvSpPr>
        <p:spPr bwMode="auto">
          <a:xfrm>
            <a:off x="4956175" y="4722813"/>
            <a:ext cx="16129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06" name="Line 33"/>
          <p:cNvSpPr>
            <a:spLocks noChangeShapeType="1"/>
          </p:cNvSpPr>
          <p:nvPr/>
        </p:nvSpPr>
        <p:spPr bwMode="auto">
          <a:xfrm flipH="1">
            <a:off x="2843213" y="4722813"/>
            <a:ext cx="21129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07" name="Line 34"/>
          <p:cNvSpPr>
            <a:spLocks noChangeShapeType="1"/>
          </p:cNvSpPr>
          <p:nvPr/>
        </p:nvSpPr>
        <p:spPr bwMode="auto">
          <a:xfrm>
            <a:off x="2843213" y="4300538"/>
            <a:ext cx="21129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08" name="Line 35"/>
          <p:cNvSpPr>
            <a:spLocks noChangeShapeType="1"/>
          </p:cNvSpPr>
          <p:nvPr/>
        </p:nvSpPr>
        <p:spPr bwMode="auto">
          <a:xfrm flipV="1">
            <a:off x="4956175" y="4300538"/>
            <a:ext cx="0" cy="6524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09" name="Line 36"/>
          <p:cNvSpPr>
            <a:spLocks noChangeShapeType="1"/>
          </p:cNvSpPr>
          <p:nvPr/>
        </p:nvSpPr>
        <p:spPr bwMode="auto">
          <a:xfrm flipV="1">
            <a:off x="2843213" y="2994025"/>
            <a:ext cx="806450" cy="2698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10" name="Line 37"/>
          <p:cNvSpPr>
            <a:spLocks noChangeShapeType="1"/>
          </p:cNvSpPr>
          <p:nvPr/>
        </p:nvSpPr>
        <p:spPr bwMode="auto">
          <a:xfrm>
            <a:off x="4111625" y="2994025"/>
            <a:ext cx="844550" cy="4222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11" name="Line 38"/>
          <p:cNvSpPr>
            <a:spLocks noChangeAspect="1" noChangeShapeType="1"/>
          </p:cNvSpPr>
          <p:nvPr/>
        </p:nvSpPr>
        <p:spPr bwMode="auto">
          <a:xfrm flipV="1">
            <a:off x="6183313" y="3916363"/>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12" name="Line 39"/>
          <p:cNvSpPr>
            <a:spLocks noChangeAspect="1" noChangeShapeType="1"/>
          </p:cNvSpPr>
          <p:nvPr/>
        </p:nvSpPr>
        <p:spPr bwMode="auto">
          <a:xfrm flipV="1">
            <a:off x="6567488" y="3916363"/>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13" name="Line 40"/>
          <p:cNvSpPr>
            <a:spLocks noChangeAspect="1" noChangeShapeType="1"/>
          </p:cNvSpPr>
          <p:nvPr/>
        </p:nvSpPr>
        <p:spPr bwMode="auto">
          <a:xfrm>
            <a:off x="2843213" y="4951413"/>
            <a:ext cx="3730625"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14" name="Line 41"/>
          <p:cNvSpPr>
            <a:spLocks noChangeAspect="1" noChangeShapeType="1"/>
          </p:cNvSpPr>
          <p:nvPr/>
        </p:nvSpPr>
        <p:spPr bwMode="auto">
          <a:xfrm flipV="1">
            <a:off x="2843213"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15" name="Line 42"/>
          <p:cNvSpPr>
            <a:spLocks noChangeAspect="1" noChangeShapeType="1"/>
          </p:cNvSpPr>
          <p:nvPr/>
        </p:nvSpPr>
        <p:spPr bwMode="auto">
          <a:xfrm flipV="1">
            <a:off x="3263900"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16" name="Line 43"/>
          <p:cNvSpPr>
            <a:spLocks noChangeAspect="1" noChangeShapeType="1"/>
          </p:cNvSpPr>
          <p:nvPr/>
        </p:nvSpPr>
        <p:spPr bwMode="auto">
          <a:xfrm flipV="1">
            <a:off x="3684588"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17" name="Line 44"/>
          <p:cNvSpPr>
            <a:spLocks noChangeAspect="1" noChangeShapeType="1"/>
          </p:cNvSpPr>
          <p:nvPr/>
        </p:nvSpPr>
        <p:spPr bwMode="auto">
          <a:xfrm flipV="1">
            <a:off x="4105275" y="4910138"/>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18" name="Line 45"/>
          <p:cNvSpPr>
            <a:spLocks noChangeAspect="1" noChangeShapeType="1"/>
          </p:cNvSpPr>
          <p:nvPr/>
        </p:nvSpPr>
        <p:spPr bwMode="auto">
          <a:xfrm flipV="1">
            <a:off x="4519613"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19" name="Line 46"/>
          <p:cNvSpPr>
            <a:spLocks noChangeAspect="1" noChangeShapeType="1"/>
          </p:cNvSpPr>
          <p:nvPr/>
        </p:nvSpPr>
        <p:spPr bwMode="auto">
          <a:xfrm flipV="1">
            <a:off x="4940300"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20" name="Line 47"/>
          <p:cNvSpPr>
            <a:spLocks noChangeAspect="1" noChangeShapeType="1"/>
          </p:cNvSpPr>
          <p:nvPr/>
        </p:nvSpPr>
        <p:spPr bwMode="auto">
          <a:xfrm flipV="1">
            <a:off x="5360988"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21" name="Line 48"/>
          <p:cNvSpPr>
            <a:spLocks noChangeAspect="1" noChangeShapeType="1"/>
          </p:cNvSpPr>
          <p:nvPr/>
        </p:nvSpPr>
        <p:spPr bwMode="auto">
          <a:xfrm flipV="1">
            <a:off x="5781675"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22" name="Line 49"/>
          <p:cNvSpPr>
            <a:spLocks noChangeAspect="1" noChangeShapeType="1"/>
          </p:cNvSpPr>
          <p:nvPr/>
        </p:nvSpPr>
        <p:spPr bwMode="auto">
          <a:xfrm>
            <a:off x="2843213" y="4951413"/>
            <a:ext cx="26987"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23" name="Line 50"/>
          <p:cNvSpPr>
            <a:spLocks noChangeAspect="1" noChangeShapeType="1"/>
          </p:cNvSpPr>
          <p:nvPr/>
        </p:nvSpPr>
        <p:spPr bwMode="auto">
          <a:xfrm flipV="1">
            <a:off x="6188075" y="48958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24" name="Line 51"/>
          <p:cNvSpPr>
            <a:spLocks noChangeAspect="1" noChangeShapeType="1"/>
          </p:cNvSpPr>
          <p:nvPr/>
        </p:nvSpPr>
        <p:spPr bwMode="auto">
          <a:xfrm flipV="1">
            <a:off x="6572250" y="48958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25" name="Line 52"/>
          <p:cNvSpPr>
            <a:spLocks noChangeShapeType="1"/>
          </p:cNvSpPr>
          <p:nvPr/>
        </p:nvSpPr>
        <p:spPr bwMode="auto">
          <a:xfrm flipV="1">
            <a:off x="5762625" y="3148013"/>
            <a:ext cx="384175" cy="115887"/>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26" name="Oval 53"/>
          <p:cNvSpPr>
            <a:spLocks noChangeArrowheads="1"/>
          </p:cNvSpPr>
          <p:nvPr/>
        </p:nvSpPr>
        <p:spPr bwMode="auto">
          <a:xfrm>
            <a:off x="6529388" y="3571875"/>
            <a:ext cx="77787" cy="76200"/>
          </a:xfrm>
          <a:prstGeom prst="ellipse">
            <a:avLst/>
          </a:prstGeom>
          <a:solidFill>
            <a:schemeClr val="tx1"/>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8727" name="Line 54"/>
          <p:cNvSpPr>
            <a:spLocks noChangeShapeType="1"/>
          </p:cNvSpPr>
          <p:nvPr/>
        </p:nvSpPr>
        <p:spPr bwMode="auto">
          <a:xfrm flipV="1">
            <a:off x="5340350" y="3186113"/>
            <a:ext cx="806450" cy="3841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28" name="Line 55"/>
          <p:cNvSpPr>
            <a:spLocks noChangeShapeType="1"/>
          </p:cNvSpPr>
          <p:nvPr/>
        </p:nvSpPr>
        <p:spPr bwMode="auto">
          <a:xfrm>
            <a:off x="6146800" y="3148013"/>
            <a:ext cx="422275" cy="4603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29" name="Oval 56"/>
          <p:cNvSpPr>
            <a:spLocks noChangeArrowheads="1"/>
          </p:cNvSpPr>
          <p:nvPr/>
        </p:nvSpPr>
        <p:spPr bwMode="auto">
          <a:xfrm>
            <a:off x="6108700" y="3109913"/>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8730" name="Line 57"/>
          <p:cNvSpPr>
            <a:spLocks noChangeShapeType="1"/>
          </p:cNvSpPr>
          <p:nvPr/>
        </p:nvSpPr>
        <p:spPr bwMode="auto">
          <a:xfrm>
            <a:off x="3689350" y="2994025"/>
            <a:ext cx="0" cy="19589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31" name="Line 58"/>
          <p:cNvSpPr>
            <a:spLocks noChangeShapeType="1"/>
          </p:cNvSpPr>
          <p:nvPr/>
        </p:nvSpPr>
        <p:spPr bwMode="auto">
          <a:xfrm>
            <a:off x="4956175" y="3378200"/>
            <a:ext cx="0" cy="1574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32" name="Line 59"/>
          <p:cNvSpPr>
            <a:spLocks noChangeShapeType="1"/>
          </p:cNvSpPr>
          <p:nvPr/>
        </p:nvSpPr>
        <p:spPr bwMode="auto">
          <a:xfrm>
            <a:off x="6184900" y="3186113"/>
            <a:ext cx="0" cy="17668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33" name="Line 60"/>
          <p:cNvSpPr>
            <a:spLocks noChangeShapeType="1"/>
          </p:cNvSpPr>
          <p:nvPr/>
        </p:nvSpPr>
        <p:spPr bwMode="auto">
          <a:xfrm flipV="1">
            <a:off x="6569075" y="3608388"/>
            <a:ext cx="0" cy="134461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34" name="Text Box 61"/>
          <p:cNvSpPr txBox="1">
            <a:spLocks noChangeArrowheads="1"/>
          </p:cNvSpPr>
          <p:nvPr/>
        </p:nvSpPr>
        <p:spPr bwMode="auto">
          <a:xfrm>
            <a:off x="5878513" y="4968875"/>
            <a:ext cx="4810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new</a:t>
            </a:r>
          </a:p>
        </p:txBody>
      </p:sp>
      <p:sp>
        <p:nvSpPr>
          <p:cNvPr id="28735" name="Text Box 62"/>
          <p:cNvSpPr txBox="1">
            <a:spLocks noChangeArrowheads="1"/>
          </p:cNvSpPr>
          <p:nvPr/>
        </p:nvSpPr>
        <p:spPr bwMode="auto">
          <a:xfrm>
            <a:off x="3033713" y="4967288"/>
            <a:ext cx="4111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old</a:t>
            </a:r>
          </a:p>
        </p:txBody>
      </p:sp>
      <p:sp>
        <p:nvSpPr>
          <p:cNvPr id="28736" name="Line 63"/>
          <p:cNvSpPr>
            <a:spLocks noChangeShapeType="1"/>
          </p:cNvSpPr>
          <p:nvPr/>
        </p:nvSpPr>
        <p:spPr bwMode="auto">
          <a:xfrm flipH="1">
            <a:off x="2843213" y="5119688"/>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37" name="Line 64"/>
          <p:cNvSpPr>
            <a:spLocks noChangeShapeType="1"/>
          </p:cNvSpPr>
          <p:nvPr/>
        </p:nvSpPr>
        <p:spPr bwMode="auto">
          <a:xfrm>
            <a:off x="6340475" y="5121275"/>
            <a:ext cx="2301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8738" name="Text Box 65"/>
          <p:cNvSpPr txBox="1">
            <a:spLocks noChangeArrowheads="1"/>
          </p:cNvSpPr>
          <p:nvPr/>
        </p:nvSpPr>
        <p:spPr bwMode="auto">
          <a:xfrm>
            <a:off x="6569075" y="4773613"/>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8739" name="Text Box 66"/>
          <p:cNvSpPr txBox="1">
            <a:spLocks noChangeArrowheads="1"/>
          </p:cNvSpPr>
          <p:nvPr/>
        </p:nvSpPr>
        <p:spPr bwMode="auto">
          <a:xfrm>
            <a:off x="6569075" y="3813175"/>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 name="Footer Placeholder 1">
            <a:extLst>
              <a:ext uri="{FF2B5EF4-FFF2-40B4-BE49-F238E27FC236}">
                <a16:creationId xmlns:a16="http://schemas.microsoft.com/office/drawing/2014/main" id="{3C16DCFA-986E-4D41-ACC2-F23585310A1C}"/>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7808770"/>
      </p:ext>
    </p:extLst>
  </p:cSld>
  <p:clrMapOvr>
    <a:masterClrMapping/>
  </p:clrMapOvr>
  <p:transition>
    <p:zoom/>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FC4C82D7-49FB-4917-AF90-864BDA777BDF}" type="slidenum">
              <a:rPr lang="en-US" altLang="en-US" sz="1800" smtClean="0">
                <a:solidFill>
                  <a:srgbClr val="FFFFFF"/>
                </a:solidFill>
              </a:rPr>
              <a:pPr eaLnBrk="1" hangingPunct="1">
                <a:spcBef>
                  <a:spcPct val="0"/>
                </a:spcBef>
                <a:buClrTx/>
                <a:buFontTx/>
                <a:buNone/>
              </a:pPr>
              <a:t>129</a:t>
            </a:fld>
            <a:endParaRPr lang="en-US" altLang="en-US" sz="1800">
              <a:solidFill>
                <a:srgbClr val="FFFFFF"/>
              </a:solidFill>
            </a:endParaRPr>
          </a:p>
        </p:txBody>
      </p:sp>
      <p:sp>
        <p:nvSpPr>
          <p:cNvPr id="29699" name="Line 62"/>
          <p:cNvSpPr>
            <a:spLocks noChangeShapeType="1"/>
          </p:cNvSpPr>
          <p:nvPr/>
        </p:nvSpPr>
        <p:spPr bwMode="auto">
          <a:xfrm flipV="1">
            <a:off x="2843213" y="2994025"/>
            <a:ext cx="806450" cy="269875"/>
          </a:xfrm>
          <a:prstGeom prst="line">
            <a:avLst/>
          </a:prstGeom>
          <a:noFill/>
          <a:ln w="28575">
            <a:solidFill>
              <a:srgbClr val="D1D1D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00" name="Line 63"/>
          <p:cNvSpPr>
            <a:spLocks noChangeShapeType="1"/>
          </p:cNvSpPr>
          <p:nvPr/>
        </p:nvSpPr>
        <p:spPr bwMode="auto">
          <a:xfrm>
            <a:off x="4111625" y="2994025"/>
            <a:ext cx="844550" cy="422275"/>
          </a:xfrm>
          <a:prstGeom prst="line">
            <a:avLst/>
          </a:prstGeom>
          <a:noFill/>
          <a:ln w="28575">
            <a:solidFill>
              <a:srgbClr val="D1D1D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01" name="Rectangle 2"/>
          <p:cNvSpPr>
            <a:spLocks noGrp="1" noChangeArrowheads="1"/>
          </p:cNvSpPr>
          <p:nvPr>
            <p:ph type="title"/>
          </p:nvPr>
        </p:nvSpPr>
        <p:spPr/>
        <p:txBody>
          <a:bodyPr/>
          <a:lstStyle/>
          <a:p>
            <a:r>
              <a:rPr lang="en-US" altLang="en-US"/>
              <a:t>Streaming Data</a:t>
            </a:r>
          </a:p>
        </p:txBody>
      </p:sp>
      <p:sp>
        <p:nvSpPr>
          <p:cNvPr id="29702" name="Rectangle 3"/>
          <p:cNvSpPr>
            <a:spLocks noGrp="1" noChangeArrowheads="1"/>
          </p:cNvSpPr>
          <p:nvPr>
            <p:ph type="body" idx="1"/>
          </p:nvPr>
        </p:nvSpPr>
        <p:spPr>
          <a:xfrm>
            <a:off x="809625" y="1739900"/>
            <a:ext cx="8334375" cy="985838"/>
          </a:xfrm>
          <a:noFill/>
        </p:spPr>
        <p:txBody>
          <a:bodyPr>
            <a:normAutofit fontScale="77500" lnSpcReduction="20000"/>
          </a:bodyPr>
          <a:lstStyle/>
          <a:p>
            <a:r>
              <a:rPr lang="en-US" altLang="en-US"/>
              <a:t>data values continuously come in</a:t>
            </a:r>
          </a:p>
          <a:p>
            <a:r>
              <a:rPr lang="en-US" altLang="en-US"/>
              <a:t>at each time instance, have to decide which segments to merge</a:t>
            </a:r>
          </a:p>
        </p:txBody>
      </p:sp>
      <p:sp>
        <p:nvSpPr>
          <p:cNvPr id="29703" name="Line 4"/>
          <p:cNvSpPr>
            <a:spLocks noChangeAspect="1" noChangeShapeType="1"/>
          </p:cNvSpPr>
          <p:nvPr/>
        </p:nvSpPr>
        <p:spPr bwMode="auto">
          <a:xfrm>
            <a:off x="2838450" y="3971925"/>
            <a:ext cx="37306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04" name="Line 5"/>
          <p:cNvSpPr>
            <a:spLocks noChangeAspect="1" noChangeShapeType="1"/>
          </p:cNvSpPr>
          <p:nvPr/>
        </p:nvSpPr>
        <p:spPr bwMode="auto">
          <a:xfrm flipV="1">
            <a:off x="2838450"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05" name="Line 6"/>
          <p:cNvSpPr>
            <a:spLocks noChangeAspect="1" noChangeShapeType="1"/>
          </p:cNvSpPr>
          <p:nvPr/>
        </p:nvSpPr>
        <p:spPr bwMode="auto">
          <a:xfrm flipV="1">
            <a:off x="3259138"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06" name="Line 7"/>
          <p:cNvSpPr>
            <a:spLocks noChangeAspect="1" noChangeShapeType="1"/>
          </p:cNvSpPr>
          <p:nvPr/>
        </p:nvSpPr>
        <p:spPr bwMode="auto">
          <a:xfrm flipV="1">
            <a:off x="3679825"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07" name="Line 8"/>
          <p:cNvSpPr>
            <a:spLocks noChangeAspect="1" noChangeShapeType="1"/>
          </p:cNvSpPr>
          <p:nvPr/>
        </p:nvSpPr>
        <p:spPr bwMode="auto">
          <a:xfrm flipV="1">
            <a:off x="4100513" y="3930650"/>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08" name="Line 9"/>
          <p:cNvSpPr>
            <a:spLocks noChangeAspect="1" noChangeShapeType="1"/>
          </p:cNvSpPr>
          <p:nvPr/>
        </p:nvSpPr>
        <p:spPr bwMode="auto">
          <a:xfrm flipV="1">
            <a:off x="4514850"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09" name="Line 10"/>
          <p:cNvSpPr>
            <a:spLocks noChangeAspect="1" noChangeShapeType="1"/>
          </p:cNvSpPr>
          <p:nvPr/>
        </p:nvSpPr>
        <p:spPr bwMode="auto">
          <a:xfrm flipV="1">
            <a:off x="4935538"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10" name="Line 11"/>
          <p:cNvSpPr>
            <a:spLocks noChangeAspect="1" noChangeShapeType="1"/>
          </p:cNvSpPr>
          <p:nvPr/>
        </p:nvSpPr>
        <p:spPr bwMode="auto">
          <a:xfrm flipV="1">
            <a:off x="5356225"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11" name="Line 12"/>
          <p:cNvSpPr>
            <a:spLocks noChangeAspect="1" noChangeShapeType="1"/>
          </p:cNvSpPr>
          <p:nvPr/>
        </p:nvSpPr>
        <p:spPr bwMode="auto">
          <a:xfrm flipV="1">
            <a:off x="5776913"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12" name="Line 13"/>
          <p:cNvSpPr>
            <a:spLocks noChangeAspect="1" noChangeShapeType="1"/>
          </p:cNvSpPr>
          <p:nvPr/>
        </p:nvSpPr>
        <p:spPr bwMode="auto">
          <a:xfrm>
            <a:off x="2838450" y="3971925"/>
            <a:ext cx="26988"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13" name="Text Box 14"/>
          <p:cNvSpPr txBox="1">
            <a:spLocks noChangeArrowheads="1"/>
          </p:cNvSpPr>
          <p:nvPr/>
        </p:nvSpPr>
        <p:spPr bwMode="auto">
          <a:xfrm>
            <a:off x="1308100" y="3109913"/>
            <a:ext cx="11684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time series</a:t>
            </a:r>
          </a:p>
        </p:txBody>
      </p:sp>
      <p:sp>
        <p:nvSpPr>
          <p:cNvPr id="29714" name="Text Box 15"/>
          <p:cNvSpPr txBox="1">
            <a:spLocks noChangeArrowheads="1"/>
          </p:cNvSpPr>
          <p:nvPr/>
        </p:nvSpPr>
        <p:spPr bwMode="auto">
          <a:xfrm>
            <a:off x="731838" y="4318000"/>
            <a:ext cx="1752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amnesic function</a:t>
            </a:r>
          </a:p>
        </p:txBody>
      </p:sp>
      <p:sp>
        <p:nvSpPr>
          <p:cNvPr id="29715" name="Oval 16"/>
          <p:cNvSpPr>
            <a:spLocks noChangeArrowheads="1"/>
          </p:cNvSpPr>
          <p:nvPr/>
        </p:nvSpPr>
        <p:spPr bwMode="auto">
          <a:xfrm>
            <a:off x="5302250" y="3648075"/>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9716" name="Oval 17"/>
          <p:cNvSpPr>
            <a:spLocks noChangeArrowheads="1"/>
          </p:cNvSpPr>
          <p:nvPr/>
        </p:nvSpPr>
        <p:spPr bwMode="auto">
          <a:xfrm>
            <a:off x="5724525" y="3225800"/>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9717" name="Oval 18"/>
          <p:cNvSpPr>
            <a:spLocks noChangeArrowheads="1"/>
          </p:cNvSpPr>
          <p:nvPr/>
        </p:nvSpPr>
        <p:spPr bwMode="auto">
          <a:xfrm>
            <a:off x="4918075" y="34940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9718" name="Oval 19"/>
          <p:cNvSpPr>
            <a:spLocks noChangeArrowheads="1"/>
          </p:cNvSpPr>
          <p:nvPr/>
        </p:nvSpPr>
        <p:spPr bwMode="auto">
          <a:xfrm>
            <a:off x="4456113" y="30337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9719" name="Oval 20"/>
          <p:cNvSpPr>
            <a:spLocks noChangeArrowheads="1"/>
          </p:cNvSpPr>
          <p:nvPr/>
        </p:nvSpPr>
        <p:spPr bwMode="auto">
          <a:xfrm>
            <a:off x="4071938" y="30718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9720" name="Oval 21"/>
          <p:cNvSpPr>
            <a:spLocks noChangeArrowheads="1"/>
          </p:cNvSpPr>
          <p:nvPr/>
        </p:nvSpPr>
        <p:spPr bwMode="auto">
          <a:xfrm>
            <a:off x="3611563" y="2763838"/>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9721" name="Oval 22"/>
          <p:cNvSpPr>
            <a:spLocks noChangeArrowheads="1"/>
          </p:cNvSpPr>
          <p:nvPr/>
        </p:nvSpPr>
        <p:spPr bwMode="auto">
          <a:xfrm>
            <a:off x="3228975" y="33416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9722" name="Oval 23"/>
          <p:cNvSpPr>
            <a:spLocks noChangeArrowheads="1"/>
          </p:cNvSpPr>
          <p:nvPr/>
        </p:nvSpPr>
        <p:spPr bwMode="auto">
          <a:xfrm>
            <a:off x="2805113" y="29956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9723" name="Line 24"/>
          <p:cNvSpPr>
            <a:spLocks noChangeShapeType="1"/>
          </p:cNvSpPr>
          <p:nvPr/>
        </p:nvSpPr>
        <p:spPr bwMode="auto">
          <a:xfrm>
            <a:off x="2844800" y="3033713"/>
            <a:ext cx="422275" cy="3460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24" name="Line 25"/>
          <p:cNvSpPr>
            <a:spLocks noChangeShapeType="1"/>
          </p:cNvSpPr>
          <p:nvPr/>
        </p:nvSpPr>
        <p:spPr bwMode="auto">
          <a:xfrm flipV="1">
            <a:off x="3267075" y="2803525"/>
            <a:ext cx="384175" cy="576263"/>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25" name="Line 26"/>
          <p:cNvSpPr>
            <a:spLocks noChangeShapeType="1"/>
          </p:cNvSpPr>
          <p:nvPr/>
        </p:nvSpPr>
        <p:spPr bwMode="auto">
          <a:xfrm>
            <a:off x="3651250" y="2803525"/>
            <a:ext cx="460375" cy="306388"/>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26" name="Line 27"/>
          <p:cNvSpPr>
            <a:spLocks noChangeShapeType="1"/>
          </p:cNvSpPr>
          <p:nvPr/>
        </p:nvSpPr>
        <p:spPr bwMode="auto">
          <a:xfrm flipV="1">
            <a:off x="4111625" y="3071813"/>
            <a:ext cx="384175" cy="38100"/>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27" name="Line 28"/>
          <p:cNvSpPr>
            <a:spLocks noChangeShapeType="1"/>
          </p:cNvSpPr>
          <p:nvPr/>
        </p:nvSpPr>
        <p:spPr bwMode="auto">
          <a:xfrm>
            <a:off x="4495800" y="3071813"/>
            <a:ext cx="460375" cy="4603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28" name="Line 29"/>
          <p:cNvSpPr>
            <a:spLocks noChangeShapeType="1"/>
          </p:cNvSpPr>
          <p:nvPr/>
        </p:nvSpPr>
        <p:spPr bwMode="auto">
          <a:xfrm>
            <a:off x="4956175" y="3532188"/>
            <a:ext cx="384175" cy="153987"/>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29" name="Line 30"/>
          <p:cNvSpPr>
            <a:spLocks noChangeShapeType="1"/>
          </p:cNvSpPr>
          <p:nvPr/>
        </p:nvSpPr>
        <p:spPr bwMode="auto">
          <a:xfrm flipV="1">
            <a:off x="5340350" y="3263900"/>
            <a:ext cx="423863" cy="4222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30" name="Line 31"/>
          <p:cNvSpPr>
            <a:spLocks noChangeShapeType="1"/>
          </p:cNvSpPr>
          <p:nvPr/>
        </p:nvSpPr>
        <p:spPr bwMode="auto">
          <a:xfrm flipV="1">
            <a:off x="2844800" y="4070350"/>
            <a:ext cx="0" cy="882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31" name="Line 32"/>
          <p:cNvSpPr>
            <a:spLocks noChangeShapeType="1"/>
          </p:cNvSpPr>
          <p:nvPr/>
        </p:nvSpPr>
        <p:spPr bwMode="auto">
          <a:xfrm>
            <a:off x="4956175" y="4722813"/>
            <a:ext cx="16129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32" name="Line 33"/>
          <p:cNvSpPr>
            <a:spLocks noChangeShapeType="1"/>
          </p:cNvSpPr>
          <p:nvPr/>
        </p:nvSpPr>
        <p:spPr bwMode="auto">
          <a:xfrm flipH="1">
            <a:off x="2843213" y="4722813"/>
            <a:ext cx="21129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33" name="Line 34"/>
          <p:cNvSpPr>
            <a:spLocks noChangeShapeType="1"/>
          </p:cNvSpPr>
          <p:nvPr/>
        </p:nvSpPr>
        <p:spPr bwMode="auto">
          <a:xfrm>
            <a:off x="2843213" y="4300538"/>
            <a:ext cx="21129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34" name="Line 35"/>
          <p:cNvSpPr>
            <a:spLocks noChangeShapeType="1"/>
          </p:cNvSpPr>
          <p:nvPr/>
        </p:nvSpPr>
        <p:spPr bwMode="auto">
          <a:xfrm flipV="1">
            <a:off x="4956175" y="4300538"/>
            <a:ext cx="0" cy="6524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35" name="Line 38"/>
          <p:cNvSpPr>
            <a:spLocks noChangeAspect="1" noChangeShapeType="1"/>
          </p:cNvSpPr>
          <p:nvPr/>
        </p:nvSpPr>
        <p:spPr bwMode="auto">
          <a:xfrm flipV="1">
            <a:off x="6183313" y="3916363"/>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36" name="Line 39"/>
          <p:cNvSpPr>
            <a:spLocks noChangeAspect="1" noChangeShapeType="1"/>
          </p:cNvSpPr>
          <p:nvPr/>
        </p:nvSpPr>
        <p:spPr bwMode="auto">
          <a:xfrm flipV="1">
            <a:off x="6567488" y="3916363"/>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37" name="Line 40"/>
          <p:cNvSpPr>
            <a:spLocks noChangeAspect="1" noChangeShapeType="1"/>
          </p:cNvSpPr>
          <p:nvPr/>
        </p:nvSpPr>
        <p:spPr bwMode="auto">
          <a:xfrm>
            <a:off x="2843213" y="4951413"/>
            <a:ext cx="3730625"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38" name="Line 41"/>
          <p:cNvSpPr>
            <a:spLocks noChangeAspect="1" noChangeShapeType="1"/>
          </p:cNvSpPr>
          <p:nvPr/>
        </p:nvSpPr>
        <p:spPr bwMode="auto">
          <a:xfrm flipV="1">
            <a:off x="2843213"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39" name="Line 42"/>
          <p:cNvSpPr>
            <a:spLocks noChangeAspect="1" noChangeShapeType="1"/>
          </p:cNvSpPr>
          <p:nvPr/>
        </p:nvSpPr>
        <p:spPr bwMode="auto">
          <a:xfrm flipV="1">
            <a:off x="3263900"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40" name="Line 43"/>
          <p:cNvSpPr>
            <a:spLocks noChangeAspect="1" noChangeShapeType="1"/>
          </p:cNvSpPr>
          <p:nvPr/>
        </p:nvSpPr>
        <p:spPr bwMode="auto">
          <a:xfrm flipV="1">
            <a:off x="3684588"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41" name="Line 44"/>
          <p:cNvSpPr>
            <a:spLocks noChangeAspect="1" noChangeShapeType="1"/>
          </p:cNvSpPr>
          <p:nvPr/>
        </p:nvSpPr>
        <p:spPr bwMode="auto">
          <a:xfrm flipV="1">
            <a:off x="4105275" y="4910138"/>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42" name="Line 45"/>
          <p:cNvSpPr>
            <a:spLocks noChangeAspect="1" noChangeShapeType="1"/>
          </p:cNvSpPr>
          <p:nvPr/>
        </p:nvSpPr>
        <p:spPr bwMode="auto">
          <a:xfrm flipV="1">
            <a:off x="4519613"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43" name="Line 46"/>
          <p:cNvSpPr>
            <a:spLocks noChangeAspect="1" noChangeShapeType="1"/>
          </p:cNvSpPr>
          <p:nvPr/>
        </p:nvSpPr>
        <p:spPr bwMode="auto">
          <a:xfrm flipV="1">
            <a:off x="4940300"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44" name="Line 47"/>
          <p:cNvSpPr>
            <a:spLocks noChangeAspect="1" noChangeShapeType="1"/>
          </p:cNvSpPr>
          <p:nvPr/>
        </p:nvSpPr>
        <p:spPr bwMode="auto">
          <a:xfrm flipV="1">
            <a:off x="5360988"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45" name="Line 48"/>
          <p:cNvSpPr>
            <a:spLocks noChangeAspect="1" noChangeShapeType="1"/>
          </p:cNvSpPr>
          <p:nvPr/>
        </p:nvSpPr>
        <p:spPr bwMode="auto">
          <a:xfrm flipV="1">
            <a:off x="5781675"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46" name="Line 49"/>
          <p:cNvSpPr>
            <a:spLocks noChangeAspect="1" noChangeShapeType="1"/>
          </p:cNvSpPr>
          <p:nvPr/>
        </p:nvSpPr>
        <p:spPr bwMode="auto">
          <a:xfrm>
            <a:off x="2843213" y="4951413"/>
            <a:ext cx="26987"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47" name="Line 50"/>
          <p:cNvSpPr>
            <a:spLocks noChangeAspect="1" noChangeShapeType="1"/>
          </p:cNvSpPr>
          <p:nvPr/>
        </p:nvSpPr>
        <p:spPr bwMode="auto">
          <a:xfrm flipV="1">
            <a:off x="6188075" y="48958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48" name="Line 51"/>
          <p:cNvSpPr>
            <a:spLocks noChangeAspect="1" noChangeShapeType="1"/>
          </p:cNvSpPr>
          <p:nvPr/>
        </p:nvSpPr>
        <p:spPr bwMode="auto">
          <a:xfrm flipV="1">
            <a:off x="6572250" y="48958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49" name="Line 52"/>
          <p:cNvSpPr>
            <a:spLocks noChangeShapeType="1"/>
          </p:cNvSpPr>
          <p:nvPr/>
        </p:nvSpPr>
        <p:spPr bwMode="auto">
          <a:xfrm flipV="1">
            <a:off x="5762625" y="3148013"/>
            <a:ext cx="384175" cy="115887"/>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50" name="Oval 53"/>
          <p:cNvSpPr>
            <a:spLocks noChangeArrowheads="1"/>
          </p:cNvSpPr>
          <p:nvPr/>
        </p:nvSpPr>
        <p:spPr bwMode="auto">
          <a:xfrm>
            <a:off x="6529388" y="3571875"/>
            <a:ext cx="77787" cy="76200"/>
          </a:xfrm>
          <a:prstGeom prst="ellipse">
            <a:avLst/>
          </a:prstGeom>
          <a:solidFill>
            <a:schemeClr val="tx1"/>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9751" name="Line 54"/>
          <p:cNvSpPr>
            <a:spLocks noChangeShapeType="1"/>
          </p:cNvSpPr>
          <p:nvPr/>
        </p:nvSpPr>
        <p:spPr bwMode="auto">
          <a:xfrm flipV="1">
            <a:off x="5340350" y="3186113"/>
            <a:ext cx="806450" cy="3841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52" name="Line 55"/>
          <p:cNvSpPr>
            <a:spLocks noChangeShapeType="1"/>
          </p:cNvSpPr>
          <p:nvPr/>
        </p:nvSpPr>
        <p:spPr bwMode="auto">
          <a:xfrm>
            <a:off x="6146800" y="3148013"/>
            <a:ext cx="422275" cy="4603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53" name="Oval 56"/>
          <p:cNvSpPr>
            <a:spLocks noChangeArrowheads="1"/>
          </p:cNvSpPr>
          <p:nvPr/>
        </p:nvSpPr>
        <p:spPr bwMode="auto">
          <a:xfrm>
            <a:off x="6108700" y="3109913"/>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29754" name="Line 58"/>
          <p:cNvSpPr>
            <a:spLocks noChangeShapeType="1"/>
          </p:cNvSpPr>
          <p:nvPr/>
        </p:nvSpPr>
        <p:spPr bwMode="auto">
          <a:xfrm>
            <a:off x="4956175" y="3224213"/>
            <a:ext cx="0" cy="17287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55" name="Line 59"/>
          <p:cNvSpPr>
            <a:spLocks noChangeShapeType="1"/>
          </p:cNvSpPr>
          <p:nvPr/>
        </p:nvSpPr>
        <p:spPr bwMode="auto">
          <a:xfrm>
            <a:off x="6184900" y="3186113"/>
            <a:ext cx="0" cy="17668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56" name="Line 60"/>
          <p:cNvSpPr>
            <a:spLocks noChangeShapeType="1"/>
          </p:cNvSpPr>
          <p:nvPr/>
        </p:nvSpPr>
        <p:spPr bwMode="auto">
          <a:xfrm flipV="1">
            <a:off x="6569075" y="3608388"/>
            <a:ext cx="0" cy="134461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57" name="Line 61"/>
          <p:cNvSpPr>
            <a:spLocks noChangeShapeType="1"/>
          </p:cNvSpPr>
          <p:nvPr/>
        </p:nvSpPr>
        <p:spPr bwMode="auto">
          <a:xfrm>
            <a:off x="2843213" y="3109913"/>
            <a:ext cx="2112962" cy="1143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58" name="Text Box 64"/>
          <p:cNvSpPr txBox="1">
            <a:spLocks noChangeArrowheads="1"/>
          </p:cNvSpPr>
          <p:nvPr/>
        </p:nvSpPr>
        <p:spPr bwMode="auto">
          <a:xfrm>
            <a:off x="5878513" y="4968875"/>
            <a:ext cx="48101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new</a:t>
            </a:r>
          </a:p>
        </p:txBody>
      </p:sp>
      <p:sp>
        <p:nvSpPr>
          <p:cNvPr id="29759" name="Text Box 65"/>
          <p:cNvSpPr txBox="1">
            <a:spLocks noChangeArrowheads="1"/>
          </p:cNvSpPr>
          <p:nvPr/>
        </p:nvSpPr>
        <p:spPr bwMode="auto">
          <a:xfrm>
            <a:off x="3033713" y="4967288"/>
            <a:ext cx="4111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old</a:t>
            </a:r>
          </a:p>
        </p:txBody>
      </p:sp>
      <p:sp>
        <p:nvSpPr>
          <p:cNvPr id="29760" name="Line 66"/>
          <p:cNvSpPr>
            <a:spLocks noChangeShapeType="1"/>
          </p:cNvSpPr>
          <p:nvPr/>
        </p:nvSpPr>
        <p:spPr bwMode="auto">
          <a:xfrm flipH="1">
            <a:off x="2843213" y="5119688"/>
            <a:ext cx="23018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61" name="Line 67"/>
          <p:cNvSpPr>
            <a:spLocks noChangeShapeType="1"/>
          </p:cNvSpPr>
          <p:nvPr/>
        </p:nvSpPr>
        <p:spPr bwMode="auto">
          <a:xfrm>
            <a:off x="6340475" y="5121275"/>
            <a:ext cx="2301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29762" name="Text Box 68"/>
          <p:cNvSpPr txBox="1">
            <a:spLocks noChangeArrowheads="1"/>
          </p:cNvSpPr>
          <p:nvPr/>
        </p:nvSpPr>
        <p:spPr bwMode="auto">
          <a:xfrm>
            <a:off x="6569075" y="4773613"/>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9763" name="Text Box 69"/>
          <p:cNvSpPr txBox="1">
            <a:spLocks noChangeArrowheads="1"/>
          </p:cNvSpPr>
          <p:nvPr/>
        </p:nvSpPr>
        <p:spPr bwMode="auto">
          <a:xfrm>
            <a:off x="6569075" y="3813175"/>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 name="Footer Placeholder 1">
            <a:extLst>
              <a:ext uri="{FF2B5EF4-FFF2-40B4-BE49-F238E27FC236}">
                <a16:creationId xmlns:a16="http://schemas.microsoft.com/office/drawing/2014/main" id="{1757004B-D90B-437B-AC9C-A5261DD29188}"/>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4008956006"/>
      </p:ext>
    </p:extLst>
  </p:cSld>
  <p:clrMapOvr>
    <a:masterClrMapping/>
  </p:clrMapOvr>
  <p:transition>
    <p:zoom/>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Title 1"/>
          <p:cNvSpPr>
            <a:spLocks noGrp="1"/>
          </p:cNvSpPr>
          <p:nvPr>
            <p:ph type="title"/>
          </p:nvPr>
        </p:nvSpPr>
        <p:spPr/>
        <p:txBody>
          <a:bodyPr/>
          <a:lstStyle/>
          <a:p>
            <a:pPr eaLnBrk="1" hangingPunct="1"/>
            <a:r>
              <a:rPr lang="en-US" altLang="en-US" dirty="0"/>
              <a:t>Neuroscience</a:t>
            </a:r>
          </a:p>
        </p:txBody>
      </p:sp>
      <p:sp>
        <p:nvSpPr>
          <p:cNvPr id="246787" name="Content Placeholder 2"/>
          <p:cNvSpPr>
            <a:spLocks noGrp="1"/>
          </p:cNvSpPr>
          <p:nvPr>
            <p:ph idx="1"/>
          </p:nvPr>
        </p:nvSpPr>
        <p:spPr/>
        <p:txBody>
          <a:bodyPr/>
          <a:lstStyle/>
          <a:p>
            <a:pPr eaLnBrk="1" hangingPunct="1"/>
            <a:r>
              <a:rPr lang="en-US" altLang="en-US" dirty="0"/>
              <a:t>functional Resonance Magnetic Imaging (fMRI) data</a:t>
            </a:r>
          </a:p>
          <a:p>
            <a:pPr lvl="1" eaLnBrk="1" hangingPunct="1"/>
            <a:r>
              <a:rPr lang="en-US" altLang="en-US" dirty="0"/>
              <a:t>primary experimental tool of neuroscientists</a:t>
            </a:r>
          </a:p>
          <a:p>
            <a:pPr lvl="1" eaLnBrk="1" hangingPunct="1"/>
            <a:r>
              <a:rPr lang="en-US" altLang="en-US" dirty="0"/>
              <a:t>reveal how different parts of brain respond to stimuli</a:t>
            </a:r>
          </a:p>
          <a:p>
            <a:pPr lvl="1" eaLnBrk="1" hangingPunct="1"/>
            <a:endParaRPr lang="en-US" altLang="en-US" dirty="0"/>
          </a:p>
          <a:p>
            <a:pPr eaLnBrk="1" hangingPunct="1"/>
            <a:endParaRPr lang="en-US" alt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930A5D69-AF45-425B-9CF6-59199D45C039}" type="slidenum">
              <a:rPr lang="en-US" smtClean="0">
                <a:solidFill>
                  <a:srgbClr val="FFFFFF"/>
                </a:solidFill>
              </a:rPr>
              <a:pPr fontAlgn="base">
                <a:spcBef>
                  <a:spcPct val="0"/>
                </a:spcBef>
                <a:spcAft>
                  <a:spcPct val="0"/>
                </a:spcAft>
                <a:defRPr/>
              </a:pPr>
              <a:t>13</a:t>
            </a:fld>
            <a:endParaRPr lang="en-US">
              <a:solidFill>
                <a:srgbClr val="FFFFFF"/>
              </a:solidFill>
            </a:endParaRPr>
          </a:p>
        </p:txBody>
      </p:sp>
      <p:pic>
        <p:nvPicPr>
          <p:cNvPr id="246790" name="Picture 6" descr="C:\Users\themis\Desktop\fmri-image-5.jpg"/>
          <p:cNvPicPr>
            <a:picLocks noChangeAspect="1" noChangeArrowheads="1"/>
          </p:cNvPicPr>
          <p:nvPr/>
        </p:nvPicPr>
        <p:blipFill>
          <a:blip r:embed="rId2">
            <a:extLst>
              <a:ext uri="{28A0092B-C50C-407E-A947-70E740481C1C}">
                <a14:useLocalDpi xmlns:a14="http://schemas.microsoft.com/office/drawing/2010/main" val="0"/>
              </a:ext>
            </a:extLst>
          </a:blip>
          <a:srcRect l="15884" t="28419" r="17055" b="5750"/>
          <a:stretch>
            <a:fillRect/>
          </a:stretch>
        </p:blipFill>
        <p:spPr bwMode="auto">
          <a:xfrm>
            <a:off x="762000" y="4375149"/>
            <a:ext cx="3678238" cy="2406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791" name="Picture 7" descr="C:\Users\themis\Desktop\fmri.jpg"/>
          <p:cNvPicPr>
            <a:picLocks noChangeAspect="1" noChangeArrowheads="1"/>
          </p:cNvPicPr>
          <p:nvPr/>
        </p:nvPicPr>
        <p:blipFill>
          <a:blip r:embed="rId3" cstate="print">
            <a:extLst>
              <a:ext uri="{28A0092B-C50C-407E-A947-70E740481C1C}">
                <a14:useLocalDpi xmlns:a14="http://schemas.microsoft.com/office/drawing/2010/main" val="0"/>
              </a:ext>
            </a:extLst>
          </a:blip>
          <a:srcRect l="7770" t="13138" b="23526"/>
          <a:stretch>
            <a:fillRect/>
          </a:stretch>
        </p:blipFill>
        <p:spPr bwMode="auto">
          <a:xfrm>
            <a:off x="4648200" y="4375149"/>
            <a:ext cx="3505200" cy="2406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 name="Group 10">
            <a:extLst>
              <a:ext uri="{FF2B5EF4-FFF2-40B4-BE49-F238E27FC236}">
                <a16:creationId xmlns:a16="http://schemas.microsoft.com/office/drawing/2014/main" id="{31DEBEDC-982B-4E61-955E-331F8D925494}"/>
              </a:ext>
            </a:extLst>
          </p:cNvPr>
          <p:cNvGrpSpPr/>
          <p:nvPr/>
        </p:nvGrpSpPr>
        <p:grpSpPr>
          <a:xfrm>
            <a:off x="119271" y="5915687"/>
            <a:ext cx="816389" cy="835917"/>
            <a:chOff x="1693381" y="4398972"/>
            <a:chExt cx="1003544" cy="993508"/>
          </a:xfrm>
        </p:grpSpPr>
        <p:pic>
          <p:nvPicPr>
            <p:cNvPr id="12" name="Picture 11">
              <a:extLst>
                <a:ext uri="{FF2B5EF4-FFF2-40B4-BE49-F238E27FC236}">
                  <a16:creationId xmlns:a16="http://schemas.microsoft.com/office/drawing/2014/main" id="{D223EB25-3E67-4D1C-B748-213494297E1D}"/>
                </a:ext>
              </a:extLst>
            </p:cNvPr>
            <p:cNvPicPr>
              <a:picLocks noChangeAspect="1"/>
            </p:cNvPicPr>
            <p:nvPr/>
          </p:nvPicPr>
          <p:blipFill>
            <a:blip r:embed="rId4"/>
            <a:stretch>
              <a:fillRect/>
            </a:stretch>
          </p:blipFill>
          <p:spPr>
            <a:xfrm>
              <a:off x="1693381" y="4398972"/>
              <a:ext cx="1003544" cy="993508"/>
            </a:xfrm>
            <a:prstGeom prst="rect">
              <a:avLst/>
            </a:prstGeom>
          </p:spPr>
        </p:pic>
        <p:sp>
          <p:nvSpPr>
            <p:cNvPr id="13" name="TextBox 12">
              <a:extLst>
                <a:ext uri="{FF2B5EF4-FFF2-40B4-BE49-F238E27FC236}">
                  <a16:creationId xmlns:a16="http://schemas.microsoft.com/office/drawing/2014/main" id="{D4152257-8318-4C8C-A43E-70F3126B4898}"/>
                </a:ext>
              </a:extLst>
            </p:cNvPr>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sp>
        <p:nvSpPr>
          <p:cNvPr id="2" name="Footer Placeholder 1">
            <a:extLst>
              <a:ext uri="{FF2B5EF4-FFF2-40B4-BE49-F238E27FC236}">
                <a16:creationId xmlns:a16="http://schemas.microsoft.com/office/drawing/2014/main" id="{470B96DE-087D-4EB1-B542-F2BBDAE18CF7}"/>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328677788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Number Placeholder 6"/>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408C9818-F264-42C2-9DB5-83041F036F89}" type="slidenum">
              <a:rPr lang="en-US" altLang="en-US" sz="1800" smtClean="0">
                <a:solidFill>
                  <a:srgbClr val="FFFFFF"/>
                </a:solidFill>
              </a:rPr>
              <a:pPr eaLnBrk="1" hangingPunct="1">
                <a:spcBef>
                  <a:spcPct val="0"/>
                </a:spcBef>
                <a:buClrTx/>
                <a:buFontTx/>
                <a:buNone/>
              </a:pPr>
              <a:t>130</a:t>
            </a:fld>
            <a:endParaRPr lang="en-US" altLang="en-US" sz="1800">
              <a:solidFill>
                <a:srgbClr val="FFFFFF"/>
              </a:solidFill>
            </a:endParaRPr>
          </a:p>
        </p:txBody>
      </p:sp>
      <p:sp>
        <p:nvSpPr>
          <p:cNvPr id="30723" name="Line 60"/>
          <p:cNvSpPr>
            <a:spLocks noChangeShapeType="1"/>
          </p:cNvSpPr>
          <p:nvPr/>
        </p:nvSpPr>
        <p:spPr bwMode="auto">
          <a:xfrm>
            <a:off x="4111625" y="2994025"/>
            <a:ext cx="844550" cy="422275"/>
          </a:xfrm>
          <a:prstGeom prst="line">
            <a:avLst/>
          </a:prstGeom>
          <a:noFill/>
          <a:ln w="28575">
            <a:solidFill>
              <a:srgbClr val="D1D1D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24" name="Line 61"/>
          <p:cNvSpPr>
            <a:spLocks noChangeShapeType="1"/>
          </p:cNvSpPr>
          <p:nvPr/>
        </p:nvSpPr>
        <p:spPr bwMode="auto">
          <a:xfrm flipV="1">
            <a:off x="2843213" y="2994025"/>
            <a:ext cx="806450" cy="269875"/>
          </a:xfrm>
          <a:prstGeom prst="line">
            <a:avLst/>
          </a:prstGeom>
          <a:noFill/>
          <a:ln w="28575">
            <a:solidFill>
              <a:srgbClr val="D1D1D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25" name="Rectangle 2"/>
          <p:cNvSpPr>
            <a:spLocks noGrp="1" noChangeArrowheads="1"/>
          </p:cNvSpPr>
          <p:nvPr>
            <p:ph type="title"/>
          </p:nvPr>
        </p:nvSpPr>
        <p:spPr/>
        <p:txBody>
          <a:bodyPr/>
          <a:lstStyle/>
          <a:p>
            <a:r>
              <a:rPr lang="en-US" altLang="en-US"/>
              <a:t>Streaming Data</a:t>
            </a:r>
          </a:p>
        </p:txBody>
      </p:sp>
      <p:sp>
        <p:nvSpPr>
          <p:cNvPr id="30726" name="Rectangle 3"/>
          <p:cNvSpPr>
            <a:spLocks noGrp="1" noChangeArrowheads="1"/>
          </p:cNvSpPr>
          <p:nvPr>
            <p:ph type="body" idx="1"/>
          </p:nvPr>
        </p:nvSpPr>
        <p:spPr>
          <a:xfrm>
            <a:off x="809625" y="1739900"/>
            <a:ext cx="8334375" cy="985838"/>
          </a:xfrm>
          <a:noFill/>
        </p:spPr>
        <p:txBody>
          <a:bodyPr>
            <a:normAutofit fontScale="77500" lnSpcReduction="20000"/>
          </a:bodyPr>
          <a:lstStyle/>
          <a:p>
            <a:r>
              <a:rPr lang="en-US" altLang="en-US"/>
              <a:t>data values continuously come in</a:t>
            </a:r>
          </a:p>
          <a:p>
            <a:r>
              <a:rPr lang="en-US" altLang="en-US"/>
              <a:t>at each time instance, have to decide which segments to merge</a:t>
            </a:r>
          </a:p>
        </p:txBody>
      </p:sp>
      <p:sp>
        <p:nvSpPr>
          <p:cNvPr id="30727" name="Line 4"/>
          <p:cNvSpPr>
            <a:spLocks noChangeAspect="1" noChangeShapeType="1"/>
          </p:cNvSpPr>
          <p:nvPr/>
        </p:nvSpPr>
        <p:spPr bwMode="auto">
          <a:xfrm>
            <a:off x="2838450" y="3971925"/>
            <a:ext cx="3730625"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28" name="Line 5"/>
          <p:cNvSpPr>
            <a:spLocks noChangeAspect="1" noChangeShapeType="1"/>
          </p:cNvSpPr>
          <p:nvPr/>
        </p:nvSpPr>
        <p:spPr bwMode="auto">
          <a:xfrm flipV="1">
            <a:off x="2838450"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29" name="Line 6"/>
          <p:cNvSpPr>
            <a:spLocks noChangeAspect="1" noChangeShapeType="1"/>
          </p:cNvSpPr>
          <p:nvPr/>
        </p:nvSpPr>
        <p:spPr bwMode="auto">
          <a:xfrm flipV="1">
            <a:off x="3259138"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30" name="Line 7"/>
          <p:cNvSpPr>
            <a:spLocks noChangeAspect="1" noChangeShapeType="1"/>
          </p:cNvSpPr>
          <p:nvPr/>
        </p:nvSpPr>
        <p:spPr bwMode="auto">
          <a:xfrm flipV="1">
            <a:off x="3679825"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31" name="Line 8"/>
          <p:cNvSpPr>
            <a:spLocks noChangeAspect="1" noChangeShapeType="1"/>
          </p:cNvSpPr>
          <p:nvPr/>
        </p:nvSpPr>
        <p:spPr bwMode="auto">
          <a:xfrm flipV="1">
            <a:off x="4100513" y="3930650"/>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32" name="Line 9"/>
          <p:cNvSpPr>
            <a:spLocks noChangeAspect="1" noChangeShapeType="1"/>
          </p:cNvSpPr>
          <p:nvPr/>
        </p:nvSpPr>
        <p:spPr bwMode="auto">
          <a:xfrm flipV="1">
            <a:off x="4514850"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33" name="Line 10"/>
          <p:cNvSpPr>
            <a:spLocks noChangeAspect="1" noChangeShapeType="1"/>
          </p:cNvSpPr>
          <p:nvPr/>
        </p:nvSpPr>
        <p:spPr bwMode="auto">
          <a:xfrm flipV="1">
            <a:off x="4935538"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34" name="Line 11"/>
          <p:cNvSpPr>
            <a:spLocks noChangeAspect="1" noChangeShapeType="1"/>
          </p:cNvSpPr>
          <p:nvPr/>
        </p:nvSpPr>
        <p:spPr bwMode="auto">
          <a:xfrm flipV="1">
            <a:off x="5356225" y="39306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35" name="Line 12"/>
          <p:cNvSpPr>
            <a:spLocks noChangeAspect="1" noChangeShapeType="1"/>
          </p:cNvSpPr>
          <p:nvPr/>
        </p:nvSpPr>
        <p:spPr bwMode="auto">
          <a:xfrm flipV="1">
            <a:off x="5776913" y="3930650"/>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36" name="Line 13"/>
          <p:cNvSpPr>
            <a:spLocks noChangeAspect="1" noChangeShapeType="1"/>
          </p:cNvSpPr>
          <p:nvPr/>
        </p:nvSpPr>
        <p:spPr bwMode="auto">
          <a:xfrm>
            <a:off x="2838450" y="3971925"/>
            <a:ext cx="26988"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37" name="Text Box 14"/>
          <p:cNvSpPr txBox="1">
            <a:spLocks noChangeArrowheads="1"/>
          </p:cNvSpPr>
          <p:nvPr/>
        </p:nvSpPr>
        <p:spPr bwMode="auto">
          <a:xfrm>
            <a:off x="1308100" y="3109913"/>
            <a:ext cx="11684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time series</a:t>
            </a:r>
          </a:p>
        </p:txBody>
      </p:sp>
      <p:sp>
        <p:nvSpPr>
          <p:cNvPr id="30738" name="Text Box 15"/>
          <p:cNvSpPr txBox="1">
            <a:spLocks noChangeArrowheads="1"/>
          </p:cNvSpPr>
          <p:nvPr/>
        </p:nvSpPr>
        <p:spPr bwMode="auto">
          <a:xfrm>
            <a:off x="731838" y="4318000"/>
            <a:ext cx="1752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800">
                <a:solidFill>
                  <a:prstClr val="black"/>
                </a:solidFill>
                <a:latin typeface="Tahoma" pitchFamily="34" charset="0"/>
              </a:rPr>
              <a:t>amnesic function</a:t>
            </a:r>
          </a:p>
        </p:txBody>
      </p:sp>
      <p:sp>
        <p:nvSpPr>
          <p:cNvPr id="30739" name="Oval 16"/>
          <p:cNvSpPr>
            <a:spLocks noChangeArrowheads="1"/>
          </p:cNvSpPr>
          <p:nvPr/>
        </p:nvSpPr>
        <p:spPr bwMode="auto">
          <a:xfrm>
            <a:off x="5302250" y="3648075"/>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30740" name="Oval 17"/>
          <p:cNvSpPr>
            <a:spLocks noChangeArrowheads="1"/>
          </p:cNvSpPr>
          <p:nvPr/>
        </p:nvSpPr>
        <p:spPr bwMode="auto">
          <a:xfrm>
            <a:off x="5724525" y="3225800"/>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30741" name="Oval 18"/>
          <p:cNvSpPr>
            <a:spLocks noChangeArrowheads="1"/>
          </p:cNvSpPr>
          <p:nvPr/>
        </p:nvSpPr>
        <p:spPr bwMode="auto">
          <a:xfrm>
            <a:off x="4918075" y="34940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30742" name="Oval 19"/>
          <p:cNvSpPr>
            <a:spLocks noChangeArrowheads="1"/>
          </p:cNvSpPr>
          <p:nvPr/>
        </p:nvSpPr>
        <p:spPr bwMode="auto">
          <a:xfrm>
            <a:off x="4456113" y="30337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30743" name="Oval 20"/>
          <p:cNvSpPr>
            <a:spLocks noChangeArrowheads="1"/>
          </p:cNvSpPr>
          <p:nvPr/>
        </p:nvSpPr>
        <p:spPr bwMode="auto">
          <a:xfrm>
            <a:off x="4071938" y="30718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30744" name="Oval 21"/>
          <p:cNvSpPr>
            <a:spLocks noChangeArrowheads="1"/>
          </p:cNvSpPr>
          <p:nvPr/>
        </p:nvSpPr>
        <p:spPr bwMode="auto">
          <a:xfrm>
            <a:off x="3611563" y="2763838"/>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30745" name="Oval 22"/>
          <p:cNvSpPr>
            <a:spLocks noChangeArrowheads="1"/>
          </p:cNvSpPr>
          <p:nvPr/>
        </p:nvSpPr>
        <p:spPr bwMode="auto">
          <a:xfrm>
            <a:off x="3228975" y="3341688"/>
            <a:ext cx="77788"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30746" name="Oval 23"/>
          <p:cNvSpPr>
            <a:spLocks noChangeArrowheads="1"/>
          </p:cNvSpPr>
          <p:nvPr/>
        </p:nvSpPr>
        <p:spPr bwMode="auto">
          <a:xfrm>
            <a:off x="2805113" y="2995613"/>
            <a:ext cx="77787" cy="7620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30747" name="Line 24"/>
          <p:cNvSpPr>
            <a:spLocks noChangeShapeType="1"/>
          </p:cNvSpPr>
          <p:nvPr/>
        </p:nvSpPr>
        <p:spPr bwMode="auto">
          <a:xfrm>
            <a:off x="2844800" y="3033713"/>
            <a:ext cx="422275" cy="3460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48" name="Line 25"/>
          <p:cNvSpPr>
            <a:spLocks noChangeShapeType="1"/>
          </p:cNvSpPr>
          <p:nvPr/>
        </p:nvSpPr>
        <p:spPr bwMode="auto">
          <a:xfrm flipV="1">
            <a:off x="3267075" y="2803525"/>
            <a:ext cx="384175" cy="576263"/>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49" name="Line 26"/>
          <p:cNvSpPr>
            <a:spLocks noChangeShapeType="1"/>
          </p:cNvSpPr>
          <p:nvPr/>
        </p:nvSpPr>
        <p:spPr bwMode="auto">
          <a:xfrm>
            <a:off x="3651250" y="2803525"/>
            <a:ext cx="460375" cy="306388"/>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50" name="Line 27"/>
          <p:cNvSpPr>
            <a:spLocks noChangeShapeType="1"/>
          </p:cNvSpPr>
          <p:nvPr/>
        </p:nvSpPr>
        <p:spPr bwMode="auto">
          <a:xfrm flipV="1">
            <a:off x="4111625" y="3071813"/>
            <a:ext cx="384175" cy="38100"/>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51" name="Line 28"/>
          <p:cNvSpPr>
            <a:spLocks noChangeShapeType="1"/>
          </p:cNvSpPr>
          <p:nvPr/>
        </p:nvSpPr>
        <p:spPr bwMode="auto">
          <a:xfrm>
            <a:off x="4495800" y="3071813"/>
            <a:ext cx="460375" cy="460375"/>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52" name="Line 29"/>
          <p:cNvSpPr>
            <a:spLocks noChangeShapeType="1"/>
          </p:cNvSpPr>
          <p:nvPr/>
        </p:nvSpPr>
        <p:spPr bwMode="auto">
          <a:xfrm>
            <a:off x="4956175" y="3532188"/>
            <a:ext cx="384175" cy="153987"/>
          </a:xfrm>
          <a:prstGeom prst="line">
            <a:avLst/>
          </a:prstGeom>
          <a:noFill/>
          <a:ln w="9525">
            <a:solidFill>
              <a:srgbClr val="CC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53" name="Line 30"/>
          <p:cNvSpPr>
            <a:spLocks noChangeShapeType="1"/>
          </p:cNvSpPr>
          <p:nvPr/>
        </p:nvSpPr>
        <p:spPr bwMode="auto">
          <a:xfrm flipV="1">
            <a:off x="5340350" y="3263900"/>
            <a:ext cx="423863" cy="4222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54" name="Line 31"/>
          <p:cNvSpPr>
            <a:spLocks noChangeShapeType="1"/>
          </p:cNvSpPr>
          <p:nvPr/>
        </p:nvSpPr>
        <p:spPr bwMode="auto">
          <a:xfrm flipV="1">
            <a:off x="2844800" y="4070350"/>
            <a:ext cx="0" cy="882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55" name="Line 32"/>
          <p:cNvSpPr>
            <a:spLocks noChangeShapeType="1"/>
          </p:cNvSpPr>
          <p:nvPr/>
        </p:nvSpPr>
        <p:spPr bwMode="auto">
          <a:xfrm>
            <a:off x="4956175" y="4722813"/>
            <a:ext cx="16129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56" name="Line 33"/>
          <p:cNvSpPr>
            <a:spLocks noChangeShapeType="1"/>
          </p:cNvSpPr>
          <p:nvPr/>
        </p:nvSpPr>
        <p:spPr bwMode="auto">
          <a:xfrm flipH="1">
            <a:off x="2843213" y="4722813"/>
            <a:ext cx="21129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57" name="Line 34"/>
          <p:cNvSpPr>
            <a:spLocks noChangeShapeType="1"/>
          </p:cNvSpPr>
          <p:nvPr/>
        </p:nvSpPr>
        <p:spPr bwMode="auto">
          <a:xfrm>
            <a:off x="2843213" y="4300538"/>
            <a:ext cx="21129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58" name="Line 35"/>
          <p:cNvSpPr>
            <a:spLocks noChangeShapeType="1"/>
          </p:cNvSpPr>
          <p:nvPr/>
        </p:nvSpPr>
        <p:spPr bwMode="auto">
          <a:xfrm flipV="1">
            <a:off x="4956175" y="4300538"/>
            <a:ext cx="0" cy="6524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59" name="Line 36"/>
          <p:cNvSpPr>
            <a:spLocks noChangeAspect="1" noChangeShapeType="1"/>
          </p:cNvSpPr>
          <p:nvPr/>
        </p:nvSpPr>
        <p:spPr bwMode="auto">
          <a:xfrm flipV="1">
            <a:off x="6183313" y="3916363"/>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60" name="Line 37"/>
          <p:cNvSpPr>
            <a:spLocks noChangeAspect="1" noChangeShapeType="1"/>
          </p:cNvSpPr>
          <p:nvPr/>
        </p:nvSpPr>
        <p:spPr bwMode="auto">
          <a:xfrm flipV="1">
            <a:off x="6567488" y="3916363"/>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61" name="Line 38"/>
          <p:cNvSpPr>
            <a:spLocks noChangeAspect="1" noChangeShapeType="1"/>
          </p:cNvSpPr>
          <p:nvPr/>
        </p:nvSpPr>
        <p:spPr bwMode="auto">
          <a:xfrm>
            <a:off x="2843213" y="4951413"/>
            <a:ext cx="3730625"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62" name="Line 39"/>
          <p:cNvSpPr>
            <a:spLocks noChangeAspect="1" noChangeShapeType="1"/>
          </p:cNvSpPr>
          <p:nvPr/>
        </p:nvSpPr>
        <p:spPr bwMode="auto">
          <a:xfrm flipV="1">
            <a:off x="2843213"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63" name="Line 40"/>
          <p:cNvSpPr>
            <a:spLocks noChangeAspect="1" noChangeShapeType="1"/>
          </p:cNvSpPr>
          <p:nvPr/>
        </p:nvSpPr>
        <p:spPr bwMode="auto">
          <a:xfrm flipV="1">
            <a:off x="3263900"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64" name="Line 41"/>
          <p:cNvSpPr>
            <a:spLocks noChangeAspect="1" noChangeShapeType="1"/>
          </p:cNvSpPr>
          <p:nvPr/>
        </p:nvSpPr>
        <p:spPr bwMode="auto">
          <a:xfrm flipV="1">
            <a:off x="3684588"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65" name="Line 42"/>
          <p:cNvSpPr>
            <a:spLocks noChangeAspect="1" noChangeShapeType="1"/>
          </p:cNvSpPr>
          <p:nvPr/>
        </p:nvSpPr>
        <p:spPr bwMode="auto">
          <a:xfrm flipV="1">
            <a:off x="4105275" y="4910138"/>
            <a:ext cx="3175"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66" name="Line 43"/>
          <p:cNvSpPr>
            <a:spLocks noChangeAspect="1" noChangeShapeType="1"/>
          </p:cNvSpPr>
          <p:nvPr/>
        </p:nvSpPr>
        <p:spPr bwMode="auto">
          <a:xfrm flipV="1">
            <a:off x="4519613"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67" name="Line 44"/>
          <p:cNvSpPr>
            <a:spLocks noChangeAspect="1" noChangeShapeType="1"/>
          </p:cNvSpPr>
          <p:nvPr/>
        </p:nvSpPr>
        <p:spPr bwMode="auto">
          <a:xfrm flipV="1">
            <a:off x="4940300"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68" name="Line 45"/>
          <p:cNvSpPr>
            <a:spLocks noChangeAspect="1" noChangeShapeType="1"/>
          </p:cNvSpPr>
          <p:nvPr/>
        </p:nvSpPr>
        <p:spPr bwMode="auto">
          <a:xfrm flipV="1">
            <a:off x="5360988" y="4910138"/>
            <a:ext cx="1587"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69" name="Line 46"/>
          <p:cNvSpPr>
            <a:spLocks noChangeAspect="1" noChangeShapeType="1"/>
          </p:cNvSpPr>
          <p:nvPr/>
        </p:nvSpPr>
        <p:spPr bwMode="auto">
          <a:xfrm flipV="1">
            <a:off x="5781675" y="4910138"/>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70" name="Line 47"/>
          <p:cNvSpPr>
            <a:spLocks noChangeAspect="1" noChangeShapeType="1"/>
          </p:cNvSpPr>
          <p:nvPr/>
        </p:nvSpPr>
        <p:spPr bwMode="auto">
          <a:xfrm>
            <a:off x="2843213" y="4951413"/>
            <a:ext cx="26987"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71" name="Line 48"/>
          <p:cNvSpPr>
            <a:spLocks noChangeAspect="1" noChangeShapeType="1"/>
          </p:cNvSpPr>
          <p:nvPr/>
        </p:nvSpPr>
        <p:spPr bwMode="auto">
          <a:xfrm flipV="1">
            <a:off x="6188075" y="48958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72" name="Line 49"/>
          <p:cNvSpPr>
            <a:spLocks noChangeAspect="1" noChangeShapeType="1"/>
          </p:cNvSpPr>
          <p:nvPr/>
        </p:nvSpPr>
        <p:spPr bwMode="auto">
          <a:xfrm flipV="1">
            <a:off x="6572250" y="4895850"/>
            <a:ext cx="1588" cy="412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73" name="Line 50"/>
          <p:cNvSpPr>
            <a:spLocks noChangeShapeType="1"/>
          </p:cNvSpPr>
          <p:nvPr/>
        </p:nvSpPr>
        <p:spPr bwMode="auto">
          <a:xfrm flipV="1">
            <a:off x="5762625" y="3148013"/>
            <a:ext cx="384175" cy="115887"/>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74" name="Oval 51"/>
          <p:cNvSpPr>
            <a:spLocks noChangeArrowheads="1"/>
          </p:cNvSpPr>
          <p:nvPr/>
        </p:nvSpPr>
        <p:spPr bwMode="auto">
          <a:xfrm>
            <a:off x="6529388" y="3571875"/>
            <a:ext cx="77787" cy="76200"/>
          </a:xfrm>
          <a:prstGeom prst="ellipse">
            <a:avLst/>
          </a:prstGeom>
          <a:solidFill>
            <a:schemeClr val="tx1"/>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30775" name="Line 52"/>
          <p:cNvSpPr>
            <a:spLocks noChangeShapeType="1"/>
          </p:cNvSpPr>
          <p:nvPr/>
        </p:nvSpPr>
        <p:spPr bwMode="auto">
          <a:xfrm flipV="1">
            <a:off x="5340350" y="3186113"/>
            <a:ext cx="806450" cy="3841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76" name="Line 53"/>
          <p:cNvSpPr>
            <a:spLocks noChangeShapeType="1"/>
          </p:cNvSpPr>
          <p:nvPr/>
        </p:nvSpPr>
        <p:spPr bwMode="auto">
          <a:xfrm>
            <a:off x="6146800" y="3148013"/>
            <a:ext cx="422275" cy="460375"/>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77" name="Oval 54"/>
          <p:cNvSpPr>
            <a:spLocks noChangeArrowheads="1"/>
          </p:cNvSpPr>
          <p:nvPr/>
        </p:nvSpPr>
        <p:spPr bwMode="auto">
          <a:xfrm>
            <a:off x="6108700" y="3109913"/>
            <a:ext cx="77788" cy="7620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algn="ctr" defTabSz="914400" eaLnBrk="1" fontAlgn="base" hangingPunct="1">
              <a:spcBef>
                <a:spcPct val="0"/>
              </a:spcBef>
              <a:spcAft>
                <a:spcPct val="0"/>
              </a:spcAft>
              <a:buClrTx/>
              <a:buFontTx/>
              <a:buNone/>
            </a:pPr>
            <a:endParaRPr lang="en-US" altLang="en-US" sz="2400">
              <a:solidFill>
                <a:prstClr val="black"/>
              </a:solidFill>
              <a:latin typeface="Tahoma" pitchFamily="34" charset="0"/>
            </a:endParaRPr>
          </a:p>
        </p:txBody>
      </p:sp>
      <p:sp>
        <p:nvSpPr>
          <p:cNvPr id="30778" name="Line 55"/>
          <p:cNvSpPr>
            <a:spLocks noChangeShapeType="1"/>
          </p:cNvSpPr>
          <p:nvPr/>
        </p:nvSpPr>
        <p:spPr bwMode="auto">
          <a:xfrm>
            <a:off x="4956175" y="3224213"/>
            <a:ext cx="0" cy="17287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79" name="Line 56"/>
          <p:cNvSpPr>
            <a:spLocks noChangeShapeType="1"/>
          </p:cNvSpPr>
          <p:nvPr/>
        </p:nvSpPr>
        <p:spPr bwMode="auto">
          <a:xfrm>
            <a:off x="6184900" y="3186113"/>
            <a:ext cx="0" cy="176688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80" name="Line 57"/>
          <p:cNvSpPr>
            <a:spLocks noChangeShapeType="1"/>
          </p:cNvSpPr>
          <p:nvPr/>
        </p:nvSpPr>
        <p:spPr bwMode="auto">
          <a:xfrm flipV="1">
            <a:off x="6569075" y="3608388"/>
            <a:ext cx="0" cy="134461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81" name="Line 58"/>
          <p:cNvSpPr>
            <a:spLocks noChangeShapeType="1"/>
          </p:cNvSpPr>
          <p:nvPr/>
        </p:nvSpPr>
        <p:spPr bwMode="auto">
          <a:xfrm>
            <a:off x="2843213" y="3109913"/>
            <a:ext cx="2112962" cy="1143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defTabSz="914400" fontAlgn="base">
              <a:spcBef>
                <a:spcPct val="0"/>
              </a:spcBef>
              <a:spcAft>
                <a:spcPct val="0"/>
              </a:spcAft>
            </a:pPr>
            <a:endParaRPr lang="en-US" sz="2400">
              <a:solidFill>
                <a:prstClr val="black"/>
              </a:solidFill>
              <a:latin typeface="Tahoma" pitchFamily="34" charset="0"/>
              <a:ea typeface="MS PGothic" pitchFamily="34" charset="-128"/>
            </a:endParaRPr>
          </a:p>
        </p:txBody>
      </p:sp>
      <p:sp>
        <p:nvSpPr>
          <p:cNvPr id="30782" name="Rectangle 59"/>
          <p:cNvSpPr>
            <a:spLocks noChangeArrowheads="1"/>
          </p:cNvSpPr>
          <p:nvPr/>
        </p:nvSpPr>
        <p:spPr bwMode="auto">
          <a:xfrm>
            <a:off x="808038" y="5003800"/>
            <a:ext cx="8029575" cy="149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08585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42875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177165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22885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68605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14325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60045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20000"/>
              </a:spcBef>
              <a:spcAft>
                <a:spcPct val="0"/>
              </a:spcAft>
              <a:buClr>
                <a:srgbClr val="438086"/>
              </a:buClr>
              <a:buFont typeface="Wingdings" pitchFamily="2" charset="2"/>
              <a:buChar char="w"/>
            </a:pPr>
            <a:r>
              <a:rPr lang="en-US" altLang="en-US" sz="2400">
                <a:solidFill>
                  <a:srgbClr val="A80000"/>
                </a:solidFill>
                <a:latin typeface="Times New Roman" pitchFamily="18" charset="0"/>
              </a:rPr>
              <a:t>challenges</a:t>
            </a:r>
            <a:r>
              <a:rPr lang="en-US" altLang="en-US" sz="2400">
                <a:solidFill>
                  <a:prstClr val="black"/>
                </a:solidFill>
                <a:latin typeface="Times New Roman" pitchFamily="18" charset="0"/>
              </a:rPr>
              <a:t> to overcome</a:t>
            </a:r>
          </a:p>
          <a:p>
            <a:pPr lvl="1" defTabSz="914400" eaLnBrk="1" fontAlgn="base" hangingPunct="1">
              <a:spcBef>
                <a:spcPct val="20000"/>
              </a:spcBef>
              <a:spcAft>
                <a:spcPct val="0"/>
              </a:spcAft>
              <a:buClr>
                <a:srgbClr val="438086"/>
              </a:buClr>
              <a:buSzPct val="55000"/>
              <a:buFont typeface="Wingdings" pitchFamily="2" charset="2"/>
              <a:buChar char="n"/>
            </a:pPr>
            <a:r>
              <a:rPr lang="en-US" altLang="en-US" sz="2200">
                <a:solidFill>
                  <a:prstClr val="black"/>
                </a:solidFill>
                <a:latin typeface="Times New Roman" pitchFamily="18" charset="0"/>
              </a:rPr>
              <a:t>merge segments in </a:t>
            </a:r>
            <a:r>
              <a:rPr lang="en-US" altLang="en-US" sz="2200">
                <a:solidFill>
                  <a:srgbClr val="A80000"/>
                </a:solidFill>
                <a:latin typeface="Times New Roman" pitchFamily="18" charset="0"/>
              </a:rPr>
              <a:t>constant</a:t>
            </a:r>
            <a:r>
              <a:rPr lang="en-US" altLang="en-US" sz="2200">
                <a:solidFill>
                  <a:prstClr val="black"/>
                </a:solidFill>
                <a:latin typeface="Times New Roman" pitchFamily="18" charset="0"/>
              </a:rPr>
              <a:t> time</a:t>
            </a:r>
          </a:p>
          <a:p>
            <a:pPr lvl="1" defTabSz="914400" eaLnBrk="1" fontAlgn="base" hangingPunct="1">
              <a:spcBef>
                <a:spcPct val="20000"/>
              </a:spcBef>
              <a:spcAft>
                <a:spcPct val="0"/>
              </a:spcAft>
              <a:buClr>
                <a:srgbClr val="438086"/>
              </a:buClr>
              <a:buSzPct val="55000"/>
              <a:buFont typeface="Wingdings" pitchFamily="2" charset="2"/>
              <a:buChar char="n"/>
            </a:pPr>
            <a:r>
              <a:rPr lang="en-US" altLang="en-US" sz="2200">
                <a:solidFill>
                  <a:prstClr val="black"/>
                </a:solidFill>
                <a:latin typeface="Times New Roman" pitchFamily="18" charset="0"/>
              </a:rPr>
              <a:t>error for segments </a:t>
            </a:r>
            <a:r>
              <a:rPr lang="en-US" altLang="en-US" sz="2200">
                <a:solidFill>
                  <a:srgbClr val="A80000"/>
                </a:solidFill>
                <a:latin typeface="Times New Roman" pitchFamily="18" charset="0"/>
              </a:rPr>
              <a:t>changes</a:t>
            </a:r>
            <a:r>
              <a:rPr lang="en-US" altLang="en-US" sz="2200">
                <a:solidFill>
                  <a:prstClr val="black"/>
                </a:solidFill>
                <a:latin typeface="Times New Roman" pitchFamily="18" charset="0"/>
              </a:rPr>
              <a:t> over time</a:t>
            </a:r>
          </a:p>
          <a:p>
            <a:pPr lvl="2" defTabSz="914400" eaLnBrk="1" fontAlgn="base" hangingPunct="1">
              <a:spcBef>
                <a:spcPct val="20000"/>
              </a:spcBef>
              <a:spcAft>
                <a:spcPct val="0"/>
              </a:spcAft>
              <a:buClr>
                <a:srgbClr val="438086"/>
              </a:buClr>
              <a:buSzPct val="65000"/>
              <a:buFont typeface="Wingdings" pitchFamily="2" charset="2"/>
              <a:buChar char="l"/>
            </a:pPr>
            <a:r>
              <a:rPr lang="en-US" altLang="en-US" sz="2000">
                <a:solidFill>
                  <a:prstClr val="black"/>
                </a:solidFill>
                <a:latin typeface="Times New Roman" pitchFamily="18" charset="0"/>
              </a:rPr>
              <a:t>relative ordering of segments (based on error) changes</a:t>
            </a:r>
          </a:p>
        </p:txBody>
      </p:sp>
      <p:sp>
        <p:nvSpPr>
          <p:cNvPr id="30783" name="Text Box 66"/>
          <p:cNvSpPr txBox="1">
            <a:spLocks noChangeArrowheads="1"/>
          </p:cNvSpPr>
          <p:nvPr/>
        </p:nvSpPr>
        <p:spPr bwMode="auto">
          <a:xfrm>
            <a:off x="6569075" y="4773613"/>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30784" name="Text Box 67"/>
          <p:cNvSpPr txBox="1">
            <a:spLocks noChangeArrowheads="1"/>
          </p:cNvSpPr>
          <p:nvPr/>
        </p:nvSpPr>
        <p:spPr bwMode="auto">
          <a:xfrm>
            <a:off x="6569075" y="3813175"/>
            <a:ext cx="5000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defTabSz="914400" eaLnBrk="1" fontAlgn="base" hangingPunct="1">
              <a:spcBef>
                <a:spcPct val="0"/>
              </a:spcBef>
              <a:spcAft>
                <a:spcPct val="0"/>
              </a:spcAft>
              <a:buClrTx/>
              <a:buFontTx/>
              <a:buNone/>
            </a:pPr>
            <a:r>
              <a:rPr lang="en-US" altLang="en-US" sz="1400">
                <a:solidFill>
                  <a:prstClr val="black"/>
                </a:solidFill>
                <a:latin typeface="Tahoma" pitchFamily="34" charset="0"/>
              </a:rPr>
              <a:t>time</a:t>
            </a:r>
          </a:p>
        </p:txBody>
      </p:sp>
      <p:sp>
        <p:nvSpPr>
          <p:cNvPr id="2" name="Footer Placeholder 1">
            <a:extLst>
              <a:ext uri="{FF2B5EF4-FFF2-40B4-BE49-F238E27FC236}">
                <a16:creationId xmlns:a16="http://schemas.microsoft.com/office/drawing/2014/main" id="{FA50E54C-EECB-4BD5-91C8-57E06315B127}"/>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4259987297"/>
      </p:ext>
    </p:extLst>
  </p:cSld>
  <p:clrMapOvr>
    <a:masterClrMapping/>
  </p:clrMapOvr>
  <p:transition>
    <p:zoom/>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p:cNvSpPr>
          <p:nvPr>
            <p:ph type="title"/>
          </p:nvPr>
        </p:nvSpPr>
        <p:spPr/>
        <p:txBody>
          <a:bodyPr/>
          <a:lstStyle/>
          <a:p>
            <a:r>
              <a:rPr lang="en-US" altLang="en-US"/>
              <a:t>Amnesic Representation</a:t>
            </a:r>
          </a:p>
        </p:txBody>
      </p:sp>
      <p:sp>
        <p:nvSpPr>
          <p:cNvPr id="31747" name="Content Placeholder 2"/>
          <p:cNvSpPr>
            <a:spLocks noGrp="1"/>
          </p:cNvSpPr>
          <p:nvPr>
            <p:ph idx="1"/>
          </p:nvPr>
        </p:nvSpPr>
        <p:spPr/>
        <p:txBody>
          <a:bodyPr>
            <a:normAutofit fontScale="92500" lnSpcReduction="10000"/>
          </a:bodyPr>
          <a:lstStyle/>
          <a:p>
            <a:endParaRPr lang="en-US" altLang="en-US"/>
          </a:p>
          <a:p>
            <a:r>
              <a:rPr lang="en-US" altLang="en-US"/>
              <a:t>amnesic functions can be</a:t>
            </a:r>
          </a:p>
          <a:p>
            <a:pPr lvl="1"/>
            <a:endParaRPr lang="en-US" altLang="en-US"/>
          </a:p>
          <a:p>
            <a:pPr lvl="1"/>
            <a:r>
              <a:rPr lang="en-US" altLang="en-US"/>
              <a:t>relative</a:t>
            </a:r>
          </a:p>
          <a:p>
            <a:pPr lvl="2"/>
            <a:r>
              <a:rPr lang="en-US" altLang="en-US"/>
              <a:t>determines relative approximation error tolerated for every point in data series (e.g., specify that when we approximate a point twice as old, we accept twice as much error)</a:t>
            </a:r>
          </a:p>
          <a:p>
            <a:pPr lvl="1"/>
            <a:endParaRPr lang="en-US" altLang="en-US"/>
          </a:p>
          <a:p>
            <a:pPr lvl="1"/>
            <a:r>
              <a:rPr lang="en-US" altLang="en-US"/>
              <a:t>absolute</a:t>
            </a:r>
          </a:p>
          <a:p>
            <a:pPr lvl="2"/>
            <a:r>
              <a:rPr lang="en-US" altLang="en-US"/>
              <a:t>specifies maximum allowable error for the approximation, for every point in data series</a:t>
            </a:r>
          </a:p>
        </p:txBody>
      </p:sp>
      <p:sp>
        <p:nvSpPr>
          <p:cNvPr id="3174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D236ED06-7DAB-4A73-9611-133451EFA392}" type="slidenum">
              <a:rPr lang="en-US" altLang="en-US" sz="1800" smtClean="0">
                <a:solidFill>
                  <a:srgbClr val="FFFFFF"/>
                </a:solidFill>
              </a:rPr>
              <a:pPr eaLnBrk="1" hangingPunct="1">
                <a:spcBef>
                  <a:spcPct val="0"/>
                </a:spcBef>
                <a:buClrTx/>
                <a:buFontTx/>
                <a:buNone/>
              </a:pPr>
              <a:t>131</a:t>
            </a:fld>
            <a:endParaRPr lang="en-US" altLang="en-US" sz="1800">
              <a:solidFill>
                <a:srgbClr val="FFFFFF"/>
              </a:solidFill>
            </a:endParaRPr>
          </a:p>
        </p:txBody>
      </p:sp>
      <p:sp>
        <p:nvSpPr>
          <p:cNvPr id="2" name="Footer Placeholder 1">
            <a:extLst>
              <a:ext uri="{FF2B5EF4-FFF2-40B4-BE49-F238E27FC236}">
                <a16:creationId xmlns:a16="http://schemas.microsoft.com/office/drawing/2014/main" id="{741FC860-18DC-4274-8496-50C04F993407}"/>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13554242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p:txBody>
          <a:bodyPr/>
          <a:lstStyle/>
          <a:p>
            <a:r>
              <a:rPr lang="en-US" altLang="en-US"/>
              <a:t>Amnesic Representation</a:t>
            </a:r>
          </a:p>
        </p:txBody>
      </p:sp>
      <p:sp>
        <p:nvSpPr>
          <p:cNvPr id="32771" name="Content Placeholder 2"/>
          <p:cNvSpPr>
            <a:spLocks noGrp="1"/>
          </p:cNvSpPr>
          <p:nvPr>
            <p:ph idx="1"/>
          </p:nvPr>
        </p:nvSpPr>
        <p:spPr/>
        <p:txBody>
          <a:bodyPr>
            <a:normAutofit fontScale="85000" lnSpcReduction="10000"/>
          </a:bodyPr>
          <a:lstStyle/>
          <a:p>
            <a:r>
              <a:rPr lang="en-US" altLang="en-US"/>
              <a:t>problems using landmark window (from beginning of time will now):</a:t>
            </a:r>
          </a:p>
          <a:p>
            <a:endParaRPr lang="en-US" altLang="en-US"/>
          </a:p>
          <a:p>
            <a:pPr lvl="1"/>
            <a:r>
              <a:rPr lang="en-US" altLang="en-US"/>
              <a:t>Landmark Window with Relative Amnesic Function (URA)</a:t>
            </a:r>
          </a:p>
          <a:p>
            <a:pPr lvl="2"/>
            <a:r>
              <a:rPr lang="en-US" altLang="en-US"/>
              <a:t>given memory budget M and a relative amnesic function, construct amnesic approximation using memory at most M that minimizes approximation error of data points inside the window</a:t>
            </a:r>
          </a:p>
          <a:p>
            <a:endParaRPr lang="en-US" altLang="en-US"/>
          </a:p>
          <a:p>
            <a:pPr lvl="1"/>
            <a:r>
              <a:rPr lang="en-US" altLang="en-US"/>
              <a:t>Landmark Window with Absolute Amnesic Function (UAA)</a:t>
            </a:r>
          </a:p>
          <a:p>
            <a:pPr lvl="2"/>
            <a:r>
              <a:rPr lang="en-US" altLang="en-US"/>
              <a:t>given an absolute amnesic function, construct amnesic approximation that minimizes required memory</a:t>
            </a:r>
          </a:p>
        </p:txBody>
      </p:sp>
      <p:sp>
        <p:nvSpPr>
          <p:cNvPr id="32772"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7C0199D4-A336-478E-A37E-6D20DC65F5FB}" type="slidenum">
              <a:rPr lang="en-US" altLang="en-US" sz="1800" smtClean="0">
                <a:solidFill>
                  <a:srgbClr val="FFFFFF"/>
                </a:solidFill>
              </a:rPr>
              <a:pPr eaLnBrk="1" hangingPunct="1">
                <a:spcBef>
                  <a:spcPct val="0"/>
                </a:spcBef>
                <a:buClrTx/>
                <a:buFontTx/>
                <a:buNone/>
              </a:pPr>
              <a:t>132</a:t>
            </a:fld>
            <a:endParaRPr lang="en-US" altLang="en-US" sz="1800">
              <a:solidFill>
                <a:srgbClr val="FFFFFF"/>
              </a:solidFill>
            </a:endParaRPr>
          </a:p>
        </p:txBody>
      </p:sp>
      <p:sp>
        <p:nvSpPr>
          <p:cNvPr id="2" name="Footer Placeholder 1">
            <a:extLst>
              <a:ext uri="{FF2B5EF4-FFF2-40B4-BE49-F238E27FC236}">
                <a16:creationId xmlns:a16="http://schemas.microsoft.com/office/drawing/2014/main" id="{6A0DF96A-A436-4292-A9EE-378386CFAC24}"/>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99966464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794" name="Title 1"/>
          <p:cNvSpPr>
            <a:spLocks noGrp="1"/>
          </p:cNvSpPr>
          <p:nvPr>
            <p:ph type="title"/>
          </p:nvPr>
        </p:nvSpPr>
        <p:spPr/>
        <p:txBody>
          <a:bodyPr>
            <a:normAutofit fontScale="90000"/>
          </a:bodyPr>
          <a:lstStyle/>
          <a:p>
            <a:r>
              <a:rPr lang="en-US" altLang="en-US" sz="3600"/>
              <a:t>Animated Example</a:t>
            </a:r>
            <a:br>
              <a:rPr lang="en-US" altLang="en-US"/>
            </a:br>
            <a:r>
              <a:rPr lang="en-US" altLang="en-US"/>
              <a:t>Landmark Window</a:t>
            </a:r>
          </a:p>
        </p:txBody>
      </p:sp>
      <p:pic>
        <p:nvPicPr>
          <p:cNvPr id="5" name="wholeWindow_cinepak.avi">
            <a:hlinkClick r:id="" action="ppaction://media"/>
          </p:cNvPr>
          <p:cNvPicPr>
            <a:picLocks noGrp="1" noRot="1" noChangeAspect="1"/>
          </p:cNvPicPr>
          <p:nvPr>
            <p:ph idx="1"/>
            <a:videoFile r:link="rId1"/>
          </p:nvPr>
        </p:nvPicPr>
        <p:blipFill>
          <a:blip r:embed="rId3">
            <a:extLst>
              <a:ext uri="{28A0092B-C50C-407E-A947-70E740481C1C}">
                <a14:useLocalDpi xmlns:a14="http://schemas.microsoft.com/office/drawing/2010/main" val="0"/>
              </a:ext>
            </a:extLst>
          </a:blip>
          <a:srcRect/>
          <a:stretch>
            <a:fillRect/>
          </a:stretch>
        </p:blipFill>
        <p:spPr>
          <a:xfrm>
            <a:off x="1295400" y="2362200"/>
            <a:ext cx="6477000" cy="4186238"/>
          </a:xfrm>
        </p:spPr>
      </p:pic>
      <p:sp>
        <p:nvSpPr>
          <p:cNvPr id="33796"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1B08231A-36AC-4D2C-8FEC-CF412A0A3252}" type="slidenum">
              <a:rPr lang="en-US" altLang="en-US" sz="1800" smtClean="0">
                <a:solidFill>
                  <a:srgbClr val="FFFFFF"/>
                </a:solidFill>
              </a:rPr>
              <a:pPr eaLnBrk="1" hangingPunct="1">
                <a:spcBef>
                  <a:spcPct val="0"/>
                </a:spcBef>
                <a:buClrTx/>
                <a:buFontTx/>
                <a:buNone/>
              </a:pPr>
              <a:t>133</a:t>
            </a:fld>
            <a:endParaRPr lang="en-US" altLang="en-US" sz="1800">
              <a:solidFill>
                <a:srgbClr val="FFFFFF"/>
              </a:solidFill>
            </a:endParaRPr>
          </a:p>
        </p:txBody>
      </p:sp>
      <p:sp>
        <p:nvSpPr>
          <p:cNvPr id="2" name="Footer Placeholder 1">
            <a:extLst>
              <a:ext uri="{FF2B5EF4-FFF2-40B4-BE49-F238E27FC236}">
                <a16:creationId xmlns:a16="http://schemas.microsoft.com/office/drawing/2014/main" id="{48342865-F804-4444-A1A7-68B8125D9D28}"/>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44208772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nodeType="clickPar">
                      <p:stCondLst>
                        <p:cond delay="0"/>
                      </p:stCondLst>
                      <p:childTnLst>
                        <p:par>
                          <p:cTn id="4" fill="hold" nodeType="withGroup">
                            <p:stCondLst>
                              <p:cond delay="0"/>
                            </p:stCondLst>
                            <p:childTnLst>
                              <p:par>
                                <p:cTn id="5" presetID="2" presetClass="mediacall" presetSubtype="0" fill="hold" nodeType="clickEffect">
                                  <p:stCondLst>
                                    <p:cond delay="0"/>
                                  </p:stCondLst>
                                  <p:childTnLst>
                                    <p:cmd type="call" cmd="togglePause">
                                      <p:cBhvr>
                                        <p:cTn id="6" dur="1" fill="hold"/>
                                        <p:tgtEl>
                                          <p:spTgt spid="5"/>
                                        </p:tgtEl>
                                      </p:cBhvr>
                                    </p:cmd>
                                  </p:childTnLst>
                                </p:cTn>
                              </p:par>
                            </p:childTnLst>
                          </p:cTn>
                        </p:par>
                      </p:childTnLst>
                    </p:cTn>
                  </p:par>
                </p:childTnLst>
              </p:cTn>
              <p:nextCondLst>
                <p:cond evt="onClick" delay="0">
                  <p:tgtEl>
                    <p:spTgt spid="5"/>
                  </p:tgtEl>
                </p:cond>
              </p:nextCondLst>
            </p:seq>
            <p:video>
              <p:cMediaNode vol="80000">
                <p:cTn id="7" fill="hold" display="0">
                  <p:stCondLst>
                    <p:cond delay="indefinite"/>
                  </p:stCondLst>
                </p:cTn>
                <p:tgtEl>
                  <p:spTgt spid="5"/>
                </p:tgtEl>
              </p:cMediaNode>
            </p:video>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p:txBody>
          <a:bodyPr/>
          <a:lstStyle/>
          <a:p>
            <a:r>
              <a:rPr lang="en-US" altLang="en-US"/>
              <a:t>Amnesic Representation</a:t>
            </a:r>
          </a:p>
        </p:txBody>
      </p:sp>
      <p:sp>
        <p:nvSpPr>
          <p:cNvPr id="34819" name="Content Placeholder 2"/>
          <p:cNvSpPr>
            <a:spLocks noGrp="1"/>
          </p:cNvSpPr>
          <p:nvPr>
            <p:ph idx="1"/>
          </p:nvPr>
        </p:nvSpPr>
        <p:spPr/>
        <p:txBody>
          <a:bodyPr>
            <a:normAutofit fontScale="85000" lnSpcReduction="10000"/>
          </a:bodyPr>
          <a:lstStyle/>
          <a:p>
            <a:r>
              <a:rPr lang="en-US" altLang="en-US"/>
              <a:t>problems using sliding window (last k values/time points):</a:t>
            </a:r>
          </a:p>
          <a:p>
            <a:endParaRPr lang="en-US" altLang="en-US"/>
          </a:p>
          <a:p>
            <a:pPr lvl="1"/>
            <a:r>
              <a:rPr lang="en-US" altLang="en-US"/>
              <a:t>Sliding Window with Relative Amnesic Function (SRA)</a:t>
            </a:r>
          </a:p>
          <a:p>
            <a:pPr lvl="2"/>
            <a:r>
              <a:rPr lang="en-US" altLang="en-US"/>
              <a:t>given sliding window W, memory budget M, and a relative amnesic function, construct amnesic approximation using at most memory M that minimizes approximation error of data series within window W</a:t>
            </a:r>
          </a:p>
          <a:p>
            <a:pPr lvl="1"/>
            <a:endParaRPr lang="en-US" altLang="en-US"/>
          </a:p>
          <a:p>
            <a:pPr lvl="1"/>
            <a:r>
              <a:rPr lang="en-US" altLang="en-US"/>
              <a:t>Sliding Window with Absolute Amnesic Function (SAA)</a:t>
            </a:r>
          </a:p>
          <a:p>
            <a:pPr lvl="2"/>
            <a:r>
              <a:rPr lang="en-US" altLang="en-US"/>
              <a:t>given sliding window W and an absolute amnesic function, construct amnesic approximation for data series within window W that minimizes required memory </a:t>
            </a:r>
          </a:p>
        </p:txBody>
      </p:sp>
      <p:sp>
        <p:nvSpPr>
          <p:cNvPr id="34820"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BE1C2177-ECD0-481D-BE46-160EA29C8672}" type="slidenum">
              <a:rPr lang="en-US" altLang="en-US" sz="1800" smtClean="0">
                <a:solidFill>
                  <a:srgbClr val="FFFFFF"/>
                </a:solidFill>
              </a:rPr>
              <a:pPr eaLnBrk="1" hangingPunct="1">
                <a:spcBef>
                  <a:spcPct val="0"/>
                </a:spcBef>
                <a:buClrTx/>
                <a:buFontTx/>
                <a:buNone/>
              </a:pPr>
              <a:t>134</a:t>
            </a:fld>
            <a:endParaRPr lang="en-US" altLang="en-US" sz="1800">
              <a:solidFill>
                <a:srgbClr val="FFFFFF"/>
              </a:solidFill>
            </a:endParaRPr>
          </a:p>
        </p:txBody>
      </p:sp>
      <p:sp>
        <p:nvSpPr>
          <p:cNvPr id="2" name="Footer Placeholder 1">
            <a:extLst>
              <a:ext uri="{FF2B5EF4-FFF2-40B4-BE49-F238E27FC236}">
                <a16:creationId xmlns:a16="http://schemas.microsoft.com/office/drawing/2014/main" id="{2ABAF2D3-866C-4D1E-9FCD-C196ADEEE5DB}"/>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27066760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842" name="Title 1"/>
          <p:cNvSpPr>
            <a:spLocks noGrp="1"/>
          </p:cNvSpPr>
          <p:nvPr>
            <p:ph type="title"/>
          </p:nvPr>
        </p:nvSpPr>
        <p:spPr/>
        <p:txBody>
          <a:bodyPr>
            <a:normAutofit fontScale="90000"/>
          </a:bodyPr>
          <a:lstStyle/>
          <a:p>
            <a:r>
              <a:rPr lang="en-US" altLang="en-US" sz="3600"/>
              <a:t>Animated Example</a:t>
            </a:r>
            <a:br>
              <a:rPr lang="en-US" altLang="en-US"/>
            </a:br>
            <a:r>
              <a:rPr lang="en-US" altLang="en-US"/>
              <a:t>Sliding Window</a:t>
            </a:r>
          </a:p>
        </p:txBody>
      </p:sp>
      <p:sp>
        <p:nvSpPr>
          <p:cNvPr id="35843"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048BF57B-98FB-4994-99A1-6228726276C0}" type="slidenum">
              <a:rPr lang="en-US" altLang="en-US" sz="1800" smtClean="0">
                <a:solidFill>
                  <a:srgbClr val="FFFFFF"/>
                </a:solidFill>
              </a:rPr>
              <a:pPr eaLnBrk="1" hangingPunct="1">
                <a:spcBef>
                  <a:spcPct val="0"/>
                </a:spcBef>
                <a:buClrTx/>
                <a:buFontTx/>
                <a:buNone/>
              </a:pPr>
              <a:t>135</a:t>
            </a:fld>
            <a:endParaRPr lang="en-US" altLang="en-US" sz="1800">
              <a:solidFill>
                <a:srgbClr val="FFFFFF"/>
              </a:solidFill>
            </a:endParaRPr>
          </a:p>
        </p:txBody>
      </p:sp>
      <p:pic>
        <p:nvPicPr>
          <p:cNvPr id="7" name="slidingWindow_cinepak.avi">
            <a:hlinkClick r:id="" action="ppaction://media"/>
          </p:cNvPr>
          <p:cNvPicPr>
            <a:picLocks noRot="1" noChangeAspect="1"/>
          </p:cNvPicPr>
          <p:nvPr>
            <a:videoFile r:link="rId1"/>
          </p:nvPr>
        </p:nvPicPr>
        <p:blipFill>
          <a:blip r:embed="rId3">
            <a:extLst>
              <a:ext uri="{28A0092B-C50C-407E-A947-70E740481C1C}">
                <a14:useLocalDpi xmlns:a14="http://schemas.microsoft.com/office/drawing/2010/main" val="0"/>
              </a:ext>
            </a:extLst>
          </a:blip>
          <a:srcRect/>
          <a:stretch>
            <a:fillRect/>
          </a:stretch>
        </p:blipFill>
        <p:spPr bwMode="auto">
          <a:xfrm>
            <a:off x="1524000" y="2362200"/>
            <a:ext cx="6096000" cy="431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a:extLst>
              <a:ext uri="{FF2B5EF4-FFF2-40B4-BE49-F238E27FC236}">
                <a16:creationId xmlns:a16="http://schemas.microsoft.com/office/drawing/2014/main" id="{E8BB4D7D-910C-4D7E-8B7B-CF9A4FE76643}"/>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785010445"/>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7"/>
                    </p:tgtEl>
                  </p:cond>
                </p:stCondLst>
                <p:endSync evt="end" delay="0">
                  <p:rtn val="all"/>
                </p:endSync>
                <p:childTnLst>
                  <p:par>
                    <p:cTn id="3" fill="hold" nodeType="clickPar">
                      <p:stCondLst>
                        <p:cond delay="0"/>
                      </p:stCondLst>
                      <p:childTnLst>
                        <p:par>
                          <p:cTn id="4" fill="hold" nodeType="withGroup">
                            <p:stCondLst>
                              <p:cond delay="0"/>
                            </p:stCondLst>
                            <p:childTnLst>
                              <p:par>
                                <p:cTn id="5" presetID="2" presetClass="mediacall" presetSubtype="0" fill="hold" nodeType="clickEffect">
                                  <p:stCondLst>
                                    <p:cond delay="0"/>
                                  </p:stCondLst>
                                  <p:childTnLst>
                                    <p:cmd type="call" cmd="togglePause">
                                      <p:cBhvr>
                                        <p:cTn id="6" dur="1" fill="hold"/>
                                        <p:tgtEl>
                                          <p:spTgt spid="7"/>
                                        </p:tgtEl>
                                      </p:cBhvr>
                                    </p:cmd>
                                  </p:childTnLst>
                                </p:cTn>
                              </p:par>
                            </p:childTnLst>
                          </p:cTn>
                        </p:par>
                      </p:childTnLst>
                    </p:cTn>
                  </p:par>
                </p:childTnLst>
              </p:cTn>
              <p:nextCondLst>
                <p:cond evt="onClick" delay="0">
                  <p:tgtEl>
                    <p:spTgt spid="7"/>
                  </p:tgtEl>
                </p:cond>
              </p:nextCondLst>
            </p:seq>
            <p:video>
              <p:cMediaNode vol="80000">
                <p:cTn id="7" fill="hold" display="0">
                  <p:stCondLst>
                    <p:cond delay="indefinite"/>
                  </p:stCondLst>
                </p:cTn>
                <p:tgtEl>
                  <p:spTgt spid="7"/>
                </p:tgtEl>
              </p:cMediaNode>
            </p:video>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7721681-E738-4109-A34E-76BCBAAB075C}"/>
              </a:ext>
            </a:extLst>
          </p:cNvPr>
          <p:cNvSpPr>
            <a:spLocks noGrp="1"/>
          </p:cNvSpPr>
          <p:nvPr>
            <p:ph type="title"/>
          </p:nvPr>
        </p:nvSpPr>
        <p:spPr/>
        <p:txBody>
          <a:bodyPr/>
          <a:lstStyle/>
          <a:p>
            <a:r>
              <a:rPr lang="en-US" dirty="0"/>
              <a:t>Similarity Search</a:t>
            </a:r>
          </a:p>
        </p:txBody>
      </p:sp>
      <p:sp>
        <p:nvSpPr>
          <p:cNvPr id="6" name="Text Placeholder 5">
            <a:extLst>
              <a:ext uri="{FF2B5EF4-FFF2-40B4-BE49-F238E27FC236}">
                <a16:creationId xmlns:a16="http://schemas.microsoft.com/office/drawing/2014/main" id="{3E627E05-AA2C-4949-A233-28C1BA1A372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83F9FA7-9281-4874-AF2C-8721FC62EB95}"/>
              </a:ext>
            </a:extLst>
          </p:cNvPr>
          <p:cNvSpPr>
            <a:spLocks noGrp="1"/>
          </p:cNvSpPr>
          <p:nvPr>
            <p:ph type="sldNum" sz="quarter" idx="12"/>
          </p:nvPr>
        </p:nvSpPr>
        <p:spPr/>
        <p:txBody>
          <a:bodyPr/>
          <a:lstStyle/>
          <a:p>
            <a:fld id="{B5C6C3C4-1F13-A745-94B4-FF34C1932FEB}" type="slidenum">
              <a:rPr lang="en-US" smtClean="0"/>
              <a:pPr/>
              <a:t>136</a:t>
            </a:fld>
            <a:endParaRPr lang="en-US" dirty="0"/>
          </a:p>
        </p:txBody>
      </p:sp>
      <p:sp>
        <p:nvSpPr>
          <p:cNvPr id="2" name="Footer Placeholder 1">
            <a:extLst>
              <a:ext uri="{FF2B5EF4-FFF2-40B4-BE49-F238E27FC236}">
                <a16:creationId xmlns:a16="http://schemas.microsoft.com/office/drawing/2014/main" id="{A533B258-9F06-46BC-A46C-C56BF652A9E0}"/>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69545465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2"/>
          <p:cNvSpPr>
            <a:spLocks noGrp="1"/>
          </p:cNvSpPr>
          <p:nvPr>
            <p:ph type="title"/>
          </p:nvPr>
        </p:nvSpPr>
        <p:spPr/>
        <p:txBody>
          <a:bodyPr/>
          <a:lstStyle/>
          <a:p>
            <a:r>
              <a:rPr lang="en-US" altLang="en-US"/>
              <a:t>Euclidean Distance</a:t>
            </a:r>
          </a:p>
        </p:txBody>
      </p:sp>
      <p:sp>
        <p:nvSpPr>
          <p:cNvPr id="6147" name="Slide Number Placeholder 38"/>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5D7FF8BE-EC1A-478B-983D-5CDAFDFB905A}" type="slidenum">
              <a:rPr lang="en-US" altLang="en-US" sz="1800" smtClean="0">
                <a:solidFill>
                  <a:srgbClr val="FFFFFF"/>
                </a:solidFill>
                <a:latin typeface="Georgia" pitchFamily="18" charset="0"/>
              </a:rPr>
              <a:pPr eaLnBrk="1" hangingPunct="1"/>
              <a:t>137</a:t>
            </a:fld>
            <a:endParaRPr lang="en-US" altLang="en-US" sz="1800">
              <a:solidFill>
                <a:srgbClr val="FFFFFF"/>
              </a:solidFill>
              <a:latin typeface="Georgia" pitchFamily="18" charset="0"/>
            </a:endParaRPr>
          </a:p>
        </p:txBody>
      </p:sp>
      <p:sp>
        <p:nvSpPr>
          <p:cNvPr id="6148" name="Content Placeholder 3"/>
          <p:cNvSpPr>
            <a:spLocks noGrp="1"/>
          </p:cNvSpPr>
          <p:nvPr>
            <p:ph idx="1"/>
          </p:nvPr>
        </p:nvSpPr>
        <p:spPr/>
        <p:txBody>
          <a:bodyPr/>
          <a:lstStyle/>
          <a:p>
            <a:endParaRPr lang="en-US" altLang="en-US"/>
          </a:p>
        </p:txBody>
      </p:sp>
      <p:sp>
        <p:nvSpPr>
          <p:cNvPr id="6149" name="Rectangle 43"/>
          <p:cNvSpPr>
            <a:spLocks noChangeArrowheads="1"/>
          </p:cNvSpPr>
          <p:nvPr/>
        </p:nvSpPr>
        <p:spPr bwMode="auto">
          <a:xfrm>
            <a:off x="4203700" y="3443288"/>
            <a:ext cx="5175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r>
              <a:rPr lang="en-US" altLang="en-US" i="1">
                <a:solidFill>
                  <a:schemeClr val="bg1"/>
                </a:solidFill>
              </a:rPr>
              <a:t>v</a:t>
            </a:r>
            <a:r>
              <a:rPr lang="en-US" altLang="en-US" i="1" baseline="-25000">
                <a:solidFill>
                  <a:schemeClr val="bg1"/>
                </a:solidFill>
              </a:rPr>
              <a:t>1</a:t>
            </a:r>
            <a:endParaRPr lang="en-US" altLang="en-US"/>
          </a:p>
        </p:txBody>
      </p:sp>
      <p:sp>
        <p:nvSpPr>
          <p:cNvPr id="6150" name="Rectangle 44"/>
          <p:cNvSpPr>
            <a:spLocks noChangeArrowheads="1"/>
          </p:cNvSpPr>
          <p:nvPr/>
        </p:nvSpPr>
        <p:spPr bwMode="auto">
          <a:xfrm>
            <a:off x="4721225" y="3213100"/>
            <a:ext cx="5175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r>
              <a:rPr lang="en-US" altLang="en-US" i="1">
                <a:solidFill>
                  <a:schemeClr val="bg1"/>
                </a:solidFill>
              </a:rPr>
              <a:t>v</a:t>
            </a:r>
            <a:r>
              <a:rPr lang="en-US" altLang="en-US" i="1" baseline="-25000">
                <a:solidFill>
                  <a:schemeClr val="bg1"/>
                </a:solidFill>
              </a:rPr>
              <a:t>2</a:t>
            </a:r>
            <a:endParaRPr lang="en-US" altLang="en-US"/>
          </a:p>
        </p:txBody>
      </p:sp>
      <p:sp>
        <p:nvSpPr>
          <p:cNvPr id="6151" name="Line 1060"/>
          <p:cNvSpPr>
            <a:spLocks noChangeAspect="1" noChangeShapeType="1"/>
          </p:cNvSpPr>
          <p:nvPr/>
        </p:nvSpPr>
        <p:spPr bwMode="auto">
          <a:xfrm>
            <a:off x="1685925" y="4148138"/>
            <a:ext cx="5719763"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6152" name="Line 1062"/>
          <p:cNvSpPr>
            <a:spLocks noChangeAspect="1" noChangeShapeType="1"/>
          </p:cNvSpPr>
          <p:nvPr/>
        </p:nvSpPr>
        <p:spPr bwMode="auto">
          <a:xfrm flipV="1">
            <a:off x="2252663" y="4097338"/>
            <a:ext cx="1587"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3" name="Line 1063"/>
          <p:cNvSpPr>
            <a:spLocks noChangeAspect="1" noChangeShapeType="1"/>
          </p:cNvSpPr>
          <p:nvPr/>
        </p:nvSpPr>
        <p:spPr bwMode="auto">
          <a:xfrm flipV="1">
            <a:off x="2817813" y="409733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4" name="Line 1064"/>
          <p:cNvSpPr>
            <a:spLocks noChangeAspect="1" noChangeShapeType="1"/>
          </p:cNvSpPr>
          <p:nvPr/>
        </p:nvSpPr>
        <p:spPr bwMode="auto">
          <a:xfrm flipV="1">
            <a:off x="3384550" y="4097338"/>
            <a:ext cx="4763"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5" name="Line 1065"/>
          <p:cNvSpPr>
            <a:spLocks noChangeAspect="1" noChangeShapeType="1"/>
          </p:cNvSpPr>
          <p:nvPr/>
        </p:nvSpPr>
        <p:spPr bwMode="auto">
          <a:xfrm flipV="1">
            <a:off x="3943350" y="4097338"/>
            <a:ext cx="1588"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6" name="Line 1066"/>
          <p:cNvSpPr>
            <a:spLocks noChangeAspect="1" noChangeShapeType="1"/>
          </p:cNvSpPr>
          <p:nvPr/>
        </p:nvSpPr>
        <p:spPr bwMode="auto">
          <a:xfrm flipV="1">
            <a:off x="4508500" y="409733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7" name="Line 1067"/>
          <p:cNvSpPr>
            <a:spLocks noChangeAspect="1" noChangeShapeType="1"/>
          </p:cNvSpPr>
          <p:nvPr/>
        </p:nvSpPr>
        <p:spPr bwMode="auto">
          <a:xfrm flipV="1">
            <a:off x="5075238" y="409733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8" name="Line 1068"/>
          <p:cNvSpPr>
            <a:spLocks noChangeAspect="1" noChangeShapeType="1"/>
          </p:cNvSpPr>
          <p:nvPr/>
        </p:nvSpPr>
        <p:spPr bwMode="auto">
          <a:xfrm flipV="1">
            <a:off x="5641975" y="4097338"/>
            <a:ext cx="1588"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59" name="Oval 1073"/>
          <p:cNvSpPr>
            <a:spLocks noChangeArrowheads="1"/>
          </p:cNvSpPr>
          <p:nvPr/>
        </p:nvSpPr>
        <p:spPr bwMode="auto">
          <a:xfrm>
            <a:off x="3890963" y="3244850"/>
            <a:ext cx="104775" cy="9366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60" name="Oval 1074"/>
          <p:cNvSpPr>
            <a:spLocks noChangeArrowheads="1"/>
          </p:cNvSpPr>
          <p:nvPr/>
        </p:nvSpPr>
        <p:spPr bwMode="auto">
          <a:xfrm>
            <a:off x="3336925" y="3298825"/>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61" name="Oval 1075"/>
          <p:cNvSpPr>
            <a:spLocks noChangeArrowheads="1"/>
          </p:cNvSpPr>
          <p:nvPr/>
        </p:nvSpPr>
        <p:spPr bwMode="auto">
          <a:xfrm>
            <a:off x="2765425" y="3495675"/>
            <a:ext cx="104775" cy="9366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62" name="Oval 1076"/>
          <p:cNvSpPr>
            <a:spLocks noChangeArrowheads="1"/>
          </p:cNvSpPr>
          <p:nvPr/>
        </p:nvSpPr>
        <p:spPr bwMode="auto">
          <a:xfrm>
            <a:off x="2201863" y="3629025"/>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63" name="Line 1085"/>
          <p:cNvSpPr>
            <a:spLocks noChangeAspect="1" noChangeShapeType="1"/>
          </p:cNvSpPr>
          <p:nvPr/>
        </p:nvSpPr>
        <p:spPr bwMode="auto">
          <a:xfrm flipV="1">
            <a:off x="6189663" y="4103688"/>
            <a:ext cx="1587"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64" name="Line 1086"/>
          <p:cNvSpPr>
            <a:spLocks noChangeAspect="1" noChangeShapeType="1"/>
          </p:cNvSpPr>
          <p:nvPr/>
        </p:nvSpPr>
        <p:spPr bwMode="auto">
          <a:xfrm flipV="1">
            <a:off x="6707188" y="4103688"/>
            <a:ext cx="1587"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65" name="Line 1094"/>
          <p:cNvSpPr>
            <a:spLocks noChangeAspect="1" noChangeShapeType="1"/>
          </p:cNvSpPr>
          <p:nvPr/>
        </p:nvSpPr>
        <p:spPr bwMode="auto">
          <a:xfrm flipV="1">
            <a:off x="7223125" y="410368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66" name="Oval 1099"/>
          <p:cNvSpPr>
            <a:spLocks noChangeArrowheads="1"/>
          </p:cNvSpPr>
          <p:nvPr/>
        </p:nvSpPr>
        <p:spPr bwMode="auto">
          <a:xfrm>
            <a:off x="6670675" y="3497263"/>
            <a:ext cx="104775" cy="9525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67" name="Oval 1075"/>
          <p:cNvSpPr>
            <a:spLocks noChangeArrowheads="1"/>
          </p:cNvSpPr>
          <p:nvPr/>
        </p:nvSpPr>
        <p:spPr bwMode="auto">
          <a:xfrm>
            <a:off x="4459288" y="3530600"/>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68" name="Oval 1075"/>
          <p:cNvSpPr>
            <a:spLocks noChangeArrowheads="1"/>
          </p:cNvSpPr>
          <p:nvPr/>
        </p:nvSpPr>
        <p:spPr bwMode="auto">
          <a:xfrm>
            <a:off x="5022850" y="3856038"/>
            <a:ext cx="104775" cy="93662"/>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69" name="Oval 1075"/>
          <p:cNvSpPr>
            <a:spLocks noChangeArrowheads="1"/>
          </p:cNvSpPr>
          <p:nvPr/>
        </p:nvSpPr>
        <p:spPr bwMode="auto">
          <a:xfrm>
            <a:off x="5589588" y="3949700"/>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70" name="Oval 1075"/>
          <p:cNvSpPr>
            <a:spLocks noChangeArrowheads="1"/>
          </p:cNvSpPr>
          <p:nvPr/>
        </p:nvSpPr>
        <p:spPr bwMode="auto">
          <a:xfrm>
            <a:off x="6148388" y="3597275"/>
            <a:ext cx="104775" cy="9366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71" name="Oval 1073"/>
          <p:cNvSpPr>
            <a:spLocks noChangeArrowheads="1"/>
          </p:cNvSpPr>
          <p:nvPr/>
        </p:nvSpPr>
        <p:spPr bwMode="auto">
          <a:xfrm>
            <a:off x="3894138" y="2711450"/>
            <a:ext cx="104775" cy="93663"/>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72" name="Oval 1074"/>
          <p:cNvSpPr>
            <a:spLocks noChangeArrowheads="1"/>
          </p:cNvSpPr>
          <p:nvPr/>
        </p:nvSpPr>
        <p:spPr bwMode="auto">
          <a:xfrm>
            <a:off x="3340100" y="2765425"/>
            <a:ext cx="104775" cy="95250"/>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73" name="Oval 1075"/>
          <p:cNvSpPr>
            <a:spLocks noChangeArrowheads="1"/>
          </p:cNvSpPr>
          <p:nvPr/>
        </p:nvSpPr>
        <p:spPr bwMode="auto">
          <a:xfrm>
            <a:off x="2770188" y="2962275"/>
            <a:ext cx="104775" cy="93663"/>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74" name="Oval 1076"/>
          <p:cNvSpPr>
            <a:spLocks noChangeArrowheads="1"/>
          </p:cNvSpPr>
          <p:nvPr/>
        </p:nvSpPr>
        <p:spPr bwMode="auto">
          <a:xfrm>
            <a:off x="2205038" y="2776538"/>
            <a:ext cx="104775" cy="93662"/>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75" name="Oval 1099"/>
          <p:cNvSpPr>
            <a:spLocks noChangeArrowheads="1"/>
          </p:cNvSpPr>
          <p:nvPr/>
        </p:nvSpPr>
        <p:spPr bwMode="auto">
          <a:xfrm>
            <a:off x="6673850" y="2906713"/>
            <a:ext cx="104775" cy="95250"/>
          </a:xfrm>
          <a:prstGeom prst="ellipse">
            <a:avLst/>
          </a:prstGeom>
          <a:solidFill>
            <a:srgbClr val="00B0F0"/>
          </a:solidFill>
          <a:ln w="9525">
            <a:solidFill>
              <a:srgbClr val="C2C2C2"/>
            </a:solidFill>
            <a:round/>
            <a:headEnd/>
            <a:tailEnd/>
          </a:ln>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76" name="Oval 1075"/>
          <p:cNvSpPr>
            <a:spLocks noChangeArrowheads="1"/>
          </p:cNvSpPr>
          <p:nvPr/>
        </p:nvSpPr>
        <p:spPr bwMode="auto">
          <a:xfrm>
            <a:off x="4462463" y="2836863"/>
            <a:ext cx="104775" cy="95250"/>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77" name="Oval 1075"/>
          <p:cNvSpPr>
            <a:spLocks noChangeArrowheads="1"/>
          </p:cNvSpPr>
          <p:nvPr/>
        </p:nvSpPr>
        <p:spPr bwMode="auto">
          <a:xfrm>
            <a:off x="5027613" y="3024188"/>
            <a:ext cx="104775" cy="95250"/>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78" name="Oval 1075"/>
          <p:cNvSpPr>
            <a:spLocks noChangeArrowheads="1"/>
          </p:cNvSpPr>
          <p:nvPr/>
        </p:nvSpPr>
        <p:spPr bwMode="auto">
          <a:xfrm>
            <a:off x="5594350" y="2811463"/>
            <a:ext cx="103188" cy="93662"/>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6179" name="Oval 1075"/>
          <p:cNvSpPr>
            <a:spLocks noChangeArrowheads="1"/>
          </p:cNvSpPr>
          <p:nvPr/>
        </p:nvSpPr>
        <p:spPr bwMode="auto">
          <a:xfrm>
            <a:off x="6151563" y="3006725"/>
            <a:ext cx="104775" cy="93663"/>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2" name="Footer Placeholder 1">
            <a:extLst>
              <a:ext uri="{FF2B5EF4-FFF2-40B4-BE49-F238E27FC236}">
                <a16:creationId xmlns:a16="http://schemas.microsoft.com/office/drawing/2014/main" id="{492DDFEE-8542-4522-85E4-34AFD7ECF14D}"/>
              </a:ext>
            </a:extLst>
          </p:cNvPr>
          <p:cNvSpPr>
            <a:spLocks noGrp="1"/>
          </p:cNvSpPr>
          <p:nvPr>
            <p:ph type="ftr" sz="quarter" idx="11"/>
          </p:nvPr>
        </p:nvSpPr>
        <p:spPr/>
        <p:txBody>
          <a:bodyPr/>
          <a:lstStyle/>
          <a:p>
            <a:r>
              <a:rPr lang="en-US"/>
              <a:t>Echihabi, Zoumpatianos, Palpanas - ISCC 2020</a:t>
            </a:r>
            <a:endParaRPr lang="en-US" dirty="0"/>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2"/>
          <p:cNvSpPr>
            <a:spLocks noGrp="1"/>
          </p:cNvSpPr>
          <p:nvPr>
            <p:ph type="title"/>
          </p:nvPr>
        </p:nvSpPr>
        <p:spPr/>
        <p:txBody>
          <a:bodyPr/>
          <a:lstStyle/>
          <a:p>
            <a:r>
              <a:rPr lang="en-US" altLang="en-US"/>
              <a:t>Euclidean Distance</a:t>
            </a:r>
          </a:p>
        </p:txBody>
      </p:sp>
      <p:sp>
        <p:nvSpPr>
          <p:cNvPr id="7171" name="Slide Number Placeholder 38"/>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EDF3F12E-EA74-45B4-BCE7-40C243149297}" type="slidenum">
              <a:rPr lang="en-US" altLang="en-US" sz="1800" smtClean="0">
                <a:solidFill>
                  <a:srgbClr val="FFFFFF"/>
                </a:solidFill>
                <a:latin typeface="Georgia" pitchFamily="18" charset="0"/>
              </a:rPr>
              <a:pPr eaLnBrk="1" hangingPunct="1"/>
              <a:t>138</a:t>
            </a:fld>
            <a:endParaRPr lang="en-US" altLang="en-US" sz="1800">
              <a:solidFill>
                <a:srgbClr val="FFFFFF"/>
              </a:solidFill>
              <a:latin typeface="Georgia" pitchFamily="18" charset="0"/>
            </a:endParaRPr>
          </a:p>
        </p:txBody>
      </p:sp>
      <p:sp>
        <p:nvSpPr>
          <p:cNvPr id="7172" name="Content Placeholder 3"/>
          <p:cNvSpPr>
            <a:spLocks noGrp="1"/>
          </p:cNvSpPr>
          <p:nvPr>
            <p:ph idx="1"/>
          </p:nvPr>
        </p:nvSpPr>
        <p:spPr/>
        <p:txBody>
          <a:bodyPr/>
          <a:lstStyle/>
          <a:p>
            <a:endParaRPr lang="en-US" altLang="en-US"/>
          </a:p>
        </p:txBody>
      </p:sp>
      <p:sp>
        <p:nvSpPr>
          <p:cNvPr id="7173" name="Rectangle 43"/>
          <p:cNvSpPr>
            <a:spLocks noChangeArrowheads="1"/>
          </p:cNvSpPr>
          <p:nvPr/>
        </p:nvSpPr>
        <p:spPr bwMode="auto">
          <a:xfrm>
            <a:off x="4203700" y="3443288"/>
            <a:ext cx="5175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r>
              <a:rPr lang="en-US" altLang="en-US" i="1">
                <a:solidFill>
                  <a:schemeClr val="bg1"/>
                </a:solidFill>
              </a:rPr>
              <a:t>v</a:t>
            </a:r>
            <a:r>
              <a:rPr lang="en-US" altLang="en-US" i="1" baseline="-25000">
                <a:solidFill>
                  <a:schemeClr val="bg1"/>
                </a:solidFill>
              </a:rPr>
              <a:t>1</a:t>
            </a:r>
            <a:endParaRPr lang="en-US" altLang="en-US"/>
          </a:p>
        </p:txBody>
      </p:sp>
      <p:sp>
        <p:nvSpPr>
          <p:cNvPr id="7174" name="Rectangle 44"/>
          <p:cNvSpPr>
            <a:spLocks noChangeArrowheads="1"/>
          </p:cNvSpPr>
          <p:nvPr/>
        </p:nvSpPr>
        <p:spPr bwMode="auto">
          <a:xfrm>
            <a:off x="4721225" y="3213100"/>
            <a:ext cx="5175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r>
              <a:rPr lang="en-US" altLang="en-US" i="1">
                <a:solidFill>
                  <a:schemeClr val="bg1"/>
                </a:solidFill>
              </a:rPr>
              <a:t>v</a:t>
            </a:r>
            <a:r>
              <a:rPr lang="en-US" altLang="en-US" i="1" baseline="-25000">
                <a:solidFill>
                  <a:schemeClr val="bg1"/>
                </a:solidFill>
              </a:rPr>
              <a:t>2</a:t>
            </a:r>
            <a:endParaRPr lang="en-US" altLang="en-US"/>
          </a:p>
        </p:txBody>
      </p:sp>
      <p:sp>
        <p:nvSpPr>
          <p:cNvPr id="7175" name="Line 1060"/>
          <p:cNvSpPr>
            <a:spLocks noChangeAspect="1" noChangeShapeType="1"/>
          </p:cNvSpPr>
          <p:nvPr/>
        </p:nvSpPr>
        <p:spPr bwMode="auto">
          <a:xfrm>
            <a:off x="1685925" y="4148138"/>
            <a:ext cx="5719763"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176" name="Line 1062"/>
          <p:cNvSpPr>
            <a:spLocks noChangeAspect="1" noChangeShapeType="1"/>
          </p:cNvSpPr>
          <p:nvPr/>
        </p:nvSpPr>
        <p:spPr bwMode="auto">
          <a:xfrm flipV="1">
            <a:off x="2252663" y="4097338"/>
            <a:ext cx="1587"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7" name="Line 1063"/>
          <p:cNvSpPr>
            <a:spLocks noChangeAspect="1" noChangeShapeType="1"/>
          </p:cNvSpPr>
          <p:nvPr/>
        </p:nvSpPr>
        <p:spPr bwMode="auto">
          <a:xfrm flipV="1">
            <a:off x="2817813" y="409733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8" name="Line 1064"/>
          <p:cNvSpPr>
            <a:spLocks noChangeAspect="1" noChangeShapeType="1"/>
          </p:cNvSpPr>
          <p:nvPr/>
        </p:nvSpPr>
        <p:spPr bwMode="auto">
          <a:xfrm flipV="1">
            <a:off x="3384550" y="4097338"/>
            <a:ext cx="4763"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79" name="Line 1065"/>
          <p:cNvSpPr>
            <a:spLocks noChangeAspect="1" noChangeShapeType="1"/>
          </p:cNvSpPr>
          <p:nvPr/>
        </p:nvSpPr>
        <p:spPr bwMode="auto">
          <a:xfrm flipV="1">
            <a:off x="3943350" y="4097338"/>
            <a:ext cx="1588"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0" name="Line 1066"/>
          <p:cNvSpPr>
            <a:spLocks noChangeAspect="1" noChangeShapeType="1"/>
          </p:cNvSpPr>
          <p:nvPr/>
        </p:nvSpPr>
        <p:spPr bwMode="auto">
          <a:xfrm flipV="1">
            <a:off x="4508500" y="409733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1" name="Line 1067"/>
          <p:cNvSpPr>
            <a:spLocks noChangeAspect="1" noChangeShapeType="1"/>
          </p:cNvSpPr>
          <p:nvPr/>
        </p:nvSpPr>
        <p:spPr bwMode="auto">
          <a:xfrm flipV="1">
            <a:off x="5075238" y="409733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2" name="Line 1068"/>
          <p:cNvSpPr>
            <a:spLocks noChangeAspect="1" noChangeShapeType="1"/>
          </p:cNvSpPr>
          <p:nvPr/>
        </p:nvSpPr>
        <p:spPr bwMode="auto">
          <a:xfrm flipV="1">
            <a:off x="5641975" y="4097338"/>
            <a:ext cx="1588"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 name="Oval 1073"/>
          <p:cNvSpPr>
            <a:spLocks noChangeArrowheads="1"/>
          </p:cNvSpPr>
          <p:nvPr/>
        </p:nvSpPr>
        <p:spPr bwMode="auto">
          <a:xfrm>
            <a:off x="3890963" y="3244850"/>
            <a:ext cx="104775" cy="9366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84" name="Oval 1074"/>
          <p:cNvSpPr>
            <a:spLocks noChangeArrowheads="1"/>
          </p:cNvSpPr>
          <p:nvPr/>
        </p:nvSpPr>
        <p:spPr bwMode="auto">
          <a:xfrm>
            <a:off x="3336925" y="3298825"/>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85" name="Oval 1075"/>
          <p:cNvSpPr>
            <a:spLocks noChangeArrowheads="1"/>
          </p:cNvSpPr>
          <p:nvPr/>
        </p:nvSpPr>
        <p:spPr bwMode="auto">
          <a:xfrm>
            <a:off x="2765425" y="3495675"/>
            <a:ext cx="104775" cy="9366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86" name="Oval 1076"/>
          <p:cNvSpPr>
            <a:spLocks noChangeArrowheads="1"/>
          </p:cNvSpPr>
          <p:nvPr/>
        </p:nvSpPr>
        <p:spPr bwMode="auto">
          <a:xfrm>
            <a:off x="2201863" y="3629025"/>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87" name="Line 1085"/>
          <p:cNvSpPr>
            <a:spLocks noChangeAspect="1" noChangeShapeType="1"/>
          </p:cNvSpPr>
          <p:nvPr/>
        </p:nvSpPr>
        <p:spPr bwMode="auto">
          <a:xfrm flipV="1">
            <a:off x="6189663" y="4103688"/>
            <a:ext cx="1587"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8" name="Line 1086"/>
          <p:cNvSpPr>
            <a:spLocks noChangeAspect="1" noChangeShapeType="1"/>
          </p:cNvSpPr>
          <p:nvPr/>
        </p:nvSpPr>
        <p:spPr bwMode="auto">
          <a:xfrm flipV="1">
            <a:off x="6707188" y="4103688"/>
            <a:ext cx="1587"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9" name="Line 1094"/>
          <p:cNvSpPr>
            <a:spLocks noChangeAspect="1" noChangeShapeType="1"/>
          </p:cNvSpPr>
          <p:nvPr/>
        </p:nvSpPr>
        <p:spPr bwMode="auto">
          <a:xfrm flipV="1">
            <a:off x="7223125" y="410368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90" name="Oval 1099"/>
          <p:cNvSpPr>
            <a:spLocks noChangeArrowheads="1"/>
          </p:cNvSpPr>
          <p:nvPr/>
        </p:nvSpPr>
        <p:spPr bwMode="auto">
          <a:xfrm>
            <a:off x="6670675" y="3497263"/>
            <a:ext cx="104775" cy="9525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91" name="Oval 1075"/>
          <p:cNvSpPr>
            <a:spLocks noChangeArrowheads="1"/>
          </p:cNvSpPr>
          <p:nvPr/>
        </p:nvSpPr>
        <p:spPr bwMode="auto">
          <a:xfrm>
            <a:off x="4459288" y="3530600"/>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92" name="Oval 1075"/>
          <p:cNvSpPr>
            <a:spLocks noChangeArrowheads="1"/>
          </p:cNvSpPr>
          <p:nvPr/>
        </p:nvSpPr>
        <p:spPr bwMode="auto">
          <a:xfrm>
            <a:off x="5022850" y="3856038"/>
            <a:ext cx="104775" cy="93662"/>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93" name="Oval 1075"/>
          <p:cNvSpPr>
            <a:spLocks noChangeArrowheads="1"/>
          </p:cNvSpPr>
          <p:nvPr/>
        </p:nvSpPr>
        <p:spPr bwMode="auto">
          <a:xfrm>
            <a:off x="5589588" y="3949700"/>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94" name="Oval 1075"/>
          <p:cNvSpPr>
            <a:spLocks noChangeArrowheads="1"/>
          </p:cNvSpPr>
          <p:nvPr/>
        </p:nvSpPr>
        <p:spPr bwMode="auto">
          <a:xfrm>
            <a:off x="6148388" y="3597275"/>
            <a:ext cx="104775" cy="9366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95" name="Oval 1073"/>
          <p:cNvSpPr>
            <a:spLocks noChangeArrowheads="1"/>
          </p:cNvSpPr>
          <p:nvPr/>
        </p:nvSpPr>
        <p:spPr bwMode="auto">
          <a:xfrm>
            <a:off x="3894138" y="2711450"/>
            <a:ext cx="104775" cy="93663"/>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96" name="Oval 1074"/>
          <p:cNvSpPr>
            <a:spLocks noChangeArrowheads="1"/>
          </p:cNvSpPr>
          <p:nvPr/>
        </p:nvSpPr>
        <p:spPr bwMode="auto">
          <a:xfrm>
            <a:off x="3340100" y="2765425"/>
            <a:ext cx="104775" cy="95250"/>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97" name="Oval 1075"/>
          <p:cNvSpPr>
            <a:spLocks noChangeArrowheads="1"/>
          </p:cNvSpPr>
          <p:nvPr/>
        </p:nvSpPr>
        <p:spPr bwMode="auto">
          <a:xfrm>
            <a:off x="2770188" y="2962275"/>
            <a:ext cx="104775" cy="93663"/>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98" name="Oval 1076"/>
          <p:cNvSpPr>
            <a:spLocks noChangeArrowheads="1"/>
          </p:cNvSpPr>
          <p:nvPr/>
        </p:nvSpPr>
        <p:spPr bwMode="auto">
          <a:xfrm>
            <a:off x="2205038" y="2776538"/>
            <a:ext cx="104775" cy="93662"/>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199" name="Oval 1099"/>
          <p:cNvSpPr>
            <a:spLocks noChangeArrowheads="1"/>
          </p:cNvSpPr>
          <p:nvPr/>
        </p:nvSpPr>
        <p:spPr bwMode="auto">
          <a:xfrm>
            <a:off x="6673850" y="2906713"/>
            <a:ext cx="104775" cy="95250"/>
          </a:xfrm>
          <a:prstGeom prst="ellipse">
            <a:avLst/>
          </a:prstGeom>
          <a:solidFill>
            <a:srgbClr val="00B0F0"/>
          </a:solidFill>
          <a:ln w="9525">
            <a:solidFill>
              <a:srgbClr val="C2C2C2"/>
            </a:solidFill>
            <a:round/>
            <a:headEnd/>
            <a:tailEnd/>
          </a:ln>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200" name="Oval 1075"/>
          <p:cNvSpPr>
            <a:spLocks noChangeArrowheads="1"/>
          </p:cNvSpPr>
          <p:nvPr/>
        </p:nvSpPr>
        <p:spPr bwMode="auto">
          <a:xfrm>
            <a:off x="4462463" y="2836863"/>
            <a:ext cx="104775" cy="95250"/>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201" name="Oval 1075"/>
          <p:cNvSpPr>
            <a:spLocks noChangeArrowheads="1"/>
          </p:cNvSpPr>
          <p:nvPr/>
        </p:nvSpPr>
        <p:spPr bwMode="auto">
          <a:xfrm>
            <a:off x="5027613" y="3024188"/>
            <a:ext cx="104775" cy="95250"/>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202" name="Oval 1075"/>
          <p:cNvSpPr>
            <a:spLocks noChangeArrowheads="1"/>
          </p:cNvSpPr>
          <p:nvPr/>
        </p:nvSpPr>
        <p:spPr bwMode="auto">
          <a:xfrm>
            <a:off x="5594350" y="2811463"/>
            <a:ext cx="103188" cy="93662"/>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7203" name="Oval 1075"/>
          <p:cNvSpPr>
            <a:spLocks noChangeArrowheads="1"/>
          </p:cNvSpPr>
          <p:nvPr/>
        </p:nvSpPr>
        <p:spPr bwMode="auto">
          <a:xfrm>
            <a:off x="6151563" y="3006725"/>
            <a:ext cx="104775" cy="93663"/>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cxnSp>
        <p:nvCxnSpPr>
          <p:cNvPr id="5" name="Straight Connector 4"/>
          <p:cNvCxnSpPr>
            <a:stCxn id="7198" idx="4"/>
            <a:endCxn id="7186" idx="0"/>
          </p:cNvCxnSpPr>
          <p:nvPr/>
        </p:nvCxnSpPr>
        <p:spPr>
          <a:xfrm flipH="1">
            <a:off x="2254250" y="2870200"/>
            <a:ext cx="3175" cy="758825"/>
          </a:xfrm>
          <a:prstGeom prst="line">
            <a:avLst/>
          </a:prstGeom>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197" idx="4"/>
            <a:endCxn id="7185" idx="0"/>
          </p:cNvCxnSpPr>
          <p:nvPr/>
        </p:nvCxnSpPr>
        <p:spPr>
          <a:xfrm flipH="1">
            <a:off x="2817813" y="3055938"/>
            <a:ext cx="4762" cy="439737"/>
          </a:xfrm>
          <a:prstGeom prst="line">
            <a:avLst/>
          </a:prstGeom>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196" idx="4"/>
            <a:endCxn id="7184" idx="0"/>
          </p:cNvCxnSpPr>
          <p:nvPr/>
        </p:nvCxnSpPr>
        <p:spPr>
          <a:xfrm flipH="1">
            <a:off x="3389313" y="2860675"/>
            <a:ext cx="3175" cy="438150"/>
          </a:xfrm>
          <a:prstGeom prst="line">
            <a:avLst/>
          </a:prstGeom>
        </p:spPr>
        <p:style>
          <a:lnRef idx="2">
            <a:schemeClr val="accent1"/>
          </a:lnRef>
          <a:fillRef idx="0">
            <a:schemeClr val="accent1"/>
          </a:fillRef>
          <a:effectRef idx="1">
            <a:schemeClr val="accent1"/>
          </a:effectRef>
          <a:fontRef idx="minor">
            <a:schemeClr val="tx1"/>
          </a:fontRef>
        </p:style>
      </p:cxnSp>
      <p:cxnSp>
        <p:nvCxnSpPr>
          <p:cNvPr id="83" name="Straight Connector 82"/>
          <p:cNvCxnSpPr>
            <a:stCxn id="7195" idx="4"/>
            <a:endCxn id="7183" idx="0"/>
          </p:cNvCxnSpPr>
          <p:nvPr/>
        </p:nvCxnSpPr>
        <p:spPr>
          <a:xfrm flipH="1">
            <a:off x="3943350" y="2805113"/>
            <a:ext cx="3175" cy="439737"/>
          </a:xfrm>
          <a:prstGeom prst="line">
            <a:avLst/>
          </a:prstGeom>
        </p:spPr>
        <p:style>
          <a:lnRef idx="2">
            <a:schemeClr val="accent1"/>
          </a:lnRef>
          <a:fillRef idx="0">
            <a:schemeClr val="accent1"/>
          </a:fillRef>
          <a:effectRef idx="1">
            <a:schemeClr val="accent1"/>
          </a:effectRef>
          <a:fontRef idx="minor">
            <a:schemeClr val="tx1"/>
          </a:fontRef>
        </p:style>
      </p:cxnSp>
      <p:cxnSp>
        <p:nvCxnSpPr>
          <p:cNvPr id="84" name="Straight Connector 83"/>
          <p:cNvCxnSpPr>
            <a:stCxn id="7200" idx="4"/>
            <a:endCxn id="7191" idx="0"/>
          </p:cNvCxnSpPr>
          <p:nvPr/>
        </p:nvCxnSpPr>
        <p:spPr>
          <a:xfrm flipH="1">
            <a:off x="4511675" y="2932113"/>
            <a:ext cx="3175" cy="598487"/>
          </a:xfrm>
          <a:prstGeom prst="line">
            <a:avLst/>
          </a:prstGeom>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7201" idx="4"/>
            <a:endCxn id="7192" idx="0"/>
          </p:cNvCxnSpPr>
          <p:nvPr/>
        </p:nvCxnSpPr>
        <p:spPr>
          <a:xfrm flipH="1">
            <a:off x="5075238" y="3119438"/>
            <a:ext cx="4762" cy="736600"/>
          </a:xfrm>
          <a:prstGeom prst="line">
            <a:avLst/>
          </a:prstGeom>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7202" idx="4"/>
            <a:endCxn id="7193" idx="0"/>
          </p:cNvCxnSpPr>
          <p:nvPr/>
        </p:nvCxnSpPr>
        <p:spPr>
          <a:xfrm flipH="1">
            <a:off x="5641975" y="2905125"/>
            <a:ext cx="3175" cy="1044575"/>
          </a:xfrm>
          <a:prstGeom prst="line">
            <a:avLst/>
          </a:prstGeom>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7203" idx="4"/>
            <a:endCxn id="7194" idx="0"/>
          </p:cNvCxnSpPr>
          <p:nvPr/>
        </p:nvCxnSpPr>
        <p:spPr>
          <a:xfrm flipH="1">
            <a:off x="6200775" y="3100388"/>
            <a:ext cx="3175" cy="496887"/>
          </a:xfrm>
          <a:prstGeom prst="line">
            <a:avLst/>
          </a:prstGeom>
        </p:spPr>
        <p:style>
          <a:lnRef idx="2">
            <a:schemeClr val="accent1"/>
          </a:lnRef>
          <a:fillRef idx="0">
            <a:schemeClr val="accent1"/>
          </a:fillRef>
          <a:effectRef idx="1">
            <a:schemeClr val="accent1"/>
          </a:effectRef>
          <a:fontRef idx="minor">
            <a:schemeClr val="tx1"/>
          </a:fontRef>
        </p:style>
      </p:cxnSp>
      <p:cxnSp>
        <p:nvCxnSpPr>
          <p:cNvPr id="88" name="Straight Connector 87"/>
          <p:cNvCxnSpPr>
            <a:stCxn id="7199" idx="4"/>
            <a:endCxn id="7190" idx="0"/>
          </p:cNvCxnSpPr>
          <p:nvPr/>
        </p:nvCxnSpPr>
        <p:spPr>
          <a:xfrm flipH="1">
            <a:off x="6723063" y="3001963"/>
            <a:ext cx="3175" cy="495300"/>
          </a:xfrm>
          <a:prstGeom prst="line">
            <a:avLst/>
          </a:prstGeom>
        </p:spPr>
        <p:style>
          <a:lnRef idx="2">
            <a:schemeClr val="accent1"/>
          </a:lnRef>
          <a:fillRef idx="0">
            <a:schemeClr val="accent1"/>
          </a:fillRef>
          <a:effectRef idx="1">
            <a:schemeClr val="accent1"/>
          </a:effectRef>
          <a:fontRef idx="minor">
            <a:schemeClr val="tx1"/>
          </a:fontRef>
        </p:style>
      </p:cxnSp>
      <p:sp>
        <p:nvSpPr>
          <p:cNvPr id="2" name="Footer Placeholder 1">
            <a:extLst>
              <a:ext uri="{FF2B5EF4-FFF2-40B4-BE49-F238E27FC236}">
                <a16:creationId xmlns:a16="http://schemas.microsoft.com/office/drawing/2014/main" id="{56A73D1E-7901-4F86-B08D-D81F498FC36C}"/>
              </a:ext>
            </a:extLst>
          </p:cNvPr>
          <p:cNvSpPr>
            <a:spLocks noGrp="1"/>
          </p:cNvSpPr>
          <p:nvPr>
            <p:ph type="ftr" sz="quarter" idx="11"/>
          </p:nvPr>
        </p:nvSpPr>
        <p:spPr/>
        <p:txBody>
          <a:bodyPr/>
          <a:lstStyle/>
          <a:p>
            <a:r>
              <a:rPr lang="en-US"/>
              <a:t>Echihabi, Zoumpatianos, Palpanas - ISCC 2020</a:t>
            </a:r>
            <a:endParaRPr lang="en-US" dirty="0"/>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2"/>
          <p:cNvSpPr>
            <a:spLocks noGrp="1"/>
          </p:cNvSpPr>
          <p:nvPr>
            <p:ph type="title"/>
          </p:nvPr>
        </p:nvSpPr>
        <p:spPr/>
        <p:txBody>
          <a:bodyPr/>
          <a:lstStyle/>
          <a:p>
            <a:r>
              <a:rPr lang="en-US" altLang="en-US"/>
              <a:t>Euclidean Distance</a:t>
            </a:r>
          </a:p>
        </p:txBody>
      </p:sp>
      <p:sp>
        <p:nvSpPr>
          <p:cNvPr id="8195" name="Slide Number Placeholder 38"/>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D5865A60-4753-4626-A734-5B811F942D24}" type="slidenum">
              <a:rPr lang="en-US" altLang="en-US" sz="1800" smtClean="0">
                <a:solidFill>
                  <a:srgbClr val="FFFFFF"/>
                </a:solidFill>
                <a:latin typeface="Georgia" pitchFamily="18" charset="0"/>
              </a:rPr>
              <a:pPr eaLnBrk="1" hangingPunct="1"/>
              <a:t>139</a:t>
            </a:fld>
            <a:endParaRPr lang="en-US" altLang="en-US" sz="1800">
              <a:solidFill>
                <a:srgbClr val="FFFFFF"/>
              </a:solidFill>
              <a:latin typeface="Georgia" pitchFamily="18" charset="0"/>
            </a:endParaRPr>
          </a:p>
        </p:txBody>
      </p:sp>
      <p:sp>
        <p:nvSpPr>
          <p:cNvPr id="8196" name="Content Placeholder 3"/>
          <p:cNvSpPr>
            <a:spLocks noGrp="1"/>
          </p:cNvSpPr>
          <p:nvPr>
            <p:ph idx="1"/>
          </p:nvPr>
        </p:nvSpPr>
        <p:spPr/>
        <p:txBody>
          <a:bodyPr/>
          <a:lstStyle/>
          <a:p>
            <a:endParaRPr lang="en-US" altLang="en-US" dirty="0"/>
          </a:p>
          <a:p>
            <a:endParaRPr lang="en-US" altLang="en-US" dirty="0"/>
          </a:p>
          <a:p>
            <a:endParaRPr lang="en-US" altLang="en-US" dirty="0"/>
          </a:p>
          <a:p>
            <a:endParaRPr lang="en-US" altLang="en-US" dirty="0"/>
          </a:p>
          <a:p>
            <a:endParaRPr lang="en-US" altLang="en-US" dirty="0"/>
          </a:p>
          <a:p>
            <a:r>
              <a:rPr lang="en-US" altLang="en-US" dirty="0"/>
              <a:t>Euclidean distance</a:t>
            </a:r>
          </a:p>
          <a:p>
            <a:pPr lvl="1"/>
            <a:r>
              <a:rPr lang="en-US" altLang="en-US" dirty="0"/>
              <a:t>pair-wise point distance</a:t>
            </a:r>
          </a:p>
        </p:txBody>
      </p:sp>
      <p:sp>
        <p:nvSpPr>
          <p:cNvPr id="8197" name="Rectangle 43"/>
          <p:cNvSpPr>
            <a:spLocks noChangeArrowheads="1"/>
          </p:cNvSpPr>
          <p:nvPr/>
        </p:nvSpPr>
        <p:spPr bwMode="auto">
          <a:xfrm>
            <a:off x="4203700" y="3443288"/>
            <a:ext cx="5175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r>
              <a:rPr lang="en-US" altLang="en-US" i="1">
                <a:solidFill>
                  <a:schemeClr val="bg1"/>
                </a:solidFill>
              </a:rPr>
              <a:t>v</a:t>
            </a:r>
            <a:r>
              <a:rPr lang="en-US" altLang="en-US" i="1" baseline="-25000">
                <a:solidFill>
                  <a:schemeClr val="bg1"/>
                </a:solidFill>
              </a:rPr>
              <a:t>1</a:t>
            </a:r>
            <a:endParaRPr lang="en-US" altLang="en-US"/>
          </a:p>
        </p:txBody>
      </p:sp>
      <p:sp>
        <p:nvSpPr>
          <p:cNvPr id="8198" name="Rectangle 44"/>
          <p:cNvSpPr>
            <a:spLocks noChangeArrowheads="1"/>
          </p:cNvSpPr>
          <p:nvPr/>
        </p:nvSpPr>
        <p:spPr bwMode="auto">
          <a:xfrm>
            <a:off x="4721225" y="3213100"/>
            <a:ext cx="5175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r>
              <a:rPr lang="en-US" altLang="en-US" i="1">
                <a:solidFill>
                  <a:schemeClr val="bg1"/>
                </a:solidFill>
              </a:rPr>
              <a:t>v</a:t>
            </a:r>
            <a:r>
              <a:rPr lang="en-US" altLang="en-US" i="1" baseline="-25000">
                <a:solidFill>
                  <a:schemeClr val="bg1"/>
                </a:solidFill>
              </a:rPr>
              <a:t>2</a:t>
            </a:r>
            <a:endParaRPr lang="en-US" altLang="en-US"/>
          </a:p>
        </p:txBody>
      </p:sp>
      <p:sp>
        <p:nvSpPr>
          <p:cNvPr id="8199" name="Line 1060"/>
          <p:cNvSpPr>
            <a:spLocks noChangeAspect="1" noChangeShapeType="1"/>
          </p:cNvSpPr>
          <p:nvPr/>
        </p:nvSpPr>
        <p:spPr bwMode="auto">
          <a:xfrm>
            <a:off x="1685925" y="4148138"/>
            <a:ext cx="5719763" cy="0"/>
          </a:xfrm>
          <a:prstGeom prst="line">
            <a:avLst/>
          </a:prstGeom>
          <a:noFill/>
          <a:ln w="9525">
            <a:solidFill>
              <a:srgbClr val="000000"/>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8200" name="Line 1062"/>
          <p:cNvSpPr>
            <a:spLocks noChangeAspect="1" noChangeShapeType="1"/>
          </p:cNvSpPr>
          <p:nvPr/>
        </p:nvSpPr>
        <p:spPr bwMode="auto">
          <a:xfrm flipV="1">
            <a:off x="2252663" y="4097338"/>
            <a:ext cx="1587"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1" name="Line 1063"/>
          <p:cNvSpPr>
            <a:spLocks noChangeAspect="1" noChangeShapeType="1"/>
          </p:cNvSpPr>
          <p:nvPr/>
        </p:nvSpPr>
        <p:spPr bwMode="auto">
          <a:xfrm flipV="1">
            <a:off x="2817813" y="409733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2" name="Line 1064"/>
          <p:cNvSpPr>
            <a:spLocks noChangeAspect="1" noChangeShapeType="1"/>
          </p:cNvSpPr>
          <p:nvPr/>
        </p:nvSpPr>
        <p:spPr bwMode="auto">
          <a:xfrm flipV="1">
            <a:off x="3384550" y="4097338"/>
            <a:ext cx="4763"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3" name="Line 1065"/>
          <p:cNvSpPr>
            <a:spLocks noChangeAspect="1" noChangeShapeType="1"/>
          </p:cNvSpPr>
          <p:nvPr/>
        </p:nvSpPr>
        <p:spPr bwMode="auto">
          <a:xfrm flipV="1">
            <a:off x="3943350" y="4097338"/>
            <a:ext cx="1588"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4" name="Line 1066"/>
          <p:cNvSpPr>
            <a:spLocks noChangeAspect="1" noChangeShapeType="1"/>
          </p:cNvSpPr>
          <p:nvPr/>
        </p:nvSpPr>
        <p:spPr bwMode="auto">
          <a:xfrm flipV="1">
            <a:off x="4508500" y="409733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5" name="Line 1067"/>
          <p:cNvSpPr>
            <a:spLocks noChangeAspect="1" noChangeShapeType="1"/>
          </p:cNvSpPr>
          <p:nvPr/>
        </p:nvSpPr>
        <p:spPr bwMode="auto">
          <a:xfrm flipV="1">
            <a:off x="5075238" y="409733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6" name="Line 1068"/>
          <p:cNvSpPr>
            <a:spLocks noChangeAspect="1" noChangeShapeType="1"/>
          </p:cNvSpPr>
          <p:nvPr/>
        </p:nvSpPr>
        <p:spPr bwMode="auto">
          <a:xfrm flipV="1">
            <a:off x="5641975" y="4097338"/>
            <a:ext cx="1588"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07" name="Oval 1073"/>
          <p:cNvSpPr>
            <a:spLocks noChangeArrowheads="1"/>
          </p:cNvSpPr>
          <p:nvPr/>
        </p:nvSpPr>
        <p:spPr bwMode="auto">
          <a:xfrm>
            <a:off x="3890963" y="3244850"/>
            <a:ext cx="104775" cy="9366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08" name="Oval 1074"/>
          <p:cNvSpPr>
            <a:spLocks noChangeArrowheads="1"/>
          </p:cNvSpPr>
          <p:nvPr/>
        </p:nvSpPr>
        <p:spPr bwMode="auto">
          <a:xfrm>
            <a:off x="3336925" y="3298825"/>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09" name="Oval 1075"/>
          <p:cNvSpPr>
            <a:spLocks noChangeArrowheads="1"/>
          </p:cNvSpPr>
          <p:nvPr/>
        </p:nvSpPr>
        <p:spPr bwMode="auto">
          <a:xfrm>
            <a:off x="2765425" y="3495675"/>
            <a:ext cx="104775" cy="9366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10" name="Oval 1076"/>
          <p:cNvSpPr>
            <a:spLocks noChangeArrowheads="1"/>
          </p:cNvSpPr>
          <p:nvPr/>
        </p:nvSpPr>
        <p:spPr bwMode="auto">
          <a:xfrm>
            <a:off x="2201863" y="3629025"/>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11" name="Line 1085"/>
          <p:cNvSpPr>
            <a:spLocks noChangeAspect="1" noChangeShapeType="1"/>
          </p:cNvSpPr>
          <p:nvPr/>
        </p:nvSpPr>
        <p:spPr bwMode="auto">
          <a:xfrm flipV="1">
            <a:off x="6189663" y="4103688"/>
            <a:ext cx="1587"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2" name="Line 1086"/>
          <p:cNvSpPr>
            <a:spLocks noChangeAspect="1" noChangeShapeType="1"/>
          </p:cNvSpPr>
          <p:nvPr/>
        </p:nvSpPr>
        <p:spPr bwMode="auto">
          <a:xfrm flipV="1">
            <a:off x="6707188" y="4103688"/>
            <a:ext cx="1587"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3" name="Line 1094"/>
          <p:cNvSpPr>
            <a:spLocks noChangeAspect="1" noChangeShapeType="1"/>
          </p:cNvSpPr>
          <p:nvPr/>
        </p:nvSpPr>
        <p:spPr bwMode="auto">
          <a:xfrm flipV="1">
            <a:off x="7223125" y="4103688"/>
            <a:ext cx="3175" cy="508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14" name="Oval 1099"/>
          <p:cNvSpPr>
            <a:spLocks noChangeArrowheads="1"/>
          </p:cNvSpPr>
          <p:nvPr/>
        </p:nvSpPr>
        <p:spPr bwMode="auto">
          <a:xfrm>
            <a:off x="6670675" y="3497263"/>
            <a:ext cx="104775" cy="95250"/>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15" name="Oval 1075"/>
          <p:cNvSpPr>
            <a:spLocks noChangeArrowheads="1"/>
          </p:cNvSpPr>
          <p:nvPr/>
        </p:nvSpPr>
        <p:spPr bwMode="auto">
          <a:xfrm>
            <a:off x="4459288" y="3530600"/>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16" name="Oval 1075"/>
          <p:cNvSpPr>
            <a:spLocks noChangeArrowheads="1"/>
          </p:cNvSpPr>
          <p:nvPr/>
        </p:nvSpPr>
        <p:spPr bwMode="auto">
          <a:xfrm>
            <a:off x="5022850" y="3856038"/>
            <a:ext cx="104775" cy="93662"/>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17" name="Oval 1075"/>
          <p:cNvSpPr>
            <a:spLocks noChangeArrowheads="1"/>
          </p:cNvSpPr>
          <p:nvPr/>
        </p:nvSpPr>
        <p:spPr bwMode="auto">
          <a:xfrm>
            <a:off x="5589588" y="3949700"/>
            <a:ext cx="104775" cy="95250"/>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18" name="Oval 1075"/>
          <p:cNvSpPr>
            <a:spLocks noChangeArrowheads="1"/>
          </p:cNvSpPr>
          <p:nvPr/>
        </p:nvSpPr>
        <p:spPr bwMode="auto">
          <a:xfrm>
            <a:off x="6148388" y="3597275"/>
            <a:ext cx="104775" cy="93663"/>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19" name="Oval 1073"/>
          <p:cNvSpPr>
            <a:spLocks noChangeArrowheads="1"/>
          </p:cNvSpPr>
          <p:nvPr/>
        </p:nvSpPr>
        <p:spPr bwMode="auto">
          <a:xfrm>
            <a:off x="3894138" y="2711450"/>
            <a:ext cx="104775" cy="93663"/>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20" name="Oval 1074"/>
          <p:cNvSpPr>
            <a:spLocks noChangeArrowheads="1"/>
          </p:cNvSpPr>
          <p:nvPr/>
        </p:nvSpPr>
        <p:spPr bwMode="auto">
          <a:xfrm>
            <a:off x="3340100" y="2765425"/>
            <a:ext cx="104775" cy="95250"/>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21" name="Oval 1075"/>
          <p:cNvSpPr>
            <a:spLocks noChangeArrowheads="1"/>
          </p:cNvSpPr>
          <p:nvPr/>
        </p:nvSpPr>
        <p:spPr bwMode="auto">
          <a:xfrm>
            <a:off x="2770188" y="2962275"/>
            <a:ext cx="104775" cy="93663"/>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22" name="Oval 1076"/>
          <p:cNvSpPr>
            <a:spLocks noChangeArrowheads="1"/>
          </p:cNvSpPr>
          <p:nvPr/>
        </p:nvSpPr>
        <p:spPr bwMode="auto">
          <a:xfrm>
            <a:off x="2205038" y="2776538"/>
            <a:ext cx="104775" cy="93662"/>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23" name="Oval 1099"/>
          <p:cNvSpPr>
            <a:spLocks noChangeArrowheads="1"/>
          </p:cNvSpPr>
          <p:nvPr/>
        </p:nvSpPr>
        <p:spPr bwMode="auto">
          <a:xfrm>
            <a:off x="6673850" y="2906713"/>
            <a:ext cx="104775" cy="95250"/>
          </a:xfrm>
          <a:prstGeom prst="ellipse">
            <a:avLst/>
          </a:prstGeom>
          <a:solidFill>
            <a:srgbClr val="00B0F0"/>
          </a:solidFill>
          <a:ln w="9525">
            <a:solidFill>
              <a:srgbClr val="C2C2C2"/>
            </a:solidFill>
            <a:round/>
            <a:headEnd/>
            <a:tailEnd/>
          </a:ln>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24" name="Oval 1075"/>
          <p:cNvSpPr>
            <a:spLocks noChangeArrowheads="1"/>
          </p:cNvSpPr>
          <p:nvPr/>
        </p:nvSpPr>
        <p:spPr bwMode="auto">
          <a:xfrm>
            <a:off x="4462463" y="2836863"/>
            <a:ext cx="104775" cy="95250"/>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25" name="Oval 1075"/>
          <p:cNvSpPr>
            <a:spLocks noChangeArrowheads="1"/>
          </p:cNvSpPr>
          <p:nvPr/>
        </p:nvSpPr>
        <p:spPr bwMode="auto">
          <a:xfrm>
            <a:off x="5027613" y="3024188"/>
            <a:ext cx="104775" cy="95250"/>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26" name="Oval 1075"/>
          <p:cNvSpPr>
            <a:spLocks noChangeArrowheads="1"/>
          </p:cNvSpPr>
          <p:nvPr/>
        </p:nvSpPr>
        <p:spPr bwMode="auto">
          <a:xfrm>
            <a:off x="5594350" y="2811463"/>
            <a:ext cx="103188" cy="93662"/>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sp>
        <p:nvSpPr>
          <p:cNvPr id="8227" name="Oval 1075"/>
          <p:cNvSpPr>
            <a:spLocks noChangeArrowheads="1"/>
          </p:cNvSpPr>
          <p:nvPr/>
        </p:nvSpPr>
        <p:spPr bwMode="auto">
          <a:xfrm>
            <a:off x="6151563" y="3006725"/>
            <a:ext cx="104775" cy="93663"/>
          </a:xfrm>
          <a:prstGeom prst="ellipse">
            <a:avLst/>
          </a:prstGeom>
          <a:solidFill>
            <a:srgbClr val="00B0F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p>
        </p:txBody>
      </p:sp>
      <p:cxnSp>
        <p:nvCxnSpPr>
          <p:cNvPr id="5" name="Straight Connector 4"/>
          <p:cNvCxnSpPr>
            <a:stCxn id="8222" idx="4"/>
            <a:endCxn id="8210" idx="0"/>
          </p:cNvCxnSpPr>
          <p:nvPr/>
        </p:nvCxnSpPr>
        <p:spPr>
          <a:xfrm flipH="1">
            <a:off x="2254250" y="2870200"/>
            <a:ext cx="3175" cy="758825"/>
          </a:xfrm>
          <a:prstGeom prst="line">
            <a:avLst/>
          </a:prstGeom>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8221" idx="4"/>
            <a:endCxn id="8209" idx="0"/>
          </p:cNvCxnSpPr>
          <p:nvPr/>
        </p:nvCxnSpPr>
        <p:spPr>
          <a:xfrm flipH="1">
            <a:off x="2817813" y="3055938"/>
            <a:ext cx="4762" cy="439737"/>
          </a:xfrm>
          <a:prstGeom prst="line">
            <a:avLst/>
          </a:prstGeom>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8220" idx="4"/>
            <a:endCxn id="8208" idx="0"/>
          </p:cNvCxnSpPr>
          <p:nvPr/>
        </p:nvCxnSpPr>
        <p:spPr>
          <a:xfrm flipH="1">
            <a:off x="3389313" y="2860675"/>
            <a:ext cx="3175" cy="438150"/>
          </a:xfrm>
          <a:prstGeom prst="line">
            <a:avLst/>
          </a:prstGeom>
        </p:spPr>
        <p:style>
          <a:lnRef idx="2">
            <a:schemeClr val="accent1"/>
          </a:lnRef>
          <a:fillRef idx="0">
            <a:schemeClr val="accent1"/>
          </a:fillRef>
          <a:effectRef idx="1">
            <a:schemeClr val="accent1"/>
          </a:effectRef>
          <a:fontRef idx="minor">
            <a:schemeClr val="tx1"/>
          </a:fontRef>
        </p:style>
      </p:cxnSp>
      <p:cxnSp>
        <p:nvCxnSpPr>
          <p:cNvPr id="83" name="Straight Connector 82"/>
          <p:cNvCxnSpPr>
            <a:stCxn id="8219" idx="4"/>
            <a:endCxn id="8207" idx="0"/>
          </p:cNvCxnSpPr>
          <p:nvPr/>
        </p:nvCxnSpPr>
        <p:spPr>
          <a:xfrm flipH="1">
            <a:off x="3943350" y="2805113"/>
            <a:ext cx="3175" cy="439737"/>
          </a:xfrm>
          <a:prstGeom prst="line">
            <a:avLst/>
          </a:prstGeom>
        </p:spPr>
        <p:style>
          <a:lnRef idx="2">
            <a:schemeClr val="accent1"/>
          </a:lnRef>
          <a:fillRef idx="0">
            <a:schemeClr val="accent1"/>
          </a:fillRef>
          <a:effectRef idx="1">
            <a:schemeClr val="accent1"/>
          </a:effectRef>
          <a:fontRef idx="minor">
            <a:schemeClr val="tx1"/>
          </a:fontRef>
        </p:style>
      </p:cxnSp>
      <p:cxnSp>
        <p:nvCxnSpPr>
          <p:cNvPr id="84" name="Straight Connector 83"/>
          <p:cNvCxnSpPr>
            <a:stCxn id="8224" idx="4"/>
            <a:endCxn id="8215" idx="0"/>
          </p:cNvCxnSpPr>
          <p:nvPr/>
        </p:nvCxnSpPr>
        <p:spPr>
          <a:xfrm flipH="1">
            <a:off x="4511675" y="2932113"/>
            <a:ext cx="3175" cy="598487"/>
          </a:xfrm>
          <a:prstGeom prst="line">
            <a:avLst/>
          </a:prstGeom>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8225" idx="4"/>
            <a:endCxn id="8216" idx="0"/>
          </p:cNvCxnSpPr>
          <p:nvPr/>
        </p:nvCxnSpPr>
        <p:spPr>
          <a:xfrm flipH="1">
            <a:off x="5075238" y="3119438"/>
            <a:ext cx="4762" cy="736600"/>
          </a:xfrm>
          <a:prstGeom prst="line">
            <a:avLst/>
          </a:prstGeom>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8226" idx="4"/>
            <a:endCxn id="8217" idx="0"/>
          </p:cNvCxnSpPr>
          <p:nvPr/>
        </p:nvCxnSpPr>
        <p:spPr>
          <a:xfrm flipH="1">
            <a:off x="5641975" y="2905125"/>
            <a:ext cx="3175" cy="1044575"/>
          </a:xfrm>
          <a:prstGeom prst="line">
            <a:avLst/>
          </a:prstGeom>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227" idx="4"/>
            <a:endCxn id="8218" idx="0"/>
          </p:cNvCxnSpPr>
          <p:nvPr/>
        </p:nvCxnSpPr>
        <p:spPr>
          <a:xfrm flipH="1">
            <a:off x="6200775" y="3100388"/>
            <a:ext cx="3175" cy="496887"/>
          </a:xfrm>
          <a:prstGeom prst="line">
            <a:avLst/>
          </a:prstGeom>
        </p:spPr>
        <p:style>
          <a:lnRef idx="2">
            <a:schemeClr val="accent1"/>
          </a:lnRef>
          <a:fillRef idx="0">
            <a:schemeClr val="accent1"/>
          </a:fillRef>
          <a:effectRef idx="1">
            <a:schemeClr val="accent1"/>
          </a:effectRef>
          <a:fontRef idx="minor">
            <a:schemeClr val="tx1"/>
          </a:fontRef>
        </p:style>
      </p:cxnSp>
      <p:cxnSp>
        <p:nvCxnSpPr>
          <p:cNvPr id="88" name="Straight Connector 87"/>
          <p:cNvCxnSpPr>
            <a:stCxn id="8223" idx="4"/>
            <a:endCxn id="8214" idx="0"/>
          </p:cNvCxnSpPr>
          <p:nvPr/>
        </p:nvCxnSpPr>
        <p:spPr>
          <a:xfrm flipH="1">
            <a:off x="6723063" y="3001963"/>
            <a:ext cx="3175" cy="495300"/>
          </a:xfrm>
          <a:prstGeom prst="line">
            <a:avLst/>
          </a:prstGeom>
        </p:spPr>
        <p:style>
          <a:lnRef idx="2">
            <a:schemeClr val="accent1"/>
          </a:lnRef>
          <a:fillRef idx="0">
            <a:schemeClr val="accent1"/>
          </a:fillRef>
          <a:effectRef idx="1">
            <a:schemeClr val="accent1"/>
          </a:effectRef>
          <a:fontRef idx="minor">
            <a:schemeClr val="tx1"/>
          </a:fontRef>
        </p:style>
      </p:cxnSp>
      <p:sp>
        <p:nvSpPr>
          <p:cNvPr id="2" name="TextBox 1"/>
          <p:cNvSpPr txBox="1">
            <a:spLocks noRot="1" noChangeAspect="1" noMove="1" noResize="1" noEditPoints="1" noAdjustHandles="1" noChangeArrowheads="1" noChangeShapeType="1" noTextEdit="1"/>
          </p:cNvSpPr>
          <p:nvPr/>
        </p:nvSpPr>
        <p:spPr>
          <a:xfrm>
            <a:off x="3048000" y="5023999"/>
            <a:ext cx="3870611" cy="1529201"/>
          </a:xfrm>
          <a:prstGeom prst="rect">
            <a:avLst/>
          </a:prstGeom>
          <a:blipFill rotWithShape="1">
            <a:blip r:embed="rId2"/>
            <a:stretch>
              <a:fillRect/>
            </a:stretch>
          </a:blipFill>
        </p:spPr>
        <p:txBody>
          <a:bodyPr/>
          <a:lstStyle/>
          <a:p>
            <a:r>
              <a:rPr lang="en-US">
                <a:noFill/>
              </a:rPr>
              <a:t> </a:t>
            </a:r>
          </a:p>
        </p:txBody>
      </p:sp>
      <p:sp>
        <p:nvSpPr>
          <p:cNvPr id="3" name="Footer Placeholder 2">
            <a:extLst>
              <a:ext uri="{FF2B5EF4-FFF2-40B4-BE49-F238E27FC236}">
                <a16:creationId xmlns:a16="http://schemas.microsoft.com/office/drawing/2014/main" id="{AB82E92C-5DF3-475E-B4E7-35F588CD07A0}"/>
              </a:ext>
            </a:extLst>
          </p:cNvPr>
          <p:cNvSpPr>
            <a:spLocks noGrp="1"/>
          </p:cNvSpPr>
          <p:nvPr>
            <p:ph type="ftr" sz="quarter" idx="11"/>
          </p:nvPr>
        </p:nvSpPr>
        <p:spPr/>
        <p:txBody>
          <a:bodyPr/>
          <a:lstStyle/>
          <a:p>
            <a:r>
              <a:rPr lang="en-US"/>
              <a:t>Echihabi, Zoumpatianos, Palpanas - ISCC 2020</a:t>
            </a:r>
            <a:endParaRPr lang="en-US" dirty="0"/>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Title 1"/>
          <p:cNvSpPr>
            <a:spLocks noGrp="1"/>
          </p:cNvSpPr>
          <p:nvPr>
            <p:ph type="title"/>
          </p:nvPr>
        </p:nvSpPr>
        <p:spPr/>
        <p:txBody>
          <a:bodyPr/>
          <a:lstStyle/>
          <a:p>
            <a:pPr eaLnBrk="1" hangingPunct="1"/>
            <a:r>
              <a:rPr lang="en-US" altLang="en-US" dirty="0"/>
              <a:t>Neuroscience</a:t>
            </a:r>
          </a:p>
        </p:txBody>
      </p:sp>
      <p:sp>
        <p:nvSpPr>
          <p:cNvPr id="247811" name="Content Placeholder 2"/>
          <p:cNvSpPr>
            <a:spLocks noGrp="1"/>
          </p:cNvSpPr>
          <p:nvPr>
            <p:ph idx="1"/>
          </p:nvPr>
        </p:nvSpPr>
        <p:spPr/>
        <p:txBody>
          <a:bodyPr/>
          <a:lstStyle/>
          <a:p>
            <a:pPr eaLnBrk="1" hangingPunct="1"/>
            <a:r>
              <a:rPr lang="en-US" altLang="en-US" dirty="0"/>
              <a:t>functional Resonance Magnetic Imaging (fMRI) data</a:t>
            </a:r>
          </a:p>
          <a:p>
            <a:pPr lvl="1" eaLnBrk="1" hangingPunct="1"/>
            <a:r>
              <a:rPr lang="en-US" altLang="en-US" dirty="0"/>
              <a:t>primary experimental tool of neuroscientists</a:t>
            </a:r>
          </a:p>
          <a:p>
            <a:pPr lvl="1" eaLnBrk="1" hangingPunct="1"/>
            <a:r>
              <a:rPr lang="en-US" altLang="en-US" dirty="0"/>
              <a:t>reveal how different parts of brain respond to stimuli</a:t>
            </a:r>
          </a:p>
          <a:p>
            <a:pPr lvl="1" eaLnBrk="1" hangingPunct="1"/>
            <a:endParaRPr lang="en-US" altLang="en-US" dirty="0"/>
          </a:p>
          <a:p>
            <a:pPr eaLnBrk="1" hangingPunct="1"/>
            <a:endParaRPr lang="en-US" alt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530B1253-5FA7-4B62-86E9-07F3CD5830A4}" type="slidenum">
              <a:rPr lang="en-US" smtClean="0">
                <a:solidFill>
                  <a:srgbClr val="FFFFFF"/>
                </a:solidFill>
              </a:rPr>
              <a:pPr fontAlgn="base">
                <a:spcBef>
                  <a:spcPct val="0"/>
                </a:spcBef>
                <a:spcAft>
                  <a:spcPct val="0"/>
                </a:spcAft>
                <a:defRPr/>
              </a:pPr>
              <a:t>14</a:t>
            </a:fld>
            <a:endParaRPr lang="en-US">
              <a:solidFill>
                <a:srgbClr val="FFFFFF"/>
              </a:solidFill>
            </a:endParaRPr>
          </a:p>
        </p:txBody>
      </p:sp>
      <p:pic>
        <p:nvPicPr>
          <p:cNvPr id="247814" name="Picture 6" descr="C:\Users\themis\Desktop\fmri-image-5.jpg"/>
          <p:cNvPicPr>
            <a:picLocks noChangeAspect="1" noChangeArrowheads="1"/>
          </p:cNvPicPr>
          <p:nvPr/>
        </p:nvPicPr>
        <p:blipFill>
          <a:blip r:embed="rId2">
            <a:extLst>
              <a:ext uri="{28A0092B-C50C-407E-A947-70E740481C1C}">
                <a14:useLocalDpi xmlns:a14="http://schemas.microsoft.com/office/drawing/2010/main" val="0"/>
              </a:ext>
            </a:extLst>
          </a:blip>
          <a:srcRect l="15884" t="28419" r="17055" b="5750"/>
          <a:stretch>
            <a:fillRect/>
          </a:stretch>
        </p:blipFill>
        <p:spPr bwMode="auto">
          <a:xfrm>
            <a:off x="762000" y="4375149"/>
            <a:ext cx="3678238" cy="2406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7815" name="Picture 7" descr="C:\Users\themis\Desktop\fmri.jpg"/>
          <p:cNvPicPr>
            <a:picLocks noChangeAspect="1" noChangeArrowheads="1"/>
          </p:cNvPicPr>
          <p:nvPr/>
        </p:nvPicPr>
        <p:blipFill>
          <a:blip r:embed="rId3" cstate="print">
            <a:extLst>
              <a:ext uri="{28A0092B-C50C-407E-A947-70E740481C1C}">
                <a14:useLocalDpi xmlns:a14="http://schemas.microsoft.com/office/drawing/2010/main" val="0"/>
              </a:ext>
            </a:extLst>
          </a:blip>
          <a:srcRect l="7770" t="13138" b="23526"/>
          <a:stretch>
            <a:fillRect/>
          </a:stretch>
        </p:blipFill>
        <p:spPr bwMode="auto">
          <a:xfrm>
            <a:off x="4648200" y="4375149"/>
            <a:ext cx="3505200" cy="2406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2" name="Picture 2" descr="C:\Users\a\Desktop\fmri.png"/>
          <p:cNvPicPr>
            <a:picLocks noChangeAspect="1" noChangeArrowheads="1"/>
          </p:cNvPicPr>
          <p:nvPr/>
        </p:nvPicPr>
        <p:blipFill rotWithShape="1">
          <a:blip r:embed="rId4">
            <a:extLst>
              <a:ext uri="{28A0092B-C50C-407E-A947-70E740481C1C}">
                <a14:useLocalDpi xmlns:a14="http://schemas.microsoft.com/office/drawing/2010/main" val="0"/>
              </a:ext>
            </a:extLst>
          </a:blip>
          <a:srcRect l="42262" t="18394" r="2288" b="8589"/>
          <a:stretch/>
        </p:blipFill>
        <p:spPr bwMode="auto">
          <a:xfrm>
            <a:off x="1166807" y="3686925"/>
            <a:ext cx="3881967" cy="1655235"/>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id="{04157117-A294-42A5-8030-51B0A5ADEAEC}"/>
              </a:ext>
            </a:extLst>
          </p:cNvPr>
          <p:cNvGrpSpPr/>
          <p:nvPr/>
        </p:nvGrpSpPr>
        <p:grpSpPr>
          <a:xfrm>
            <a:off x="119271" y="5915687"/>
            <a:ext cx="816389" cy="835917"/>
            <a:chOff x="1693381" y="4398972"/>
            <a:chExt cx="1003544" cy="993508"/>
          </a:xfrm>
        </p:grpSpPr>
        <p:pic>
          <p:nvPicPr>
            <p:cNvPr id="13" name="Picture 12">
              <a:extLst>
                <a:ext uri="{FF2B5EF4-FFF2-40B4-BE49-F238E27FC236}">
                  <a16:creationId xmlns:a16="http://schemas.microsoft.com/office/drawing/2014/main" id="{7714B9DC-B9C2-43E0-BB60-4291D3291EB9}"/>
                </a:ext>
              </a:extLst>
            </p:cNvPr>
            <p:cNvPicPr>
              <a:picLocks noChangeAspect="1"/>
            </p:cNvPicPr>
            <p:nvPr/>
          </p:nvPicPr>
          <p:blipFill>
            <a:blip r:embed="rId5"/>
            <a:stretch>
              <a:fillRect/>
            </a:stretch>
          </p:blipFill>
          <p:spPr>
            <a:xfrm>
              <a:off x="1693381" y="4398972"/>
              <a:ext cx="1003544" cy="993508"/>
            </a:xfrm>
            <a:prstGeom prst="rect">
              <a:avLst/>
            </a:prstGeom>
          </p:spPr>
        </p:pic>
        <p:sp>
          <p:nvSpPr>
            <p:cNvPr id="14" name="TextBox 13">
              <a:extLst>
                <a:ext uri="{FF2B5EF4-FFF2-40B4-BE49-F238E27FC236}">
                  <a16:creationId xmlns:a16="http://schemas.microsoft.com/office/drawing/2014/main" id="{E4DD0046-60F7-47D6-A557-50F8D2A9035F}"/>
                </a:ext>
              </a:extLst>
            </p:cNvPr>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sp>
        <p:nvSpPr>
          <p:cNvPr id="2" name="Footer Placeholder 1">
            <a:extLst>
              <a:ext uri="{FF2B5EF4-FFF2-40B4-BE49-F238E27FC236}">
                <a16:creationId xmlns:a16="http://schemas.microsoft.com/office/drawing/2014/main" id="{9D924DFF-5A58-4225-B29B-A1981E4FF53A}"/>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96122162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p:txBody>
          <a:bodyPr/>
          <a:lstStyle/>
          <a:p>
            <a:r>
              <a:rPr lang="en-US" altLang="en-US"/>
              <a:t>Correlation</a:t>
            </a:r>
          </a:p>
        </p:txBody>
      </p:sp>
      <p:sp>
        <p:nvSpPr>
          <p:cNvPr id="9219" name="Content Placeholder 2"/>
          <p:cNvSpPr>
            <a:spLocks noGrp="1"/>
          </p:cNvSpPr>
          <p:nvPr>
            <p:ph idx="1"/>
          </p:nvPr>
        </p:nvSpPr>
        <p:spPr/>
        <p:txBody>
          <a:bodyPr/>
          <a:lstStyle/>
          <a:p>
            <a:r>
              <a:rPr lang="en-US" altLang="en-US"/>
              <a:t>measures the degree of relationship between data series</a:t>
            </a:r>
          </a:p>
          <a:p>
            <a:pPr lvl="1"/>
            <a:r>
              <a:rPr lang="en-US" altLang="en-US"/>
              <a:t>indicates the degree and direction of relationship</a:t>
            </a:r>
          </a:p>
          <a:p>
            <a:endParaRPr lang="en-US" altLang="en-US"/>
          </a:p>
          <a:p>
            <a:endParaRPr lang="en-US" altLang="en-US"/>
          </a:p>
        </p:txBody>
      </p:sp>
      <p:sp>
        <p:nvSpPr>
          <p:cNvPr id="9220"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9AC7D760-8CCA-4D40-A3BD-79BF69AECA7B}" type="slidenum">
              <a:rPr lang="en-US" altLang="en-US" sz="1800" smtClean="0">
                <a:solidFill>
                  <a:srgbClr val="FFFFFF"/>
                </a:solidFill>
                <a:latin typeface="Georgia" pitchFamily="18" charset="0"/>
              </a:rPr>
              <a:pPr eaLnBrk="1" hangingPunct="1"/>
              <a:t>140</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7858A813-E3F3-4F73-885B-6E6D1ADF4C1D}"/>
              </a:ext>
            </a:extLst>
          </p:cNvPr>
          <p:cNvSpPr>
            <a:spLocks noGrp="1"/>
          </p:cNvSpPr>
          <p:nvPr>
            <p:ph type="ftr" sz="quarter" idx="11"/>
          </p:nvPr>
        </p:nvSpPr>
        <p:spPr/>
        <p:txBody>
          <a:bodyPr/>
          <a:lstStyle/>
          <a:p>
            <a:r>
              <a:rPr lang="en-US"/>
              <a:t>Echihabi, Zoumpatianos, Palpanas - ISCC 2020</a:t>
            </a:r>
            <a:endParaRPr lang="en-US" dirty="0"/>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p:txBody>
          <a:bodyPr/>
          <a:lstStyle/>
          <a:p>
            <a:r>
              <a:rPr lang="en-US" altLang="en-US"/>
              <a:t>Correlation</a:t>
            </a:r>
          </a:p>
        </p:txBody>
      </p:sp>
      <p:sp>
        <p:nvSpPr>
          <p:cNvPr id="10243" name="Content Placeholder 2"/>
          <p:cNvSpPr>
            <a:spLocks noGrp="1"/>
          </p:cNvSpPr>
          <p:nvPr>
            <p:ph idx="1"/>
          </p:nvPr>
        </p:nvSpPr>
        <p:spPr/>
        <p:txBody>
          <a:bodyPr/>
          <a:lstStyle/>
          <a:p>
            <a:r>
              <a:rPr lang="en-US" altLang="en-US"/>
              <a:t>measures the degree of relationship between data series</a:t>
            </a:r>
          </a:p>
          <a:p>
            <a:pPr lvl="1"/>
            <a:r>
              <a:rPr lang="en-US" altLang="en-US"/>
              <a:t>indicates the degree and direction of relationship</a:t>
            </a:r>
          </a:p>
          <a:p>
            <a:r>
              <a:rPr lang="en-US" altLang="en-US"/>
              <a:t>direction of change</a:t>
            </a:r>
          </a:p>
          <a:p>
            <a:pPr lvl="1"/>
            <a:r>
              <a:rPr lang="en-US" altLang="en-US"/>
              <a:t>positive correlation</a:t>
            </a:r>
          </a:p>
          <a:p>
            <a:pPr lvl="2"/>
            <a:r>
              <a:rPr lang="en-US" altLang="en-US"/>
              <a:t>values of two data series change in same direction</a:t>
            </a:r>
          </a:p>
          <a:p>
            <a:pPr lvl="1"/>
            <a:r>
              <a:rPr lang="en-US" altLang="en-US"/>
              <a:t>negative correlation</a:t>
            </a:r>
          </a:p>
          <a:p>
            <a:pPr lvl="2"/>
            <a:r>
              <a:rPr lang="en-US" altLang="en-US"/>
              <a:t>values of two data series change in opposite directions</a:t>
            </a:r>
          </a:p>
          <a:p>
            <a:endParaRPr lang="en-US" altLang="en-US"/>
          </a:p>
          <a:p>
            <a:endParaRPr lang="en-US" altLang="en-US"/>
          </a:p>
        </p:txBody>
      </p:sp>
      <p:sp>
        <p:nvSpPr>
          <p:cNvPr id="1024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ACF9C9BF-0F11-4089-9188-C4EE30A927FA}" type="slidenum">
              <a:rPr lang="en-US" altLang="en-US" sz="1800" smtClean="0">
                <a:solidFill>
                  <a:srgbClr val="FFFFFF"/>
                </a:solidFill>
                <a:latin typeface="Georgia" pitchFamily="18" charset="0"/>
              </a:rPr>
              <a:pPr eaLnBrk="1" hangingPunct="1"/>
              <a:t>141</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1AA9ACC0-20AD-4262-B628-B64887277FB6}"/>
              </a:ext>
            </a:extLst>
          </p:cNvPr>
          <p:cNvSpPr>
            <a:spLocks noGrp="1"/>
          </p:cNvSpPr>
          <p:nvPr>
            <p:ph type="ftr" sz="quarter" idx="11"/>
          </p:nvPr>
        </p:nvSpPr>
        <p:spPr/>
        <p:txBody>
          <a:bodyPr/>
          <a:lstStyle/>
          <a:p>
            <a:r>
              <a:rPr lang="en-US"/>
              <a:t>Echihabi, Zoumpatianos, Palpanas - ISCC 2020</a:t>
            </a:r>
            <a:endParaRPr lang="en-US" dirty="0"/>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r>
              <a:rPr lang="en-US" altLang="en-US"/>
              <a:t>Correlation</a:t>
            </a:r>
          </a:p>
        </p:txBody>
      </p:sp>
      <p:sp>
        <p:nvSpPr>
          <p:cNvPr id="11267" name="Content Placeholder 2"/>
          <p:cNvSpPr>
            <a:spLocks noGrp="1"/>
          </p:cNvSpPr>
          <p:nvPr>
            <p:ph idx="1"/>
          </p:nvPr>
        </p:nvSpPr>
        <p:spPr/>
        <p:txBody>
          <a:bodyPr>
            <a:normAutofit fontScale="92500" lnSpcReduction="10000"/>
          </a:bodyPr>
          <a:lstStyle/>
          <a:p>
            <a:r>
              <a:rPr lang="en-US" altLang="en-US"/>
              <a:t>measures the degree of relationship between data series</a:t>
            </a:r>
          </a:p>
          <a:p>
            <a:pPr lvl="1"/>
            <a:r>
              <a:rPr lang="en-US" altLang="en-US"/>
              <a:t>indicates the degree and direction of relationship</a:t>
            </a:r>
          </a:p>
          <a:p>
            <a:r>
              <a:rPr lang="en-US" altLang="en-US"/>
              <a:t>direction of change</a:t>
            </a:r>
          </a:p>
          <a:p>
            <a:pPr lvl="1"/>
            <a:r>
              <a:rPr lang="en-US" altLang="en-US"/>
              <a:t>positive correlation</a:t>
            </a:r>
          </a:p>
          <a:p>
            <a:pPr lvl="2"/>
            <a:r>
              <a:rPr lang="en-US" altLang="en-US"/>
              <a:t>values of two data series change in same direction</a:t>
            </a:r>
          </a:p>
          <a:p>
            <a:pPr lvl="1"/>
            <a:r>
              <a:rPr lang="en-US" altLang="en-US"/>
              <a:t>negative correlation</a:t>
            </a:r>
          </a:p>
          <a:p>
            <a:pPr lvl="2"/>
            <a:r>
              <a:rPr lang="en-US" altLang="en-US"/>
              <a:t>values of two data series change in opposite directions</a:t>
            </a:r>
          </a:p>
          <a:p>
            <a:r>
              <a:rPr lang="en-US" altLang="en-US"/>
              <a:t>linear correlation</a:t>
            </a:r>
          </a:p>
          <a:p>
            <a:pPr lvl="1"/>
            <a:r>
              <a:rPr lang="en-US" altLang="en-US"/>
              <a:t>amount of change in one data series bears constant ratio of change in the other data series</a:t>
            </a:r>
          </a:p>
          <a:p>
            <a:endParaRPr lang="en-US" altLang="en-US"/>
          </a:p>
          <a:p>
            <a:endParaRPr lang="en-US" altLang="en-US"/>
          </a:p>
        </p:txBody>
      </p:sp>
      <p:sp>
        <p:nvSpPr>
          <p:cNvPr id="1126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69D16DB0-4D22-4EA7-8809-180B6454BDA9}" type="slidenum">
              <a:rPr lang="en-US" altLang="en-US" sz="1800" smtClean="0">
                <a:solidFill>
                  <a:srgbClr val="FFFFFF"/>
                </a:solidFill>
                <a:latin typeface="Georgia" pitchFamily="18" charset="0"/>
              </a:rPr>
              <a:pPr eaLnBrk="1" hangingPunct="1"/>
              <a:t>142</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8FEC8CCE-E3AB-4C11-9635-674205060137}"/>
              </a:ext>
            </a:extLst>
          </p:cNvPr>
          <p:cNvSpPr>
            <a:spLocks noGrp="1"/>
          </p:cNvSpPr>
          <p:nvPr>
            <p:ph type="ftr" sz="quarter" idx="11"/>
          </p:nvPr>
        </p:nvSpPr>
        <p:spPr/>
        <p:txBody>
          <a:bodyPr/>
          <a:lstStyle/>
          <a:p>
            <a:r>
              <a:rPr lang="en-US"/>
              <a:t>Echihabi, Zoumpatianos, Palpanas - ISCC 2020</a:t>
            </a:r>
            <a:endParaRPr lang="en-US" dirty="0"/>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p:txBody>
          <a:bodyPr/>
          <a:lstStyle/>
          <a:p>
            <a:r>
              <a:rPr lang="en-US" altLang="en-US"/>
              <a:t>Correlation</a:t>
            </a:r>
          </a:p>
        </p:txBody>
      </p:sp>
      <p:sp>
        <p:nvSpPr>
          <p:cNvPr id="12291" name="Content Placeholder 2"/>
          <p:cNvSpPr>
            <a:spLocks noGrp="1"/>
          </p:cNvSpPr>
          <p:nvPr>
            <p:ph idx="1"/>
          </p:nvPr>
        </p:nvSpPr>
        <p:spPr/>
        <p:txBody>
          <a:bodyPr>
            <a:normAutofit fontScale="85000" lnSpcReduction="10000"/>
          </a:bodyPr>
          <a:lstStyle/>
          <a:p>
            <a:r>
              <a:rPr lang="en-US" altLang="en-US"/>
              <a:t>measures the degree of relationship between data series</a:t>
            </a:r>
          </a:p>
          <a:p>
            <a:pPr lvl="1"/>
            <a:r>
              <a:rPr lang="en-US" altLang="en-US"/>
              <a:t>indicates the degree and direction of relationship</a:t>
            </a:r>
          </a:p>
          <a:p>
            <a:r>
              <a:rPr lang="en-US" altLang="en-US"/>
              <a:t>direction of change</a:t>
            </a:r>
          </a:p>
          <a:p>
            <a:pPr lvl="1"/>
            <a:r>
              <a:rPr lang="en-US" altLang="en-US"/>
              <a:t>positive correlation</a:t>
            </a:r>
          </a:p>
          <a:p>
            <a:pPr lvl="2"/>
            <a:r>
              <a:rPr lang="en-US" altLang="en-US"/>
              <a:t>values of two data series change in same direction</a:t>
            </a:r>
          </a:p>
          <a:p>
            <a:pPr lvl="1"/>
            <a:r>
              <a:rPr lang="en-US" altLang="en-US"/>
              <a:t>negative correlation</a:t>
            </a:r>
          </a:p>
          <a:p>
            <a:pPr lvl="2"/>
            <a:r>
              <a:rPr lang="en-US" altLang="en-US"/>
              <a:t>values of two data series change in opposite directions</a:t>
            </a:r>
          </a:p>
          <a:p>
            <a:r>
              <a:rPr lang="en-US" altLang="en-US"/>
              <a:t>linear correlation</a:t>
            </a:r>
          </a:p>
          <a:p>
            <a:pPr lvl="1"/>
            <a:r>
              <a:rPr lang="en-US" altLang="en-US"/>
              <a:t>amount of change in one data series bears constant ratio of change in the other data series</a:t>
            </a:r>
          </a:p>
          <a:p>
            <a:endParaRPr lang="en-US" altLang="en-US"/>
          </a:p>
          <a:p>
            <a:r>
              <a:rPr lang="en-US" altLang="en-US"/>
              <a:t>useful in several applications</a:t>
            </a:r>
          </a:p>
          <a:p>
            <a:endParaRPr lang="en-US" altLang="en-US"/>
          </a:p>
        </p:txBody>
      </p:sp>
      <p:sp>
        <p:nvSpPr>
          <p:cNvPr id="12292"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70425F71-CD3B-4407-A2B8-67A9918C3EBD}" type="slidenum">
              <a:rPr lang="en-US" altLang="en-US" sz="1800" smtClean="0">
                <a:solidFill>
                  <a:srgbClr val="FFFFFF"/>
                </a:solidFill>
                <a:latin typeface="Georgia" pitchFamily="18" charset="0"/>
              </a:rPr>
              <a:pPr eaLnBrk="1" hangingPunct="1"/>
              <a:t>143</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A0AE3532-5D5E-4BDA-A09D-DFCF98B72625}"/>
              </a:ext>
            </a:extLst>
          </p:cNvPr>
          <p:cNvSpPr>
            <a:spLocks noGrp="1"/>
          </p:cNvSpPr>
          <p:nvPr>
            <p:ph type="ftr" sz="quarter" idx="11"/>
          </p:nvPr>
        </p:nvSpPr>
        <p:spPr/>
        <p:txBody>
          <a:bodyPr/>
          <a:lstStyle/>
          <a:p>
            <a:r>
              <a:rPr lang="en-US"/>
              <a:t>Echihabi, Zoumpatianos, Palpanas - ISCC 2020</a:t>
            </a:r>
            <a:endParaRPr lang="en-US" dirty="0"/>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ru-RU" altLang="en-US"/>
              <a:t> </a:t>
            </a:r>
            <a:r>
              <a:rPr lang="en-US" altLang="en-US"/>
              <a:t>Pearson’s Correlation Coefficient</a:t>
            </a:r>
          </a:p>
        </p:txBody>
      </p:sp>
      <p:sp>
        <p:nvSpPr>
          <p:cNvPr id="19459" name="Content Placeholder 2"/>
          <p:cNvSpPr>
            <a:spLocks noGrp="1"/>
          </p:cNvSpPr>
          <p:nvPr>
            <p:ph idx="1"/>
          </p:nvPr>
        </p:nvSpPr>
        <p:spPr>
          <a:xfrm>
            <a:off x="457200" y="2249488"/>
            <a:ext cx="8534400" cy="4324350"/>
          </a:xfrm>
        </p:spPr>
        <p:txBody>
          <a:bodyPr>
            <a:normAutofit/>
          </a:bodyPr>
          <a:lstStyle/>
          <a:p>
            <a:pPr>
              <a:lnSpc>
                <a:spcPct val="90000"/>
              </a:lnSpc>
            </a:pPr>
            <a:r>
              <a:rPr lang="en-US" altLang="en-US" sz="2200" dirty="0"/>
              <a:t>used to see linear dependency between values of data series of equal length, n</a:t>
            </a:r>
          </a:p>
          <a:p>
            <a:pPr>
              <a:lnSpc>
                <a:spcPct val="90000"/>
              </a:lnSpc>
            </a:pPr>
            <a:endParaRPr lang="en-US" altLang="en-US" sz="2200" dirty="0"/>
          </a:p>
          <a:p>
            <a:pPr>
              <a:lnSpc>
                <a:spcPct val="90000"/>
              </a:lnSpc>
            </a:pPr>
            <a:endParaRPr lang="en-US" altLang="en-US" sz="2200" dirty="0"/>
          </a:p>
          <a:p>
            <a:pPr>
              <a:lnSpc>
                <a:spcPct val="90000"/>
              </a:lnSpc>
            </a:pPr>
            <a:endParaRPr lang="en-US" altLang="en-US" sz="2200" dirty="0"/>
          </a:p>
          <a:p>
            <a:pPr>
              <a:lnSpc>
                <a:spcPct val="90000"/>
              </a:lnSpc>
            </a:pPr>
            <a:endParaRPr lang="en-US" altLang="en-US" sz="2200" dirty="0"/>
          </a:p>
        </p:txBody>
      </p:sp>
      <p:sp>
        <p:nvSpPr>
          <p:cNvPr id="19460"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62539303-98D2-4155-BD4D-278A40440917}" type="slidenum">
              <a:rPr lang="en-US" altLang="en-US" sz="1800" smtClean="0">
                <a:solidFill>
                  <a:srgbClr val="FFFFFF"/>
                </a:solidFill>
              </a:rPr>
              <a:pPr eaLnBrk="1" hangingPunct="1">
                <a:spcBef>
                  <a:spcPct val="0"/>
                </a:spcBef>
                <a:buClrTx/>
                <a:buFontTx/>
                <a:buNone/>
              </a:pPr>
              <a:t>144</a:t>
            </a:fld>
            <a:endParaRPr lang="en-US" altLang="en-US" sz="1800">
              <a:solidFill>
                <a:srgbClr val="FFFFFF"/>
              </a:solidFill>
            </a:endParaRPr>
          </a:p>
        </p:txBody>
      </p:sp>
      <p:sp>
        <p:nvSpPr>
          <p:cNvPr id="2" name="TextBox 1"/>
          <p:cNvSpPr txBox="1">
            <a:spLocks noRot="1" noChangeAspect="1" noMove="1" noResize="1" noEditPoints="1" noAdjustHandles="1" noChangeArrowheads="1" noChangeShapeType="1" noTextEdit="1"/>
          </p:cNvSpPr>
          <p:nvPr/>
        </p:nvSpPr>
        <p:spPr>
          <a:xfrm>
            <a:off x="2571747" y="2861842"/>
            <a:ext cx="4819653" cy="1100558"/>
          </a:xfrm>
          <a:prstGeom prst="rect">
            <a:avLst/>
          </a:prstGeom>
          <a:blipFill rotWithShape="1">
            <a:blip r:embed="rId2"/>
            <a:stretch>
              <a:fillRect/>
            </a:stretch>
          </a:blipFill>
        </p:spPr>
        <p:txBody>
          <a:bodyPr/>
          <a:lstStyle/>
          <a:p>
            <a:r>
              <a:rPr lang="en-US">
                <a:noFill/>
              </a:rPr>
              <a:t> </a:t>
            </a:r>
          </a:p>
        </p:txBody>
      </p:sp>
      <p:sp>
        <p:nvSpPr>
          <p:cNvPr id="3" name="Footer Placeholder 2">
            <a:extLst>
              <a:ext uri="{FF2B5EF4-FFF2-40B4-BE49-F238E27FC236}">
                <a16:creationId xmlns:a16="http://schemas.microsoft.com/office/drawing/2014/main" id="{DA160F64-FAA8-4897-A04A-23876170DA51}"/>
              </a:ext>
            </a:extLst>
          </p:cNvPr>
          <p:cNvSpPr>
            <a:spLocks noGrp="1"/>
          </p:cNvSpPr>
          <p:nvPr>
            <p:ph type="ftr" sz="quarter" idx="11"/>
          </p:nvPr>
        </p:nvSpPr>
        <p:spPr/>
        <p:txBody>
          <a:bodyPr/>
          <a:lstStyle/>
          <a:p>
            <a:r>
              <a:rPr lang="en-US"/>
              <a:t>Echihabi, Zoumpatianos, Palpanas - ISCC 2020</a:t>
            </a:r>
            <a:endParaRPr lang="en-US" dirty="0"/>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ru-RU" altLang="en-US"/>
              <a:t> </a:t>
            </a:r>
            <a:r>
              <a:rPr lang="en-US" altLang="en-US"/>
              <a:t>Pearson’s Correlation Coefficient</a:t>
            </a:r>
          </a:p>
        </p:txBody>
      </p:sp>
      <p:sp>
        <p:nvSpPr>
          <p:cNvPr id="2048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7761E1E5-2A9F-4493-8E39-073C7387A48C}" type="slidenum">
              <a:rPr lang="en-US" altLang="en-US" sz="1800" smtClean="0">
                <a:solidFill>
                  <a:srgbClr val="FFFFFF"/>
                </a:solidFill>
              </a:rPr>
              <a:pPr eaLnBrk="1" hangingPunct="1">
                <a:spcBef>
                  <a:spcPct val="0"/>
                </a:spcBef>
                <a:buClrTx/>
                <a:buFontTx/>
                <a:buNone/>
              </a:pPr>
              <a:t>145</a:t>
            </a:fld>
            <a:endParaRPr lang="en-US" altLang="en-US" sz="1800">
              <a:solidFill>
                <a:srgbClr val="FFFFFF"/>
              </a:solidFill>
            </a:endParaRPr>
          </a:p>
        </p:txBody>
      </p:sp>
      <p:sp>
        <p:nvSpPr>
          <p:cNvPr id="2" name="TextBox 1"/>
          <p:cNvSpPr txBox="1">
            <a:spLocks noRot="1" noChangeAspect="1" noMove="1" noResize="1" noEditPoints="1" noAdjustHandles="1" noChangeArrowheads="1" noChangeShapeType="1" noTextEdit="1"/>
          </p:cNvSpPr>
          <p:nvPr/>
        </p:nvSpPr>
        <p:spPr>
          <a:xfrm>
            <a:off x="2571747" y="2861842"/>
            <a:ext cx="4819653" cy="1100558"/>
          </a:xfrm>
          <a:prstGeom prst="rect">
            <a:avLst/>
          </a:prstGeom>
          <a:blipFill rotWithShape="1">
            <a:blip r:embed="rId2"/>
            <a:stretch>
              <a:fillRect/>
            </a:stretch>
          </a:blipFill>
        </p:spPr>
        <p:txBody>
          <a:bodyPr/>
          <a:lstStyle/>
          <a:p>
            <a:r>
              <a:rPr lang="en-US">
                <a:noFill/>
              </a:rPr>
              <a:t> </a:t>
            </a:r>
          </a:p>
        </p:txBody>
      </p:sp>
      <p:sp>
        <p:nvSpPr>
          <p:cNvPr id="3" name="Footer Placeholder 2">
            <a:extLst>
              <a:ext uri="{FF2B5EF4-FFF2-40B4-BE49-F238E27FC236}">
                <a16:creationId xmlns:a16="http://schemas.microsoft.com/office/drawing/2014/main" id="{7D0433CD-6D29-47BE-94C7-9892C3A8C280}"/>
              </a:ext>
            </a:extLst>
          </p:cNvPr>
          <p:cNvSpPr>
            <a:spLocks noGrp="1"/>
          </p:cNvSpPr>
          <p:nvPr>
            <p:ph type="ftr" sz="quarter" idx="11"/>
          </p:nvPr>
        </p:nvSpPr>
        <p:spPr/>
        <p:txBody>
          <a:bodyPr/>
          <a:lstStyle/>
          <a:p>
            <a:r>
              <a:rPr lang="en-US"/>
              <a:t>Echihabi, Zoumpatianos, Palpanas - ISCC 2020</a:t>
            </a:r>
            <a:endParaRPr lang="en-US" dirty="0"/>
          </a:p>
        </p:txBody>
      </p:sp>
      <p:sp>
        <p:nvSpPr>
          <p:cNvPr id="11" name="Content Placeholder 2"/>
          <p:cNvSpPr>
            <a:spLocks noGrp="1" noRot="1" noChangeAspect="1" noMove="1" noResize="1" noEditPoints="1" noAdjustHandles="1" noChangeArrowheads="1" noChangeShapeType="1" noTextEdit="1"/>
          </p:cNvSpPr>
          <p:nvPr>
            <p:ph idx="1"/>
          </p:nvPr>
        </p:nvSpPr>
        <p:spPr>
          <a:xfrm>
            <a:off x="457200" y="2249488"/>
            <a:ext cx="8534400" cy="4324350"/>
          </a:xfrm>
          <a:blipFill rotWithShape="1">
            <a:blip r:embed="rId3"/>
            <a:stretch>
              <a:fillRect t="-1551"/>
            </a:stretch>
          </a:blipFill>
        </p:spPr>
        <p:txBody>
          <a:bodyPr/>
          <a:lstStyle/>
          <a:p>
            <a:r>
              <a:rPr lang="en-US">
                <a:noFill/>
              </a:rPr>
              <a:t> </a:t>
            </a: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ru-RU" altLang="en-US"/>
              <a:t> </a:t>
            </a:r>
            <a:r>
              <a:rPr lang="en-US" altLang="en-US"/>
              <a:t>Pearson’s Correlation Coefficient</a:t>
            </a:r>
          </a:p>
        </p:txBody>
      </p:sp>
      <p:sp>
        <p:nvSpPr>
          <p:cNvPr id="21507" name="Content Placeholder 2"/>
          <p:cNvSpPr>
            <a:spLocks noGrp="1"/>
          </p:cNvSpPr>
          <p:nvPr>
            <p:ph idx="1"/>
          </p:nvPr>
        </p:nvSpPr>
        <p:spPr>
          <a:xfrm>
            <a:off x="457200" y="2249488"/>
            <a:ext cx="8534400" cy="4324350"/>
          </a:xfrm>
        </p:spPr>
        <p:txBody>
          <a:bodyPr>
            <a:normAutofit fontScale="92500" lnSpcReduction="20000"/>
          </a:bodyPr>
          <a:lstStyle/>
          <a:p>
            <a:pPr>
              <a:lnSpc>
                <a:spcPct val="90000"/>
              </a:lnSpc>
            </a:pPr>
            <a:r>
              <a:rPr lang="en-US" altLang="en-US" sz="2400" dirty="0"/>
              <a:t>used to see linear dependency between values of data series of equal length, n</a:t>
            </a:r>
          </a:p>
          <a:p>
            <a:pPr>
              <a:lnSpc>
                <a:spcPct val="90000"/>
              </a:lnSpc>
            </a:pPr>
            <a:endParaRPr lang="en-US" altLang="en-US" dirty="0"/>
          </a:p>
          <a:p>
            <a:pPr>
              <a:lnSpc>
                <a:spcPct val="90000"/>
              </a:lnSpc>
            </a:pPr>
            <a:endParaRPr lang="en-US" altLang="en-US" dirty="0"/>
          </a:p>
          <a:p>
            <a:pPr>
              <a:lnSpc>
                <a:spcPct val="90000"/>
              </a:lnSpc>
            </a:pPr>
            <a:endParaRPr lang="en-US" altLang="en-US" dirty="0"/>
          </a:p>
          <a:p>
            <a:pPr>
              <a:lnSpc>
                <a:spcPct val="90000"/>
              </a:lnSpc>
            </a:pPr>
            <a:endParaRPr lang="en-US" altLang="en-US" sz="2400" dirty="0"/>
          </a:p>
          <a:p>
            <a:pPr>
              <a:lnSpc>
                <a:spcPct val="90000"/>
              </a:lnSpc>
            </a:pPr>
            <a:endParaRPr lang="en-US" altLang="en-US" sz="2400" dirty="0"/>
          </a:p>
          <a:p>
            <a:pPr>
              <a:lnSpc>
                <a:spcPct val="90000"/>
              </a:lnSpc>
            </a:pPr>
            <a:r>
              <a:rPr lang="en-US" altLang="en-US" sz="2400" dirty="0"/>
              <a:t>takes values in [-1,1]</a:t>
            </a:r>
          </a:p>
          <a:p>
            <a:pPr lvl="1">
              <a:lnSpc>
                <a:spcPct val="90000"/>
              </a:lnSpc>
            </a:pPr>
            <a:r>
              <a:rPr lang="en-US" altLang="en-US" sz="2200" dirty="0"/>
              <a:t>0 – no correlation</a:t>
            </a:r>
          </a:p>
          <a:p>
            <a:pPr lvl="1">
              <a:lnSpc>
                <a:spcPct val="90000"/>
              </a:lnSpc>
            </a:pPr>
            <a:r>
              <a:rPr lang="en-US" altLang="en-US" sz="2200" dirty="0"/>
              <a:t>-1, 1 – inverse/direct correlation</a:t>
            </a:r>
          </a:p>
          <a:p>
            <a:pPr>
              <a:lnSpc>
                <a:spcPct val="90000"/>
              </a:lnSpc>
            </a:pPr>
            <a:endParaRPr lang="en-US" altLang="en-US" dirty="0"/>
          </a:p>
          <a:p>
            <a:pPr>
              <a:lnSpc>
                <a:spcPct val="90000"/>
              </a:lnSpc>
            </a:pPr>
            <a:r>
              <a:rPr lang="en-US" altLang="en-US" sz="2400" dirty="0"/>
              <a:t>there is a statistical test connected to PC, where null hypothesis is the no correlation case (correlation coefficient = 0)</a:t>
            </a:r>
          </a:p>
          <a:p>
            <a:pPr lvl="1">
              <a:lnSpc>
                <a:spcPct val="90000"/>
              </a:lnSpc>
            </a:pPr>
            <a:r>
              <a:rPr lang="en-US" altLang="en-US" sz="2200" dirty="0"/>
              <a:t>test is used to ensure that the correlation similarity is not caused by a random process </a:t>
            </a:r>
          </a:p>
          <a:p>
            <a:pPr lvl="1">
              <a:lnSpc>
                <a:spcPct val="90000"/>
              </a:lnSpc>
            </a:pPr>
            <a:endParaRPr lang="en-US" altLang="en-US" dirty="0"/>
          </a:p>
        </p:txBody>
      </p:sp>
      <p:sp>
        <p:nvSpPr>
          <p:cNvPr id="2150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A46EF2BD-6541-4F43-95BC-1620D8C4917B}" type="slidenum">
              <a:rPr lang="en-US" altLang="en-US" sz="1800" smtClean="0">
                <a:solidFill>
                  <a:srgbClr val="FFFFFF"/>
                </a:solidFill>
              </a:rPr>
              <a:pPr eaLnBrk="1" hangingPunct="1">
                <a:spcBef>
                  <a:spcPct val="0"/>
                </a:spcBef>
                <a:buClrTx/>
                <a:buFontTx/>
                <a:buNone/>
              </a:pPr>
              <a:t>146</a:t>
            </a:fld>
            <a:endParaRPr lang="en-US" altLang="en-US" sz="1800">
              <a:solidFill>
                <a:srgbClr val="FFFFFF"/>
              </a:solidFill>
            </a:endParaRPr>
          </a:p>
        </p:txBody>
      </p:sp>
      <p:sp>
        <p:nvSpPr>
          <p:cNvPr id="2" name="TextBox 1"/>
          <p:cNvSpPr txBox="1">
            <a:spLocks noRot="1" noChangeAspect="1" noMove="1" noResize="1" noEditPoints="1" noAdjustHandles="1" noChangeArrowheads="1" noChangeShapeType="1" noTextEdit="1"/>
          </p:cNvSpPr>
          <p:nvPr/>
        </p:nvSpPr>
        <p:spPr>
          <a:xfrm>
            <a:off x="2571747" y="2861842"/>
            <a:ext cx="4819653" cy="1100558"/>
          </a:xfrm>
          <a:prstGeom prst="rect">
            <a:avLst/>
          </a:prstGeom>
          <a:blipFill rotWithShape="1">
            <a:blip r:embed="rId2"/>
            <a:stretch>
              <a:fillRect/>
            </a:stretch>
          </a:blipFill>
        </p:spPr>
        <p:txBody>
          <a:bodyPr/>
          <a:lstStyle/>
          <a:p>
            <a:r>
              <a:rPr lang="en-US">
                <a:noFill/>
              </a:rPr>
              <a:t> </a:t>
            </a:r>
          </a:p>
        </p:txBody>
      </p:sp>
      <p:sp>
        <p:nvSpPr>
          <p:cNvPr id="3" name="Footer Placeholder 2">
            <a:extLst>
              <a:ext uri="{FF2B5EF4-FFF2-40B4-BE49-F238E27FC236}">
                <a16:creationId xmlns:a16="http://schemas.microsoft.com/office/drawing/2014/main" id="{AFB9D04F-62D9-4137-B036-D09E236DF7CE}"/>
              </a:ext>
            </a:extLst>
          </p:cNvPr>
          <p:cNvSpPr>
            <a:spLocks noGrp="1"/>
          </p:cNvSpPr>
          <p:nvPr>
            <p:ph type="ftr" sz="quarter" idx="11"/>
          </p:nvPr>
        </p:nvSpPr>
        <p:spPr/>
        <p:txBody>
          <a:bodyPr/>
          <a:lstStyle/>
          <a:p>
            <a:r>
              <a:rPr lang="en-US"/>
              <a:t>Echihabi, Zoumpatianos, Palpanas - ISCC 2020</a:t>
            </a:r>
            <a:endParaRPr lang="en-US" dirty="0"/>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p:txBody>
          <a:bodyPr/>
          <a:lstStyle/>
          <a:p>
            <a:r>
              <a:rPr lang="en-US" altLang="en-US"/>
              <a:t>PC and ED</a:t>
            </a:r>
          </a:p>
        </p:txBody>
      </p:sp>
      <p:sp>
        <p:nvSpPr>
          <p:cNvPr id="22531" name="Content Placeholder 2"/>
          <p:cNvSpPr>
            <a:spLocks noGrp="1"/>
          </p:cNvSpPr>
          <p:nvPr>
            <p:ph idx="1"/>
          </p:nvPr>
        </p:nvSpPr>
        <p:spPr/>
        <p:txBody>
          <a:bodyPr>
            <a:normAutofit fontScale="77500" lnSpcReduction="20000"/>
          </a:bodyPr>
          <a:lstStyle/>
          <a:p>
            <a:r>
              <a:rPr lang="en-US" altLang="en-US" dirty="0"/>
              <a:t>Euclidean distance: </a:t>
            </a:r>
          </a:p>
          <a:p>
            <a:endParaRPr lang="en-US" altLang="en-US" dirty="0"/>
          </a:p>
          <a:p>
            <a:r>
              <a:rPr lang="en-US" altLang="en-US" dirty="0"/>
              <a:t>In case of Z-normalized data series (mean = 0, </a:t>
            </a:r>
            <a:r>
              <a:rPr lang="en-US" altLang="en-US" dirty="0" err="1"/>
              <a:t>stddev</a:t>
            </a:r>
            <a:r>
              <a:rPr lang="en-US" altLang="en-US" dirty="0"/>
              <a:t> = 1):</a:t>
            </a:r>
          </a:p>
          <a:p>
            <a:pPr lvl="2"/>
            <a:endParaRPr lang="en-US" altLang="en-US" dirty="0"/>
          </a:p>
          <a:p>
            <a:pPr>
              <a:buFont typeface="Georgia" pitchFamily="18" charset="0"/>
              <a:buNone/>
            </a:pPr>
            <a:r>
              <a:rPr lang="en-US" altLang="en-US" dirty="0"/>
              <a:t>                                                 and</a:t>
            </a:r>
          </a:p>
          <a:p>
            <a:pPr>
              <a:buFont typeface="Georgia" pitchFamily="18" charset="0"/>
              <a:buNone/>
            </a:pPr>
            <a:r>
              <a:rPr lang="en-US" altLang="en-US" dirty="0"/>
              <a:t>    </a:t>
            </a:r>
          </a:p>
          <a:p>
            <a:pPr>
              <a:buFont typeface="Georgia" pitchFamily="18" charset="0"/>
              <a:buNone/>
            </a:pPr>
            <a:r>
              <a:rPr lang="en-US" altLang="en-US" dirty="0"/>
              <a:t>so the following formula is true:  </a:t>
            </a:r>
          </a:p>
          <a:p>
            <a:pPr lvl="2"/>
            <a:endParaRPr lang="en-US" altLang="en-US" dirty="0"/>
          </a:p>
          <a:p>
            <a:r>
              <a:rPr lang="en-US" altLang="en-US" dirty="0"/>
              <a:t>direct connection between ED and PC for Z-normalized data series</a:t>
            </a:r>
          </a:p>
          <a:p>
            <a:pPr lvl="1"/>
            <a:r>
              <a:rPr lang="en-US" altLang="en-US" dirty="0"/>
              <a:t>if ED is calculated for normalized data series, it can be directly used to calculate the p-value for statistical test of Pearson’s correlation instead of actual PC value.</a:t>
            </a:r>
          </a:p>
        </p:txBody>
      </p:sp>
      <p:sp>
        <p:nvSpPr>
          <p:cNvPr id="22532"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eaLnBrk="1" hangingPunct="1">
              <a:spcBef>
                <a:spcPct val="0"/>
              </a:spcBef>
              <a:buClrTx/>
              <a:buFontTx/>
              <a:buNone/>
            </a:pPr>
            <a:fld id="{1E980529-8D70-4227-82D1-A0F5F5524F09}" type="slidenum">
              <a:rPr lang="en-US" altLang="en-US" sz="1800" smtClean="0">
                <a:solidFill>
                  <a:srgbClr val="FFFFFF"/>
                </a:solidFill>
              </a:rPr>
              <a:pPr eaLnBrk="1" hangingPunct="1">
                <a:spcBef>
                  <a:spcPct val="0"/>
                </a:spcBef>
                <a:buClrTx/>
                <a:buFontTx/>
                <a:buNone/>
              </a:pPr>
              <a:t>147</a:t>
            </a:fld>
            <a:endParaRPr lang="en-US" altLang="en-US" sz="1800">
              <a:solidFill>
                <a:srgbClr val="FFFFFF"/>
              </a:solidFill>
            </a:endParaRPr>
          </a:p>
        </p:txBody>
      </p:sp>
      <p:pic>
        <p:nvPicPr>
          <p:cNvPr id="22533"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352800" y="1820330"/>
            <a:ext cx="2941638" cy="115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4" name="Picture 5"/>
          <p:cNvPicPr>
            <a:picLocks noChangeAspect="1"/>
          </p:cNvPicPr>
          <p:nvPr/>
        </p:nvPicPr>
        <p:blipFill>
          <a:blip r:embed="rId3">
            <a:extLst>
              <a:ext uri="{28A0092B-C50C-407E-A947-70E740481C1C}">
                <a14:useLocalDpi xmlns:a14="http://schemas.microsoft.com/office/drawing/2010/main" val="0"/>
              </a:ext>
            </a:extLst>
          </a:blip>
          <a:srcRect t="8768" b="-8768"/>
          <a:stretch>
            <a:fillRect/>
          </a:stretch>
        </p:blipFill>
        <p:spPr bwMode="auto">
          <a:xfrm>
            <a:off x="990600" y="3412068"/>
            <a:ext cx="2743200"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8"/>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10112" y="4001557"/>
            <a:ext cx="3138488" cy="53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a14="http://schemas.microsoft.com/office/drawing/2010/main">
        <mc:Choice Requires="a14">
          <p:sp>
            <p:nvSpPr>
              <p:cNvPr id="2" name="TextBox 1"/>
              <p:cNvSpPr txBox="1"/>
              <p:nvPr/>
            </p:nvSpPr>
            <p:spPr>
              <a:xfrm>
                <a:off x="3877089" y="3293537"/>
                <a:ext cx="4458336" cy="817981"/>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p>
                        <m:sSupPr>
                          <m:ctrlPr>
                            <a:rPr lang="en-US" i="1" smtClean="0">
                              <a:latin typeface="Cambria Math" panose="02040503050406030204" pitchFamily="18" charset="0"/>
                            </a:rPr>
                          </m:ctrlPr>
                        </m:sSupPr>
                        <m:e>
                          <m:r>
                            <a:rPr lang="en-US" b="0" i="1" smtClean="0">
                              <a:latin typeface="Cambria Math"/>
                            </a:rPr>
                            <m:t>𝐸𝐷</m:t>
                          </m:r>
                        </m:e>
                        <m:sup>
                          <m:r>
                            <a:rPr lang="en-US" b="0" i="1" smtClean="0">
                              <a:latin typeface="Cambria Math"/>
                            </a:rPr>
                            <m:t>2</m:t>
                          </m:r>
                        </m:sup>
                      </m:sSup>
                      <m:r>
                        <a:rPr lang="en-US" b="0" i="1" smtClean="0">
                          <a:latin typeface="Cambria Math"/>
                        </a:rPr>
                        <m:t>=2</m:t>
                      </m:r>
                      <m:r>
                        <a:rPr lang="en-US" b="0" i="1" smtClean="0">
                          <a:latin typeface="Cambria Math"/>
                        </a:rPr>
                        <m:t>𝑛</m:t>
                      </m:r>
                      <m:d>
                        <m:dPr>
                          <m:ctrlPr>
                            <a:rPr lang="en-US" b="0" i="1" smtClean="0">
                              <a:latin typeface="Cambria Math" panose="02040503050406030204" pitchFamily="18" charset="0"/>
                            </a:rPr>
                          </m:ctrlPr>
                        </m:dPr>
                        <m:e>
                          <m:r>
                            <a:rPr lang="en-US" b="0" i="1" smtClean="0">
                              <a:latin typeface="Cambria Math"/>
                            </a:rPr>
                            <m:t>𝑛</m:t>
                          </m:r>
                          <m:r>
                            <a:rPr lang="en-US" b="0" i="1" smtClean="0">
                              <a:latin typeface="Cambria Math"/>
                            </a:rPr>
                            <m:t>−1</m:t>
                          </m:r>
                        </m:e>
                      </m:d>
                      <m:r>
                        <a:rPr lang="en-US" b="0" i="1" smtClean="0">
                          <a:latin typeface="Cambria Math"/>
                        </a:rPr>
                        <m:t>−2</m:t>
                      </m:r>
                      <m:nary>
                        <m:naryPr>
                          <m:chr m:val="∑"/>
                          <m:limLoc m:val="subSup"/>
                          <m:ctrlPr>
                            <a:rPr lang="en-US" b="0" i="1" smtClean="0">
                              <a:latin typeface="Cambria Math" panose="02040503050406030204" pitchFamily="18" charset="0"/>
                            </a:rPr>
                          </m:ctrlPr>
                        </m:naryPr>
                        <m:sub>
                          <m:r>
                            <m:rPr>
                              <m:brk m:alnAt="25"/>
                            </m:rPr>
                            <a:rPr lang="en-US" b="0" i="1" smtClean="0">
                              <a:latin typeface="Cambria Math"/>
                            </a:rPr>
                            <m:t>𝑖</m:t>
                          </m:r>
                          <m:r>
                            <a:rPr lang="en-US" b="0" i="1" smtClean="0">
                              <a:latin typeface="Cambria Math"/>
                            </a:rPr>
                            <m:t>=1</m:t>
                          </m:r>
                        </m:sub>
                        <m:sup>
                          <m:r>
                            <a:rPr lang="en-US" b="0" i="1" smtClean="0">
                              <a:latin typeface="Cambria Math"/>
                            </a:rPr>
                            <m:t>𝑛</m:t>
                          </m:r>
                        </m:sup>
                        <m:e>
                          <m:sSub>
                            <m:sSubPr>
                              <m:ctrlPr>
                                <a:rPr lang="en-US" b="0" i="1" smtClean="0">
                                  <a:latin typeface="Cambria Math" panose="02040503050406030204" pitchFamily="18" charset="0"/>
                                </a:rPr>
                              </m:ctrlPr>
                            </m:sSubPr>
                            <m:e>
                              <m:r>
                                <a:rPr lang="en-US" b="0" i="1" smtClean="0">
                                  <a:latin typeface="Cambria Math"/>
                                </a:rPr>
                                <m:t>𝑥</m:t>
                              </m:r>
                            </m:e>
                            <m:sub>
                              <m:r>
                                <a:rPr lang="en-US" b="0" i="1" smtClean="0">
                                  <a:latin typeface="Cambria Math"/>
                                </a:rPr>
                                <m:t>𝑖</m:t>
                              </m:r>
                            </m:sub>
                          </m:sSub>
                          <m:sSub>
                            <m:sSubPr>
                              <m:ctrlPr>
                                <a:rPr lang="en-US" b="0" i="1" smtClean="0">
                                  <a:latin typeface="Cambria Math" panose="02040503050406030204" pitchFamily="18" charset="0"/>
                                </a:rPr>
                              </m:ctrlPr>
                            </m:sSubPr>
                            <m:e>
                              <m:r>
                                <a:rPr lang="en-US" b="0" i="1" smtClean="0">
                                  <a:latin typeface="Cambria Math"/>
                                </a:rPr>
                                <m:t>𝑦</m:t>
                              </m:r>
                            </m:e>
                            <m:sub>
                              <m:r>
                                <a:rPr lang="en-US" b="0" i="1" smtClean="0">
                                  <a:latin typeface="Cambria Math"/>
                                </a:rPr>
                                <m:t>𝑖</m:t>
                              </m:r>
                            </m:sub>
                          </m:sSub>
                        </m:e>
                      </m:nary>
                    </m:oMath>
                  </m:oMathPara>
                </a14:m>
                <a:endParaRPr lang="en-US" dirty="0"/>
              </a:p>
            </p:txBody>
          </p:sp>
        </mc:Choice>
        <mc:Fallback xmlns="">
          <p:sp>
            <p:nvSpPr>
              <p:cNvPr id="2" name="TextBox 1"/>
              <p:cNvSpPr txBox="1">
                <a:spLocks noRot="1" noChangeAspect="1" noMove="1" noResize="1" noEditPoints="1" noAdjustHandles="1" noChangeArrowheads="1" noChangeShapeType="1" noTextEdit="1"/>
              </p:cNvSpPr>
              <p:nvPr/>
            </p:nvSpPr>
            <p:spPr>
              <a:xfrm>
                <a:off x="3877089" y="3293537"/>
                <a:ext cx="4458336" cy="817981"/>
              </a:xfrm>
              <a:prstGeom prst="rect">
                <a:avLst/>
              </a:prstGeom>
              <a:blipFill>
                <a:blip r:embed="rId5"/>
                <a:stretch>
                  <a:fillRect/>
                </a:stretch>
              </a:blipFill>
            </p:spPr>
            <p:txBody>
              <a:bodyPr/>
              <a:lstStyle/>
              <a:p>
                <a:r>
                  <a:rPr lang="en-US">
                    <a:noFill/>
                  </a:rPr>
                  <a:t> </a:t>
                </a:r>
              </a:p>
            </p:txBody>
          </p:sp>
        </mc:Fallback>
      </mc:AlternateContent>
      <p:sp>
        <p:nvSpPr>
          <p:cNvPr id="3" name="Footer Placeholder 2">
            <a:extLst>
              <a:ext uri="{FF2B5EF4-FFF2-40B4-BE49-F238E27FC236}">
                <a16:creationId xmlns:a16="http://schemas.microsoft.com/office/drawing/2014/main" id="{FBD30860-EBF0-4E98-99E6-ED79A79291C6}"/>
              </a:ext>
            </a:extLst>
          </p:cNvPr>
          <p:cNvSpPr>
            <a:spLocks noGrp="1"/>
          </p:cNvSpPr>
          <p:nvPr>
            <p:ph type="ftr" sz="quarter" idx="11"/>
          </p:nvPr>
        </p:nvSpPr>
        <p:spPr/>
        <p:txBody>
          <a:bodyPr/>
          <a:lstStyle/>
          <a:p>
            <a:r>
              <a:rPr lang="en-US"/>
              <a:t>Echihabi, Zoumpatianos, Palpanas - ISCC 2020</a:t>
            </a:r>
            <a:endParaRPr lang="en-US" dirty="0"/>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457200" y="773113"/>
            <a:ext cx="8229600" cy="1066800"/>
          </a:xfrm>
        </p:spPr>
        <p:txBody>
          <a:bodyPr>
            <a:normAutofit fontScale="90000"/>
          </a:bodyPr>
          <a:lstStyle/>
          <a:p>
            <a:r>
              <a:rPr lang="en-US" altLang="en-US">
                <a:ea typeface="ＭＳ Ｐゴシック" pitchFamily="-107" charset="-128"/>
              </a:rPr>
              <a:t>Distance Measures:</a:t>
            </a:r>
            <a:br>
              <a:rPr lang="en-US" altLang="en-US">
                <a:ea typeface="ＭＳ Ｐゴシック" pitchFamily="-107" charset="-128"/>
              </a:rPr>
            </a:br>
            <a:r>
              <a:rPr lang="en-US" altLang="en-US">
                <a:ea typeface="ＭＳ Ｐゴシック" pitchFamily="-107" charset="-128"/>
              </a:rPr>
              <a:t>LCSS against Euclidean, DTW</a:t>
            </a:r>
            <a:br>
              <a:rPr lang="en-US" altLang="en-US">
                <a:ea typeface="ＭＳ Ｐゴシック" pitchFamily="-107" charset="-128"/>
              </a:rPr>
            </a:br>
            <a:endParaRPr lang="en-US" altLang="en-US">
              <a:ea typeface="ＭＳ Ｐゴシック" pitchFamily="-107" charset="-128"/>
            </a:endParaRPr>
          </a:p>
        </p:txBody>
      </p:sp>
      <p:sp>
        <p:nvSpPr>
          <p:cNvPr id="17411" name="Content Placeholder 2"/>
          <p:cNvSpPr>
            <a:spLocks noGrp="1"/>
          </p:cNvSpPr>
          <p:nvPr>
            <p:ph idx="1"/>
          </p:nvPr>
        </p:nvSpPr>
        <p:spPr>
          <a:xfrm>
            <a:off x="457200" y="1835150"/>
            <a:ext cx="8229600" cy="4324350"/>
          </a:xfrm>
        </p:spPr>
        <p:txBody>
          <a:bodyPr/>
          <a:lstStyle/>
          <a:p>
            <a:endParaRPr lang="en-US" altLang="en-US" dirty="0">
              <a:ea typeface="ＭＳ Ｐゴシック" pitchFamily="-107" charset="-128"/>
            </a:endParaRPr>
          </a:p>
          <a:p>
            <a:r>
              <a:rPr lang="en-US" altLang="en-US" sz="2200" dirty="0">
                <a:ea typeface="ＭＳ Ｐゴシック" pitchFamily="-107" charset="-128"/>
              </a:rPr>
              <a:t>Euclidean</a:t>
            </a:r>
          </a:p>
          <a:p>
            <a:pPr lvl="1"/>
            <a:r>
              <a:rPr lang="en-US" altLang="en-US" sz="2000" dirty="0">
                <a:ea typeface="ＭＳ Ｐゴシック" pitchFamily="-107" charset="-128"/>
              </a:rPr>
              <a:t>rigid</a:t>
            </a:r>
          </a:p>
          <a:p>
            <a:endParaRPr lang="en-US" altLang="en-US" dirty="0">
              <a:ea typeface="ＭＳ Ｐゴシック" pitchFamily="-107" charset="-128"/>
            </a:endParaRPr>
          </a:p>
          <a:p>
            <a:endParaRPr lang="en-US" altLang="en-US" dirty="0">
              <a:ea typeface="ＭＳ Ｐゴシック" pitchFamily="-107" charset="-128"/>
            </a:endParaRPr>
          </a:p>
          <a:p>
            <a:endParaRPr lang="en-US" altLang="en-US" dirty="0">
              <a:ea typeface="ＭＳ Ｐゴシック" pitchFamily="-107" charset="-128"/>
            </a:endParaRPr>
          </a:p>
          <a:p>
            <a:endParaRPr lang="en-US" altLang="en-US" dirty="0">
              <a:ea typeface="ＭＳ Ｐゴシック" pitchFamily="-107" charset="-128"/>
            </a:endParaRPr>
          </a:p>
        </p:txBody>
      </p:sp>
      <p:sp>
        <p:nvSpPr>
          <p:cNvPr id="17413" name="Slide Number Placeholder 4"/>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07" charset="0"/>
                <a:cs typeface="Arial" charset="0"/>
              </a:defRPr>
            </a:lvl1pPr>
            <a:lvl2pPr marL="742950" indent="-285750" eaLnBrk="0" hangingPunct="0">
              <a:defRPr>
                <a:solidFill>
                  <a:schemeClr val="tx1"/>
                </a:solidFill>
                <a:latin typeface="Georgia" pitchFamily="-107" charset="0"/>
                <a:cs typeface="Arial" charset="0"/>
              </a:defRPr>
            </a:lvl2pPr>
            <a:lvl3pPr marL="1143000" indent="-228600" eaLnBrk="0" hangingPunct="0">
              <a:defRPr>
                <a:solidFill>
                  <a:schemeClr val="tx1"/>
                </a:solidFill>
                <a:latin typeface="Georgia" pitchFamily="-107" charset="0"/>
                <a:cs typeface="Arial" charset="0"/>
              </a:defRPr>
            </a:lvl3pPr>
            <a:lvl4pPr marL="1600200" indent="-228600" eaLnBrk="0" hangingPunct="0">
              <a:defRPr>
                <a:solidFill>
                  <a:schemeClr val="tx1"/>
                </a:solidFill>
                <a:latin typeface="Georgia" pitchFamily="-107" charset="0"/>
                <a:cs typeface="Arial" charset="0"/>
              </a:defRPr>
            </a:lvl4pPr>
            <a:lvl5pPr marL="2057400" indent="-228600" eaLnBrk="0" hangingPunct="0">
              <a:defRPr>
                <a:solidFill>
                  <a:schemeClr val="tx1"/>
                </a:solidFill>
                <a:latin typeface="Georgia" pitchFamily="-107" charset="0"/>
                <a:cs typeface="Arial" charset="0"/>
              </a:defRPr>
            </a:lvl5pPr>
            <a:lvl6pPr marL="2514600" indent="-228600" eaLnBrk="0" fontAlgn="base" hangingPunct="0">
              <a:spcBef>
                <a:spcPct val="0"/>
              </a:spcBef>
              <a:spcAft>
                <a:spcPct val="0"/>
              </a:spcAft>
              <a:defRPr>
                <a:solidFill>
                  <a:schemeClr val="tx1"/>
                </a:solidFill>
                <a:latin typeface="Georgia" pitchFamily="-107" charset="0"/>
                <a:cs typeface="Arial" charset="0"/>
              </a:defRPr>
            </a:lvl6pPr>
            <a:lvl7pPr marL="2971800" indent="-228600" eaLnBrk="0" fontAlgn="base" hangingPunct="0">
              <a:spcBef>
                <a:spcPct val="0"/>
              </a:spcBef>
              <a:spcAft>
                <a:spcPct val="0"/>
              </a:spcAft>
              <a:defRPr>
                <a:solidFill>
                  <a:schemeClr val="tx1"/>
                </a:solidFill>
                <a:latin typeface="Georgia" pitchFamily="-107" charset="0"/>
                <a:cs typeface="Arial" charset="0"/>
              </a:defRPr>
            </a:lvl7pPr>
            <a:lvl8pPr marL="3429000" indent="-228600" eaLnBrk="0" fontAlgn="base" hangingPunct="0">
              <a:spcBef>
                <a:spcPct val="0"/>
              </a:spcBef>
              <a:spcAft>
                <a:spcPct val="0"/>
              </a:spcAft>
              <a:defRPr>
                <a:solidFill>
                  <a:schemeClr val="tx1"/>
                </a:solidFill>
                <a:latin typeface="Georgia" pitchFamily="-107" charset="0"/>
                <a:cs typeface="Arial" charset="0"/>
              </a:defRPr>
            </a:lvl8pPr>
            <a:lvl9pPr marL="3886200" indent="-228600" eaLnBrk="0" fontAlgn="base" hangingPunct="0">
              <a:spcBef>
                <a:spcPct val="0"/>
              </a:spcBef>
              <a:spcAft>
                <a:spcPct val="0"/>
              </a:spcAft>
              <a:defRPr>
                <a:solidFill>
                  <a:schemeClr val="tx1"/>
                </a:solidFill>
                <a:latin typeface="Georgia" pitchFamily="-107" charset="0"/>
                <a:cs typeface="Arial" charset="0"/>
              </a:defRPr>
            </a:lvl9pPr>
          </a:lstStyle>
          <a:p>
            <a:pPr eaLnBrk="1" hangingPunct="1"/>
            <a:fld id="{D671C50E-DE2A-4ED1-9BE9-017F10EAA5F7}" type="slidenum">
              <a:rPr lang="en-US" altLang="en-US">
                <a:solidFill>
                  <a:srgbClr val="FFFFFF"/>
                </a:solidFill>
              </a:rPr>
              <a:pPr eaLnBrk="1" hangingPunct="1"/>
              <a:t>148</a:t>
            </a:fld>
            <a:endParaRPr lang="en-US" altLang="en-US">
              <a:solidFill>
                <a:srgbClr val="FFFFFF"/>
              </a:solidFill>
            </a:endParaRPr>
          </a:p>
        </p:txBody>
      </p:sp>
      <p:grpSp>
        <p:nvGrpSpPr>
          <p:cNvPr id="17414" name="Group 145"/>
          <p:cNvGrpSpPr>
            <a:grpSpLocks/>
          </p:cNvGrpSpPr>
          <p:nvPr/>
        </p:nvGrpSpPr>
        <p:grpSpPr bwMode="auto">
          <a:xfrm>
            <a:off x="3305175" y="1847850"/>
            <a:ext cx="2660650" cy="1350963"/>
            <a:chOff x="2713503" y="3060358"/>
            <a:chExt cx="3044825" cy="1631950"/>
          </a:xfrm>
        </p:grpSpPr>
        <p:sp>
          <p:nvSpPr>
            <p:cNvPr id="17415" name="Line 6"/>
            <p:cNvSpPr>
              <a:spLocks noChangeShapeType="1"/>
            </p:cNvSpPr>
            <p:nvPr/>
          </p:nvSpPr>
          <p:spPr bwMode="auto">
            <a:xfrm>
              <a:off x="2713503" y="3377785"/>
              <a:ext cx="1698"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16" name="Line 41"/>
            <p:cNvSpPr>
              <a:spLocks noChangeShapeType="1"/>
            </p:cNvSpPr>
            <p:nvPr/>
          </p:nvSpPr>
          <p:spPr bwMode="auto">
            <a:xfrm flipH="1">
              <a:off x="4148460" y="3346043"/>
              <a:ext cx="1698" cy="129958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17" name="Line 42"/>
            <p:cNvSpPr>
              <a:spLocks noChangeShapeType="1"/>
            </p:cNvSpPr>
            <p:nvPr/>
          </p:nvSpPr>
          <p:spPr bwMode="auto">
            <a:xfrm>
              <a:off x="4204499" y="3125711"/>
              <a:ext cx="0"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18" name="Line 43"/>
            <p:cNvSpPr>
              <a:spLocks noChangeShapeType="1"/>
            </p:cNvSpPr>
            <p:nvPr/>
          </p:nvSpPr>
          <p:spPr bwMode="auto">
            <a:xfrm flipH="1">
              <a:off x="4252048" y="3060358"/>
              <a:ext cx="5095" cy="133506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19" name="Line 44"/>
            <p:cNvSpPr>
              <a:spLocks noChangeShapeType="1"/>
            </p:cNvSpPr>
            <p:nvPr/>
          </p:nvSpPr>
          <p:spPr bwMode="auto">
            <a:xfrm>
              <a:off x="4313182" y="3105171"/>
              <a:ext cx="5095" cy="134066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20" name="Line 45"/>
            <p:cNvSpPr>
              <a:spLocks noChangeShapeType="1"/>
            </p:cNvSpPr>
            <p:nvPr/>
          </p:nvSpPr>
          <p:spPr bwMode="auto">
            <a:xfrm>
              <a:off x="4372618" y="3295628"/>
              <a:ext cx="0" cy="129958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21" name="Line 46"/>
            <p:cNvSpPr>
              <a:spLocks noChangeShapeType="1"/>
            </p:cNvSpPr>
            <p:nvPr/>
          </p:nvSpPr>
          <p:spPr bwMode="auto">
            <a:xfrm>
              <a:off x="4425262" y="3342308"/>
              <a:ext cx="0"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22" name="Line 49"/>
            <p:cNvSpPr>
              <a:spLocks noChangeShapeType="1"/>
            </p:cNvSpPr>
            <p:nvPr/>
          </p:nvSpPr>
          <p:spPr bwMode="auto">
            <a:xfrm>
              <a:off x="4532247" y="3357246"/>
              <a:ext cx="1698" cy="128278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23" name="Line 50"/>
            <p:cNvSpPr>
              <a:spLocks noChangeShapeType="1"/>
            </p:cNvSpPr>
            <p:nvPr/>
          </p:nvSpPr>
          <p:spPr bwMode="auto">
            <a:xfrm>
              <a:off x="4593381" y="3321769"/>
              <a:ext cx="0" cy="131265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24" name="Line 51"/>
            <p:cNvSpPr>
              <a:spLocks noChangeShapeType="1"/>
            </p:cNvSpPr>
            <p:nvPr/>
          </p:nvSpPr>
          <p:spPr bwMode="auto">
            <a:xfrm>
              <a:off x="4646024" y="3121976"/>
              <a:ext cx="1698" cy="131265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25" name="Line 52"/>
            <p:cNvSpPr>
              <a:spLocks noChangeShapeType="1"/>
            </p:cNvSpPr>
            <p:nvPr/>
          </p:nvSpPr>
          <p:spPr bwMode="auto">
            <a:xfrm>
              <a:off x="4700366" y="3121976"/>
              <a:ext cx="0" cy="130145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26" name="Line 53"/>
            <p:cNvSpPr>
              <a:spLocks noChangeShapeType="1"/>
            </p:cNvSpPr>
            <p:nvPr/>
          </p:nvSpPr>
          <p:spPr bwMode="auto">
            <a:xfrm>
              <a:off x="4751311" y="3148117"/>
              <a:ext cx="3396" cy="132572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27" name="Line 54"/>
            <p:cNvSpPr>
              <a:spLocks noChangeShapeType="1"/>
            </p:cNvSpPr>
            <p:nvPr/>
          </p:nvSpPr>
          <p:spPr bwMode="auto">
            <a:xfrm>
              <a:off x="4814144" y="3375918"/>
              <a:ext cx="1698"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28" name="Line 55"/>
            <p:cNvSpPr>
              <a:spLocks noChangeShapeType="1"/>
            </p:cNvSpPr>
            <p:nvPr/>
          </p:nvSpPr>
          <p:spPr bwMode="auto">
            <a:xfrm>
              <a:off x="4868485" y="3370316"/>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29" name="Line 56"/>
            <p:cNvSpPr>
              <a:spLocks noChangeShapeType="1"/>
            </p:cNvSpPr>
            <p:nvPr/>
          </p:nvSpPr>
          <p:spPr bwMode="auto">
            <a:xfrm>
              <a:off x="4921128" y="3381520"/>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30" name="Line 57"/>
            <p:cNvSpPr>
              <a:spLocks noChangeShapeType="1"/>
            </p:cNvSpPr>
            <p:nvPr/>
          </p:nvSpPr>
          <p:spPr bwMode="auto">
            <a:xfrm>
              <a:off x="4975470" y="3381520"/>
              <a:ext cx="0"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31" name="Line 58"/>
            <p:cNvSpPr>
              <a:spLocks noChangeShapeType="1"/>
            </p:cNvSpPr>
            <p:nvPr/>
          </p:nvSpPr>
          <p:spPr bwMode="auto">
            <a:xfrm>
              <a:off x="5036604" y="3381520"/>
              <a:ext cx="0"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32" name="Line 59"/>
            <p:cNvSpPr>
              <a:spLocks noChangeShapeType="1"/>
            </p:cNvSpPr>
            <p:nvPr/>
          </p:nvSpPr>
          <p:spPr bwMode="auto">
            <a:xfrm>
              <a:off x="5089248" y="3381520"/>
              <a:ext cx="3396" cy="128091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33" name="Line 60"/>
            <p:cNvSpPr>
              <a:spLocks noChangeShapeType="1"/>
            </p:cNvSpPr>
            <p:nvPr/>
          </p:nvSpPr>
          <p:spPr bwMode="auto">
            <a:xfrm>
              <a:off x="5143589" y="3381520"/>
              <a:ext cx="0"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34" name="Line 61"/>
            <p:cNvSpPr>
              <a:spLocks noChangeShapeType="1"/>
            </p:cNvSpPr>
            <p:nvPr/>
          </p:nvSpPr>
          <p:spPr bwMode="auto">
            <a:xfrm flipH="1">
              <a:off x="5197931" y="3381520"/>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35" name="Line 62"/>
            <p:cNvSpPr>
              <a:spLocks noChangeShapeType="1"/>
            </p:cNvSpPr>
            <p:nvPr/>
          </p:nvSpPr>
          <p:spPr bwMode="auto">
            <a:xfrm>
              <a:off x="5250574" y="3396458"/>
              <a:ext cx="0"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36" name="Line 63"/>
            <p:cNvSpPr>
              <a:spLocks noChangeShapeType="1"/>
            </p:cNvSpPr>
            <p:nvPr/>
          </p:nvSpPr>
          <p:spPr bwMode="auto">
            <a:xfrm>
              <a:off x="5311708" y="3366582"/>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37" name="Line 64"/>
            <p:cNvSpPr>
              <a:spLocks noChangeShapeType="1"/>
            </p:cNvSpPr>
            <p:nvPr/>
          </p:nvSpPr>
          <p:spPr bwMode="auto">
            <a:xfrm>
              <a:off x="5366050" y="3372184"/>
              <a:ext cx="0"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38" name="Line 65"/>
            <p:cNvSpPr>
              <a:spLocks noChangeShapeType="1"/>
            </p:cNvSpPr>
            <p:nvPr/>
          </p:nvSpPr>
          <p:spPr bwMode="auto">
            <a:xfrm>
              <a:off x="5418693" y="3381520"/>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39" name="Line 66"/>
            <p:cNvSpPr>
              <a:spLocks noChangeShapeType="1"/>
            </p:cNvSpPr>
            <p:nvPr/>
          </p:nvSpPr>
          <p:spPr bwMode="auto">
            <a:xfrm>
              <a:off x="5471337" y="3381520"/>
              <a:ext cx="1698"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40" name="Line 67"/>
            <p:cNvSpPr>
              <a:spLocks noChangeShapeType="1"/>
            </p:cNvSpPr>
            <p:nvPr/>
          </p:nvSpPr>
          <p:spPr bwMode="auto">
            <a:xfrm>
              <a:off x="5534169" y="3377785"/>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41" name="Line 68"/>
            <p:cNvSpPr>
              <a:spLocks noChangeShapeType="1"/>
            </p:cNvSpPr>
            <p:nvPr/>
          </p:nvSpPr>
          <p:spPr bwMode="auto">
            <a:xfrm>
              <a:off x="5586812" y="3359113"/>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42" name="Line 72"/>
            <p:cNvSpPr>
              <a:spLocks noChangeShapeType="1"/>
            </p:cNvSpPr>
            <p:nvPr/>
          </p:nvSpPr>
          <p:spPr bwMode="auto">
            <a:xfrm>
              <a:off x="5754932" y="3381520"/>
              <a:ext cx="0"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43" name="Line 68"/>
            <p:cNvSpPr>
              <a:spLocks noChangeShapeType="1"/>
            </p:cNvSpPr>
            <p:nvPr/>
          </p:nvSpPr>
          <p:spPr bwMode="auto">
            <a:xfrm>
              <a:off x="5710425" y="3353105"/>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44" name="Line 68"/>
            <p:cNvSpPr>
              <a:spLocks noChangeShapeType="1"/>
            </p:cNvSpPr>
            <p:nvPr/>
          </p:nvSpPr>
          <p:spPr bwMode="auto">
            <a:xfrm>
              <a:off x="5647340" y="3362110"/>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45" name="Line 44"/>
            <p:cNvSpPr>
              <a:spLocks noChangeShapeType="1"/>
            </p:cNvSpPr>
            <p:nvPr/>
          </p:nvSpPr>
          <p:spPr bwMode="auto">
            <a:xfrm>
              <a:off x="4490095" y="3355701"/>
              <a:ext cx="2547" cy="127872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46" name="Line 54"/>
            <p:cNvSpPr>
              <a:spLocks noChangeShapeType="1"/>
            </p:cNvSpPr>
            <p:nvPr/>
          </p:nvSpPr>
          <p:spPr bwMode="auto">
            <a:xfrm>
              <a:off x="2766965" y="3375003"/>
              <a:ext cx="1698"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47" name="Line 55"/>
            <p:cNvSpPr>
              <a:spLocks noChangeShapeType="1"/>
            </p:cNvSpPr>
            <p:nvPr/>
          </p:nvSpPr>
          <p:spPr bwMode="auto">
            <a:xfrm>
              <a:off x="2821306" y="3369401"/>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48" name="Line 56"/>
            <p:cNvSpPr>
              <a:spLocks noChangeShapeType="1"/>
            </p:cNvSpPr>
            <p:nvPr/>
          </p:nvSpPr>
          <p:spPr bwMode="auto">
            <a:xfrm>
              <a:off x="2873949" y="3380605"/>
              <a:ext cx="1698" cy="101481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49" name="Line 57"/>
            <p:cNvSpPr>
              <a:spLocks noChangeShapeType="1"/>
            </p:cNvSpPr>
            <p:nvPr/>
          </p:nvSpPr>
          <p:spPr bwMode="auto">
            <a:xfrm>
              <a:off x="2928291" y="3380605"/>
              <a:ext cx="0" cy="966267"/>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50" name="Line 58"/>
            <p:cNvSpPr>
              <a:spLocks noChangeShapeType="1"/>
            </p:cNvSpPr>
            <p:nvPr/>
          </p:nvSpPr>
          <p:spPr bwMode="auto">
            <a:xfrm>
              <a:off x="2989425" y="3380605"/>
              <a:ext cx="0" cy="101481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51" name="Line 59"/>
            <p:cNvSpPr>
              <a:spLocks noChangeShapeType="1"/>
            </p:cNvSpPr>
            <p:nvPr/>
          </p:nvSpPr>
          <p:spPr bwMode="auto">
            <a:xfrm>
              <a:off x="3042069" y="3380605"/>
              <a:ext cx="0" cy="112871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52" name="Line 60"/>
            <p:cNvSpPr>
              <a:spLocks noChangeShapeType="1"/>
            </p:cNvSpPr>
            <p:nvPr/>
          </p:nvSpPr>
          <p:spPr bwMode="auto">
            <a:xfrm>
              <a:off x="3096410" y="3380605"/>
              <a:ext cx="0" cy="121460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53" name="Line 61"/>
            <p:cNvSpPr>
              <a:spLocks noChangeShapeType="1"/>
            </p:cNvSpPr>
            <p:nvPr/>
          </p:nvSpPr>
          <p:spPr bwMode="auto">
            <a:xfrm flipH="1">
              <a:off x="3150752" y="3380605"/>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54" name="Line 62"/>
            <p:cNvSpPr>
              <a:spLocks noChangeShapeType="1"/>
            </p:cNvSpPr>
            <p:nvPr/>
          </p:nvSpPr>
          <p:spPr bwMode="auto">
            <a:xfrm>
              <a:off x="3203395" y="3395543"/>
              <a:ext cx="0" cy="124448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55" name="Line 63"/>
            <p:cNvSpPr>
              <a:spLocks noChangeShapeType="1"/>
            </p:cNvSpPr>
            <p:nvPr/>
          </p:nvSpPr>
          <p:spPr bwMode="auto">
            <a:xfrm>
              <a:off x="3264529" y="3365667"/>
              <a:ext cx="0" cy="1268757"/>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56" name="Line 64"/>
            <p:cNvSpPr>
              <a:spLocks noChangeShapeType="1"/>
            </p:cNvSpPr>
            <p:nvPr/>
          </p:nvSpPr>
          <p:spPr bwMode="auto">
            <a:xfrm>
              <a:off x="3318871" y="3198570"/>
              <a:ext cx="0"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57" name="Line 65"/>
            <p:cNvSpPr>
              <a:spLocks noChangeShapeType="1"/>
            </p:cNvSpPr>
            <p:nvPr/>
          </p:nvSpPr>
          <p:spPr bwMode="auto">
            <a:xfrm>
              <a:off x="3371514" y="3100743"/>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58" name="Line 66"/>
            <p:cNvSpPr>
              <a:spLocks noChangeShapeType="1"/>
            </p:cNvSpPr>
            <p:nvPr/>
          </p:nvSpPr>
          <p:spPr bwMode="auto">
            <a:xfrm>
              <a:off x="3424158" y="3124211"/>
              <a:ext cx="1698"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59" name="Line 67"/>
            <p:cNvSpPr>
              <a:spLocks noChangeShapeType="1"/>
            </p:cNvSpPr>
            <p:nvPr/>
          </p:nvSpPr>
          <p:spPr bwMode="auto">
            <a:xfrm>
              <a:off x="3486990" y="3275380"/>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60" name="Line 68"/>
            <p:cNvSpPr>
              <a:spLocks noChangeShapeType="1"/>
            </p:cNvSpPr>
            <p:nvPr/>
          </p:nvSpPr>
          <p:spPr bwMode="auto">
            <a:xfrm>
              <a:off x="3539633" y="3358198"/>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61" name="Line 72"/>
            <p:cNvSpPr>
              <a:spLocks noChangeShapeType="1"/>
            </p:cNvSpPr>
            <p:nvPr/>
          </p:nvSpPr>
          <p:spPr bwMode="auto">
            <a:xfrm>
              <a:off x="3707753" y="3380605"/>
              <a:ext cx="0"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62" name="Line 68"/>
            <p:cNvSpPr>
              <a:spLocks noChangeShapeType="1"/>
            </p:cNvSpPr>
            <p:nvPr/>
          </p:nvSpPr>
          <p:spPr bwMode="auto">
            <a:xfrm>
              <a:off x="3663246" y="3352190"/>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63" name="Line 68"/>
            <p:cNvSpPr>
              <a:spLocks noChangeShapeType="1"/>
            </p:cNvSpPr>
            <p:nvPr/>
          </p:nvSpPr>
          <p:spPr bwMode="auto">
            <a:xfrm>
              <a:off x="3600161" y="3361195"/>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64" name="Line 65"/>
            <p:cNvSpPr>
              <a:spLocks noChangeShapeType="1"/>
            </p:cNvSpPr>
            <p:nvPr/>
          </p:nvSpPr>
          <p:spPr bwMode="auto">
            <a:xfrm>
              <a:off x="3765495" y="3148117"/>
              <a:ext cx="0" cy="152087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65" name="Line 66"/>
            <p:cNvSpPr>
              <a:spLocks noChangeShapeType="1"/>
            </p:cNvSpPr>
            <p:nvPr/>
          </p:nvSpPr>
          <p:spPr bwMode="auto">
            <a:xfrm>
              <a:off x="3818139" y="3125711"/>
              <a:ext cx="1698" cy="155821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66" name="Line 67"/>
            <p:cNvSpPr>
              <a:spLocks noChangeShapeType="1"/>
            </p:cNvSpPr>
            <p:nvPr/>
          </p:nvSpPr>
          <p:spPr bwMode="auto">
            <a:xfrm>
              <a:off x="3880971" y="3148117"/>
              <a:ext cx="0" cy="152086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67" name="Line 68"/>
            <p:cNvSpPr>
              <a:spLocks noChangeShapeType="1"/>
            </p:cNvSpPr>
            <p:nvPr/>
          </p:nvSpPr>
          <p:spPr bwMode="auto">
            <a:xfrm>
              <a:off x="3933614" y="3358198"/>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68" name="Line 72"/>
            <p:cNvSpPr>
              <a:spLocks noChangeShapeType="1"/>
            </p:cNvSpPr>
            <p:nvPr/>
          </p:nvSpPr>
          <p:spPr bwMode="auto">
            <a:xfrm>
              <a:off x="4101734" y="3380605"/>
              <a:ext cx="0"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69" name="Line 68"/>
            <p:cNvSpPr>
              <a:spLocks noChangeShapeType="1"/>
            </p:cNvSpPr>
            <p:nvPr/>
          </p:nvSpPr>
          <p:spPr bwMode="auto">
            <a:xfrm>
              <a:off x="4031385" y="3352191"/>
              <a:ext cx="0" cy="129585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70" name="Line 68"/>
            <p:cNvSpPr>
              <a:spLocks noChangeShapeType="1"/>
            </p:cNvSpPr>
            <p:nvPr/>
          </p:nvSpPr>
          <p:spPr bwMode="auto">
            <a:xfrm>
              <a:off x="3994142" y="3361195"/>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71" name="Freeform 73"/>
            <p:cNvSpPr>
              <a:spLocks/>
            </p:cNvSpPr>
            <p:nvPr/>
          </p:nvSpPr>
          <p:spPr bwMode="auto">
            <a:xfrm>
              <a:off x="2720296" y="4346872"/>
              <a:ext cx="1735533" cy="324896"/>
            </a:xfrm>
            <a:custGeom>
              <a:avLst/>
              <a:gdLst>
                <a:gd name="T0" fmla="*/ 2147483647 w 3316"/>
                <a:gd name="T1" fmla="*/ 2147483647 h 975"/>
                <a:gd name="T2" fmla="*/ 2147483647 w 3316"/>
                <a:gd name="T3" fmla="*/ 2147483647 h 975"/>
                <a:gd name="T4" fmla="*/ 2147483647 w 3316"/>
                <a:gd name="T5" fmla="*/ 2147483647 h 975"/>
                <a:gd name="T6" fmla="*/ 2147483647 w 3316"/>
                <a:gd name="T7" fmla="*/ 2147483647 h 975"/>
                <a:gd name="T8" fmla="*/ 2147483647 w 3316"/>
                <a:gd name="T9" fmla="*/ 2147483647 h 975"/>
                <a:gd name="T10" fmla="*/ 2147483647 w 3316"/>
                <a:gd name="T11" fmla="*/ 2147483647 h 975"/>
                <a:gd name="T12" fmla="*/ 2147483647 w 3316"/>
                <a:gd name="T13" fmla="*/ 2147483647 h 975"/>
                <a:gd name="T14" fmla="*/ 2147483647 w 3316"/>
                <a:gd name="T15" fmla="*/ 2147483647 h 975"/>
                <a:gd name="T16" fmla="*/ 2147483647 w 3316"/>
                <a:gd name="T17" fmla="*/ 2147483647 h 975"/>
                <a:gd name="T18" fmla="*/ 2147483647 w 3316"/>
                <a:gd name="T19" fmla="*/ 2147483647 h 975"/>
                <a:gd name="T20" fmla="*/ 2147483647 w 3316"/>
                <a:gd name="T21" fmla="*/ 2147483647 h 975"/>
                <a:gd name="T22" fmla="*/ 2147483647 w 3316"/>
                <a:gd name="T23" fmla="*/ 2147483647 h 975"/>
                <a:gd name="T24" fmla="*/ 2147483647 w 3316"/>
                <a:gd name="T25" fmla="*/ 2147483647 h 975"/>
                <a:gd name="T26" fmla="*/ 2147483647 w 3316"/>
                <a:gd name="T27" fmla="*/ 2147483647 h 975"/>
                <a:gd name="T28" fmla="*/ 2147483647 w 3316"/>
                <a:gd name="T29" fmla="*/ 2147483647 h 975"/>
                <a:gd name="T30" fmla="*/ 2147483647 w 3316"/>
                <a:gd name="T31" fmla="*/ 2147483647 h 975"/>
                <a:gd name="T32" fmla="*/ 2147483647 w 3316"/>
                <a:gd name="T33" fmla="*/ 2147483647 h 975"/>
                <a:gd name="T34" fmla="*/ 2147483647 w 3316"/>
                <a:gd name="T35" fmla="*/ 2147483647 h 975"/>
                <a:gd name="T36" fmla="*/ 2147483647 w 3316"/>
                <a:gd name="T37" fmla="*/ 2147483647 h 975"/>
                <a:gd name="T38" fmla="*/ 2147483647 w 3316"/>
                <a:gd name="T39" fmla="*/ 2147483647 h 975"/>
                <a:gd name="T40" fmla="*/ 2147483647 w 3316"/>
                <a:gd name="T41" fmla="*/ 2147483647 h 975"/>
                <a:gd name="T42" fmla="*/ 2147483647 w 3316"/>
                <a:gd name="T43" fmla="*/ 2147483647 h 975"/>
                <a:gd name="T44" fmla="*/ 2147483647 w 3316"/>
                <a:gd name="T45" fmla="*/ 2147483647 h 975"/>
                <a:gd name="T46" fmla="*/ 2147483647 w 3316"/>
                <a:gd name="T47" fmla="*/ 2147483647 h 975"/>
                <a:gd name="T48" fmla="*/ 2147483647 w 3316"/>
                <a:gd name="T49" fmla="*/ 2147483647 h 975"/>
                <a:gd name="T50" fmla="*/ 2147483647 w 3316"/>
                <a:gd name="T51" fmla="*/ 2147483647 h 975"/>
                <a:gd name="T52" fmla="*/ 2147483647 w 3316"/>
                <a:gd name="T53" fmla="*/ 2147483647 h 975"/>
                <a:gd name="T54" fmla="*/ 2147483647 w 3316"/>
                <a:gd name="T55" fmla="*/ 2147483647 h 975"/>
                <a:gd name="T56" fmla="*/ 2147483647 w 3316"/>
                <a:gd name="T57" fmla="*/ 2147483647 h 975"/>
                <a:gd name="T58" fmla="*/ 2147483647 w 3316"/>
                <a:gd name="T59" fmla="*/ 2147483647 h 975"/>
                <a:gd name="T60" fmla="*/ 2147483647 w 3316"/>
                <a:gd name="T61" fmla="*/ 2147483647 h 975"/>
                <a:gd name="T62" fmla="*/ 2147483647 w 3316"/>
                <a:gd name="T63" fmla="*/ 2147483647 h 975"/>
                <a:gd name="T64" fmla="*/ 2147483647 w 3316"/>
                <a:gd name="T65" fmla="*/ 2147483647 h 975"/>
                <a:gd name="T66" fmla="*/ 2147483647 w 3316"/>
                <a:gd name="T67" fmla="*/ 2147483647 h 975"/>
                <a:gd name="T68" fmla="*/ 2147483647 w 3316"/>
                <a:gd name="T69" fmla="*/ 2147483647 h 975"/>
                <a:gd name="T70" fmla="*/ 2147483647 w 3316"/>
                <a:gd name="T71" fmla="*/ 2147483647 h 975"/>
                <a:gd name="T72" fmla="*/ 2147483647 w 3316"/>
                <a:gd name="T73" fmla="*/ 2147483647 h 975"/>
                <a:gd name="T74" fmla="*/ 2147483647 w 3316"/>
                <a:gd name="T75" fmla="*/ 2147483647 h 975"/>
                <a:gd name="T76" fmla="*/ 2147483647 w 3316"/>
                <a:gd name="T77" fmla="*/ 2147483647 h 975"/>
                <a:gd name="T78" fmla="*/ 2147483647 w 3316"/>
                <a:gd name="T79" fmla="*/ 2147483647 h 975"/>
                <a:gd name="T80" fmla="*/ 2147483647 w 3316"/>
                <a:gd name="T81" fmla="*/ 2147483647 h 975"/>
                <a:gd name="T82" fmla="*/ 2147483647 w 3316"/>
                <a:gd name="T83" fmla="*/ 2147483647 h 9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16"/>
                <a:gd name="T127" fmla="*/ 0 h 975"/>
                <a:gd name="T128" fmla="*/ 3316 w 3316"/>
                <a:gd name="T129" fmla="*/ 975 h 9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16" h="975">
                  <a:moveTo>
                    <a:pt x="0" y="885"/>
                  </a:moveTo>
                  <a:lnTo>
                    <a:pt x="30" y="930"/>
                  </a:lnTo>
                  <a:lnTo>
                    <a:pt x="60" y="930"/>
                  </a:lnTo>
                  <a:lnTo>
                    <a:pt x="75" y="840"/>
                  </a:lnTo>
                  <a:lnTo>
                    <a:pt x="105" y="870"/>
                  </a:lnTo>
                  <a:lnTo>
                    <a:pt x="135" y="930"/>
                  </a:lnTo>
                  <a:lnTo>
                    <a:pt x="165" y="930"/>
                  </a:lnTo>
                  <a:lnTo>
                    <a:pt x="180" y="915"/>
                  </a:lnTo>
                  <a:lnTo>
                    <a:pt x="210" y="870"/>
                  </a:lnTo>
                  <a:lnTo>
                    <a:pt x="240" y="840"/>
                  </a:lnTo>
                  <a:lnTo>
                    <a:pt x="270" y="750"/>
                  </a:lnTo>
                  <a:lnTo>
                    <a:pt x="285" y="450"/>
                  </a:lnTo>
                  <a:lnTo>
                    <a:pt x="315" y="135"/>
                  </a:lnTo>
                  <a:lnTo>
                    <a:pt x="345" y="135"/>
                  </a:lnTo>
                  <a:lnTo>
                    <a:pt x="375" y="90"/>
                  </a:lnTo>
                  <a:lnTo>
                    <a:pt x="390" y="0"/>
                  </a:lnTo>
                  <a:lnTo>
                    <a:pt x="420" y="90"/>
                  </a:lnTo>
                  <a:lnTo>
                    <a:pt x="450" y="135"/>
                  </a:lnTo>
                  <a:lnTo>
                    <a:pt x="465" y="60"/>
                  </a:lnTo>
                  <a:lnTo>
                    <a:pt x="495" y="135"/>
                  </a:lnTo>
                  <a:lnTo>
                    <a:pt x="525" y="165"/>
                  </a:lnTo>
                  <a:lnTo>
                    <a:pt x="555" y="240"/>
                  </a:lnTo>
                  <a:lnTo>
                    <a:pt x="570" y="300"/>
                  </a:lnTo>
                  <a:lnTo>
                    <a:pt x="600" y="510"/>
                  </a:lnTo>
                  <a:lnTo>
                    <a:pt x="630" y="600"/>
                  </a:lnTo>
                  <a:lnTo>
                    <a:pt x="660" y="810"/>
                  </a:lnTo>
                  <a:lnTo>
                    <a:pt x="675" y="825"/>
                  </a:lnTo>
                  <a:lnTo>
                    <a:pt x="705" y="780"/>
                  </a:lnTo>
                  <a:lnTo>
                    <a:pt x="735" y="780"/>
                  </a:lnTo>
                  <a:lnTo>
                    <a:pt x="765" y="825"/>
                  </a:lnTo>
                  <a:lnTo>
                    <a:pt x="780" y="840"/>
                  </a:lnTo>
                  <a:lnTo>
                    <a:pt x="810" y="870"/>
                  </a:lnTo>
                  <a:lnTo>
                    <a:pt x="840" y="870"/>
                  </a:lnTo>
                  <a:lnTo>
                    <a:pt x="870" y="900"/>
                  </a:lnTo>
                  <a:lnTo>
                    <a:pt x="885" y="870"/>
                  </a:lnTo>
                  <a:lnTo>
                    <a:pt x="915" y="870"/>
                  </a:lnTo>
                  <a:lnTo>
                    <a:pt x="945" y="840"/>
                  </a:lnTo>
                  <a:lnTo>
                    <a:pt x="960" y="885"/>
                  </a:lnTo>
                  <a:lnTo>
                    <a:pt x="990" y="855"/>
                  </a:lnTo>
                  <a:lnTo>
                    <a:pt x="1020" y="855"/>
                  </a:lnTo>
                  <a:lnTo>
                    <a:pt x="1050" y="840"/>
                  </a:lnTo>
                  <a:lnTo>
                    <a:pt x="1065" y="780"/>
                  </a:lnTo>
                  <a:lnTo>
                    <a:pt x="1095" y="675"/>
                  </a:lnTo>
                  <a:lnTo>
                    <a:pt x="1125" y="480"/>
                  </a:lnTo>
                  <a:lnTo>
                    <a:pt x="1155" y="180"/>
                  </a:lnTo>
                  <a:lnTo>
                    <a:pt x="1170" y="0"/>
                  </a:lnTo>
                  <a:lnTo>
                    <a:pt x="1200" y="120"/>
                  </a:lnTo>
                  <a:lnTo>
                    <a:pt x="1230" y="30"/>
                  </a:lnTo>
                  <a:lnTo>
                    <a:pt x="1260" y="150"/>
                  </a:lnTo>
                  <a:lnTo>
                    <a:pt x="1275" y="75"/>
                  </a:lnTo>
                  <a:lnTo>
                    <a:pt x="1305" y="120"/>
                  </a:lnTo>
                  <a:lnTo>
                    <a:pt x="1335" y="120"/>
                  </a:lnTo>
                  <a:lnTo>
                    <a:pt x="1365" y="180"/>
                  </a:lnTo>
                  <a:lnTo>
                    <a:pt x="1380" y="255"/>
                  </a:lnTo>
                  <a:lnTo>
                    <a:pt x="1410" y="330"/>
                  </a:lnTo>
                  <a:lnTo>
                    <a:pt x="1440" y="585"/>
                  </a:lnTo>
                  <a:lnTo>
                    <a:pt x="1455" y="675"/>
                  </a:lnTo>
                  <a:lnTo>
                    <a:pt x="1485" y="810"/>
                  </a:lnTo>
                  <a:lnTo>
                    <a:pt x="1515" y="855"/>
                  </a:lnTo>
                  <a:lnTo>
                    <a:pt x="1545" y="885"/>
                  </a:lnTo>
                  <a:lnTo>
                    <a:pt x="1560" y="900"/>
                  </a:lnTo>
                  <a:lnTo>
                    <a:pt x="1590" y="915"/>
                  </a:lnTo>
                  <a:lnTo>
                    <a:pt x="1620" y="945"/>
                  </a:lnTo>
                  <a:lnTo>
                    <a:pt x="1650" y="960"/>
                  </a:lnTo>
                  <a:lnTo>
                    <a:pt x="1665" y="960"/>
                  </a:lnTo>
                  <a:lnTo>
                    <a:pt x="1695" y="915"/>
                  </a:lnTo>
                  <a:lnTo>
                    <a:pt x="1725" y="870"/>
                  </a:lnTo>
                  <a:lnTo>
                    <a:pt x="1755" y="915"/>
                  </a:lnTo>
                  <a:lnTo>
                    <a:pt x="1770" y="885"/>
                  </a:lnTo>
                  <a:lnTo>
                    <a:pt x="1800" y="930"/>
                  </a:lnTo>
                  <a:lnTo>
                    <a:pt x="1830" y="945"/>
                  </a:lnTo>
                  <a:lnTo>
                    <a:pt x="1845" y="930"/>
                  </a:lnTo>
                  <a:lnTo>
                    <a:pt x="1875" y="930"/>
                  </a:lnTo>
                  <a:lnTo>
                    <a:pt x="1905" y="960"/>
                  </a:lnTo>
                  <a:lnTo>
                    <a:pt x="1935" y="975"/>
                  </a:lnTo>
                  <a:lnTo>
                    <a:pt x="1950" y="930"/>
                  </a:lnTo>
                  <a:lnTo>
                    <a:pt x="1980" y="900"/>
                  </a:lnTo>
                  <a:lnTo>
                    <a:pt x="2010" y="915"/>
                  </a:lnTo>
                  <a:lnTo>
                    <a:pt x="2040" y="945"/>
                  </a:lnTo>
                  <a:lnTo>
                    <a:pt x="2055" y="945"/>
                  </a:lnTo>
                  <a:lnTo>
                    <a:pt x="2085" y="960"/>
                  </a:lnTo>
                  <a:lnTo>
                    <a:pt x="2115" y="975"/>
                  </a:lnTo>
                  <a:lnTo>
                    <a:pt x="2145" y="960"/>
                  </a:lnTo>
                  <a:lnTo>
                    <a:pt x="2160" y="945"/>
                  </a:lnTo>
                  <a:lnTo>
                    <a:pt x="2190" y="960"/>
                  </a:lnTo>
                  <a:lnTo>
                    <a:pt x="2220" y="945"/>
                  </a:lnTo>
                  <a:lnTo>
                    <a:pt x="2250" y="945"/>
                  </a:lnTo>
                  <a:lnTo>
                    <a:pt x="2265" y="960"/>
                  </a:lnTo>
                  <a:lnTo>
                    <a:pt x="2295" y="930"/>
                  </a:lnTo>
                  <a:lnTo>
                    <a:pt x="2325" y="930"/>
                  </a:lnTo>
                  <a:lnTo>
                    <a:pt x="2340" y="945"/>
                  </a:lnTo>
                  <a:lnTo>
                    <a:pt x="2370" y="945"/>
                  </a:lnTo>
                  <a:lnTo>
                    <a:pt x="2400" y="945"/>
                  </a:lnTo>
                  <a:lnTo>
                    <a:pt x="2430" y="915"/>
                  </a:lnTo>
                  <a:lnTo>
                    <a:pt x="2445" y="930"/>
                  </a:lnTo>
                  <a:lnTo>
                    <a:pt x="2475" y="915"/>
                  </a:lnTo>
                  <a:lnTo>
                    <a:pt x="2505" y="930"/>
                  </a:lnTo>
                  <a:lnTo>
                    <a:pt x="2535" y="945"/>
                  </a:lnTo>
                  <a:lnTo>
                    <a:pt x="2550" y="945"/>
                  </a:lnTo>
                  <a:lnTo>
                    <a:pt x="2580" y="930"/>
                  </a:lnTo>
                  <a:lnTo>
                    <a:pt x="2610" y="945"/>
                  </a:lnTo>
                  <a:lnTo>
                    <a:pt x="2640" y="945"/>
                  </a:lnTo>
                  <a:lnTo>
                    <a:pt x="2655" y="930"/>
                  </a:lnTo>
                  <a:lnTo>
                    <a:pt x="2685" y="915"/>
                  </a:lnTo>
                  <a:lnTo>
                    <a:pt x="2715" y="930"/>
                  </a:lnTo>
                  <a:lnTo>
                    <a:pt x="2745" y="870"/>
                  </a:lnTo>
                  <a:lnTo>
                    <a:pt x="2760" y="750"/>
                  </a:lnTo>
                  <a:lnTo>
                    <a:pt x="2790" y="585"/>
                  </a:lnTo>
                  <a:lnTo>
                    <a:pt x="2820" y="285"/>
                  </a:lnTo>
                  <a:lnTo>
                    <a:pt x="2836" y="165"/>
                  </a:lnTo>
                  <a:lnTo>
                    <a:pt x="2866" y="210"/>
                  </a:lnTo>
                  <a:lnTo>
                    <a:pt x="2896" y="120"/>
                  </a:lnTo>
                  <a:lnTo>
                    <a:pt x="2926" y="135"/>
                  </a:lnTo>
                  <a:lnTo>
                    <a:pt x="2941" y="195"/>
                  </a:lnTo>
                  <a:lnTo>
                    <a:pt x="2971" y="210"/>
                  </a:lnTo>
                  <a:lnTo>
                    <a:pt x="3001" y="240"/>
                  </a:lnTo>
                  <a:lnTo>
                    <a:pt x="3031" y="255"/>
                  </a:lnTo>
                  <a:lnTo>
                    <a:pt x="3046" y="300"/>
                  </a:lnTo>
                  <a:lnTo>
                    <a:pt x="3076" y="375"/>
                  </a:lnTo>
                  <a:lnTo>
                    <a:pt x="3106" y="630"/>
                  </a:lnTo>
                  <a:lnTo>
                    <a:pt x="3136" y="750"/>
                  </a:lnTo>
                  <a:lnTo>
                    <a:pt x="3151" y="840"/>
                  </a:lnTo>
                  <a:lnTo>
                    <a:pt x="3181" y="855"/>
                  </a:lnTo>
                  <a:lnTo>
                    <a:pt x="3211" y="870"/>
                  </a:lnTo>
                  <a:lnTo>
                    <a:pt x="3241" y="870"/>
                  </a:lnTo>
                  <a:lnTo>
                    <a:pt x="3256" y="870"/>
                  </a:lnTo>
                  <a:lnTo>
                    <a:pt x="3286" y="885"/>
                  </a:lnTo>
                  <a:lnTo>
                    <a:pt x="3316" y="87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72" name="Freeform 74"/>
            <p:cNvSpPr>
              <a:spLocks/>
            </p:cNvSpPr>
            <p:nvPr/>
          </p:nvSpPr>
          <p:spPr bwMode="auto">
            <a:xfrm>
              <a:off x="4455829" y="4397287"/>
              <a:ext cx="1302499" cy="295021"/>
            </a:xfrm>
            <a:custGeom>
              <a:avLst/>
              <a:gdLst>
                <a:gd name="T0" fmla="*/ 2147483647 w 2490"/>
                <a:gd name="T1" fmla="*/ 2147483647 h 885"/>
                <a:gd name="T2" fmla="*/ 2147483647 w 2490"/>
                <a:gd name="T3" fmla="*/ 2147483647 h 885"/>
                <a:gd name="T4" fmla="*/ 2147483647 w 2490"/>
                <a:gd name="T5" fmla="*/ 2147483647 h 885"/>
                <a:gd name="T6" fmla="*/ 2147483647 w 2490"/>
                <a:gd name="T7" fmla="*/ 2147483647 h 885"/>
                <a:gd name="T8" fmla="*/ 2147483647 w 2490"/>
                <a:gd name="T9" fmla="*/ 2147483647 h 885"/>
                <a:gd name="T10" fmla="*/ 2147483647 w 2490"/>
                <a:gd name="T11" fmla="*/ 2147483647 h 885"/>
                <a:gd name="T12" fmla="*/ 2147483647 w 2490"/>
                <a:gd name="T13" fmla="*/ 2147483647 h 885"/>
                <a:gd name="T14" fmla="*/ 2147483647 w 2490"/>
                <a:gd name="T15" fmla="*/ 2147483647 h 885"/>
                <a:gd name="T16" fmla="*/ 2147483647 w 2490"/>
                <a:gd name="T17" fmla="*/ 2147483647 h 885"/>
                <a:gd name="T18" fmla="*/ 2147483647 w 2490"/>
                <a:gd name="T19" fmla="*/ 2147483647 h 885"/>
                <a:gd name="T20" fmla="*/ 2147483647 w 2490"/>
                <a:gd name="T21" fmla="*/ 2147483647 h 885"/>
                <a:gd name="T22" fmla="*/ 2147483647 w 2490"/>
                <a:gd name="T23" fmla="*/ 2147483647 h 885"/>
                <a:gd name="T24" fmla="*/ 2147483647 w 2490"/>
                <a:gd name="T25" fmla="*/ 2147483647 h 885"/>
                <a:gd name="T26" fmla="*/ 2147483647 w 2490"/>
                <a:gd name="T27" fmla="*/ 2147483647 h 885"/>
                <a:gd name="T28" fmla="*/ 2147483647 w 2490"/>
                <a:gd name="T29" fmla="*/ 2147483647 h 885"/>
                <a:gd name="T30" fmla="*/ 2147483647 w 2490"/>
                <a:gd name="T31" fmla="*/ 2147483647 h 885"/>
                <a:gd name="T32" fmla="*/ 2147483647 w 2490"/>
                <a:gd name="T33" fmla="*/ 2147483647 h 885"/>
                <a:gd name="T34" fmla="*/ 2147483647 w 2490"/>
                <a:gd name="T35" fmla="*/ 2147483647 h 885"/>
                <a:gd name="T36" fmla="*/ 2147483647 w 2490"/>
                <a:gd name="T37" fmla="*/ 2147483647 h 885"/>
                <a:gd name="T38" fmla="*/ 2147483647 w 2490"/>
                <a:gd name="T39" fmla="*/ 2147483647 h 885"/>
                <a:gd name="T40" fmla="*/ 2147483647 w 2490"/>
                <a:gd name="T41" fmla="*/ 2147483647 h 885"/>
                <a:gd name="T42" fmla="*/ 2147483647 w 2490"/>
                <a:gd name="T43" fmla="*/ 2147483647 h 885"/>
                <a:gd name="T44" fmla="*/ 2147483647 w 2490"/>
                <a:gd name="T45" fmla="*/ 2147483647 h 885"/>
                <a:gd name="T46" fmla="*/ 2147483647 w 2490"/>
                <a:gd name="T47" fmla="*/ 2147483647 h 885"/>
                <a:gd name="T48" fmla="*/ 2147483647 w 2490"/>
                <a:gd name="T49" fmla="*/ 2147483647 h 885"/>
                <a:gd name="T50" fmla="*/ 2147483647 w 2490"/>
                <a:gd name="T51" fmla="*/ 2147483647 h 885"/>
                <a:gd name="T52" fmla="*/ 2147483647 w 2490"/>
                <a:gd name="T53" fmla="*/ 2147483647 h 885"/>
                <a:gd name="T54" fmla="*/ 2147483647 w 2490"/>
                <a:gd name="T55" fmla="*/ 2147483647 h 885"/>
                <a:gd name="T56" fmla="*/ 2147483647 w 2490"/>
                <a:gd name="T57" fmla="*/ 2147483647 h 885"/>
                <a:gd name="T58" fmla="*/ 2147483647 w 2490"/>
                <a:gd name="T59" fmla="*/ 2147483647 h 885"/>
                <a:gd name="T60" fmla="*/ 2147483647 w 2490"/>
                <a:gd name="T61" fmla="*/ 2147483647 h 885"/>
                <a:gd name="T62" fmla="*/ 2147483647 w 2490"/>
                <a:gd name="T63" fmla="*/ 2147483647 h 885"/>
                <a:gd name="T64" fmla="*/ 2147483647 w 2490"/>
                <a:gd name="T65" fmla="*/ 2147483647 h 885"/>
                <a:gd name="T66" fmla="*/ 2147483647 w 2490"/>
                <a:gd name="T67" fmla="*/ 2147483647 h 885"/>
                <a:gd name="T68" fmla="*/ 2147483647 w 2490"/>
                <a:gd name="T69" fmla="*/ 2147483647 h 885"/>
                <a:gd name="T70" fmla="*/ 2147483647 w 2490"/>
                <a:gd name="T71" fmla="*/ 2147483647 h 885"/>
                <a:gd name="T72" fmla="*/ 2147483647 w 2490"/>
                <a:gd name="T73" fmla="*/ 2147483647 h 885"/>
                <a:gd name="T74" fmla="*/ 2147483647 w 2490"/>
                <a:gd name="T75" fmla="*/ 2147483647 h 885"/>
                <a:gd name="T76" fmla="*/ 2147483647 w 2490"/>
                <a:gd name="T77" fmla="*/ 2147483647 h 885"/>
                <a:gd name="T78" fmla="*/ 2147483647 w 2490"/>
                <a:gd name="T79" fmla="*/ 2147483647 h 885"/>
                <a:gd name="T80" fmla="*/ 2147483647 w 2490"/>
                <a:gd name="T81" fmla="*/ 2147483647 h 885"/>
                <a:gd name="T82" fmla="*/ 2147483647 w 2490"/>
                <a:gd name="T83" fmla="*/ 2147483647 h 885"/>
                <a:gd name="T84" fmla="*/ 2147483647 w 2490"/>
                <a:gd name="T85" fmla="*/ 2147483647 h 885"/>
                <a:gd name="T86" fmla="*/ 2147483647 w 2490"/>
                <a:gd name="T87" fmla="*/ 2147483647 h 885"/>
                <a:gd name="T88" fmla="*/ 2147483647 w 2490"/>
                <a:gd name="T89" fmla="*/ 2147483647 h 885"/>
                <a:gd name="T90" fmla="*/ 2147483647 w 2490"/>
                <a:gd name="T91" fmla="*/ 2147483647 h 885"/>
                <a:gd name="T92" fmla="*/ 2147483647 w 2490"/>
                <a:gd name="T93" fmla="*/ 2147483647 h 885"/>
                <a:gd name="T94" fmla="*/ 2147483647 w 2490"/>
                <a:gd name="T95" fmla="*/ 2147483647 h 8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90"/>
                <a:gd name="T145" fmla="*/ 0 h 885"/>
                <a:gd name="T146" fmla="*/ 2490 w 2490"/>
                <a:gd name="T147" fmla="*/ 885 h 8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90" h="885">
                  <a:moveTo>
                    <a:pt x="0" y="720"/>
                  </a:moveTo>
                  <a:lnTo>
                    <a:pt x="15" y="720"/>
                  </a:lnTo>
                  <a:lnTo>
                    <a:pt x="45" y="705"/>
                  </a:lnTo>
                  <a:lnTo>
                    <a:pt x="75" y="720"/>
                  </a:lnTo>
                  <a:lnTo>
                    <a:pt x="105" y="705"/>
                  </a:lnTo>
                  <a:lnTo>
                    <a:pt x="120" y="720"/>
                  </a:lnTo>
                  <a:lnTo>
                    <a:pt x="150" y="735"/>
                  </a:lnTo>
                  <a:lnTo>
                    <a:pt x="180" y="735"/>
                  </a:lnTo>
                  <a:lnTo>
                    <a:pt x="210" y="705"/>
                  </a:lnTo>
                  <a:lnTo>
                    <a:pt x="225" y="720"/>
                  </a:lnTo>
                  <a:lnTo>
                    <a:pt x="255" y="705"/>
                  </a:lnTo>
                  <a:lnTo>
                    <a:pt x="285" y="510"/>
                  </a:lnTo>
                  <a:lnTo>
                    <a:pt x="315" y="300"/>
                  </a:lnTo>
                  <a:lnTo>
                    <a:pt x="330" y="165"/>
                  </a:lnTo>
                  <a:lnTo>
                    <a:pt x="360" y="30"/>
                  </a:lnTo>
                  <a:lnTo>
                    <a:pt x="390" y="45"/>
                  </a:lnTo>
                  <a:lnTo>
                    <a:pt x="405" y="0"/>
                  </a:lnTo>
                  <a:lnTo>
                    <a:pt x="435" y="30"/>
                  </a:lnTo>
                  <a:lnTo>
                    <a:pt x="465" y="75"/>
                  </a:lnTo>
                  <a:lnTo>
                    <a:pt x="495" y="45"/>
                  </a:lnTo>
                  <a:lnTo>
                    <a:pt x="510" y="90"/>
                  </a:lnTo>
                  <a:lnTo>
                    <a:pt x="540" y="150"/>
                  </a:lnTo>
                  <a:lnTo>
                    <a:pt x="570" y="255"/>
                  </a:lnTo>
                  <a:lnTo>
                    <a:pt x="600" y="345"/>
                  </a:lnTo>
                  <a:lnTo>
                    <a:pt x="615" y="525"/>
                  </a:lnTo>
                  <a:lnTo>
                    <a:pt x="645" y="615"/>
                  </a:lnTo>
                  <a:lnTo>
                    <a:pt x="675" y="735"/>
                  </a:lnTo>
                  <a:lnTo>
                    <a:pt x="705" y="765"/>
                  </a:lnTo>
                  <a:lnTo>
                    <a:pt x="720" y="810"/>
                  </a:lnTo>
                  <a:lnTo>
                    <a:pt x="750" y="795"/>
                  </a:lnTo>
                  <a:lnTo>
                    <a:pt x="780" y="780"/>
                  </a:lnTo>
                  <a:lnTo>
                    <a:pt x="810" y="765"/>
                  </a:lnTo>
                  <a:lnTo>
                    <a:pt x="825" y="765"/>
                  </a:lnTo>
                  <a:lnTo>
                    <a:pt x="855" y="765"/>
                  </a:lnTo>
                  <a:lnTo>
                    <a:pt x="885" y="780"/>
                  </a:lnTo>
                  <a:lnTo>
                    <a:pt x="900" y="780"/>
                  </a:lnTo>
                  <a:lnTo>
                    <a:pt x="930" y="765"/>
                  </a:lnTo>
                  <a:lnTo>
                    <a:pt x="960" y="750"/>
                  </a:lnTo>
                  <a:lnTo>
                    <a:pt x="990" y="750"/>
                  </a:lnTo>
                  <a:lnTo>
                    <a:pt x="1005" y="750"/>
                  </a:lnTo>
                  <a:lnTo>
                    <a:pt x="1035" y="765"/>
                  </a:lnTo>
                  <a:lnTo>
                    <a:pt x="1065" y="765"/>
                  </a:lnTo>
                  <a:lnTo>
                    <a:pt x="1095" y="765"/>
                  </a:lnTo>
                  <a:lnTo>
                    <a:pt x="1110" y="780"/>
                  </a:lnTo>
                  <a:lnTo>
                    <a:pt x="1140" y="795"/>
                  </a:lnTo>
                  <a:lnTo>
                    <a:pt x="1170" y="825"/>
                  </a:lnTo>
                  <a:lnTo>
                    <a:pt x="1200" y="810"/>
                  </a:lnTo>
                  <a:lnTo>
                    <a:pt x="1215" y="780"/>
                  </a:lnTo>
                  <a:lnTo>
                    <a:pt x="1245" y="780"/>
                  </a:lnTo>
                  <a:lnTo>
                    <a:pt x="1275" y="750"/>
                  </a:lnTo>
                  <a:lnTo>
                    <a:pt x="1305" y="795"/>
                  </a:lnTo>
                  <a:lnTo>
                    <a:pt x="1320" y="765"/>
                  </a:lnTo>
                  <a:lnTo>
                    <a:pt x="1350" y="765"/>
                  </a:lnTo>
                  <a:lnTo>
                    <a:pt x="1380" y="765"/>
                  </a:lnTo>
                  <a:lnTo>
                    <a:pt x="1395" y="795"/>
                  </a:lnTo>
                  <a:lnTo>
                    <a:pt x="1425" y="795"/>
                  </a:lnTo>
                  <a:lnTo>
                    <a:pt x="1455" y="795"/>
                  </a:lnTo>
                  <a:lnTo>
                    <a:pt x="1485" y="810"/>
                  </a:lnTo>
                  <a:lnTo>
                    <a:pt x="1500" y="810"/>
                  </a:lnTo>
                  <a:lnTo>
                    <a:pt x="1530" y="810"/>
                  </a:lnTo>
                  <a:lnTo>
                    <a:pt x="1560" y="825"/>
                  </a:lnTo>
                  <a:lnTo>
                    <a:pt x="1590" y="840"/>
                  </a:lnTo>
                  <a:lnTo>
                    <a:pt x="1605" y="810"/>
                  </a:lnTo>
                  <a:lnTo>
                    <a:pt x="1635" y="780"/>
                  </a:lnTo>
                  <a:lnTo>
                    <a:pt x="1665" y="765"/>
                  </a:lnTo>
                  <a:lnTo>
                    <a:pt x="1695" y="795"/>
                  </a:lnTo>
                  <a:lnTo>
                    <a:pt x="1710" y="780"/>
                  </a:lnTo>
                  <a:lnTo>
                    <a:pt x="1740" y="765"/>
                  </a:lnTo>
                  <a:lnTo>
                    <a:pt x="1770" y="795"/>
                  </a:lnTo>
                  <a:lnTo>
                    <a:pt x="1785" y="810"/>
                  </a:lnTo>
                  <a:lnTo>
                    <a:pt x="1815" y="825"/>
                  </a:lnTo>
                  <a:lnTo>
                    <a:pt x="1845" y="795"/>
                  </a:lnTo>
                  <a:lnTo>
                    <a:pt x="1875" y="885"/>
                  </a:lnTo>
                  <a:lnTo>
                    <a:pt x="1890" y="870"/>
                  </a:lnTo>
                  <a:lnTo>
                    <a:pt x="1920" y="855"/>
                  </a:lnTo>
                  <a:lnTo>
                    <a:pt x="1950" y="855"/>
                  </a:lnTo>
                  <a:lnTo>
                    <a:pt x="1980" y="840"/>
                  </a:lnTo>
                  <a:lnTo>
                    <a:pt x="1995" y="810"/>
                  </a:lnTo>
                  <a:lnTo>
                    <a:pt x="2025" y="810"/>
                  </a:lnTo>
                  <a:lnTo>
                    <a:pt x="2055" y="810"/>
                  </a:lnTo>
                  <a:lnTo>
                    <a:pt x="2085" y="810"/>
                  </a:lnTo>
                  <a:lnTo>
                    <a:pt x="2100" y="765"/>
                  </a:lnTo>
                  <a:lnTo>
                    <a:pt x="2130" y="825"/>
                  </a:lnTo>
                  <a:lnTo>
                    <a:pt x="2160" y="855"/>
                  </a:lnTo>
                  <a:lnTo>
                    <a:pt x="2190" y="825"/>
                  </a:lnTo>
                  <a:lnTo>
                    <a:pt x="2205" y="825"/>
                  </a:lnTo>
                  <a:lnTo>
                    <a:pt x="2235" y="855"/>
                  </a:lnTo>
                  <a:lnTo>
                    <a:pt x="2265" y="825"/>
                  </a:lnTo>
                  <a:lnTo>
                    <a:pt x="2280" y="810"/>
                  </a:lnTo>
                  <a:lnTo>
                    <a:pt x="2310" y="795"/>
                  </a:lnTo>
                  <a:lnTo>
                    <a:pt x="2340" y="840"/>
                  </a:lnTo>
                  <a:lnTo>
                    <a:pt x="2370" y="840"/>
                  </a:lnTo>
                  <a:lnTo>
                    <a:pt x="2385" y="795"/>
                  </a:lnTo>
                  <a:lnTo>
                    <a:pt x="2415" y="780"/>
                  </a:lnTo>
                  <a:lnTo>
                    <a:pt x="2445" y="810"/>
                  </a:lnTo>
                  <a:lnTo>
                    <a:pt x="2475" y="750"/>
                  </a:lnTo>
                  <a:lnTo>
                    <a:pt x="2490" y="795"/>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73" name="Freeform 75"/>
            <p:cNvSpPr>
              <a:spLocks/>
            </p:cNvSpPr>
            <p:nvPr/>
          </p:nvSpPr>
          <p:spPr bwMode="auto">
            <a:xfrm>
              <a:off x="2720296" y="3060358"/>
              <a:ext cx="1735533" cy="341701"/>
            </a:xfrm>
            <a:custGeom>
              <a:avLst/>
              <a:gdLst>
                <a:gd name="T0" fmla="*/ 2147483647 w 3316"/>
                <a:gd name="T1" fmla="*/ 2147483647 h 1020"/>
                <a:gd name="T2" fmla="*/ 2147483647 w 3316"/>
                <a:gd name="T3" fmla="*/ 2147483647 h 1020"/>
                <a:gd name="T4" fmla="*/ 2147483647 w 3316"/>
                <a:gd name="T5" fmla="*/ 2147483647 h 1020"/>
                <a:gd name="T6" fmla="*/ 2147483647 w 3316"/>
                <a:gd name="T7" fmla="*/ 2147483647 h 1020"/>
                <a:gd name="T8" fmla="*/ 2147483647 w 3316"/>
                <a:gd name="T9" fmla="*/ 2147483647 h 1020"/>
                <a:gd name="T10" fmla="*/ 2147483647 w 3316"/>
                <a:gd name="T11" fmla="*/ 2147483647 h 1020"/>
                <a:gd name="T12" fmla="*/ 2147483647 w 3316"/>
                <a:gd name="T13" fmla="*/ 2147483647 h 1020"/>
                <a:gd name="T14" fmla="*/ 2147483647 w 3316"/>
                <a:gd name="T15" fmla="*/ 2147483647 h 1020"/>
                <a:gd name="T16" fmla="*/ 2147483647 w 3316"/>
                <a:gd name="T17" fmla="*/ 2147483647 h 1020"/>
                <a:gd name="T18" fmla="*/ 2147483647 w 3316"/>
                <a:gd name="T19" fmla="*/ 2147483647 h 1020"/>
                <a:gd name="T20" fmla="*/ 2147483647 w 3316"/>
                <a:gd name="T21" fmla="*/ 2147483647 h 1020"/>
                <a:gd name="T22" fmla="*/ 2147483647 w 3316"/>
                <a:gd name="T23" fmla="*/ 2147483647 h 1020"/>
                <a:gd name="T24" fmla="*/ 2147483647 w 3316"/>
                <a:gd name="T25" fmla="*/ 2147483647 h 1020"/>
                <a:gd name="T26" fmla="*/ 2147483647 w 3316"/>
                <a:gd name="T27" fmla="*/ 2147483647 h 1020"/>
                <a:gd name="T28" fmla="*/ 2147483647 w 3316"/>
                <a:gd name="T29" fmla="*/ 2147483647 h 1020"/>
                <a:gd name="T30" fmla="*/ 2147483647 w 3316"/>
                <a:gd name="T31" fmla="*/ 2147483647 h 1020"/>
                <a:gd name="T32" fmla="*/ 2147483647 w 3316"/>
                <a:gd name="T33" fmla="*/ 2147483647 h 1020"/>
                <a:gd name="T34" fmla="*/ 2147483647 w 3316"/>
                <a:gd name="T35" fmla="*/ 2147483647 h 1020"/>
                <a:gd name="T36" fmla="*/ 2147483647 w 3316"/>
                <a:gd name="T37" fmla="*/ 2147483647 h 1020"/>
                <a:gd name="T38" fmla="*/ 2147483647 w 3316"/>
                <a:gd name="T39" fmla="*/ 2147483647 h 1020"/>
                <a:gd name="T40" fmla="*/ 2147483647 w 3316"/>
                <a:gd name="T41" fmla="*/ 2147483647 h 1020"/>
                <a:gd name="T42" fmla="*/ 2147483647 w 3316"/>
                <a:gd name="T43" fmla="*/ 2147483647 h 1020"/>
                <a:gd name="T44" fmla="*/ 2147483647 w 3316"/>
                <a:gd name="T45" fmla="*/ 2147483647 h 1020"/>
                <a:gd name="T46" fmla="*/ 2147483647 w 3316"/>
                <a:gd name="T47" fmla="*/ 2147483647 h 1020"/>
                <a:gd name="T48" fmla="*/ 2147483647 w 3316"/>
                <a:gd name="T49" fmla="*/ 2147483647 h 1020"/>
                <a:gd name="T50" fmla="*/ 2147483647 w 3316"/>
                <a:gd name="T51" fmla="*/ 2147483647 h 1020"/>
                <a:gd name="T52" fmla="*/ 2147483647 w 3316"/>
                <a:gd name="T53" fmla="*/ 2147483647 h 1020"/>
                <a:gd name="T54" fmla="*/ 2147483647 w 3316"/>
                <a:gd name="T55" fmla="*/ 2147483647 h 1020"/>
                <a:gd name="T56" fmla="*/ 2147483647 w 3316"/>
                <a:gd name="T57" fmla="*/ 2147483647 h 1020"/>
                <a:gd name="T58" fmla="*/ 2147483647 w 3316"/>
                <a:gd name="T59" fmla="*/ 2147483647 h 1020"/>
                <a:gd name="T60" fmla="*/ 2147483647 w 3316"/>
                <a:gd name="T61" fmla="*/ 2147483647 h 1020"/>
                <a:gd name="T62" fmla="*/ 2147483647 w 3316"/>
                <a:gd name="T63" fmla="*/ 2147483647 h 1020"/>
                <a:gd name="T64" fmla="*/ 2147483647 w 3316"/>
                <a:gd name="T65" fmla="*/ 2147483647 h 1020"/>
                <a:gd name="T66" fmla="*/ 2147483647 w 3316"/>
                <a:gd name="T67" fmla="*/ 2147483647 h 1020"/>
                <a:gd name="T68" fmla="*/ 2147483647 w 3316"/>
                <a:gd name="T69" fmla="*/ 2147483647 h 1020"/>
                <a:gd name="T70" fmla="*/ 2147483647 w 3316"/>
                <a:gd name="T71" fmla="*/ 2147483647 h 1020"/>
                <a:gd name="T72" fmla="*/ 2147483647 w 3316"/>
                <a:gd name="T73" fmla="*/ 2147483647 h 1020"/>
                <a:gd name="T74" fmla="*/ 2147483647 w 3316"/>
                <a:gd name="T75" fmla="*/ 2147483647 h 1020"/>
                <a:gd name="T76" fmla="*/ 2147483647 w 3316"/>
                <a:gd name="T77" fmla="*/ 2147483647 h 1020"/>
                <a:gd name="T78" fmla="*/ 2147483647 w 3316"/>
                <a:gd name="T79" fmla="*/ 2147483647 h 1020"/>
                <a:gd name="T80" fmla="*/ 2147483647 w 3316"/>
                <a:gd name="T81" fmla="*/ 2147483647 h 1020"/>
                <a:gd name="T82" fmla="*/ 2147483647 w 3316"/>
                <a:gd name="T83" fmla="*/ 2147483647 h 10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16"/>
                <a:gd name="T127" fmla="*/ 0 h 1020"/>
                <a:gd name="T128" fmla="*/ 3316 w 3316"/>
                <a:gd name="T129" fmla="*/ 1020 h 10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16" h="1020">
                  <a:moveTo>
                    <a:pt x="0" y="930"/>
                  </a:moveTo>
                  <a:lnTo>
                    <a:pt x="30" y="945"/>
                  </a:lnTo>
                  <a:lnTo>
                    <a:pt x="60" y="930"/>
                  </a:lnTo>
                  <a:lnTo>
                    <a:pt x="75" y="945"/>
                  </a:lnTo>
                  <a:lnTo>
                    <a:pt x="105" y="930"/>
                  </a:lnTo>
                  <a:lnTo>
                    <a:pt x="135" y="945"/>
                  </a:lnTo>
                  <a:lnTo>
                    <a:pt x="165" y="915"/>
                  </a:lnTo>
                  <a:lnTo>
                    <a:pt x="180" y="945"/>
                  </a:lnTo>
                  <a:lnTo>
                    <a:pt x="210" y="930"/>
                  </a:lnTo>
                  <a:lnTo>
                    <a:pt x="240" y="945"/>
                  </a:lnTo>
                  <a:lnTo>
                    <a:pt x="270" y="930"/>
                  </a:lnTo>
                  <a:lnTo>
                    <a:pt x="285" y="945"/>
                  </a:lnTo>
                  <a:lnTo>
                    <a:pt x="315" y="960"/>
                  </a:lnTo>
                  <a:lnTo>
                    <a:pt x="345" y="945"/>
                  </a:lnTo>
                  <a:lnTo>
                    <a:pt x="375" y="975"/>
                  </a:lnTo>
                  <a:lnTo>
                    <a:pt x="390" y="960"/>
                  </a:lnTo>
                  <a:lnTo>
                    <a:pt x="420" y="960"/>
                  </a:lnTo>
                  <a:lnTo>
                    <a:pt x="450" y="930"/>
                  </a:lnTo>
                  <a:lnTo>
                    <a:pt x="465" y="960"/>
                  </a:lnTo>
                  <a:lnTo>
                    <a:pt x="495" y="945"/>
                  </a:lnTo>
                  <a:lnTo>
                    <a:pt x="525" y="930"/>
                  </a:lnTo>
                  <a:lnTo>
                    <a:pt x="555" y="930"/>
                  </a:lnTo>
                  <a:lnTo>
                    <a:pt x="570" y="960"/>
                  </a:lnTo>
                  <a:lnTo>
                    <a:pt x="600" y="960"/>
                  </a:lnTo>
                  <a:lnTo>
                    <a:pt x="630" y="960"/>
                  </a:lnTo>
                  <a:lnTo>
                    <a:pt x="660" y="945"/>
                  </a:lnTo>
                  <a:lnTo>
                    <a:pt x="675" y="945"/>
                  </a:lnTo>
                  <a:lnTo>
                    <a:pt x="705" y="945"/>
                  </a:lnTo>
                  <a:lnTo>
                    <a:pt x="735" y="945"/>
                  </a:lnTo>
                  <a:lnTo>
                    <a:pt x="765" y="945"/>
                  </a:lnTo>
                  <a:lnTo>
                    <a:pt x="780" y="930"/>
                  </a:lnTo>
                  <a:lnTo>
                    <a:pt x="810" y="915"/>
                  </a:lnTo>
                  <a:lnTo>
                    <a:pt x="840" y="930"/>
                  </a:lnTo>
                  <a:lnTo>
                    <a:pt x="870" y="945"/>
                  </a:lnTo>
                  <a:lnTo>
                    <a:pt x="885" y="930"/>
                  </a:lnTo>
                  <a:lnTo>
                    <a:pt x="915" y="930"/>
                  </a:lnTo>
                  <a:lnTo>
                    <a:pt x="945" y="945"/>
                  </a:lnTo>
                  <a:lnTo>
                    <a:pt x="960" y="990"/>
                  </a:lnTo>
                  <a:lnTo>
                    <a:pt x="990" y="1020"/>
                  </a:lnTo>
                  <a:lnTo>
                    <a:pt x="1020" y="930"/>
                  </a:lnTo>
                  <a:lnTo>
                    <a:pt x="1050" y="930"/>
                  </a:lnTo>
                  <a:lnTo>
                    <a:pt x="1065" y="855"/>
                  </a:lnTo>
                  <a:lnTo>
                    <a:pt x="1095" y="750"/>
                  </a:lnTo>
                  <a:lnTo>
                    <a:pt x="1125" y="540"/>
                  </a:lnTo>
                  <a:lnTo>
                    <a:pt x="1155" y="285"/>
                  </a:lnTo>
                  <a:lnTo>
                    <a:pt x="1170" y="180"/>
                  </a:lnTo>
                  <a:lnTo>
                    <a:pt x="1200" y="210"/>
                  </a:lnTo>
                  <a:lnTo>
                    <a:pt x="1230" y="135"/>
                  </a:lnTo>
                  <a:lnTo>
                    <a:pt x="1260" y="120"/>
                  </a:lnTo>
                  <a:lnTo>
                    <a:pt x="1275" y="165"/>
                  </a:lnTo>
                  <a:lnTo>
                    <a:pt x="1305" y="90"/>
                  </a:lnTo>
                  <a:lnTo>
                    <a:pt x="1335" y="105"/>
                  </a:lnTo>
                  <a:lnTo>
                    <a:pt x="1365" y="165"/>
                  </a:lnTo>
                  <a:lnTo>
                    <a:pt x="1380" y="225"/>
                  </a:lnTo>
                  <a:lnTo>
                    <a:pt x="1410" y="285"/>
                  </a:lnTo>
                  <a:lnTo>
                    <a:pt x="1440" y="525"/>
                  </a:lnTo>
                  <a:lnTo>
                    <a:pt x="1455" y="690"/>
                  </a:lnTo>
                  <a:lnTo>
                    <a:pt x="1485" y="810"/>
                  </a:lnTo>
                  <a:lnTo>
                    <a:pt x="1515" y="855"/>
                  </a:lnTo>
                  <a:lnTo>
                    <a:pt x="1545" y="885"/>
                  </a:lnTo>
                  <a:lnTo>
                    <a:pt x="1560" y="855"/>
                  </a:lnTo>
                  <a:lnTo>
                    <a:pt x="1590" y="870"/>
                  </a:lnTo>
                  <a:lnTo>
                    <a:pt x="1620" y="885"/>
                  </a:lnTo>
                  <a:lnTo>
                    <a:pt x="1650" y="900"/>
                  </a:lnTo>
                  <a:lnTo>
                    <a:pt x="1665" y="915"/>
                  </a:lnTo>
                  <a:lnTo>
                    <a:pt x="1695" y="915"/>
                  </a:lnTo>
                  <a:lnTo>
                    <a:pt x="1725" y="930"/>
                  </a:lnTo>
                  <a:lnTo>
                    <a:pt x="1755" y="930"/>
                  </a:lnTo>
                  <a:lnTo>
                    <a:pt x="1770" y="960"/>
                  </a:lnTo>
                  <a:lnTo>
                    <a:pt x="1800" y="930"/>
                  </a:lnTo>
                  <a:lnTo>
                    <a:pt x="1830" y="930"/>
                  </a:lnTo>
                  <a:lnTo>
                    <a:pt x="1845" y="915"/>
                  </a:lnTo>
                  <a:lnTo>
                    <a:pt x="1875" y="930"/>
                  </a:lnTo>
                  <a:lnTo>
                    <a:pt x="1905" y="855"/>
                  </a:lnTo>
                  <a:lnTo>
                    <a:pt x="1935" y="705"/>
                  </a:lnTo>
                  <a:lnTo>
                    <a:pt x="1950" y="525"/>
                  </a:lnTo>
                  <a:lnTo>
                    <a:pt x="1980" y="270"/>
                  </a:lnTo>
                  <a:lnTo>
                    <a:pt x="2010" y="120"/>
                  </a:lnTo>
                  <a:lnTo>
                    <a:pt x="2040" y="180"/>
                  </a:lnTo>
                  <a:lnTo>
                    <a:pt x="2055" y="105"/>
                  </a:lnTo>
                  <a:lnTo>
                    <a:pt x="2085" y="195"/>
                  </a:lnTo>
                  <a:lnTo>
                    <a:pt x="2115" y="120"/>
                  </a:lnTo>
                  <a:lnTo>
                    <a:pt x="2145" y="120"/>
                  </a:lnTo>
                  <a:lnTo>
                    <a:pt x="2160" y="90"/>
                  </a:lnTo>
                  <a:lnTo>
                    <a:pt x="2190" y="150"/>
                  </a:lnTo>
                  <a:lnTo>
                    <a:pt x="2220" y="195"/>
                  </a:lnTo>
                  <a:lnTo>
                    <a:pt x="2250" y="285"/>
                  </a:lnTo>
                  <a:lnTo>
                    <a:pt x="2265" y="555"/>
                  </a:lnTo>
                  <a:lnTo>
                    <a:pt x="2295" y="705"/>
                  </a:lnTo>
                  <a:lnTo>
                    <a:pt x="2325" y="855"/>
                  </a:lnTo>
                  <a:lnTo>
                    <a:pt x="2340" y="870"/>
                  </a:lnTo>
                  <a:lnTo>
                    <a:pt x="2370" y="855"/>
                  </a:lnTo>
                  <a:lnTo>
                    <a:pt x="2400" y="870"/>
                  </a:lnTo>
                  <a:lnTo>
                    <a:pt x="2430" y="825"/>
                  </a:lnTo>
                  <a:lnTo>
                    <a:pt x="2445" y="780"/>
                  </a:lnTo>
                  <a:lnTo>
                    <a:pt x="2475" y="825"/>
                  </a:lnTo>
                  <a:lnTo>
                    <a:pt x="2505" y="825"/>
                  </a:lnTo>
                  <a:lnTo>
                    <a:pt x="2535" y="885"/>
                  </a:lnTo>
                  <a:lnTo>
                    <a:pt x="2550" y="900"/>
                  </a:lnTo>
                  <a:lnTo>
                    <a:pt x="2580" y="885"/>
                  </a:lnTo>
                  <a:lnTo>
                    <a:pt x="2610" y="900"/>
                  </a:lnTo>
                  <a:lnTo>
                    <a:pt x="2640" y="900"/>
                  </a:lnTo>
                  <a:lnTo>
                    <a:pt x="2655" y="930"/>
                  </a:lnTo>
                  <a:lnTo>
                    <a:pt x="2685" y="885"/>
                  </a:lnTo>
                  <a:lnTo>
                    <a:pt x="2715" y="870"/>
                  </a:lnTo>
                  <a:lnTo>
                    <a:pt x="2745" y="825"/>
                  </a:lnTo>
                  <a:lnTo>
                    <a:pt x="2760" y="750"/>
                  </a:lnTo>
                  <a:lnTo>
                    <a:pt x="2790" y="555"/>
                  </a:lnTo>
                  <a:lnTo>
                    <a:pt x="2820" y="195"/>
                  </a:lnTo>
                  <a:lnTo>
                    <a:pt x="2836" y="90"/>
                  </a:lnTo>
                  <a:lnTo>
                    <a:pt x="2866" y="150"/>
                  </a:lnTo>
                  <a:lnTo>
                    <a:pt x="2896" y="45"/>
                  </a:lnTo>
                  <a:lnTo>
                    <a:pt x="2926" y="0"/>
                  </a:lnTo>
                  <a:lnTo>
                    <a:pt x="2941" y="15"/>
                  </a:lnTo>
                  <a:lnTo>
                    <a:pt x="2971" y="30"/>
                  </a:lnTo>
                  <a:lnTo>
                    <a:pt x="3001" y="150"/>
                  </a:lnTo>
                  <a:lnTo>
                    <a:pt x="3031" y="90"/>
                  </a:lnTo>
                  <a:lnTo>
                    <a:pt x="3046" y="150"/>
                  </a:lnTo>
                  <a:lnTo>
                    <a:pt x="3076" y="255"/>
                  </a:lnTo>
                  <a:lnTo>
                    <a:pt x="3106" y="540"/>
                  </a:lnTo>
                  <a:lnTo>
                    <a:pt x="3136" y="690"/>
                  </a:lnTo>
                  <a:lnTo>
                    <a:pt x="3151" y="825"/>
                  </a:lnTo>
                  <a:lnTo>
                    <a:pt x="3181" y="840"/>
                  </a:lnTo>
                  <a:lnTo>
                    <a:pt x="3211" y="855"/>
                  </a:lnTo>
                  <a:lnTo>
                    <a:pt x="3241" y="825"/>
                  </a:lnTo>
                  <a:lnTo>
                    <a:pt x="3256" y="885"/>
                  </a:lnTo>
                  <a:lnTo>
                    <a:pt x="3286" y="885"/>
                  </a:lnTo>
                  <a:lnTo>
                    <a:pt x="3316" y="885"/>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7474" name="Freeform 76"/>
            <p:cNvSpPr>
              <a:spLocks/>
            </p:cNvSpPr>
            <p:nvPr/>
          </p:nvSpPr>
          <p:spPr bwMode="auto">
            <a:xfrm>
              <a:off x="4455829" y="3099570"/>
              <a:ext cx="1302499" cy="296888"/>
            </a:xfrm>
            <a:custGeom>
              <a:avLst/>
              <a:gdLst>
                <a:gd name="T0" fmla="*/ 2147483647 w 2490"/>
                <a:gd name="T1" fmla="*/ 2147483647 h 885"/>
                <a:gd name="T2" fmla="*/ 2147483647 w 2490"/>
                <a:gd name="T3" fmla="*/ 2147483647 h 885"/>
                <a:gd name="T4" fmla="*/ 2147483647 w 2490"/>
                <a:gd name="T5" fmla="*/ 2147483647 h 885"/>
                <a:gd name="T6" fmla="*/ 2147483647 w 2490"/>
                <a:gd name="T7" fmla="*/ 2147483647 h 885"/>
                <a:gd name="T8" fmla="*/ 2147483647 w 2490"/>
                <a:gd name="T9" fmla="*/ 2147483647 h 885"/>
                <a:gd name="T10" fmla="*/ 2147483647 w 2490"/>
                <a:gd name="T11" fmla="*/ 2147483647 h 885"/>
                <a:gd name="T12" fmla="*/ 2147483647 w 2490"/>
                <a:gd name="T13" fmla="*/ 2147483647 h 885"/>
                <a:gd name="T14" fmla="*/ 2147483647 w 2490"/>
                <a:gd name="T15" fmla="*/ 2147483647 h 885"/>
                <a:gd name="T16" fmla="*/ 2147483647 w 2490"/>
                <a:gd name="T17" fmla="*/ 2147483647 h 885"/>
                <a:gd name="T18" fmla="*/ 2147483647 w 2490"/>
                <a:gd name="T19" fmla="*/ 2147483647 h 885"/>
                <a:gd name="T20" fmla="*/ 2147483647 w 2490"/>
                <a:gd name="T21" fmla="*/ 2147483647 h 885"/>
                <a:gd name="T22" fmla="*/ 2147483647 w 2490"/>
                <a:gd name="T23" fmla="*/ 2147483647 h 885"/>
                <a:gd name="T24" fmla="*/ 2147483647 w 2490"/>
                <a:gd name="T25" fmla="*/ 2147483647 h 885"/>
                <a:gd name="T26" fmla="*/ 2147483647 w 2490"/>
                <a:gd name="T27" fmla="*/ 2147483647 h 885"/>
                <a:gd name="T28" fmla="*/ 2147483647 w 2490"/>
                <a:gd name="T29" fmla="*/ 2147483647 h 885"/>
                <a:gd name="T30" fmla="*/ 2147483647 w 2490"/>
                <a:gd name="T31" fmla="*/ 2147483647 h 885"/>
                <a:gd name="T32" fmla="*/ 2147483647 w 2490"/>
                <a:gd name="T33" fmla="*/ 2147483647 h 885"/>
                <a:gd name="T34" fmla="*/ 2147483647 w 2490"/>
                <a:gd name="T35" fmla="*/ 2147483647 h 885"/>
                <a:gd name="T36" fmla="*/ 2147483647 w 2490"/>
                <a:gd name="T37" fmla="*/ 2147483647 h 885"/>
                <a:gd name="T38" fmla="*/ 2147483647 w 2490"/>
                <a:gd name="T39" fmla="*/ 2147483647 h 885"/>
                <a:gd name="T40" fmla="*/ 2147483647 w 2490"/>
                <a:gd name="T41" fmla="*/ 2147483647 h 885"/>
                <a:gd name="T42" fmla="*/ 2147483647 w 2490"/>
                <a:gd name="T43" fmla="*/ 2147483647 h 885"/>
                <a:gd name="T44" fmla="*/ 2147483647 w 2490"/>
                <a:gd name="T45" fmla="*/ 2147483647 h 885"/>
                <a:gd name="T46" fmla="*/ 2147483647 w 2490"/>
                <a:gd name="T47" fmla="*/ 2147483647 h 885"/>
                <a:gd name="T48" fmla="*/ 2147483647 w 2490"/>
                <a:gd name="T49" fmla="*/ 2147483647 h 885"/>
                <a:gd name="T50" fmla="*/ 2147483647 w 2490"/>
                <a:gd name="T51" fmla="*/ 2147483647 h 885"/>
                <a:gd name="T52" fmla="*/ 2147483647 w 2490"/>
                <a:gd name="T53" fmla="*/ 2147483647 h 885"/>
                <a:gd name="T54" fmla="*/ 2147483647 w 2490"/>
                <a:gd name="T55" fmla="*/ 2147483647 h 885"/>
                <a:gd name="T56" fmla="*/ 2147483647 w 2490"/>
                <a:gd name="T57" fmla="*/ 2147483647 h 885"/>
                <a:gd name="T58" fmla="*/ 2147483647 w 2490"/>
                <a:gd name="T59" fmla="*/ 2147483647 h 885"/>
                <a:gd name="T60" fmla="*/ 2147483647 w 2490"/>
                <a:gd name="T61" fmla="*/ 2147483647 h 885"/>
                <a:gd name="T62" fmla="*/ 2147483647 w 2490"/>
                <a:gd name="T63" fmla="*/ 2147483647 h 885"/>
                <a:gd name="T64" fmla="*/ 2147483647 w 2490"/>
                <a:gd name="T65" fmla="*/ 2147483647 h 885"/>
                <a:gd name="T66" fmla="*/ 2147483647 w 2490"/>
                <a:gd name="T67" fmla="*/ 2147483647 h 885"/>
                <a:gd name="T68" fmla="*/ 2147483647 w 2490"/>
                <a:gd name="T69" fmla="*/ 2147483647 h 885"/>
                <a:gd name="T70" fmla="*/ 2147483647 w 2490"/>
                <a:gd name="T71" fmla="*/ 2147483647 h 885"/>
                <a:gd name="T72" fmla="*/ 2147483647 w 2490"/>
                <a:gd name="T73" fmla="*/ 2147483647 h 885"/>
                <a:gd name="T74" fmla="*/ 2147483647 w 2490"/>
                <a:gd name="T75" fmla="*/ 2147483647 h 885"/>
                <a:gd name="T76" fmla="*/ 2147483647 w 2490"/>
                <a:gd name="T77" fmla="*/ 2147483647 h 885"/>
                <a:gd name="T78" fmla="*/ 2147483647 w 2490"/>
                <a:gd name="T79" fmla="*/ 2147483647 h 885"/>
                <a:gd name="T80" fmla="*/ 2147483647 w 2490"/>
                <a:gd name="T81" fmla="*/ 2147483647 h 885"/>
                <a:gd name="T82" fmla="*/ 2147483647 w 2490"/>
                <a:gd name="T83" fmla="*/ 2147483647 h 885"/>
                <a:gd name="T84" fmla="*/ 2147483647 w 2490"/>
                <a:gd name="T85" fmla="*/ 2147483647 h 885"/>
                <a:gd name="T86" fmla="*/ 2147483647 w 2490"/>
                <a:gd name="T87" fmla="*/ 2147483647 h 885"/>
                <a:gd name="T88" fmla="*/ 2147483647 w 2490"/>
                <a:gd name="T89" fmla="*/ 2147483647 h 885"/>
                <a:gd name="T90" fmla="*/ 2147483647 w 2490"/>
                <a:gd name="T91" fmla="*/ 2147483647 h 885"/>
                <a:gd name="T92" fmla="*/ 2147483647 w 2490"/>
                <a:gd name="T93" fmla="*/ 2147483647 h 885"/>
                <a:gd name="T94" fmla="*/ 2147483647 w 2490"/>
                <a:gd name="T95" fmla="*/ 2147483647 h 8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90"/>
                <a:gd name="T145" fmla="*/ 0 h 885"/>
                <a:gd name="T146" fmla="*/ 2490 w 2490"/>
                <a:gd name="T147" fmla="*/ 885 h 8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90" h="885">
                  <a:moveTo>
                    <a:pt x="0" y="765"/>
                  </a:moveTo>
                  <a:lnTo>
                    <a:pt x="15" y="780"/>
                  </a:lnTo>
                  <a:lnTo>
                    <a:pt x="45" y="810"/>
                  </a:lnTo>
                  <a:lnTo>
                    <a:pt x="75" y="750"/>
                  </a:lnTo>
                  <a:lnTo>
                    <a:pt x="105" y="750"/>
                  </a:lnTo>
                  <a:lnTo>
                    <a:pt x="120" y="735"/>
                  </a:lnTo>
                  <a:lnTo>
                    <a:pt x="150" y="750"/>
                  </a:lnTo>
                  <a:lnTo>
                    <a:pt x="180" y="735"/>
                  </a:lnTo>
                  <a:lnTo>
                    <a:pt x="210" y="750"/>
                  </a:lnTo>
                  <a:lnTo>
                    <a:pt x="225" y="735"/>
                  </a:lnTo>
                  <a:lnTo>
                    <a:pt x="255" y="630"/>
                  </a:lnTo>
                  <a:lnTo>
                    <a:pt x="285" y="555"/>
                  </a:lnTo>
                  <a:lnTo>
                    <a:pt x="315" y="375"/>
                  </a:lnTo>
                  <a:lnTo>
                    <a:pt x="330" y="105"/>
                  </a:lnTo>
                  <a:lnTo>
                    <a:pt x="360" y="15"/>
                  </a:lnTo>
                  <a:lnTo>
                    <a:pt x="390" y="90"/>
                  </a:lnTo>
                  <a:lnTo>
                    <a:pt x="405" y="0"/>
                  </a:lnTo>
                  <a:lnTo>
                    <a:pt x="435" y="45"/>
                  </a:lnTo>
                  <a:lnTo>
                    <a:pt x="465" y="45"/>
                  </a:lnTo>
                  <a:lnTo>
                    <a:pt x="495" y="75"/>
                  </a:lnTo>
                  <a:lnTo>
                    <a:pt x="510" y="75"/>
                  </a:lnTo>
                  <a:lnTo>
                    <a:pt x="540" y="105"/>
                  </a:lnTo>
                  <a:lnTo>
                    <a:pt x="570" y="135"/>
                  </a:lnTo>
                  <a:lnTo>
                    <a:pt x="600" y="375"/>
                  </a:lnTo>
                  <a:lnTo>
                    <a:pt x="615" y="540"/>
                  </a:lnTo>
                  <a:lnTo>
                    <a:pt x="645" y="690"/>
                  </a:lnTo>
                  <a:lnTo>
                    <a:pt x="675" y="810"/>
                  </a:lnTo>
                  <a:lnTo>
                    <a:pt x="705" y="825"/>
                  </a:lnTo>
                  <a:lnTo>
                    <a:pt x="720" y="825"/>
                  </a:lnTo>
                  <a:lnTo>
                    <a:pt x="750" y="825"/>
                  </a:lnTo>
                  <a:lnTo>
                    <a:pt x="780" y="795"/>
                  </a:lnTo>
                  <a:lnTo>
                    <a:pt x="810" y="825"/>
                  </a:lnTo>
                  <a:lnTo>
                    <a:pt x="825" y="780"/>
                  </a:lnTo>
                  <a:lnTo>
                    <a:pt x="855" y="810"/>
                  </a:lnTo>
                  <a:lnTo>
                    <a:pt x="885" y="825"/>
                  </a:lnTo>
                  <a:lnTo>
                    <a:pt x="900" y="810"/>
                  </a:lnTo>
                  <a:lnTo>
                    <a:pt x="930" y="825"/>
                  </a:lnTo>
                  <a:lnTo>
                    <a:pt x="960" y="810"/>
                  </a:lnTo>
                  <a:lnTo>
                    <a:pt x="990" y="825"/>
                  </a:lnTo>
                  <a:lnTo>
                    <a:pt x="1005" y="825"/>
                  </a:lnTo>
                  <a:lnTo>
                    <a:pt x="1035" y="855"/>
                  </a:lnTo>
                  <a:lnTo>
                    <a:pt x="1065" y="810"/>
                  </a:lnTo>
                  <a:lnTo>
                    <a:pt x="1095" y="825"/>
                  </a:lnTo>
                  <a:lnTo>
                    <a:pt x="1110" y="825"/>
                  </a:lnTo>
                  <a:lnTo>
                    <a:pt x="1140" y="795"/>
                  </a:lnTo>
                  <a:lnTo>
                    <a:pt x="1170" y="825"/>
                  </a:lnTo>
                  <a:lnTo>
                    <a:pt x="1200" y="810"/>
                  </a:lnTo>
                  <a:lnTo>
                    <a:pt x="1215" y="825"/>
                  </a:lnTo>
                  <a:lnTo>
                    <a:pt x="1245" y="840"/>
                  </a:lnTo>
                  <a:lnTo>
                    <a:pt x="1275" y="825"/>
                  </a:lnTo>
                  <a:lnTo>
                    <a:pt x="1305" y="855"/>
                  </a:lnTo>
                  <a:lnTo>
                    <a:pt x="1320" y="840"/>
                  </a:lnTo>
                  <a:lnTo>
                    <a:pt x="1350" y="825"/>
                  </a:lnTo>
                  <a:lnTo>
                    <a:pt x="1380" y="825"/>
                  </a:lnTo>
                  <a:lnTo>
                    <a:pt x="1395" y="825"/>
                  </a:lnTo>
                  <a:lnTo>
                    <a:pt x="1425" y="825"/>
                  </a:lnTo>
                  <a:lnTo>
                    <a:pt x="1455" y="840"/>
                  </a:lnTo>
                  <a:lnTo>
                    <a:pt x="1485" y="855"/>
                  </a:lnTo>
                  <a:lnTo>
                    <a:pt x="1500" y="885"/>
                  </a:lnTo>
                  <a:lnTo>
                    <a:pt x="1530" y="885"/>
                  </a:lnTo>
                  <a:lnTo>
                    <a:pt x="1560" y="885"/>
                  </a:lnTo>
                  <a:lnTo>
                    <a:pt x="1590" y="870"/>
                  </a:lnTo>
                  <a:lnTo>
                    <a:pt x="1605" y="840"/>
                  </a:lnTo>
                  <a:lnTo>
                    <a:pt x="1635" y="795"/>
                  </a:lnTo>
                  <a:lnTo>
                    <a:pt x="1665" y="810"/>
                  </a:lnTo>
                  <a:lnTo>
                    <a:pt x="1695" y="780"/>
                  </a:lnTo>
                  <a:lnTo>
                    <a:pt x="1710" y="795"/>
                  </a:lnTo>
                  <a:lnTo>
                    <a:pt x="1740" y="825"/>
                  </a:lnTo>
                  <a:lnTo>
                    <a:pt x="1770" y="825"/>
                  </a:lnTo>
                  <a:lnTo>
                    <a:pt x="1785" y="825"/>
                  </a:lnTo>
                  <a:lnTo>
                    <a:pt x="1815" y="840"/>
                  </a:lnTo>
                  <a:lnTo>
                    <a:pt x="1845" y="825"/>
                  </a:lnTo>
                  <a:lnTo>
                    <a:pt x="1875" y="825"/>
                  </a:lnTo>
                  <a:lnTo>
                    <a:pt x="1890" y="855"/>
                  </a:lnTo>
                  <a:lnTo>
                    <a:pt x="1920" y="825"/>
                  </a:lnTo>
                  <a:lnTo>
                    <a:pt x="1950" y="825"/>
                  </a:lnTo>
                  <a:lnTo>
                    <a:pt x="1980" y="825"/>
                  </a:lnTo>
                  <a:lnTo>
                    <a:pt x="1995" y="840"/>
                  </a:lnTo>
                  <a:lnTo>
                    <a:pt x="2025" y="825"/>
                  </a:lnTo>
                  <a:lnTo>
                    <a:pt x="2055" y="825"/>
                  </a:lnTo>
                  <a:lnTo>
                    <a:pt x="2085" y="840"/>
                  </a:lnTo>
                  <a:lnTo>
                    <a:pt x="2100" y="780"/>
                  </a:lnTo>
                  <a:lnTo>
                    <a:pt x="2130" y="765"/>
                  </a:lnTo>
                  <a:lnTo>
                    <a:pt x="2160" y="750"/>
                  </a:lnTo>
                  <a:lnTo>
                    <a:pt x="2190" y="780"/>
                  </a:lnTo>
                  <a:lnTo>
                    <a:pt x="2205" y="765"/>
                  </a:lnTo>
                  <a:lnTo>
                    <a:pt x="2235" y="810"/>
                  </a:lnTo>
                  <a:lnTo>
                    <a:pt x="2265" y="795"/>
                  </a:lnTo>
                  <a:lnTo>
                    <a:pt x="2280" y="810"/>
                  </a:lnTo>
                  <a:lnTo>
                    <a:pt x="2310" y="855"/>
                  </a:lnTo>
                  <a:lnTo>
                    <a:pt x="2340" y="825"/>
                  </a:lnTo>
                  <a:lnTo>
                    <a:pt x="2370" y="810"/>
                  </a:lnTo>
                  <a:lnTo>
                    <a:pt x="2385" y="810"/>
                  </a:lnTo>
                  <a:lnTo>
                    <a:pt x="2415" y="810"/>
                  </a:lnTo>
                  <a:lnTo>
                    <a:pt x="2445" y="855"/>
                  </a:lnTo>
                  <a:lnTo>
                    <a:pt x="2475" y="870"/>
                  </a:lnTo>
                  <a:lnTo>
                    <a:pt x="2490" y="84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grpSp>
      <p:sp>
        <p:nvSpPr>
          <p:cNvPr id="2" name="Footer Placeholder 1">
            <a:extLst>
              <a:ext uri="{FF2B5EF4-FFF2-40B4-BE49-F238E27FC236}">
                <a16:creationId xmlns:a16="http://schemas.microsoft.com/office/drawing/2014/main" id="{07D87F42-9ED5-41A5-B5E0-AA0AD072CE21}"/>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82948208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457200" y="773113"/>
            <a:ext cx="8229600" cy="1066800"/>
          </a:xfrm>
        </p:spPr>
        <p:txBody>
          <a:bodyPr>
            <a:normAutofit fontScale="90000"/>
          </a:bodyPr>
          <a:lstStyle/>
          <a:p>
            <a:r>
              <a:rPr lang="en-US" altLang="en-US">
                <a:ea typeface="ＭＳ Ｐゴシック" pitchFamily="-107" charset="-128"/>
              </a:rPr>
              <a:t>Distance Measures:</a:t>
            </a:r>
            <a:br>
              <a:rPr lang="en-US" altLang="en-US">
                <a:ea typeface="ＭＳ Ｐゴシック" pitchFamily="-107" charset="-128"/>
              </a:rPr>
            </a:br>
            <a:r>
              <a:rPr lang="en-US" altLang="en-US">
                <a:ea typeface="ＭＳ Ｐゴシック" pitchFamily="-107" charset="-128"/>
              </a:rPr>
              <a:t>LCSS against Euclidean, DTW</a:t>
            </a:r>
            <a:br>
              <a:rPr lang="en-US" altLang="en-US">
                <a:ea typeface="ＭＳ Ｐゴシック" pitchFamily="-107" charset="-128"/>
              </a:rPr>
            </a:br>
            <a:endParaRPr lang="en-US" altLang="en-US">
              <a:ea typeface="ＭＳ Ｐゴシック" pitchFamily="-107" charset="-128"/>
            </a:endParaRPr>
          </a:p>
        </p:txBody>
      </p:sp>
      <p:sp>
        <p:nvSpPr>
          <p:cNvPr id="18435" name="Content Placeholder 2"/>
          <p:cNvSpPr>
            <a:spLocks noGrp="1"/>
          </p:cNvSpPr>
          <p:nvPr>
            <p:ph idx="1"/>
          </p:nvPr>
        </p:nvSpPr>
        <p:spPr>
          <a:xfrm>
            <a:off x="457200" y="1835150"/>
            <a:ext cx="8229600" cy="4324350"/>
          </a:xfrm>
        </p:spPr>
        <p:txBody>
          <a:bodyPr>
            <a:normAutofit/>
          </a:bodyPr>
          <a:lstStyle/>
          <a:p>
            <a:endParaRPr lang="en-US" altLang="en-US" sz="2400" dirty="0">
              <a:ea typeface="ＭＳ Ｐゴシック" pitchFamily="-107" charset="-128"/>
            </a:endParaRPr>
          </a:p>
          <a:p>
            <a:r>
              <a:rPr lang="en-US" altLang="en-US" sz="2200" dirty="0">
                <a:ea typeface="ＭＳ Ｐゴシック" pitchFamily="-107" charset="-128"/>
              </a:rPr>
              <a:t>Euclidean</a:t>
            </a:r>
          </a:p>
          <a:p>
            <a:pPr lvl="1"/>
            <a:r>
              <a:rPr lang="en-US" altLang="en-US" sz="2000" dirty="0">
                <a:ea typeface="ＭＳ Ｐゴシック" pitchFamily="-107" charset="-128"/>
              </a:rPr>
              <a:t>rigid</a:t>
            </a:r>
          </a:p>
          <a:p>
            <a:endParaRPr lang="en-US" altLang="en-US" sz="2400" dirty="0">
              <a:ea typeface="ＭＳ Ｐゴシック" pitchFamily="-107" charset="-128"/>
            </a:endParaRPr>
          </a:p>
          <a:p>
            <a:endParaRPr lang="en-US" altLang="en-US" sz="2400" dirty="0">
              <a:ea typeface="ＭＳ Ｐゴシック" pitchFamily="-107" charset="-128"/>
            </a:endParaRPr>
          </a:p>
          <a:p>
            <a:r>
              <a:rPr lang="en-US" altLang="en-US" sz="2200" dirty="0">
                <a:ea typeface="ＭＳ Ｐゴシック" pitchFamily="-107" charset="-128"/>
              </a:rPr>
              <a:t>Dynamic Time Warping (DTW)</a:t>
            </a:r>
          </a:p>
          <a:p>
            <a:pPr lvl="1"/>
            <a:r>
              <a:rPr lang="en-US" altLang="en-US" sz="2000" dirty="0">
                <a:ea typeface="ＭＳ Ｐゴシック" pitchFamily="-107" charset="-128"/>
              </a:rPr>
              <a:t>allows local scaling</a:t>
            </a:r>
          </a:p>
          <a:p>
            <a:endParaRPr lang="en-US" altLang="en-US" sz="2400" dirty="0">
              <a:ea typeface="ＭＳ Ｐゴシック" pitchFamily="-107" charset="-128"/>
            </a:endParaRPr>
          </a:p>
          <a:p>
            <a:endParaRPr lang="en-US" altLang="en-US" sz="2400" dirty="0">
              <a:ea typeface="ＭＳ Ｐゴシック" pitchFamily="-107" charset="-128"/>
            </a:endParaRPr>
          </a:p>
        </p:txBody>
      </p:sp>
      <p:sp>
        <p:nvSpPr>
          <p:cNvPr id="18437" name="Slide Number Placeholder 4"/>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07" charset="0"/>
                <a:cs typeface="Arial" charset="0"/>
              </a:defRPr>
            </a:lvl1pPr>
            <a:lvl2pPr marL="742950" indent="-285750" eaLnBrk="0" hangingPunct="0">
              <a:defRPr>
                <a:solidFill>
                  <a:schemeClr val="tx1"/>
                </a:solidFill>
                <a:latin typeface="Georgia" pitchFamily="-107" charset="0"/>
                <a:cs typeface="Arial" charset="0"/>
              </a:defRPr>
            </a:lvl2pPr>
            <a:lvl3pPr marL="1143000" indent="-228600" eaLnBrk="0" hangingPunct="0">
              <a:defRPr>
                <a:solidFill>
                  <a:schemeClr val="tx1"/>
                </a:solidFill>
                <a:latin typeface="Georgia" pitchFamily="-107" charset="0"/>
                <a:cs typeface="Arial" charset="0"/>
              </a:defRPr>
            </a:lvl3pPr>
            <a:lvl4pPr marL="1600200" indent="-228600" eaLnBrk="0" hangingPunct="0">
              <a:defRPr>
                <a:solidFill>
                  <a:schemeClr val="tx1"/>
                </a:solidFill>
                <a:latin typeface="Georgia" pitchFamily="-107" charset="0"/>
                <a:cs typeface="Arial" charset="0"/>
              </a:defRPr>
            </a:lvl4pPr>
            <a:lvl5pPr marL="2057400" indent="-228600" eaLnBrk="0" hangingPunct="0">
              <a:defRPr>
                <a:solidFill>
                  <a:schemeClr val="tx1"/>
                </a:solidFill>
                <a:latin typeface="Georgia" pitchFamily="-107" charset="0"/>
                <a:cs typeface="Arial" charset="0"/>
              </a:defRPr>
            </a:lvl5pPr>
            <a:lvl6pPr marL="2514600" indent="-228600" eaLnBrk="0" fontAlgn="base" hangingPunct="0">
              <a:spcBef>
                <a:spcPct val="0"/>
              </a:spcBef>
              <a:spcAft>
                <a:spcPct val="0"/>
              </a:spcAft>
              <a:defRPr>
                <a:solidFill>
                  <a:schemeClr val="tx1"/>
                </a:solidFill>
                <a:latin typeface="Georgia" pitchFamily="-107" charset="0"/>
                <a:cs typeface="Arial" charset="0"/>
              </a:defRPr>
            </a:lvl6pPr>
            <a:lvl7pPr marL="2971800" indent="-228600" eaLnBrk="0" fontAlgn="base" hangingPunct="0">
              <a:spcBef>
                <a:spcPct val="0"/>
              </a:spcBef>
              <a:spcAft>
                <a:spcPct val="0"/>
              </a:spcAft>
              <a:defRPr>
                <a:solidFill>
                  <a:schemeClr val="tx1"/>
                </a:solidFill>
                <a:latin typeface="Georgia" pitchFamily="-107" charset="0"/>
                <a:cs typeface="Arial" charset="0"/>
              </a:defRPr>
            </a:lvl7pPr>
            <a:lvl8pPr marL="3429000" indent="-228600" eaLnBrk="0" fontAlgn="base" hangingPunct="0">
              <a:spcBef>
                <a:spcPct val="0"/>
              </a:spcBef>
              <a:spcAft>
                <a:spcPct val="0"/>
              </a:spcAft>
              <a:defRPr>
                <a:solidFill>
                  <a:schemeClr val="tx1"/>
                </a:solidFill>
                <a:latin typeface="Georgia" pitchFamily="-107" charset="0"/>
                <a:cs typeface="Arial" charset="0"/>
              </a:defRPr>
            </a:lvl8pPr>
            <a:lvl9pPr marL="3886200" indent="-228600" eaLnBrk="0" fontAlgn="base" hangingPunct="0">
              <a:spcBef>
                <a:spcPct val="0"/>
              </a:spcBef>
              <a:spcAft>
                <a:spcPct val="0"/>
              </a:spcAft>
              <a:defRPr>
                <a:solidFill>
                  <a:schemeClr val="tx1"/>
                </a:solidFill>
                <a:latin typeface="Georgia" pitchFamily="-107" charset="0"/>
                <a:cs typeface="Arial" charset="0"/>
              </a:defRPr>
            </a:lvl9pPr>
          </a:lstStyle>
          <a:p>
            <a:pPr eaLnBrk="1" hangingPunct="1"/>
            <a:fld id="{AB34BD5C-9167-4B1B-B9F7-DCF1CCAA63F7}" type="slidenum">
              <a:rPr lang="en-US" altLang="en-US">
                <a:solidFill>
                  <a:srgbClr val="FFFFFF"/>
                </a:solidFill>
              </a:rPr>
              <a:pPr eaLnBrk="1" hangingPunct="1"/>
              <a:t>149</a:t>
            </a:fld>
            <a:endParaRPr lang="en-US" altLang="en-US">
              <a:solidFill>
                <a:srgbClr val="FFFFFF"/>
              </a:solidFill>
            </a:endParaRPr>
          </a:p>
        </p:txBody>
      </p:sp>
      <p:grpSp>
        <p:nvGrpSpPr>
          <p:cNvPr id="18438" name="Group 145"/>
          <p:cNvGrpSpPr>
            <a:grpSpLocks/>
          </p:cNvGrpSpPr>
          <p:nvPr/>
        </p:nvGrpSpPr>
        <p:grpSpPr bwMode="auto">
          <a:xfrm>
            <a:off x="3305175" y="1847850"/>
            <a:ext cx="2660650" cy="1350963"/>
            <a:chOff x="2713503" y="3060358"/>
            <a:chExt cx="3044825" cy="1631950"/>
          </a:xfrm>
        </p:grpSpPr>
        <p:sp>
          <p:nvSpPr>
            <p:cNvPr id="18511" name="Line 6"/>
            <p:cNvSpPr>
              <a:spLocks noChangeShapeType="1"/>
            </p:cNvSpPr>
            <p:nvPr/>
          </p:nvSpPr>
          <p:spPr bwMode="auto">
            <a:xfrm>
              <a:off x="2713503" y="3377785"/>
              <a:ext cx="1698"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12" name="Line 41"/>
            <p:cNvSpPr>
              <a:spLocks noChangeShapeType="1"/>
            </p:cNvSpPr>
            <p:nvPr/>
          </p:nvSpPr>
          <p:spPr bwMode="auto">
            <a:xfrm flipH="1">
              <a:off x="4148460" y="3346043"/>
              <a:ext cx="1698" cy="129958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13" name="Line 42"/>
            <p:cNvSpPr>
              <a:spLocks noChangeShapeType="1"/>
            </p:cNvSpPr>
            <p:nvPr/>
          </p:nvSpPr>
          <p:spPr bwMode="auto">
            <a:xfrm>
              <a:off x="4204499" y="3125711"/>
              <a:ext cx="0"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14" name="Line 43"/>
            <p:cNvSpPr>
              <a:spLocks noChangeShapeType="1"/>
            </p:cNvSpPr>
            <p:nvPr/>
          </p:nvSpPr>
          <p:spPr bwMode="auto">
            <a:xfrm flipH="1">
              <a:off x="4252048" y="3060358"/>
              <a:ext cx="5095" cy="133506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15" name="Line 44"/>
            <p:cNvSpPr>
              <a:spLocks noChangeShapeType="1"/>
            </p:cNvSpPr>
            <p:nvPr/>
          </p:nvSpPr>
          <p:spPr bwMode="auto">
            <a:xfrm>
              <a:off x="4313182" y="3105171"/>
              <a:ext cx="5095" cy="134066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16" name="Line 45"/>
            <p:cNvSpPr>
              <a:spLocks noChangeShapeType="1"/>
            </p:cNvSpPr>
            <p:nvPr/>
          </p:nvSpPr>
          <p:spPr bwMode="auto">
            <a:xfrm>
              <a:off x="4372618" y="3295628"/>
              <a:ext cx="0" cy="129958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17" name="Line 46"/>
            <p:cNvSpPr>
              <a:spLocks noChangeShapeType="1"/>
            </p:cNvSpPr>
            <p:nvPr/>
          </p:nvSpPr>
          <p:spPr bwMode="auto">
            <a:xfrm>
              <a:off x="4425262" y="3342308"/>
              <a:ext cx="0"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18" name="Line 49"/>
            <p:cNvSpPr>
              <a:spLocks noChangeShapeType="1"/>
            </p:cNvSpPr>
            <p:nvPr/>
          </p:nvSpPr>
          <p:spPr bwMode="auto">
            <a:xfrm>
              <a:off x="4532247" y="3357246"/>
              <a:ext cx="1698" cy="128278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19" name="Line 50"/>
            <p:cNvSpPr>
              <a:spLocks noChangeShapeType="1"/>
            </p:cNvSpPr>
            <p:nvPr/>
          </p:nvSpPr>
          <p:spPr bwMode="auto">
            <a:xfrm>
              <a:off x="4593381" y="3321769"/>
              <a:ext cx="0" cy="131265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20" name="Line 51"/>
            <p:cNvSpPr>
              <a:spLocks noChangeShapeType="1"/>
            </p:cNvSpPr>
            <p:nvPr/>
          </p:nvSpPr>
          <p:spPr bwMode="auto">
            <a:xfrm>
              <a:off x="4646024" y="3121976"/>
              <a:ext cx="1698" cy="131265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21" name="Line 52"/>
            <p:cNvSpPr>
              <a:spLocks noChangeShapeType="1"/>
            </p:cNvSpPr>
            <p:nvPr/>
          </p:nvSpPr>
          <p:spPr bwMode="auto">
            <a:xfrm>
              <a:off x="4700366" y="3121976"/>
              <a:ext cx="0" cy="130145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22" name="Line 53"/>
            <p:cNvSpPr>
              <a:spLocks noChangeShapeType="1"/>
            </p:cNvSpPr>
            <p:nvPr/>
          </p:nvSpPr>
          <p:spPr bwMode="auto">
            <a:xfrm>
              <a:off x="4751311" y="3148117"/>
              <a:ext cx="3396" cy="132572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23" name="Line 54"/>
            <p:cNvSpPr>
              <a:spLocks noChangeShapeType="1"/>
            </p:cNvSpPr>
            <p:nvPr/>
          </p:nvSpPr>
          <p:spPr bwMode="auto">
            <a:xfrm>
              <a:off x="4814144" y="3375918"/>
              <a:ext cx="1698"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24" name="Line 55"/>
            <p:cNvSpPr>
              <a:spLocks noChangeShapeType="1"/>
            </p:cNvSpPr>
            <p:nvPr/>
          </p:nvSpPr>
          <p:spPr bwMode="auto">
            <a:xfrm>
              <a:off x="4868485" y="3370316"/>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25" name="Line 56"/>
            <p:cNvSpPr>
              <a:spLocks noChangeShapeType="1"/>
            </p:cNvSpPr>
            <p:nvPr/>
          </p:nvSpPr>
          <p:spPr bwMode="auto">
            <a:xfrm>
              <a:off x="4921128" y="3381520"/>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26" name="Line 57"/>
            <p:cNvSpPr>
              <a:spLocks noChangeShapeType="1"/>
            </p:cNvSpPr>
            <p:nvPr/>
          </p:nvSpPr>
          <p:spPr bwMode="auto">
            <a:xfrm>
              <a:off x="4975470" y="3381520"/>
              <a:ext cx="0"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27" name="Line 58"/>
            <p:cNvSpPr>
              <a:spLocks noChangeShapeType="1"/>
            </p:cNvSpPr>
            <p:nvPr/>
          </p:nvSpPr>
          <p:spPr bwMode="auto">
            <a:xfrm>
              <a:off x="5036604" y="3381520"/>
              <a:ext cx="0"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28" name="Line 59"/>
            <p:cNvSpPr>
              <a:spLocks noChangeShapeType="1"/>
            </p:cNvSpPr>
            <p:nvPr/>
          </p:nvSpPr>
          <p:spPr bwMode="auto">
            <a:xfrm>
              <a:off x="5089248" y="3381520"/>
              <a:ext cx="3396" cy="128091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29" name="Line 60"/>
            <p:cNvSpPr>
              <a:spLocks noChangeShapeType="1"/>
            </p:cNvSpPr>
            <p:nvPr/>
          </p:nvSpPr>
          <p:spPr bwMode="auto">
            <a:xfrm>
              <a:off x="5143589" y="3381520"/>
              <a:ext cx="0"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30" name="Line 61"/>
            <p:cNvSpPr>
              <a:spLocks noChangeShapeType="1"/>
            </p:cNvSpPr>
            <p:nvPr/>
          </p:nvSpPr>
          <p:spPr bwMode="auto">
            <a:xfrm flipH="1">
              <a:off x="5197931" y="3381520"/>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31" name="Line 62"/>
            <p:cNvSpPr>
              <a:spLocks noChangeShapeType="1"/>
            </p:cNvSpPr>
            <p:nvPr/>
          </p:nvSpPr>
          <p:spPr bwMode="auto">
            <a:xfrm>
              <a:off x="5250574" y="3396458"/>
              <a:ext cx="0"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32" name="Line 63"/>
            <p:cNvSpPr>
              <a:spLocks noChangeShapeType="1"/>
            </p:cNvSpPr>
            <p:nvPr/>
          </p:nvSpPr>
          <p:spPr bwMode="auto">
            <a:xfrm>
              <a:off x="5311708" y="3366582"/>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33" name="Line 64"/>
            <p:cNvSpPr>
              <a:spLocks noChangeShapeType="1"/>
            </p:cNvSpPr>
            <p:nvPr/>
          </p:nvSpPr>
          <p:spPr bwMode="auto">
            <a:xfrm>
              <a:off x="5366050" y="3372184"/>
              <a:ext cx="0"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34" name="Line 65"/>
            <p:cNvSpPr>
              <a:spLocks noChangeShapeType="1"/>
            </p:cNvSpPr>
            <p:nvPr/>
          </p:nvSpPr>
          <p:spPr bwMode="auto">
            <a:xfrm>
              <a:off x="5418693" y="3381520"/>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35" name="Line 66"/>
            <p:cNvSpPr>
              <a:spLocks noChangeShapeType="1"/>
            </p:cNvSpPr>
            <p:nvPr/>
          </p:nvSpPr>
          <p:spPr bwMode="auto">
            <a:xfrm>
              <a:off x="5471337" y="3381520"/>
              <a:ext cx="1698"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36" name="Line 67"/>
            <p:cNvSpPr>
              <a:spLocks noChangeShapeType="1"/>
            </p:cNvSpPr>
            <p:nvPr/>
          </p:nvSpPr>
          <p:spPr bwMode="auto">
            <a:xfrm>
              <a:off x="5534169" y="3377785"/>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37" name="Line 68"/>
            <p:cNvSpPr>
              <a:spLocks noChangeShapeType="1"/>
            </p:cNvSpPr>
            <p:nvPr/>
          </p:nvSpPr>
          <p:spPr bwMode="auto">
            <a:xfrm>
              <a:off x="5586812" y="3359113"/>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38" name="Line 72"/>
            <p:cNvSpPr>
              <a:spLocks noChangeShapeType="1"/>
            </p:cNvSpPr>
            <p:nvPr/>
          </p:nvSpPr>
          <p:spPr bwMode="auto">
            <a:xfrm>
              <a:off x="5754932" y="3381520"/>
              <a:ext cx="0"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39" name="Line 68"/>
            <p:cNvSpPr>
              <a:spLocks noChangeShapeType="1"/>
            </p:cNvSpPr>
            <p:nvPr/>
          </p:nvSpPr>
          <p:spPr bwMode="auto">
            <a:xfrm>
              <a:off x="5710425" y="3353105"/>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40" name="Line 68"/>
            <p:cNvSpPr>
              <a:spLocks noChangeShapeType="1"/>
            </p:cNvSpPr>
            <p:nvPr/>
          </p:nvSpPr>
          <p:spPr bwMode="auto">
            <a:xfrm>
              <a:off x="5647340" y="3362110"/>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41" name="Line 44"/>
            <p:cNvSpPr>
              <a:spLocks noChangeShapeType="1"/>
            </p:cNvSpPr>
            <p:nvPr/>
          </p:nvSpPr>
          <p:spPr bwMode="auto">
            <a:xfrm>
              <a:off x="4490095" y="3355701"/>
              <a:ext cx="2547" cy="127872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42" name="Line 54"/>
            <p:cNvSpPr>
              <a:spLocks noChangeShapeType="1"/>
            </p:cNvSpPr>
            <p:nvPr/>
          </p:nvSpPr>
          <p:spPr bwMode="auto">
            <a:xfrm>
              <a:off x="2766965" y="3375003"/>
              <a:ext cx="1698"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43" name="Line 55"/>
            <p:cNvSpPr>
              <a:spLocks noChangeShapeType="1"/>
            </p:cNvSpPr>
            <p:nvPr/>
          </p:nvSpPr>
          <p:spPr bwMode="auto">
            <a:xfrm>
              <a:off x="2821306" y="3369401"/>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44" name="Line 56"/>
            <p:cNvSpPr>
              <a:spLocks noChangeShapeType="1"/>
            </p:cNvSpPr>
            <p:nvPr/>
          </p:nvSpPr>
          <p:spPr bwMode="auto">
            <a:xfrm>
              <a:off x="2873949" y="3380605"/>
              <a:ext cx="1698" cy="101481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45" name="Line 57"/>
            <p:cNvSpPr>
              <a:spLocks noChangeShapeType="1"/>
            </p:cNvSpPr>
            <p:nvPr/>
          </p:nvSpPr>
          <p:spPr bwMode="auto">
            <a:xfrm>
              <a:off x="2928291" y="3380605"/>
              <a:ext cx="0" cy="966267"/>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46" name="Line 58"/>
            <p:cNvSpPr>
              <a:spLocks noChangeShapeType="1"/>
            </p:cNvSpPr>
            <p:nvPr/>
          </p:nvSpPr>
          <p:spPr bwMode="auto">
            <a:xfrm>
              <a:off x="2989425" y="3380605"/>
              <a:ext cx="0" cy="101481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47" name="Line 59"/>
            <p:cNvSpPr>
              <a:spLocks noChangeShapeType="1"/>
            </p:cNvSpPr>
            <p:nvPr/>
          </p:nvSpPr>
          <p:spPr bwMode="auto">
            <a:xfrm>
              <a:off x="3042069" y="3380605"/>
              <a:ext cx="0" cy="112871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48" name="Line 60"/>
            <p:cNvSpPr>
              <a:spLocks noChangeShapeType="1"/>
            </p:cNvSpPr>
            <p:nvPr/>
          </p:nvSpPr>
          <p:spPr bwMode="auto">
            <a:xfrm>
              <a:off x="3096410" y="3380605"/>
              <a:ext cx="0" cy="121460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49" name="Line 61"/>
            <p:cNvSpPr>
              <a:spLocks noChangeShapeType="1"/>
            </p:cNvSpPr>
            <p:nvPr/>
          </p:nvSpPr>
          <p:spPr bwMode="auto">
            <a:xfrm flipH="1">
              <a:off x="3150752" y="3380605"/>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50" name="Line 62"/>
            <p:cNvSpPr>
              <a:spLocks noChangeShapeType="1"/>
            </p:cNvSpPr>
            <p:nvPr/>
          </p:nvSpPr>
          <p:spPr bwMode="auto">
            <a:xfrm>
              <a:off x="3203395" y="3395543"/>
              <a:ext cx="0" cy="124448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51" name="Line 63"/>
            <p:cNvSpPr>
              <a:spLocks noChangeShapeType="1"/>
            </p:cNvSpPr>
            <p:nvPr/>
          </p:nvSpPr>
          <p:spPr bwMode="auto">
            <a:xfrm>
              <a:off x="3264529" y="3365667"/>
              <a:ext cx="0" cy="1268757"/>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52" name="Line 64"/>
            <p:cNvSpPr>
              <a:spLocks noChangeShapeType="1"/>
            </p:cNvSpPr>
            <p:nvPr/>
          </p:nvSpPr>
          <p:spPr bwMode="auto">
            <a:xfrm>
              <a:off x="3318871" y="3198570"/>
              <a:ext cx="0"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53" name="Line 65"/>
            <p:cNvSpPr>
              <a:spLocks noChangeShapeType="1"/>
            </p:cNvSpPr>
            <p:nvPr/>
          </p:nvSpPr>
          <p:spPr bwMode="auto">
            <a:xfrm>
              <a:off x="3371514" y="3100743"/>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54" name="Line 66"/>
            <p:cNvSpPr>
              <a:spLocks noChangeShapeType="1"/>
            </p:cNvSpPr>
            <p:nvPr/>
          </p:nvSpPr>
          <p:spPr bwMode="auto">
            <a:xfrm>
              <a:off x="3424158" y="3124211"/>
              <a:ext cx="1698"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55" name="Line 67"/>
            <p:cNvSpPr>
              <a:spLocks noChangeShapeType="1"/>
            </p:cNvSpPr>
            <p:nvPr/>
          </p:nvSpPr>
          <p:spPr bwMode="auto">
            <a:xfrm>
              <a:off x="3486990" y="3275380"/>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56" name="Line 68"/>
            <p:cNvSpPr>
              <a:spLocks noChangeShapeType="1"/>
            </p:cNvSpPr>
            <p:nvPr/>
          </p:nvSpPr>
          <p:spPr bwMode="auto">
            <a:xfrm>
              <a:off x="3539633" y="3358198"/>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57" name="Line 72"/>
            <p:cNvSpPr>
              <a:spLocks noChangeShapeType="1"/>
            </p:cNvSpPr>
            <p:nvPr/>
          </p:nvSpPr>
          <p:spPr bwMode="auto">
            <a:xfrm>
              <a:off x="3707753" y="3380605"/>
              <a:ext cx="0"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58" name="Line 68"/>
            <p:cNvSpPr>
              <a:spLocks noChangeShapeType="1"/>
            </p:cNvSpPr>
            <p:nvPr/>
          </p:nvSpPr>
          <p:spPr bwMode="auto">
            <a:xfrm>
              <a:off x="3663246" y="3352190"/>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59" name="Line 68"/>
            <p:cNvSpPr>
              <a:spLocks noChangeShapeType="1"/>
            </p:cNvSpPr>
            <p:nvPr/>
          </p:nvSpPr>
          <p:spPr bwMode="auto">
            <a:xfrm>
              <a:off x="3600161" y="3361195"/>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60" name="Line 65"/>
            <p:cNvSpPr>
              <a:spLocks noChangeShapeType="1"/>
            </p:cNvSpPr>
            <p:nvPr/>
          </p:nvSpPr>
          <p:spPr bwMode="auto">
            <a:xfrm>
              <a:off x="3765495" y="3148117"/>
              <a:ext cx="0" cy="152087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61" name="Line 66"/>
            <p:cNvSpPr>
              <a:spLocks noChangeShapeType="1"/>
            </p:cNvSpPr>
            <p:nvPr/>
          </p:nvSpPr>
          <p:spPr bwMode="auto">
            <a:xfrm>
              <a:off x="3818139" y="3125711"/>
              <a:ext cx="1698" cy="155821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62" name="Line 67"/>
            <p:cNvSpPr>
              <a:spLocks noChangeShapeType="1"/>
            </p:cNvSpPr>
            <p:nvPr/>
          </p:nvSpPr>
          <p:spPr bwMode="auto">
            <a:xfrm>
              <a:off x="3880971" y="3148117"/>
              <a:ext cx="0" cy="152086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63" name="Line 68"/>
            <p:cNvSpPr>
              <a:spLocks noChangeShapeType="1"/>
            </p:cNvSpPr>
            <p:nvPr/>
          </p:nvSpPr>
          <p:spPr bwMode="auto">
            <a:xfrm>
              <a:off x="3933614" y="3358198"/>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64" name="Line 72"/>
            <p:cNvSpPr>
              <a:spLocks noChangeShapeType="1"/>
            </p:cNvSpPr>
            <p:nvPr/>
          </p:nvSpPr>
          <p:spPr bwMode="auto">
            <a:xfrm>
              <a:off x="4101734" y="3380605"/>
              <a:ext cx="0"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65" name="Line 68"/>
            <p:cNvSpPr>
              <a:spLocks noChangeShapeType="1"/>
            </p:cNvSpPr>
            <p:nvPr/>
          </p:nvSpPr>
          <p:spPr bwMode="auto">
            <a:xfrm>
              <a:off x="4031385" y="3352191"/>
              <a:ext cx="0" cy="129585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66" name="Line 68"/>
            <p:cNvSpPr>
              <a:spLocks noChangeShapeType="1"/>
            </p:cNvSpPr>
            <p:nvPr/>
          </p:nvSpPr>
          <p:spPr bwMode="auto">
            <a:xfrm>
              <a:off x="3994142" y="3361195"/>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67" name="Freeform 73"/>
            <p:cNvSpPr>
              <a:spLocks/>
            </p:cNvSpPr>
            <p:nvPr/>
          </p:nvSpPr>
          <p:spPr bwMode="auto">
            <a:xfrm>
              <a:off x="2720296" y="4346872"/>
              <a:ext cx="1735533" cy="324896"/>
            </a:xfrm>
            <a:custGeom>
              <a:avLst/>
              <a:gdLst>
                <a:gd name="T0" fmla="*/ 2147483647 w 3316"/>
                <a:gd name="T1" fmla="*/ 2147483647 h 975"/>
                <a:gd name="T2" fmla="*/ 2147483647 w 3316"/>
                <a:gd name="T3" fmla="*/ 2147483647 h 975"/>
                <a:gd name="T4" fmla="*/ 2147483647 w 3316"/>
                <a:gd name="T5" fmla="*/ 2147483647 h 975"/>
                <a:gd name="T6" fmla="*/ 2147483647 w 3316"/>
                <a:gd name="T7" fmla="*/ 2147483647 h 975"/>
                <a:gd name="T8" fmla="*/ 2147483647 w 3316"/>
                <a:gd name="T9" fmla="*/ 2147483647 h 975"/>
                <a:gd name="T10" fmla="*/ 2147483647 w 3316"/>
                <a:gd name="T11" fmla="*/ 2147483647 h 975"/>
                <a:gd name="T12" fmla="*/ 2147483647 w 3316"/>
                <a:gd name="T13" fmla="*/ 2147483647 h 975"/>
                <a:gd name="T14" fmla="*/ 2147483647 w 3316"/>
                <a:gd name="T15" fmla="*/ 2147483647 h 975"/>
                <a:gd name="T16" fmla="*/ 2147483647 w 3316"/>
                <a:gd name="T17" fmla="*/ 2147483647 h 975"/>
                <a:gd name="T18" fmla="*/ 2147483647 w 3316"/>
                <a:gd name="T19" fmla="*/ 2147483647 h 975"/>
                <a:gd name="T20" fmla="*/ 2147483647 w 3316"/>
                <a:gd name="T21" fmla="*/ 2147483647 h 975"/>
                <a:gd name="T22" fmla="*/ 2147483647 w 3316"/>
                <a:gd name="T23" fmla="*/ 2147483647 h 975"/>
                <a:gd name="T24" fmla="*/ 2147483647 w 3316"/>
                <a:gd name="T25" fmla="*/ 2147483647 h 975"/>
                <a:gd name="T26" fmla="*/ 2147483647 w 3316"/>
                <a:gd name="T27" fmla="*/ 2147483647 h 975"/>
                <a:gd name="T28" fmla="*/ 2147483647 w 3316"/>
                <a:gd name="T29" fmla="*/ 2147483647 h 975"/>
                <a:gd name="T30" fmla="*/ 2147483647 w 3316"/>
                <a:gd name="T31" fmla="*/ 2147483647 h 975"/>
                <a:gd name="T32" fmla="*/ 2147483647 w 3316"/>
                <a:gd name="T33" fmla="*/ 2147483647 h 975"/>
                <a:gd name="T34" fmla="*/ 2147483647 w 3316"/>
                <a:gd name="T35" fmla="*/ 2147483647 h 975"/>
                <a:gd name="T36" fmla="*/ 2147483647 w 3316"/>
                <a:gd name="T37" fmla="*/ 2147483647 h 975"/>
                <a:gd name="T38" fmla="*/ 2147483647 w 3316"/>
                <a:gd name="T39" fmla="*/ 2147483647 h 975"/>
                <a:gd name="T40" fmla="*/ 2147483647 w 3316"/>
                <a:gd name="T41" fmla="*/ 2147483647 h 975"/>
                <a:gd name="T42" fmla="*/ 2147483647 w 3316"/>
                <a:gd name="T43" fmla="*/ 2147483647 h 975"/>
                <a:gd name="T44" fmla="*/ 2147483647 w 3316"/>
                <a:gd name="T45" fmla="*/ 2147483647 h 975"/>
                <a:gd name="T46" fmla="*/ 2147483647 w 3316"/>
                <a:gd name="T47" fmla="*/ 2147483647 h 975"/>
                <a:gd name="T48" fmla="*/ 2147483647 w 3316"/>
                <a:gd name="T49" fmla="*/ 2147483647 h 975"/>
                <a:gd name="T50" fmla="*/ 2147483647 w 3316"/>
                <a:gd name="T51" fmla="*/ 2147483647 h 975"/>
                <a:gd name="T52" fmla="*/ 2147483647 w 3316"/>
                <a:gd name="T53" fmla="*/ 2147483647 h 975"/>
                <a:gd name="T54" fmla="*/ 2147483647 w 3316"/>
                <a:gd name="T55" fmla="*/ 2147483647 h 975"/>
                <a:gd name="T56" fmla="*/ 2147483647 w 3316"/>
                <a:gd name="T57" fmla="*/ 2147483647 h 975"/>
                <a:gd name="T58" fmla="*/ 2147483647 w 3316"/>
                <a:gd name="T59" fmla="*/ 2147483647 h 975"/>
                <a:gd name="T60" fmla="*/ 2147483647 w 3316"/>
                <a:gd name="T61" fmla="*/ 2147483647 h 975"/>
                <a:gd name="T62" fmla="*/ 2147483647 w 3316"/>
                <a:gd name="T63" fmla="*/ 2147483647 h 975"/>
                <a:gd name="T64" fmla="*/ 2147483647 w 3316"/>
                <a:gd name="T65" fmla="*/ 2147483647 h 975"/>
                <a:gd name="T66" fmla="*/ 2147483647 w 3316"/>
                <a:gd name="T67" fmla="*/ 2147483647 h 975"/>
                <a:gd name="T68" fmla="*/ 2147483647 w 3316"/>
                <a:gd name="T69" fmla="*/ 2147483647 h 975"/>
                <a:gd name="T70" fmla="*/ 2147483647 w 3316"/>
                <a:gd name="T71" fmla="*/ 2147483647 h 975"/>
                <a:gd name="T72" fmla="*/ 2147483647 w 3316"/>
                <a:gd name="T73" fmla="*/ 2147483647 h 975"/>
                <a:gd name="T74" fmla="*/ 2147483647 w 3316"/>
                <a:gd name="T75" fmla="*/ 2147483647 h 975"/>
                <a:gd name="T76" fmla="*/ 2147483647 w 3316"/>
                <a:gd name="T77" fmla="*/ 2147483647 h 975"/>
                <a:gd name="T78" fmla="*/ 2147483647 w 3316"/>
                <a:gd name="T79" fmla="*/ 2147483647 h 975"/>
                <a:gd name="T80" fmla="*/ 2147483647 w 3316"/>
                <a:gd name="T81" fmla="*/ 2147483647 h 975"/>
                <a:gd name="T82" fmla="*/ 2147483647 w 3316"/>
                <a:gd name="T83" fmla="*/ 2147483647 h 9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16"/>
                <a:gd name="T127" fmla="*/ 0 h 975"/>
                <a:gd name="T128" fmla="*/ 3316 w 3316"/>
                <a:gd name="T129" fmla="*/ 975 h 9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16" h="975">
                  <a:moveTo>
                    <a:pt x="0" y="885"/>
                  </a:moveTo>
                  <a:lnTo>
                    <a:pt x="30" y="930"/>
                  </a:lnTo>
                  <a:lnTo>
                    <a:pt x="60" y="930"/>
                  </a:lnTo>
                  <a:lnTo>
                    <a:pt x="75" y="840"/>
                  </a:lnTo>
                  <a:lnTo>
                    <a:pt x="105" y="870"/>
                  </a:lnTo>
                  <a:lnTo>
                    <a:pt x="135" y="930"/>
                  </a:lnTo>
                  <a:lnTo>
                    <a:pt x="165" y="930"/>
                  </a:lnTo>
                  <a:lnTo>
                    <a:pt x="180" y="915"/>
                  </a:lnTo>
                  <a:lnTo>
                    <a:pt x="210" y="870"/>
                  </a:lnTo>
                  <a:lnTo>
                    <a:pt x="240" y="840"/>
                  </a:lnTo>
                  <a:lnTo>
                    <a:pt x="270" y="750"/>
                  </a:lnTo>
                  <a:lnTo>
                    <a:pt x="285" y="450"/>
                  </a:lnTo>
                  <a:lnTo>
                    <a:pt x="315" y="135"/>
                  </a:lnTo>
                  <a:lnTo>
                    <a:pt x="345" y="135"/>
                  </a:lnTo>
                  <a:lnTo>
                    <a:pt x="375" y="90"/>
                  </a:lnTo>
                  <a:lnTo>
                    <a:pt x="390" y="0"/>
                  </a:lnTo>
                  <a:lnTo>
                    <a:pt x="420" y="90"/>
                  </a:lnTo>
                  <a:lnTo>
                    <a:pt x="450" y="135"/>
                  </a:lnTo>
                  <a:lnTo>
                    <a:pt x="465" y="60"/>
                  </a:lnTo>
                  <a:lnTo>
                    <a:pt x="495" y="135"/>
                  </a:lnTo>
                  <a:lnTo>
                    <a:pt x="525" y="165"/>
                  </a:lnTo>
                  <a:lnTo>
                    <a:pt x="555" y="240"/>
                  </a:lnTo>
                  <a:lnTo>
                    <a:pt x="570" y="300"/>
                  </a:lnTo>
                  <a:lnTo>
                    <a:pt x="600" y="510"/>
                  </a:lnTo>
                  <a:lnTo>
                    <a:pt x="630" y="600"/>
                  </a:lnTo>
                  <a:lnTo>
                    <a:pt x="660" y="810"/>
                  </a:lnTo>
                  <a:lnTo>
                    <a:pt x="675" y="825"/>
                  </a:lnTo>
                  <a:lnTo>
                    <a:pt x="705" y="780"/>
                  </a:lnTo>
                  <a:lnTo>
                    <a:pt x="735" y="780"/>
                  </a:lnTo>
                  <a:lnTo>
                    <a:pt x="765" y="825"/>
                  </a:lnTo>
                  <a:lnTo>
                    <a:pt x="780" y="840"/>
                  </a:lnTo>
                  <a:lnTo>
                    <a:pt x="810" y="870"/>
                  </a:lnTo>
                  <a:lnTo>
                    <a:pt x="840" y="870"/>
                  </a:lnTo>
                  <a:lnTo>
                    <a:pt x="870" y="900"/>
                  </a:lnTo>
                  <a:lnTo>
                    <a:pt x="885" y="870"/>
                  </a:lnTo>
                  <a:lnTo>
                    <a:pt x="915" y="870"/>
                  </a:lnTo>
                  <a:lnTo>
                    <a:pt x="945" y="840"/>
                  </a:lnTo>
                  <a:lnTo>
                    <a:pt x="960" y="885"/>
                  </a:lnTo>
                  <a:lnTo>
                    <a:pt x="990" y="855"/>
                  </a:lnTo>
                  <a:lnTo>
                    <a:pt x="1020" y="855"/>
                  </a:lnTo>
                  <a:lnTo>
                    <a:pt x="1050" y="840"/>
                  </a:lnTo>
                  <a:lnTo>
                    <a:pt x="1065" y="780"/>
                  </a:lnTo>
                  <a:lnTo>
                    <a:pt x="1095" y="675"/>
                  </a:lnTo>
                  <a:lnTo>
                    <a:pt x="1125" y="480"/>
                  </a:lnTo>
                  <a:lnTo>
                    <a:pt x="1155" y="180"/>
                  </a:lnTo>
                  <a:lnTo>
                    <a:pt x="1170" y="0"/>
                  </a:lnTo>
                  <a:lnTo>
                    <a:pt x="1200" y="120"/>
                  </a:lnTo>
                  <a:lnTo>
                    <a:pt x="1230" y="30"/>
                  </a:lnTo>
                  <a:lnTo>
                    <a:pt x="1260" y="150"/>
                  </a:lnTo>
                  <a:lnTo>
                    <a:pt x="1275" y="75"/>
                  </a:lnTo>
                  <a:lnTo>
                    <a:pt x="1305" y="120"/>
                  </a:lnTo>
                  <a:lnTo>
                    <a:pt x="1335" y="120"/>
                  </a:lnTo>
                  <a:lnTo>
                    <a:pt x="1365" y="180"/>
                  </a:lnTo>
                  <a:lnTo>
                    <a:pt x="1380" y="255"/>
                  </a:lnTo>
                  <a:lnTo>
                    <a:pt x="1410" y="330"/>
                  </a:lnTo>
                  <a:lnTo>
                    <a:pt x="1440" y="585"/>
                  </a:lnTo>
                  <a:lnTo>
                    <a:pt x="1455" y="675"/>
                  </a:lnTo>
                  <a:lnTo>
                    <a:pt x="1485" y="810"/>
                  </a:lnTo>
                  <a:lnTo>
                    <a:pt x="1515" y="855"/>
                  </a:lnTo>
                  <a:lnTo>
                    <a:pt x="1545" y="885"/>
                  </a:lnTo>
                  <a:lnTo>
                    <a:pt x="1560" y="900"/>
                  </a:lnTo>
                  <a:lnTo>
                    <a:pt x="1590" y="915"/>
                  </a:lnTo>
                  <a:lnTo>
                    <a:pt x="1620" y="945"/>
                  </a:lnTo>
                  <a:lnTo>
                    <a:pt x="1650" y="960"/>
                  </a:lnTo>
                  <a:lnTo>
                    <a:pt x="1665" y="960"/>
                  </a:lnTo>
                  <a:lnTo>
                    <a:pt x="1695" y="915"/>
                  </a:lnTo>
                  <a:lnTo>
                    <a:pt x="1725" y="870"/>
                  </a:lnTo>
                  <a:lnTo>
                    <a:pt x="1755" y="915"/>
                  </a:lnTo>
                  <a:lnTo>
                    <a:pt x="1770" y="885"/>
                  </a:lnTo>
                  <a:lnTo>
                    <a:pt x="1800" y="930"/>
                  </a:lnTo>
                  <a:lnTo>
                    <a:pt x="1830" y="945"/>
                  </a:lnTo>
                  <a:lnTo>
                    <a:pt x="1845" y="930"/>
                  </a:lnTo>
                  <a:lnTo>
                    <a:pt x="1875" y="930"/>
                  </a:lnTo>
                  <a:lnTo>
                    <a:pt x="1905" y="960"/>
                  </a:lnTo>
                  <a:lnTo>
                    <a:pt x="1935" y="975"/>
                  </a:lnTo>
                  <a:lnTo>
                    <a:pt x="1950" y="930"/>
                  </a:lnTo>
                  <a:lnTo>
                    <a:pt x="1980" y="900"/>
                  </a:lnTo>
                  <a:lnTo>
                    <a:pt x="2010" y="915"/>
                  </a:lnTo>
                  <a:lnTo>
                    <a:pt x="2040" y="945"/>
                  </a:lnTo>
                  <a:lnTo>
                    <a:pt x="2055" y="945"/>
                  </a:lnTo>
                  <a:lnTo>
                    <a:pt x="2085" y="960"/>
                  </a:lnTo>
                  <a:lnTo>
                    <a:pt x="2115" y="975"/>
                  </a:lnTo>
                  <a:lnTo>
                    <a:pt x="2145" y="960"/>
                  </a:lnTo>
                  <a:lnTo>
                    <a:pt x="2160" y="945"/>
                  </a:lnTo>
                  <a:lnTo>
                    <a:pt x="2190" y="960"/>
                  </a:lnTo>
                  <a:lnTo>
                    <a:pt x="2220" y="945"/>
                  </a:lnTo>
                  <a:lnTo>
                    <a:pt x="2250" y="945"/>
                  </a:lnTo>
                  <a:lnTo>
                    <a:pt x="2265" y="960"/>
                  </a:lnTo>
                  <a:lnTo>
                    <a:pt x="2295" y="930"/>
                  </a:lnTo>
                  <a:lnTo>
                    <a:pt x="2325" y="930"/>
                  </a:lnTo>
                  <a:lnTo>
                    <a:pt x="2340" y="945"/>
                  </a:lnTo>
                  <a:lnTo>
                    <a:pt x="2370" y="945"/>
                  </a:lnTo>
                  <a:lnTo>
                    <a:pt x="2400" y="945"/>
                  </a:lnTo>
                  <a:lnTo>
                    <a:pt x="2430" y="915"/>
                  </a:lnTo>
                  <a:lnTo>
                    <a:pt x="2445" y="930"/>
                  </a:lnTo>
                  <a:lnTo>
                    <a:pt x="2475" y="915"/>
                  </a:lnTo>
                  <a:lnTo>
                    <a:pt x="2505" y="930"/>
                  </a:lnTo>
                  <a:lnTo>
                    <a:pt x="2535" y="945"/>
                  </a:lnTo>
                  <a:lnTo>
                    <a:pt x="2550" y="945"/>
                  </a:lnTo>
                  <a:lnTo>
                    <a:pt x="2580" y="930"/>
                  </a:lnTo>
                  <a:lnTo>
                    <a:pt x="2610" y="945"/>
                  </a:lnTo>
                  <a:lnTo>
                    <a:pt x="2640" y="945"/>
                  </a:lnTo>
                  <a:lnTo>
                    <a:pt x="2655" y="930"/>
                  </a:lnTo>
                  <a:lnTo>
                    <a:pt x="2685" y="915"/>
                  </a:lnTo>
                  <a:lnTo>
                    <a:pt x="2715" y="930"/>
                  </a:lnTo>
                  <a:lnTo>
                    <a:pt x="2745" y="870"/>
                  </a:lnTo>
                  <a:lnTo>
                    <a:pt x="2760" y="750"/>
                  </a:lnTo>
                  <a:lnTo>
                    <a:pt x="2790" y="585"/>
                  </a:lnTo>
                  <a:lnTo>
                    <a:pt x="2820" y="285"/>
                  </a:lnTo>
                  <a:lnTo>
                    <a:pt x="2836" y="165"/>
                  </a:lnTo>
                  <a:lnTo>
                    <a:pt x="2866" y="210"/>
                  </a:lnTo>
                  <a:lnTo>
                    <a:pt x="2896" y="120"/>
                  </a:lnTo>
                  <a:lnTo>
                    <a:pt x="2926" y="135"/>
                  </a:lnTo>
                  <a:lnTo>
                    <a:pt x="2941" y="195"/>
                  </a:lnTo>
                  <a:lnTo>
                    <a:pt x="2971" y="210"/>
                  </a:lnTo>
                  <a:lnTo>
                    <a:pt x="3001" y="240"/>
                  </a:lnTo>
                  <a:lnTo>
                    <a:pt x="3031" y="255"/>
                  </a:lnTo>
                  <a:lnTo>
                    <a:pt x="3046" y="300"/>
                  </a:lnTo>
                  <a:lnTo>
                    <a:pt x="3076" y="375"/>
                  </a:lnTo>
                  <a:lnTo>
                    <a:pt x="3106" y="630"/>
                  </a:lnTo>
                  <a:lnTo>
                    <a:pt x="3136" y="750"/>
                  </a:lnTo>
                  <a:lnTo>
                    <a:pt x="3151" y="840"/>
                  </a:lnTo>
                  <a:lnTo>
                    <a:pt x="3181" y="855"/>
                  </a:lnTo>
                  <a:lnTo>
                    <a:pt x="3211" y="870"/>
                  </a:lnTo>
                  <a:lnTo>
                    <a:pt x="3241" y="870"/>
                  </a:lnTo>
                  <a:lnTo>
                    <a:pt x="3256" y="870"/>
                  </a:lnTo>
                  <a:lnTo>
                    <a:pt x="3286" y="885"/>
                  </a:lnTo>
                  <a:lnTo>
                    <a:pt x="3316" y="87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68" name="Freeform 74"/>
            <p:cNvSpPr>
              <a:spLocks/>
            </p:cNvSpPr>
            <p:nvPr/>
          </p:nvSpPr>
          <p:spPr bwMode="auto">
            <a:xfrm>
              <a:off x="4455829" y="4397287"/>
              <a:ext cx="1302499" cy="295021"/>
            </a:xfrm>
            <a:custGeom>
              <a:avLst/>
              <a:gdLst>
                <a:gd name="T0" fmla="*/ 2147483647 w 2490"/>
                <a:gd name="T1" fmla="*/ 2147483647 h 885"/>
                <a:gd name="T2" fmla="*/ 2147483647 w 2490"/>
                <a:gd name="T3" fmla="*/ 2147483647 h 885"/>
                <a:gd name="T4" fmla="*/ 2147483647 w 2490"/>
                <a:gd name="T5" fmla="*/ 2147483647 h 885"/>
                <a:gd name="T6" fmla="*/ 2147483647 w 2490"/>
                <a:gd name="T7" fmla="*/ 2147483647 h 885"/>
                <a:gd name="T8" fmla="*/ 2147483647 w 2490"/>
                <a:gd name="T9" fmla="*/ 2147483647 h 885"/>
                <a:gd name="T10" fmla="*/ 2147483647 w 2490"/>
                <a:gd name="T11" fmla="*/ 2147483647 h 885"/>
                <a:gd name="T12" fmla="*/ 2147483647 w 2490"/>
                <a:gd name="T13" fmla="*/ 2147483647 h 885"/>
                <a:gd name="T14" fmla="*/ 2147483647 w 2490"/>
                <a:gd name="T15" fmla="*/ 2147483647 h 885"/>
                <a:gd name="T16" fmla="*/ 2147483647 w 2490"/>
                <a:gd name="T17" fmla="*/ 2147483647 h 885"/>
                <a:gd name="T18" fmla="*/ 2147483647 w 2490"/>
                <a:gd name="T19" fmla="*/ 2147483647 h 885"/>
                <a:gd name="T20" fmla="*/ 2147483647 w 2490"/>
                <a:gd name="T21" fmla="*/ 2147483647 h 885"/>
                <a:gd name="T22" fmla="*/ 2147483647 w 2490"/>
                <a:gd name="T23" fmla="*/ 2147483647 h 885"/>
                <a:gd name="T24" fmla="*/ 2147483647 w 2490"/>
                <a:gd name="T25" fmla="*/ 2147483647 h 885"/>
                <a:gd name="T26" fmla="*/ 2147483647 w 2490"/>
                <a:gd name="T27" fmla="*/ 2147483647 h 885"/>
                <a:gd name="T28" fmla="*/ 2147483647 w 2490"/>
                <a:gd name="T29" fmla="*/ 2147483647 h 885"/>
                <a:gd name="T30" fmla="*/ 2147483647 w 2490"/>
                <a:gd name="T31" fmla="*/ 2147483647 h 885"/>
                <a:gd name="T32" fmla="*/ 2147483647 w 2490"/>
                <a:gd name="T33" fmla="*/ 2147483647 h 885"/>
                <a:gd name="T34" fmla="*/ 2147483647 w 2490"/>
                <a:gd name="T35" fmla="*/ 2147483647 h 885"/>
                <a:gd name="T36" fmla="*/ 2147483647 w 2490"/>
                <a:gd name="T37" fmla="*/ 2147483647 h 885"/>
                <a:gd name="T38" fmla="*/ 2147483647 w 2490"/>
                <a:gd name="T39" fmla="*/ 2147483647 h 885"/>
                <a:gd name="T40" fmla="*/ 2147483647 w 2490"/>
                <a:gd name="T41" fmla="*/ 2147483647 h 885"/>
                <a:gd name="T42" fmla="*/ 2147483647 w 2490"/>
                <a:gd name="T43" fmla="*/ 2147483647 h 885"/>
                <a:gd name="T44" fmla="*/ 2147483647 w 2490"/>
                <a:gd name="T45" fmla="*/ 2147483647 h 885"/>
                <a:gd name="T46" fmla="*/ 2147483647 w 2490"/>
                <a:gd name="T47" fmla="*/ 2147483647 h 885"/>
                <a:gd name="T48" fmla="*/ 2147483647 w 2490"/>
                <a:gd name="T49" fmla="*/ 2147483647 h 885"/>
                <a:gd name="T50" fmla="*/ 2147483647 w 2490"/>
                <a:gd name="T51" fmla="*/ 2147483647 h 885"/>
                <a:gd name="T52" fmla="*/ 2147483647 w 2490"/>
                <a:gd name="T53" fmla="*/ 2147483647 h 885"/>
                <a:gd name="T54" fmla="*/ 2147483647 w 2490"/>
                <a:gd name="T55" fmla="*/ 2147483647 h 885"/>
                <a:gd name="T56" fmla="*/ 2147483647 w 2490"/>
                <a:gd name="T57" fmla="*/ 2147483647 h 885"/>
                <a:gd name="T58" fmla="*/ 2147483647 w 2490"/>
                <a:gd name="T59" fmla="*/ 2147483647 h 885"/>
                <a:gd name="T60" fmla="*/ 2147483647 w 2490"/>
                <a:gd name="T61" fmla="*/ 2147483647 h 885"/>
                <a:gd name="T62" fmla="*/ 2147483647 w 2490"/>
                <a:gd name="T63" fmla="*/ 2147483647 h 885"/>
                <a:gd name="T64" fmla="*/ 2147483647 w 2490"/>
                <a:gd name="T65" fmla="*/ 2147483647 h 885"/>
                <a:gd name="T66" fmla="*/ 2147483647 w 2490"/>
                <a:gd name="T67" fmla="*/ 2147483647 h 885"/>
                <a:gd name="T68" fmla="*/ 2147483647 w 2490"/>
                <a:gd name="T69" fmla="*/ 2147483647 h 885"/>
                <a:gd name="T70" fmla="*/ 2147483647 w 2490"/>
                <a:gd name="T71" fmla="*/ 2147483647 h 885"/>
                <a:gd name="T72" fmla="*/ 2147483647 w 2490"/>
                <a:gd name="T73" fmla="*/ 2147483647 h 885"/>
                <a:gd name="T74" fmla="*/ 2147483647 w 2490"/>
                <a:gd name="T75" fmla="*/ 2147483647 h 885"/>
                <a:gd name="T76" fmla="*/ 2147483647 w 2490"/>
                <a:gd name="T77" fmla="*/ 2147483647 h 885"/>
                <a:gd name="T78" fmla="*/ 2147483647 w 2490"/>
                <a:gd name="T79" fmla="*/ 2147483647 h 885"/>
                <a:gd name="T80" fmla="*/ 2147483647 w 2490"/>
                <a:gd name="T81" fmla="*/ 2147483647 h 885"/>
                <a:gd name="T82" fmla="*/ 2147483647 w 2490"/>
                <a:gd name="T83" fmla="*/ 2147483647 h 885"/>
                <a:gd name="T84" fmla="*/ 2147483647 w 2490"/>
                <a:gd name="T85" fmla="*/ 2147483647 h 885"/>
                <a:gd name="T86" fmla="*/ 2147483647 w 2490"/>
                <a:gd name="T87" fmla="*/ 2147483647 h 885"/>
                <a:gd name="T88" fmla="*/ 2147483647 w 2490"/>
                <a:gd name="T89" fmla="*/ 2147483647 h 885"/>
                <a:gd name="T90" fmla="*/ 2147483647 w 2490"/>
                <a:gd name="T91" fmla="*/ 2147483647 h 885"/>
                <a:gd name="T92" fmla="*/ 2147483647 w 2490"/>
                <a:gd name="T93" fmla="*/ 2147483647 h 885"/>
                <a:gd name="T94" fmla="*/ 2147483647 w 2490"/>
                <a:gd name="T95" fmla="*/ 2147483647 h 8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90"/>
                <a:gd name="T145" fmla="*/ 0 h 885"/>
                <a:gd name="T146" fmla="*/ 2490 w 2490"/>
                <a:gd name="T147" fmla="*/ 885 h 8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90" h="885">
                  <a:moveTo>
                    <a:pt x="0" y="720"/>
                  </a:moveTo>
                  <a:lnTo>
                    <a:pt x="15" y="720"/>
                  </a:lnTo>
                  <a:lnTo>
                    <a:pt x="45" y="705"/>
                  </a:lnTo>
                  <a:lnTo>
                    <a:pt x="75" y="720"/>
                  </a:lnTo>
                  <a:lnTo>
                    <a:pt x="105" y="705"/>
                  </a:lnTo>
                  <a:lnTo>
                    <a:pt x="120" y="720"/>
                  </a:lnTo>
                  <a:lnTo>
                    <a:pt x="150" y="735"/>
                  </a:lnTo>
                  <a:lnTo>
                    <a:pt x="180" y="735"/>
                  </a:lnTo>
                  <a:lnTo>
                    <a:pt x="210" y="705"/>
                  </a:lnTo>
                  <a:lnTo>
                    <a:pt x="225" y="720"/>
                  </a:lnTo>
                  <a:lnTo>
                    <a:pt x="255" y="705"/>
                  </a:lnTo>
                  <a:lnTo>
                    <a:pt x="285" y="510"/>
                  </a:lnTo>
                  <a:lnTo>
                    <a:pt x="315" y="300"/>
                  </a:lnTo>
                  <a:lnTo>
                    <a:pt x="330" y="165"/>
                  </a:lnTo>
                  <a:lnTo>
                    <a:pt x="360" y="30"/>
                  </a:lnTo>
                  <a:lnTo>
                    <a:pt x="390" y="45"/>
                  </a:lnTo>
                  <a:lnTo>
                    <a:pt x="405" y="0"/>
                  </a:lnTo>
                  <a:lnTo>
                    <a:pt x="435" y="30"/>
                  </a:lnTo>
                  <a:lnTo>
                    <a:pt x="465" y="75"/>
                  </a:lnTo>
                  <a:lnTo>
                    <a:pt x="495" y="45"/>
                  </a:lnTo>
                  <a:lnTo>
                    <a:pt x="510" y="90"/>
                  </a:lnTo>
                  <a:lnTo>
                    <a:pt x="540" y="150"/>
                  </a:lnTo>
                  <a:lnTo>
                    <a:pt x="570" y="255"/>
                  </a:lnTo>
                  <a:lnTo>
                    <a:pt x="600" y="345"/>
                  </a:lnTo>
                  <a:lnTo>
                    <a:pt x="615" y="525"/>
                  </a:lnTo>
                  <a:lnTo>
                    <a:pt x="645" y="615"/>
                  </a:lnTo>
                  <a:lnTo>
                    <a:pt x="675" y="735"/>
                  </a:lnTo>
                  <a:lnTo>
                    <a:pt x="705" y="765"/>
                  </a:lnTo>
                  <a:lnTo>
                    <a:pt x="720" y="810"/>
                  </a:lnTo>
                  <a:lnTo>
                    <a:pt x="750" y="795"/>
                  </a:lnTo>
                  <a:lnTo>
                    <a:pt x="780" y="780"/>
                  </a:lnTo>
                  <a:lnTo>
                    <a:pt x="810" y="765"/>
                  </a:lnTo>
                  <a:lnTo>
                    <a:pt x="825" y="765"/>
                  </a:lnTo>
                  <a:lnTo>
                    <a:pt x="855" y="765"/>
                  </a:lnTo>
                  <a:lnTo>
                    <a:pt x="885" y="780"/>
                  </a:lnTo>
                  <a:lnTo>
                    <a:pt x="900" y="780"/>
                  </a:lnTo>
                  <a:lnTo>
                    <a:pt x="930" y="765"/>
                  </a:lnTo>
                  <a:lnTo>
                    <a:pt x="960" y="750"/>
                  </a:lnTo>
                  <a:lnTo>
                    <a:pt x="990" y="750"/>
                  </a:lnTo>
                  <a:lnTo>
                    <a:pt x="1005" y="750"/>
                  </a:lnTo>
                  <a:lnTo>
                    <a:pt x="1035" y="765"/>
                  </a:lnTo>
                  <a:lnTo>
                    <a:pt x="1065" y="765"/>
                  </a:lnTo>
                  <a:lnTo>
                    <a:pt x="1095" y="765"/>
                  </a:lnTo>
                  <a:lnTo>
                    <a:pt x="1110" y="780"/>
                  </a:lnTo>
                  <a:lnTo>
                    <a:pt x="1140" y="795"/>
                  </a:lnTo>
                  <a:lnTo>
                    <a:pt x="1170" y="825"/>
                  </a:lnTo>
                  <a:lnTo>
                    <a:pt x="1200" y="810"/>
                  </a:lnTo>
                  <a:lnTo>
                    <a:pt x="1215" y="780"/>
                  </a:lnTo>
                  <a:lnTo>
                    <a:pt x="1245" y="780"/>
                  </a:lnTo>
                  <a:lnTo>
                    <a:pt x="1275" y="750"/>
                  </a:lnTo>
                  <a:lnTo>
                    <a:pt x="1305" y="795"/>
                  </a:lnTo>
                  <a:lnTo>
                    <a:pt x="1320" y="765"/>
                  </a:lnTo>
                  <a:lnTo>
                    <a:pt x="1350" y="765"/>
                  </a:lnTo>
                  <a:lnTo>
                    <a:pt x="1380" y="765"/>
                  </a:lnTo>
                  <a:lnTo>
                    <a:pt x="1395" y="795"/>
                  </a:lnTo>
                  <a:lnTo>
                    <a:pt x="1425" y="795"/>
                  </a:lnTo>
                  <a:lnTo>
                    <a:pt x="1455" y="795"/>
                  </a:lnTo>
                  <a:lnTo>
                    <a:pt x="1485" y="810"/>
                  </a:lnTo>
                  <a:lnTo>
                    <a:pt x="1500" y="810"/>
                  </a:lnTo>
                  <a:lnTo>
                    <a:pt x="1530" y="810"/>
                  </a:lnTo>
                  <a:lnTo>
                    <a:pt x="1560" y="825"/>
                  </a:lnTo>
                  <a:lnTo>
                    <a:pt x="1590" y="840"/>
                  </a:lnTo>
                  <a:lnTo>
                    <a:pt x="1605" y="810"/>
                  </a:lnTo>
                  <a:lnTo>
                    <a:pt x="1635" y="780"/>
                  </a:lnTo>
                  <a:lnTo>
                    <a:pt x="1665" y="765"/>
                  </a:lnTo>
                  <a:lnTo>
                    <a:pt x="1695" y="795"/>
                  </a:lnTo>
                  <a:lnTo>
                    <a:pt x="1710" y="780"/>
                  </a:lnTo>
                  <a:lnTo>
                    <a:pt x="1740" y="765"/>
                  </a:lnTo>
                  <a:lnTo>
                    <a:pt x="1770" y="795"/>
                  </a:lnTo>
                  <a:lnTo>
                    <a:pt x="1785" y="810"/>
                  </a:lnTo>
                  <a:lnTo>
                    <a:pt x="1815" y="825"/>
                  </a:lnTo>
                  <a:lnTo>
                    <a:pt x="1845" y="795"/>
                  </a:lnTo>
                  <a:lnTo>
                    <a:pt x="1875" y="885"/>
                  </a:lnTo>
                  <a:lnTo>
                    <a:pt x="1890" y="870"/>
                  </a:lnTo>
                  <a:lnTo>
                    <a:pt x="1920" y="855"/>
                  </a:lnTo>
                  <a:lnTo>
                    <a:pt x="1950" y="855"/>
                  </a:lnTo>
                  <a:lnTo>
                    <a:pt x="1980" y="840"/>
                  </a:lnTo>
                  <a:lnTo>
                    <a:pt x="1995" y="810"/>
                  </a:lnTo>
                  <a:lnTo>
                    <a:pt x="2025" y="810"/>
                  </a:lnTo>
                  <a:lnTo>
                    <a:pt x="2055" y="810"/>
                  </a:lnTo>
                  <a:lnTo>
                    <a:pt x="2085" y="810"/>
                  </a:lnTo>
                  <a:lnTo>
                    <a:pt x="2100" y="765"/>
                  </a:lnTo>
                  <a:lnTo>
                    <a:pt x="2130" y="825"/>
                  </a:lnTo>
                  <a:lnTo>
                    <a:pt x="2160" y="855"/>
                  </a:lnTo>
                  <a:lnTo>
                    <a:pt x="2190" y="825"/>
                  </a:lnTo>
                  <a:lnTo>
                    <a:pt x="2205" y="825"/>
                  </a:lnTo>
                  <a:lnTo>
                    <a:pt x="2235" y="855"/>
                  </a:lnTo>
                  <a:lnTo>
                    <a:pt x="2265" y="825"/>
                  </a:lnTo>
                  <a:lnTo>
                    <a:pt x="2280" y="810"/>
                  </a:lnTo>
                  <a:lnTo>
                    <a:pt x="2310" y="795"/>
                  </a:lnTo>
                  <a:lnTo>
                    <a:pt x="2340" y="840"/>
                  </a:lnTo>
                  <a:lnTo>
                    <a:pt x="2370" y="840"/>
                  </a:lnTo>
                  <a:lnTo>
                    <a:pt x="2385" y="795"/>
                  </a:lnTo>
                  <a:lnTo>
                    <a:pt x="2415" y="780"/>
                  </a:lnTo>
                  <a:lnTo>
                    <a:pt x="2445" y="810"/>
                  </a:lnTo>
                  <a:lnTo>
                    <a:pt x="2475" y="750"/>
                  </a:lnTo>
                  <a:lnTo>
                    <a:pt x="2490" y="795"/>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69" name="Freeform 75"/>
            <p:cNvSpPr>
              <a:spLocks/>
            </p:cNvSpPr>
            <p:nvPr/>
          </p:nvSpPr>
          <p:spPr bwMode="auto">
            <a:xfrm>
              <a:off x="2720296" y="3060358"/>
              <a:ext cx="1735533" cy="341701"/>
            </a:xfrm>
            <a:custGeom>
              <a:avLst/>
              <a:gdLst>
                <a:gd name="T0" fmla="*/ 2147483647 w 3316"/>
                <a:gd name="T1" fmla="*/ 2147483647 h 1020"/>
                <a:gd name="T2" fmla="*/ 2147483647 w 3316"/>
                <a:gd name="T3" fmla="*/ 2147483647 h 1020"/>
                <a:gd name="T4" fmla="*/ 2147483647 w 3316"/>
                <a:gd name="T5" fmla="*/ 2147483647 h 1020"/>
                <a:gd name="T6" fmla="*/ 2147483647 w 3316"/>
                <a:gd name="T7" fmla="*/ 2147483647 h 1020"/>
                <a:gd name="T8" fmla="*/ 2147483647 w 3316"/>
                <a:gd name="T9" fmla="*/ 2147483647 h 1020"/>
                <a:gd name="T10" fmla="*/ 2147483647 w 3316"/>
                <a:gd name="T11" fmla="*/ 2147483647 h 1020"/>
                <a:gd name="T12" fmla="*/ 2147483647 w 3316"/>
                <a:gd name="T13" fmla="*/ 2147483647 h 1020"/>
                <a:gd name="T14" fmla="*/ 2147483647 w 3316"/>
                <a:gd name="T15" fmla="*/ 2147483647 h 1020"/>
                <a:gd name="T16" fmla="*/ 2147483647 w 3316"/>
                <a:gd name="T17" fmla="*/ 2147483647 h 1020"/>
                <a:gd name="T18" fmla="*/ 2147483647 w 3316"/>
                <a:gd name="T19" fmla="*/ 2147483647 h 1020"/>
                <a:gd name="T20" fmla="*/ 2147483647 w 3316"/>
                <a:gd name="T21" fmla="*/ 2147483647 h 1020"/>
                <a:gd name="T22" fmla="*/ 2147483647 w 3316"/>
                <a:gd name="T23" fmla="*/ 2147483647 h 1020"/>
                <a:gd name="T24" fmla="*/ 2147483647 w 3316"/>
                <a:gd name="T25" fmla="*/ 2147483647 h 1020"/>
                <a:gd name="T26" fmla="*/ 2147483647 w 3316"/>
                <a:gd name="T27" fmla="*/ 2147483647 h 1020"/>
                <a:gd name="T28" fmla="*/ 2147483647 w 3316"/>
                <a:gd name="T29" fmla="*/ 2147483647 h 1020"/>
                <a:gd name="T30" fmla="*/ 2147483647 w 3316"/>
                <a:gd name="T31" fmla="*/ 2147483647 h 1020"/>
                <a:gd name="T32" fmla="*/ 2147483647 w 3316"/>
                <a:gd name="T33" fmla="*/ 2147483647 h 1020"/>
                <a:gd name="T34" fmla="*/ 2147483647 w 3316"/>
                <a:gd name="T35" fmla="*/ 2147483647 h 1020"/>
                <a:gd name="T36" fmla="*/ 2147483647 w 3316"/>
                <a:gd name="T37" fmla="*/ 2147483647 h 1020"/>
                <a:gd name="T38" fmla="*/ 2147483647 w 3316"/>
                <a:gd name="T39" fmla="*/ 2147483647 h 1020"/>
                <a:gd name="T40" fmla="*/ 2147483647 w 3316"/>
                <a:gd name="T41" fmla="*/ 2147483647 h 1020"/>
                <a:gd name="T42" fmla="*/ 2147483647 w 3316"/>
                <a:gd name="T43" fmla="*/ 2147483647 h 1020"/>
                <a:gd name="T44" fmla="*/ 2147483647 w 3316"/>
                <a:gd name="T45" fmla="*/ 2147483647 h 1020"/>
                <a:gd name="T46" fmla="*/ 2147483647 w 3316"/>
                <a:gd name="T47" fmla="*/ 2147483647 h 1020"/>
                <a:gd name="T48" fmla="*/ 2147483647 w 3316"/>
                <a:gd name="T49" fmla="*/ 2147483647 h 1020"/>
                <a:gd name="T50" fmla="*/ 2147483647 w 3316"/>
                <a:gd name="T51" fmla="*/ 2147483647 h 1020"/>
                <a:gd name="T52" fmla="*/ 2147483647 w 3316"/>
                <a:gd name="T53" fmla="*/ 2147483647 h 1020"/>
                <a:gd name="T54" fmla="*/ 2147483647 w 3316"/>
                <a:gd name="T55" fmla="*/ 2147483647 h 1020"/>
                <a:gd name="T56" fmla="*/ 2147483647 w 3316"/>
                <a:gd name="T57" fmla="*/ 2147483647 h 1020"/>
                <a:gd name="T58" fmla="*/ 2147483647 w 3316"/>
                <a:gd name="T59" fmla="*/ 2147483647 h 1020"/>
                <a:gd name="T60" fmla="*/ 2147483647 w 3316"/>
                <a:gd name="T61" fmla="*/ 2147483647 h 1020"/>
                <a:gd name="T62" fmla="*/ 2147483647 w 3316"/>
                <a:gd name="T63" fmla="*/ 2147483647 h 1020"/>
                <a:gd name="T64" fmla="*/ 2147483647 w 3316"/>
                <a:gd name="T65" fmla="*/ 2147483647 h 1020"/>
                <a:gd name="T66" fmla="*/ 2147483647 w 3316"/>
                <a:gd name="T67" fmla="*/ 2147483647 h 1020"/>
                <a:gd name="T68" fmla="*/ 2147483647 w 3316"/>
                <a:gd name="T69" fmla="*/ 2147483647 h 1020"/>
                <a:gd name="T70" fmla="*/ 2147483647 w 3316"/>
                <a:gd name="T71" fmla="*/ 2147483647 h 1020"/>
                <a:gd name="T72" fmla="*/ 2147483647 w 3316"/>
                <a:gd name="T73" fmla="*/ 2147483647 h 1020"/>
                <a:gd name="T74" fmla="*/ 2147483647 w 3316"/>
                <a:gd name="T75" fmla="*/ 2147483647 h 1020"/>
                <a:gd name="T76" fmla="*/ 2147483647 w 3316"/>
                <a:gd name="T77" fmla="*/ 2147483647 h 1020"/>
                <a:gd name="T78" fmla="*/ 2147483647 w 3316"/>
                <a:gd name="T79" fmla="*/ 2147483647 h 1020"/>
                <a:gd name="T80" fmla="*/ 2147483647 w 3316"/>
                <a:gd name="T81" fmla="*/ 2147483647 h 1020"/>
                <a:gd name="T82" fmla="*/ 2147483647 w 3316"/>
                <a:gd name="T83" fmla="*/ 2147483647 h 10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16"/>
                <a:gd name="T127" fmla="*/ 0 h 1020"/>
                <a:gd name="T128" fmla="*/ 3316 w 3316"/>
                <a:gd name="T129" fmla="*/ 1020 h 10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16" h="1020">
                  <a:moveTo>
                    <a:pt x="0" y="930"/>
                  </a:moveTo>
                  <a:lnTo>
                    <a:pt x="30" y="945"/>
                  </a:lnTo>
                  <a:lnTo>
                    <a:pt x="60" y="930"/>
                  </a:lnTo>
                  <a:lnTo>
                    <a:pt x="75" y="945"/>
                  </a:lnTo>
                  <a:lnTo>
                    <a:pt x="105" y="930"/>
                  </a:lnTo>
                  <a:lnTo>
                    <a:pt x="135" y="945"/>
                  </a:lnTo>
                  <a:lnTo>
                    <a:pt x="165" y="915"/>
                  </a:lnTo>
                  <a:lnTo>
                    <a:pt x="180" y="945"/>
                  </a:lnTo>
                  <a:lnTo>
                    <a:pt x="210" y="930"/>
                  </a:lnTo>
                  <a:lnTo>
                    <a:pt x="240" y="945"/>
                  </a:lnTo>
                  <a:lnTo>
                    <a:pt x="270" y="930"/>
                  </a:lnTo>
                  <a:lnTo>
                    <a:pt x="285" y="945"/>
                  </a:lnTo>
                  <a:lnTo>
                    <a:pt x="315" y="960"/>
                  </a:lnTo>
                  <a:lnTo>
                    <a:pt x="345" y="945"/>
                  </a:lnTo>
                  <a:lnTo>
                    <a:pt x="375" y="975"/>
                  </a:lnTo>
                  <a:lnTo>
                    <a:pt x="390" y="960"/>
                  </a:lnTo>
                  <a:lnTo>
                    <a:pt x="420" y="960"/>
                  </a:lnTo>
                  <a:lnTo>
                    <a:pt x="450" y="930"/>
                  </a:lnTo>
                  <a:lnTo>
                    <a:pt x="465" y="960"/>
                  </a:lnTo>
                  <a:lnTo>
                    <a:pt x="495" y="945"/>
                  </a:lnTo>
                  <a:lnTo>
                    <a:pt x="525" y="930"/>
                  </a:lnTo>
                  <a:lnTo>
                    <a:pt x="555" y="930"/>
                  </a:lnTo>
                  <a:lnTo>
                    <a:pt x="570" y="960"/>
                  </a:lnTo>
                  <a:lnTo>
                    <a:pt x="600" y="960"/>
                  </a:lnTo>
                  <a:lnTo>
                    <a:pt x="630" y="960"/>
                  </a:lnTo>
                  <a:lnTo>
                    <a:pt x="660" y="945"/>
                  </a:lnTo>
                  <a:lnTo>
                    <a:pt x="675" y="945"/>
                  </a:lnTo>
                  <a:lnTo>
                    <a:pt x="705" y="945"/>
                  </a:lnTo>
                  <a:lnTo>
                    <a:pt x="735" y="945"/>
                  </a:lnTo>
                  <a:lnTo>
                    <a:pt x="765" y="945"/>
                  </a:lnTo>
                  <a:lnTo>
                    <a:pt x="780" y="930"/>
                  </a:lnTo>
                  <a:lnTo>
                    <a:pt x="810" y="915"/>
                  </a:lnTo>
                  <a:lnTo>
                    <a:pt x="840" y="930"/>
                  </a:lnTo>
                  <a:lnTo>
                    <a:pt x="870" y="945"/>
                  </a:lnTo>
                  <a:lnTo>
                    <a:pt x="885" y="930"/>
                  </a:lnTo>
                  <a:lnTo>
                    <a:pt x="915" y="930"/>
                  </a:lnTo>
                  <a:lnTo>
                    <a:pt x="945" y="945"/>
                  </a:lnTo>
                  <a:lnTo>
                    <a:pt x="960" y="990"/>
                  </a:lnTo>
                  <a:lnTo>
                    <a:pt x="990" y="1020"/>
                  </a:lnTo>
                  <a:lnTo>
                    <a:pt x="1020" y="930"/>
                  </a:lnTo>
                  <a:lnTo>
                    <a:pt x="1050" y="930"/>
                  </a:lnTo>
                  <a:lnTo>
                    <a:pt x="1065" y="855"/>
                  </a:lnTo>
                  <a:lnTo>
                    <a:pt x="1095" y="750"/>
                  </a:lnTo>
                  <a:lnTo>
                    <a:pt x="1125" y="540"/>
                  </a:lnTo>
                  <a:lnTo>
                    <a:pt x="1155" y="285"/>
                  </a:lnTo>
                  <a:lnTo>
                    <a:pt x="1170" y="180"/>
                  </a:lnTo>
                  <a:lnTo>
                    <a:pt x="1200" y="210"/>
                  </a:lnTo>
                  <a:lnTo>
                    <a:pt x="1230" y="135"/>
                  </a:lnTo>
                  <a:lnTo>
                    <a:pt x="1260" y="120"/>
                  </a:lnTo>
                  <a:lnTo>
                    <a:pt x="1275" y="165"/>
                  </a:lnTo>
                  <a:lnTo>
                    <a:pt x="1305" y="90"/>
                  </a:lnTo>
                  <a:lnTo>
                    <a:pt x="1335" y="105"/>
                  </a:lnTo>
                  <a:lnTo>
                    <a:pt x="1365" y="165"/>
                  </a:lnTo>
                  <a:lnTo>
                    <a:pt x="1380" y="225"/>
                  </a:lnTo>
                  <a:lnTo>
                    <a:pt x="1410" y="285"/>
                  </a:lnTo>
                  <a:lnTo>
                    <a:pt x="1440" y="525"/>
                  </a:lnTo>
                  <a:lnTo>
                    <a:pt x="1455" y="690"/>
                  </a:lnTo>
                  <a:lnTo>
                    <a:pt x="1485" y="810"/>
                  </a:lnTo>
                  <a:lnTo>
                    <a:pt x="1515" y="855"/>
                  </a:lnTo>
                  <a:lnTo>
                    <a:pt x="1545" y="885"/>
                  </a:lnTo>
                  <a:lnTo>
                    <a:pt x="1560" y="855"/>
                  </a:lnTo>
                  <a:lnTo>
                    <a:pt x="1590" y="870"/>
                  </a:lnTo>
                  <a:lnTo>
                    <a:pt x="1620" y="885"/>
                  </a:lnTo>
                  <a:lnTo>
                    <a:pt x="1650" y="900"/>
                  </a:lnTo>
                  <a:lnTo>
                    <a:pt x="1665" y="915"/>
                  </a:lnTo>
                  <a:lnTo>
                    <a:pt x="1695" y="915"/>
                  </a:lnTo>
                  <a:lnTo>
                    <a:pt x="1725" y="930"/>
                  </a:lnTo>
                  <a:lnTo>
                    <a:pt x="1755" y="930"/>
                  </a:lnTo>
                  <a:lnTo>
                    <a:pt x="1770" y="960"/>
                  </a:lnTo>
                  <a:lnTo>
                    <a:pt x="1800" y="930"/>
                  </a:lnTo>
                  <a:lnTo>
                    <a:pt x="1830" y="930"/>
                  </a:lnTo>
                  <a:lnTo>
                    <a:pt x="1845" y="915"/>
                  </a:lnTo>
                  <a:lnTo>
                    <a:pt x="1875" y="930"/>
                  </a:lnTo>
                  <a:lnTo>
                    <a:pt x="1905" y="855"/>
                  </a:lnTo>
                  <a:lnTo>
                    <a:pt x="1935" y="705"/>
                  </a:lnTo>
                  <a:lnTo>
                    <a:pt x="1950" y="525"/>
                  </a:lnTo>
                  <a:lnTo>
                    <a:pt x="1980" y="270"/>
                  </a:lnTo>
                  <a:lnTo>
                    <a:pt x="2010" y="120"/>
                  </a:lnTo>
                  <a:lnTo>
                    <a:pt x="2040" y="180"/>
                  </a:lnTo>
                  <a:lnTo>
                    <a:pt x="2055" y="105"/>
                  </a:lnTo>
                  <a:lnTo>
                    <a:pt x="2085" y="195"/>
                  </a:lnTo>
                  <a:lnTo>
                    <a:pt x="2115" y="120"/>
                  </a:lnTo>
                  <a:lnTo>
                    <a:pt x="2145" y="120"/>
                  </a:lnTo>
                  <a:lnTo>
                    <a:pt x="2160" y="90"/>
                  </a:lnTo>
                  <a:lnTo>
                    <a:pt x="2190" y="150"/>
                  </a:lnTo>
                  <a:lnTo>
                    <a:pt x="2220" y="195"/>
                  </a:lnTo>
                  <a:lnTo>
                    <a:pt x="2250" y="285"/>
                  </a:lnTo>
                  <a:lnTo>
                    <a:pt x="2265" y="555"/>
                  </a:lnTo>
                  <a:lnTo>
                    <a:pt x="2295" y="705"/>
                  </a:lnTo>
                  <a:lnTo>
                    <a:pt x="2325" y="855"/>
                  </a:lnTo>
                  <a:lnTo>
                    <a:pt x="2340" y="870"/>
                  </a:lnTo>
                  <a:lnTo>
                    <a:pt x="2370" y="855"/>
                  </a:lnTo>
                  <a:lnTo>
                    <a:pt x="2400" y="870"/>
                  </a:lnTo>
                  <a:lnTo>
                    <a:pt x="2430" y="825"/>
                  </a:lnTo>
                  <a:lnTo>
                    <a:pt x="2445" y="780"/>
                  </a:lnTo>
                  <a:lnTo>
                    <a:pt x="2475" y="825"/>
                  </a:lnTo>
                  <a:lnTo>
                    <a:pt x="2505" y="825"/>
                  </a:lnTo>
                  <a:lnTo>
                    <a:pt x="2535" y="885"/>
                  </a:lnTo>
                  <a:lnTo>
                    <a:pt x="2550" y="900"/>
                  </a:lnTo>
                  <a:lnTo>
                    <a:pt x="2580" y="885"/>
                  </a:lnTo>
                  <a:lnTo>
                    <a:pt x="2610" y="900"/>
                  </a:lnTo>
                  <a:lnTo>
                    <a:pt x="2640" y="900"/>
                  </a:lnTo>
                  <a:lnTo>
                    <a:pt x="2655" y="930"/>
                  </a:lnTo>
                  <a:lnTo>
                    <a:pt x="2685" y="885"/>
                  </a:lnTo>
                  <a:lnTo>
                    <a:pt x="2715" y="870"/>
                  </a:lnTo>
                  <a:lnTo>
                    <a:pt x="2745" y="825"/>
                  </a:lnTo>
                  <a:lnTo>
                    <a:pt x="2760" y="750"/>
                  </a:lnTo>
                  <a:lnTo>
                    <a:pt x="2790" y="555"/>
                  </a:lnTo>
                  <a:lnTo>
                    <a:pt x="2820" y="195"/>
                  </a:lnTo>
                  <a:lnTo>
                    <a:pt x="2836" y="90"/>
                  </a:lnTo>
                  <a:lnTo>
                    <a:pt x="2866" y="150"/>
                  </a:lnTo>
                  <a:lnTo>
                    <a:pt x="2896" y="45"/>
                  </a:lnTo>
                  <a:lnTo>
                    <a:pt x="2926" y="0"/>
                  </a:lnTo>
                  <a:lnTo>
                    <a:pt x="2941" y="15"/>
                  </a:lnTo>
                  <a:lnTo>
                    <a:pt x="2971" y="30"/>
                  </a:lnTo>
                  <a:lnTo>
                    <a:pt x="3001" y="150"/>
                  </a:lnTo>
                  <a:lnTo>
                    <a:pt x="3031" y="90"/>
                  </a:lnTo>
                  <a:lnTo>
                    <a:pt x="3046" y="150"/>
                  </a:lnTo>
                  <a:lnTo>
                    <a:pt x="3076" y="255"/>
                  </a:lnTo>
                  <a:lnTo>
                    <a:pt x="3106" y="540"/>
                  </a:lnTo>
                  <a:lnTo>
                    <a:pt x="3136" y="690"/>
                  </a:lnTo>
                  <a:lnTo>
                    <a:pt x="3151" y="825"/>
                  </a:lnTo>
                  <a:lnTo>
                    <a:pt x="3181" y="840"/>
                  </a:lnTo>
                  <a:lnTo>
                    <a:pt x="3211" y="855"/>
                  </a:lnTo>
                  <a:lnTo>
                    <a:pt x="3241" y="825"/>
                  </a:lnTo>
                  <a:lnTo>
                    <a:pt x="3256" y="885"/>
                  </a:lnTo>
                  <a:lnTo>
                    <a:pt x="3286" y="885"/>
                  </a:lnTo>
                  <a:lnTo>
                    <a:pt x="3316" y="885"/>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70" name="Freeform 76"/>
            <p:cNvSpPr>
              <a:spLocks/>
            </p:cNvSpPr>
            <p:nvPr/>
          </p:nvSpPr>
          <p:spPr bwMode="auto">
            <a:xfrm>
              <a:off x="4455829" y="3099570"/>
              <a:ext cx="1302499" cy="296888"/>
            </a:xfrm>
            <a:custGeom>
              <a:avLst/>
              <a:gdLst>
                <a:gd name="T0" fmla="*/ 2147483647 w 2490"/>
                <a:gd name="T1" fmla="*/ 2147483647 h 885"/>
                <a:gd name="T2" fmla="*/ 2147483647 w 2490"/>
                <a:gd name="T3" fmla="*/ 2147483647 h 885"/>
                <a:gd name="T4" fmla="*/ 2147483647 w 2490"/>
                <a:gd name="T5" fmla="*/ 2147483647 h 885"/>
                <a:gd name="T6" fmla="*/ 2147483647 w 2490"/>
                <a:gd name="T7" fmla="*/ 2147483647 h 885"/>
                <a:gd name="T8" fmla="*/ 2147483647 w 2490"/>
                <a:gd name="T9" fmla="*/ 2147483647 h 885"/>
                <a:gd name="T10" fmla="*/ 2147483647 w 2490"/>
                <a:gd name="T11" fmla="*/ 2147483647 h 885"/>
                <a:gd name="T12" fmla="*/ 2147483647 w 2490"/>
                <a:gd name="T13" fmla="*/ 2147483647 h 885"/>
                <a:gd name="T14" fmla="*/ 2147483647 w 2490"/>
                <a:gd name="T15" fmla="*/ 2147483647 h 885"/>
                <a:gd name="T16" fmla="*/ 2147483647 w 2490"/>
                <a:gd name="T17" fmla="*/ 2147483647 h 885"/>
                <a:gd name="T18" fmla="*/ 2147483647 w 2490"/>
                <a:gd name="T19" fmla="*/ 2147483647 h 885"/>
                <a:gd name="T20" fmla="*/ 2147483647 w 2490"/>
                <a:gd name="T21" fmla="*/ 2147483647 h 885"/>
                <a:gd name="T22" fmla="*/ 2147483647 w 2490"/>
                <a:gd name="T23" fmla="*/ 2147483647 h 885"/>
                <a:gd name="T24" fmla="*/ 2147483647 w 2490"/>
                <a:gd name="T25" fmla="*/ 2147483647 h 885"/>
                <a:gd name="T26" fmla="*/ 2147483647 w 2490"/>
                <a:gd name="T27" fmla="*/ 2147483647 h 885"/>
                <a:gd name="T28" fmla="*/ 2147483647 w 2490"/>
                <a:gd name="T29" fmla="*/ 2147483647 h 885"/>
                <a:gd name="T30" fmla="*/ 2147483647 w 2490"/>
                <a:gd name="T31" fmla="*/ 2147483647 h 885"/>
                <a:gd name="T32" fmla="*/ 2147483647 w 2490"/>
                <a:gd name="T33" fmla="*/ 2147483647 h 885"/>
                <a:gd name="T34" fmla="*/ 2147483647 w 2490"/>
                <a:gd name="T35" fmla="*/ 2147483647 h 885"/>
                <a:gd name="T36" fmla="*/ 2147483647 w 2490"/>
                <a:gd name="T37" fmla="*/ 2147483647 h 885"/>
                <a:gd name="T38" fmla="*/ 2147483647 w 2490"/>
                <a:gd name="T39" fmla="*/ 2147483647 h 885"/>
                <a:gd name="T40" fmla="*/ 2147483647 w 2490"/>
                <a:gd name="T41" fmla="*/ 2147483647 h 885"/>
                <a:gd name="T42" fmla="*/ 2147483647 w 2490"/>
                <a:gd name="T43" fmla="*/ 2147483647 h 885"/>
                <a:gd name="T44" fmla="*/ 2147483647 w 2490"/>
                <a:gd name="T45" fmla="*/ 2147483647 h 885"/>
                <a:gd name="T46" fmla="*/ 2147483647 w 2490"/>
                <a:gd name="T47" fmla="*/ 2147483647 h 885"/>
                <a:gd name="T48" fmla="*/ 2147483647 w 2490"/>
                <a:gd name="T49" fmla="*/ 2147483647 h 885"/>
                <a:gd name="T50" fmla="*/ 2147483647 w 2490"/>
                <a:gd name="T51" fmla="*/ 2147483647 h 885"/>
                <a:gd name="T52" fmla="*/ 2147483647 w 2490"/>
                <a:gd name="T53" fmla="*/ 2147483647 h 885"/>
                <a:gd name="T54" fmla="*/ 2147483647 w 2490"/>
                <a:gd name="T55" fmla="*/ 2147483647 h 885"/>
                <a:gd name="T56" fmla="*/ 2147483647 w 2490"/>
                <a:gd name="T57" fmla="*/ 2147483647 h 885"/>
                <a:gd name="T58" fmla="*/ 2147483647 w 2490"/>
                <a:gd name="T59" fmla="*/ 2147483647 h 885"/>
                <a:gd name="T60" fmla="*/ 2147483647 w 2490"/>
                <a:gd name="T61" fmla="*/ 2147483647 h 885"/>
                <a:gd name="T62" fmla="*/ 2147483647 w 2490"/>
                <a:gd name="T63" fmla="*/ 2147483647 h 885"/>
                <a:gd name="T64" fmla="*/ 2147483647 w 2490"/>
                <a:gd name="T65" fmla="*/ 2147483647 h 885"/>
                <a:gd name="T66" fmla="*/ 2147483647 w 2490"/>
                <a:gd name="T67" fmla="*/ 2147483647 h 885"/>
                <a:gd name="T68" fmla="*/ 2147483647 w 2490"/>
                <a:gd name="T69" fmla="*/ 2147483647 h 885"/>
                <a:gd name="T70" fmla="*/ 2147483647 w 2490"/>
                <a:gd name="T71" fmla="*/ 2147483647 h 885"/>
                <a:gd name="T72" fmla="*/ 2147483647 w 2490"/>
                <a:gd name="T73" fmla="*/ 2147483647 h 885"/>
                <a:gd name="T74" fmla="*/ 2147483647 w 2490"/>
                <a:gd name="T75" fmla="*/ 2147483647 h 885"/>
                <a:gd name="T76" fmla="*/ 2147483647 w 2490"/>
                <a:gd name="T77" fmla="*/ 2147483647 h 885"/>
                <a:gd name="T78" fmla="*/ 2147483647 w 2490"/>
                <a:gd name="T79" fmla="*/ 2147483647 h 885"/>
                <a:gd name="T80" fmla="*/ 2147483647 w 2490"/>
                <a:gd name="T81" fmla="*/ 2147483647 h 885"/>
                <a:gd name="T82" fmla="*/ 2147483647 w 2490"/>
                <a:gd name="T83" fmla="*/ 2147483647 h 885"/>
                <a:gd name="T84" fmla="*/ 2147483647 w 2490"/>
                <a:gd name="T85" fmla="*/ 2147483647 h 885"/>
                <a:gd name="T86" fmla="*/ 2147483647 w 2490"/>
                <a:gd name="T87" fmla="*/ 2147483647 h 885"/>
                <a:gd name="T88" fmla="*/ 2147483647 w 2490"/>
                <a:gd name="T89" fmla="*/ 2147483647 h 885"/>
                <a:gd name="T90" fmla="*/ 2147483647 w 2490"/>
                <a:gd name="T91" fmla="*/ 2147483647 h 885"/>
                <a:gd name="T92" fmla="*/ 2147483647 w 2490"/>
                <a:gd name="T93" fmla="*/ 2147483647 h 885"/>
                <a:gd name="T94" fmla="*/ 2147483647 w 2490"/>
                <a:gd name="T95" fmla="*/ 2147483647 h 8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90"/>
                <a:gd name="T145" fmla="*/ 0 h 885"/>
                <a:gd name="T146" fmla="*/ 2490 w 2490"/>
                <a:gd name="T147" fmla="*/ 885 h 8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90" h="885">
                  <a:moveTo>
                    <a:pt x="0" y="765"/>
                  </a:moveTo>
                  <a:lnTo>
                    <a:pt x="15" y="780"/>
                  </a:lnTo>
                  <a:lnTo>
                    <a:pt x="45" y="810"/>
                  </a:lnTo>
                  <a:lnTo>
                    <a:pt x="75" y="750"/>
                  </a:lnTo>
                  <a:lnTo>
                    <a:pt x="105" y="750"/>
                  </a:lnTo>
                  <a:lnTo>
                    <a:pt x="120" y="735"/>
                  </a:lnTo>
                  <a:lnTo>
                    <a:pt x="150" y="750"/>
                  </a:lnTo>
                  <a:lnTo>
                    <a:pt x="180" y="735"/>
                  </a:lnTo>
                  <a:lnTo>
                    <a:pt x="210" y="750"/>
                  </a:lnTo>
                  <a:lnTo>
                    <a:pt x="225" y="735"/>
                  </a:lnTo>
                  <a:lnTo>
                    <a:pt x="255" y="630"/>
                  </a:lnTo>
                  <a:lnTo>
                    <a:pt x="285" y="555"/>
                  </a:lnTo>
                  <a:lnTo>
                    <a:pt x="315" y="375"/>
                  </a:lnTo>
                  <a:lnTo>
                    <a:pt x="330" y="105"/>
                  </a:lnTo>
                  <a:lnTo>
                    <a:pt x="360" y="15"/>
                  </a:lnTo>
                  <a:lnTo>
                    <a:pt x="390" y="90"/>
                  </a:lnTo>
                  <a:lnTo>
                    <a:pt x="405" y="0"/>
                  </a:lnTo>
                  <a:lnTo>
                    <a:pt x="435" y="45"/>
                  </a:lnTo>
                  <a:lnTo>
                    <a:pt x="465" y="45"/>
                  </a:lnTo>
                  <a:lnTo>
                    <a:pt x="495" y="75"/>
                  </a:lnTo>
                  <a:lnTo>
                    <a:pt x="510" y="75"/>
                  </a:lnTo>
                  <a:lnTo>
                    <a:pt x="540" y="105"/>
                  </a:lnTo>
                  <a:lnTo>
                    <a:pt x="570" y="135"/>
                  </a:lnTo>
                  <a:lnTo>
                    <a:pt x="600" y="375"/>
                  </a:lnTo>
                  <a:lnTo>
                    <a:pt x="615" y="540"/>
                  </a:lnTo>
                  <a:lnTo>
                    <a:pt x="645" y="690"/>
                  </a:lnTo>
                  <a:lnTo>
                    <a:pt x="675" y="810"/>
                  </a:lnTo>
                  <a:lnTo>
                    <a:pt x="705" y="825"/>
                  </a:lnTo>
                  <a:lnTo>
                    <a:pt x="720" y="825"/>
                  </a:lnTo>
                  <a:lnTo>
                    <a:pt x="750" y="825"/>
                  </a:lnTo>
                  <a:lnTo>
                    <a:pt x="780" y="795"/>
                  </a:lnTo>
                  <a:lnTo>
                    <a:pt x="810" y="825"/>
                  </a:lnTo>
                  <a:lnTo>
                    <a:pt x="825" y="780"/>
                  </a:lnTo>
                  <a:lnTo>
                    <a:pt x="855" y="810"/>
                  </a:lnTo>
                  <a:lnTo>
                    <a:pt x="885" y="825"/>
                  </a:lnTo>
                  <a:lnTo>
                    <a:pt x="900" y="810"/>
                  </a:lnTo>
                  <a:lnTo>
                    <a:pt x="930" y="825"/>
                  </a:lnTo>
                  <a:lnTo>
                    <a:pt x="960" y="810"/>
                  </a:lnTo>
                  <a:lnTo>
                    <a:pt x="990" y="825"/>
                  </a:lnTo>
                  <a:lnTo>
                    <a:pt x="1005" y="825"/>
                  </a:lnTo>
                  <a:lnTo>
                    <a:pt x="1035" y="855"/>
                  </a:lnTo>
                  <a:lnTo>
                    <a:pt x="1065" y="810"/>
                  </a:lnTo>
                  <a:lnTo>
                    <a:pt x="1095" y="825"/>
                  </a:lnTo>
                  <a:lnTo>
                    <a:pt x="1110" y="825"/>
                  </a:lnTo>
                  <a:lnTo>
                    <a:pt x="1140" y="795"/>
                  </a:lnTo>
                  <a:lnTo>
                    <a:pt x="1170" y="825"/>
                  </a:lnTo>
                  <a:lnTo>
                    <a:pt x="1200" y="810"/>
                  </a:lnTo>
                  <a:lnTo>
                    <a:pt x="1215" y="825"/>
                  </a:lnTo>
                  <a:lnTo>
                    <a:pt x="1245" y="840"/>
                  </a:lnTo>
                  <a:lnTo>
                    <a:pt x="1275" y="825"/>
                  </a:lnTo>
                  <a:lnTo>
                    <a:pt x="1305" y="855"/>
                  </a:lnTo>
                  <a:lnTo>
                    <a:pt x="1320" y="840"/>
                  </a:lnTo>
                  <a:lnTo>
                    <a:pt x="1350" y="825"/>
                  </a:lnTo>
                  <a:lnTo>
                    <a:pt x="1380" y="825"/>
                  </a:lnTo>
                  <a:lnTo>
                    <a:pt x="1395" y="825"/>
                  </a:lnTo>
                  <a:lnTo>
                    <a:pt x="1425" y="825"/>
                  </a:lnTo>
                  <a:lnTo>
                    <a:pt x="1455" y="840"/>
                  </a:lnTo>
                  <a:lnTo>
                    <a:pt x="1485" y="855"/>
                  </a:lnTo>
                  <a:lnTo>
                    <a:pt x="1500" y="885"/>
                  </a:lnTo>
                  <a:lnTo>
                    <a:pt x="1530" y="885"/>
                  </a:lnTo>
                  <a:lnTo>
                    <a:pt x="1560" y="885"/>
                  </a:lnTo>
                  <a:lnTo>
                    <a:pt x="1590" y="870"/>
                  </a:lnTo>
                  <a:lnTo>
                    <a:pt x="1605" y="840"/>
                  </a:lnTo>
                  <a:lnTo>
                    <a:pt x="1635" y="795"/>
                  </a:lnTo>
                  <a:lnTo>
                    <a:pt x="1665" y="810"/>
                  </a:lnTo>
                  <a:lnTo>
                    <a:pt x="1695" y="780"/>
                  </a:lnTo>
                  <a:lnTo>
                    <a:pt x="1710" y="795"/>
                  </a:lnTo>
                  <a:lnTo>
                    <a:pt x="1740" y="825"/>
                  </a:lnTo>
                  <a:lnTo>
                    <a:pt x="1770" y="825"/>
                  </a:lnTo>
                  <a:lnTo>
                    <a:pt x="1785" y="825"/>
                  </a:lnTo>
                  <a:lnTo>
                    <a:pt x="1815" y="840"/>
                  </a:lnTo>
                  <a:lnTo>
                    <a:pt x="1845" y="825"/>
                  </a:lnTo>
                  <a:lnTo>
                    <a:pt x="1875" y="825"/>
                  </a:lnTo>
                  <a:lnTo>
                    <a:pt x="1890" y="855"/>
                  </a:lnTo>
                  <a:lnTo>
                    <a:pt x="1920" y="825"/>
                  </a:lnTo>
                  <a:lnTo>
                    <a:pt x="1950" y="825"/>
                  </a:lnTo>
                  <a:lnTo>
                    <a:pt x="1980" y="825"/>
                  </a:lnTo>
                  <a:lnTo>
                    <a:pt x="1995" y="840"/>
                  </a:lnTo>
                  <a:lnTo>
                    <a:pt x="2025" y="825"/>
                  </a:lnTo>
                  <a:lnTo>
                    <a:pt x="2055" y="825"/>
                  </a:lnTo>
                  <a:lnTo>
                    <a:pt x="2085" y="840"/>
                  </a:lnTo>
                  <a:lnTo>
                    <a:pt x="2100" y="780"/>
                  </a:lnTo>
                  <a:lnTo>
                    <a:pt x="2130" y="765"/>
                  </a:lnTo>
                  <a:lnTo>
                    <a:pt x="2160" y="750"/>
                  </a:lnTo>
                  <a:lnTo>
                    <a:pt x="2190" y="780"/>
                  </a:lnTo>
                  <a:lnTo>
                    <a:pt x="2205" y="765"/>
                  </a:lnTo>
                  <a:lnTo>
                    <a:pt x="2235" y="810"/>
                  </a:lnTo>
                  <a:lnTo>
                    <a:pt x="2265" y="795"/>
                  </a:lnTo>
                  <a:lnTo>
                    <a:pt x="2280" y="810"/>
                  </a:lnTo>
                  <a:lnTo>
                    <a:pt x="2310" y="855"/>
                  </a:lnTo>
                  <a:lnTo>
                    <a:pt x="2340" y="825"/>
                  </a:lnTo>
                  <a:lnTo>
                    <a:pt x="2370" y="810"/>
                  </a:lnTo>
                  <a:lnTo>
                    <a:pt x="2385" y="810"/>
                  </a:lnTo>
                  <a:lnTo>
                    <a:pt x="2415" y="810"/>
                  </a:lnTo>
                  <a:lnTo>
                    <a:pt x="2445" y="855"/>
                  </a:lnTo>
                  <a:lnTo>
                    <a:pt x="2475" y="870"/>
                  </a:lnTo>
                  <a:lnTo>
                    <a:pt x="2490" y="84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grpSp>
      <p:grpSp>
        <p:nvGrpSpPr>
          <p:cNvPr id="18439" name="Group 207"/>
          <p:cNvGrpSpPr>
            <a:grpSpLocks/>
          </p:cNvGrpSpPr>
          <p:nvPr/>
        </p:nvGrpSpPr>
        <p:grpSpPr bwMode="auto">
          <a:xfrm>
            <a:off x="5148263" y="3390900"/>
            <a:ext cx="2662237" cy="1349375"/>
            <a:chOff x="2438400" y="3200400"/>
            <a:chExt cx="3044825" cy="1631950"/>
          </a:xfrm>
        </p:grpSpPr>
        <p:sp>
          <p:nvSpPr>
            <p:cNvPr id="18440" name="Line 6"/>
            <p:cNvSpPr>
              <a:spLocks noChangeShapeType="1"/>
            </p:cNvSpPr>
            <p:nvPr/>
          </p:nvSpPr>
          <p:spPr bwMode="auto">
            <a:xfrm>
              <a:off x="2438400" y="3517827"/>
              <a:ext cx="1698"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41" name="Line 7"/>
            <p:cNvSpPr>
              <a:spLocks noChangeShapeType="1"/>
            </p:cNvSpPr>
            <p:nvPr/>
          </p:nvSpPr>
          <p:spPr bwMode="auto">
            <a:xfrm flipH="1">
              <a:off x="2438400" y="3517827"/>
              <a:ext cx="54342"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42" name="Line 8"/>
            <p:cNvSpPr>
              <a:spLocks noChangeShapeType="1"/>
            </p:cNvSpPr>
            <p:nvPr/>
          </p:nvSpPr>
          <p:spPr bwMode="auto">
            <a:xfrm flipH="1">
              <a:off x="2438400" y="3515960"/>
              <a:ext cx="106985" cy="126970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43" name="Line 9"/>
            <p:cNvSpPr>
              <a:spLocks noChangeShapeType="1"/>
            </p:cNvSpPr>
            <p:nvPr/>
          </p:nvSpPr>
          <p:spPr bwMode="auto">
            <a:xfrm flipH="1">
              <a:off x="2438400" y="3525296"/>
              <a:ext cx="159628" cy="126037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44" name="Line 10"/>
            <p:cNvSpPr>
              <a:spLocks noChangeShapeType="1"/>
            </p:cNvSpPr>
            <p:nvPr/>
          </p:nvSpPr>
          <p:spPr bwMode="auto">
            <a:xfrm flipH="1">
              <a:off x="2438400" y="3521562"/>
              <a:ext cx="224159" cy="126410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45" name="Line 11"/>
            <p:cNvSpPr>
              <a:spLocks noChangeShapeType="1"/>
            </p:cNvSpPr>
            <p:nvPr/>
          </p:nvSpPr>
          <p:spPr bwMode="auto">
            <a:xfrm flipH="1">
              <a:off x="2438400" y="3517827"/>
              <a:ext cx="275104"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46" name="Line 12"/>
            <p:cNvSpPr>
              <a:spLocks noChangeShapeType="1"/>
            </p:cNvSpPr>
            <p:nvPr/>
          </p:nvSpPr>
          <p:spPr bwMode="auto">
            <a:xfrm flipH="1">
              <a:off x="2438400" y="3527163"/>
              <a:ext cx="327747" cy="125850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47" name="Line 13"/>
            <p:cNvSpPr>
              <a:spLocks noChangeShapeType="1"/>
            </p:cNvSpPr>
            <p:nvPr/>
          </p:nvSpPr>
          <p:spPr bwMode="auto">
            <a:xfrm flipH="1">
              <a:off x="2438400" y="3517827"/>
              <a:ext cx="382089"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48" name="Line 14"/>
            <p:cNvSpPr>
              <a:spLocks noChangeShapeType="1"/>
            </p:cNvSpPr>
            <p:nvPr/>
          </p:nvSpPr>
          <p:spPr bwMode="auto">
            <a:xfrm flipH="1">
              <a:off x="2438400" y="3517827"/>
              <a:ext cx="443223"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49" name="Line 15"/>
            <p:cNvSpPr>
              <a:spLocks noChangeShapeType="1"/>
            </p:cNvSpPr>
            <p:nvPr/>
          </p:nvSpPr>
          <p:spPr bwMode="auto">
            <a:xfrm flipH="1">
              <a:off x="2492742" y="3521562"/>
              <a:ext cx="441525" cy="125850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50" name="Line 16"/>
            <p:cNvSpPr>
              <a:spLocks noChangeShapeType="1"/>
            </p:cNvSpPr>
            <p:nvPr/>
          </p:nvSpPr>
          <p:spPr bwMode="auto">
            <a:xfrm flipH="1">
              <a:off x="2545385" y="3517827"/>
              <a:ext cx="443223"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51" name="Line 17"/>
            <p:cNvSpPr>
              <a:spLocks noChangeShapeType="1"/>
            </p:cNvSpPr>
            <p:nvPr/>
          </p:nvSpPr>
          <p:spPr bwMode="auto">
            <a:xfrm flipH="1">
              <a:off x="2598028" y="3301230"/>
              <a:ext cx="443223" cy="120809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52" name="Line 18"/>
            <p:cNvSpPr>
              <a:spLocks noChangeShapeType="1"/>
            </p:cNvSpPr>
            <p:nvPr/>
          </p:nvSpPr>
          <p:spPr bwMode="auto">
            <a:xfrm flipH="1">
              <a:off x="2660861" y="3239612"/>
              <a:ext cx="441525" cy="124917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53" name="Line 19"/>
            <p:cNvSpPr>
              <a:spLocks noChangeShapeType="1"/>
            </p:cNvSpPr>
            <p:nvPr/>
          </p:nvSpPr>
          <p:spPr bwMode="auto">
            <a:xfrm flipH="1">
              <a:off x="2713504" y="3254549"/>
              <a:ext cx="443223" cy="125850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54" name="Line 20"/>
            <p:cNvSpPr>
              <a:spLocks noChangeShapeType="1"/>
            </p:cNvSpPr>
            <p:nvPr/>
          </p:nvSpPr>
          <p:spPr bwMode="auto">
            <a:xfrm flipH="1">
              <a:off x="2766147" y="3443139"/>
              <a:ext cx="443223" cy="123609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55" name="Line 21"/>
            <p:cNvSpPr>
              <a:spLocks noChangeShapeType="1"/>
            </p:cNvSpPr>
            <p:nvPr/>
          </p:nvSpPr>
          <p:spPr bwMode="auto">
            <a:xfrm flipH="1">
              <a:off x="2820489" y="3495421"/>
              <a:ext cx="444921" cy="124917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56" name="Line 22"/>
            <p:cNvSpPr>
              <a:spLocks noChangeShapeType="1"/>
            </p:cNvSpPr>
            <p:nvPr/>
          </p:nvSpPr>
          <p:spPr bwMode="auto">
            <a:xfrm flipH="1">
              <a:off x="2881623" y="3508491"/>
              <a:ext cx="438129" cy="126597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57" name="Line 23"/>
            <p:cNvSpPr>
              <a:spLocks noChangeShapeType="1"/>
            </p:cNvSpPr>
            <p:nvPr/>
          </p:nvSpPr>
          <p:spPr bwMode="auto">
            <a:xfrm flipH="1">
              <a:off x="2934267" y="3517827"/>
              <a:ext cx="446620" cy="124730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58" name="Line 24"/>
            <p:cNvSpPr>
              <a:spLocks noChangeShapeType="1"/>
            </p:cNvSpPr>
            <p:nvPr/>
          </p:nvSpPr>
          <p:spPr bwMode="auto">
            <a:xfrm flipH="1">
              <a:off x="2988608" y="3502890"/>
              <a:ext cx="443223"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59" name="Line 25"/>
            <p:cNvSpPr>
              <a:spLocks noChangeShapeType="1"/>
            </p:cNvSpPr>
            <p:nvPr/>
          </p:nvSpPr>
          <p:spPr bwMode="auto">
            <a:xfrm flipH="1">
              <a:off x="3041252" y="3295628"/>
              <a:ext cx="444921" cy="122863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60" name="Line 26"/>
            <p:cNvSpPr>
              <a:spLocks noChangeShapeType="1"/>
            </p:cNvSpPr>
            <p:nvPr/>
          </p:nvSpPr>
          <p:spPr bwMode="auto">
            <a:xfrm flipH="1">
              <a:off x="3102386" y="3265753"/>
              <a:ext cx="436431" cy="124730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61" name="Line 27"/>
            <p:cNvSpPr>
              <a:spLocks noChangeShapeType="1"/>
            </p:cNvSpPr>
            <p:nvPr/>
          </p:nvSpPr>
          <p:spPr bwMode="auto">
            <a:xfrm flipH="1">
              <a:off x="3149935" y="3254549"/>
              <a:ext cx="450016"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62" name="Line 28"/>
            <p:cNvSpPr>
              <a:spLocks noChangeShapeType="1"/>
            </p:cNvSpPr>
            <p:nvPr/>
          </p:nvSpPr>
          <p:spPr bwMode="auto">
            <a:xfrm flipH="1">
              <a:off x="3209371" y="3443139"/>
              <a:ext cx="444921"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63" name="Line 29"/>
            <p:cNvSpPr>
              <a:spLocks noChangeShapeType="1"/>
            </p:cNvSpPr>
            <p:nvPr/>
          </p:nvSpPr>
          <p:spPr bwMode="auto">
            <a:xfrm flipH="1">
              <a:off x="3263712" y="3486085"/>
              <a:ext cx="443223"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64" name="Line 30"/>
            <p:cNvSpPr>
              <a:spLocks noChangeShapeType="1"/>
            </p:cNvSpPr>
            <p:nvPr/>
          </p:nvSpPr>
          <p:spPr bwMode="auto">
            <a:xfrm flipH="1">
              <a:off x="3263712" y="3482350"/>
              <a:ext cx="495867" cy="130705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65" name="Line 31"/>
            <p:cNvSpPr>
              <a:spLocks noChangeShapeType="1"/>
            </p:cNvSpPr>
            <p:nvPr/>
          </p:nvSpPr>
          <p:spPr bwMode="auto">
            <a:xfrm flipH="1">
              <a:off x="3318054" y="3512226"/>
              <a:ext cx="504358"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66" name="Line 32"/>
            <p:cNvSpPr>
              <a:spLocks noChangeShapeType="1"/>
            </p:cNvSpPr>
            <p:nvPr/>
          </p:nvSpPr>
          <p:spPr bwMode="auto">
            <a:xfrm flipH="1">
              <a:off x="3377490" y="3512226"/>
              <a:ext cx="444921"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67" name="Line 33"/>
            <p:cNvSpPr>
              <a:spLocks noChangeShapeType="1"/>
            </p:cNvSpPr>
            <p:nvPr/>
          </p:nvSpPr>
          <p:spPr bwMode="auto">
            <a:xfrm flipH="1">
              <a:off x="3431831" y="3512226"/>
              <a:ext cx="390580"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68" name="Line 34"/>
            <p:cNvSpPr>
              <a:spLocks noChangeShapeType="1"/>
            </p:cNvSpPr>
            <p:nvPr/>
          </p:nvSpPr>
          <p:spPr bwMode="auto">
            <a:xfrm flipH="1">
              <a:off x="3486173" y="3512226"/>
              <a:ext cx="33623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69" name="Line 35"/>
            <p:cNvSpPr>
              <a:spLocks noChangeShapeType="1"/>
            </p:cNvSpPr>
            <p:nvPr/>
          </p:nvSpPr>
          <p:spPr bwMode="auto">
            <a:xfrm flipH="1">
              <a:off x="3538816" y="3512226"/>
              <a:ext cx="283595"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70" name="Line 36"/>
            <p:cNvSpPr>
              <a:spLocks noChangeShapeType="1"/>
            </p:cNvSpPr>
            <p:nvPr/>
          </p:nvSpPr>
          <p:spPr bwMode="auto">
            <a:xfrm flipH="1">
              <a:off x="3599951" y="3512226"/>
              <a:ext cx="222461"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71" name="Line 37"/>
            <p:cNvSpPr>
              <a:spLocks noChangeShapeType="1"/>
            </p:cNvSpPr>
            <p:nvPr/>
          </p:nvSpPr>
          <p:spPr bwMode="auto">
            <a:xfrm flipH="1">
              <a:off x="3654292" y="3512226"/>
              <a:ext cx="168119"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72" name="Line 38"/>
            <p:cNvSpPr>
              <a:spLocks noChangeShapeType="1"/>
            </p:cNvSpPr>
            <p:nvPr/>
          </p:nvSpPr>
          <p:spPr bwMode="auto">
            <a:xfrm flipH="1">
              <a:off x="3706936" y="3512226"/>
              <a:ext cx="115476" cy="129398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73" name="Line 39"/>
            <p:cNvSpPr>
              <a:spLocks noChangeShapeType="1"/>
            </p:cNvSpPr>
            <p:nvPr/>
          </p:nvSpPr>
          <p:spPr bwMode="auto">
            <a:xfrm flipH="1">
              <a:off x="3759579" y="3512226"/>
              <a:ext cx="62832" cy="129398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74" name="Line 40"/>
            <p:cNvSpPr>
              <a:spLocks noChangeShapeType="1"/>
            </p:cNvSpPr>
            <p:nvPr/>
          </p:nvSpPr>
          <p:spPr bwMode="auto">
            <a:xfrm>
              <a:off x="3822411" y="3512226"/>
              <a:ext cx="0" cy="129398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75" name="Line 41"/>
            <p:cNvSpPr>
              <a:spLocks noChangeShapeType="1"/>
            </p:cNvSpPr>
            <p:nvPr/>
          </p:nvSpPr>
          <p:spPr bwMode="auto">
            <a:xfrm flipH="1">
              <a:off x="3873357" y="3486085"/>
              <a:ext cx="1698" cy="129958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76" name="Line 42"/>
            <p:cNvSpPr>
              <a:spLocks noChangeShapeType="1"/>
            </p:cNvSpPr>
            <p:nvPr/>
          </p:nvSpPr>
          <p:spPr bwMode="auto">
            <a:xfrm>
              <a:off x="3929396" y="3265753"/>
              <a:ext cx="0"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77" name="Line 43"/>
            <p:cNvSpPr>
              <a:spLocks noChangeShapeType="1"/>
            </p:cNvSpPr>
            <p:nvPr/>
          </p:nvSpPr>
          <p:spPr bwMode="auto">
            <a:xfrm flipH="1">
              <a:off x="3976945" y="3200400"/>
              <a:ext cx="5095" cy="133506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78" name="Line 44"/>
            <p:cNvSpPr>
              <a:spLocks noChangeShapeType="1"/>
            </p:cNvSpPr>
            <p:nvPr/>
          </p:nvSpPr>
          <p:spPr bwMode="auto">
            <a:xfrm>
              <a:off x="4038079" y="3245213"/>
              <a:ext cx="5095" cy="134066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79" name="Line 45"/>
            <p:cNvSpPr>
              <a:spLocks noChangeShapeType="1"/>
            </p:cNvSpPr>
            <p:nvPr/>
          </p:nvSpPr>
          <p:spPr bwMode="auto">
            <a:xfrm>
              <a:off x="4097515" y="3435670"/>
              <a:ext cx="0" cy="129958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80" name="Line 46"/>
            <p:cNvSpPr>
              <a:spLocks noChangeShapeType="1"/>
            </p:cNvSpPr>
            <p:nvPr/>
          </p:nvSpPr>
          <p:spPr bwMode="auto">
            <a:xfrm>
              <a:off x="4150159" y="3482350"/>
              <a:ext cx="0"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81" name="Line 47"/>
            <p:cNvSpPr>
              <a:spLocks noChangeShapeType="1"/>
            </p:cNvSpPr>
            <p:nvPr/>
          </p:nvSpPr>
          <p:spPr bwMode="auto">
            <a:xfrm flipH="1">
              <a:off x="4150159" y="3512226"/>
              <a:ext cx="52643"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82" name="Line 48"/>
            <p:cNvSpPr>
              <a:spLocks noChangeShapeType="1"/>
            </p:cNvSpPr>
            <p:nvPr/>
          </p:nvSpPr>
          <p:spPr bwMode="auto">
            <a:xfrm flipH="1">
              <a:off x="4202802" y="3497288"/>
              <a:ext cx="54342"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83" name="Line 49"/>
            <p:cNvSpPr>
              <a:spLocks noChangeShapeType="1"/>
            </p:cNvSpPr>
            <p:nvPr/>
          </p:nvSpPr>
          <p:spPr bwMode="auto">
            <a:xfrm>
              <a:off x="4257144" y="3497288"/>
              <a:ext cx="1698" cy="128278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84" name="Line 50"/>
            <p:cNvSpPr>
              <a:spLocks noChangeShapeType="1"/>
            </p:cNvSpPr>
            <p:nvPr/>
          </p:nvSpPr>
          <p:spPr bwMode="auto">
            <a:xfrm>
              <a:off x="4318278" y="3461811"/>
              <a:ext cx="0" cy="131265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85" name="Line 51"/>
            <p:cNvSpPr>
              <a:spLocks noChangeShapeType="1"/>
            </p:cNvSpPr>
            <p:nvPr/>
          </p:nvSpPr>
          <p:spPr bwMode="auto">
            <a:xfrm>
              <a:off x="4370921" y="3262018"/>
              <a:ext cx="1698" cy="131265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86" name="Line 52"/>
            <p:cNvSpPr>
              <a:spLocks noChangeShapeType="1"/>
            </p:cNvSpPr>
            <p:nvPr/>
          </p:nvSpPr>
          <p:spPr bwMode="auto">
            <a:xfrm>
              <a:off x="4425263" y="3262018"/>
              <a:ext cx="0" cy="130145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87" name="Line 53"/>
            <p:cNvSpPr>
              <a:spLocks noChangeShapeType="1"/>
            </p:cNvSpPr>
            <p:nvPr/>
          </p:nvSpPr>
          <p:spPr bwMode="auto">
            <a:xfrm>
              <a:off x="4476208" y="3288159"/>
              <a:ext cx="3396" cy="132572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88" name="Line 54"/>
            <p:cNvSpPr>
              <a:spLocks noChangeShapeType="1"/>
            </p:cNvSpPr>
            <p:nvPr/>
          </p:nvSpPr>
          <p:spPr bwMode="auto">
            <a:xfrm>
              <a:off x="4539041" y="3515960"/>
              <a:ext cx="1698"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89" name="Line 55"/>
            <p:cNvSpPr>
              <a:spLocks noChangeShapeType="1"/>
            </p:cNvSpPr>
            <p:nvPr/>
          </p:nvSpPr>
          <p:spPr bwMode="auto">
            <a:xfrm>
              <a:off x="4593382" y="3510358"/>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90" name="Line 56"/>
            <p:cNvSpPr>
              <a:spLocks noChangeShapeType="1"/>
            </p:cNvSpPr>
            <p:nvPr/>
          </p:nvSpPr>
          <p:spPr bwMode="auto">
            <a:xfrm>
              <a:off x="4646025" y="3521562"/>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91" name="Line 57"/>
            <p:cNvSpPr>
              <a:spLocks noChangeShapeType="1"/>
            </p:cNvSpPr>
            <p:nvPr/>
          </p:nvSpPr>
          <p:spPr bwMode="auto">
            <a:xfrm>
              <a:off x="4700367" y="3521562"/>
              <a:ext cx="0"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92" name="Line 58"/>
            <p:cNvSpPr>
              <a:spLocks noChangeShapeType="1"/>
            </p:cNvSpPr>
            <p:nvPr/>
          </p:nvSpPr>
          <p:spPr bwMode="auto">
            <a:xfrm>
              <a:off x="4761501" y="3521562"/>
              <a:ext cx="0"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93" name="Line 59"/>
            <p:cNvSpPr>
              <a:spLocks noChangeShapeType="1"/>
            </p:cNvSpPr>
            <p:nvPr/>
          </p:nvSpPr>
          <p:spPr bwMode="auto">
            <a:xfrm>
              <a:off x="4814145" y="3521562"/>
              <a:ext cx="3396" cy="128091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94" name="Line 60"/>
            <p:cNvSpPr>
              <a:spLocks noChangeShapeType="1"/>
            </p:cNvSpPr>
            <p:nvPr/>
          </p:nvSpPr>
          <p:spPr bwMode="auto">
            <a:xfrm>
              <a:off x="4868486" y="3521562"/>
              <a:ext cx="0"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95" name="Line 61"/>
            <p:cNvSpPr>
              <a:spLocks noChangeShapeType="1"/>
            </p:cNvSpPr>
            <p:nvPr/>
          </p:nvSpPr>
          <p:spPr bwMode="auto">
            <a:xfrm flipH="1">
              <a:off x="4922828" y="3521562"/>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96" name="Line 62"/>
            <p:cNvSpPr>
              <a:spLocks noChangeShapeType="1"/>
            </p:cNvSpPr>
            <p:nvPr/>
          </p:nvSpPr>
          <p:spPr bwMode="auto">
            <a:xfrm>
              <a:off x="4975471" y="3536500"/>
              <a:ext cx="0"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97" name="Line 63"/>
            <p:cNvSpPr>
              <a:spLocks noChangeShapeType="1"/>
            </p:cNvSpPr>
            <p:nvPr/>
          </p:nvSpPr>
          <p:spPr bwMode="auto">
            <a:xfrm>
              <a:off x="5036605" y="3506624"/>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98" name="Line 64"/>
            <p:cNvSpPr>
              <a:spLocks noChangeShapeType="1"/>
            </p:cNvSpPr>
            <p:nvPr/>
          </p:nvSpPr>
          <p:spPr bwMode="auto">
            <a:xfrm>
              <a:off x="5090947" y="3512226"/>
              <a:ext cx="0"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499" name="Line 65"/>
            <p:cNvSpPr>
              <a:spLocks noChangeShapeType="1"/>
            </p:cNvSpPr>
            <p:nvPr/>
          </p:nvSpPr>
          <p:spPr bwMode="auto">
            <a:xfrm>
              <a:off x="5143590" y="3521562"/>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00" name="Line 66"/>
            <p:cNvSpPr>
              <a:spLocks noChangeShapeType="1"/>
            </p:cNvSpPr>
            <p:nvPr/>
          </p:nvSpPr>
          <p:spPr bwMode="auto">
            <a:xfrm>
              <a:off x="5196234" y="3521562"/>
              <a:ext cx="1698"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01" name="Line 67"/>
            <p:cNvSpPr>
              <a:spLocks noChangeShapeType="1"/>
            </p:cNvSpPr>
            <p:nvPr/>
          </p:nvSpPr>
          <p:spPr bwMode="auto">
            <a:xfrm>
              <a:off x="5259066" y="3517827"/>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02" name="Line 68"/>
            <p:cNvSpPr>
              <a:spLocks noChangeShapeType="1"/>
            </p:cNvSpPr>
            <p:nvPr/>
          </p:nvSpPr>
          <p:spPr bwMode="auto">
            <a:xfrm>
              <a:off x="5311709" y="3499155"/>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03" name="Line 69"/>
            <p:cNvSpPr>
              <a:spLocks noChangeShapeType="1"/>
            </p:cNvSpPr>
            <p:nvPr/>
          </p:nvSpPr>
          <p:spPr bwMode="auto">
            <a:xfrm flipH="1">
              <a:off x="5308313" y="3508491"/>
              <a:ext cx="56040" cy="131078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04" name="Line 70"/>
            <p:cNvSpPr>
              <a:spLocks noChangeShapeType="1"/>
            </p:cNvSpPr>
            <p:nvPr/>
          </p:nvSpPr>
          <p:spPr bwMode="auto">
            <a:xfrm flipH="1">
              <a:off x="5364353" y="3517827"/>
              <a:ext cx="54342"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05" name="Line 71"/>
            <p:cNvSpPr>
              <a:spLocks noChangeShapeType="1"/>
            </p:cNvSpPr>
            <p:nvPr/>
          </p:nvSpPr>
          <p:spPr bwMode="auto">
            <a:xfrm flipH="1">
              <a:off x="5418694" y="3521562"/>
              <a:ext cx="61134" cy="1284647"/>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06" name="Line 72"/>
            <p:cNvSpPr>
              <a:spLocks noChangeShapeType="1"/>
            </p:cNvSpPr>
            <p:nvPr/>
          </p:nvSpPr>
          <p:spPr bwMode="auto">
            <a:xfrm>
              <a:off x="5479829" y="3521562"/>
              <a:ext cx="0"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07" name="Freeform 73"/>
            <p:cNvSpPr>
              <a:spLocks/>
            </p:cNvSpPr>
            <p:nvPr/>
          </p:nvSpPr>
          <p:spPr bwMode="auto">
            <a:xfrm>
              <a:off x="2445193" y="4486914"/>
              <a:ext cx="1735533" cy="324896"/>
            </a:xfrm>
            <a:custGeom>
              <a:avLst/>
              <a:gdLst>
                <a:gd name="T0" fmla="*/ 2147483647 w 3316"/>
                <a:gd name="T1" fmla="*/ 2147483647 h 975"/>
                <a:gd name="T2" fmla="*/ 2147483647 w 3316"/>
                <a:gd name="T3" fmla="*/ 2147483647 h 975"/>
                <a:gd name="T4" fmla="*/ 2147483647 w 3316"/>
                <a:gd name="T5" fmla="*/ 2147483647 h 975"/>
                <a:gd name="T6" fmla="*/ 2147483647 w 3316"/>
                <a:gd name="T7" fmla="*/ 2147483647 h 975"/>
                <a:gd name="T8" fmla="*/ 2147483647 w 3316"/>
                <a:gd name="T9" fmla="*/ 2147483647 h 975"/>
                <a:gd name="T10" fmla="*/ 2147483647 w 3316"/>
                <a:gd name="T11" fmla="*/ 2147483647 h 975"/>
                <a:gd name="T12" fmla="*/ 2147483647 w 3316"/>
                <a:gd name="T13" fmla="*/ 2147483647 h 975"/>
                <a:gd name="T14" fmla="*/ 2147483647 w 3316"/>
                <a:gd name="T15" fmla="*/ 2147483647 h 975"/>
                <a:gd name="T16" fmla="*/ 2147483647 w 3316"/>
                <a:gd name="T17" fmla="*/ 2147483647 h 975"/>
                <a:gd name="T18" fmla="*/ 2147483647 w 3316"/>
                <a:gd name="T19" fmla="*/ 2147483647 h 975"/>
                <a:gd name="T20" fmla="*/ 2147483647 w 3316"/>
                <a:gd name="T21" fmla="*/ 2147483647 h 975"/>
                <a:gd name="T22" fmla="*/ 2147483647 w 3316"/>
                <a:gd name="T23" fmla="*/ 2147483647 h 975"/>
                <a:gd name="T24" fmla="*/ 2147483647 w 3316"/>
                <a:gd name="T25" fmla="*/ 2147483647 h 975"/>
                <a:gd name="T26" fmla="*/ 2147483647 w 3316"/>
                <a:gd name="T27" fmla="*/ 2147483647 h 975"/>
                <a:gd name="T28" fmla="*/ 2147483647 w 3316"/>
                <a:gd name="T29" fmla="*/ 2147483647 h 975"/>
                <a:gd name="T30" fmla="*/ 2147483647 w 3316"/>
                <a:gd name="T31" fmla="*/ 2147483647 h 975"/>
                <a:gd name="T32" fmla="*/ 2147483647 w 3316"/>
                <a:gd name="T33" fmla="*/ 2147483647 h 975"/>
                <a:gd name="T34" fmla="*/ 2147483647 w 3316"/>
                <a:gd name="T35" fmla="*/ 2147483647 h 975"/>
                <a:gd name="T36" fmla="*/ 2147483647 w 3316"/>
                <a:gd name="T37" fmla="*/ 2147483647 h 975"/>
                <a:gd name="T38" fmla="*/ 2147483647 w 3316"/>
                <a:gd name="T39" fmla="*/ 2147483647 h 975"/>
                <a:gd name="T40" fmla="*/ 2147483647 w 3316"/>
                <a:gd name="T41" fmla="*/ 2147483647 h 975"/>
                <a:gd name="T42" fmla="*/ 2147483647 w 3316"/>
                <a:gd name="T43" fmla="*/ 2147483647 h 975"/>
                <a:gd name="T44" fmla="*/ 2147483647 w 3316"/>
                <a:gd name="T45" fmla="*/ 2147483647 h 975"/>
                <a:gd name="T46" fmla="*/ 2147483647 w 3316"/>
                <a:gd name="T47" fmla="*/ 2147483647 h 975"/>
                <a:gd name="T48" fmla="*/ 2147483647 w 3316"/>
                <a:gd name="T49" fmla="*/ 2147483647 h 975"/>
                <a:gd name="T50" fmla="*/ 2147483647 w 3316"/>
                <a:gd name="T51" fmla="*/ 2147483647 h 975"/>
                <a:gd name="T52" fmla="*/ 2147483647 w 3316"/>
                <a:gd name="T53" fmla="*/ 2147483647 h 975"/>
                <a:gd name="T54" fmla="*/ 2147483647 w 3316"/>
                <a:gd name="T55" fmla="*/ 2147483647 h 975"/>
                <a:gd name="T56" fmla="*/ 2147483647 w 3316"/>
                <a:gd name="T57" fmla="*/ 2147483647 h 975"/>
                <a:gd name="T58" fmla="*/ 2147483647 w 3316"/>
                <a:gd name="T59" fmla="*/ 2147483647 h 975"/>
                <a:gd name="T60" fmla="*/ 2147483647 w 3316"/>
                <a:gd name="T61" fmla="*/ 2147483647 h 975"/>
                <a:gd name="T62" fmla="*/ 2147483647 w 3316"/>
                <a:gd name="T63" fmla="*/ 2147483647 h 975"/>
                <a:gd name="T64" fmla="*/ 2147483647 w 3316"/>
                <a:gd name="T65" fmla="*/ 2147483647 h 975"/>
                <a:gd name="T66" fmla="*/ 2147483647 w 3316"/>
                <a:gd name="T67" fmla="*/ 2147483647 h 975"/>
                <a:gd name="T68" fmla="*/ 2147483647 w 3316"/>
                <a:gd name="T69" fmla="*/ 2147483647 h 975"/>
                <a:gd name="T70" fmla="*/ 2147483647 w 3316"/>
                <a:gd name="T71" fmla="*/ 2147483647 h 975"/>
                <a:gd name="T72" fmla="*/ 2147483647 w 3316"/>
                <a:gd name="T73" fmla="*/ 2147483647 h 975"/>
                <a:gd name="T74" fmla="*/ 2147483647 w 3316"/>
                <a:gd name="T75" fmla="*/ 2147483647 h 975"/>
                <a:gd name="T76" fmla="*/ 2147483647 w 3316"/>
                <a:gd name="T77" fmla="*/ 2147483647 h 975"/>
                <a:gd name="T78" fmla="*/ 2147483647 w 3316"/>
                <a:gd name="T79" fmla="*/ 2147483647 h 975"/>
                <a:gd name="T80" fmla="*/ 2147483647 w 3316"/>
                <a:gd name="T81" fmla="*/ 2147483647 h 975"/>
                <a:gd name="T82" fmla="*/ 2147483647 w 3316"/>
                <a:gd name="T83" fmla="*/ 2147483647 h 9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16"/>
                <a:gd name="T127" fmla="*/ 0 h 975"/>
                <a:gd name="T128" fmla="*/ 3316 w 3316"/>
                <a:gd name="T129" fmla="*/ 975 h 9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16" h="975">
                  <a:moveTo>
                    <a:pt x="0" y="885"/>
                  </a:moveTo>
                  <a:lnTo>
                    <a:pt x="30" y="930"/>
                  </a:lnTo>
                  <a:lnTo>
                    <a:pt x="60" y="930"/>
                  </a:lnTo>
                  <a:lnTo>
                    <a:pt x="75" y="840"/>
                  </a:lnTo>
                  <a:lnTo>
                    <a:pt x="105" y="870"/>
                  </a:lnTo>
                  <a:lnTo>
                    <a:pt x="135" y="930"/>
                  </a:lnTo>
                  <a:lnTo>
                    <a:pt x="165" y="930"/>
                  </a:lnTo>
                  <a:lnTo>
                    <a:pt x="180" y="915"/>
                  </a:lnTo>
                  <a:lnTo>
                    <a:pt x="210" y="870"/>
                  </a:lnTo>
                  <a:lnTo>
                    <a:pt x="240" y="840"/>
                  </a:lnTo>
                  <a:lnTo>
                    <a:pt x="270" y="750"/>
                  </a:lnTo>
                  <a:lnTo>
                    <a:pt x="285" y="450"/>
                  </a:lnTo>
                  <a:lnTo>
                    <a:pt x="315" y="135"/>
                  </a:lnTo>
                  <a:lnTo>
                    <a:pt x="345" y="135"/>
                  </a:lnTo>
                  <a:lnTo>
                    <a:pt x="375" y="90"/>
                  </a:lnTo>
                  <a:lnTo>
                    <a:pt x="390" y="0"/>
                  </a:lnTo>
                  <a:lnTo>
                    <a:pt x="420" y="90"/>
                  </a:lnTo>
                  <a:lnTo>
                    <a:pt x="450" y="135"/>
                  </a:lnTo>
                  <a:lnTo>
                    <a:pt x="465" y="60"/>
                  </a:lnTo>
                  <a:lnTo>
                    <a:pt x="495" y="135"/>
                  </a:lnTo>
                  <a:lnTo>
                    <a:pt x="525" y="165"/>
                  </a:lnTo>
                  <a:lnTo>
                    <a:pt x="555" y="240"/>
                  </a:lnTo>
                  <a:lnTo>
                    <a:pt x="570" y="300"/>
                  </a:lnTo>
                  <a:lnTo>
                    <a:pt x="600" y="510"/>
                  </a:lnTo>
                  <a:lnTo>
                    <a:pt x="630" y="600"/>
                  </a:lnTo>
                  <a:lnTo>
                    <a:pt x="660" y="810"/>
                  </a:lnTo>
                  <a:lnTo>
                    <a:pt x="675" y="825"/>
                  </a:lnTo>
                  <a:lnTo>
                    <a:pt x="705" y="780"/>
                  </a:lnTo>
                  <a:lnTo>
                    <a:pt x="735" y="780"/>
                  </a:lnTo>
                  <a:lnTo>
                    <a:pt x="765" y="825"/>
                  </a:lnTo>
                  <a:lnTo>
                    <a:pt x="780" y="840"/>
                  </a:lnTo>
                  <a:lnTo>
                    <a:pt x="810" y="870"/>
                  </a:lnTo>
                  <a:lnTo>
                    <a:pt x="840" y="870"/>
                  </a:lnTo>
                  <a:lnTo>
                    <a:pt x="870" y="900"/>
                  </a:lnTo>
                  <a:lnTo>
                    <a:pt x="885" y="870"/>
                  </a:lnTo>
                  <a:lnTo>
                    <a:pt x="915" y="870"/>
                  </a:lnTo>
                  <a:lnTo>
                    <a:pt x="945" y="840"/>
                  </a:lnTo>
                  <a:lnTo>
                    <a:pt x="960" y="885"/>
                  </a:lnTo>
                  <a:lnTo>
                    <a:pt x="990" y="855"/>
                  </a:lnTo>
                  <a:lnTo>
                    <a:pt x="1020" y="855"/>
                  </a:lnTo>
                  <a:lnTo>
                    <a:pt x="1050" y="840"/>
                  </a:lnTo>
                  <a:lnTo>
                    <a:pt x="1065" y="780"/>
                  </a:lnTo>
                  <a:lnTo>
                    <a:pt x="1095" y="675"/>
                  </a:lnTo>
                  <a:lnTo>
                    <a:pt x="1125" y="480"/>
                  </a:lnTo>
                  <a:lnTo>
                    <a:pt x="1155" y="180"/>
                  </a:lnTo>
                  <a:lnTo>
                    <a:pt x="1170" y="0"/>
                  </a:lnTo>
                  <a:lnTo>
                    <a:pt x="1200" y="120"/>
                  </a:lnTo>
                  <a:lnTo>
                    <a:pt x="1230" y="30"/>
                  </a:lnTo>
                  <a:lnTo>
                    <a:pt x="1260" y="150"/>
                  </a:lnTo>
                  <a:lnTo>
                    <a:pt x="1275" y="75"/>
                  </a:lnTo>
                  <a:lnTo>
                    <a:pt x="1305" y="120"/>
                  </a:lnTo>
                  <a:lnTo>
                    <a:pt x="1335" y="120"/>
                  </a:lnTo>
                  <a:lnTo>
                    <a:pt x="1365" y="180"/>
                  </a:lnTo>
                  <a:lnTo>
                    <a:pt x="1380" y="255"/>
                  </a:lnTo>
                  <a:lnTo>
                    <a:pt x="1410" y="330"/>
                  </a:lnTo>
                  <a:lnTo>
                    <a:pt x="1440" y="585"/>
                  </a:lnTo>
                  <a:lnTo>
                    <a:pt x="1455" y="675"/>
                  </a:lnTo>
                  <a:lnTo>
                    <a:pt x="1485" y="810"/>
                  </a:lnTo>
                  <a:lnTo>
                    <a:pt x="1515" y="855"/>
                  </a:lnTo>
                  <a:lnTo>
                    <a:pt x="1545" y="885"/>
                  </a:lnTo>
                  <a:lnTo>
                    <a:pt x="1560" y="900"/>
                  </a:lnTo>
                  <a:lnTo>
                    <a:pt x="1590" y="915"/>
                  </a:lnTo>
                  <a:lnTo>
                    <a:pt x="1620" y="945"/>
                  </a:lnTo>
                  <a:lnTo>
                    <a:pt x="1650" y="960"/>
                  </a:lnTo>
                  <a:lnTo>
                    <a:pt x="1665" y="960"/>
                  </a:lnTo>
                  <a:lnTo>
                    <a:pt x="1695" y="915"/>
                  </a:lnTo>
                  <a:lnTo>
                    <a:pt x="1725" y="870"/>
                  </a:lnTo>
                  <a:lnTo>
                    <a:pt x="1755" y="915"/>
                  </a:lnTo>
                  <a:lnTo>
                    <a:pt x="1770" y="885"/>
                  </a:lnTo>
                  <a:lnTo>
                    <a:pt x="1800" y="930"/>
                  </a:lnTo>
                  <a:lnTo>
                    <a:pt x="1830" y="945"/>
                  </a:lnTo>
                  <a:lnTo>
                    <a:pt x="1845" y="930"/>
                  </a:lnTo>
                  <a:lnTo>
                    <a:pt x="1875" y="930"/>
                  </a:lnTo>
                  <a:lnTo>
                    <a:pt x="1905" y="960"/>
                  </a:lnTo>
                  <a:lnTo>
                    <a:pt x="1935" y="975"/>
                  </a:lnTo>
                  <a:lnTo>
                    <a:pt x="1950" y="930"/>
                  </a:lnTo>
                  <a:lnTo>
                    <a:pt x="1980" y="900"/>
                  </a:lnTo>
                  <a:lnTo>
                    <a:pt x="2010" y="915"/>
                  </a:lnTo>
                  <a:lnTo>
                    <a:pt x="2040" y="945"/>
                  </a:lnTo>
                  <a:lnTo>
                    <a:pt x="2055" y="945"/>
                  </a:lnTo>
                  <a:lnTo>
                    <a:pt x="2085" y="960"/>
                  </a:lnTo>
                  <a:lnTo>
                    <a:pt x="2115" y="975"/>
                  </a:lnTo>
                  <a:lnTo>
                    <a:pt x="2145" y="960"/>
                  </a:lnTo>
                  <a:lnTo>
                    <a:pt x="2160" y="945"/>
                  </a:lnTo>
                  <a:lnTo>
                    <a:pt x="2190" y="960"/>
                  </a:lnTo>
                  <a:lnTo>
                    <a:pt x="2220" y="945"/>
                  </a:lnTo>
                  <a:lnTo>
                    <a:pt x="2250" y="945"/>
                  </a:lnTo>
                  <a:lnTo>
                    <a:pt x="2265" y="960"/>
                  </a:lnTo>
                  <a:lnTo>
                    <a:pt x="2295" y="930"/>
                  </a:lnTo>
                  <a:lnTo>
                    <a:pt x="2325" y="930"/>
                  </a:lnTo>
                  <a:lnTo>
                    <a:pt x="2340" y="945"/>
                  </a:lnTo>
                  <a:lnTo>
                    <a:pt x="2370" y="945"/>
                  </a:lnTo>
                  <a:lnTo>
                    <a:pt x="2400" y="945"/>
                  </a:lnTo>
                  <a:lnTo>
                    <a:pt x="2430" y="915"/>
                  </a:lnTo>
                  <a:lnTo>
                    <a:pt x="2445" y="930"/>
                  </a:lnTo>
                  <a:lnTo>
                    <a:pt x="2475" y="915"/>
                  </a:lnTo>
                  <a:lnTo>
                    <a:pt x="2505" y="930"/>
                  </a:lnTo>
                  <a:lnTo>
                    <a:pt x="2535" y="945"/>
                  </a:lnTo>
                  <a:lnTo>
                    <a:pt x="2550" y="945"/>
                  </a:lnTo>
                  <a:lnTo>
                    <a:pt x="2580" y="930"/>
                  </a:lnTo>
                  <a:lnTo>
                    <a:pt x="2610" y="945"/>
                  </a:lnTo>
                  <a:lnTo>
                    <a:pt x="2640" y="945"/>
                  </a:lnTo>
                  <a:lnTo>
                    <a:pt x="2655" y="930"/>
                  </a:lnTo>
                  <a:lnTo>
                    <a:pt x="2685" y="915"/>
                  </a:lnTo>
                  <a:lnTo>
                    <a:pt x="2715" y="930"/>
                  </a:lnTo>
                  <a:lnTo>
                    <a:pt x="2745" y="870"/>
                  </a:lnTo>
                  <a:lnTo>
                    <a:pt x="2760" y="750"/>
                  </a:lnTo>
                  <a:lnTo>
                    <a:pt x="2790" y="585"/>
                  </a:lnTo>
                  <a:lnTo>
                    <a:pt x="2820" y="285"/>
                  </a:lnTo>
                  <a:lnTo>
                    <a:pt x="2836" y="165"/>
                  </a:lnTo>
                  <a:lnTo>
                    <a:pt x="2866" y="210"/>
                  </a:lnTo>
                  <a:lnTo>
                    <a:pt x="2896" y="120"/>
                  </a:lnTo>
                  <a:lnTo>
                    <a:pt x="2926" y="135"/>
                  </a:lnTo>
                  <a:lnTo>
                    <a:pt x="2941" y="195"/>
                  </a:lnTo>
                  <a:lnTo>
                    <a:pt x="2971" y="210"/>
                  </a:lnTo>
                  <a:lnTo>
                    <a:pt x="3001" y="240"/>
                  </a:lnTo>
                  <a:lnTo>
                    <a:pt x="3031" y="255"/>
                  </a:lnTo>
                  <a:lnTo>
                    <a:pt x="3046" y="300"/>
                  </a:lnTo>
                  <a:lnTo>
                    <a:pt x="3076" y="375"/>
                  </a:lnTo>
                  <a:lnTo>
                    <a:pt x="3106" y="630"/>
                  </a:lnTo>
                  <a:lnTo>
                    <a:pt x="3136" y="750"/>
                  </a:lnTo>
                  <a:lnTo>
                    <a:pt x="3151" y="840"/>
                  </a:lnTo>
                  <a:lnTo>
                    <a:pt x="3181" y="855"/>
                  </a:lnTo>
                  <a:lnTo>
                    <a:pt x="3211" y="870"/>
                  </a:lnTo>
                  <a:lnTo>
                    <a:pt x="3241" y="870"/>
                  </a:lnTo>
                  <a:lnTo>
                    <a:pt x="3256" y="870"/>
                  </a:lnTo>
                  <a:lnTo>
                    <a:pt x="3286" y="885"/>
                  </a:lnTo>
                  <a:lnTo>
                    <a:pt x="3316" y="87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08" name="Freeform 74"/>
            <p:cNvSpPr>
              <a:spLocks/>
            </p:cNvSpPr>
            <p:nvPr/>
          </p:nvSpPr>
          <p:spPr bwMode="auto">
            <a:xfrm>
              <a:off x="4180726" y="4537329"/>
              <a:ext cx="1302499" cy="295021"/>
            </a:xfrm>
            <a:custGeom>
              <a:avLst/>
              <a:gdLst>
                <a:gd name="T0" fmla="*/ 2147483647 w 2490"/>
                <a:gd name="T1" fmla="*/ 2147483647 h 885"/>
                <a:gd name="T2" fmla="*/ 2147483647 w 2490"/>
                <a:gd name="T3" fmla="*/ 2147483647 h 885"/>
                <a:gd name="T4" fmla="*/ 2147483647 w 2490"/>
                <a:gd name="T5" fmla="*/ 2147483647 h 885"/>
                <a:gd name="T6" fmla="*/ 2147483647 w 2490"/>
                <a:gd name="T7" fmla="*/ 2147483647 h 885"/>
                <a:gd name="T8" fmla="*/ 2147483647 w 2490"/>
                <a:gd name="T9" fmla="*/ 2147483647 h 885"/>
                <a:gd name="T10" fmla="*/ 2147483647 w 2490"/>
                <a:gd name="T11" fmla="*/ 2147483647 h 885"/>
                <a:gd name="T12" fmla="*/ 2147483647 w 2490"/>
                <a:gd name="T13" fmla="*/ 2147483647 h 885"/>
                <a:gd name="T14" fmla="*/ 2147483647 w 2490"/>
                <a:gd name="T15" fmla="*/ 2147483647 h 885"/>
                <a:gd name="T16" fmla="*/ 2147483647 w 2490"/>
                <a:gd name="T17" fmla="*/ 2147483647 h 885"/>
                <a:gd name="T18" fmla="*/ 2147483647 w 2490"/>
                <a:gd name="T19" fmla="*/ 2147483647 h 885"/>
                <a:gd name="T20" fmla="*/ 2147483647 w 2490"/>
                <a:gd name="T21" fmla="*/ 2147483647 h 885"/>
                <a:gd name="T22" fmla="*/ 2147483647 w 2490"/>
                <a:gd name="T23" fmla="*/ 2147483647 h 885"/>
                <a:gd name="T24" fmla="*/ 2147483647 w 2490"/>
                <a:gd name="T25" fmla="*/ 2147483647 h 885"/>
                <a:gd name="T26" fmla="*/ 2147483647 w 2490"/>
                <a:gd name="T27" fmla="*/ 2147483647 h 885"/>
                <a:gd name="T28" fmla="*/ 2147483647 w 2490"/>
                <a:gd name="T29" fmla="*/ 2147483647 h 885"/>
                <a:gd name="T30" fmla="*/ 2147483647 w 2490"/>
                <a:gd name="T31" fmla="*/ 2147483647 h 885"/>
                <a:gd name="T32" fmla="*/ 2147483647 w 2490"/>
                <a:gd name="T33" fmla="*/ 2147483647 h 885"/>
                <a:gd name="T34" fmla="*/ 2147483647 w 2490"/>
                <a:gd name="T35" fmla="*/ 2147483647 h 885"/>
                <a:gd name="T36" fmla="*/ 2147483647 w 2490"/>
                <a:gd name="T37" fmla="*/ 2147483647 h 885"/>
                <a:gd name="T38" fmla="*/ 2147483647 w 2490"/>
                <a:gd name="T39" fmla="*/ 2147483647 h 885"/>
                <a:gd name="T40" fmla="*/ 2147483647 w 2490"/>
                <a:gd name="T41" fmla="*/ 2147483647 h 885"/>
                <a:gd name="T42" fmla="*/ 2147483647 w 2490"/>
                <a:gd name="T43" fmla="*/ 2147483647 h 885"/>
                <a:gd name="T44" fmla="*/ 2147483647 w 2490"/>
                <a:gd name="T45" fmla="*/ 2147483647 h 885"/>
                <a:gd name="T46" fmla="*/ 2147483647 w 2490"/>
                <a:gd name="T47" fmla="*/ 2147483647 h 885"/>
                <a:gd name="T48" fmla="*/ 2147483647 w 2490"/>
                <a:gd name="T49" fmla="*/ 2147483647 h 885"/>
                <a:gd name="T50" fmla="*/ 2147483647 w 2490"/>
                <a:gd name="T51" fmla="*/ 2147483647 h 885"/>
                <a:gd name="T52" fmla="*/ 2147483647 w 2490"/>
                <a:gd name="T53" fmla="*/ 2147483647 h 885"/>
                <a:gd name="T54" fmla="*/ 2147483647 w 2490"/>
                <a:gd name="T55" fmla="*/ 2147483647 h 885"/>
                <a:gd name="T56" fmla="*/ 2147483647 w 2490"/>
                <a:gd name="T57" fmla="*/ 2147483647 h 885"/>
                <a:gd name="T58" fmla="*/ 2147483647 w 2490"/>
                <a:gd name="T59" fmla="*/ 2147483647 h 885"/>
                <a:gd name="T60" fmla="*/ 2147483647 w 2490"/>
                <a:gd name="T61" fmla="*/ 2147483647 h 885"/>
                <a:gd name="T62" fmla="*/ 2147483647 w 2490"/>
                <a:gd name="T63" fmla="*/ 2147483647 h 885"/>
                <a:gd name="T64" fmla="*/ 2147483647 w 2490"/>
                <a:gd name="T65" fmla="*/ 2147483647 h 885"/>
                <a:gd name="T66" fmla="*/ 2147483647 w 2490"/>
                <a:gd name="T67" fmla="*/ 2147483647 h 885"/>
                <a:gd name="T68" fmla="*/ 2147483647 w 2490"/>
                <a:gd name="T69" fmla="*/ 2147483647 h 885"/>
                <a:gd name="T70" fmla="*/ 2147483647 w 2490"/>
                <a:gd name="T71" fmla="*/ 2147483647 h 885"/>
                <a:gd name="T72" fmla="*/ 2147483647 w 2490"/>
                <a:gd name="T73" fmla="*/ 2147483647 h 885"/>
                <a:gd name="T74" fmla="*/ 2147483647 w 2490"/>
                <a:gd name="T75" fmla="*/ 2147483647 h 885"/>
                <a:gd name="T76" fmla="*/ 2147483647 w 2490"/>
                <a:gd name="T77" fmla="*/ 2147483647 h 885"/>
                <a:gd name="T78" fmla="*/ 2147483647 w 2490"/>
                <a:gd name="T79" fmla="*/ 2147483647 h 885"/>
                <a:gd name="T80" fmla="*/ 2147483647 w 2490"/>
                <a:gd name="T81" fmla="*/ 2147483647 h 885"/>
                <a:gd name="T82" fmla="*/ 2147483647 w 2490"/>
                <a:gd name="T83" fmla="*/ 2147483647 h 885"/>
                <a:gd name="T84" fmla="*/ 2147483647 w 2490"/>
                <a:gd name="T85" fmla="*/ 2147483647 h 885"/>
                <a:gd name="T86" fmla="*/ 2147483647 w 2490"/>
                <a:gd name="T87" fmla="*/ 2147483647 h 885"/>
                <a:gd name="T88" fmla="*/ 2147483647 w 2490"/>
                <a:gd name="T89" fmla="*/ 2147483647 h 885"/>
                <a:gd name="T90" fmla="*/ 2147483647 w 2490"/>
                <a:gd name="T91" fmla="*/ 2147483647 h 885"/>
                <a:gd name="T92" fmla="*/ 2147483647 w 2490"/>
                <a:gd name="T93" fmla="*/ 2147483647 h 885"/>
                <a:gd name="T94" fmla="*/ 2147483647 w 2490"/>
                <a:gd name="T95" fmla="*/ 2147483647 h 8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90"/>
                <a:gd name="T145" fmla="*/ 0 h 885"/>
                <a:gd name="T146" fmla="*/ 2490 w 2490"/>
                <a:gd name="T147" fmla="*/ 885 h 8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90" h="885">
                  <a:moveTo>
                    <a:pt x="0" y="720"/>
                  </a:moveTo>
                  <a:lnTo>
                    <a:pt x="15" y="720"/>
                  </a:lnTo>
                  <a:lnTo>
                    <a:pt x="45" y="705"/>
                  </a:lnTo>
                  <a:lnTo>
                    <a:pt x="75" y="720"/>
                  </a:lnTo>
                  <a:lnTo>
                    <a:pt x="105" y="705"/>
                  </a:lnTo>
                  <a:lnTo>
                    <a:pt x="120" y="720"/>
                  </a:lnTo>
                  <a:lnTo>
                    <a:pt x="150" y="735"/>
                  </a:lnTo>
                  <a:lnTo>
                    <a:pt x="180" y="735"/>
                  </a:lnTo>
                  <a:lnTo>
                    <a:pt x="210" y="705"/>
                  </a:lnTo>
                  <a:lnTo>
                    <a:pt x="225" y="720"/>
                  </a:lnTo>
                  <a:lnTo>
                    <a:pt x="255" y="705"/>
                  </a:lnTo>
                  <a:lnTo>
                    <a:pt x="285" y="510"/>
                  </a:lnTo>
                  <a:lnTo>
                    <a:pt x="315" y="300"/>
                  </a:lnTo>
                  <a:lnTo>
                    <a:pt x="330" y="165"/>
                  </a:lnTo>
                  <a:lnTo>
                    <a:pt x="360" y="30"/>
                  </a:lnTo>
                  <a:lnTo>
                    <a:pt x="390" y="45"/>
                  </a:lnTo>
                  <a:lnTo>
                    <a:pt x="405" y="0"/>
                  </a:lnTo>
                  <a:lnTo>
                    <a:pt x="435" y="30"/>
                  </a:lnTo>
                  <a:lnTo>
                    <a:pt x="465" y="75"/>
                  </a:lnTo>
                  <a:lnTo>
                    <a:pt x="495" y="45"/>
                  </a:lnTo>
                  <a:lnTo>
                    <a:pt x="510" y="90"/>
                  </a:lnTo>
                  <a:lnTo>
                    <a:pt x="540" y="150"/>
                  </a:lnTo>
                  <a:lnTo>
                    <a:pt x="570" y="255"/>
                  </a:lnTo>
                  <a:lnTo>
                    <a:pt x="600" y="345"/>
                  </a:lnTo>
                  <a:lnTo>
                    <a:pt x="615" y="525"/>
                  </a:lnTo>
                  <a:lnTo>
                    <a:pt x="645" y="615"/>
                  </a:lnTo>
                  <a:lnTo>
                    <a:pt x="675" y="735"/>
                  </a:lnTo>
                  <a:lnTo>
                    <a:pt x="705" y="765"/>
                  </a:lnTo>
                  <a:lnTo>
                    <a:pt x="720" y="810"/>
                  </a:lnTo>
                  <a:lnTo>
                    <a:pt x="750" y="795"/>
                  </a:lnTo>
                  <a:lnTo>
                    <a:pt x="780" y="780"/>
                  </a:lnTo>
                  <a:lnTo>
                    <a:pt x="810" y="765"/>
                  </a:lnTo>
                  <a:lnTo>
                    <a:pt x="825" y="765"/>
                  </a:lnTo>
                  <a:lnTo>
                    <a:pt x="855" y="765"/>
                  </a:lnTo>
                  <a:lnTo>
                    <a:pt x="885" y="780"/>
                  </a:lnTo>
                  <a:lnTo>
                    <a:pt x="900" y="780"/>
                  </a:lnTo>
                  <a:lnTo>
                    <a:pt x="930" y="765"/>
                  </a:lnTo>
                  <a:lnTo>
                    <a:pt x="960" y="750"/>
                  </a:lnTo>
                  <a:lnTo>
                    <a:pt x="990" y="750"/>
                  </a:lnTo>
                  <a:lnTo>
                    <a:pt x="1005" y="750"/>
                  </a:lnTo>
                  <a:lnTo>
                    <a:pt x="1035" y="765"/>
                  </a:lnTo>
                  <a:lnTo>
                    <a:pt x="1065" y="765"/>
                  </a:lnTo>
                  <a:lnTo>
                    <a:pt x="1095" y="765"/>
                  </a:lnTo>
                  <a:lnTo>
                    <a:pt x="1110" y="780"/>
                  </a:lnTo>
                  <a:lnTo>
                    <a:pt x="1140" y="795"/>
                  </a:lnTo>
                  <a:lnTo>
                    <a:pt x="1170" y="825"/>
                  </a:lnTo>
                  <a:lnTo>
                    <a:pt x="1200" y="810"/>
                  </a:lnTo>
                  <a:lnTo>
                    <a:pt x="1215" y="780"/>
                  </a:lnTo>
                  <a:lnTo>
                    <a:pt x="1245" y="780"/>
                  </a:lnTo>
                  <a:lnTo>
                    <a:pt x="1275" y="750"/>
                  </a:lnTo>
                  <a:lnTo>
                    <a:pt x="1305" y="795"/>
                  </a:lnTo>
                  <a:lnTo>
                    <a:pt x="1320" y="765"/>
                  </a:lnTo>
                  <a:lnTo>
                    <a:pt x="1350" y="765"/>
                  </a:lnTo>
                  <a:lnTo>
                    <a:pt x="1380" y="765"/>
                  </a:lnTo>
                  <a:lnTo>
                    <a:pt x="1395" y="795"/>
                  </a:lnTo>
                  <a:lnTo>
                    <a:pt x="1425" y="795"/>
                  </a:lnTo>
                  <a:lnTo>
                    <a:pt x="1455" y="795"/>
                  </a:lnTo>
                  <a:lnTo>
                    <a:pt x="1485" y="810"/>
                  </a:lnTo>
                  <a:lnTo>
                    <a:pt x="1500" y="810"/>
                  </a:lnTo>
                  <a:lnTo>
                    <a:pt x="1530" y="810"/>
                  </a:lnTo>
                  <a:lnTo>
                    <a:pt x="1560" y="825"/>
                  </a:lnTo>
                  <a:lnTo>
                    <a:pt x="1590" y="840"/>
                  </a:lnTo>
                  <a:lnTo>
                    <a:pt x="1605" y="810"/>
                  </a:lnTo>
                  <a:lnTo>
                    <a:pt x="1635" y="780"/>
                  </a:lnTo>
                  <a:lnTo>
                    <a:pt x="1665" y="765"/>
                  </a:lnTo>
                  <a:lnTo>
                    <a:pt x="1695" y="795"/>
                  </a:lnTo>
                  <a:lnTo>
                    <a:pt x="1710" y="780"/>
                  </a:lnTo>
                  <a:lnTo>
                    <a:pt x="1740" y="765"/>
                  </a:lnTo>
                  <a:lnTo>
                    <a:pt x="1770" y="795"/>
                  </a:lnTo>
                  <a:lnTo>
                    <a:pt x="1785" y="810"/>
                  </a:lnTo>
                  <a:lnTo>
                    <a:pt x="1815" y="825"/>
                  </a:lnTo>
                  <a:lnTo>
                    <a:pt x="1845" y="795"/>
                  </a:lnTo>
                  <a:lnTo>
                    <a:pt x="1875" y="885"/>
                  </a:lnTo>
                  <a:lnTo>
                    <a:pt x="1890" y="870"/>
                  </a:lnTo>
                  <a:lnTo>
                    <a:pt x="1920" y="855"/>
                  </a:lnTo>
                  <a:lnTo>
                    <a:pt x="1950" y="855"/>
                  </a:lnTo>
                  <a:lnTo>
                    <a:pt x="1980" y="840"/>
                  </a:lnTo>
                  <a:lnTo>
                    <a:pt x="1995" y="810"/>
                  </a:lnTo>
                  <a:lnTo>
                    <a:pt x="2025" y="810"/>
                  </a:lnTo>
                  <a:lnTo>
                    <a:pt x="2055" y="810"/>
                  </a:lnTo>
                  <a:lnTo>
                    <a:pt x="2085" y="810"/>
                  </a:lnTo>
                  <a:lnTo>
                    <a:pt x="2100" y="765"/>
                  </a:lnTo>
                  <a:lnTo>
                    <a:pt x="2130" y="825"/>
                  </a:lnTo>
                  <a:lnTo>
                    <a:pt x="2160" y="855"/>
                  </a:lnTo>
                  <a:lnTo>
                    <a:pt x="2190" y="825"/>
                  </a:lnTo>
                  <a:lnTo>
                    <a:pt x="2205" y="825"/>
                  </a:lnTo>
                  <a:lnTo>
                    <a:pt x="2235" y="855"/>
                  </a:lnTo>
                  <a:lnTo>
                    <a:pt x="2265" y="825"/>
                  </a:lnTo>
                  <a:lnTo>
                    <a:pt x="2280" y="810"/>
                  </a:lnTo>
                  <a:lnTo>
                    <a:pt x="2310" y="795"/>
                  </a:lnTo>
                  <a:lnTo>
                    <a:pt x="2340" y="840"/>
                  </a:lnTo>
                  <a:lnTo>
                    <a:pt x="2370" y="840"/>
                  </a:lnTo>
                  <a:lnTo>
                    <a:pt x="2385" y="795"/>
                  </a:lnTo>
                  <a:lnTo>
                    <a:pt x="2415" y="780"/>
                  </a:lnTo>
                  <a:lnTo>
                    <a:pt x="2445" y="810"/>
                  </a:lnTo>
                  <a:lnTo>
                    <a:pt x="2475" y="750"/>
                  </a:lnTo>
                  <a:lnTo>
                    <a:pt x="2490" y="795"/>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09" name="Freeform 75"/>
            <p:cNvSpPr>
              <a:spLocks/>
            </p:cNvSpPr>
            <p:nvPr/>
          </p:nvSpPr>
          <p:spPr bwMode="auto">
            <a:xfrm>
              <a:off x="2445193" y="3200400"/>
              <a:ext cx="1735533" cy="341701"/>
            </a:xfrm>
            <a:custGeom>
              <a:avLst/>
              <a:gdLst>
                <a:gd name="T0" fmla="*/ 2147483647 w 3316"/>
                <a:gd name="T1" fmla="*/ 2147483647 h 1020"/>
                <a:gd name="T2" fmla="*/ 2147483647 w 3316"/>
                <a:gd name="T3" fmla="*/ 2147483647 h 1020"/>
                <a:gd name="T4" fmla="*/ 2147483647 w 3316"/>
                <a:gd name="T5" fmla="*/ 2147483647 h 1020"/>
                <a:gd name="T6" fmla="*/ 2147483647 w 3316"/>
                <a:gd name="T7" fmla="*/ 2147483647 h 1020"/>
                <a:gd name="T8" fmla="*/ 2147483647 w 3316"/>
                <a:gd name="T9" fmla="*/ 2147483647 h 1020"/>
                <a:gd name="T10" fmla="*/ 2147483647 w 3316"/>
                <a:gd name="T11" fmla="*/ 2147483647 h 1020"/>
                <a:gd name="T12" fmla="*/ 2147483647 w 3316"/>
                <a:gd name="T13" fmla="*/ 2147483647 h 1020"/>
                <a:gd name="T14" fmla="*/ 2147483647 w 3316"/>
                <a:gd name="T15" fmla="*/ 2147483647 h 1020"/>
                <a:gd name="T16" fmla="*/ 2147483647 w 3316"/>
                <a:gd name="T17" fmla="*/ 2147483647 h 1020"/>
                <a:gd name="T18" fmla="*/ 2147483647 w 3316"/>
                <a:gd name="T19" fmla="*/ 2147483647 h 1020"/>
                <a:gd name="T20" fmla="*/ 2147483647 w 3316"/>
                <a:gd name="T21" fmla="*/ 2147483647 h 1020"/>
                <a:gd name="T22" fmla="*/ 2147483647 w 3316"/>
                <a:gd name="T23" fmla="*/ 2147483647 h 1020"/>
                <a:gd name="T24" fmla="*/ 2147483647 w 3316"/>
                <a:gd name="T25" fmla="*/ 2147483647 h 1020"/>
                <a:gd name="T26" fmla="*/ 2147483647 w 3316"/>
                <a:gd name="T27" fmla="*/ 2147483647 h 1020"/>
                <a:gd name="T28" fmla="*/ 2147483647 w 3316"/>
                <a:gd name="T29" fmla="*/ 2147483647 h 1020"/>
                <a:gd name="T30" fmla="*/ 2147483647 w 3316"/>
                <a:gd name="T31" fmla="*/ 2147483647 h 1020"/>
                <a:gd name="T32" fmla="*/ 2147483647 w 3316"/>
                <a:gd name="T33" fmla="*/ 2147483647 h 1020"/>
                <a:gd name="T34" fmla="*/ 2147483647 w 3316"/>
                <a:gd name="T35" fmla="*/ 2147483647 h 1020"/>
                <a:gd name="T36" fmla="*/ 2147483647 w 3316"/>
                <a:gd name="T37" fmla="*/ 2147483647 h 1020"/>
                <a:gd name="T38" fmla="*/ 2147483647 w 3316"/>
                <a:gd name="T39" fmla="*/ 2147483647 h 1020"/>
                <a:gd name="T40" fmla="*/ 2147483647 w 3316"/>
                <a:gd name="T41" fmla="*/ 2147483647 h 1020"/>
                <a:gd name="T42" fmla="*/ 2147483647 w 3316"/>
                <a:gd name="T43" fmla="*/ 2147483647 h 1020"/>
                <a:gd name="T44" fmla="*/ 2147483647 w 3316"/>
                <a:gd name="T45" fmla="*/ 2147483647 h 1020"/>
                <a:gd name="T46" fmla="*/ 2147483647 w 3316"/>
                <a:gd name="T47" fmla="*/ 2147483647 h 1020"/>
                <a:gd name="T48" fmla="*/ 2147483647 w 3316"/>
                <a:gd name="T49" fmla="*/ 2147483647 h 1020"/>
                <a:gd name="T50" fmla="*/ 2147483647 w 3316"/>
                <a:gd name="T51" fmla="*/ 2147483647 h 1020"/>
                <a:gd name="T52" fmla="*/ 2147483647 w 3316"/>
                <a:gd name="T53" fmla="*/ 2147483647 h 1020"/>
                <a:gd name="T54" fmla="*/ 2147483647 w 3316"/>
                <a:gd name="T55" fmla="*/ 2147483647 h 1020"/>
                <a:gd name="T56" fmla="*/ 2147483647 w 3316"/>
                <a:gd name="T57" fmla="*/ 2147483647 h 1020"/>
                <a:gd name="T58" fmla="*/ 2147483647 w 3316"/>
                <a:gd name="T59" fmla="*/ 2147483647 h 1020"/>
                <a:gd name="T60" fmla="*/ 2147483647 w 3316"/>
                <a:gd name="T61" fmla="*/ 2147483647 h 1020"/>
                <a:gd name="T62" fmla="*/ 2147483647 w 3316"/>
                <a:gd name="T63" fmla="*/ 2147483647 h 1020"/>
                <a:gd name="T64" fmla="*/ 2147483647 w 3316"/>
                <a:gd name="T65" fmla="*/ 2147483647 h 1020"/>
                <a:gd name="T66" fmla="*/ 2147483647 w 3316"/>
                <a:gd name="T67" fmla="*/ 2147483647 h 1020"/>
                <a:gd name="T68" fmla="*/ 2147483647 w 3316"/>
                <a:gd name="T69" fmla="*/ 2147483647 h 1020"/>
                <a:gd name="T70" fmla="*/ 2147483647 w 3316"/>
                <a:gd name="T71" fmla="*/ 2147483647 h 1020"/>
                <a:gd name="T72" fmla="*/ 2147483647 w 3316"/>
                <a:gd name="T73" fmla="*/ 2147483647 h 1020"/>
                <a:gd name="T74" fmla="*/ 2147483647 w 3316"/>
                <a:gd name="T75" fmla="*/ 2147483647 h 1020"/>
                <a:gd name="T76" fmla="*/ 2147483647 w 3316"/>
                <a:gd name="T77" fmla="*/ 2147483647 h 1020"/>
                <a:gd name="T78" fmla="*/ 2147483647 w 3316"/>
                <a:gd name="T79" fmla="*/ 2147483647 h 1020"/>
                <a:gd name="T80" fmla="*/ 2147483647 w 3316"/>
                <a:gd name="T81" fmla="*/ 2147483647 h 1020"/>
                <a:gd name="T82" fmla="*/ 2147483647 w 3316"/>
                <a:gd name="T83" fmla="*/ 2147483647 h 10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16"/>
                <a:gd name="T127" fmla="*/ 0 h 1020"/>
                <a:gd name="T128" fmla="*/ 3316 w 3316"/>
                <a:gd name="T129" fmla="*/ 1020 h 10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16" h="1020">
                  <a:moveTo>
                    <a:pt x="0" y="930"/>
                  </a:moveTo>
                  <a:lnTo>
                    <a:pt x="30" y="945"/>
                  </a:lnTo>
                  <a:lnTo>
                    <a:pt x="60" y="930"/>
                  </a:lnTo>
                  <a:lnTo>
                    <a:pt x="75" y="945"/>
                  </a:lnTo>
                  <a:lnTo>
                    <a:pt x="105" y="930"/>
                  </a:lnTo>
                  <a:lnTo>
                    <a:pt x="135" y="945"/>
                  </a:lnTo>
                  <a:lnTo>
                    <a:pt x="165" y="915"/>
                  </a:lnTo>
                  <a:lnTo>
                    <a:pt x="180" y="945"/>
                  </a:lnTo>
                  <a:lnTo>
                    <a:pt x="210" y="930"/>
                  </a:lnTo>
                  <a:lnTo>
                    <a:pt x="240" y="945"/>
                  </a:lnTo>
                  <a:lnTo>
                    <a:pt x="270" y="930"/>
                  </a:lnTo>
                  <a:lnTo>
                    <a:pt x="285" y="945"/>
                  </a:lnTo>
                  <a:lnTo>
                    <a:pt x="315" y="960"/>
                  </a:lnTo>
                  <a:lnTo>
                    <a:pt x="345" y="945"/>
                  </a:lnTo>
                  <a:lnTo>
                    <a:pt x="375" y="975"/>
                  </a:lnTo>
                  <a:lnTo>
                    <a:pt x="390" y="960"/>
                  </a:lnTo>
                  <a:lnTo>
                    <a:pt x="420" y="960"/>
                  </a:lnTo>
                  <a:lnTo>
                    <a:pt x="450" y="930"/>
                  </a:lnTo>
                  <a:lnTo>
                    <a:pt x="465" y="960"/>
                  </a:lnTo>
                  <a:lnTo>
                    <a:pt x="495" y="945"/>
                  </a:lnTo>
                  <a:lnTo>
                    <a:pt x="525" y="930"/>
                  </a:lnTo>
                  <a:lnTo>
                    <a:pt x="555" y="930"/>
                  </a:lnTo>
                  <a:lnTo>
                    <a:pt x="570" y="960"/>
                  </a:lnTo>
                  <a:lnTo>
                    <a:pt x="600" y="960"/>
                  </a:lnTo>
                  <a:lnTo>
                    <a:pt x="630" y="960"/>
                  </a:lnTo>
                  <a:lnTo>
                    <a:pt x="660" y="945"/>
                  </a:lnTo>
                  <a:lnTo>
                    <a:pt x="675" y="945"/>
                  </a:lnTo>
                  <a:lnTo>
                    <a:pt x="705" y="945"/>
                  </a:lnTo>
                  <a:lnTo>
                    <a:pt x="735" y="945"/>
                  </a:lnTo>
                  <a:lnTo>
                    <a:pt x="765" y="945"/>
                  </a:lnTo>
                  <a:lnTo>
                    <a:pt x="780" y="930"/>
                  </a:lnTo>
                  <a:lnTo>
                    <a:pt x="810" y="915"/>
                  </a:lnTo>
                  <a:lnTo>
                    <a:pt x="840" y="930"/>
                  </a:lnTo>
                  <a:lnTo>
                    <a:pt x="870" y="945"/>
                  </a:lnTo>
                  <a:lnTo>
                    <a:pt x="885" y="930"/>
                  </a:lnTo>
                  <a:lnTo>
                    <a:pt x="915" y="930"/>
                  </a:lnTo>
                  <a:lnTo>
                    <a:pt x="945" y="945"/>
                  </a:lnTo>
                  <a:lnTo>
                    <a:pt x="960" y="990"/>
                  </a:lnTo>
                  <a:lnTo>
                    <a:pt x="990" y="1020"/>
                  </a:lnTo>
                  <a:lnTo>
                    <a:pt x="1020" y="930"/>
                  </a:lnTo>
                  <a:lnTo>
                    <a:pt x="1050" y="930"/>
                  </a:lnTo>
                  <a:lnTo>
                    <a:pt x="1065" y="855"/>
                  </a:lnTo>
                  <a:lnTo>
                    <a:pt x="1095" y="750"/>
                  </a:lnTo>
                  <a:lnTo>
                    <a:pt x="1125" y="540"/>
                  </a:lnTo>
                  <a:lnTo>
                    <a:pt x="1155" y="285"/>
                  </a:lnTo>
                  <a:lnTo>
                    <a:pt x="1170" y="180"/>
                  </a:lnTo>
                  <a:lnTo>
                    <a:pt x="1200" y="210"/>
                  </a:lnTo>
                  <a:lnTo>
                    <a:pt x="1230" y="135"/>
                  </a:lnTo>
                  <a:lnTo>
                    <a:pt x="1260" y="120"/>
                  </a:lnTo>
                  <a:lnTo>
                    <a:pt x="1275" y="165"/>
                  </a:lnTo>
                  <a:lnTo>
                    <a:pt x="1305" y="90"/>
                  </a:lnTo>
                  <a:lnTo>
                    <a:pt x="1335" y="105"/>
                  </a:lnTo>
                  <a:lnTo>
                    <a:pt x="1365" y="165"/>
                  </a:lnTo>
                  <a:lnTo>
                    <a:pt x="1380" y="225"/>
                  </a:lnTo>
                  <a:lnTo>
                    <a:pt x="1410" y="285"/>
                  </a:lnTo>
                  <a:lnTo>
                    <a:pt x="1440" y="525"/>
                  </a:lnTo>
                  <a:lnTo>
                    <a:pt x="1455" y="690"/>
                  </a:lnTo>
                  <a:lnTo>
                    <a:pt x="1485" y="810"/>
                  </a:lnTo>
                  <a:lnTo>
                    <a:pt x="1515" y="855"/>
                  </a:lnTo>
                  <a:lnTo>
                    <a:pt x="1545" y="885"/>
                  </a:lnTo>
                  <a:lnTo>
                    <a:pt x="1560" y="855"/>
                  </a:lnTo>
                  <a:lnTo>
                    <a:pt x="1590" y="870"/>
                  </a:lnTo>
                  <a:lnTo>
                    <a:pt x="1620" y="885"/>
                  </a:lnTo>
                  <a:lnTo>
                    <a:pt x="1650" y="900"/>
                  </a:lnTo>
                  <a:lnTo>
                    <a:pt x="1665" y="915"/>
                  </a:lnTo>
                  <a:lnTo>
                    <a:pt x="1695" y="915"/>
                  </a:lnTo>
                  <a:lnTo>
                    <a:pt x="1725" y="930"/>
                  </a:lnTo>
                  <a:lnTo>
                    <a:pt x="1755" y="930"/>
                  </a:lnTo>
                  <a:lnTo>
                    <a:pt x="1770" y="960"/>
                  </a:lnTo>
                  <a:lnTo>
                    <a:pt x="1800" y="930"/>
                  </a:lnTo>
                  <a:lnTo>
                    <a:pt x="1830" y="930"/>
                  </a:lnTo>
                  <a:lnTo>
                    <a:pt x="1845" y="915"/>
                  </a:lnTo>
                  <a:lnTo>
                    <a:pt x="1875" y="930"/>
                  </a:lnTo>
                  <a:lnTo>
                    <a:pt x="1905" y="855"/>
                  </a:lnTo>
                  <a:lnTo>
                    <a:pt x="1935" y="705"/>
                  </a:lnTo>
                  <a:lnTo>
                    <a:pt x="1950" y="525"/>
                  </a:lnTo>
                  <a:lnTo>
                    <a:pt x="1980" y="270"/>
                  </a:lnTo>
                  <a:lnTo>
                    <a:pt x="2010" y="120"/>
                  </a:lnTo>
                  <a:lnTo>
                    <a:pt x="2040" y="180"/>
                  </a:lnTo>
                  <a:lnTo>
                    <a:pt x="2055" y="105"/>
                  </a:lnTo>
                  <a:lnTo>
                    <a:pt x="2085" y="195"/>
                  </a:lnTo>
                  <a:lnTo>
                    <a:pt x="2115" y="120"/>
                  </a:lnTo>
                  <a:lnTo>
                    <a:pt x="2145" y="120"/>
                  </a:lnTo>
                  <a:lnTo>
                    <a:pt x="2160" y="90"/>
                  </a:lnTo>
                  <a:lnTo>
                    <a:pt x="2190" y="150"/>
                  </a:lnTo>
                  <a:lnTo>
                    <a:pt x="2220" y="195"/>
                  </a:lnTo>
                  <a:lnTo>
                    <a:pt x="2250" y="285"/>
                  </a:lnTo>
                  <a:lnTo>
                    <a:pt x="2265" y="555"/>
                  </a:lnTo>
                  <a:lnTo>
                    <a:pt x="2295" y="705"/>
                  </a:lnTo>
                  <a:lnTo>
                    <a:pt x="2325" y="855"/>
                  </a:lnTo>
                  <a:lnTo>
                    <a:pt x="2340" y="870"/>
                  </a:lnTo>
                  <a:lnTo>
                    <a:pt x="2370" y="855"/>
                  </a:lnTo>
                  <a:lnTo>
                    <a:pt x="2400" y="870"/>
                  </a:lnTo>
                  <a:lnTo>
                    <a:pt x="2430" y="825"/>
                  </a:lnTo>
                  <a:lnTo>
                    <a:pt x="2445" y="780"/>
                  </a:lnTo>
                  <a:lnTo>
                    <a:pt x="2475" y="825"/>
                  </a:lnTo>
                  <a:lnTo>
                    <a:pt x="2505" y="825"/>
                  </a:lnTo>
                  <a:lnTo>
                    <a:pt x="2535" y="885"/>
                  </a:lnTo>
                  <a:lnTo>
                    <a:pt x="2550" y="900"/>
                  </a:lnTo>
                  <a:lnTo>
                    <a:pt x="2580" y="885"/>
                  </a:lnTo>
                  <a:lnTo>
                    <a:pt x="2610" y="900"/>
                  </a:lnTo>
                  <a:lnTo>
                    <a:pt x="2640" y="900"/>
                  </a:lnTo>
                  <a:lnTo>
                    <a:pt x="2655" y="930"/>
                  </a:lnTo>
                  <a:lnTo>
                    <a:pt x="2685" y="885"/>
                  </a:lnTo>
                  <a:lnTo>
                    <a:pt x="2715" y="870"/>
                  </a:lnTo>
                  <a:lnTo>
                    <a:pt x="2745" y="825"/>
                  </a:lnTo>
                  <a:lnTo>
                    <a:pt x="2760" y="750"/>
                  </a:lnTo>
                  <a:lnTo>
                    <a:pt x="2790" y="555"/>
                  </a:lnTo>
                  <a:lnTo>
                    <a:pt x="2820" y="195"/>
                  </a:lnTo>
                  <a:lnTo>
                    <a:pt x="2836" y="90"/>
                  </a:lnTo>
                  <a:lnTo>
                    <a:pt x="2866" y="150"/>
                  </a:lnTo>
                  <a:lnTo>
                    <a:pt x="2896" y="45"/>
                  </a:lnTo>
                  <a:lnTo>
                    <a:pt x="2926" y="0"/>
                  </a:lnTo>
                  <a:lnTo>
                    <a:pt x="2941" y="15"/>
                  </a:lnTo>
                  <a:lnTo>
                    <a:pt x="2971" y="30"/>
                  </a:lnTo>
                  <a:lnTo>
                    <a:pt x="3001" y="150"/>
                  </a:lnTo>
                  <a:lnTo>
                    <a:pt x="3031" y="90"/>
                  </a:lnTo>
                  <a:lnTo>
                    <a:pt x="3046" y="150"/>
                  </a:lnTo>
                  <a:lnTo>
                    <a:pt x="3076" y="255"/>
                  </a:lnTo>
                  <a:lnTo>
                    <a:pt x="3106" y="540"/>
                  </a:lnTo>
                  <a:lnTo>
                    <a:pt x="3136" y="690"/>
                  </a:lnTo>
                  <a:lnTo>
                    <a:pt x="3151" y="825"/>
                  </a:lnTo>
                  <a:lnTo>
                    <a:pt x="3181" y="840"/>
                  </a:lnTo>
                  <a:lnTo>
                    <a:pt x="3211" y="855"/>
                  </a:lnTo>
                  <a:lnTo>
                    <a:pt x="3241" y="825"/>
                  </a:lnTo>
                  <a:lnTo>
                    <a:pt x="3256" y="885"/>
                  </a:lnTo>
                  <a:lnTo>
                    <a:pt x="3286" y="885"/>
                  </a:lnTo>
                  <a:lnTo>
                    <a:pt x="3316" y="885"/>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8510" name="Freeform 76"/>
            <p:cNvSpPr>
              <a:spLocks/>
            </p:cNvSpPr>
            <p:nvPr/>
          </p:nvSpPr>
          <p:spPr bwMode="auto">
            <a:xfrm>
              <a:off x="4180726" y="3239612"/>
              <a:ext cx="1302499" cy="296888"/>
            </a:xfrm>
            <a:custGeom>
              <a:avLst/>
              <a:gdLst>
                <a:gd name="T0" fmla="*/ 2147483647 w 2490"/>
                <a:gd name="T1" fmla="*/ 2147483647 h 885"/>
                <a:gd name="T2" fmla="*/ 2147483647 w 2490"/>
                <a:gd name="T3" fmla="*/ 2147483647 h 885"/>
                <a:gd name="T4" fmla="*/ 2147483647 w 2490"/>
                <a:gd name="T5" fmla="*/ 2147483647 h 885"/>
                <a:gd name="T6" fmla="*/ 2147483647 w 2490"/>
                <a:gd name="T7" fmla="*/ 2147483647 h 885"/>
                <a:gd name="T8" fmla="*/ 2147483647 w 2490"/>
                <a:gd name="T9" fmla="*/ 2147483647 h 885"/>
                <a:gd name="T10" fmla="*/ 2147483647 w 2490"/>
                <a:gd name="T11" fmla="*/ 2147483647 h 885"/>
                <a:gd name="T12" fmla="*/ 2147483647 w 2490"/>
                <a:gd name="T13" fmla="*/ 2147483647 h 885"/>
                <a:gd name="T14" fmla="*/ 2147483647 w 2490"/>
                <a:gd name="T15" fmla="*/ 2147483647 h 885"/>
                <a:gd name="T16" fmla="*/ 2147483647 w 2490"/>
                <a:gd name="T17" fmla="*/ 2147483647 h 885"/>
                <a:gd name="T18" fmla="*/ 2147483647 w 2490"/>
                <a:gd name="T19" fmla="*/ 2147483647 h 885"/>
                <a:gd name="T20" fmla="*/ 2147483647 w 2490"/>
                <a:gd name="T21" fmla="*/ 2147483647 h 885"/>
                <a:gd name="T22" fmla="*/ 2147483647 w 2490"/>
                <a:gd name="T23" fmla="*/ 2147483647 h 885"/>
                <a:gd name="T24" fmla="*/ 2147483647 w 2490"/>
                <a:gd name="T25" fmla="*/ 2147483647 h 885"/>
                <a:gd name="T26" fmla="*/ 2147483647 w 2490"/>
                <a:gd name="T27" fmla="*/ 2147483647 h 885"/>
                <a:gd name="T28" fmla="*/ 2147483647 w 2490"/>
                <a:gd name="T29" fmla="*/ 2147483647 h 885"/>
                <a:gd name="T30" fmla="*/ 2147483647 w 2490"/>
                <a:gd name="T31" fmla="*/ 2147483647 h 885"/>
                <a:gd name="T32" fmla="*/ 2147483647 w 2490"/>
                <a:gd name="T33" fmla="*/ 2147483647 h 885"/>
                <a:gd name="T34" fmla="*/ 2147483647 w 2490"/>
                <a:gd name="T35" fmla="*/ 2147483647 h 885"/>
                <a:gd name="T36" fmla="*/ 2147483647 w 2490"/>
                <a:gd name="T37" fmla="*/ 2147483647 h 885"/>
                <a:gd name="T38" fmla="*/ 2147483647 w 2490"/>
                <a:gd name="T39" fmla="*/ 2147483647 h 885"/>
                <a:gd name="T40" fmla="*/ 2147483647 w 2490"/>
                <a:gd name="T41" fmla="*/ 2147483647 h 885"/>
                <a:gd name="T42" fmla="*/ 2147483647 w 2490"/>
                <a:gd name="T43" fmla="*/ 2147483647 h 885"/>
                <a:gd name="T44" fmla="*/ 2147483647 w 2490"/>
                <a:gd name="T45" fmla="*/ 2147483647 h 885"/>
                <a:gd name="T46" fmla="*/ 2147483647 w 2490"/>
                <a:gd name="T47" fmla="*/ 2147483647 h 885"/>
                <a:gd name="T48" fmla="*/ 2147483647 w 2490"/>
                <a:gd name="T49" fmla="*/ 2147483647 h 885"/>
                <a:gd name="T50" fmla="*/ 2147483647 w 2490"/>
                <a:gd name="T51" fmla="*/ 2147483647 h 885"/>
                <a:gd name="T52" fmla="*/ 2147483647 w 2490"/>
                <a:gd name="T53" fmla="*/ 2147483647 h 885"/>
                <a:gd name="T54" fmla="*/ 2147483647 w 2490"/>
                <a:gd name="T55" fmla="*/ 2147483647 h 885"/>
                <a:gd name="T56" fmla="*/ 2147483647 w 2490"/>
                <a:gd name="T57" fmla="*/ 2147483647 h 885"/>
                <a:gd name="T58" fmla="*/ 2147483647 w 2490"/>
                <a:gd name="T59" fmla="*/ 2147483647 h 885"/>
                <a:gd name="T60" fmla="*/ 2147483647 w 2490"/>
                <a:gd name="T61" fmla="*/ 2147483647 h 885"/>
                <a:gd name="T62" fmla="*/ 2147483647 w 2490"/>
                <a:gd name="T63" fmla="*/ 2147483647 h 885"/>
                <a:gd name="T64" fmla="*/ 2147483647 w 2490"/>
                <a:gd name="T65" fmla="*/ 2147483647 h 885"/>
                <a:gd name="T66" fmla="*/ 2147483647 w 2490"/>
                <a:gd name="T67" fmla="*/ 2147483647 h 885"/>
                <a:gd name="T68" fmla="*/ 2147483647 w 2490"/>
                <a:gd name="T69" fmla="*/ 2147483647 h 885"/>
                <a:gd name="T70" fmla="*/ 2147483647 w 2490"/>
                <a:gd name="T71" fmla="*/ 2147483647 h 885"/>
                <a:gd name="T72" fmla="*/ 2147483647 w 2490"/>
                <a:gd name="T73" fmla="*/ 2147483647 h 885"/>
                <a:gd name="T74" fmla="*/ 2147483647 w 2490"/>
                <a:gd name="T75" fmla="*/ 2147483647 h 885"/>
                <a:gd name="T76" fmla="*/ 2147483647 w 2490"/>
                <a:gd name="T77" fmla="*/ 2147483647 h 885"/>
                <a:gd name="T78" fmla="*/ 2147483647 w 2490"/>
                <a:gd name="T79" fmla="*/ 2147483647 h 885"/>
                <a:gd name="T80" fmla="*/ 2147483647 w 2490"/>
                <a:gd name="T81" fmla="*/ 2147483647 h 885"/>
                <a:gd name="T82" fmla="*/ 2147483647 w 2490"/>
                <a:gd name="T83" fmla="*/ 2147483647 h 885"/>
                <a:gd name="T84" fmla="*/ 2147483647 w 2490"/>
                <a:gd name="T85" fmla="*/ 2147483647 h 885"/>
                <a:gd name="T86" fmla="*/ 2147483647 w 2490"/>
                <a:gd name="T87" fmla="*/ 2147483647 h 885"/>
                <a:gd name="T88" fmla="*/ 2147483647 w 2490"/>
                <a:gd name="T89" fmla="*/ 2147483647 h 885"/>
                <a:gd name="T90" fmla="*/ 2147483647 w 2490"/>
                <a:gd name="T91" fmla="*/ 2147483647 h 885"/>
                <a:gd name="T92" fmla="*/ 2147483647 w 2490"/>
                <a:gd name="T93" fmla="*/ 2147483647 h 885"/>
                <a:gd name="T94" fmla="*/ 2147483647 w 2490"/>
                <a:gd name="T95" fmla="*/ 2147483647 h 8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90"/>
                <a:gd name="T145" fmla="*/ 0 h 885"/>
                <a:gd name="T146" fmla="*/ 2490 w 2490"/>
                <a:gd name="T147" fmla="*/ 885 h 8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90" h="885">
                  <a:moveTo>
                    <a:pt x="0" y="765"/>
                  </a:moveTo>
                  <a:lnTo>
                    <a:pt x="15" y="780"/>
                  </a:lnTo>
                  <a:lnTo>
                    <a:pt x="45" y="810"/>
                  </a:lnTo>
                  <a:lnTo>
                    <a:pt x="75" y="750"/>
                  </a:lnTo>
                  <a:lnTo>
                    <a:pt x="105" y="750"/>
                  </a:lnTo>
                  <a:lnTo>
                    <a:pt x="120" y="735"/>
                  </a:lnTo>
                  <a:lnTo>
                    <a:pt x="150" y="750"/>
                  </a:lnTo>
                  <a:lnTo>
                    <a:pt x="180" y="735"/>
                  </a:lnTo>
                  <a:lnTo>
                    <a:pt x="210" y="750"/>
                  </a:lnTo>
                  <a:lnTo>
                    <a:pt x="225" y="735"/>
                  </a:lnTo>
                  <a:lnTo>
                    <a:pt x="255" y="630"/>
                  </a:lnTo>
                  <a:lnTo>
                    <a:pt x="285" y="555"/>
                  </a:lnTo>
                  <a:lnTo>
                    <a:pt x="315" y="375"/>
                  </a:lnTo>
                  <a:lnTo>
                    <a:pt x="330" y="105"/>
                  </a:lnTo>
                  <a:lnTo>
                    <a:pt x="360" y="15"/>
                  </a:lnTo>
                  <a:lnTo>
                    <a:pt x="390" y="90"/>
                  </a:lnTo>
                  <a:lnTo>
                    <a:pt x="405" y="0"/>
                  </a:lnTo>
                  <a:lnTo>
                    <a:pt x="435" y="45"/>
                  </a:lnTo>
                  <a:lnTo>
                    <a:pt x="465" y="45"/>
                  </a:lnTo>
                  <a:lnTo>
                    <a:pt x="495" y="75"/>
                  </a:lnTo>
                  <a:lnTo>
                    <a:pt x="510" y="75"/>
                  </a:lnTo>
                  <a:lnTo>
                    <a:pt x="540" y="105"/>
                  </a:lnTo>
                  <a:lnTo>
                    <a:pt x="570" y="135"/>
                  </a:lnTo>
                  <a:lnTo>
                    <a:pt x="600" y="375"/>
                  </a:lnTo>
                  <a:lnTo>
                    <a:pt x="615" y="540"/>
                  </a:lnTo>
                  <a:lnTo>
                    <a:pt x="645" y="690"/>
                  </a:lnTo>
                  <a:lnTo>
                    <a:pt x="675" y="810"/>
                  </a:lnTo>
                  <a:lnTo>
                    <a:pt x="705" y="825"/>
                  </a:lnTo>
                  <a:lnTo>
                    <a:pt x="720" y="825"/>
                  </a:lnTo>
                  <a:lnTo>
                    <a:pt x="750" y="825"/>
                  </a:lnTo>
                  <a:lnTo>
                    <a:pt x="780" y="795"/>
                  </a:lnTo>
                  <a:lnTo>
                    <a:pt x="810" y="825"/>
                  </a:lnTo>
                  <a:lnTo>
                    <a:pt x="825" y="780"/>
                  </a:lnTo>
                  <a:lnTo>
                    <a:pt x="855" y="810"/>
                  </a:lnTo>
                  <a:lnTo>
                    <a:pt x="885" y="825"/>
                  </a:lnTo>
                  <a:lnTo>
                    <a:pt x="900" y="810"/>
                  </a:lnTo>
                  <a:lnTo>
                    <a:pt x="930" y="825"/>
                  </a:lnTo>
                  <a:lnTo>
                    <a:pt x="960" y="810"/>
                  </a:lnTo>
                  <a:lnTo>
                    <a:pt x="990" y="825"/>
                  </a:lnTo>
                  <a:lnTo>
                    <a:pt x="1005" y="825"/>
                  </a:lnTo>
                  <a:lnTo>
                    <a:pt x="1035" y="855"/>
                  </a:lnTo>
                  <a:lnTo>
                    <a:pt x="1065" y="810"/>
                  </a:lnTo>
                  <a:lnTo>
                    <a:pt x="1095" y="825"/>
                  </a:lnTo>
                  <a:lnTo>
                    <a:pt x="1110" y="825"/>
                  </a:lnTo>
                  <a:lnTo>
                    <a:pt x="1140" y="795"/>
                  </a:lnTo>
                  <a:lnTo>
                    <a:pt x="1170" y="825"/>
                  </a:lnTo>
                  <a:lnTo>
                    <a:pt x="1200" y="810"/>
                  </a:lnTo>
                  <a:lnTo>
                    <a:pt x="1215" y="825"/>
                  </a:lnTo>
                  <a:lnTo>
                    <a:pt x="1245" y="840"/>
                  </a:lnTo>
                  <a:lnTo>
                    <a:pt x="1275" y="825"/>
                  </a:lnTo>
                  <a:lnTo>
                    <a:pt x="1305" y="855"/>
                  </a:lnTo>
                  <a:lnTo>
                    <a:pt x="1320" y="840"/>
                  </a:lnTo>
                  <a:lnTo>
                    <a:pt x="1350" y="825"/>
                  </a:lnTo>
                  <a:lnTo>
                    <a:pt x="1380" y="825"/>
                  </a:lnTo>
                  <a:lnTo>
                    <a:pt x="1395" y="825"/>
                  </a:lnTo>
                  <a:lnTo>
                    <a:pt x="1425" y="825"/>
                  </a:lnTo>
                  <a:lnTo>
                    <a:pt x="1455" y="840"/>
                  </a:lnTo>
                  <a:lnTo>
                    <a:pt x="1485" y="855"/>
                  </a:lnTo>
                  <a:lnTo>
                    <a:pt x="1500" y="885"/>
                  </a:lnTo>
                  <a:lnTo>
                    <a:pt x="1530" y="885"/>
                  </a:lnTo>
                  <a:lnTo>
                    <a:pt x="1560" y="885"/>
                  </a:lnTo>
                  <a:lnTo>
                    <a:pt x="1590" y="870"/>
                  </a:lnTo>
                  <a:lnTo>
                    <a:pt x="1605" y="840"/>
                  </a:lnTo>
                  <a:lnTo>
                    <a:pt x="1635" y="795"/>
                  </a:lnTo>
                  <a:lnTo>
                    <a:pt x="1665" y="810"/>
                  </a:lnTo>
                  <a:lnTo>
                    <a:pt x="1695" y="780"/>
                  </a:lnTo>
                  <a:lnTo>
                    <a:pt x="1710" y="795"/>
                  </a:lnTo>
                  <a:lnTo>
                    <a:pt x="1740" y="825"/>
                  </a:lnTo>
                  <a:lnTo>
                    <a:pt x="1770" y="825"/>
                  </a:lnTo>
                  <a:lnTo>
                    <a:pt x="1785" y="825"/>
                  </a:lnTo>
                  <a:lnTo>
                    <a:pt x="1815" y="840"/>
                  </a:lnTo>
                  <a:lnTo>
                    <a:pt x="1845" y="825"/>
                  </a:lnTo>
                  <a:lnTo>
                    <a:pt x="1875" y="825"/>
                  </a:lnTo>
                  <a:lnTo>
                    <a:pt x="1890" y="855"/>
                  </a:lnTo>
                  <a:lnTo>
                    <a:pt x="1920" y="825"/>
                  </a:lnTo>
                  <a:lnTo>
                    <a:pt x="1950" y="825"/>
                  </a:lnTo>
                  <a:lnTo>
                    <a:pt x="1980" y="825"/>
                  </a:lnTo>
                  <a:lnTo>
                    <a:pt x="1995" y="840"/>
                  </a:lnTo>
                  <a:lnTo>
                    <a:pt x="2025" y="825"/>
                  </a:lnTo>
                  <a:lnTo>
                    <a:pt x="2055" y="825"/>
                  </a:lnTo>
                  <a:lnTo>
                    <a:pt x="2085" y="840"/>
                  </a:lnTo>
                  <a:lnTo>
                    <a:pt x="2100" y="780"/>
                  </a:lnTo>
                  <a:lnTo>
                    <a:pt x="2130" y="765"/>
                  </a:lnTo>
                  <a:lnTo>
                    <a:pt x="2160" y="750"/>
                  </a:lnTo>
                  <a:lnTo>
                    <a:pt x="2190" y="780"/>
                  </a:lnTo>
                  <a:lnTo>
                    <a:pt x="2205" y="765"/>
                  </a:lnTo>
                  <a:lnTo>
                    <a:pt x="2235" y="810"/>
                  </a:lnTo>
                  <a:lnTo>
                    <a:pt x="2265" y="795"/>
                  </a:lnTo>
                  <a:lnTo>
                    <a:pt x="2280" y="810"/>
                  </a:lnTo>
                  <a:lnTo>
                    <a:pt x="2310" y="855"/>
                  </a:lnTo>
                  <a:lnTo>
                    <a:pt x="2340" y="825"/>
                  </a:lnTo>
                  <a:lnTo>
                    <a:pt x="2370" y="810"/>
                  </a:lnTo>
                  <a:lnTo>
                    <a:pt x="2385" y="810"/>
                  </a:lnTo>
                  <a:lnTo>
                    <a:pt x="2415" y="810"/>
                  </a:lnTo>
                  <a:lnTo>
                    <a:pt x="2445" y="855"/>
                  </a:lnTo>
                  <a:lnTo>
                    <a:pt x="2475" y="870"/>
                  </a:lnTo>
                  <a:lnTo>
                    <a:pt x="2490" y="84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grpSp>
      <p:sp>
        <p:nvSpPr>
          <p:cNvPr id="2" name="Footer Placeholder 1">
            <a:extLst>
              <a:ext uri="{FF2B5EF4-FFF2-40B4-BE49-F238E27FC236}">
                <a16:creationId xmlns:a16="http://schemas.microsoft.com/office/drawing/2014/main" id="{EC10444E-0C11-43B3-85B1-FC1377D0C6F5}"/>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45235988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1"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1928D3A2-60F9-4089-AC2C-D5D953D066AE}" type="slidenum">
              <a:rPr lang="en-US" smtClean="0">
                <a:solidFill>
                  <a:srgbClr val="FFFFFF"/>
                </a:solidFill>
              </a:rPr>
              <a:pPr fontAlgn="base">
                <a:spcBef>
                  <a:spcPct val="0"/>
                </a:spcBef>
                <a:spcAft>
                  <a:spcPct val="0"/>
                </a:spcAft>
                <a:defRPr/>
              </a:pPr>
              <a:t>15</a:t>
            </a:fld>
            <a:endParaRPr lang="en-US">
              <a:solidFill>
                <a:srgbClr val="FFFFFF"/>
              </a:solidFill>
            </a:endParaRPr>
          </a:p>
        </p:txBody>
      </p:sp>
      <p:pic>
        <p:nvPicPr>
          <p:cNvPr id="49156" name="Picture 32"/>
          <p:cNvPicPr>
            <a:picLocks noChangeAspect="1" noChangeArrowheads="1"/>
          </p:cNvPicPr>
          <p:nvPr/>
        </p:nvPicPr>
        <p:blipFill>
          <a:blip r:embed="rId2">
            <a:extLst>
              <a:ext uri="{28A0092B-C50C-407E-A947-70E740481C1C}">
                <a14:useLocalDpi xmlns:a14="http://schemas.microsoft.com/office/drawing/2010/main" val="0"/>
              </a:ext>
            </a:extLst>
          </a:blip>
          <a:srcRect l="7588" t="25641" r="7684"/>
          <a:stretch>
            <a:fillRect/>
          </a:stretch>
        </p:blipFill>
        <p:spPr bwMode="auto">
          <a:xfrm>
            <a:off x="4722815" y="1720852"/>
            <a:ext cx="3959225" cy="1560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ounded Rectangle 6"/>
          <p:cNvSpPr/>
          <p:nvPr/>
        </p:nvSpPr>
        <p:spPr>
          <a:xfrm>
            <a:off x="5364163" y="1654175"/>
            <a:ext cx="457200" cy="3048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10" name="Group 9">
            <a:extLst>
              <a:ext uri="{FF2B5EF4-FFF2-40B4-BE49-F238E27FC236}">
                <a16:creationId xmlns:a16="http://schemas.microsoft.com/office/drawing/2014/main" id="{DBC1B074-43D4-4472-B436-3BAA08422BB1}"/>
              </a:ext>
            </a:extLst>
          </p:cNvPr>
          <p:cNvGrpSpPr/>
          <p:nvPr/>
        </p:nvGrpSpPr>
        <p:grpSpPr>
          <a:xfrm>
            <a:off x="119271" y="5915687"/>
            <a:ext cx="816389" cy="835917"/>
            <a:chOff x="1693381" y="4398972"/>
            <a:chExt cx="1003544" cy="993508"/>
          </a:xfrm>
        </p:grpSpPr>
        <p:pic>
          <p:nvPicPr>
            <p:cNvPr id="11" name="Picture 10">
              <a:extLst>
                <a:ext uri="{FF2B5EF4-FFF2-40B4-BE49-F238E27FC236}">
                  <a16:creationId xmlns:a16="http://schemas.microsoft.com/office/drawing/2014/main" id="{3BD1CDEB-1AF7-4E73-9517-B0D5D28FB003}"/>
                </a:ext>
              </a:extLst>
            </p:cNvPr>
            <p:cNvPicPr>
              <a:picLocks noChangeAspect="1"/>
            </p:cNvPicPr>
            <p:nvPr/>
          </p:nvPicPr>
          <p:blipFill>
            <a:blip r:embed="rId3"/>
            <a:stretch>
              <a:fillRect/>
            </a:stretch>
          </p:blipFill>
          <p:spPr>
            <a:xfrm>
              <a:off x="1693381" y="4398972"/>
              <a:ext cx="1003544" cy="993508"/>
            </a:xfrm>
            <a:prstGeom prst="rect">
              <a:avLst/>
            </a:prstGeom>
          </p:spPr>
        </p:pic>
        <p:sp>
          <p:nvSpPr>
            <p:cNvPr id="12" name="TextBox 11">
              <a:extLst>
                <a:ext uri="{FF2B5EF4-FFF2-40B4-BE49-F238E27FC236}">
                  <a16:creationId xmlns:a16="http://schemas.microsoft.com/office/drawing/2014/main" id="{CC3A5237-2858-47DC-8C97-5B54F27AFB20}"/>
                </a:ext>
              </a:extLst>
            </p:cNvPr>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sp>
        <p:nvSpPr>
          <p:cNvPr id="9" name="Title 1">
            <a:extLst>
              <a:ext uri="{FF2B5EF4-FFF2-40B4-BE49-F238E27FC236}">
                <a16:creationId xmlns:a16="http://schemas.microsoft.com/office/drawing/2014/main" id="{2A4F1AA2-197C-41C5-AE4E-73F7E9F3642F}"/>
              </a:ext>
            </a:extLst>
          </p:cNvPr>
          <p:cNvSpPr>
            <a:spLocks noGrp="1"/>
          </p:cNvSpPr>
          <p:nvPr>
            <p:ph type="title"/>
          </p:nvPr>
        </p:nvSpPr>
        <p:spPr>
          <a:xfrm>
            <a:off x="457200" y="470003"/>
            <a:ext cx="8229600" cy="1066800"/>
          </a:xfrm>
        </p:spPr>
        <p:txBody>
          <a:bodyPr/>
          <a:lstStyle/>
          <a:p>
            <a:pPr eaLnBrk="1" hangingPunct="1"/>
            <a:r>
              <a:rPr lang="en-US" altLang="en-US" dirty="0"/>
              <a:t>Entomology</a:t>
            </a:r>
          </a:p>
        </p:txBody>
      </p:sp>
      <p:sp>
        <p:nvSpPr>
          <p:cNvPr id="2" name="Footer Placeholder 1">
            <a:extLst>
              <a:ext uri="{FF2B5EF4-FFF2-40B4-BE49-F238E27FC236}">
                <a16:creationId xmlns:a16="http://schemas.microsoft.com/office/drawing/2014/main" id="{BC8FD4FF-AED8-41F4-BE7F-EBD3A22D1CDE}"/>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235699395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457200" y="773113"/>
            <a:ext cx="8229600" cy="1066800"/>
          </a:xfrm>
        </p:spPr>
        <p:txBody>
          <a:bodyPr>
            <a:normAutofit fontScale="90000"/>
          </a:bodyPr>
          <a:lstStyle/>
          <a:p>
            <a:r>
              <a:rPr lang="en-US" altLang="en-US">
                <a:ea typeface="ＭＳ Ｐゴシック" pitchFamily="-107" charset="-128"/>
              </a:rPr>
              <a:t>Distance Measures:</a:t>
            </a:r>
            <a:br>
              <a:rPr lang="en-US" altLang="en-US">
                <a:ea typeface="ＭＳ Ｐゴシック" pitchFamily="-107" charset="-128"/>
              </a:rPr>
            </a:br>
            <a:r>
              <a:rPr lang="en-US" altLang="en-US">
                <a:ea typeface="ＭＳ Ｐゴシック" pitchFamily="-107" charset="-128"/>
              </a:rPr>
              <a:t>LCSS against Euclidean, DTW</a:t>
            </a:r>
            <a:br>
              <a:rPr lang="en-US" altLang="en-US">
                <a:ea typeface="ＭＳ Ｐゴシック" pitchFamily="-107" charset="-128"/>
              </a:rPr>
            </a:br>
            <a:endParaRPr lang="en-US" altLang="en-US">
              <a:ea typeface="ＭＳ Ｐゴシック" pitchFamily="-107" charset="-128"/>
            </a:endParaRPr>
          </a:p>
        </p:txBody>
      </p:sp>
      <p:sp>
        <p:nvSpPr>
          <p:cNvPr id="19459" name="Content Placeholder 2"/>
          <p:cNvSpPr>
            <a:spLocks noGrp="1"/>
          </p:cNvSpPr>
          <p:nvPr>
            <p:ph idx="1"/>
          </p:nvPr>
        </p:nvSpPr>
        <p:spPr>
          <a:xfrm>
            <a:off x="457200" y="1835150"/>
            <a:ext cx="8229600" cy="4718050"/>
          </a:xfrm>
        </p:spPr>
        <p:txBody>
          <a:bodyPr>
            <a:normAutofit lnSpcReduction="10000"/>
          </a:bodyPr>
          <a:lstStyle/>
          <a:p>
            <a:endParaRPr lang="en-US" altLang="en-US" sz="2000" dirty="0">
              <a:ea typeface="ＭＳ Ｐゴシック" pitchFamily="-107" charset="-128"/>
            </a:endParaRPr>
          </a:p>
          <a:p>
            <a:r>
              <a:rPr lang="en-US" altLang="en-US" sz="2200" dirty="0">
                <a:ea typeface="ＭＳ Ｐゴシック" pitchFamily="-107" charset="-128"/>
              </a:rPr>
              <a:t>Euclidean</a:t>
            </a:r>
          </a:p>
          <a:p>
            <a:pPr lvl="1"/>
            <a:r>
              <a:rPr lang="en-US" altLang="en-US" sz="2000" dirty="0">
                <a:ea typeface="ＭＳ Ｐゴシック" pitchFamily="-107" charset="-128"/>
              </a:rPr>
              <a:t>rigid</a:t>
            </a:r>
          </a:p>
          <a:p>
            <a:endParaRPr lang="en-US" altLang="en-US" sz="2000" dirty="0">
              <a:ea typeface="ＭＳ Ｐゴシック" pitchFamily="-107" charset="-128"/>
            </a:endParaRPr>
          </a:p>
          <a:p>
            <a:endParaRPr lang="en-US" altLang="en-US" sz="2000" dirty="0">
              <a:ea typeface="ＭＳ Ｐゴシック" pitchFamily="-107" charset="-128"/>
            </a:endParaRPr>
          </a:p>
          <a:p>
            <a:endParaRPr lang="en-US" altLang="en-US" sz="2000" dirty="0">
              <a:ea typeface="ＭＳ Ｐゴシック" pitchFamily="-107" charset="-128"/>
            </a:endParaRPr>
          </a:p>
          <a:p>
            <a:r>
              <a:rPr lang="en-US" altLang="en-US" sz="2200" dirty="0">
                <a:ea typeface="ＭＳ Ｐゴシック" pitchFamily="-107" charset="-128"/>
              </a:rPr>
              <a:t>Dynamic Time Warping (DTW)</a:t>
            </a:r>
          </a:p>
          <a:p>
            <a:pPr lvl="1"/>
            <a:r>
              <a:rPr lang="en-US" altLang="en-US" sz="2000" dirty="0">
                <a:ea typeface="ＭＳ Ｐゴシック" pitchFamily="-107" charset="-128"/>
              </a:rPr>
              <a:t>allows local scaling</a:t>
            </a:r>
          </a:p>
          <a:p>
            <a:endParaRPr lang="en-US" altLang="en-US" sz="2000" dirty="0">
              <a:ea typeface="ＭＳ Ｐゴシック" pitchFamily="-107" charset="-128"/>
            </a:endParaRPr>
          </a:p>
          <a:p>
            <a:endParaRPr lang="en-US" altLang="en-US" sz="2000" dirty="0">
              <a:ea typeface="ＭＳ Ｐゴシック" pitchFamily="-107" charset="-128"/>
            </a:endParaRPr>
          </a:p>
          <a:p>
            <a:endParaRPr lang="en-US" altLang="en-US" sz="2000" dirty="0">
              <a:ea typeface="ＭＳ Ｐゴシック" pitchFamily="-107" charset="-128"/>
            </a:endParaRPr>
          </a:p>
          <a:p>
            <a:r>
              <a:rPr lang="en-US" altLang="en-US" sz="2200" dirty="0">
                <a:ea typeface="ＭＳ Ｐゴシック" pitchFamily="-107" charset="-128"/>
              </a:rPr>
              <a:t>Longest Common </a:t>
            </a:r>
            <a:r>
              <a:rPr lang="en-US" altLang="en-US" sz="2200" dirty="0" err="1">
                <a:ea typeface="ＭＳ Ｐゴシック" pitchFamily="-107" charset="-128"/>
              </a:rPr>
              <a:t>SubSequence</a:t>
            </a:r>
            <a:r>
              <a:rPr lang="en-US" altLang="en-US" sz="2200" dirty="0">
                <a:ea typeface="ＭＳ Ｐゴシック" pitchFamily="-107" charset="-128"/>
              </a:rPr>
              <a:t> (LCSS)</a:t>
            </a:r>
          </a:p>
          <a:p>
            <a:pPr lvl="1"/>
            <a:r>
              <a:rPr lang="en-US" altLang="en-US" sz="2000" dirty="0">
                <a:ea typeface="ＭＳ Ｐゴシック" pitchFamily="-107" charset="-128"/>
              </a:rPr>
              <a:t>allows local scaling</a:t>
            </a:r>
          </a:p>
          <a:p>
            <a:pPr lvl="1"/>
            <a:r>
              <a:rPr lang="en-US" altLang="en-US" sz="2000" dirty="0">
                <a:ea typeface="ＭＳ Ｐゴシック" pitchFamily="-107" charset="-128"/>
              </a:rPr>
              <a:t>ignores outliers</a:t>
            </a:r>
          </a:p>
        </p:txBody>
      </p:sp>
      <p:sp>
        <p:nvSpPr>
          <p:cNvPr id="19461" name="Slide Number Placeholder 4"/>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Georgia" pitchFamily="-107" charset="0"/>
                <a:cs typeface="Arial" charset="0"/>
              </a:defRPr>
            </a:lvl1pPr>
            <a:lvl2pPr marL="742950" indent="-285750" eaLnBrk="0" hangingPunct="0">
              <a:defRPr>
                <a:solidFill>
                  <a:schemeClr val="tx1"/>
                </a:solidFill>
                <a:latin typeface="Georgia" pitchFamily="-107" charset="0"/>
                <a:cs typeface="Arial" charset="0"/>
              </a:defRPr>
            </a:lvl2pPr>
            <a:lvl3pPr marL="1143000" indent="-228600" eaLnBrk="0" hangingPunct="0">
              <a:defRPr>
                <a:solidFill>
                  <a:schemeClr val="tx1"/>
                </a:solidFill>
                <a:latin typeface="Georgia" pitchFamily="-107" charset="0"/>
                <a:cs typeface="Arial" charset="0"/>
              </a:defRPr>
            </a:lvl3pPr>
            <a:lvl4pPr marL="1600200" indent="-228600" eaLnBrk="0" hangingPunct="0">
              <a:defRPr>
                <a:solidFill>
                  <a:schemeClr val="tx1"/>
                </a:solidFill>
                <a:latin typeface="Georgia" pitchFamily="-107" charset="0"/>
                <a:cs typeface="Arial" charset="0"/>
              </a:defRPr>
            </a:lvl4pPr>
            <a:lvl5pPr marL="2057400" indent="-228600" eaLnBrk="0" hangingPunct="0">
              <a:defRPr>
                <a:solidFill>
                  <a:schemeClr val="tx1"/>
                </a:solidFill>
                <a:latin typeface="Georgia" pitchFamily="-107" charset="0"/>
                <a:cs typeface="Arial" charset="0"/>
              </a:defRPr>
            </a:lvl5pPr>
            <a:lvl6pPr marL="2514600" indent="-228600" eaLnBrk="0" fontAlgn="base" hangingPunct="0">
              <a:spcBef>
                <a:spcPct val="0"/>
              </a:spcBef>
              <a:spcAft>
                <a:spcPct val="0"/>
              </a:spcAft>
              <a:defRPr>
                <a:solidFill>
                  <a:schemeClr val="tx1"/>
                </a:solidFill>
                <a:latin typeface="Georgia" pitchFamily="-107" charset="0"/>
                <a:cs typeface="Arial" charset="0"/>
              </a:defRPr>
            </a:lvl6pPr>
            <a:lvl7pPr marL="2971800" indent="-228600" eaLnBrk="0" fontAlgn="base" hangingPunct="0">
              <a:spcBef>
                <a:spcPct val="0"/>
              </a:spcBef>
              <a:spcAft>
                <a:spcPct val="0"/>
              </a:spcAft>
              <a:defRPr>
                <a:solidFill>
                  <a:schemeClr val="tx1"/>
                </a:solidFill>
                <a:latin typeface="Georgia" pitchFamily="-107" charset="0"/>
                <a:cs typeface="Arial" charset="0"/>
              </a:defRPr>
            </a:lvl7pPr>
            <a:lvl8pPr marL="3429000" indent="-228600" eaLnBrk="0" fontAlgn="base" hangingPunct="0">
              <a:spcBef>
                <a:spcPct val="0"/>
              </a:spcBef>
              <a:spcAft>
                <a:spcPct val="0"/>
              </a:spcAft>
              <a:defRPr>
                <a:solidFill>
                  <a:schemeClr val="tx1"/>
                </a:solidFill>
                <a:latin typeface="Georgia" pitchFamily="-107" charset="0"/>
                <a:cs typeface="Arial" charset="0"/>
              </a:defRPr>
            </a:lvl8pPr>
            <a:lvl9pPr marL="3886200" indent="-228600" eaLnBrk="0" fontAlgn="base" hangingPunct="0">
              <a:spcBef>
                <a:spcPct val="0"/>
              </a:spcBef>
              <a:spcAft>
                <a:spcPct val="0"/>
              </a:spcAft>
              <a:defRPr>
                <a:solidFill>
                  <a:schemeClr val="tx1"/>
                </a:solidFill>
                <a:latin typeface="Georgia" pitchFamily="-107" charset="0"/>
                <a:cs typeface="Arial" charset="0"/>
              </a:defRPr>
            </a:lvl9pPr>
          </a:lstStyle>
          <a:p>
            <a:pPr eaLnBrk="1" hangingPunct="1"/>
            <a:fld id="{95378FD9-C8DD-4499-8F91-249FCF1593CD}" type="slidenum">
              <a:rPr lang="en-US" altLang="en-US">
                <a:solidFill>
                  <a:srgbClr val="FFFFFF"/>
                </a:solidFill>
              </a:rPr>
              <a:pPr eaLnBrk="1" hangingPunct="1"/>
              <a:t>150</a:t>
            </a:fld>
            <a:endParaRPr lang="en-US" altLang="en-US">
              <a:solidFill>
                <a:srgbClr val="FFFFFF"/>
              </a:solidFill>
            </a:endParaRPr>
          </a:p>
        </p:txBody>
      </p:sp>
      <p:grpSp>
        <p:nvGrpSpPr>
          <p:cNvPr id="19462" name="Group 145"/>
          <p:cNvGrpSpPr>
            <a:grpSpLocks/>
          </p:cNvGrpSpPr>
          <p:nvPr/>
        </p:nvGrpSpPr>
        <p:grpSpPr bwMode="auto">
          <a:xfrm>
            <a:off x="3305175" y="1847850"/>
            <a:ext cx="2660650" cy="1350963"/>
            <a:chOff x="2713503" y="3060358"/>
            <a:chExt cx="3044825" cy="1631950"/>
          </a:xfrm>
        </p:grpSpPr>
        <p:sp>
          <p:nvSpPr>
            <p:cNvPr id="19536" name="Line 6"/>
            <p:cNvSpPr>
              <a:spLocks noChangeShapeType="1"/>
            </p:cNvSpPr>
            <p:nvPr/>
          </p:nvSpPr>
          <p:spPr bwMode="auto">
            <a:xfrm>
              <a:off x="2713503" y="3377785"/>
              <a:ext cx="1698"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37" name="Line 41"/>
            <p:cNvSpPr>
              <a:spLocks noChangeShapeType="1"/>
            </p:cNvSpPr>
            <p:nvPr/>
          </p:nvSpPr>
          <p:spPr bwMode="auto">
            <a:xfrm flipH="1">
              <a:off x="4148460" y="3346043"/>
              <a:ext cx="1698" cy="129958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38" name="Line 42"/>
            <p:cNvSpPr>
              <a:spLocks noChangeShapeType="1"/>
            </p:cNvSpPr>
            <p:nvPr/>
          </p:nvSpPr>
          <p:spPr bwMode="auto">
            <a:xfrm>
              <a:off x="4204499" y="3125711"/>
              <a:ext cx="0"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39" name="Line 43"/>
            <p:cNvSpPr>
              <a:spLocks noChangeShapeType="1"/>
            </p:cNvSpPr>
            <p:nvPr/>
          </p:nvSpPr>
          <p:spPr bwMode="auto">
            <a:xfrm flipH="1">
              <a:off x="4252048" y="3060358"/>
              <a:ext cx="5095" cy="133506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40" name="Line 44"/>
            <p:cNvSpPr>
              <a:spLocks noChangeShapeType="1"/>
            </p:cNvSpPr>
            <p:nvPr/>
          </p:nvSpPr>
          <p:spPr bwMode="auto">
            <a:xfrm>
              <a:off x="4313182" y="3105171"/>
              <a:ext cx="5095" cy="134066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41" name="Line 45"/>
            <p:cNvSpPr>
              <a:spLocks noChangeShapeType="1"/>
            </p:cNvSpPr>
            <p:nvPr/>
          </p:nvSpPr>
          <p:spPr bwMode="auto">
            <a:xfrm>
              <a:off x="4372618" y="3295628"/>
              <a:ext cx="0" cy="129958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42" name="Line 46"/>
            <p:cNvSpPr>
              <a:spLocks noChangeShapeType="1"/>
            </p:cNvSpPr>
            <p:nvPr/>
          </p:nvSpPr>
          <p:spPr bwMode="auto">
            <a:xfrm>
              <a:off x="4425262" y="3342308"/>
              <a:ext cx="0"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43" name="Line 49"/>
            <p:cNvSpPr>
              <a:spLocks noChangeShapeType="1"/>
            </p:cNvSpPr>
            <p:nvPr/>
          </p:nvSpPr>
          <p:spPr bwMode="auto">
            <a:xfrm>
              <a:off x="4532247" y="3357246"/>
              <a:ext cx="1698" cy="128278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44" name="Line 50"/>
            <p:cNvSpPr>
              <a:spLocks noChangeShapeType="1"/>
            </p:cNvSpPr>
            <p:nvPr/>
          </p:nvSpPr>
          <p:spPr bwMode="auto">
            <a:xfrm>
              <a:off x="4593381" y="3321769"/>
              <a:ext cx="0" cy="131265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45" name="Line 51"/>
            <p:cNvSpPr>
              <a:spLocks noChangeShapeType="1"/>
            </p:cNvSpPr>
            <p:nvPr/>
          </p:nvSpPr>
          <p:spPr bwMode="auto">
            <a:xfrm>
              <a:off x="4646024" y="3121976"/>
              <a:ext cx="1698" cy="131265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46" name="Line 52"/>
            <p:cNvSpPr>
              <a:spLocks noChangeShapeType="1"/>
            </p:cNvSpPr>
            <p:nvPr/>
          </p:nvSpPr>
          <p:spPr bwMode="auto">
            <a:xfrm>
              <a:off x="4700366" y="3121976"/>
              <a:ext cx="0" cy="130145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47" name="Line 53"/>
            <p:cNvSpPr>
              <a:spLocks noChangeShapeType="1"/>
            </p:cNvSpPr>
            <p:nvPr/>
          </p:nvSpPr>
          <p:spPr bwMode="auto">
            <a:xfrm>
              <a:off x="4751311" y="3148117"/>
              <a:ext cx="3396" cy="132572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48" name="Line 54"/>
            <p:cNvSpPr>
              <a:spLocks noChangeShapeType="1"/>
            </p:cNvSpPr>
            <p:nvPr/>
          </p:nvSpPr>
          <p:spPr bwMode="auto">
            <a:xfrm>
              <a:off x="4814144" y="3375918"/>
              <a:ext cx="1698"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49" name="Line 55"/>
            <p:cNvSpPr>
              <a:spLocks noChangeShapeType="1"/>
            </p:cNvSpPr>
            <p:nvPr/>
          </p:nvSpPr>
          <p:spPr bwMode="auto">
            <a:xfrm>
              <a:off x="4868485" y="3370316"/>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50" name="Line 56"/>
            <p:cNvSpPr>
              <a:spLocks noChangeShapeType="1"/>
            </p:cNvSpPr>
            <p:nvPr/>
          </p:nvSpPr>
          <p:spPr bwMode="auto">
            <a:xfrm>
              <a:off x="4921128" y="3381520"/>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51" name="Line 57"/>
            <p:cNvSpPr>
              <a:spLocks noChangeShapeType="1"/>
            </p:cNvSpPr>
            <p:nvPr/>
          </p:nvSpPr>
          <p:spPr bwMode="auto">
            <a:xfrm>
              <a:off x="4975470" y="3381520"/>
              <a:ext cx="0"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52" name="Line 58"/>
            <p:cNvSpPr>
              <a:spLocks noChangeShapeType="1"/>
            </p:cNvSpPr>
            <p:nvPr/>
          </p:nvSpPr>
          <p:spPr bwMode="auto">
            <a:xfrm>
              <a:off x="5036604" y="3381520"/>
              <a:ext cx="0"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53" name="Line 59"/>
            <p:cNvSpPr>
              <a:spLocks noChangeShapeType="1"/>
            </p:cNvSpPr>
            <p:nvPr/>
          </p:nvSpPr>
          <p:spPr bwMode="auto">
            <a:xfrm>
              <a:off x="5089248" y="3381520"/>
              <a:ext cx="3396" cy="128091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54" name="Line 60"/>
            <p:cNvSpPr>
              <a:spLocks noChangeShapeType="1"/>
            </p:cNvSpPr>
            <p:nvPr/>
          </p:nvSpPr>
          <p:spPr bwMode="auto">
            <a:xfrm>
              <a:off x="5143589" y="3381520"/>
              <a:ext cx="0"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55" name="Line 61"/>
            <p:cNvSpPr>
              <a:spLocks noChangeShapeType="1"/>
            </p:cNvSpPr>
            <p:nvPr/>
          </p:nvSpPr>
          <p:spPr bwMode="auto">
            <a:xfrm flipH="1">
              <a:off x="5197931" y="3381520"/>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56" name="Line 62"/>
            <p:cNvSpPr>
              <a:spLocks noChangeShapeType="1"/>
            </p:cNvSpPr>
            <p:nvPr/>
          </p:nvSpPr>
          <p:spPr bwMode="auto">
            <a:xfrm>
              <a:off x="5250574" y="3396458"/>
              <a:ext cx="0"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57" name="Line 63"/>
            <p:cNvSpPr>
              <a:spLocks noChangeShapeType="1"/>
            </p:cNvSpPr>
            <p:nvPr/>
          </p:nvSpPr>
          <p:spPr bwMode="auto">
            <a:xfrm>
              <a:off x="5311708" y="3366582"/>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58" name="Line 64"/>
            <p:cNvSpPr>
              <a:spLocks noChangeShapeType="1"/>
            </p:cNvSpPr>
            <p:nvPr/>
          </p:nvSpPr>
          <p:spPr bwMode="auto">
            <a:xfrm>
              <a:off x="5366050" y="3372184"/>
              <a:ext cx="0"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59" name="Line 65"/>
            <p:cNvSpPr>
              <a:spLocks noChangeShapeType="1"/>
            </p:cNvSpPr>
            <p:nvPr/>
          </p:nvSpPr>
          <p:spPr bwMode="auto">
            <a:xfrm>
              <a:off x="5418693" y="3381520"/>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60" name="Line 66"/>
            <p:cNvSpPr>
              <a:spLocks noChangeShapeType="1"/>
            </p:cNvSpPr>
            <p:nvPr/>
          </p:nvSpPr>
          <p:spPr bwMode="auto">
            <a:xfrm>
              <a:off x="5471337" y="3381520"/>
              <a:ext cx="1698"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61" name="Line 67"/>
            <p:cNvSpPr>
              <a:spLocks noChangeShapeType="1"/>
            </p:cNvSpPr>
            <p:nvPr/>
          </p:nvSpPr>
          <p:spPr bwMode="auto">
            <a:xfrm>
              <a:off x="5534169" y="3377785"/>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62" name="Line 68"/>
            <p:cNvSpPr>
              <a:spLocks noChangeShapeType="1"/>
            </p:cNvSpPr>
            <p:nvPr/>
          </p:nvSpPr>
          <p:spPr bwMode="auto">
            <a:xfrm>
              <a:off x="5586812" y="3359113"/>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63" name="Line 72"/>
            <p:cNvSpPr>
              <a:spLocks noChangeShapeType="1"/>
            </p:cNvSpPr>
            <p:nvPr/>
          </p:nvSpPr>
          <p:spPr bwMode="auto">
            <a:xfrm>
              <a:off x="5754932" y="3381520"/>
              <a:ext cx="0"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64" name="Line 68"/>
            <p:cNvSpPr>
              <a:spLocks noChangeShapeType="1"/>
            </p:cNvSpPr>
            <p:nvPr/>
          </p:nvSpPr>
          <p:spPr bwMode="auto">
            <a:xfrm>
              <a:off x="5710425" y="3353105"/>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65" name="Line 68"/>
            <p:cNvSpPr>
              <a:spLocks noChangeShapeType="1"/>
            </p:cNvSpPr>
            <p:nvPr/>
          </p:nvSpPr>
          <p:spPr bwMode="auto">
            <a:xfrm>
              <a:off x="5647340" y="3362110"/>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66" name="Line 44"/>
            <p:cNvSpPr>
              <a:spLocks noChangeShapeType="1"/>
            </p:cNvSpPr>
            <p:nvPr/>
          </p:nvSpPr>
          <p:spPr bwMode="auto">
            <a:xfrm>
              <a:off x="4490095" y="3355701"/>
              <a:ext cx="2547" cy="127872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67" name="Line 54"/>
            <p:cNvSpPr>
              <a:spLocks noChangeShapeType="1"/>
            </p:cNvSpPr>
            <p:nvPr/>
          </p:nvSpPr>
          <p:spPr bwMode="auto">
            <a:xfrm>
              <a:off x="2766965" y="3375003"/>
              <a:ext cx="1698"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68" name="Line 55"/>
            <p:cNvSpPr>
              <a:spLocks noChangeShapeType="1"/>
            </p:cNvSpPr>
            <p:nvPr/>
          </p:nvSpPr>
          <p:spPr bwMode="auto">
            <a:xfrm>
              <a:off x="2821306" y="3369401"/>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69" name="Line 56"/>
            <p:cNvSpPr>
              <a:spLocks noChangeShapeType="1"/>
            </p:cNvSpPr>
            <p:nvPr/>
          </p:nvSpPr>
          <p:spPr bwMode="auto">
            <a:xfrm>
              <a:off x="2873949" y="3380605"/>
              <a:ext cx="1698" cy="101481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70" name="Line 57"/>
            <p:cNvSpPr>
              <a:spLocks noChangeShapeType="1"/>
            </p:cNvSpPr>
            <p:nvPr/>
          </p:nvSpPr>
          <p:spPr bwMode="auto">
            <a:xfrm>
              <a:off x="2928291" y="3380605"/>
              <a:ext cx="0" cy="966267"/>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71" name="Line 58"/>
            <p:cNvSpPr>
              <a:spLocks noChangeShapeType="1"/>
            </p:cNvSpPr>
            <p:nvPr/>
          </p:nvSpPr>
          <p:spPr bwMode="auto">
            <a:xfrm>
              <a:off x="2989425" y="3380605"/>
              <a:ext cx="0" cy="101481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72" name="Line 59"/>
            <p:cNvSpPr>
              <a:spLocks noChangeShapeType="1"/>
            </p:cNvSpPr>
            <p:nvPr/>
          </p:nvSpPr>
          <p:spPr bwMode="auto">
            <a:xfrm>
              <a:off x="3042069" y="3380605"/>
              <a:ext cx="0" cy="112871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73" name="Line 60"/>
            <p:cNvSpPr>
              <a:spLocks noChangeShapeType="1"/>
            </p:cNvSpPr>
            <p:nvPr/>
          </p:nvSpPr>
          <p:spPr bwMode="auto">
            <a:xfrm>
              <a:off x="3096410" y="3380605"/>
              <a:ext cx="0" cy="121460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74" name="Line 61"/>
            <p:cNvSpPr>
              <a:spLocks noChangeShapeType="1"/>
            </p:cNvSpPr>
            <p:nvPr/>
          </p:nvSpPr>
          <p:spPr bwMode="auto">
            <a:xfrm flipH="1">
              <a:off x="3150752" y="3380605"/>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75" name="Line 62"/>
            <p:cNvSpPr>
              <a:spLocks noChangeShapeType="1"/>
            </p:cNvSpPr>
            <p:nvPr/>
          </p:nvSpPr>
          <p:spPr bwMode="auto">
            <a:xfrm>
              <a:off x="3203395" y="3395543"/>
              <a:ext cx="0" cy="124448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76" name="Line 63"/>
            <p:cNvSpPr>
              <a:spLocks noChangeShapeType="1"/>
            </p:cNvSpPr>
            <p:nvPr/>
          </p:nvSpPr>
          <p:spPr bwMode="auto">
            <a:xfrm>
              <a:off x="3264529" y="3365667"/>
              <a:ext cx="0" cy="1268757"/>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77" name="Line 64"/>
            <p:cNvSpPr>
              <a:spLocks noChangeShapeType="1"/>
            </p:cNvSpPr>
            <p:nvPr/>
          </p:nvSpPr>
          <p:spPr bwMode="auto">
            <a:xfrm>
              <a:off x="3318871" y="3198570"/>
              <a:ext cx="0"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78" name="Line 65"/>
            <p:cNvSpPr>
              <a:spLocks noChangeShapeType="1"/>
            </p:cNvSpPr>
            <p:nvPr/>
          </p:nvSpPr>
          <p:spPr bwMode="auto">
            <a:xfrm>
              <a:off x="3371514" y="3100743"/>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79" name="Line 66"/>
            <p:cNvSpPr>
              <a:spLocks noChangeShapeType="1"/>
            </p:cNvSpPr>
            <p:nvPr/>
          </p:nvSpPr>
          <p:spPr bwMode="auto">
            <a:xfrm>
              <a:off x="3424158" y="3124211"/>
              <a:ext cx="1698"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80" name="Line 67"/>
            <p:cNvSpPr>
              <a:spLocks noChangeShapeType="1"/>
            </p:cNvSpPr>
            <p:nvPr/>
          </p:nvSpPr>
          <p:spPr bwMode="auto">
            <a:xfrm>
              <a:off x="3486990" y="3275380"/>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81" name="Line 68"/>
            <p:cNvSpPr>
              <a:spLocks noChangeShapeType="1"/>
            </p:cNvSpPr>
            <p:nvPr/>
          </p:nvSpPr>
          <p:spPr bwMode="auto">
            <a:xfrm>
              <a:off x="3539633" y="3358198"/>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82" name="Line 72"/>
            <p:cNvSpPr>
              <a:spLocks noChangeShapeType="1"/>
            </p:cNvSpPr>
            <p:nvPr/>
          </p:nvSpPr>
          <p:spPr bwMode="auto">
            <a:xfrm>
              <a:off x="3707753" y="3380605"/>
              <a:ext cx="0"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83" name="Line 68"/>
            <p:cNvSpPr>
              <a:spLocks noChangeShapeType="1"/>
            </p:cNvSpPr>
            <p:nvPr/>
          </p:nvSpPr>
          <p:spPr bwMode="auto">
            <a:xfrm>
              <a:off x="3663246" y="3352190"/>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84" name="Line 68"/>
            <p:cNvSpPr>
              <a:spLocks noChangeShapeType="1"/>
            </p:cNvSpPr>
            <p:nvPr/>
          </p:nvSpPr>
          <p:spPr bwMode="auto">
            <a:xfrm>
              <a:off x="3600161" y="3361195"/>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85" name="Line 65"/>
            <p:cNvSpPr>
              <a:spLocks noChangeShapeType="1"/>
            </p:cNvSpPr>
            <p:nvPr/>
          </p:nvSpPr>
          <p:spPr bwMode="auto">
            <a:xfrm>
              <a:off x="3765495" y="3148117"/>
              <a:ext cx="0" cy="152087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86" name="Line 66"/>
            <p:cNvSpPr>
              <a:spLocks noChangeShapeType="1"/>
            </p:cNvSpPr>
            <p:nvPr/>
          </p:nvSpPr>
          <p:spPr bwMode="auto">
            <a:xfrm>
              <a:off x="3818139" y="3125711"/>
              <a:ext cx="1698" cy="155821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87" name="Line 67"/>
            <p:cNvSpPr>
              <a:spLocks noChangeShapeType="1"/>
            </p:cNvSpPr>
            <p:nvPr/>
          </p:nvSpPr>
          <p:spPr bwMode="auto">
            <a:xfrm>
              <a:off x="3880971" y="3148117"/>
              <a:ext cx="0" cy="152086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88" name="Line 68"/>
            <p:cNvSpPr>
              <a:spLocks noChangeShapeType="1"/>
            </p:cNvSpPr>
            <p:nvPr/>
          </p:nvSpPr>
          <p:spPr bwMode="auto">
            <a:xfrm>
              <a:off x="3933614" y="3358198"/>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89" name="Line 72"/>
            <p:cNvSpPr>
              <a:spLocks noChangeShapeType="1"/>
            </p:cNvSpPr>
            <p:nvPr/>
          </p:nvSpPr>
          <p:spPr bwMode="auto">
            <a:xfrm>
              <a:off x="4101734" y="3380605"/>
              <a:ext cx="0"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90" name="Line 68"/>
            <p:cNvSpPr>
              <a:spLocks noChangeShapeType="1"/>
            </p:cNvSpPr>
            <p:nvPr/>
          </p:nvSpPr>
          <p:spPr bwMode="auto">
            <a:xfrm>
              <a:off x="4031385" y="3352191"/>
              <a:ext cx="0" cy="129585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91" name="Line 68"/>
            <p:cNvSpPr>
              <a:spLocks noChangeShapeType="1"/>
            </p:cNvSpPr>
            <p:nvPr/>
          </p:nvSpPr>
          <p:spPr bwMode="auto">
            <a:xfrm>
              <a:off x="3994142" y="3361195"/>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92" name="Freeform 73"/>
            <p:cNvSpPr>
              <a:spLocks/>
            </p:cNvSpPr>
            <p:nvPr/>
          </p:nvSpPr>
          <p:spPr bwMode="auto">
            <a:xfrm>
              <a:off x="2720296" y="4346872"/>
              <a:ext cx="1735533" cy="324896"/>
            </a:xfrm>
            <a:custGeom>
              <a:avLst/>
              <a:gdLst>
                <a:gd name="T0" fmla="*/ 2147483647 w 3316"/>
                <a:gd name="T1" fmla="*/ 2147483647 h 975"/>
                <a:gd name="T2" fmla="*/ 2147483647 w 3316"/>
                <a:gd name="T3" fmla="*/ 2147483647 h 975"/>
                <a:gd name="T4" fmla="*/ 2147483647 w 3316"/>
                <a:gd name="T5" fmla="*/ 2147483647 h 975"/>
                <a:gd name="T6" fmla="*/ 2147483647 w 3316"/>
                <a:gd name="T7" fmla="*/ 2147483647 h 975"/>
                <a:gd name="T8" fmla="*/ 2147483647 w 3316"/>
                <a:gd name="T9" fmla="*/ 2147483647 h 975"/>
                <a:gd name="T10" fmla="*/ 2147483647 w 3316"/>
                <a:gd name="T11" fmla="*/ 2147483647 h 975"/>
                <a:gd name="T12" fmla="*/ 2147483647 w 3316"/>
                <a:gd name="T13" fmla="*/ 2147483647 h 975"/>
                <a:gd name="T14" fmla="*/ 2147483647 w 3316"/>
                <a:gd name="T15" fmla="*/ 2147483647 h 975"/>
                <a:gd name="T16" fmla="*/ 2147483647 w 3316"/>
                <a:gd name="T17" fmla="*/ 2147483647 h 975"/>
                <a:gd name="T18" fmla="*/ 2147483647 w 3316"/>
                <a:gd name="T19" fmla="*/ 2147483647 h 975"/>
                <a:gd name="T20" fmla="*/ 2147483647 w 3316"/>
                <a:gd name="T21" fmla="*/ 2147483647 h 975"/>
                <a:gd name="T22" fmla="*/ 2147483647 w 3316"/>
                <a:gd name="T23" fmla="*/ 2147483647 h 975"/>
                <a:gd name="T24" fmla="*/ 2147483647 w 3316"/>
                <a:gd name="T25" fmla="*/ 2147483647 h 975"/>
                <a:gd name="T26" fmla="*/ 2147483647 w 3316"/>
                <a:gd name="T27" fmla="*/ 2147483647 h 975"/>
                <a:gd name="T28" fmla="*/ 2147483647 w 3316"/>
                <a:gd name="T29" fmla="*/ 2147483647 h 975"/>
                <a:gd name="T30" fmla="*/ 2147483647 w 3316"/>
                <a:gd name="T31" fmla="*/ 2147483647 h 975"/>
                <a:gd name="T32" fmla="*/ 2147483647 w 3316"/>
                <a:gd name="T33" fmla="*/ 2147483647 h 975"/>
                <a:gd name="T34" fmla="*/ 2147483647 w 3316"/>
                <a:gd name="T35" fmla="*/ 2147483647 h 975"/>
                <a:gd name="T36" fmla="*/ 2147483647 w 3316"/>
                <a:gd name="T37" fmla="*/ 2147483647 h 975"/>
                <a:gd name="T38" fmla="*/ 2147483647 w 3316"/>
                <a:gd name="T39" fmla="*/ 2147483647 h 975"/>
                <a:gd name="T40" fmla="*/ 2147483647 w 3316"/>
                <a:gd name="T41" fmla="*/ 2147483647 h 975"/>
                <a:gd name="T42" fmla="*/ 2147483647 w 3316"/>
                <a:gd name="T43" fmla="*/ 2147483647 h 975"/>
                <a:gd name="T44" fmla="*/ 2147483647 w 3316"/>
                <a:gd name="T45" fmla="*/ 2147483647 h 975"/>
                <a:gd name="T46" fmla="*/ 2147483647 w 3316"/>
                <a:gd name="T47" fmla="*/ 2147483647 h 975"/>
                <a:gd name="T48" fmla="*/ 2147483647 w 3316"/>
                <a:gd name="T49" fmla="*/ 2147483647 h 975"/>
                <a:gd name="T50" fmla="*/ 2147483647 w 3316"/>
                <a:gd name="T51" fmla="*/ 2147483647 h 975"/>
                <a:gd name="T52" fmla="*/ 2147483647 w 3316"/>
                <a:gd name="T53" fmla="*/ 2147483647 h 975"/>
                <a:gd name="T54" fmla="*/ 2147483647 w 3316"/>
                <a:gd name="T55" fmla="*/ 2147483647 h 975"/>
                <a:gd name="T56" fmla="*/ 2147483647 w 3316"/>
                <a:gd name="T57" fmla="*/ 2147483647 h 975"/>
                <a:gd name="T58" fmla="*/ 2147483647 w 3316"/>
                <a:gd name="T59" fmla="*/ 2147483647 h 975"/>
                <a:gd name="T60" fmla="*/ 2147483647 w 3316"/>
                <a:gd name="T61" fmla="*/ 2147483647 h 975"/>
                <a:gd name="T62" fmla="*/ 2147483647 w 3316"/>
                <a:gd name="T63" fmla="*/ 2147483647 h 975"/>
                <a:gd name="T64" fmla="*/ 2147483647 w 3316"/>
                <a:gd name="T65" fmla="*/ 2147483647 h 975"/>
                <a:gd name="T66" fmla="*/ 2147483647 w 3316"/>
                <a:gd name="T67" fmla="*/ 2147483647 h 975"/>
                <a:gd name="T68" fmla="*/ 2147483647 w 3316"/>
                <a:gd name="T69" fmla="*/ 2147483647 h 975"/>
                <a:gd name="T70" fmla="*/ 2147483647 w 3316"/>
                <a:gd name="T71" fmla="*/ 2147483647 h 975"/>
                <a:gd name="T72" fmla="*/ 2147483647 w 3316"/>
                <a:gd name="T73" fmla="*/ 2147483647 h 975"/>
                <a:gd name="T74" fmla="*/ 2147483647 w 3316"/>
                <a:gd name="T75" fmla="*/ 2147483647 h 975"/>
                <a:gd name="T76" fmla="*/ 2147483647 w 3316"/>
                <a:gd name="T77" fmla="*/ 2147483647 h 975"/>
                <a:gd name="T78" fmla="*/ 2147483647 w 3316"/>
                <a:gd name="T79" fmla="*/ 2147483647 h 975"/>
                <a:gd name="T80" fmla="*/ 2147483647 w 3316"/>
                <a:gd name="T81" fmla="*/ 2147483647 h 975"/>
                <a:gd name="T82" fmla="*/ 2147483647 w 3316"/>
                <a:gd name="T83" fmla="*/ 2147483647 h 9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16"/>
                <a:gd name="T127" fmla="*/ 0 h 975"/>
                <a:gd name="T128" fmla="*/ 3316 w 3316"/>
                <a:gd name="T129" fmla="*/ 975 h 9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16" h="975">
                  <a:moveTo>
                    <a:pt x="0" y="885"/>
                  </a:moveTo>
                  <a:lnTo>
                    <a:pt x="30" y="930"/>
                  </a:lnTo>
                  <a:lnTo>
                    <a:pt x="60" y="930"/>
                  </a:lnTo>
                  <a:lnTo>
                    <a:pt x="75" y="840"/>
                  </a:lnTo>
                  <a:lnTo>
                    <a:pt x="105" y="870"/>
                  </a:lnTo>
                  <a:lnTo>
                    <a:pt x="135" y="930"/>
                  </a:lnTo>
                  <a:lnTo>
                    <a:pt x="165" y="930"/>
                  </a:lnTo>
                  <a:lnTo>
                    <a:pt x="180" y="915"/>
                  </a:lnTo>
                  <a:lnTo>
                    <a:pt x="210" y="870"/>
                  </a:lnTo>
                  <a:lnTo>
                    <a:pt x="240" y="840"/>
                  </a:lnTo>
                  <a:lnTo>
                    <a:pt x="270" y="750"/>
                  </a:lnTo>
                  <a:lnTo>
                    <a:pt x="285" y="450"/>
                  </a:lnTo>
                  <a:lnTo>
                    <a:pt x="315" y="135"/>
                  </a:lnTo>
                  <a:lnTo>
                    <a:pt x="345" y="135"/>
                  </a:lnTo>
                  <a:lnTo>
                    <a:pt x="375" y="90"/>
                  </a:lnTo>
                  <a:lnTo>
                    <a:pt x="390" y="0"/>
                  </a:lnTo>
                  <a:lnTo>
                    <a:pt x="420" y="90"/>
                  </a:lnTo>
                  <a:lnTo>
                    <a:pt x="450" y="135"/>
                  </a:lnTo>
                  <a:lnTo>
                    <a:pt x="465" y="60"/>
                  </a:lnTo>
                  <a:lnTo>
                    <a:pt x="495" y="135"/>
                  </a:lnTo>
                  <a:lnTo>
                    <a:pt x="525" y="165"/>
                  </a:lnTo>
                  <a:lnTo>
                    <a:pt x="555" y="240"/>
                  </a:lnTo>
                  <a:lnTo>
                    <a:pt x="570" y="300"/>
                  </a:lnTo>
                  <a:lnTo>
                    <a:pt x="600" y="510"/>
                  </a:lnTo>
                  <a:lnTo>
                    <a:pt x="630" y="600"/>
                  </a:lnTo>
                  <a:lnTo>
                    <a:pt x="660" y="810"/>
                  </a:lnTo>
                  <a:lnTo>
                    <a:pt x="675" y="825"/>
                  </a:lnTo>
                  <a:lnTo>
                    <a:pt x="705" y="780"/>
                  </a:lnTo>
                  <a:lnTo>
                    <a:pt x="735" y="780"/>
                  </a:lnTo>
                  <a:lnTo>
                    <a:pt x="765" y="825"/>
                  </a:lnTo>
                  <a:lnTo>
                    <a:pt x="780" y="840"/>
                  </a:lnTo>
                  <a:lnTo>
                    <a:pt x="810" y="870"/>
                  </a:lnTo>
                  <a:lnTo>
                    <a:pt x="840" y="870"/>
                  </a:lnTo>
                  <a:lnTo>
                    <a:pt x="870" y="900"/>
                  </a:lnTo>
                  <a:lnTo>
                    <a:pt x="885" y="870"/>
                  </a:lnTo>
                  <a:lnTo>
                    <a:pt x="915" y="870"/>
                  </a:lnTo>
                  <a:lnTo>
                    <a:pt x="945" y="840"/>
                  </a:lnTo>
                  <a:lnTo>
                    <a:pt x="960" y="885"/>
                  </a:lnTo>
                  <a:lnTo>
                    <a:pt x="990" y="855"/>
                  </a:lnTo>
                  <a:lnTo>
                    <a:pt x="1020" y="855"/>
                  </a:lnTo>
                  <a:lnTo>
                    <a:pt x="1050" y="840"/>
                  </a:lnTo>
                  <a:lnTo>
                    <a:pt x="1065" y="780"/>
                  </a:lnTo>
                  <a:lnTo>
                    <a:pt x="1095" y="675"/>
                  </a:lnTo>
                  <a:lnTo>
                    <a:pt x="1125" y="480"/>
                  </a:lnTo>
                  <a:lnTo>
                    <a:pt x="1155" y="180"/>
                  </a:lnTo>
                  <a:lnTo>
                    <a:pt x="1170" y="0"/>
                  </a:lnTo>
                  <a:lnTo>
                    <a:pt x="1200" y="120"/>
                  </a:lnTo>
                  <a:lnTo>
                    <a:pt x="1230" y="30"/>
                  </a:lnTo>
                  <a:lnTo>
                    <a:pt x="1260" y="150"/>
                  </a:lnTo>
                  <a:lnTo>
                    <a:pt x="1275" y="75"/>
                  </a:lnTo>
                  <a:lnTo>
                    <a:pt x="1305" y="120"/>
                  </a:lnTo>
                  <a:lnTo>
                    <a:pt x="1335" y="120"/>
                  </a:lnTo>
                  <a:lnTo>
                    <a:pt x="1365" y="180"/>
                  </a:lnTo>
                  <a:lnTo>
                    <a:pt x="1380" y="255"/>
                  </a:lnTo>
                  <a:lnTo>
                    <a:pt x="1410" y="330"/>
                  </a:lnTo>
                  <a:lnTo>
                    <a:pt x="1440" y="585"/>
                  </a:lnTo>
                  <a:lnTo>
                    <a:pt x="1455" y="675"/>
                  </a:lnTo>
                  <a:lnTo>
                    <a:pt x="1485" y="810"/>
                  </a:lnTo>
                  <a:lnTo>
                    <a:pt x="1515" y="855"/>
                  </a:lnTo>
                  <a:lnTo>
                    <a:pt x="1545" y="885"/>
                  </a:lnTo>
                  <a:lnTo>
                    <a:pt x="1560" y="900"/>
                  </a:lnTo>
                  <a:lnTo>
                    <a:pt x="1590" y="915"/>
                  </a:lnTo>
                  <a:lnTo>
                    <a:pt x="1620" y="945"/>
                  </a:lnTo>
                  <a:lnTo>
                    <a:pt x="1650" y="960"/>
                  </a:lnTo>
                  <a:lnTo>
                    <a:pt x="1665" y="960"/>
                  </a:lnTo>
                  <a:lnTo>
                    <a:pt x="1695" y="915"/>
                  </a:lnTo>
                  <a:lnTo>
                    <a:pt x="1725" y="870"/>
                  </a:lnTo>
                  <a:lnTo>
                    <a:pt x="1755" y="915"/>
                  </a:lnTo>
                  <a:lnTo>
                    <a:pt x="1770" y="885"/>
                  </a:lnTo>
                  <a:lnTo>
                    <a:pt x="1800" y="930"/>
                  </a:lnTo>
                  <a:lnTo>
                    <a:pt x="1830" y="945"/>
                  </a:lnTo>
                  <a:lnTo>
                    <a:pt x="1845" y="930"/>
                  </a:lnTo>
                  <a:lnTo>
                    <a:pt x="1875" y="930"/>
                  </a:lnTo>
                  <a:lnTo>
                    <a:pt x="1905" y="960"/>
                  </a:lnTo>
                  <a:lnTo>
                    <a:pt x="1935" y="975"/>
                  </a:lnTo>
                  <a:lnTo>
                    <a:pt x="1950" y="930"/>
                  </a:lnTo>
                  <a:lnTo>
                    <a:pt x="1980" y="900"/>
                  </a:lnTo>
                  <a:lnTo>
                    <a:pt x="2010" y="915"/>
                  </a:lnTo>
                  <a:lnTo>
                    <a:pt x="2040" y="945"/>
                  </a:lnTo>
                  <a:lnTo>
                    <a:pt x="2055" y="945"/>
                  </a:lnTo>
                  <a:lnTo>
                    <a:pt x="2085" y="960"/>
                  </a:lnTo>
                  <a:lnTo>
                    <a:pt x="2115" y="975"/>
                  </a:lnTo>
                  <a:lnTo>
                    <a:pt x="2145" y="960"/>
                  </a:lnTo>
                  <a:lnTo>
                    <a:pt x="2160" y="945"/>
                  </a:lnTo>
                  <a:lnTo>
                    <a:pt x="2190" y="960"/>
                  </a:lnTo>
                  <a:lnTo>
                    <a:pt x="2220" y="945"/>
                  </a:lnTo>
                  <a:lnTo>
                    <a:pt x="2250" y="945"/>
                  </a:lnTo>
                  <a:lnTo>
                    <a:pt x="2265" y="960"/>
                  </a:lnTo>
                  <a:lnTo>
                    <a:pt x="2295" y="930"/>
                  </a:lnTo>
                  <a:lnTo>
                    <a:pt x="2325" y="930"/>
                  </a:lnTo>
                  <a:lnTo>
                    <a:pt x="2340" y="945"/>
                  </a:lnTo>
                  <a:lnTo>
                    <a:pt x="2370" y="945"/>
                  </a:lnTo>
                  <a:lnTo>
                    <a:pt x="2400" y="945"/>
                  </a:lnTo>
                  <a:lnTo>
                    <a:pt x="2430" y="915"/>
                  </a:lnTo>
                  <a:lnTo>
                    <a:pt x="2445" y="930"/>
                  </a:lnTo>
                  <a:lnTo>
                    <a:pt x="2475" y="915"/>
                  </a:lnTo>
                  <a:lnTo>
                    <a:pt x="2505" y="930"/>
                  </a:lnTo>
                  <a:lnTo>
                    <a:pt x="2535" y="945"/>
                  </a:lnTo>
                  <a:lnTo>
                    <a:pt x="2550" y="945"/>
                  </a:lnTo>
                  <a:lnTo>
                    <a:pt x="2580" y="930"/>
                  </a:lnTo>
                  <a:lnTo>
                    <a:pt x="2610" y="945"/>
                  </a:lnTo>
                  <a:lnTo>
                    <a:pt x="2640" y="945"/>
                  </a:lnTo>
                  <a:lnTo>
                    <a:pt x="2655" y="930"/>
                  </a:lnTo>
                  <a:lnTo>
                    <a:pt x="2685" y="915"/>
                  </a:lnTo>
                  <a:lnTo>
                    <a:pt x="2715" y="930"/>
                  </a:lnTo>
                  <a:lnTo>
                    <a:pt x="2745" y="870"/>
                  </a:lnTo>
                  <a:lnTo>
                    <a:pt x="2760" y="750"/>
                  </a:lnTo>
                  <a:lnTo>
                    <a:pt x="2790" y="585"/>
                  </a:lnTo>
                  <a:lnTo>
                    <a:pt x="2820" y="285"/>
                  </a:lnTo>
                  <a:lnTo>
                    <a:pt x="2836" y="165"/>
                  </a:lnTo>
                  <a:lnTo>
                    <a:pt x="2866" y="210"/>
                  </a:lnTo>
                  <a:lnTo>
                    <a:pt x="2896" y="120"/>
                  </a:lnTo>
                  <a:lnTo>
                    <a:pt x="2926" y="135"/>
                  </a:lnTo>
                  <a:lnTo>
                    <a:pt x="2941" y="195"/>
                  </a:lnTo>
                  <a:lnTo>
                    <a:pt x="2971" y="210"/>
                  </a:lnTo>
                  <a:lnTo>
                    <a:pt x="3001" y="240"/>
                  </a:lnTo>
                  <a:lnTo>
                    <a:pt x="3031" y="255"/>
                  </a:lnTo>
                  <a:lnTo>
                    <a:pt x="3046" y="300"/>
                  </a:lnTo>
                  <a:lnTo>
                    <a:pt x="3076" y="375"/>
                  </a:lnTo>
                  <a:lnTo>
                    <a:pt x="3106" y="630"/>
                  </a:lnTo>
                  <a:lnTo>
                    <a:pt x="3136" y="750"/>
                  </a:lnTo>
                  <a:lnTo>
                    <a:pt x="3151" y="840"/>
                  </a:lnTo>
                  <a:lnTo>
                    <a:pt x="3181" y="855"/>
                  </a:lnTo>
                  <a:lnTo>
                    <a:pt x="3211" y="870"/>
                  </a:lnTo>
                  <a:lnTo>
                    <a:pt x="3241" y="870"/>
                  </a:lnTo>
                  <a:lnTo>
                    <a:pt x="3256" y="870"/>
                  </a:lnTo>
                  <a:lnTo>
                    <a:pt x="3286" y="885"/>
                  </a:lnTo>
                  <a:lnTo>
                    <a:pt x="3316" y="87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93" name="Freeform 74"/>
            <p:cNvSpPr>
              <a:spLocks/>
            </p:cNvSpPr>
            <p:nvPr/>
          </p:nvSpPr>
          <p:spPr bwMode="auto">
            <a:xfrm>
              <a:off x="4455829" y="4397287"/>
              <a:ext cx="1302499" cy="295021"/>
            </a:xfrm>
            <a:custGeom>
              <a:avLst/>
              <a:gdLst>
                <a:gd name="T0" fmla="*/ 2147483647 w 2490"/>
                <a:gd name="T1" fmla="*/ 2147483647 h 885"/>
                <a:gd name="T2" fmla="*/ 2147483647 w 2490"/>
                <a:gd name="T3" fmla="*/ 2147483647 h 885"/>
                <a:gd name="T4" fmla="*/ 2147483647 w 2490"/>
                <a:gd name="T5" fmla="*/ 2147483647 h 885"/>
                <a:gd name="T6" fmla="*/ 2147483647 w 2490"/>
                <a:gd name="T7" fmla="*/ 2147483647 h 885"/>
                <a:gd name="T8" fmla="*/ 2147483647 w 2490"/>
                <a:gd name="T9" fmla="*/ 2147483647 h 885"/>
                <a:gd name="T10" fmla="*/ 2147483647 w 2490"/>
                <a:gd name="T11" fmla="*/ 2147483647 h 885"/>
                <a:gd name="T12" fmla="*/ 2147483647 w 2490"/>
                <a:gd name="T13" fmla="*/ 2147483647 h 885"/>
                <a:gd name="T14" fmla="*/ 2147483647 w 2490"/>
                <a:gd name="T15" fmla="*/ 2147483647 h 885"/>
                <a:gd name="T16" fmla="*/ 2147483647 w 2490"/>
                <a:gd name="T17" fmla="*/ 2147483647 h 885"/>
                <a:gd name="T18" fmla="*/ 2147483647 w 2490"/>
                <a:gd name="T19" fmla="*/ 2147483647 h 885"/>
                <a:gd name="T20" fmla="*/ 2147483647 w 2490"/>
                <a:gd name="T21" fmla="*/ 2147483647 h 885"/>
                <a:gd name="T22" fmla="*/ 2147483647 w 2490"/>
                <a:gd name="T23" fmla="*/ 2147483647 h 885"/>
                <a:gd name="T24" fmla="*/ 2147483647 w 2490"/>
                <a:gd name="T25" fmla="*/ 2147483647 h 885"/>
                <a:gd name="T26" fmla="*/ 2147483647 w 2490"/>
                <a:gd name="T27" fmla="*/ 2147483647 h 885"/>
                <a:gd name="T28" fmla="*/ 2147483647 w 2490"/>
                <a:gd name="T29" fmla="*/ 2147483647 h 885"/>
                <a:gd name="T30" fmla="*/ 2147483647 w 2490"/>
                <a:gd name="T31" fmla="*/ 2147483647 h 885"/>
                <a:gd name="T32" fmla="*/ 2147483647 w 2490"/>
                <a:gd name="T33" fmla="*/ 2147483647 h 885"/>
                <a:gd name="T34" fmla="*/ 2147483647 w 2490"/>
                <a:gd name="T35" fmla="*/ 2147483647 h 885"/>
                <a:gd name="T36" fmla="*/ 2147483647 w 2490"/>
                <a:gd name="T37" fmla="*/ 2147483647 h 885"/>
                <a:gd name="T38" fmla="*/ 2147483647 w 2490"/>
                <a:gd name="T39" fmla="*/ 2147483647 h 885"/>
                <a:gd name="T40" fmla="*/ 2147483647 w 2490"/>
                <a:gd name="T41" fmla="*/ 2147483647 h 885"/>
                <a:gd name="T42" fmla="*/ 2147483647 w 2490"/>
                <a:gd name="T43" fmla="*/ 2147483647 h 885"/>
                <a:gd name="T44" fmla="*/ 2147483647 w 2490"/>
                <a:gd name="T45" fmla="*/ 2147483647 h 885"/>
                <a:gd name="T46" fmla="*/ 2147483647 w 2490"/>
                <a:gd name="T47" fmla="*/ 2147483647 h 885"/>
                <a:gd name="T48" fmla="*/ 2147483647 w 2490"/>
                <a:gd name="T49" fmla="*/ 2147483647 h 885"/>
                <a:gd name="T50" fmla="*/ 2147483647 w 2490"/>
                <a:gd name="T51" fmla="*/ 2147483647 h 885"/>
                <a:gd name="T52" fmla="*/ 2147483647 w 2490"/>
                <a:gd name="T53" fmla="*/ 2147483647 h 885"/>
                <a:gd name="T54" fmla="*/ 2147483647 w 2490"/>
                <a:gd name="T55" fmla="*/ 2147483647 h 885"/>
                <a:gd name="T56" fmla="*/ 2147483647 w 2490"/>
                <a:gd name="T57" fmla="*/ 2147483647 h 885"/>
                <a:gd name="T58" fmla="*/ 2147483647 w 2490"/>
                <a:gd name="T59" fmla="*/ 2147483647 h 885"/>
                <a:gd name="T60" fmla="*/ 2147483647 w 2490"/>
                <a:gd name="T61" fmla="*/ 2147483647 h 885"/>
                <a:gd name="T62" fmla="*/ 2147483647 w 2490"/>
                <a:gd name="T63" fmla="*/ 2147483647 h 885"/>
                <a:gd name="T64" fmla="*/ 2147483647 w 2490"/>
                <a:gd name="T65" fmla="*/ 2147483647 h 885"/>
                <a:gd name="T66" fmla="*/ 2147483647 w 2490"/>
                <a:gd name="T67" fmla="*/ 2147483647 h 885"/>
                <a:gd name="T68" fmla="*/ 2147483647 w 2490"/>
                <a:gd name="T69" fmla="*/ 2147483647 h 885"/>
                <a:gd name="T70" fmla="*/ 2147483647 w 2490"/>
                <a:gd name="T71" fmla="*/ 2147483647 h 885"/>
                <a:gd name="T72" fmla="*/ 2147483647 w 2490"/>
                <a:gd name="T73" fmla="*/ 2147483647 h 885"/>
                <a:gd name="T74" fmla="*/ 2147483647 w 2490"/>
                <a:gd name="T75" fmla="*/ 2147483647 h 885"/>
                <a:gd name="T76" fmla="*/ 2147483647 w 2490"/>
                <a:gd name="T77" fmla="*/ 2147483647 h 885"/>
                <a:gd name="T78" fmla="*/ 2147483647 w 2490"/>
                <a:gd name="T79" fmla="*/ 2147483647 h 885"/>
                <a:gd name="T80" fmla="*/ 2147483647 w 2490"/>
                <a:gd name="T81" fmla="*/ 2147483647 h 885"/>
                <a:gd name="T82" fmla="*/ 2147483647 w 2490"/>
                <a:gd name="T83" fmla="*/ 2147483647 h 885"/>
                <a:gd name="T84" fmla="*/ 2147483647 w 2490"/>
                <a:gd name="T85" fmla="*/ 2147483647 h 885"/>
                <a:gd name="T86" fmla="*/ 2147483647 w 2490"/>
                <a:gd name="T87" fmla="*/ 2147483647 h 885"/>
                <a:gd name="T88" fmla="*/ 2147483647 w 2490"/>
                <a:gd name="T89" fmla="*/ 2147483647 h 885"/>
                <a:gd name="T90" fmla="*/ 2147483647 w 2490"/>
                <a:gd name="T91" fmla="*/ 2147483647 h 885"/>
                <a:gd name="T92" fmla="*/ 2147483647 w 2490"/>
                <a:gd name="T93" fmla="*/ 2147483647 h 885"/>
                <a:gd name="T94" fmla="*/ 2147483647 w 2490"/>
                <a:gd name="T95" fmla="*/ 2147483647 h 8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90"/>
                <a:gd name="T145" fmla="*/ 0 h 885"/>
                <a:gd name="T146" fmla="*/ 2490 w 2490"/>
                <a:gd name="T147" fmla="*/ 885 h 8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90" h="885">
                  <a:moveTo>
                    <a:pt x="0" y="720"/>
                  </a:moveTo>
                  <a:lnTo>
                    <a:pt x="15" y="720"/>
                  </a:lnTo>
                  <a:lnTo>
                    <a:pt x="45" y="705"/>
                  </a:lnTo>
                  <a:lnTo>
                    <a:pt x="75" y="720"/>
                  </a:lnTo>
                  <a:lnTo>
                    <a:pt x="105" y="705"/>
                  </a:lnTo>
                  <a:lnTo>
                    <a:pt x="120" y="720"/>
                  </a:lnTo>
                  <a:lnTo>
                    <a:pt x="150" y="735"/>
                  </a:lnTo>
                  <a:lnTo>
                    <a:pt x="180" y="735"/>
                  </a:lnTo>
                  <a:lnTo>
                    <a:pt x="210" y="705"/>
                  </a:lnTo>
                  <a:lnTo>
                    <a:pt x="225" y="720"/>
                  </a:lnTo>
                  <a:lnTo>
                    <a:pt x="255" y="705"/>
                  </a:lnTo>
                  <a:lnTo>
                    <a:pt x="285" y="510"/>
                  </a:lnTo>
                  <a:lnTo>
                    <a:pt x="315" y="300"/>
                  </a:lnTo>
                  <a:lnTo>
                    <a:pt x="330" y="165"/>
                  </a:lnTo>
                  <a:lnTo>
                    <a:pt x="360" y="30"/>
                  </a:lnTo>
                  <a:lnTo>
                    <a:pt x="390" y="45"/>
                  </a:lnTo>
                  <a:lnTo>
                    <a:pt x="405" y="0"/>
                  </a:lnTo>
                  <a:lnTo>
                    <a:pt x="435" y="30"/>
                  </a:lnTo>
                  <a:lnTo>
                    <a:pt x="465" y="75"/>
                  </a:lnTo>
                  <a:lnTo>
                    <a:pt x="495" y="45"/>
                  </a:lnTo>
                  <a:lnTo>
                    <a:pt x="510" y="90"/>
                  </a:lnTo>
                  <a:lnTo>
                    <a:pt x="540" y="150"/>
                  </a:lnTo>
                  <a:lnTo>
                    <a:pt x="570" y="255"/>
                  </a:lnTo>
                  <a:lnTo>
                    <a:pt x="600" y="345"/>
                  </a:lnTo>
                  <a:lnTo>
                    <a:pt x="615" y="525"/>
                  </a:lnTo>
                  <a:lnTo>
                    <a:pt x="645" y="615"/>
                  </a:lnTo>
                  <a:lnTo>
                    <a:pt x="675" y="735"/>
                  </a:lnTo>
                  <a:lnTo>
                    <a:pt x="705" y="765"/>
                  </a:lnTo>
                  <a:lnTo>
                    <a:pt x="720" y="810"/>
                  </a:lnTo>
                  <a:lnTo>
                    <a:pt x="750" y="795"/>
                  </a:lnTo>
                  <a:lnTo>
                    <a:pt x="780" y="780"/>
                  </a:lnTo>
                  <a:lnTo>
                    <a:pt x="810" y="765"/>
                  </a:lnTo>
                  <a:lnTo>
                    <a:pt x="825" y="765"/>
                  </a:lnTo>
                  <a:lnTo>
                    <a:pt x="855" y="765"/>
                  </a:lnTo>
                  <a:lnTo>
                    <a:pt x="885" y="780"/>
                  </a:lnTo>
                  <a:lnTo>
                    <a:pt x="900" y="780"/>
                  </a:lnTo>
                  <a:lnTo>
                    <a:pt x="930" y="765"/>
                  </a:lnTo>
                  <a:lnTo>
                    <a:pt x="960" y="750"/>
                  </a:lnTo>
                  <a:lnTo>
                    <a:pt x="990" y="750"/>
                  </a:lnTo>
                  <a:lnTo>
                    <a:pt x="1005" y="750"/>
                  </a:lnTo>
                  <a:lnTo>
                    <a:pt x="1035" y="765"/>
                  </a:lnTo>
                  <a:lnTo>
                    <a:pt x="1065" y="765"/>
                  </a:lnTo>
                  <a:lnTo>
                    <a:pt x="1095" y="765"/>
                  </a:lnTo>
                  <a:lnTo>
                    <a:pt x="1110" y="780"/>
                  </a:lnTo>
                  <a:lnTo>
                    <a:pt x="1140" y="795"/>
                  </a:lnTo>
                  <a:lnTo>
                    <a:pt x="1170" y="825"/>
                  </a:lnTo>
                  <a:lnTo>
                    <a:pt x="1200" y="810"/>
                  </a:lnTo>
                  <a:lnTo>
                    <a:pt x="1215" y="780"/>
                  </a:lnTo>
                  <a:lnTo>
                    <a:pt x="1245" y="780"/>
                  </a:lnTo>
                  <a:lnTo>
                    <a:pt x="1275" y="750"/>
                  </a:lnTo>
                  <a:lnTo>
                    <a:pt x="1305" y="795"/>
                  </a:lnTo>
                  <a:lnTo>
                    <a:pt x="1320" y="765"/>
                  </a:lnTo>
                  <a:lnTo>
                    <a:pt x="1350" y="765"/>
                  </a:lnTo>
                  <a:lnTo>
                    <a:pt x="1380" y="765"/>
                  </a:lnTo>
                  <a:lnTo>
                    <a:pt x="1395" y="795"/>
                  </a:lnTo>
                  <a:lnTo>
                    <a:pt x="1425" y="795"/>
                  </a:lnTo>
                  <a:lnTo>
                    <a:pt x="1455" y="795"/>
                  </a:lnTo>
                  <a:lnTo>
                    <a:pt x="1485" y="810"/>
                  </a:lnTo>
                  <a:lnTo>
                    <a:pt x="1500" y="810"/>
                  </a:lnTo>
                  <a:lnTo>
                    <a:pt x="1530" y="810"/>
                  </a:lnTo>
                  <a:lnTo>
                    <a:pt x="1560" y="825"/>
                  </a:lnTo>
                  <a:lnTo>
                    <a:pt x="1590" y="840"/>
                  </a:lnTo>
                  <a:lnTo>
                    <a:pt x="1605" y="810"/>
                  </a:lnTo>
                  <a:lnTo>
                    <a:pt x="1635" y="780"/>
                  </a:lnTo>
                  <a:lnTo>
                    <a:pt x="1665" y="765"/>
                  </a:lnTo>
                  <a:lnTo>
                    <a:pt x="1695" y="795"/>
                  </a:lnTo>
                  <a:lnTo>
                    <a:pt x="1710" y="780"/>
                  </a:lnTo>
                  <a:lnTo>
                    <a:pt x="1740" y="765"/>
                  </a:lnTo>
                  <a:lnTo>
                    <a:pt x="1770" y="795"/>
                  </a:lnTo>
                  <a:lnTo>
                    <a:pt x="1785" y="810"/>
                  </a:lnTo>
                  <a:lnTo>
                    <a:pt x="1815" y="825"/>
                  </a:lnTo>
                  <a:lnTo>
                    <a:pt x="1845" y="795"/>
                  </a:lnTo>
                  <a:lnTo>
                    <a:pt x="1875" y="885"/>
                  </a:lnTo>
                  <a:lnTo>
                    <a:pt x="1890" y="870"/>
                  </a:lnTo>
                  <a:lnTo>
                    <a:pt x="1920" y="855"/>
                  </a:lnTo>
                  <a:lnTo>
                    <a:pt x="1950" y="855"/>
                  </a:lnTo>
                  <a:lnTo>
                    <a:pt x="1980" y="840"/>
                  </a:lnTo>
                  <a:lnTo>
                    <a:pt x="1995" y="810"/>
                  </a:lnTo>
                  <a:lnTo>
                    <a:pt x="2025" y="810"/>
                  </a:lnTo>
                  <a:lnTo>
                    <a:pt x="2055" y="810"/>
                  </a:lnTo>
                  <a:lnTo>
                    <a:pt x="2085" y="810"/>
                  </a:lnTo>
                  <a:lnTo>
                    <a:pt x="2100" y="765"/>
                  </a:lnTo>
                  <a:lnTo>
                    <a:pt x="2130" y="825"/>
                  </a:lnTo>
                  <a:lnTo>
                    <a:pt x="2160" y="855"/>
                  </a:lnTo>
                  <a:lnTo>
                    <a:pt x="2190" y="825"/>
                  </a:lnTo>
                  <a:lnTo>
                    <a:pt x="2205" y="825"/>
                  </a:lnTo>
                  <a:lnTo>
                    <a:pt x="2235" y="855"/>
                  </a:lnTo>
                  <a:lnTo>
                    <a:pt x="2265" y="825"/>
                  </a:lnTo>
                  <a:lnTo>
                    <a:pt x="2280" y="810"/>
                  </a:lnTo>
                  <a:lnTo>
                    <a:pt x="2310" y="795"/>
                  </a:lnTo>
                  <a:lnTo>
                    <a:pt x="2340" y="840"/>
                  </a:lnTo>
                  <a:lnTo>
                    <a:pt x="2370" y="840"/>
                  </a:lnTo>
                  <a:lnTo>
                    <a:pt x="2385" y="795"/>
                  </a:lnTo>
                  <a:lnTo>
                    <a:pt x="2415" y="780"/>
                  </a:lnTo>
                  <a:lnTo>
                    <a:pt x="2445" y="810"/>
                  </a:lnTo>
                  <a:lnTo>
                    <a:pt x="2475" y="750"/>
                  </a:lnTo>
                  <a:lnTo>
                    <a:pt x="2490" y="795"/>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94" name="Freeform 75"/>
            <p:cNvSpPr>
              <a:spLocks/>
            </p:cNvSpPr>
            <p:nvPr/>
          </p:nvSpPr>
          <p:spPr bwMode="auto">
            <a:xfrm>
              <a:off x="2720296" y="3060358"/>
              <a:ext cx="1735533" cy="341701"/>
            </a:xfrm>
            <a:custGeom>
              <a:avLst/>
              <a:gdLst>
                <a:gd name="T0" fmla="*/ 2147483647 w 3316"/>
                <a:gd name="T1" fmla="*/ 2147483647 h 1020"/>
                <a:gd name="T2" fmla="*/ 2147483647 w 3316"/>
                <a:gd name="T3" fmla="*/ 2147483647 h 1020"/>
                <a:gd name="T4" fmla="*/ 2147483647 w 3316"/>
                <a:gd name="T5" fmla="*/ 2147483647 h 1020"/>
                <a:gd name="T6" fmla="*/ 2147483647 w 3316"/>
                <a:gd name="T7" fmla="*/ 2147483647 h 1020"/>
                <a:gd name="T8" fmla="*/ 2147483647 w 3316"/>
                <a:gd name="T9" fmla="*/ 2147483647 h 1020"/>
                <a:gd name="T10" fmla="*/ 2147483647 w 3316"/>
                <a:gd name="T11" fmla="*/ 2147483647 h 1020"/>
                <a:gd name="T12" fmla="*/ 2147483647 w 3316"/>
                <a:gd name="T13" fmla="*/ 2147483647 h 1020"/>
                <a:gd name="T14" fmla="*/ 2147483647 w 3316"/>
                <a:gd name="T15" fmla="*/ 2147483647 h 1020"/>
                <a:gd name="T16" fmla="*/ 2147483647 w 3316"/>
                <a:gd name="T17" fmla="*/ 2147483647 h 1020"/>
                <a:gd name="T18" fmla="*/ 2147483647 w 3316"/>
                <a:gd name="T19" fmla="*/ 2147483647 h 1020"/>
                <a:gd name="T20" fmla="*/ 2147483647 w 3316"/>
                <a:gd name="T21" fmla="*/ 2147483647 h 1020"/>
                <a:gd name="T22" fmla="*/ 2147483647 w 3316"/>
                <a:gd name="T23" fmla="*/ 2147483647 h 1020"/>
                <a:gd name="T24" fmla="*/ 2147483647 w 3316"/>
                <a:gd name="T25" fmla="*/ 2147483647 h 1020"/>
                <a:gd name="T26" fmla="*/ 2147483647 w 3316"/>
                <a:gd name="T27" fmla="*/ 2147483647 h 1020"/>
                <a:gd name="T28" fmla="*/ 2147483647 w 3316"/>
                <a:gd name="T29" fmla="*/ 2147483647 h 1020"/>
                <a:gd name="T30" fmla="*/ 2147483647 w 3316"/>
                <a:gd name="T31" fmla="*/ 2147483647 h 1020"/>
                <a:gd name="T32" fmla="*/ 2147483647 w 3316"/>
                <a:gd name="T33" fmla="*/ 2147483647 h 1020"/>
                <a:gd name="T34" fmla="*/ 2147483647 w 3316"/>
                <a:gd name="T35" fmla="*/ 2147483647 h 1020"/>
                <a:gd name="T36" fmla="*/ 2147483647 w 3316"/>
                <a:gd name="T37" fmla="*/ 2147483647 h 1020"/>
                <a:gd name="T38" fmla="*/ 2147483647 w 3316"/>
                <a:gd name="T39" fmla="*/ 2147483647 h 1020"/>
                <a:gd name="T40" fmla="*/ 2147483647 w 3316"/>
                <a:gd name="T41" fmla="*/ 2147483647 h 1020"/>
                <a:gd name="T42" fmla="*/ 2147483647 w 3316"/>
                <a:gd name="T43" fmla="*/ 2147483647 h 1020"/>
                <a:gd name="T44" fmla="*/ 2147483647 w 3316"/>
                <a:gd name="T45" fmla="*/ 2147483647 h 1020"/>
                <a:gd name="T46" fmla="*/ 2147483647 w 3316"/>
                <a:gd name="T47" fmla="*/ 2147483647 h 1020"/>
                <a:gd name="T48" fmla="*/ 2147483647 w 3316"/>
                <a:gd name="T49" fmla="*/ 2147483647 h 1020"/>
                <a:gd name="T50" fmla="*/ 2147483647 w 3316"/>
                <a:gd name="T51" fmla="*/ 2147483647 h 1020"/>
                <a:gd name="T52" fmla="*/ 2147483647 w 3316"/>
                <a:gd name="T53" fmla="*/ 2147483647 h 1020"/>
                <a:gd name="T54" fmla="*/ 2147483647 w 3316"/>
                <a:gd name="T55" fmla="*/ 2147483647 h 1020"/>
                <a:gd name="T56" fmla="*/ 2147483647 w 3316"/>
                <a:gd name="T57" fmla="*/ 2147483647 h 1020"/>
                <a:gd name="T58" fmla="*/ 2147483647 w 3316"/>
                <a:gd name="T59" fmla="*/ 2147483647 h 1020"/>
                <a:gd name="T60" fmla="*/ 2147483647 w 3316"/>
                <a:gd name="T61" fmla="*/ 2147483647 h 1020"/>
                <a:gd name="T62" fmla="*/ 2147483647 w 3316"/>
                <a:gd name="T63" fmla="*/ 2147483647 h 1020"/>
                <a:gd name="T64" fmla="*/ 2147483647 w 3316"/>
                <a:gd name="T65" fmla="*/ 2147483647 h 1020"/>
                <a:gd name="T66" fmla="*/ 2147483647 w 3316"/>
                <a:gd name="T67" fmla="*/ 2147483647 h 1020"/>
                <a:gd name="T68" fmla="*/ 2147483647 w 3316"/>
                <a:gd name="T69" fmla="*/ 2147483647 h 1020"/>
                <a:gd name="T70" fmla="*/ 2147483647 w 3316"/>
                <a:gd name="T71" fmla="*/ 2147483647 h 1020"/>
                <a:gd name="T72" fmla="*/ 2147483647 w 3316"/>
                <a:gd name="T73" fmla="*/ 2147483647 h 1020"/>
                <a:gd name="T74" fmla="*/ 2147483647 w 3316"/>
                <a:gd name="T75" fmla="*/ 2147483647 h 1020"/>
                <a:gd name="T76" fmla="*/ 2147483647 w 3316"/>
                <a:gd name="T77" fmla="*/ 2147483647 h 1020"/>
                <a:gd name="T78" fmla="*/ 2147483647 w 3316"/>
                <a:gd name="T79" fmla="*/ 2147483647 h 1020"/>
                <a:gd name="T80" fmla="*/ 2147483647 w 3316"/>
                <a:gd name="T81" fmla="*/ 2147483647 h 1020"/>
                <a:gd name="T82" fmla="*/ 2147483647 w 3316"/>
                <a:gd name="T83" fmla="*/ 2147483647 h 10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16"/>
                <a:gd name="T127" fmla="*/ 0 h 1020"/>
                <a:gd name="T128" fmla="*/ 3316 w 3316"/>
                <a:gd name="T129" fmla="*/ 1020 h 10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16" h="1020">
                  <a:moveTo>
                    <a:pt x="0" y="930"/>
                  </a:moveTo>
                  <a:lnTo>
                    <a:pt x="30" y="945"/>
                  </a:lnTo>
                  <a:lnTo>
                    <a:pt x="60" y="930"/>
                  </a:lnTo>
                  <a:lnTo>
                    <a:pt x="75" y="945"/>
                  </a:lnTo>
                  <a:lnTo>
                    <a:pt x="105" y="930"/>
                  </a:lnTo>
                  <a:lnTo>
                    <a:pt x="135" y="945"/>
                  </a:lnTo>
                  <a:lnTo>
                    <a:pt x="165" y="915"/>
                  </a:lnTo>
                  <a:lnTo>
                    <a:pt x="180" y="945"/>
                  </a:lnTo>
                  <a:lnTo>
                    <a:pt x="210" y="930"/>
                  </a:lnTo>
                  <a:lnTo>
                    <a:pt x="240" y="945"/>
                  </a:lnTo>
                  <a:lnTo>
                    <a:pt x="270" y="930"/>
                  </a:lnTo>
                  <a:lnTo>
                    <a:pt x="285" y="945"/>
                  </a:lnTo>
                  <a:lnTo>
                    <a:pt x="315" y="960"/>
                  </a:lnTo>
                  <a:lnTo>
                    <a:pt x="345" y="945"/>
                  </a:lnTo>
                  <a:lnTo>
                    <a:pt x="375" y="975"/>
                  </a:lnTo>
                  <a:lnTo>
                    <a:pt x="390" y="960"/>
                  </a:lnTo>
                  <a:lnTo>
                    <a:pt x="420" y="960"/>
                  </a:lnTo>
                  <a:lnTo>
                    <a:pt x="450" y="930"/>
                  </a:lnTo>
                  <a:lnTo>
                    <a:pt x="465" y="960"/>
                  </a:lnTo>
                  <a:lnTo>
                    <a:pt x="495" y="945"/>
                  </a:lnTo>
                  <a:lnTo>
                    <a:pt x="525" y="930"/>
                  </a:lnTo>
                  <a:lnTo>
                    <a:pt x="555" y="930"/>
                  </a:lnTo>
                  <a:lnTo>
                    <a:pt x="570" y="960"/>
                  </a:lnTo>
                  <a:lnTo>
                    <a:pt x="600" y="960"/>
                  </a:lnTo>
                  <a:lnTo>
                    <a:pt x="630" y="960"/>
                  </a:lnTo>
                  <a:lnTo>
                    <a:pt x="660" y="945"/>
                  </a:lnTo>
                  <a:lnTo>
                    <a:pt x="675" y="945"/>
                  </a:lnTo>
                  <a:lnTo>
                    <a:pt x="705" y="945"/>
                  </a:lnTo>
                  <a:lnTo>
                    <a:pt x="735" y="945"/>
                  </a:lnTo>
                  <a:lnTo>
                    <a:pt x="765" y="945"/>
                  </a:lnTo>
                  <a:lnTo>
                    <a:pt x="780" y="930"/>
                  </a:lnTo>
                  <a:lnTo>
                    <a:pt x="810" y="915"/>
                  </a:lnTo>
                  <a:lnTo>
                    <a:pt x="840" y="930"/>
                  </a:lnTo>
                  <a:lnTo>
                    <a:pt x="870" y="945"/>
                  </a:lnTo>
                  <a:lnTo>
                    <a:pt x="885" y="930"/>
                  </a:lnTo>
                  <a:lnTo>
                    <a:pt x="915" y="930"/>
                  </a:lnTo>
                  <a:lnTo>
                    <a:pt x="945" y="945"/>
                  </a:lnTo>
                  <a:lnTo>
                    <a:pt x="960" y="990"/>
                  </a:lnTo>
                  <a:lnTo>
                    <a:pt x="990" y="1020"/>
                  </a:lnTo>
                  <a:lnTo>
                    <a:pt x="1020" y="930"/>
                  </a:lnTo>
                  <a:lnTo>
                    <a:pt x="1050" y="930"/>
                  </a:lnTo>
                  <a:lnTo>
                    <a:pt x="1065" y="855"/>
                  </a:lnTo>
                  <a:lnTo>
                    <a:pt x="1095" y="750"/>
                  </a:lnTo>
                  <a:lnTo>
                    <a:pt x="1125" y="540"/>
                  </a:lnTo>
                  <a:lnTo>
                    <a:pt x="1155" y="285"/>
                  </a:lnTo>
                  <a:lnTo>
                    <a:pt x="1170" y="180"/>
                  </a:lnTo>
                  <a:lnTo>
                    <a:pt x="1200" y="210"/>
                  </a:lnTo>
                  <a:lnTo>
                    <a:pt x="1230" y="135"/>
                  </a:lnTo>
                  <a:lnTo>
                    <a:pt x="1260" y="120"/>
                  </a:lnTo>
                  <a:lnTo>
                    <a:pt x="1275" y="165"/>
                  </a:lnTo>
                  <a:lnTo>
                    <a:pt x="1305" y="90"/>
                  </a:lnTo>
                  <a:lnTo>
                    <a:pt x="1335" y="105"/>
                  </a:lnTo>
                  <a:lnTo>
                    <a:pt x="1365" y="165"/>
                  </a:lnTo>
                  <a:lnTo>
                    <a:pt x="1380" y="225"/>
                  </a:lnTo>
                  <a:lnTo>
                    <a:pt x="1410" y="285"/>
                  </a:lnTo>
                  <a:lnTo>
                    <a:pt x="1440" y="525"/>
                  </a:lnTo>
                  <a:lnTo>
                    <a:pt x="1455" y="690"/>
                  </a:lnTo>
                  <a:lnTo>
                    <a:pt x="1485" y="810"/>
                  </a:lnTo>
                  <a:lnTo>
                    <a:pt x="1515" y="855"/>
                  </a:lnTo>
                  <a:lnTo>
                    <a:pt x="1545" y="885"/>
                  </a:lnTo>
                  <a:lnTo>
                    <a:pt x="1560" y="855"/>
                  </a:lnTo>
                  <a:lnTo>
                    <a:pt x="1590" y="870"/>
                  </a:lnTo>
                  <a:lnTo>
                    <a:pt x="1620" y="885"/>
                  </a:lnTo>
                  <a:lnTo>
                    <a:pt x="1650" y="900"/>
                  </a:lnTo>
                  <a:lnTo>
                    <a:pt x="1665" y="915"/>
                  </a:lnTo>
                  <a:lnTo>
                    <a:pt x="1695" y="915"/>
                  </a:lnTo>
                  <a:lnTo>
                    <a:pt x="1725" y="930"/>
                  </a:lnTo>
                  <a:lnTo>
                    <a:pt x="1755" y="930"/>
                  </a:lnTo>
                  <a:lnTo>
                    <a:pt x="1770" y="960"/>
                  </a:lnTo>
                  <a:lnTo>
                    <a:pt x="1800" y="930"/>
                  </a:lnTo>
                  <a:lnTo>
                    <a:pt x="1830" y="930"/>
                  </a:lnTo>
                  <a:lnTo>
                    <a:pt x="1845" y="915"/>
                  </a:lnTo>
                  <a:lnTo>
                    <a:pt x="1875" y="930"/>
                  </a:lnTo>
                  <a:lnTo>
                    <a:pt x="1905" y="855"/>
                  </a:lnTo>
                  <a:lnTo>
                    <a:pt x="1935" y="705"/>
                  </a:lnTo>
                  <a:lnTo>
                    <a:pt x="1950" y="525"/>
                  </a:lnTo>
                  <a:lnTo>
                    <a:pt x="1980" y="270"/>
                  </a:lnTo>
                  <a:lnTo>
                    <a:pt x="2010" y="120"/>
                  </a:lnTo>
                  <a:lnTo>
                    <a:pt x="2040" y="180"/>
                  </a:lnTo>
                  <a:lnTo>
                    <a:pt x="2055" y="105"/>
                  </a:lnTo>
                  <a:lnTo>
                    <a:pt x="2085" y="195"/>
                  </a:lnTo>
                  <a:lnTo>
                    <a:pt x="2115" y="120"/>
                  </a:lnTo>
                  <a:lnTo>
                    <a:pt x="2145" y="120"/>
                  </a:lnTo>
                  <a:lnTo>
                    <a:pt x="2160" y="90"/>
                  </a:lnTo>
                  <a:lnTo>
                    <a:pt x="2190" y="150"/>
                  </a:lnTo>
                  <a:lnTo>
                    <a:pt x="2220" y="195"/>
                  </a:lnTo>
                  <a:lnTo>
                    <a:pt x="2250" y="285"/>
                  </a:lnTo>
                  <a:lnTo>
                    <a:pt x="2265" y="555"/>
                  </a:lnTo>
                  <a:lnTo>
                    <a:pt x="2295" y="705"/>
                  </a:lnTo>
                  <a:lnTo>
                    <a:pt x="2325" y="855"/>
                  </a:lnTo>
                  <a:lnTo>
                    <a:pt x="2340" y="870"/>
                  </a:lnTo>
                  <a:lnTo>
                    <a:pt x="2370" y="855"/>
                  </a:lnTo>
                  <a:lnTo>
                    <a:pt x="2400" y="870"/>
                  </a:lnTo>
                  <a:lnTo>
                    <a:pt x="2430" y="825"/>
                  </a:lnTo>
                  <a:lnTo>
                    <a:pt x="2445" y="780"/>
                  </a:lnTo>
                  <a:lnTo>
                    <a:pt x="2475" y="825"/>
                  </a:lnTo>
                  <a:lnTo>
                    <a:pt x="2505" y="825"/>
                  </a:lnTo>
                  <a:lnTo>
                    <a:pt x="2535" y="885"/>
                  </a:lnTo>
                  <a:lnTo>
                    <a:pt x="2550" y="900"/>
                  </a:lnTo>
                  <a:lnTo>
                    <a:pt x="2580" y="885"/>
                  </a:lnTo>
                  <a:lnTo>
                    <a:pt x="2610" y="900"/>
                  </a:lnTo>
                  <a:lnTo>
                    <a:pt x="2640" y="900"/>
                  </a:lnTo>
                  <a:lnTo>
                    <a:pt x="2655" y="930"/>
                  </a:lnTo>
                  <a:lnTo>
                    <a:pt x="2685" y="885"/>
                  </a:lnTo>
                  <a:lnTo>
                    <a:pt x="2715" y="870"/>
                  </a:lnTo>
                  <a:lnTo>
                    <a:pt x="2745" y="825"/>
                  </a:lnTo>
                  <a:lnTo>
                    <a:pt x="2760" y="750"/>
                  </a:lnTo>
                  <a:lnTo>
                    <a:pt x="2790" y="555"/>
                  </a:lnTo>
                  <a:lnTo>
                    <a:pt x="2820" y="195"/>
                  </a:lnTo>
                  <a:lnTo>
                    <a:pt x="2836" y="90"/>
                  </a:lnTo>
                  <a:lnTo>
                    <a:pt x="2866" y="150"/>
                  </a:lnTo>
                  <a:lnTo>
                    <a:pt x="2896" y="45"/>
                  </a:lnTo>
                  <a:lnTo>
                    <a:pt x="2926" y="0"/>
                  </a:lnTo>
                  <a:lnTo>
                    <a:pt x="2941" y="15"/>
                  </a:lnTo>
                  <a:lnTo>
                    <a:pt x="2971" y="30"/>
                  </a:lnTo>
                  <a:lnTo>
                    <a:pt x="3001" y="150"/>
                  </a:lnTo>
                  <a:lnTo>
                    <a:pt x="3031" y="90"/>
                  </a:lnTo>
                  <a:lnTo>
                    <a:pt x="3046" y="150"/>
                  </a:lnTo>
                  <a:lnTo>
                    <a:pt x="3076" y="255"/>
                  </a:lnTo>
                  <a:lnTo>
                    <a:pt x="3106" y="540"/>
                  </a:lnTo>
                  <a:lnTo>
                    <a:pt x="3136" y="690"/>
                  </a:lnTo>
                  <a:lnTo>
                    <a:pt x="3151" y="825"/>
                  </a:lnTo>
                  <a:lnTo>
                    <a:pt x="3181" y="840"/>
                  </a:lnTo>
                  <a:lnTo>
                    <a:pt x="3211" y="855"/>
                  </a:lnTo>
                  <a:lnTo>
                    <a:pt x="3241" y="825"/>
                  </a:lnTo>
                  <a:lnTo>
                    <a:pt x="3256" y="885"/>
                  </a:lnTo>
                  <a:lnTo>
                    <a:pt x="3286" y="885"/>
                  </a:lnTo>
                  <a:lnTo>
                    <a:pt x="3316" y="885"/>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95" name="Freeform 76"/>
            <p:cNvSpPr>
              <a:spLocks/>
            </p:cNvSpPr>
            <p:nvPr/>
          </p:nvSpPr>
          <p:spPr bwMode="auto">
            <a:xfrm>
              <a:off x="4455829" y="3099570"/>
              <a:ext cx="1302499" cy="296888"/>
            </a:xfrm>
            <a:custGeom>
              <a:avLst/>
              <a:gdLst>
                <a:gd name="T0" fmla="*/ 2147483647 w 2490"/>
                <a:gd name="T1" fmla="*/ 2147483647 h 885"/>
                <a:gd name="T2" fmla="*/ 2147483647 w 2490"/>
                <a:gd name="T3" fmla="*/ 2147483647 h 885"/>
                <a:gd name="T4" fmla="*/ 2147483647 w 2490"/>
                <a:gd name="T5" fmla="*/ 2147483647 h 885"/>
                <a:gd name="T6" fmla="*/ 2147483647 w 2490"/>
                <a:gd name="T7" fmla="*/ 2147483647 h 885"/>
                <a:gd name="T8" fmla="*/ 2147483647 w 2490"/>
                <a:gd name="T9" fmla="*/ 2147483647 h 885"/>
                <a:gd name="T10" fmla="*/ 2147483647 w 2490"/>
                <a:gd name="T11" fmla="*/ 2147483647 h 885"/>
                <a:gd name="T12" fmla="*/ 2147483647 w 2490"/>
                <a:gd name="T13" fmla="*/ 2147483647 h 885"/>
                <a:gd name="T14" fmla="*/ 2147483647 w 2490"/>
                <a:gd name="T15" fmla="*/ 2147483647 h 885"/>
                <a:gd name="T16" fmla="*/ 2147483647 w 2490"/>
                <a:gd name="T17" fmla="*/ 2147483647 h 885"/>
                <a:gd name="T18" fmla="*/ 2147483647 w 2490"/>
                <a:gd name="T19" fmla="*/ 2147483647 h 885"/>
                <a:gd name="T20" fmla="*/ 2147483647 w 2490"/>
                <a:gd name="T21" fmla="*/ 2147483647 h 885"/>
                <a:gd name="T22" fmla="*/ 2147483647 w 2490"/>
                <a:gd name="T23" fmla="*/ 2147483647 h 885"/>
                <a:gd name="T24" fmla="*/ 2147483647 w 2490"/>
                <a:gd name="T25" fmla="*/ 2147483647 h 885"/>
                <a:gd name="T26" fmla="*/ 2147483647 w 2490"/>
                <a:gd name="T27" fmla="*/ 2147483647 h 885"/>
                <a:gd name="T28" fmla="*/ 2147483647 w 2490"/>
                <a:gd name="T29" fmla="*/ 2147483647 h 885"/>
                <a:gd name="T30" fmla="*/ 2147483647 w 2490"/>
                <a:gd name="T31" fmla="*/ 2147483647 h 885"/>
                <a:gd name="T32" fmla="*/ 2147483647 w 2490"/>
                <a:gd name="T33" fmla="*/ 2147483647 h 885"/>
                <a:gd name="T34" fmla="*/ 2147483647 w 2490"/>
                <a:gd name="T35" fmla="*/ 2147483647 h 885"/>
                <a:gd name="T36" fmla="*/ 2147483647 w 2490"/>
                <a:gd name="T37" fmla="*/ 2147483647 h 885"/>
                <a:gd name="T38" fmla="*/ 2147483647 w 2490"/>
                <a:gd name="T39" fmla="*/ 2147483647 h 885"/>
                <a:gd name="T40" fmla="*/ 2147483647 w 2490"/>
                <a:gd name="T41" fmla="*/ 2147483647 h 885"/>
                <a:gd name="T42" fmla="*/ 2147483647 w 2490"/>
                <a:gd name="T43" fmla="*/ 2147483647 h 885"/>
                <a:gd name="T44" fmla="*/ 2147483647 w 2490"/>
                <a:gd name="T45" fmla="*/ 2147483647 h 885"/>
                <a:gd name="T46" fmla="*/ 2147483647 w 2490"/>
                <a:gd name="T47" fmla="*/ 2147483647 h 885"/>
                <a:gd name="T48" fmla="*/ 2147483647 w 2490"/>
                <a:gd name="T49" fmla="*/ 2147483647 h 885"/>
                <a:gd name="T50" fmla="*/ 2147483647 w 2490"/>
                <a:gd name="T51" fmla="*/ 2147483647 h 885"/>
                <a:gd name="T52" fmla="*/ 2147483647 w 2490"/>
                <a:gd name="T53" fmla="*/ 2147483647 h 885"/>
                <a:gd name="T54" fmla="*/ 2147483647 w 2490"/>
                <a:gd name="T55" fmla="*/ 2147483647 h 885"/>
                <a:gd name="T56" fmla="*/ 2147483647 w 2490"/>
                <a:gd name="T57" fmla="*/ 2147483647 h 885"/>
                <a:gd name="T58" fmla="*/ 2147483647 w 2490"/>
                <a:gd name="T59" fmla="*/ 2147483647 h 885"/>
                <a:gd name="T60" fmla="*/ 2147483647 w 2490"/>
                <a:gd name="T61" fmla="*/ 2147483647 h 885"/>
                <a:gd name="T62" fmla="*/ 2147483647 w 2490"/>
                <a:gd name="T63" fmla="*/ 2147483647 h 885"/>
                <a:gd name="T64" fmla="*/ 2147483647 w 2490"/>
                <a:gd name="T65" fmla="*/ 2147483647 h 885"/>
                <a:gd name="T66" fmla="*/ 2147483647 w 2490"/>
                <a:gd name="T67" fmla="*/ 2147483647 h 885"/>
                <a:gd name="T68" fmla="*/ 2147483647 w 2490"/>
                <a:gd name="T69" fmla="*/ 2147483647 h 885"/>
                <a:gd name="T70" fmla="*/ 2147483647 w 2490"/>
                <a:gd name="T71" fmla="*/ 2147483647 h 885"/>
                <a:gd name="T72" fmla="*/ 2147483647 w 2490"/>
                <a:gd name="T73" fmla="*/ 2147483647 h 885"/>
                <a:gd name="T74" fmla="*/ 2147483647 w 2490"/>
                <a:gd name="T75" fmla="*/ 2147483647 h 885"/>
                <a:gd name="T76" fmla="*/ 2147483647 w 2490"/>
                <a:gd name="T77" fmla="*/ 2147483647 h 885"/>
                <a:gd name="T78" fmla="*/ 2147483647 w 2490"/>
                <a:gd name="T79" fmla="*/ 2147483647 h 885"/>
                <a:gd name="T80" fmla="*/ 2147483647 w 2490"/>
                <a:gd name="T81" fmla="*/ 2147483647 h 885"/>
                <a:gd name="T82" fmla="*/ 2147483647 w 2490"/>
                <a:gd name="T83" fmla="*/ 2147483647 h 885"/>
                <a:gd name="T84" fmla="*/ 2147483647 w 2490"/>
                <a:gd name="T85" fmla="*/ 2147483647 h 885"/>
                <a:gd name="T86" fmla="*/ 2147483647 w 2490"/>
                <a:gd name="T87" fmla="*/ 2147483647 h 885"/>
                <a:gd name="T88" fmla="*/ 2147483647 w 2490"/>
                <a:gd name="T89" fmla="*/ 2147483647 h 885"/>
                <a:gd name="T90" fmla="*/ 2147483647 w 2490"/>
                <a:gd name="T91" fmla="*/ 2147483647 h 885"/>
                <a:gd name="T92" fmla="*/ 2147483647 w 2490"/>
                <a:gd name="T93" fmla="*/ 2147483647 h 885"/>
                <a:gd name="T94" fmla="*/ 2147483647 w 2490"/>
                <a:gd name="T95" fmla="*/ 2147483647 h 8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90"/>
                <a:gd name="T145" fmla="*/ 0 h 885"/>
                <a:gd name="T146" fmla="*/ 2490 w 2490"/>
                <a:gd name="T147" fmla="*/ 885 h 8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90" h="885">
                  <a:moveTo>
                    <a:pt x="0" y="765"/>
                  </a:moveTo>
                  <a:lnTo>
                    <a:pt x="15" y="780"/>
                  </a:lnTo>
                  <a:lnTo>
                    <a:pt x="45" y="810"/>
                  </a:lnTo>
                  <a:lnTo>
                    <a:pt x="75" y="750"/>
                  </a:lnTo>
                  <a:lnTo>
                    <a:pt x="105" y="750"/>
                  </a:lnTo>
                  <a:lnTo>
                    <a:pt x="120" y="735"/>
                  </a:lnTo>
                  <a:lnTo>
                    <a:pt x="150" y="750"/>
                  </a:lnTo>
                  <a:lnTo>
                    <a:pt x="180" y="735"/>
                  </a:lnTo>
                  <a:lnTo>
                    <a:pt x="210" y="750"/>
                  </a:lnTo>
                  <a:lnTo>
                    <a:pt x="225" y="735"/>
                  </a:lnTo>
                  <a:lnTo>
                    <a:pt x="255" y="630"/>
                  </a:lnTo>
                  <a:lnTo>
                    <a:pt x="285" y="555"/>
                  </a:lnTo>
                  <a:lnTo>
                    <a:pt x="315" y="375"/>
                  </a:lnTo>
                  <a:lnTo>
                    <a:pt x="330" y="105"/>
                  </a:lnTo>
                  <a:lnTo>
                    <a:pt x="360" y="15"/>
                  </a:lnTo>
                  <a:lnTo>
                    <a:pt x="390" y="90"/>
                  </a:lnTo>
                  <a:lnTo>
                    <a:pt x="405" y="0"/>
                  </a:lnTo>
                  <a:lnTo>
                    <a:pt x="435" y="45"/>
                  </a:lnTo>
                  <a:lnTo>
                    <a:pt x="465" y="45"/>
                  </a:lnTo>
                  <a:lnTo>
                    <a:pt x="495" y="75"/>
                  </a:lnTo>
                  <a:lnTo>
                    <a:pt x="510" y="75"/>
                  </a:lnTo>
                  <a:lnTo>
                    <a:pt x="540" y="105"/>
                  </a:lnTo>
                  <a:lnTo>
                    <a:pt x="570" y="135"/>
                  </a:lnTo>
                  <a:lnTo>
                    <a:pt x="600" y="375"/>
                  </a:lnTo>
                  <a:lnTo>
                    <a:pt x="615" y="540"/>
                  </a:lnTo>
                  <a:lnTo>
                    <a:pt x="645" y="690"/>
                  </a:lnTo>
                  <a:lnTo>
                    <a:pt x="675" y="810"/>
                  </a:lnTo>
                  <a:lnTo>
                    <a:pt x="705" y="825"/>
                  </a:lnTo>
                  <a:lnTo>
                    <a:pt x="720" y="825"/>
                  </a:lnTo>
                  <a:lnTo>
                    <a:pt x="750" y="825"/>
                  </a:lnTo>
                  <a:lnTo>
                    <a:pt x="780" y="795"/>
                  </a:lnTo>
                  <a:lnTo>
                    <a:pt x="810" y="825"/>
                  </a:lnTo>
                  <a:lnTo>
                    <a:pt x="825" y="780"/>
                  </a:lnTo>
                  <a:lnTo>
                    <a:pt x="855" y="810"/>
                  </a:lnTo>
                  <a:lnTo>
                    <a:pt x="885" y="825"/>
                  </a:lnTo>
                  <a:lnTo>
                    <a:pt x="900" y="810"/>
                  </a:lnTo>
                  <a:lnTo>
                    <a:pt x="930" y="825"/>
                  </a:lnTo>
                  <a:lnTo>
                    <a:pt x="960" y="810"/>
                  </a:lnTo>
                  <a:lnTo>
                    <a:pt x="990" y="825"/>
                  </a:lnTo>
                  <a:lnTo>
                    <a:pt x="1005" y="825"/>
                  </a:lnTo>
                  <a:lnTo>
                    <a:pt x="1035" y="855"/>
                  </a:lnTo>
                  <a:lnTo>
                    <a:pt x="1065" y="810"/>
                  </a:lnTo>
                  <a:lnTo>
                    <a:pt x="1095" y="825"/>
                  </a:lnTo>
                  <a:lnTo>
                    <a:pt x="1110" y="825"/>
                  </a:lnTo>
                  <a:lnTo>
                    <a:pt x="1140" y="795"/>
                  </a:lnTo>
                  <a:lnTo>
                    <a:pt x="1170" y="825"/>
                  </a:lnTo>
                  <a:lnTo>
                    <a:pt x="1200" y="810"/>
                  </a:lnTo>
                  <a:lnTo>
                    <a:pt x="1215" y="825"/>
                  </a:lnTo>
                  <a:lnTo>
                    <a:pt x="1245" y="840"/>
                  </a:lnTo>
                  <a:lnTo>
                    <a:pt x="1275" y="825"/>
                  </a:lnTo>
                  <a:lnTo>
                    <a:pt x="1305" y="855"/>
                  </a:lnTo>
                  <a:lnTo>
                    <a:pt x="1320" y="840"/>
                  </a:lnTo>
                  <a:lnTo>
                    <a:pt x="1350" y="825"/>
                  </a:lnTo>
                  <a:lnTo>
                    <a:pt x="1380" y="825"/>
                  </a:lnTo>
                  <a:lnTo>
                    <a:pt x="1395" y="825"/>
                  </a:lnTo>
                  <a:lnTo>
                    <a:pt x="1425" y="825"/>
                  </a:lnTo>
                  <a:lnTo>
                    <a:pt x="1455" y="840"/>
                  </a:lnTo>
                  <a:lnTo>
                    <a:pt x="1485" y="855"/>
                  </a:lnTo>
                  <a:lnTo>
                    <a:pt x="1500" y="885"/>
                  </a:lnTo>
                  <a:lnTo>
                    <a:pt x="1530" y="885"/>
                  </a:lnTo>
                  <a:lnTo>
                    <a:pt x="1560" y="885"/>
                  </a:lnTo>
                  <a:lnTo>
                    <a:pt x="1590" y="870"/>
                  </a:lnTo>
                  <a:lnTo>
                    <a:pt x="1605" y="840"/>
                  </a:lnTo>
                  <a:lnTo>
                    <a:pt x="1635" y="795"/>
                  </a:lnTo>
                  <a:lnTo>
                    <a:pt x="1665" y="810"/>
                  </a:lnTo>
                  <a:lnTo>
                    <a:pt x="1695" y="780"/>
                  </a:lnTo>
                  <a:lnTo>
                    <a:pt x="1710" y="795"/>
                  </a:lnTo>
                  <a:lnTo>
                    <a:pt x="1740" y="825"/>
                  </a:lnTo>
                  <a:lnTo>
                    <a:pt x="1770" y="825"/>
                  </a:lnTo>
                  <a:lnTo>
                    <a:pt x="1785" y="825"/>
                  </a:lnTo>
                  <a:lnTo>
                    <a:pt x="1815" y="840"/>
                  </a:lnTo>
                  <a:lnTo>
                    <a:pt x="1845" y="825"/>
                  </a:lnTo>
                  <a:lnTo>
                    <a:pt x="1875" y="825"/>
                  </a:lnTo>
                  <a:lnTo>
                    <a:pt x="1890" y="855"/>
                  </a:lnTo>
                  <a:lnTo>
                    <a:pt x="1920" y="825"/>
                  </a:lnTo>
                  <a:lnTo>
                    <a:pt x="1950" y="825"/>
                  </a:lnTo>
                  <a:lnTo>
                    <a:pt x="1980" y="825"/>
                  </a:lnTo>
                  <a:lnTo>
                    <a:pt x="1995" y="840"/>
                  </a:lnTo>
                  <a:lnTo>
                    <a:pt x="2025" y="825"/>
                  </a:lnTo>
                  <a:lnTo>
                    <a:pt x="2055" y="825"/>
                  </a:lnTo>
                  <a:lnTo>
                    <a:pt x="2085" y="840"/>
                  </a:lnTo>
                  <a:lnTo>
                    <a:pt x="2100" y="780"/>
                  </a:lnTo>
                  <a:lnTo>
                    <a:pt x="2130" y="765"/>
                  </a:lnTo>
                  <a:lnTo>
                    <a:pt x="2160" y="750"/>
                  </a:lnTo>
                  <a:lnTo>
                    <a:pt x="2190" y="780"/>
                  </a:lnTo>
                  <a:lnTo>
                    <a:pt x="2205" y="765"/>
                  </a:lnTo>
                  <a:lnTo>
                    <a:pt x="2235" y="810"/>
                  </a:lnTo>
                  <a:lnTo>
                    <a:pt x="2265" y="795"/>
                  </a:lnTo>
                  <a:lnTo>
                    <a:pt x="2280" y="810"/>
                  </a:lnTo>
                  <a:lnTo>
                    <a:pt x="2310" y="855"/>
                  </a:lnTo>
                  <a:lnTo>
                    <a:pt x="2340" y="825"/>
                  </a:lnTo>
                  <a:lnTo>
                    <a:pt x="2370" y="810"/>
                  </a:lnTo>
                  <a:lnTo>
                    <a:pt x="2385" y="810"/>
                  </a:lnTo>
                  <a:lnTo>
                    <a:pt x="2415" y="810"/>
                  </a:lnTo>
                  <a:lnTo>
                    <a:pt x="2445" y="855"/>
                  </a:lnTo>
                  <a:lnTo>
                    <a:pt x="2475" y="870"/>
                  </a:lnTo>
                  <a:lnTo>
                    <a:pt x="2490" y="84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grpSp>
      <p:pic>
        <p:nvPicPr>
          <p:cNvPr id="19463" name="Picture 7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38825" y="3889375"/>
            <a:ext cx="3206750" cy="293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9464" name="Group 207"/>
          <p:cNvGrpSpPr>
            <a:grpSpLocks/>
          </p:cNvGrpSpPr>
          <p:nvPr/>
        </p:nvGrpSpPr>
        <p:grpSpPr bwMode="auto">
          <a:xfrm>
            <a:off x="5148263" y="3390900"/>
            <a:ext cx="2662237" cy="1349375"/>
            <a:chOff x="2438400" y="3200400"/>
            <a:chExt cx="3044825" cy="1631950"/>
          </a:xfrm>
        </p:grpSpPr>
        <p:sp>
          <p:nvSpPr>
            <p:cNvPr id="19465" name="Line 6"/>
            <p:cNvSpPr>
              <a:spLocks noChangeShapeType="1"/>
            </p:cNvSpPr>
            <p:nvPr/>
          </p:nvSpPr>
          <p:spPr bwMode="auto">
            <a:xfrm>
              <a:off x="2438400" y="3517827"/>
              <a:ext cx="1698"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66" name="Line 7"/>
            <p:cNvSpPr>
              <a:spLocks noChangeShapeType="1"/>
            </p:cNvSpPr>
            <p:nvPr/>
          </p:nvSpPr>
          <p:spPr bwMode="auto">
            <a:xfrm flipH="1">
              <a:off x="2438400" y="3517827"/>
              <a:ext cx="54342"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67" name="Line 8"/>
            <p:cNvSpPr>
              <a:spLocks noChangeShapeType="1"/>
            </p:cNvSpPr>
            <p:nvPr/>
          </p:nvSpPr>
          <p:spPr bwMode="auto">
            <a:xfrm flipH="1">
              <a:off x="2438400" y="3515960"/>
              <a:ext cx="106985" cy="126970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68" name="Line 9"/>
            <p:cNvSpPr>
              <a:spLocks noChangeShapeType="1"/>
            </p:cNvSpPr>
            <p:nvPr/>
          </p:nvSpPr>
          <p:spPr bwMode="auto">
            <a:xfrm flipH="1">
              <a:off x="2438400" y="3525296"/>
              <a:ext cx="159628" cy="126037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69" name="Line 10"/>
            <p:cNvSpPr>
              <a:spLocks noChangeShapeType="1"/>
            </p:cNvSpPr>
            <p:nvPr/>
          </p:nvSpPr>
          <p:spPr bwMode="auto">
            <a:xfrm flipH="1">
              <a:off x="2438400" y="3521562"/>
              <a:ext cx="224159" cy="126410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70" name="Line 11"/>
            <p:cNvSpPr>
              <a:spLocks noChangeShapeType="1"/>
            </p:cNvSpPr>
            <p:nvPr/>
          </p:nvSpPr>
          <p:spPr bwMode="auto">
            <a:xfrm flipH="1">
              <a:off x="2438400" y="3517827"/>
              <a:ext cx="275104"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71" name="Line 12"/>
            <p:cNvSpPr>
              <a:spLocks noChangeShapeType="1"/>
            </p:cNvSpPr>
            <p:nvPr/>
          </p:nvSpPr>
          <p:spPr bwMode="auto">
            <a:xfrm flipH="1">
              <a:off x="2438400" y="3527163"/>
              <a:ext cx="327747" cy="125850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72" name="Line 13"/>
            <p:cNvSpPr>
              <a:spLocks noChangeShapeType="1"/>
            </p:cNvSpPr>
            <p:nvPr/>
          </p:nvSpPr>
          <p:spPr bwMode="auto">
            <a:xfrm flipH="1">
              <a:off x="2438400" y="3517827"/>
              <a:ext cx="382089"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73" name="Line 14"/>
            <p:cNvSpPr>
              <a:spLocks noChangeShapeType="1"/>
            </p:cNvSpPr>
            <p:nvPr/>
          </p:nvSpPr>
          <p:spPr bwMode="auto">
            <a:xfrm flipH="1">
              <a:off x="2438400" y="3517827"/>
              <a:ext cx="443223"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74" name="Line 15"/>
            <p:cNvSpPr>
              <a:spLocks noChangeShapeType="1"/>
            </p:cNvSpPr>
            <p:nvPr/>
          </p:nvSpPr>
          <p:spPr bwMode="auto">
            <a:xfrm flipH="1">
              <a:off x="2492742" y="3521562"/>
              <a:ext cx="441525" cy="125850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75" name="Line 16"/>
            <p:cNvSpPr>
              <a:spLocks noChangeShapeType="1"/>
            </p:cNvSpPr>
            <p:nvPr/>
          </p:nvSpPr>
          <p:spPr bwMode="auto">
            <a:xfrm flipH="1">
              <a:off x="2545385" y="3517827"/>
              <a:ext cx="443223"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76" name="Line 17"/>
            <p:cNvSpPr>
              <a:spLocks noChangeShapeType="1"/>
            </p:cNvSpPr>
            <p:nvPr/>
          </p:nvSpPr>
          <p:spPr bwMode="auto">
            <a:xfrm flipH="1">
              <a:off x="2598028" y="3301230"/>
              <a:ext cx="443223" cy="120809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77" name="Line 18"/>
            <p:cNvSpPr>
              <a:spLocks noChangeShapeType="1"/>
            </p:cNvSpPr>
            <p:nvPr/>
          </p:nvSpPr>
          <p:spPr bwMode="auto">
            <a:xfrm flipH="1">
              <a:off x="2660861" y="3239612"/>
              <a:ext cx="441525" cy="124917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78" name="Line 19"/>
            <p:cNvSpPr>
              <a:spLocks noChangeShapeType="1"/>
            </p:cNvSpPr>
            <p:nvPr/>
          </p:nvSpPr>
          <p:spPr bwMode="auto">
            <a:xfrm flipH="1">
              <a:off x="2713504" y="3254549"/>
              <a:ext cx="443223" cy="125850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79" name="Line 20"/>
            <p:cNvSpPr>
              <a:spLocks noChangeShapeType="1"/>
            </p:cNvSpPr>
            <p:nvPr/>
          </p:nvSpPr>
          <p:spPr bwMode="auto">
            <a:xfrm flipH="1">
              <a:off x="2766147" y="3443139"/>
              <a:ext cx="443223" cy="123609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80" name="Line 21"/>
            <p:cNvSpPr>
              <a:spLocks noChangeShapeType="1"/>
            </p:cNvSpPr>
            <p:nvPr/>
          </p:nvSpPr>
          <p:spPr bwMode="auto">
            <a:xfrm flipH="1">
              <a:off x="2820489" y="3495421"/>
              <a:ext cx="444921" cy="124917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81" name="Line 22"/>
            <p:cNvSpPr>
              <a:spLocks noChangeShapeType="1"/>
            </p:cNvSpPr>
            <p:nvPr/>
          </p:nvSpPr>
          <p:spPr bwMode="auto">
            <a:xfrm flipH="1">
              <a:off x="2881623" y="3508491"/>
              <a:ext cx="438129" cy="126597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82" name="Line 23"/>
            <p:cNvSpPr>
              <a:spLocks noChangeShapeType="1"/>
            </p:cNvSpPr>
            <p:nvPr/>
          </p:nvSpPr>
          <p:spPr bwMode="auto">
            <a:xfrm flipH="1">
              <a:off x="2934267" y="3517827"/>
              <a:ext cx="446620" cy="124730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83" name="Line 24"/>
            <p:cNvSpPr>
              <a:spLocks noChangeShapeType="1"/>
            </p:cNvSpPr>
            <p:nvPr/>
          </p:nvSpPr>
          <p:spPr bwMode="auto">
            <a:xfrm flipH="1">
              <a:off x="2988608" y="3502890"/>
              <a:ext cx="443223"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84" name="Line 25"/>
            <p:cNvSpPr>
              <a:spLocks noChangeShapeType="1"/>
            </p:cNvSpPr>
            <p:nvPr/>
          </p:nvSpPr>
          <p:spPr bwMode="auto">
            <a:xfrm flipH="1">
              <a:off x="3041252" y="3295628"/>
              <a:ext cx="444921" cy="122863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85" name="Line 26"/>
            <p:cNvSpPr>
              <a:spLocks noChangeShapeType="1"/>
            </p:cNvSpPr>
            <p:nvPr/>
          </p:nvSpPr>
          <p:spPr bwMode="auto">
            <a:xfrm flipH="1">
              <a:off x="3102386" y="3265753"/>
              <a:ext cx="436431" cy="124730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86" name="Line 27"/>
            <p:cNvSpPr>
              <a:spLocks noChangeShapeType="1"/>
            </p:cNvSpPr>
            <p:nvPr/>
          </p:nvSpPr>
          <p:spPr bwMode="auto">
            <a:xfrm flipH="1">
              <a:off x="3149935" y="3254549"/>
              <a:ext cx="450016"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87" name="Line 28"/>
            <p:cNvSpPr>
              <a:spLocks noChangeShapeType="1"/>
            </p:cNvSpPr>
            <p:nvPr/>
          </p:nvSpPr>
          <p:spPr bwMode="auto">
            <a:xfrm flipH="1">
              <a:off x="3209371" y="3443139"/>
              <a:ext cx="444921"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88" name="Line 29"/>
            <p:cNvSpPr>
              <a:spLocks noChangeShapeType="1"/>
            </p:cNvSpPr>
            <p:nvPr/>
          </p:nvSpPr>
          <p:spPr bwMode="auto">
            <a:xfrm flipH="1">
              <a:off x="3263712" y="3486085"/>
              <a:ext cx="443223"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89" name="Line 30"/>
            <p:cNvSpPr>
              <a:spLocks noChangeShapeType="1"/>
            </p:cNvSpPr>
            <p:nvPr/>
          </p:nvSpPr>
          <p:spPr bwMode="auto">
            <a:xfrm flipH="1">
              <a:off x="3263712" y="3482350"/>
              <a:ext cx="495867" cy="130705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90" name="Line 31"/>
            <p:cNvSpPr>
              <a:spLocks noChangeShapeType="1"/>
            </p:cNvSpPr>
            <p:nvPr/>
          </p:nvSpPr>
          <p:spPr bwMode="auto">
            <a:xfrm flipH="1">
              <a:off x="3318054" y="3512226"/>
              <a:ext cx="504358"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91" name="Line 32"/>
            <p:cNvSpPr>
              <a:spLocks noChangeShapeType="1"/>
            </p:cNvSpPr>
            <p:nvPr/>
          </p:nvSpPr>
          <p:spPr bwMode="auto">
            <a:xfrm flipH="1">
              <a:off x="3377490" y="3512226"/>
              <a:ext cx="444921"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92" name="Line 33"/>
            <p:cNvSpPr>
              <a:spLocks noChangeShapeType="1"/>
            </p:cNvSpPr>
            <p:nvPr/>
          </p:nvSpPr>
          <p:spPr bwMode="auto">
            <a:xfrm flipH="1">
              <a:off x="3431831" y="3512226"/>
              <a:ext cx="390580"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93" name="Line 34"/>
            <p:cNvSpPr>
              <a:spLocks noChangeShapeType="1"/>
            </p:cNvSpPr>
            <p:nvPr/>
          </p:nvSpPr>
          <p:spPr bwMode="auto">
            <a:xfrm flipH="1">
              <a:off x="3486173" y="3512226"/>
              <a:ext cx="33623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94" name="Line 35"/>
            <p:cNvSpPr>
              <a:spLocks noChangeShapeType="1"/>
            </p:cNvSpPr>
            <p:nvPr/>
          </p:nvSpPr>
          <p:spPr bwMode="auto">
            <a:xfrm flipH="1">
              <a:off x="3538816" y="3512226"/>
              <a:ext cx="283595"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95" name="Line 36"/>
            <p:cNvSpPr>
              <a:spLocks noChangeShapeType="1"/>
            </p:cNvSpPr>
            <p:nvPr/>
          </p:nvSpPr>
          <p:spPr bwMode="auto">
            <a:xfrm flipH="1">
              <a:off x="3599951" y="3512226"/>
              <a:ext cx="222461"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96" name="Line 37"/>
            <p:cNvSpPr>
              <a:spLocks noChangeShapeType="1"/>
            </p:cNvSpPr>
            <p:nvPr/>
          </p:nvSpPr>
          <p:spPr bwMode="auto">
            <a:xfrm flipH="1">
              <a:off x="3654292" y="3512226"/>
              <a:ext cx="168119"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97" name="Line 38"/>
            <p:cNvSpPr>
              <a:spLocks noChangeShapeType="1"/>
            </p:cNvSpPr>
            <p:nvPr/>
          </p:nvSpPr>
          <p:spPr bwMode="auto">
            <a:xfrm flipH="1">
              <a:off x="3706936" y="3512226"/>
              <a:ext cx="115476" cy="129398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98" name="Line 39"/>
            <p:cNvSpPr>
              <a:spLocks noChangeShapeType="1"/>
            </p:cNvSpPr>
            <p:nvPr/>
          </p:nvSpPr>
          <p:spPr bwMode="auto">
            <a:xfrm flipH="1">
              <a:off x="3759579" y="3512226"/>
              <a:ext cx="62832" cy="129398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499" name="Line 40"/>
            <p:cNvSpPr>
              <a:spLocks noChangeShapeType="1"/>
            </p:cNvSpPr>
            <p:nvPr/>
          </p:nvSpPr>
          <p:spPr bwMode="auto">
            <a:xfrm>
              <a:off x="3822411" y="3512226"/>
              <a:ext cx="0" cy="129398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00" name="Line 41"/>
            <p:cNvSpPr>
              <a:spLocks noChangeShapeType="1"/>
            </p:cNvSpPr>
            <p:nvPr/>
          </p:nvSpPr>
          <p:spPr bwMode="auto">
            <a:xfrm flipH="1">
              <a:off x="3873357" y="3486085"/>
              <a:ext cx="1698" cy="129958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01" name="Line 42"/>
            <p:cNvSpPr>
              <a:spLocks noChangeShapeType="1"/>
            </p:cNvSpPr>
            <p:nvPr/>
          </p:nvSpPr>
          <p:spPr bwMode="auto">
            <a:xfrm>
              <a:off x="3929396" y="3265753"/>
              <a:ext cx="0"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02" name="Line 43"/>
            <p:cNvSpPr>
              <a:spLocks noChangeShapeType="1"/>
            </p:cNvSpPr>
            <p:nvPr/>
          </p:nvSpPr>
          <p:spPr bwMode="auto">
            <a:xfrm flipH="1">
              <a:off x="3976945" y="3200400"/>
              <a:ext cx="5095" cy="133506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03" name="Line 44"/>
            <p:cNvSpPr>
              <a:spLocks noChangeShapeType="1"/>
            </p:cNvSpPr>
            <p:nvPr/>
          </p:nvSpPr>
          <p:spPr bwMode="auto">
            <a:xfrm>
              <a:off x="4038079" y="3245213"/>
              <a:ext cx="5095" cy="134066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04" name="Line 45"/>
            <p:cNvSpPr>
              <a:spLocks noChangeShapeType="1"/>
            </p:cNvSpPr>
            <p:nvPr/>
          </p:nvSpPr>
          <p:spPr bwMode="auto">
            <a:xfrm>
              <a:off x="4097515" y="3435670"/>
              <a:ext cx="0" cy="129958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05" name="Line 46"/>
            <p:cNvSpPr>
              <a:spLocks noChangeShapeType="1"/>
            </p:cNvSpPr>
            <p:nvPr/>
          </p:nvSpPr>
          <p:spPr bwMode="auto">
            <a:xfrm>
              <a:off x="4150159" y="3482350"/>
              <a:ext cx="0"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06" name="Line 47"/>
            <p:cNvSpPr>
              <a:spLocks noChangeShapeType="1"/>
            </p:cNvSpPr>
            <p:nvPr/>
          </p:nvSpPr>
          <p:spPr bwMode="auto">
            <a:xfrm flipH="1">
              <a:off x="4150159" y="3512226"/>
              <a:ext cx="52643"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07" name="Line 48"/>
            <p:cNvSpPr>
              <a:spLocks noChangeShapeType="1"/>
            </p:cNvSpPr>
            <p:nvPr/>
          </p:nvSpPr>
          <p:spPr bwMode="auto">
            <a:xfrm flipH="1">
              <a:off x="4202802" y="3497288"/>
              <a:ext cx="54342"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08" name="Line 49"/>
            <p:cNvSpPr>
              <a:spLocks noChangeShapeType="1"/>
            </p:cNvSpPr>
            <p:nvPr/>
          </p:nvSpPr>
          <p:spPr bwMode="auto">
            <a:xfrm>
              <a:off x="4257144" y="3497288"/>
              <a:ext cx="1698" cy="128278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09" name="Line 50"/>
            <p:cNvSpPr>
              <a:spLocks noChangeShapeType="1"/>
            </p:cNvSpPr>
            <p:nvPr/>
          </p:nvSpPr>
          <p:spPr bwMode="auto">
            <a:xfrm>
              <a:off x="4318278" y="3461811"/>
              <a:ext cx="0" cy="131265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10" name="Line 51"/>
            <p:cNvSpPr>
              <a:spLocks noChangeShapeType="1"/>
            </p:cNvSpPr>
            <p:nvPr/>
          </p:nvSpPr>
          <p:spPr bwMode="auto">
            <a:xfrm>
              <a:off x="4370921" y="3262018"/>
              <a:ext cx="1698" cy="1312655"/>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11" name="Line 52"/>
            <p:cNvSpPr>
              <a:spLocks noChangeShapeType="1"/>
            </p:cNvSpPr>
            <p:nvPr/>
          </p:nvSpPr>
          <p:spPr bwMode="auto">
            <a:xfrm>
              <a:off x="4425263" y="3262018"/>
              <a:ext cx="0" cy="130145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12" name="Line 53"/>
            <p:cNvSpPr>
              <a:spLocks noChangeShapeType="1"/>
            </p:cNvSpPr>
            <p:nvPr/>
          </p:nvSpPr>
          <p:spPr bwMode="auto">
            <a:xfrm>
              <a:off x="4476208" y="3288159"/>
              <a:ext cx="3396" cy="132572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13" name="Line 54"/>
            <p:cNvSpPr>
              <a:spLocks noChangeShapeType="1"/>
            </p:cNvSpPr>
            <p:nvPr/>
          </p:nvSpPr>
          <p:spPr bwMode="auto">
            <a:xfrm>
              <a:off x="4539041" y="3515960"/>
              <a:ext cx="1698" cy="1262241"/>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14" name="Line 55"/>
            <p:cNvSpPr>
              <a:spLocks noChangeShapeType="1"/>
            </p:cNvSpPr>
            <p:nvPr/>
          </p:nvSpPr>
          <p:spPr bwMode="auto">
            <a:xfrm>
              <a:off x="4593382" y="3510358"/>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15" name="Line 56"/>
            <p:cNvSpPr>
              <a:spLocks noChangeShapeType="1"/>
            </p:cNvSpPr>
            <p:nvPr/>
          </p:nvSpPr>
          <p:spPr bwMode="auto">
            <a:xfrm>
              <a:off x="4646025" y="3521562"/>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16" name="Line 57"/>
            <p:cNvSpPr>
              <a:spLocks noChangeShapeType="1"/>
            </p:cNvSpPr>
            <p:nvPr/>
          </p:nvSpPr>
          <p:spPr bwMode="auto">
            <a:xfrm>
              <a:off x="4700367" y="3521562"/>
              <a:ext cx="0"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17" name="Line 58"/>
            <p:cNvSpPr>
              <a:spLocks noChangeShapeType="1"/>
            </p:cNvSpPr>
            <p:nvPr/>
          </p:nvSpPr>
          <p:spPr bwMode="auto">
            <a:xfrm>
              <a:off x="4761501" y="3521562"/>
              <a:ext cx="0"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18" name="Line 59"/>
            <p:cNvSpPr>
              <a:spLocks noChangeShapeType="1"/>
            </p:cNvSpPr>
            <p:nvPr/>
          </p:nvSpPr>
          <p:spPr bwMode="auto">
            <a:xfrm>
              <a:off x="4814145" y="3521562"/>
              <a:ext cx="3396" cy="1280913"/>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19" name="Line 60"/>
            <p:cNvSpPr>
              <a:spLocks noChangeShapeType="1"/>
            </p:cNvSpPr>
            <p:nvPr/>
          </p:nvSpPr>
          <p:spPr bwMode="auto">
            <a:xfrm>
              <a:off x="4868486" y="3521562"/>
              <a:ext cx="0" cy="126784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20" name="Line 61"/>
            <p:cNvSpPr>
              <a:spLocks noChangeShapeType="1"/>
            </p:cNvSpPr>
            <p:nvPr/>
          </p:nvSpPr>
          <p:spPr bwMode="auto">
            <a:xfrm flipH="1">
              <a:off x="4922828" y="3521562"/>
              <a:ext cx="1698"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21" name="Line 62"/>
            <p:cNvSpPr>
              <a:spLocks noChangeShapeType="1"/>
            </p:cNvSpPr>
            <p:nvPr/>
          </p:nvSpPr>
          <p:spPr bwMode="auto">
            <a:xfrm>
              <a:off x="4975471" y="3536500"/>
              <a:ext cx="0" cy="127344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22" name="Line 63"/>
            <p:cNvSpPr>
              <a:spLocks noChangeShapeType="1"/>
            </p:cNvSpPr>
            <p:nvPr/>
          </p:nvSpPr>
          <p:spPr bwMode="auto">
            <a:xfrm>
              <a:off x="5036605" y="3506624"/>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23" name="Line 64"/>
            <p:cNvSpPr>
              <a:spLocks noChangeShapeType="1"/>
            </p:cNvSpPr>
            <p:nvPr/>
          </p:nvSpPr>
          <p:spPr bwMode="auto">
            <a:xfrm>
              <a:off x="5090947" y="3512226"/>
              <a:ext cx="0" cy="1286514"/>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24" name="Line 65"/>
            <p:cNvSpPr>
              <a:spLocks noChangeShapeType="1"/>
            </p:cNvSpPr>
            <p:nvPr/>
          </p:nvSpPr>
          <p:spPr bwMode="auto">
            <a:xfrm>
              <a:off x="5143590" y="3521562"/>
              <a:ext cx="0" cy="1288382"/>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25" name="Line 66"/>
            <p:cNvSpPr>
              <a:spLocks noChangeShapeType="1"/>
            </p:cNvSpPr>
            <p:nvPr/>
          </p:nvSpPr>
          <p:spPr bwMode="auto">
            <a:xfrm>
              <a:off x="5196234" y="3521562"/>
              <a:ext cx="1698" cy="1303319"/>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26" name="Line 67"/>
            <p:cNvSpPr>
              <a:spLocks noChangeShapeType="1"/>
            </p:cNvSpPr>
            <p:nvPr/>
          </p:nvSpPr>
          <p:spPr bwMode="auto">
            <a:xfrm>
              <a:off x="5259066" y="3517827"/>
              <a:ext cx="0" cy="1292116"/>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27" name="Line 68"/>
            <p:cNvSpPr>
              <a:spLocks noChangeShapeType="1"/>
            </p:cNvSpPr>
            <p:nvPr/>
          </p:nvSpPr>
          <p:spPr bwMode="auto">
            <a:xfrm>
              <a:off x="5311709" y="3499155"/>
              <a:ext cx="0" cy="1295850"/>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28" name="Line 69"/>
            <p:cNvSpPr>
              <a:spLocks noChangeShapeType="1"/>
            </p:cNvSpPr>
            <p:nvPr/>
          </p:nvSpPr>
          <p:spPr bwMode="auto">
            <a:xfrm flipH="1">
              <a:off x="5308313" y="3508491"/>
              <a:ext cx="56040" cy="131078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29" name="Line 70"/>
            <p:cNvSpPr>
              <a:spLocks noChangeShapeType="1"/>
            </p:cNvSpPr>
            <p:nvPr/>
          </p:nvSpPr>
          <p:spPr bwMode="auto">
            <a:xfrm flipH="1">
              <a:off x="5364353" y="3517827"/>
              <a:ext cx="54342" cy="129771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30" name="Line 71"/>
            <p:cNvSpPr>
              <a:spLocks noChangeShapeType="1"/>
            </p:cNvSpPr>
            <p:nvPr/>
          </p:nvSpPr>
          <p:spPr bwMode="auto">
            <a:xfrm flipH="1">
              <a:off x="5418694" y="3521562"/>
              <a:ext cx="61134" cy="1284647"/>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31" name="Line 72"/>
            <p:cNvSpPr>
              <a:spLocks noChangeShapeType="1"/>
            </p:cNvSpPr>
            <p:nvPr/>
          </p:nvSpPr>
          <p:spPr bwMode="auto">
            <a:xfrm>
              <a:off x="5479829" y="3521562"/>
              <a:ext cx="0" cy="1277178"/>
            </a:xfrm>
            <a:prstGeom prst="line">
              <a:avLst/>
            </a:prstGeom>
            <a:noFill/>
            <a:ln w="1270">
              <a:solidFill>
                <a:srgbClr val="969696"/>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32" name="Freeform 73"/>
            <p:cNvSpPr>
              <a:spLocks/>
            </p:cNvSpPr>
            <p:nvPr/>
          </p:nvSpPr>
          <p:spPr bwMode="auto">
            <a:xfrm>
              <a:off x="2445193" y="4486914"/>
              <a:ext cx="1735533" cy="324896"/>
            </a:xfrm>
            <a:custGeom>
              <a:avLst/>
              <a:gdLst>
                <a:gd name="T0" fmla="*/ 2147483647 w 3316"/>
                <a:gd name="T1" fmla="*/ 2147483647 h 975"/>
                <a:gd name="T2" fmla="*/ 2147483647 w 3316"/>
                <a:gd name="T3" fmla="*/ 2147483647 h 975"/>
                <a:gd name="T4" fmla="*/ 2147483647 w 3316"/>
                <a:gd name="T5" fmla="*/ 2147483647 h 975"/>
                <a:gd name="T6" fmla="*/ 2147483647 w 3316"/>
                <a:gd name="T7" fmla="*/ 2147483647 h 975"/>
                <a:gd name="T8" fmla="*/ 2147483647 w 3316"/>
                <a:gd name="T9" fmla="*/ 2147483647 h 975"/>
                <a:gd name="T10" fmla="*/ 2147483647 w 3316"/>
                <a:gd name="T11" fmla="*/ 2147483647 h 975"/>
                <a:gd name="T12" fmla="*/ 2147483647 w 3316"/>
                <a:gd name="T13" fmla="*/ 2147483647 h 975"/>
                <a:gd name="T14" fmla="*/ 2147483647 w 3316"/>
                <a:gd name="T15" fmla="*/ 2147483647 h 975"/>
                <a:gd name="T16" fmla="*/ 2147483647 w 3316"/>
                <a:gd name="T17" fmla="*/ 2147483647 h 975"/>
                <a:gd name="T18" fmla="*/ 2147483647 w 3316"/>
                <a:gd name="T19" fmla="*/ 2147483647 h 975"/>
                <a:gd name="T20" fmla="*/ 2147483647 w 3316"/>
                <a:gd name="T21" fmla="*/ 2147483647 h 975"/>
                <a:gd name="T22" fmla="*/ 2147483647 w 3316"/>
                <a:gd name="T23" fmla="*/ 2147483647 h 975"/>
                <a:gd name="T24" fmla="*/ 2147483647 w 3316"/>
                <a:gd name="T25" fmla="*/ 2147483647 h 975"/>
                <a:gd name="T26" fmla="*/ 2147483647 w 3316"/>
                <a:gd name="T27" fmla="*/ 2147483647 h 975"/>
                <a:gd name="T28" fmla="*/ 2147483647 w 3316"/>
                <a:gd name="T29" fmla="*/ 2147483647 h 975"/>
                <a:gd name="T30" fmla="*/ 2147483647 w 3316"/>
                <a:gd name="T31" fmla="*/ 2147483647 h 975"/>
                <a:gd name="T32" fmla="*/ 2147483647 w 3316"/>
                <a:gd name="T33" fmla="*/ 2147483647 h 975"/>
                <a:gd name="T34" fmla="*/ 2147483647 w 3316"/>
                <a:gd name="T35" fmla="*/ 2147483647 h 975"/>
                <a:gd name="T36" fmla="*/ 2147483647 w 3316"/>
                <a:gd name="T37" fmla="*/ 2147483647 h 975"/>
                <a:gd name="T38" fmla="*/ 2147483647 w 3316"/>
                <a:gd name="T39" fmla="*/ 2147483647 h 975"/>
                <a:gd name="T40" fmla="*/ 2147483647 w 3316"/>
                <a:gd name="T41" fmla="*/ 2147483647 h 975"/>
                <a:gd name="T42" fmla="*/ 2147483647 w 3316"/>
                <a:gd name="T43" fmla="*/ 2147483647 h 975"/>
                <a:gd name="T44" fmla="*/ 2147483647 w 3316"/>
                <a:gd name="T45" fmla="*/ 2147483647 h 975"/>
                <a:gd name="T46" fmla="*/ 2147483647 w 3316"/>
                <a:gd name="T47" fmla="*/ 2147483647 h 975"/>
                <a:gd name="T48" fmla="*/ 2147483647 w 3316"/>
                <a:gd name="T49" fmla="*/ 2147483647 h 975"/>
                <a:gd name="T50" fmla="*/ 2147483647 w 3316"/>
                <a:gd name="T51" fmla="*/ 2147483647 h 975"/>
                <a:gd name="T52" fmla="*/ 2147483647 w 3316"/>
                <a:gd name="T53" fmla="*/ 2147483647 h 975"/>
                <a:gd name="T54" fmla="*/ 2147483647 w 3316"/>
                <a:gd name="T55" fmla="*/ 2147483647 h 975"/>
                <a:gd name="T56" fmla="*/ 2147483647 w 3316"/>
                <a:gd name="T57" fmla="*/ 2147483647 h 975"/>
                <a:gd name="T58" fmla="*/ 2147483647 w 3316"/>
                <a:gd name="T59" fmla="*/ 2147483647 h 975"/>
                <a:gd name="T60" fmla="*/ 2147483647 w 3316"/>
                <a:gd name="T61" fmla="*/ 2147483647 h 975"/>
                <a:gd name="T62" fmla="*/ 2147483647 w 3316"/>
                <a:gd name="T63" fmla="*/ 2147483647 h 975"/>
                <a:gd name="T64" fmla="*/ 2147483647 w 3316"/>
                <a:gd name="T65" fmla="*/ 2147483647 h 975"/>
                <a:gd name="T66" fmla="*/ 2147483647 w 3316"/>
                <a:gd name="T67" fmla="*/ 2147483647 h 975"/>
                <a:gd name="T68" fmla="*/ 2147483647 w 3316"/>
                <a:gd name="T69" fmla="*/ 2147483647 h 975"/>
                <a:gd name="T70" fmla="*/ 2147483647 w 3316"/>
                <a:gd name="T71" fmla="*/ 2147483647 h 975"/>
                <a:gd name="T72" fmla="*/ 2147483647 w 3316"/>
                <a:gd name="T73" fmla="*/ 2147483647 h 975"/>
                <a:gd name="T74" fmla="*/ 2147483647 w 3316"/>
                <a:gd name="T75" fmla="*/ 2147483647 h 975"/>
                <a:gd name="T76" fmla="*/ 2147483647 w 3316"/>
                <a:gd name="T77" fmla="*/ 2147483647 h 975"/>
                <a:gd name="T78" fmla="*/ 2147483647 w 3316"/>
                <a:gd name="T79" fmla="*/ 2147483647 h 975"/>
                <a:gd name="T80" fmla="*/ 2147483647 w 3316"/>
                <a:gd name="T81" fmla="*/ 2147483647 h 975"/>
                <a:gd name="T82" fmla="*/ 2147483647 w 3316"/>
                <a:gd name="T83" fmla="*/ 2147483647 h 9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16"/>
                <a:gd name="T127" fmla="*/ 0 h 975"/>
                <a:gd name="T128" fmla="*/ 3316 w 3316"/>
                <a:gd name="T129" fmla="*/ 975 h 9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16" h="975">
                  <a:moveTo>
                    <a:pt x="0" y="885"/>
                  </a:moveTo>
                  <a:lnTo>
                    <a:pt x="30" y="930"/>
                  </a:lnTo>
                  <a:lnTo>
                    <a:pt x="60" y="930"/>
                  </a:lnTo>
                  <a:lnTo>
                    <a:pt x="75" y="840"/>
                  </a:lnTo>
                  <a:lnTo>
                    <a:pt x="105" y="870"/>
                  </a:lnTo>
                  <a:lnTo>
                    <a:pt x="135" y="930"/>
                  </a:lnTo>
                  <a:lnTo>
                    <a:pt x="165" y="930"/>
                  </a:lnTo>
                  <a:lnTo>
                    <a:pt x="180" y="915"/>
                  </a:lnTo>
                  <a:lnTo>
                    <a:pt x="210" y="870"/>
                  </a:lnTo>
                  <a:lnTo>
                    <a:pt x="240" y="840"/>
                  </a:lnTo>
                  <a:lnTo>
                    <a:pt x="270" y="750"/>
                  </a:lnTo>
                  <a:lnTo>
                    <a:pt x="285" y="450"/>
                  </a:lnTo>
                  <a:lnTo>
                    <a:pt x="315" y="135"/>
                  </a:lnTo>
                  <a:lnTo>
                    <a:pt x="345" y="135"/>
                  </a:lnTo>
                  <a:lnTo>
                    <a:pt x="375" y="90"/>
                  </a:lnTo>
                  <a:lnTo>
                    <a:pt x="390" y="0"/>
                  </a:lnTo>
                  <a:lnTo>
                    <a:pt x="420" y="90"/>
                  </a:lnTo>
                  <a:lnTo>
                    <a:pt x="450" y="135"/>
                  </a:lnTo>
                  <a:lnTo>
                    <a:pt x="465" y="60"/>
                  </a:lnTo>
                  <a:lnTo>
                    <a:pt x="495" y="135"/>
                  </a:lnTo>
                  <a:lnTo>
                    <a:pt x="525" y="165"/>
                  </a:lnTo>
                  <a:lnTo>
                    <a:pt x="555" y="240"/>
                  </a:lnTo>
                  <a:lnTo>
                    <a:pt x="570" y="300"/>
                  </a:lnTo>
                  <a:lnTo>
                    <a:pt x="600" y="510"/>
                  </a:lnTo>
                  <a:lnTo>
                    <a:pt x="630" y="600"/>
                  </a:lnTo>
                  <a:lnTo>
                    <a:pt x="660" y="810"/>
                  </a:lnTo>
                  <a:lnTo>
                    <a:pt x="675" y="825"/>
                  </a:lnTo>
                  <a:lnTo>
                    <a:pt x="705" y="780"/>
                  </a:lnTo>
                  <a:lnTo>
                    <a:pt x="735" y="780"/>
                  </a:lnTo>
                  <a:lnTo>
                    <a:pt x="765" y="825"/>
                  </a:lnTo>
                  <a:lnTo>
                    <a:pt x="780" y="840"/>
                  </a:lnTo>
                  <a:lnTo>
                    <a:pt x="810" y="870"/>
                  </a:lnTo>
                  <a:lnTo>
                    <a:pt x="840" y="870"/>
                  </a:lnTo>
                  <a:lnTo>
                    <a:pt x="870" y="900"/>
                  </a:lnTo>
                  <a:lnTo>
                    <a:pt x="885" y="870"/>
                  </a:lnTo>
                  <a:lnTo>
                    <a:pt x="915" y="870"/>
                  </a:lnTo>
                  <a:lnTo>
                    <a:pt x="945" y="840"/>
                  </a:lnTo>
                  <a:lnTo>
                    <a:pt x="960" y="885"/>
                  </a:lnTo>
                  <a:lnTo>
                    <a:pt x="990" y="855"/>
                  </a:lnTo>
                  <a:lnTo>
                    <a:pt x="1020" y="855"/>
                  </a:lnTo>
                  <a:lnTo>
                    <a:pt x="1050" y="840"/>
                  </a:lnTo>
                  <a:lnTo>
                    <a:pt x="1065" y="780"/>
                  </a:lnTo>
                  <a:lnTo>
                    <a:pt x="1095" y="675"/>
                  </a:lnTo>
                  <a:lnTo>
                    <a:pt x="1125" y="480"/>
                  </a:lnTo>
                  <a:lnTo>
                    <a:pt x="1155" y="180"/>
                  </a:lnTo>
                  <a:lnTo>
                    <a:pt x="1170" y="0"/>
                  </a:lnTo>
                  <a:lnTo>
                    <a:pt x="1200" y="120"/>
                  </a:lnTo>
                  <a:lnTo>
                    <a:pt x="1230" y="30"/>
                  </a:lnTo>
                  <a:lnTo>
                    <a:pt x="1260" y="150"/>
                  </a:lnTo>
                  <a:lnTo>
                    <a:pt x="1275" y="75"/>
                  </a:lnTo>
                  <a:lnTo>
                    <a:pt x="1305" y="120"/>
                  </a:lnTo>
                  <a:lnTo>
                    <a:pt x="1335" y="120"/>
                  </a:lnTo>
                  <a:lnTo>
                    <a:pt x="1365" y="180"/>
                  </a:lnTo>
                  <a:lnTo>
                    <a:pt x="1380" y="255"/>
                  </a:lnTo>
                  <a:lnTo>
                    <a:pt x="1410" y="330"/>
                  </a:lnTo>
                  <a:lnTo>
                    <a:pt x="1440" y="585"/>
                  </a:lnTo>
                  <a:lnTo>
                    <a:pt x="1455" y="675"/>
                  </a:lnTo>
                  <a:lnTo>
                    <a:pt x="1485" y="810"/>
                  </a:lnTo>
                  <a:lnTo>
                    <a:pt x="1515" y="855"/>
                  </a:lnTo>
                  <a:lnTo>
                    <a:pt x="1545" y="885"/>
                  </a:lnTo>
                  <a:lnTo>
                    <a:pt x="1560" y="900"/>
                  </a:lnTo>
                  <a:lnTo>
                    <a:pt x="1590" y="915"/>
                  </a:lnTo>
                  <a:lnTo>
                    <a:pt x="1620" y="945"/>
                  </a:lnTo>
                  <a:lnTo>
                    <a:pt x="1650" y="960"/>
                  </a:lnTo>
                  <a:lnTo>
                    <a:pt x="1665" y="960"/>
                  </a:lnTo>
                  <a:lnTo>
                    <a:pt x="1695" y="915"/>
                  </a:lnTo>
                  <a:lnTo>
                    <a:pt x="1725" y="870"/>
                  </a:lnTo>
                  <a:lnTo>
                    <a:pt x="1755" y="915"/>
                  </a:lnTo>
                  <a:lnTo>
                    <a:pt x="1770" y="885"/>
                  </a:lnTo>
                  <a:lnTo>
                    <a:pt x="1800" y="930"/>
                  </a:lnTo>
                  <a:lnTo>
                    <a:pt x="1830" y="945"/>
                  </a:lnTo>
                  <a:lnTo>
                    <a:pt x="1845" y="930"/>
                  </a:lnTo>
                  <a:lnTo>
                    <a:pt x="1875" y="930"/>
                  </a:lnTo>
                  <a:lnTo>
                    <a:pt x="1905" y="960"/>
                  </a:lnTo>
                  <a:lnTo>
                    <a:pt x="1935" y="975"/>
                  </a:lnTo>
                  <a:lnTo>
                    <a:pt x="1950" y="930"/>
                  </a:lnTo>
                  <a:lnTo>
                    <a:pt x="1980" y="900"/>
                  </a:lnTo>
                  <a:lnTo>
                    <a:pt x="2010" y="915"/>
                  </a:lnTo>
                  <a:lnTo>
                    <a:pt x="2040" y="945"/>
                  </a:lnTo>
                  <a:lnTo>
                    <a:pt x="2055" y="945"/>
                  </a:lnTo>
                  <a:lnTo>
                    <a:pt x="2085" y="960"/>
                  </a:lnTo>
                  <a:lnTo>
                    <a:pt x="2115" y="975"/>
                  </a:lnTo>
                  <a:lnTo>
                    <a:pt x="2145" y="960"/>
                  </a:lnTo>
                  <a:lnTo>
                    <a:pt x="2160" y="945"/>
                  </a:lnTo>
                  <a:lnTo>
                    <a:pt x="2190" y="960"/>
                  </a:lnTo>
                  <a:lnTo>
                    <a:pt x="2220" y="945"/>
                  </a:lnTo>
                  <a:lnTo>
                    <a:pt x="2250" y="945"/>
                  </a:lnTo>
                  <a:lnTo>
                    <a:pt x="2265" y="960"/>
                  </a:lnTo>
                  <a:lnTo>
                    <a:pt x="2295" y="930"/>
                  </a:lnTo>
                  <a:lnTo>
                    <a:pt x="2325" y="930"/>
                  </a:lnTo>
                  <a:lnTo>
                    <a:pt x="2340" y="945"/>
                  </a:lnTo>
                  <a:lnTo>
                    <a:pt x="2370" y="945"/>
                  </a:lnTo>
                  <a:lnTo>
                    <a:pt x="2400" y="945"/>
                  </a:lnTo>
                  <a:lnTo>
                    <a:pt x="2430" y="915"/>
                  </a:lnTo>
                  <a:lnTo>
                    <a:pt x="2445" y="930"/>
                  </a:lnTo>
                  <a:lnTo>
                    <a:pt x="2475" y="915"/>
                  </a:lnTo>
                  <a:lnTo>
                    <a:pt x="2505" y="930"/>
                  </a:lnTo>
                  <a:lnTo>
                    <a:pt x="2535" y="945"/>
                  </a:lnTo>
                  <a:lnTo>
                    <a:pt x="2550" y="945"/>
                  </a:lnTo>
                  <a:lnTo>
                    <a:pt x="2580" y="930"/>
                  </a:lnTo>
                  <a:lnTo>
                    <a:pt x="2610" y="945"/>
                  </a:lnTo>
                  <a:lnTo>
                    <a:pt x="2640" y="945"/>
                  </a:lnTo>
                  <a:lnTo>
                    <a:pt x="2655" y="930"/>
                  </a:lnTo>
                  <a:lnTo>
                    <a:pt x="2685" y="915"/>
                  </a:lnTo>
                  <a:lnTo>
                    <a:pt x="2715" y="930"/>
                  </a:lnTo>
                  <a:lnTo>
                    <a:pt x="2745" y="870"/>
                  </a:lnTo>
                  <a:lnTo>
                    <a:pt x="2760" y="750"/>
                  </a:lnTo>
                  <a:lnTo>
                    <a:pt x="2790" y="585"/>
                  </a:lnTo>
                  <a:lnTo>
                    <a:pt x="2820" y="285"/>
                  </a:lnTo>
                  <a:lnTo>
                    <a:pt x="2836" y="165"/>
                  </a:lnTo>
                  <a:lnTo>
                    <a:pt x="2866" y="210"/>
                  </a:lnTo>
                  <a:lnTo>
                    <a:pt x="2896" y="120"/>
                  </a:lnTo>
                  <a:lnTo>
                    <a:pt x="2926" y="135"/>
                  </a:lnTo>
                  <a:lnTo>
                    <a:pt x="2941" y="195"/>
                  </a:lnTo>
                  <a:lnTo>
                    <a:pt x="2971" y="210"/>
                  </a:lnTo>
                  <a:lnTo>
                    <a:pt x="3001" y="240"/>
                  </a:lnTo>
                  <a:lnTo>
                    <a:pt x="3031" y="255"/>
                  </a:lnTo>
                  <a:lnTo>
                    <a:pt x="3046" y="300"/>
                  </a:lnTo>
                  <a:lnTo>
                    <a:pt x="3076" y="375"/>
                  </a:lnTo>
                  <a:lnTo>
                    <a:pt x="3106" y="630"/>
                  </a:lnTo>
                  <a:lnTo>
                    <a:pt x="3136" y="750"/>
                  </a:lnTo>
                  <a:lnTo>
                    <a:pt x="3151" y="840"/>
                  </a:lnTo>
                  <a:lnTo>
                    <a:pt x="3181" y="855"/>
                  </a:lnTo>
                  <a:lnTo>
                    <a:pt x="3211" y="870"/>
                  </a:lnTo>
                  <a:lnTo>
                    <a:pt x="3241" y="870"/>
                  </a:lnTo>
                  <a:lnTo>
                    <a:pt x="3256" y="870"/>
                  </a:lnTo>
                  <a:lnTo>
                    <a:pt x="3286" y="885"/>
                  </a:lnTo>
                  <a:lnTo>
                    <a:pt x="3316" y="870"/>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33" name="Freeform 74"/>
            <p:cNvSpPr>
              <a:spLocks/>
            </p:cNvSpPr>
            <p:nvPr/>
          </p:nvSpPr>
          <p:spPr bwMode="auto">
            <a:xfrm>
              <a:off x="4180726" y="4537329"/>
              <a:ext cx="1302499" cy="295021"/>
            </a:xfrm>
            <a:custGeom>
              <a:avLst/>
              <a:gdLst>
                <a:gd name="T0" fmla="*/ 2147483647 w 2490"/>
                <a:gd name="T1" fmla="*/ 2147483647 h 885"/>
                <a:gd name="T2" fmla="*/ 2147483647 w 2490"/>
                <a:gd name="T3" fmla="*/ 2147483647 h 885"/>
                <a:gd name="T4" fmla="*/ 2147483647 w 2490"/>
                <a:gd name="T5" fmla="*/ 2147483647 h 885"/>
                <a:gd name="T6" fmla="*/ 2147483647 w 2490"/>
                <a:gd name="T7" fmla="*/ 2147483647 h 885"/>
                <a:gd name="T8" fmla="*/ 2147483647 w 2490"/>
                <a:gd name="T9" fmla="*/ 2147483647 h 885"/>
                <a:gd name="T10" fmla="*/ 2147483647 w 2490"/>
                <a:gd name="T11" fmla="*/ 2147483647 h 885"/>
                <a:gd name="T12" fmla="*/ 2147483647 w 2490"/>
                <a:gd name="T13" fmla="*/ 2147483647 h 885"/>
                <a:gd name="T14" fmla="*/ 2147483647 w 2490"/>
                <a:gd name="T15" fmla="*/ 2147483647 h 885"/>
                <a:gd name="T16" fmla="*/ 2147483647 w 2490"/>
                <a:gd name="T17" fmla="*/ 2147483647 h 885"/>
                <a:gd name="T18" fmla="*/ 2147483647 w 2490"/>
                <a:gd name="T19" fmla="*/ 2147483647 h 885"/>
                <a:gd name="T20" fmla="*/ 2147483647 w 2490"/>
                <a:gd name="T21" fmla="*/ 2147483647 h 885"/>
                <a:gd name="T22" fmla="*/ 2147483647 w 2490"/>
                <a:gd name="T23" fmla="*/ 2147483647 h 885"/>
                <a:gd name="T24" fmla="*/ 2147483647 w 2490"/>
                <a:gd name="T25" fmla="*/ 2147483647 h 885"/>
                <a:gd name="T26" fmla="*/ 2147483647 w 2490"/>
                <a:gd name="T27" fmla="*/ 2147483647 h 885"/>
                <a:gd name="T28" fmla="*/ 2147483647 w 2490"/>
                <a:gd name="T29" fmla="*/ 2147483647 h 885"/>
                <a:gd name="T30" fmla="*/ 2147483647 w 2490"/>
                <a:gd name="T31" fmla="*/ 2147483647 h 885"/>
                <a:gd name="T32" fmla="*/ 2147483647 w 2490"/>
                <a:gd name="T33" fmla="*/ 2147483647 h 885"/>
                <a:gd name="T34" fmla="*/ 2147483647 w 2490"/>
                <a:gd name="T35" fmla="*/ 2147483647 h 885"/>
                <a:gd name="T36" fmla="*/ 2147483647 w 2490"/>
                <a:gd name="T37" fmla="*/ 2147483647 h 885"/>
                <a:gd name="T38" fmla="*/ 2147483647 w 2490"/>
                <a:gd name="T39" fmla="*/ 2147483647 h 885"/>
                <a:gd name="T40" fmla="*/ 2147483647 w 2490"/>
                <a:gd name="T41" fmla="*/ 2147483647 h 885"/>
                <a:gd name="T42" fmla="*/ 2147483647 w 2490"/>
                <a:gd name="T43" fmla="*/ 2147483647 h 885"/>
                <a:gd name="T44" fmla="*/ 2147483647 w 2490"/>
                <a:gd name="T45" fmla="*/ 2147483647 h 885"/>
                <a:gd name="T46" fmla="*/ 2147483647 w 2490"/>
                <a:gd name="T47" fmla="*/ 2147483647 h 885"/>
                <a:gd name="T48" fmla="*/ 2147483647 w 2490"/>
                <a:gd name="T49" fmla="*/ 2147483647 h 885"/>
                <a:gd name="T50" fmla="*/ 2147483647 w 2490"/>
                <a:gd name="T51" fmla="*/ 2147483647 h 885"/>
                <a:gd name="T52" fmla="*/ 2147483647 w 2490"/>
                <a:gd name="T53" fmla="*/ 2147483647 h 885"/>
                <a:gd name="T54" fmla="*/ 2147483647 w 2490"/>
                <a:gd name="T55" fmla="*/ 2147483647 h 885"/>
                <a:gd name="T56" fmla="*/ 2147483647 w 2490"/>
                <a:gd name="T57" fmla="*/ 2147483647 h 885"/>
                <a:gd name="T58" fmla="*/ 2147483647 w 2490"/>
                <a:gd name="T59" fmla="*/ 2147483647 h 885"/>
                <a:gd name="T60" fmla="*/ 2147483647 w 2490"/>
                <a:gd name="T61" fmla="*/ 2147483647 h 885"/>
                <a:gd name="T62" fmla="*/ 2147483647 w 2490"/>
                <a:gd name="T63" fmla="*/ 2147483647 h 885"/>
                <a:gd name="T64" fmla="*/ 2147483647 w 2490"/>
                <a:gd name="T65" fmla="*/ 2147483647 h 885"/>
                <a:gd name="T66" fmla="*/ 2147483647 w 2490"/>
                <a:gd name="T67" fmla="*/ 2147483647 h 885"/>
                <a:gd name="T68" fmla="*/ 2147483647 w 2490"/>
                <a:gd name="T69" fmla="*/ 2147483647 h 885"/>
                <a:gd name="T70" fmla="*/ 2147483647 w 2490"/>
                <a:gd name="T71" fmla="*/ 2147483647 h 885"/>
                <a:gd name="T72" fmla="*/ 2147483647 w 2490"/>
                <a:gd name="T73" fmla="*/ 2147483647 h 885"/>
                <a:gd name="T74" fmla="*/ 2147483647 w 2490"/>
                <a:gd name="T75" fmla="*/ 2147483647 h 885"/>
                <a:gd name="T76" fmla="*/ 2147483647 w 2490"/>
                <a:gd name="T77" fmla="*/ 2147483647 h 885"/>
                <a:gd name="T78" fmla="*/ 2147483647 w 2490"/>
                <a:gd name="T79" fmla="*/ 2147483647 h 885"/>
                <a:gd name="T80" fmla="*/ 2147483647 w 2490"/>
                <a:gd name="T81" fmla="*/ 2147483647 h 885"/>
                <a:gd name="T82" fmla="*/ 2147483647 w 2490"/>
                <a:gd name="T83" fmla="*/ 2147483647 h 885"/>
                <a:gd name="T84" fmla="*/ 2147483647 w 2490"/>
                <a:gd name="T85" fmla="*/ 2147483647 h 885"/>
                <a:gd name="T86" fmla="*/ 2147483647 w 2490"/>
                <a:gd name="T87" fmla="*/ 2147483647 h 885"/>
                <a:gd name="T88" fmla="*/ 2147483647 w 2490"/>
                <a:gd name="T89" fmla="*/ 2147483647 h 885"/>
                <a:gd name="T90" fmla="*/ 2147483647 w 2490"/>
                <a:gd name="T91" fmla="*/ 2147483647 h 885"/>
                <a:gd name="T92" fmla="*/ 2147483647 w 2490"/>
                <a:gd name="T93" fmla="*/ 2147483647 h 885"/>
                <a:gd name="T94" fmla="*/ 2147483647 w 2490"/>
                <a:gd name="T95" fmla="*/ 2147483647 h 8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90"/>
                <a:gd name="T145" fmla="*/ 0 h 885"/>
                <a:gd name="T146" fmla="*/ 2490 w 2490"/>
                <a:gd name="T147" fmla="*/ 885 h 8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90" h="885">
                  <a:moveTo>
                    <a:pt x="0" y="720"/>
                  </a:moveTo>
                  <a:lnTo>
                    <a:pt x="15" y="720"/>
                  </a:lnTo>
                  <a:lnTo>
                    <a:pt x="45" y="705"/>
                  </a:lnTo>
                  <a:lnTo>
                    <a:pt x="75" y="720"/>
                  </a:lnTo>
                  <a:lnTo>
                    <a:pt x="105" y="705"/>
                  </a:lnTo>
                  <a:lnTo>
                    <a:pt x="120" y="720"/>
                  </a:lnTo>
                  <a:lnTo>
                    <a:pt x="150" y="735"/>
                  </a:lnTo>
                  <a:lnTo>
                    <a:pt x="180" y="735"/>
                  </a:lnTo>
                  <a:lnTo>
                    <a:pt x="210" y="705"/>
                  </a:lnTo>
                  <a:lnTo>
                    <a:pt x="225" y="720"/>
                  </a:lnTo>
                  <a:lnTo>
                    <a:pt x="255" y="705"/>
                  </a:lnTo>
                  <a:lnTo>
                    <a:pt x="285" y="510"/>
                  </a:lnTo>
                  <a:lnTo>
                    <a:pt x="315" y="300"/>
                  </a:lnTo>
                  <a:lnTo>
                    <a:pt x="330" y="165"/>
                  </a:lnTo>
                  <a:lnTo>
                    <a:pt x="360" y="30"/>
                  </a:lnTo>
                  <a:lnTo>
                    <a:pt x="390" y="45"/>
                  </a:lnTo>
                  <a:lnTo>
                    <a:pt x="405" y="0"/>
                  </a:lnTo>
                  <a:lnTo>
                    <a:pt x="435" y="30"/>
                  </a:lnTo>
                  <a:lnTo>
                    <a:pt x="465" y="75"/>
                  </a:lnTo>
                  <a:lnTo>
                    <a:pt x="495" y="45"/>
                  </a:lnTo>
                  <a:lnTo>
                    <a:pt x="510" y="90"/>
                  </a:lnTo>
                  <a:lnTo>
                    <a:pt x="540" y="150"/>
                  </a:lnTo>
                  <a:lnTo>
                    <a:pt x="570" y="255"/>
                  </a:lnTo>
                  <a:lnTo>
                    <a:pt x="600" y="345"/>
                  </a:lnTo>
                  <a:lnTo>
                    <a:pt x="615" y="525"/>
                  </a:lnTo>
                  <a:lnTo>
                    <a:pt x="645" y="615"/>
                  </a:lnTo>
                  <a:lnTo>
                    <a:pt x="675" y="735"/>
                  </a:lnTo>
                  <a:lnTo>
                    <a:pt x="705" y="765"/>
                  </a:lnTo>
                  <a:lnTo>
                    <a:pt x="720" y="810"/>
                  </a:lnTo>
                  <a:lnTo>
                    <a:pt x="750" y="795"/>
                  </a:lnTo>
                  <a:lnTo>
                    <a:pt x="780" y="780"/>
                  </a:lnTo>
                  <a:lnTo>
                    <a:pt x="810" y="765"/>
                  </a:lnTo>
                  <a:lnTo>
                    <a:pt x="825" y="765"/>
                  </a:lnTo>
                  <a:lnTo>
                    <a:pt x="855" y="765"/>
                  </a:lnTo>
                  <a:lnTo>
                    <a:pt x="885" y="780"/>
                  </a:lnTo>
                  <a:lnTo>
                    <a:pt x="900" y="780"/>
                  </a:lnTo>
                  <a:lnTo>
                    <a:pt x="930" y="765"/>
                  </a:lnTo>
                  <a:lnTo>
                    <a:pt x="960" y="750"/>
                  </a:lnTo>
                  <a:lnTo>
                    <a:pt x="990" y="750"/>
                  </a:lnTo>
                  <a:lnTo>
                    <a:pt x="1005" y="750"/>
                  </a:lnTo>
                  <a:lnTo>
                    <a:pt x="1035" y="765"/>
                  </a:lnTo>
                  <a:lnTo>
                    <a:pt x="1065" y="765"/>
                  </a:lnTo>
                  <a:lnTo>
                    <a:pt x="1095" y="765"/>
                  </a:lnTo>
                  <a:lnTo>
                    <a:pt x="1110" y="780"/>
                  </a:lnTo>
                  <a:lnTo>
                    <a:pt x="1140" y="795"/>
                  </a:lnTo>
                  <a:lnTo>
                    <a:pt x="1170" y="825"/>
                  </a:lnTo>
                  <a:lnTo>
                    <a:pt x="1200" y="810"/>
                  </a:lnTo>
                  <a:lnTo>
                    <a:pt x="1215" y="780"/>
                  </a:lnTo>
                  <a:lnTo>
                    <a:pt x="1245" y="780"/>
                  </a:lnTo>
                  <a:lnTo>
                    <a:pt x="1275" y="750"/>
                  </a:lnTo>
                  <a:lnTo>
                    <a:pt x="1305" y="795"/>
                  </a:lnTo>
                  <a:lnTo>
                    <a:pt x="1320" y="765"/>
                  </a:lnTo>
                  <a:lnTo>
                    <a:pt x="1350" y="765"/>
                  </a:lnTo>
                  <a:lnTo>
                    <a:pt x="1380" y="765"/>
                  </a:lnTo>
                  <a:lnTo>
                    <a:pt x="1395" y="795"/>
                  </a:lnTo>
                  <a:lnTo>
                    <a:pt x="1425" y="795"/>
                  </a:lnTo>
                  <a:lnTo>
                    <a:pt x="1455" y="795"/>
                  </a:lnTo>
                  <a:lnTo>
                    <a:pt x="1485" y="810"/>
                  </a:lnTo>
                  <a:lnTo>
                    <a:pt x="1500" y="810"/>
                  </a:lnTo>
                  <a:lnTo>
                    <a:pt x="1530" y="810"/>
                  </a:lnTo>
                  <a:lnTo>
                    <a:pt x="1560" y="825"/>
                  </a:lnTo>
                  <a:lnTo>
                    <a:pt x="1590" y="840"/>
                  </a:lnTo>
                  <a:lnTo>
                    <a:pt x="1605" y="810"/>
                  </a:lnTo>
                  <a:lnTo>
                    <a:pt x="1635" y="780"/>
                  </a:lnTo>
                  <a:lnTo>
                    <a:pt x="1665" y="765"/>
                  </a:lnTo>
                  <a:lnTo>
                    <a:pt x="1695" y="795"/>
                  </a:lnTo>
                  <a:lnTo>
                    <a:pt x="1710" y="780"/>
                  </a:lnTo>
                  <a:lnTo>
                    <a:pt x="1740" y="765"/>
                  </a:lnTo>
                  <a:lnTo>
                    <a:pt x="1770" y="795"/>
                  </a:lnTo>
                  <a:lnTo>
                    <a:pt x="1785" y="810"/>
                  </a:lnTo>
                  <a:lnTo>
                    <a:pt x="1815" y="825"/>
                  </a:lnTo>
                  <a:lnTo>
                    <a:pt x="1845" y="795"/>
                  </a:lnTo>
                  <a:lnTo>
                    <a:pt x="1875" y="885"/>
                  </a:lnTo>
                  <a:lnTo>
                    <a:pt x="1890" y="870"/>
                  </a:lnTo>
                  <a:lnTo>
                    <a:pt x="1920" y="855"/>
                  </a:lnTo>
                  <a:lnTo>
                    <a:pt x="1950" y="855"/>
                  </a:lnTo>
                  <a:lnTo>
                    <a:pt x="1980" y="840"/>
                  </a:lnTo>
                  <a:lnTo>
                    <a:pt x="1995" y="810"/>
                  </a:lnTo>
                  <a:lnTo>
                    <a:pt x="2025" y="810"/>
                  </a:lnTo>
                  <a:lnTo>
                    <a:pt x="2055" y="810"/>
                  </a:lnTo>
                  <a:lnTo>
                    <a:pt x="2085" y="810"/>
                  </a:lnTo>
                  <a:lnTo>
                    <a:pt x="2100" y="765"/>
                  </a:lnTo>
                  <a:lnTo>
                    <a:pt x="2130" y="825"/>
                  </a:lnTo>
                  <a:lnTo>
                    <a:pt x="2160" y="855"/>
                  </a:lnTo>
                  <a:lnTo>
                    <a:pt x="2190" y="825"/>
                  </a:lnTo>
                  <a:lnTo>
                    <a:pt x="2205" y="825"/>
                  </a:lnTo>
                  <a:lnTo>
                    <a:pt x="2235" y="855"/>
                  </a:lnTo>
                  <a:lnTo>
                    <a:pt x="2265" y="825"/>
                  </a:lnTo>
                  <a:lnTo>
                    <a:pt x="2280" y="810"/>
                  </a:lnTo>
                  <a:lnTo>
                    <a:pt x="2310" y="795"/>
                  </a:lnTo>
                  <a:lnTo>
                    <a:pt x="2340" y="840"/>
                  </a:lnTo>
                  <a:lnTo>
                    <a:pt x="2370" y="840"/>
                  </a:lnTo>
                  <a:lnTo>
                    <a:pt x="2385" y="795"/>
                  </a:lnTo>
                  <a:lnTo>
                    <a:pt x="2415" y="780"/>
                  </a:lnTo>
                  <a:lnTo>
                    <a:pt x="2445" y="810"/>
                  </a:lnTo>
                  <a:lnTo>
                    <a:pt x="2475" y="750"/>
                  </a:lnTo>
                  <a:lnTo>
                    <a:pt x="2490" y="795"/>
                  </a:lnTo>
                </a:path>
              </a:pathLst>
            </a:cu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34" name="Freeform 75"/>
            <p:cNvSpPr>
              <a:spLocks/>
            </p:cNvSpPr>
            <p:nvPr/>
          </p:nvSpPr>
          <p:spPr bwMode="auto">
            <a:xfrm>
              <a:off x="2445193" y="3200400"/>
              <a:ext cx="1735533" cy="341701"/>
            </a:xfrm>
            <a:custGeom>
              <a:avLst/>
              <a:gdLst>
                <a:gd name="T0" fmla="*/ 2147483647 w 3316"/>
                <a:gd name="T1" fmla="*/ 2147483647 h 1020"/>
                <a:gd name="T2" fmla="*/ 2147483647 w 3316"/>
                <a:gd name="T3" fmla="*/ 2147483647 h 1020"/>
                <a:gd name="T4" fmla="*/ 2147483647 w 3316"/>
                <a:gd name="T5" fmla="*/ 2147483647 h 1020"/>
                <a:gd name="T6" fmla="*/ 2147483647 w 3316"/>
                <a:gd name="T7" fmla="*/ 2147483647 h 1020"/>
                <a:gd name="T8" fmla="*/ 2147483647 w 3316"/>
                <a:gd name="T9" fmla="*/ 2147483647 h 1020"/>
                <a:gd name="T10" fmla="*/ 2147483647 w 3316"/>
                <a:gd name="T11" fmla="*/ 2147483647 h 1020"/>
                <a:gd name="T12" fmla="*/ 2147483647 w 3316"/>
                <a:gd name="T13" fmla="*/ 2147483647 h 1020"/>
                <a:gd name="T14" fmla="*/ 2147483647 w 3316"/>
                <a:gd name="T15" fmla="*/ 2147483647 h 1020"/>
                <a:gd name="T16" fmla="*/ 2147483647 w 3316"/>
                <a:gd name="T17" fmla="*/ 2147483647 h 1020"/>
                <a:gd name="T18" fmla="*/ 2147483647 w 3316"/>
                <a:gd name="T19" fmla="*/ 2147483647 h 1020"/>
                <a:gd name="T20" fmla="*/ 2147483647 w 3316"/>
                <a:gd name="T21" fmla="*/ 2147483647 h 1020"/>
                <a:gd name="T22" fmla="*/ 2147483647 w 3316"/>
                <a:gd name="T23" fmla="*/ 2147483647 h 1020"/>
                <a:gd name="T24" fmla="*/ 2147483647 w 3316"/>
                <a:gd name="T25" fmla="*/ 2147483647 h 1020"/>
                <a:gd name="T26" fmla="*/ 2147483647 w 3316"/>
                <a:gd name="T27" fmla="*/ 2147483647 h 1020"/>
                <a:gd name="T28" fmla="*/ 2147483647 w 3316"/>
                <a:gd name="T29" fmla="*/ 2147483647 h 1020"/>
                <a:gd name="T30" fmla="*/ 2147483647 w 3316"/>
                <a:gd name="T31" fmla="*/ 2147483647 h 1020"/>
                <a:gd name="T32" fmla="*/ 2147483647 w 3316"/>
                <a:gd name="T33" fmla="*/ 2147483647 h 1020"/>
                <a:gd name="T34" fmla="*/ 2147483647 w 3316"/>
                <a:gd name="T35" fmla="*/ 2147483647 h 1020"/>
                <a:gd name="T36" fmla="*/ 2147483647 w 3316"/>
                <a:gd name="T37" fmla="*/ 2147483647 h 1020"/>
                <a:gd name="T38" fmla="*/ 2147483647 w 3316"/>
                <a:gd name="T39" fmla="*/ 2147483647 h 1020"/>
                <a:gd name="T40" fmla="*/ 2147483647 w 3316"/>
                <a:gd name="T41" fmla="*/ 2147483647 h 1020"/>
                <a:gd name="T42" fmla="*/ 2147483647 w 3316"/>
                <a:gd name="T43" fmla="*/ 2147483647 h 1020"/>
                <a:gd name="T44" fmla="*/ 2147483647 w 3316"/>
                <a:gd name="T45" fmla="*/ 2147483647 h 1020"/>
                <a:gd name="T46" fmla="*/ 2147483647 w 3316"/>
                <a:gd name="T47" fmla="*/ 2147483647 h 1020"/>
                <a:gd name="T48" fmla="*/ 2147483647 w 3316"/>
                <a:gd name="T49" fmla="*/ 2147483647 h 1020"/>
                <a:gd name="T50" fmla="*/ 2147483647 w 3316"/>
                <a:gd name="T51" fmla="*/ 2147483647 h 1020"/>
                <a:gd name="T52" fmla="*/ 2147483647 w 3316"/>
                <a:gd name="T53" fmla="*/ 2147483647 h 1020"/>
                <a:gd name="T54" fmla="*/ 2147483647 w 3316"/>
                <a:gd name="T55" fmla="*/ 2147483647 h 1020"/>
                <a:gd name="T56" fmla="*/ 2147483647 w 3316"/>
                <a:gd name="T57" fmla="*/ 2147483647 h 1020"/>
                <a:gd name="T58" fmla="*/ 2147483647 w 3316"/>
                <a:gd name="T59" fmla="*/ 2147483647 h 1020"/>
                <a:gd name="T60" fmla="*/ 2147483647 w 3316"/>
                <a:gd name="T61" fmla="*/ 2147483647 h 1020"/>
                <a:gd name="T62" fmla="*/ 2147483647 w 3316"/>
                <a:gd name="T63" fmla="*/ 2147483647 h 1020"/>
                <a:gd name="T64" fmla="*/ 2147483647 w 3316"/>
                <a:gd name="T65" fmla="*/ 2147483647 h 1020"/>
                <a:gd name="T66" fmla="*/ 2147483647 w 3316"/>
                <a:gd name="T67" fmla="*/ 2147483647 h 1020"/>
                <a:gd name="T68" fmla="*/ 2147483647 w 3316"/>
                <a:gd name="T69" fmla="*/ 2147483647 h 1020"/>
                <a:gd name="T70" fmla="*/ 2147483647 w 3316"/>
                <a:gd name="T71" fmla="*/ 2147483647 h 1020"/>
                <a:gd name="T72" fmla="*/ 2147483647 w 3316"/>
                <a:gd name="T73" fmla="*/ 2147483647 h 1020"/>
                <a:gd name="T74" fmla="*/ 2147483647 w 3316"/>
                <a:gd name="T75" fmla="*/ 2147483647 h 1020"/>
                <a:gd name="T76" fmla="*/ 2147483647 w 3316"/>
                <a:gd name="T77" fmla="*/ 2147483647 h 1020"/>
                <a:gd name="T78" fmla="*/ 2147483647 w 3316"/>
                <a:gd name="T79" fmla="*/ 2147483647 h 1020"/>
                <a:gd name="T80" fmla="*/ 2147483647 w 3316"/>
                <a:gd name="T81" fmla="*/ 2147483647 h 1020"/>
                <a:gd name="T82" fmla="*/ 2147483647 w 3316"/>
                <a:gd name="T83" fmla="*/ 2147483647 h 10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16"/>
                <a:gd name="T127" fmla="*/ 0 h 1020"/>
                <a:gd name="T128" fmla="*/ 3316 w 3316"/>
                <a:gd name="T129" fmla="*/ 1020 h 10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16" h="1020">
                  <a:moveTo>
                    <a:pt x="0" y="930"/>
                  </a:moveTo>
                  <a:lnTo>
                    <a:pt x="30" y="945"/>
                  </a:lnTo>
                  <a:lnTo>
                    <a:pt x="60" y="930"/>
                  </a:lnTo>
                  <a:lnTo>
                    <a:pt x="75" y="945"/>
                  </a:lnTo>
                  <a:lnTo>
                    <a:pt x="105" y="930"/>
                  </a:lnTo>
                  <a:lnTo>
                    <a:pt x="135" y="945"/>
                  </a:lnTo>
                  <a:lnTo>
                    <a:pt x="165" y="915"/>
                  </a:lnTo>
                  <a:lnTo>
                    <a:pt x="180" y="945"/>
                  </a:lnTo>
                  <a:lnTo>
                    <a:pt x="210" y="930"/>
                  </a:lnTo>
                  <a:lnTo>
                    <a:pt x="240" y="945"/>
                  </a:lnTo>
                  <a:lnTo>
                    <a:pt x="270" y="930"/>
                  </a:lnTo>
                  <a:lnTo>
                    <a:pt x="285" y="945"/>
                  </a:lnTo>
                  <a:lnTo>
                    <a:pt x="315" y="960"/>
                  </a:lnTo>
                  <a:lnTo>
                    <a:pt x="345" y="945"/>
                  </a:lnTo>
                  <a:lnTo>
                    <a:pt x="375" y="975"/>
                  </a:lnTo>
                  <a:lnTo>
                    <a:pt x="390" y="960"/>
                  </a:lnTo>
                  <a:lnTo>
                    <a:pt x="420" y="960"/>
                  </a:lnTo>
                  <a:lnTo>
                    <a:pt x="450" y="930"/>
                  </a:lnTo>
                  <a:lnTo>
                    <a:pt x="465" y="960"/>
                  </a:lnTo>
                  <a:lnTo>
                    <a:pt x="495" y="945"/>
                  </a:lnTo>
                  <a:lnTo>
                    <a:pt x="525" y="930"/>
                  </a:lnTo>
                  <a:lnTo>
                    <a:pt x="555" y="930"/>
                  </a:lnTo>
                  <a:lnTo>
                    <a:pt x="570" y="960"/>
                  </a:lnTo>
                  <a:lnTo>
                    <a:pt x="600" y="960"/>
                  </a:lnTo>
                  <a:lnTo>
                    <a:pt x="630" y="960"/>
                  </a:lnTo>
                  <a:lnTo>
                    <a:pt x="660" y="945"/>
                  </a:lnTo>
                  <a:lnTo>
                    <a:pt x="675" y="945"/>
                  </a:lnTo>
                  <a:lnTo>
                    <a:pt x="705" y="945"/>
                  </a:lnTo>
                  <a:lnTo>
                    <a:pt x="735" y="945"/>
                  </a:lnTo>
                  <a:lnTo>
                    <a:pt x="765" y="945"/>
                  </a:lnTo>
                  <a:lnTo>
                    <a:pt x="780" y="930"/>
                  </a:lnTo>
                  <a:lnTo>
                    <a:pt x="810" y="915"/>
                  </a:lnTo>
                  <a:lnTo>
                    <a:pt x="840" y="930"/>
                  </a:lnTo>
                  <a:lnTo>
                    <a:pt x="870" y="945"/>
                  </a:lnTo>
                  <a:lnTo>
                    <a:pt x="885" y="930"/>
                  </a:lnTo>
                  <a:lnTo>
                    <a:pt x="915" y="930"/>
                  </a:lnTo>
                  <a:lnTo>
                    <a:pt x="945" y="945"/>
                  </a:lnTo>
                  <a:lnTo>
                    <a:pt x="960" y="990"/>
                  </a:lnTo>
                  <a:lnTo>
                    <a:pt x="990" y="1020"/>
                  </a:lnTo>
                  <a:lnTo>
                    <a:pt x="1020" y="930"/>
                  </a:lnTo>
                  <a:lnTo>
                    <a:pt x="1050" y="930"/>
                  </a:lnTo>
                  <a:lnTo>
                    <a:pt x="1065" y="855"/>
                  </a:lnTo>
                  <a:lnTo>
                    <a:pt x="1095" y="750"/>
                  </a:lnTo>
                  <a:lnTo>
                    <a:pt x="1125" y="540"/>
                  </a:lnTo>
                  <a:lnTo>
                    <a:pt x="1155" y="285"/>
                  </a:lnTo>
                  <a:lnTo>
                    <a:pt x="1170" y="180"/>
                  </a:lnTo>
                  <a:lnTo>
                    <a:pt x="1200" y="210"/>
                  </a:lnTo>
                  <a:lnTo>
                    <a:pt x="1230" y="135"/>
                  </a:lnTo>
                  <a:lnTo>
                    <a:pt x="1260" y="120"/>
                  </a:lnTo>
                  <a:lnTo>
                    <a:pt x="1275" y="165"/>
                  </a:lnTo>
                  <a:lnTo>
                    <a:pt x="1305" y="90"/>
                  </a:lnTo>
                  <a:lnTo>
                    <a:pt x="1335" y="105"/>
                  </a:lnTo>
                  <a:lnTo>
                    <a:pt x="1365" y="165"/>
                  </a:lnTo>
                  <a:lnTo>
                    <a:pt x="1380" y="225"/>
                  </a:lnTo>
                  <a:lnTo>
                    <a:pt x="1410" y="285"/>
                  </a:lnTo>
                  <a:lnTo>
                    <a:pt x="1440" y="525"/>
                  </a:lnTo>
                  <a:lnTo>
                    <a:pt x="1455" y="690"/>
                  </a:lnTo>
                  <a:lnTo>
                    <a:pt x="1485" y="810"/>
                  </a:lnTo>
                  <a:lnTo>
                    <a:pt x="1515" y="855"/>
                  </a:lnTo>
                  <a:lnTo>
                    <a:pt x="1545" y="885"/>
                  </a:lnTo>
                  <a:lnTo>
                    <a:pt x="1560" y="855"/>
                  </a:lnTo>
                  <a:lnTo>
                    <a:pt x="1590" y="870"/>
                  </a:lnTo>
                  <a:lnTo>
                    <a:pt x="1620" y="885"/>
                  </a:lnTo>
                  <a:lnTo>
                    <a:pt x="1650" y="900"/>
                  </a:lnTo>
                  <a:lnTo>
                    <a:pt x="1665" y="915"/>
                  </a:lnTo>
                  <a:lnTo>
                    <a:pt x="1695" y="915"/>
                  </a:lnTo>
                  <a:lnTo>
                    <a:pt x="1725" y="930"/>
                  </a:lnTo>
                  <a:lnTo>
                    <a:pt x="1755" y="930"/>
                  </a:lnTo>
                  <a:lnTo>
                    <a:pt x="1770" y="960"/>
                  </a:lnTo>
                  <a:lnTo>
                    <a:pt x="1800" y="930"/>
                  </a:lnTo>
                  <a:lnTo>
                    <a:pt x="1830" y="930"/>
                  </a:lnTo>
                  <a:lnTo>
                    <a:pt x="1845" y="915"/>
                  </a:lnTo>
                  <a:lnTo>
                    <a:pt x="1875" y="930"/>
                  </a:lnTo>
                  <a:lnTo>
                    <a:pt x="1905" y="855"/>
                  </a:lnTo>
                  <a:lnTo>
                    <a:pt x="1935" y="705"/>
                  </a:lnTo>
                  <a:lnTo>
                    <a:pt x="1950" y="525"/>
                  </a:lnTo>
                  <a:lnTo>
                    <a:pt x="1980" y="270"/>
                  </a:lnTo>
                  <a:lnTo>
                    <a:pt x="2010" y="120"/>
                  </a:lnTo>
                  <a:lnTo>
                    <a:pt x="2040" y="180"/>
                  </a:lnTo>
                  <a:lnTo>
                    <a:pt x="2055" y="105"/>
                  </a:lnTo>
                  <a:lnTo>
                    <a:pt x="2085" y="195"/>
                  </a:lnTo>
                  <a:lnTo>
                    <a:pt x="2115" y="120"/>
                  </a:lnTo>
                  <a:lnTo>
                    <a:pt x="2145" y="120"/>
                  </a:lnTo>
                  <a:lnTo>
                    <a:pt x="2160" y="90"/>
                  </a:lnTo>
                  <a:lnTo>
                    <a:pt x="2190" y="150"/>
                  </a:lnTo>
                  <a:lnTo>
                    <a:pt x="2220" y="195"/>
                  </a:lnTo>
                  <a:lnTo>
                    <a:pt x="2250" y="285"/>
                  </a:lnTo>
                  <a:lnTo>
                    <a:pt x="2265" y="555"/>
                  </a:lnTo>
                  <a:lnTo>
                    <a:pt x="2295" y="705"/>
                  </a:lnTo>
                  <a:lnTo>
                    <a:pt x="2325" y="855"/>
                  </a:lnTo>
                  <a:lnTo>
                    <a:pt x="2340" y="870"/>
                  </a:lnTo>
                  <a:lnTo>
                    <a:pt x="2370" y="855"/>
                  </a:lnTo>
                  <a:lnTo>
                    <a:pt x="2400" y="870"/>
                  </a:lnTo>
                  <a:lnTo>
                    <a:pt x="2430" y="825"/>
                  </a:lnTo>
                  <a:lnTo>
                    <a:pt x="2445" y="780"/>
                  </a:lnTo>
                  <a:lnTo>
                    <a:pt x="2475" y="825"/>
                  </a:lnTo>
                  <a:lnTo>
                    <a:pt x="2505" y="825"/>
                  </a:lnTo>
                  <a:lnTo>
                    <a:pt x="2535" y="885"/>
                  </a:lnTo>
                  <a:lnTo>
                    <a:pt x="2550" y="900"/>
                  </a:lnTo>
                  <a:lnTo>
                    <a:pt x="2580" y="885"/>
                  </a:lnTo>
                  <a:lnTo>
                    <a:pt x="2610" y="900"/>
                  </a:lnTo>
                  <a:lnTo>
                    <a:pt x="2640" y="900"/>
                  </a:lnTo>
                  <a:lnTo>
                    <a:pt x="2655" y="930"/>
                  </a:lnTo>
                  <a:lnTo>
                    <a:pt x="2685" y="885"/>
                  </a:lnTo>
                  <a:lnTo>
                    <a:pt x="2715" y="870"/>
                  </a:lnTo>
                  <a:lnTo>
                    <a:pt x="2745" y="825"/>
                  </a:lnTo>
                  <a:lnTo>
                    <a:pt x="2760" y="750"/>
                  </a:lnTo>
                  <a:lnTo>
                    <a:pt x="2790" y="555"/>
                  </a:lnTo>
                  <a:lnTo>
                    <a:pt x="2820" y="195"/>
                  </a:lnTo>
                  <a:lnTo>
                    <a:pt x="2836" y="90"/>
                  </a:lnTo>
                  <a:lnTo>
                    <a:pt x="2866" y="150"/>
                  </a:lnTo>
                  <a:lnTo>
                    <a:pt x="2896" y="45"/>
                  </a:lnTo>
                  <a:lnTo>
                    <a:pt x="2926" y="0"/>
                  </a:lnTo>
                  <a:lnTo>
                    <a:pt x="2941" y="15"/>
                  </a:lnTo>
                  <a:lnTo>
                    <a:pt x="2971" y="30"/>
                  </a:lnTo>
                  <a:lnTo>
                    <a:pt x="3001" y="150"/>
                  </a:lnTo>
                  <a:lnTo>
                    <a:pt x="3031" y="90"/>
                  </a:lnTo>
                  <a:lnTo>
                    <a:pt x="3046" y="150"/>
                  </a:lnTo>
                  <a:lnTo>
                    <a:pt x="3076" y="255"/>
                  </a:lnTo>
                  <a:lnTo>
                    <a:pt x="3106" y="540"/>
                  </a:lnTo>
                  <a:lnTo>
                    <a:pt x="3136" y="690"/>
                  </a:lnTo>
                  <a:lnTo>
                    <a:pt x="3151" y="825"/>
                  </a:lnTo>
                  <a:lnTo>
                    <a:pt x="3181" y="840"/>
                  </a:lnTo>
                  <a:lnTo>
                    <a:pt x="3211" y="855"/>
                  </a:lnTo>
                  <a:lnTo>
                    <a:pt x="3241" y="825"/>
                  </a:lnTo>
                  <a:lnTo>
                    <a:pt x="3256" y="885"/>
                  </a:lnTo>
                  <a:lnTo>
                    <a:pt x="3286" y="885"/>
                  </a:lnTo>
                  <a:lnTo>
                    <a:pt x="3316" y="885"/>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sp>
          <p:nvSpPr>
            <p:cNvPr id="19535" name="Freeform 76"/>
            <p:cNvSpPr>
              <a:spLocks/>
            </p:cNvSpPr>
            <p:nvPr/>
          </p:nvSpPr>
          <p:spPr bwMode="auto">
            <a:xfrm>
              <a:off x="4180726" y="3239612"/>
              <a:ext cx="1302499" cy="296888"/>
            </a:xfrm>
            <a:custGeom>
              <a:avLst/>
              <a:gdLst>
                <a:gd name="T0" fmla="*/ 2147483647 w 2490"/>
                <a:gd name="T1" fmla="*/ 2147483647 h 885"/>
                <a:gd name="T2" fmla="*/ 2147483647 w 2490"/>
                <a:gd name="T3" fmla="*/ 2147483647 h 885"/>
                <a:gd name="T4" fmla="*/ 2147483647 w 2490"/>
                <a:gd name="T5" fmla="*/ 2147483647 h 885"/>
                <a:gd name="T6" fmla="*/ 2147483647 w 2490"/>
                <a:gd name="T7" fmla="*/ 2147483647 h 885"/>
                <a:gd name="T8" fmla="*/ 2147483647 w 2490"/>
                <a:gd name="T9" fmla="*/ 2147483647 h 885"/>
                <a:gd name="T10" fmla="*/ 2147483647 w 2490"/>
                <a:gd name="T11" fmla="*/ 2147483647 h 885"/>
                <a:gd name="T12" fmla="*/ 2147483647 w 2490"/>
                <a:gd name="T13" fmla="*/ 2147483647 h 885"/>
                <a:gd name="T14" fmla="*/ 2147483647 w 2490"/>
                <a:gd name="T15" fmla="*/ 2147483647 h 885"/>
                <a:gd name="T16" fmla="*/ 2147483647 w 2490"/>
                <a:gd name="T17" fmla="*/ 2147483647 h 885"/>
                <a:gd name="T18" fmla="*/ 2147483647 w 2490"/>
                <a:gd name="T19" fmla="*/ 2147483647 h 885"/>
                <a:gd name="T20" fmla="*/ 2147483647 w 2490"/>
                <a:gd name="T21" fmla="*/ 2147483647 h 885"/>
                <a:gd name="T22" fmla="*/ 2147483647 w 2490"/>
                <a:gd name="T23" fmla="*/ 2147483647 h 885"/>
                <a:gd name="T24" fmla="*/ 2147483647 w 2490"/>
                <a:gd name="T25" fmla="*/ 2147483647 h 885"/>
                <a:gd name="T26" fmla="*/ 2147483647 w 2490"/>
                <a:gd name="T27" fmla="*/ 2147483647 h 885"/>
                <a:gd name="T28" fmla="*/ 2147483647 w 2490"/>
                <a:gd name="T29" fmla="*/ 2147483647 h 885"/>
                <a:gd name="T30" fmla="*/ 2147483647 w 2490"/>
                <a:gd name="T31" fmla="*/ 2147483647 h 885"/>
                <a:gd name="T32" fmla="*/ 2147483647 w 2490"/>
                <a:gd name="T33" fmla="*/ 2147483647 h 885"/>
                <a:gd name="T34" fmla="*/ 2147483647 w 2490"/>
                <a:gd name="T35" fmla="*/ 2147483647 h 885"/>
                <a:gd name="T36" fmla="*/ 2147483647 w 2490"/>
                <a:gd name="T37" fmla="*/ 2147483647 h 885"/>
                <a:gd name="T38" fmla="*/ 2147483647 w 2490"/>
                <a:gd name="T39" fmla="*/ 2147483647 h 885"/>
                <a:gd name="T40" fmla="*/ 2147483647 w 2490"/>
                <a:gd name="T41" fmla="*/ 2147483647 h 885"/>
                <a:gd name="T42" fmla="*/ 2147483647 w 2490"/>
                <a:gd name="T43" fmla="*/ 2147483647 h 885"/>
                <a:gd name="T44" fmla="*/ 2147483647 w 2490"/>
                <a:gd name="T45" fmla="*/ 2147483647 h 885"/>
                <a:gd name="T46" fmla="*/ 2147483647 w 2490"/>
                <a:gd name="T47" fmla="*/ 2147483647 h 885"/>
                <a:gd name="T48" fmla="*/ 2147483647 w 2490"/>
                <a:gd name="T49" fmla="*/ 2147483647 h 885"/>
                <a:gd name="T50" fmla="*/ 2147483647 w 2490"/>
                <a:gd name="T51" fmla="*/ 2147483647 h 885"/>
                <a:gd name="T52" fmla="*/ 2147483647 w 2490"/>
                <a:gd name="T53" fmla="*/ 2147483647 h 885"/>
                <a:gd name="T54" fmla="*/ 2147483647 w 2490"/>
                <a:gd name="T55" fmla="*/ 2147483647 h 885"/>
                <a:gd name="T56" fmla="*/ 2147483647 w 2490"/>
                <a:gd name="T57" fmla="*/ 2147483647 h 885"/>
                <a:gd name="T58" fmla="*/ 2147483647 w 2490"/>
                <a:gd name="T59" fmla="*/ 2147483647 h 885"/>
                <a:gd name="T60" fmla="*/ 2147483647 w 2490"/>
                <a:gd name="T61" fmla="*/ 2147483647 h 885"/>
                <a:gd name="T62" fmla="*/ 2147483647 w 2490"/>
                <a:gd name="T63" fmla="*/ 2147483647 h 885"/>
                <a:gd name="T64" fmla="*/ 2147483647 w 2490"/>
                <a:gd name="T65" fmla="*/ 2147483647 h 885"/>
                <a:gd name="T66" fmla="*/ 2147483647 w 2490"/>
                <a:gd name="T67" fmla="*/ 2147483647 h 885"/>
                <a:gd name="T68" fmla="*/ 2147483647 w 2490"/>
                <a:gd name="T69" fmla="*/ 2147483647 h 885"/>
                <a:gd name="T70" fmla="*/ 2147483647 w 2490"/>
                <a:gd name="T71" fmla="*/ 2147483647 h 885"/>
                <a:gd name="T72" fmla="*/ 2147483647 w 2490"/>
                <a:gd name="T73" fmla="*/ 2147483647 h 885"/>
                <a:gd name="T74" fmla="*/ 2147483647 w 2490"/>
                <a:gd name="T75" fmla="*/ 2147483647 h 885"/>
                <a:gd name="T76" fmla="*/ 2147483647 w 2490"/>
                <a:gd name="T77" fmla="*/ 2147483647 h 885"/>
                <a:gd name="T78" fmla="*/ 2147483647 w 2490"/>
                <a:gd name="T79" fmla="*/ 2147483647 h 885"/>
                <a:gd name="T80" fmla="*/ 2147483647 w 2490"/>
                <a:gd name="T81" fmla="*/ 2147483647 h 885"/>
                <a:gd name="T82" fmla="*/ 2147483647 w 2490"/>
                <a:gd name="T83" fmla="*/ 2147483647 h 885"/>
                <a:gd name="T84" fmla="*/ 2147483647 w 2490"/>
                <a:gd name="T85" fmla="*/ 2147483647 h 885"/>
                <a:gd name="T86" fmla="*/ 2147483647 w 2490"/>
                <a:gd name="T87" fmla="*/ 2147483647 h 885"/>
                <a:gd name="T88" fmla="*/ 2147483647 w 2490"/>
                <a:gd name="T89" fmla="*/ 2147483647 h 885"/>
                <a:gd name="T90" fmla="*/ 2147483647 w 2490"/>
                <a:gd name="T91" fmla="*/ 2147483647 h 885"/>
                <a:gd name="T92" fmla="*/ 2147483647 w 2490"/>
                <a:gd name="T93" fmla="*/ 2147483647 h 885"/>
                <a:gd name="T94" fmla="*/ 2147483647 w 2490"/>
                <a:gd name="T95" fmla="*/ 2147483647 h 8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90"/>
                <a:gd name="T145" fmla="*/ 0 h 885"/>
                <a:gd name="T146" fmla="*/ 2490 w 2490"/>
                <a:gd name="T147" fmla="*/ 885 h 8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90" h="885">
                  <a:moveTo>
                    <a:pt x="0" y="765"/>
                  </a:moveTo>
                  <a:lnTo>
                    <a:pt x="15" y="780"/>
                  </a:lnTo>
                  <a:lnTo>
                    <a:pt x="45" y="810"/>
                  </a:lnTo>
                  <a:lnTo>
                    <a:pt x="75" y="750"/>
                  </a:lnTo>
                  <a:lnTo>
                    <a:pt x="105" y="750"/>
                  </a:lnTo>
                  <a:lnTo>
                    <a:pt x="120" y="735"/>
                  </a:lnTo>
                  <a:lnTo>
                    <a:pt x="150" y="750"/>
                  </a:lnTo>
                  <a:lnTo>
                    <a:pt x="180" y="735"/>
                  </a:lnTo>
                  <a:lnTo>
                    <a:pt x="210" y="750"/>
                  </a:lnTo>
                  <a:lnTo>
                    <a:pt x="225" y="735"/>
                  </a:lnTo>
                  <a:lnTo>
                    <a:pt x="255" y="630"/>
                  </a:lnTo>
                  <a:lnTo>
                    <a:pt x="285" y="555"/>
                  </a:lnTo>
                  <a:lnTo>
                    <a:pt x="315" y="375"/>
                  </a:lnTo>
                  <a:lnTo>
                    <a:pt x="330" y="105"/>
                  </a:lnTo>
                  <a:lnTo>
                    <a:pt x="360" y="15"/>
                  </a:lnTo>
                  <a:lnTo>
                    <a:pt x="390" y="90"/>
                  </a:lnTo>
                  <a:lnTo>
                    <a:pt x="405" y="0"/>
                  </a:lnTo>
                  <a:lnTo>
                    <a:pt x="435" y="45"/>
                  </a:lnTo>
                  <a:lnTo>
                    <a:pt x="465" y="45"/>
                  </a:lnTo>
                  <a:lnTo>
                    <a:pt x="495" y="75"/>
                  </a:lnTo>
                  <a:lnTo>
                    <a:pt x="510" y="75"/>
                  </a:lnTo>
                  <a:lnTo>
                    <a:pt x="540" y="105"/>
                  </a:lnTo>
                  <a:lnTo>
                    <a:pt x="570" y="135"/>
                  </a:lnTo>
                  <a:lnTo>
                    <a:pt x="600" y="375"/>
                  </a:lnTo>
                  <a:lnTo>
                    <a:pt x="615" y="540"/>
                  </a:lnTo>
                  <a:lnTo>
                    <a:pt x="645" y="690"/>
                  </a:lnTo>
                  <a:lnTo>
                    <a:pt x="675" y="810"/>
                  </a:lnTo>
                  <a:lnTo>
                    <a:pt x="705" y="825"/>
                  </a:lnTo>
                  <a:lnTo>
                    <a:pt x="720" y="825"/>
                  </a:lnTo>
                  <a:lnTo>
                    <a:pt x="750" y="825"/>
                  </a:lnTo>
                  <a:lnTo>
                    <a:pt x="780" y="795"/>
                  </a:lnTo>
                  <a:lnTo>
                    <a:pt x="810" y="825"/>
                  </a:lnTo>
                  <a:lnTo>
                    <a:pt x="825" y="780"/>
                  </a:lnTo>
                  <a:lnTo>
                    <a:pt x="855" y="810"/>
                  </a:lnTo>
                  <a:lnTo>
                    <a:pt x="885" y="825"/>
                  </a:lnTo>
                  <a:lnTo>
                    <a:pt x="900" y="810"/>
                  </a:lnTo>
                  <a:lnTo>
                    <a:pt x="930" y="825"/>
                  </a:lnTo>
                  <a:lnTo>
                    <a:pt x="960" y="810"/>
                  </a:lnTo>
                  <a:lnTo>
                    <a:pt x="990" y="825"/>
                  </a:lnTo>
                  <a:lnTo>
                    <a:pt x="1005" y="825"/>
                  </a:lnTo>
                  <a:lnTo>
                    <a:pt x="1035" y="855"/>
                  </a:lnTo>
                  <a:lnTo>
                    <a:pt x="1065" y="810"/>
                  </a:lnTo>
                  <a:lnTo>
                    <a:pt x="1095" y="825"/>
                  </a:lnTo>
                  <a:lnTo>
                    <a:pt x="1110" y="825"/>
                  </a:lnTo>
                  <a:lnTo>
                    <a:pt x="1140" y="795"/>
                  </a:lnTo>
                  <a:lnTo>
                    <a:pt x="1170" y="825"/>
                  </a:lnTo>
                  <a:lnTo>
                    <a:pt x="1200" y="810"/>
                  </a:lnTo>
                  <a:lnTo>
                    <a:pt x="1215" y="825"/>
                  </a:lnTo>
                  <a:lnTo>
                    <a:pt x="1245" y="840"/>
                  </a:lnTo>
                  <a:lnTo>
                    <a:pt x="1275" y="825"/>
                  </a:lnTo>
                  <a:lnTo>
                    <a:pt x="1305" y="855"/>
                  </a:lnTo>
                  <a:lnTo>
                    <a:pt x="1320" y="840"/>
                  </a:lnTo>
                  <a:lnTo>
                    <a:pt x="1350" y="825"/>
                  </a:lnTo>
                  <a:lnTo>
                    <a:pt x="1380" y="825"/>
                  </a:lnTo>
                  <a:lnTo>
                    <a:pt x="1395" y="825"/>
                  </a:lnTo>
                  <a:lnTo>
                    <a:pt x="1425" y="825"/>
                  </a:lnTo>
                  <a:lnTo>
                    <a:pt x="1455" y="840"/>
                  </a:lnTo>
                  <a:lnTo>
                    <a:pt x="1485" y="855"/>
                  </a:lnTo>
                  <a:lnTo>
                    <a:pt x="1500" y="885"/>
                  </a:lnTo>
                  <a:lnTo>
                    <a:pt x="1530" y="885"/>
                  </a:lnTo>
                  <a:lnTo>
                    <a:pt x="1560" y="885"/>
                  </a:lnTo>
                  <a:lnTo>
                    <a:pt x="1590" y="870"/>
                  </a:lnTo>
                  <a:lnTo>
                    <a:pt x="1605" y="840"/>
                  </a:lnTo>
                  <a:lnTo>
                    <a:pt x="1635" y="795"/>
                  </a:lnTo>
                  <a:lnTo>
                    <a:pt x="1665" y="810"/>
                  </a:lnTo>
                  <a:lnTo>
                    <a:pt x="1695" y="780"/>
                  </a:lnTo>
                  <a:lnTo>
                    <a:pt x="1710" y="795"/>
                  </a:lnTo>
                  <a:lnTo>
                    <a:pt x="1740" y="825"/>
                  </a:lnTo>
                  <a:lnTo>
                    <a:pt x="1770" y="825"/>
                  </a:lnTo>
                  <a:lnTo>
                    <a:pt x="1785" y="825"/>
                  </a:lnTo>
                  <a:lnTo>
                    <a:pt x="1815" y="840"/>
                  </a:lnTo>
                  <a:lnTo>
                    <a:pt x="1845" y="825"/>
                  </a:lnTo>
                  <a:lnTo>
                    <a:pt x="1875" y="825"/>
                  </a:lnTo>
                  <a:lnTo>
                    <a:pt x="1890" y="855"/>
                  </a:lnTo>
                  <a:lnTo>
                    <a:pt x="1920" y="825"/>
                  </a:lnTo>
                  <a:lnTo>
                    <a:pt x="1950" y="825"/>
                  </a:lnTo>
                  <a:lnTo>
                    <a:pt x="1980" y="825"/>
                  </a:lnTo>
                  <a:lnTo>
                    <a:pt x="1995" y="840"/>
                  </a:lnTo>
                  <a:lnTo>
                    <a:pt x="2025" y="825"/>
                  </a:lnTo>
                  <a:lnTo>
                    <a:pt x="2055" y="825"/>
                  </a:lnTo>
                  <a:lnTo>
                    <a:pt x="2085" y="840"/>
                  </a:lnTo>
                  <a:lnTo>
                    <a:pt x="2100" y="780"/>
                  </a:lnTo>
                  <a:lnTo>
                    <a:pt x="2130" y="765"/>
                  </a:lnTo>
                  <a:lnTo>
                    <a:pt x="2160" y="750"/>
                  </a:lnTo>
                  <a:lnTo>
                    <a:pt x="2190" y="780"/>
                  </a:lnTo>
                  <a:lnTo>
                    <a:pt x="2205" y="765"/>
                  </a:lnTo>
                  <a:lnTo>
                    <a:pt x="2235" y="810"/>
                  </a:lnTo>
                  <a:lnTo>
                    <a:pt x="2265" y="795"/>
                  </a:lnTo>
                  <a:lnTo>
                    <a:pt x="2280" y="810"/>
                  </a:lnTo>
                  <a:lnTo>
                    <a:pt x="2310" y="855"/>
                  </a:lnTo>
                  <a:lnTo>
                    <a:pt x="2340" y="825"/>
                  </a:lnTo>
                  <a:lnTo>
                    <a:pt x="2370" y="810"/>
                  </a:lnTo>
                  <a:lnTo>
                    <a:pt x="2385" y="810"/>
                  </a:lnTo>
                  <a:lnTo>
                    <a:pt x="2415" y="810"/>
                  </a:lnTo>
                  <a:lnTo>
                    <a:pt x="2445" y="855"/>
                  </a:lnTo>
                  <a:lnTo>
                    <a:pt x="2475" y="870"/>
                  </a:lnTo>
                  <a:lnTo>
                    <a:pt x="2490" y="84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fontAlgn="auto">
                <a:spcBef>
                  <a:spcPts val="0"/>
                </a:spcBef>
                <a:spcAft>
                  <a:spcPts val="0"/>
                </a:spcAft>
              </a:pPr>
              <a:endParaRPr lang="en-US" sz="1800">
                <a:solidFill>
                  <a:prstClr val="black"/>
                </a:solidFill>
                <a:latin typeface="Calibri"/>
                <a:ea typeface="+mn-ea"/>
              </a:endParaRPr>
            </a:p>
          </p:txBody>
        </p:sp>
      </p:grpSp>
      <p:sp>
        <p:nvSpPr>
          <p:cNvPr id="2" name="Footer Placeholder 1">
            <a:extLst>
              <a:ext uri="{FF2B5EF4-FFF2-40B4-BE49-F238E27FC236}">
                <a16:creationId xmlns:a16="http://schemas.microsoft.com/office/drawing/2014/main" id="{08559D2A-1BB7-4C5B-A41C-CE6D201966B0}"/>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7136457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r>
              <a:rPr lang="en-US" altLang="en-US" dirty="0"/>
              <a:t>Similarity Matching</a:t>
            </a:r>
          </a:p>
        </p:txBody>
      </p:sp>
      <p:sp>
        <p:nvSpPr>
          <p:cNvPr id="5123" name="Content Placeholder 2"/>
          <p:cNvSpPr>
            <a:spLocks noGrp="1"/>
          </p:cNvSpPr>
          <p:nvPr>
            <p:ph idx="1"/>
          </p:nvPr>
        </p:nvSpPr>
        <p:spPr/>
        <p:txBody>
          <a:bodyPr/>
          <a:lstStyle/>
          <a:p>
            <a:endParaRPr lang="en-US" altLang="en-US" dirty="0"/>
          </a:p>
          <a:p>
            <a:r>
              <a:rPr lang="en-US" altLang="en-US" dirty="0"/>
              <a:t>given a data series collection D and a query data series q,  return the data series from D that are the most similar </a:t>
            </a:r>
            <a:r>
              <a:rPr lang="en-US" altLang="en-US"/>
              <a:t>to q</a:t>
            </a:r>
            <a:endParaRPr lang="en-US" altLang="en-US" dirty="0"/>
          </a:p>
          <a:p>
            <a:pPr lvl="1"/>
            <a:r>
              <a:rPr lang="en-US" altLang="en-US" dirty="0"/>
              <a:t>there exist different flavors of this basic operation</a:t>
            </a:r>
          </a:p>
          <a:p>
            <a:endParaRPr lang="en-US" altLang="en-US" dirty="0"/>
          </a:p>
          <a:p>
            <a:r>
              <a:rPr lang="en-US" altLang="en-US" dirty="0"/>
              <a:t>basis for most data series analysis tasks</a:t>
            </a:r>
          </a:p>
          <a:p>
            <a:endParaRPr lang="en-US" altLang="en-US" dirty="0"/>
          </a:p>
          <a:p>
            <a:endParaRPr lang="en-US" altLang="en-US" dirty="0"/>
          </a:p>
        </p:txBody>
      </p:sp>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2AA64E9E-FDB0-4AE3-B7B1-D65F6B815D05}"/>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715149798"/>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r>
              <a:rPr lang="en-US" altLang="en-US" sz="3600" dirty="0"/>
              <a:t>Similarity Matching</a:t>
            </a:r>
            <a:br>
              <a:rPr lang="en-US" altLang="en-US" dirty="0"/>
            </a:br>
            <a:r>
              <a:rPr lang="en-US" altLang="en-US" dirty="0"/>
              <a:t>Nearest Neighbor (NN) Search</a:t>
            </a:r>
          </a:p>
        </p:txBody>
      </p:sp>
      <p:sp>
        <p:nvSpPr>
          <p:cNvPr id="5123" name="Content Placeholder 2"/>
          <p:cNvSpPr>
            <a:spLocks noGrp="1"/>
          </p:cNvSpPr>
          <p:nvPr>
            <p:ph idx="1"/>
          </p:nvPr>
        </p:nvSpPr>
        <p:spPr>
          <a:xfrm>
            <a:off x="457200" y="2249488"/>
            <a:ext cx="8382000" cy="4324350"/>
          </a:xfrm>
        </p:spPr>
        <p:txBody>
          <a:bodyPr/>
          <a:lstStyle/>
          <a:p>
            <a:endParaRPr lang="en-US" altLang="en-US" dirty="0"/>
          </a:p>
          <a:p>
            <a:r>
              <a:rPr lang="en-US" altLang="en-US" dirty="0"/>
              <a:t>given a data series collection D and a query data series q,  return the data series from D that has the smallest distance to q</a:t>
            </a:r>
          </a:p>
          <a:p>
            <a:endParaRPr lang="en-US" altLang="en-US" dirty="0"/>
          </a:p>
          <a:p>
            <a:endParaRPr lang="en-US" altLang="en-US" dirty="0"/>
          </a:p>
          <a:p>
            <a:endParaRPr lang="en-US" altLang="en-US" dirty="0"/>
          </a:p>
          <a:p>
            <a:endParaRPr lang="en-US" altLang="en-US" dirty="0"/>
          </a:p>
        </p:txBody>
      </p:sp>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5E700193-BD1D-439B-AE39-C062754E5CC2}"/>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75405375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r>
              <a:rPr lang="en-US" altLang="en-US" sz="3600" dirty="0"/>
              <a:t>Similarity Matching</a:t>
            </a:r>
            <a:br>
              <a:rPr lang="en-US" altLang="en-US" dirty="0"/>
            </a:br>
            <a:r>
              <a:rPr lang="en-US" altLang="en-US" dirty="0"/>
              <a:t>Nearest Neighbor (NN) Search</a:t>
            </a:r>
          </a:p>
        </p:txBody>
      </p:sp>
      <p:sp>
        <p:nvSpPr>
          <p:cNvPr id="5123" name="Content Placeholder 2"/>
          <p:cNvSpPr>
            <a:spLocks noGrp="1"/>
          </p:cNvSpPr>
          <p:nvPr>
            <p:ph idx="1"/>
          </p:nvPr>
        </p:nvSpPr>
        <p:spPr>
          <a:xfrm>
            <a:off x="457200" y="2249488"/>
            <a:ext cx="8382000" cy="4324350"/>
          </a:xfrm>
        </p:spPr>
        <p:txBody>
          <a:bodyPr/>
          <a:lstStyle/>
          <a:p>
            <a:endParaRPr lang="en-US" altLang="en-US" dirty="0"/>
          </a:p>
          <a:p>
            <a:r>
              <a:rPr lang="en-US" altLang="en-US" dirty="0"/>
              <a:t>given a data series collection D and a query data series q,  return the data series from D that has the smallest distance to q</a:t>
            </a:r>
          </a:p>
          <a:p>
            <a:endParaRPr lang="en-US" altLang="en-US" dirty="0"/>
          </a:p>
          <a:p>
            <a:r>
              <a:rPr lang="en-US" altLang="en-US" dirty="0"/>
              <a:t>result set contains one data series</a:t>
            </a:r>
          </a:p>
          <a:p>
            <a:endParaRPr lang="en-US" altLang="en-US" dirty="0"/>
          </a:p>
          <a:p>
            <a:endParaRPr lang="en-US" altLang="en-US" dirty="0"/>
          </a:p>
          <a:p>
            <a:endParaRPr lang="en-US" altLang="en-US" dirty="0"/>
          </a:p>
        </p:txBody>
      </p:sp>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57ECFF16-1217-49BB-8834-81D5D125C76A}"/>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00044764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r>
              <a:rPr lang="en-US" altLang="en-US" sz="3600" dirty="0"/>
              <a:t>Similarity Matching</a:t>
            </a:r>
            <a:br>
              <a:rPr lang="en-US" altLang="en-US" dirty="0"/>
            </a:br>
            <a:r>
              <a:rPr lang="en-US" altLang="en-US" dirty="0"/>
              <a:t>Nearest Neighbor (NN) Search</a:t>
            </a:r>
          </a:p>
        </p:txBody>
      </p:sp>
      <mc:AlternateContent xmlns:mc="http://schemas.openxmlformats.org/markup-compatibility/2006" xmlns:a14="http://schemas.microsoft.com/office/drawing/2010/main">
        <mc:Choice Requires="a14">
          <p:sp>
            <p:nvSpPr>
              <p:cNvPr id="5123" name="Content Placeholder 2"/>
              <p:cNvSpPr>
                <a:spLocks noGrp="1"/>
              </p:cNvSpPr>
              <p:nvPr>
                <p:ph idx="1"/>
              </p:nvPr>
            </p:nvSpPr>
            <p:spPr/>
            <p:txBody>
              <a:bodyPr/>
              <a:lstStyle/>
              <a:p>
                <a:endParaRPr lang="en-US" altLang="en-US" dirty="0"/>
              </a:p>
              <a:p>
                <a:r>
                  <a:rPr lang="en-US" altLang="en-US" dirty="0"/>
                  <a:t>serial scan</a:t>
                </a:r>
              </a:p>
              <a:p>
                <a:pPr lvl="1"/>
                <a:r>
                  <a:rPr lang="en-US" altLang="en-US" dirty="0"/>
                  <a:t>compute the distance between q and every d</a:t>
                </a:r>
                <a:r>
                  <a:rPr lang="en-US" altLang="en-US" baseline="-25000" dirty="0"/>
                  <a:t>i</a:t>
                </a:r>
                <a:r>
                  <a:rPr lang="en-US" altLang="en-US" dirty="0"/>
                  <a:t> </a:t>
                </a:r>
                <a14:m>
                  <m:oMath xmlns:m="http://schemas.openxmlformats.org/officeDocument/2006/math">
                    <m:r>
                      <a:rPr lang="en-US" altLang="en-US" i="1" smtClean="0">
                        <a:latin typeface="Cambria Math"/>
                        <a:ea typeface="Cambria Math"/>
                      </a:rPr>
                      <m:t>∈</m:t>
                    </m:r>
                  </m:oMath>
                </a14:m>
                <a:r>
                  <a:rPr lang="en-US" altLang="en-US" dirty="0"/>
                  <a:t> D</a:t>
                </a:r>
              </a:p>
              <a:p>
                <a:pPr lvl="1"/>
                <a:r>
                  <a:rPr lang="en-US" altLang="en-US" dirty="0"/>
                  <a:t>return d</a:t>
                </a:r>
                <a:r>
                  <a:rPr lang="en-US" altLang="en-US" baseline="-25000" dirty="0"/>
                  <a:t>i</a:t>
                </a:r>
                <a:r>
                  <a:rPr lang="en-US" altLang="en-US" dirty="0"/>
                  <a:t> with the smallest distance to q</a:t>
                </a:r>
              </a:p>
              <a:p>
                <a:endParaRPr lang="en-US" altLang="en-US" dirty="0"/>
              </a:p>
              <a:p>
                <a:endParaRPr lang="en-US" altLang="en-US" dirty="0"/>
              </a:p>
            </p:txBody>
          </p:sp>
        </mc:Choice>
        <mc:Fallback xmlns="">
          <p:sp>
            <p:nvSpPr>
              <p:cNvPr id="5123" name="Content Placeholder 2"/>
              <p:cNvSpPr>
                <a:spLocks noGrp="1" noRot="1" noChangeAspect="1" noMove="1" noResize="1" noEditPoints="1" noAdjustHandles="1" noChangeArrowheads="1" noChangeShapeType="1" noTextEdit="1"/>
              </p:cNvSpPr>
              <p:nvPr>
                <p:ph idx="1"/>
              </p:nvPr>
            </p:nvSpPr>
            <p:spPr>
              <a:blipFill rotWithShape="1">
                <a:blip r:embed="rId2"/>
                <a:stretch>
                  <a:fillRect/>
                </a:stretch>
              </a:blipFill>
            </p:spPr>
            <p:txBody>
              <a:bodyPr/>
              <a:lstStyle/>
              <a:p>
                <a:r>
                  <a:rPr lang="en-US">
                    <a:noFill/>
                  </a:rPr>
                  <a:t> </a:t>
                </a:r>
              </a:p>
            </p:txBody>
          </p:sp>
        </mc:Fallback>
      </mc:AlternateContent>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A6DE3B62-1E64-40C9-ABCC-2D61BEBD6D65}"/>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25031032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r>
              <a:rPr lang="en-US" altLang="en-US" sz="3600" dirty="0"/>
              <a:t>Similarity Matching</a:t>
            </a:r>
            <a:br>
              <a:rPr lang="en-US" altLang="en-US" dirty="0"/>
            </a:br>
            <a:r>
              <a:rPr lang="en-US" altLang="en-US" dirty="0"/>
              <a:t>Nearest Neighbor (NN) Search</a:t>
            </a:r>
          </a:p>
        </p:txBody>
      </p:sp>
      <mc:AlternateContent xmlns:mc="http://schemas.openxmlformats.org/markup-compatibility/2006" xmlns:a14="http://schemas.microsoft.com/office/drawing/2010/main">
        <mc:Choice Requires="a14">
          <p:sp>
            <p:nvSpPr>
              <p:cNvPr id="5123" name="Content Placeholder 2"/>
              <p:cNvSpPr>
                <a:spLocks noGrp="1"/>
              </p:cNvSpPr>
              <p:nvPr>
                <p:ph idx="1"/>
              </p:nvPr>
            </p:nvSpPr>
            <p:spPr/>
            <p:txBody>
              <a:bodyPr/>
              <a:lstStyle/>
              <a:p>
                <a:endParaRPr lang="en-US" altLang="en-US" dirty="0"/>
              </a:p>
              <a:p>
                <a:r>
                  <a:rPr lang="en-US" altLang="en-US" dirty="0"/>
                  <a:t>serial scan</a:t>
                </a:r>
              </a:p>
              <a:p>
                <a:pPr lvl="1"/>
                <a:r>
                  <a:rPr lang="en-US" altLang="en-US" dirty="0" err="1"/>
                  <a:t>bsf</a:t>
                </a:r>
                <a:r>
                  <a:rPr lang="en-US" altLang="en-US" dirty="0"/>
                  <a:t> = </a:t>
                </a:r>
                <a:r>
                  <a:rPr lang="en-US" altLang="en-US" dirty="0" err="1"/>
                  <a:t>Inf</a:t>
                </a:r>
                <a:r>
                  <a:rPr lang="en-US" altLang="en-US" dirty="0"/>
                  <a:t> 		// best so far distance</a:t>
                </a:r>
              </a:p>
              <a:p>
                <a:pPr lvl="1"/>
                <a:r>
                  <a:rPr lang="en-US" altLang="en-US" dirty="0"/>
                  <a:t>for every d</a:t>
                </a:r>
                <a:r>
                  <a:rPr lang="en-US" altLang="en-US" baseline="-25000" dirty="0"/>
                  <a:t>i</a:t>
                </a:r>
                <a:r>
                  <a:rPr lang="en-US" altLang="en-US" dirty="0"/>
                  <a:t> </a:t>
                </a:r>
                <a14:m>
                  <m:oMath xmlns:m="http://schemas.openxmlformats.org/officeDocument/2006/math">
                    <m:r>
                      <a:rPr lang="en-US" altLang="en-US" i="1" smtClean="0">
                        <a:latin typeface="Cambria Math"/>
                        <a:ea typeface="Cambria Math"/>
                      </a:rPr>
                      <m:t>∈</m:t>
                    </m:r>
                  </m:oMath>
                </a14:m>
                <a:r>
                  <a:rPr lang="en-US" altLang="en-US" dirty="0"/>
                  <a:t> D</a:t>
                </a:r>
              </a:p>
              <a:p>
                <a:pPr lvl="2"/>
                <a:r>
                  <a:rPr lang="en-US" altLang="en-US" dirty="0"/>
                  <a:t>compute distance, </a:t>
                </a:r>
                <a:r>
                  <a:rPr lang="en-US" altLang="en-US" dirty="0" err="1"/>
                  <a:t>dist</a:t>
                </a:r>
                <a:r>
                  <a:rPr lang="en-US" altLang="en-US" dirty="0"/>
                  <a:t>, between d</a:t>
                </a:r>
                <a:r>
                  <a:rPr lang="en-US" altLang="en-US" baseline="-25000" dirty="0"/>
                  <a:t>i </a:t>
                </a:r>
                <a:r>
                  <a:rPr lang="en-US" altLang="en-US" dirty="0"/>
                  <a:t>and q</a:t>
                </a:r>
              </a:p>
              <a:p>
                <a:pPr lvl="2"/>
                <a:r>
                  <a:rPr lang="en-US" altLang="en-US" dirty="0"/>
                  <a:t>if this </a:t>
                </a:r>
                <a:r>
                  <a:rPr lang="en-US" altLang="en-US" dirty="0" err="1"/>
                  <a:t>dist</a:t>
                </a:r>
                <a:r>
                  <a:rPr lang="en-US" altLang="en-US" dirty="0"/>
                  <a:t> less than </a:t>
                </a:r>
                <a:r>
                  <a:rPr lang="en-US" altLang="en-US" dirty="0" err="1"/>
                  <a:t>bsf</a:t>
                </a:r>
                <a:r>
                  <a:rPr lang="en-US" altLang="en-US" dirty="0"/>
                  <a:t> then </a:t>
                </a:r>
                <a:r>
                  <a:rPr lang="en-US" altLang="en-US" dirty="0" err="1"/>
                  <a:t>bsf</a:t>
                </a:r>
                <a:r>
                  <a:rPr lang="en-US" altLang="en-US" dirty="0"/>
                  <a:t>=</a:t>
                </a:r>
                <a:r>
                  <a:rPr lang="en-US" altLang="en-US" dirty="0" err="1"/>
                  <a:t>dist</a:t>
                </a:r>
                <a:endParaRPr lang="en-US" altLang="en-US" dirty="0"/>
              </a:p>
              <a:p>
                <a:pPr lvl="1"/>
                <a:r>
                  <a:rPr lang="en-US" altLang="en-US" dirty="0"/>
                  <a:t>return d</a:t>
                </a:r>
                <a:r>
                  <a:rPr lang="en-US" altLang="en-US" baseline="-25000" dirty="0"/>
                  <a:t>i</a:t>
                </a:r>
                <a:r>
                  <a:rPr lang="en-US" altLang="en-US" dirty="0"/>
                  <a:t> corresponding to </a:t>
                </a:r>
                <a:r>
                  <a:rPr lang="en-US" altLang="en-US" dirty="0" err="1"/>
                  <a:t>bsf</a:t>
                </a:r>
                <a:endParaRPr lang="en-US" altLang="en-US" dirty="0"/>
              </a:p>
              <a:p>
                <a:endParaRPr lang="en-US" altLang="en-US" dirty="0"/>
              </a:p>
              <a:p>
                <a:endParaRPr lang="en-US" altLang="en-US" dirty="0"/>
              </a:p>
            </p:txBody>
          </p:sp>
        </mc:Choice>
        <mc:Fallback xmlns="">
          <p:sp>
            <p:nvSpPr>
              <p:cNvPr id="5123" name="Content Placeholder 2"/>
              <p:cNvSpPr>
                <a:spLocks noGrp="1" noRot="1" noChangeAspect="1" noMove="1" noResize="1" noEditPoints="1" noAdjustHandles="1" noChangeArrowheads="1" noChangeShapeType="1" noTextEdit="1"/>
              </p:cNvSpPr>
              <p:nvPr>
                <p:ph idx="1"/>
              </p:nvPr>
            </p:nvSpPr>
            <p:spPr>
              <a:blipFill rotWithShape="1">
                <a:blip r:embed="rId2"/>
                <a:stretch>
                  <a:fillRect/>
                </a:stretch>
              </a:blipFill>
            </p:spPr>
            <p:txBody>
              <a:bodyPr/>
              <a:lstStyle/>
              <a:p>
                <a:r>
                  <a:rPr lang="en-US">
                    <a:noFill/>
                  </a:rPr>
                  <a:t> </a:t>
                </a:r>
              </a:p>
            </p:txBody>
          </p:sp>
        </mc:Fallback>
      </mc:AlternateContent>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E2586009-DD7A-4596-BF71-E9EA285FB1F9}"/>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49296916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r>
              <a:rPr lang="en-US" altLang="en-US" sz="3600" dirty="0"/>
              <a:t>Similarity Matching</a:t>
            </a:r>
            <a:br>
              <a:rPr lang="en-US" altLang="en-US" dirty="0"/>
            </a:br>
            <a:r>
              <a:rPr lang="en-US" altLang="en-US" dirty="0"/>
              <a:t>k-Nearest Neighbors (</a:t>
            </a:r>
            <a:r>
              <a:rPr lang="en-US" altLang="en-US" dirty="0" err="1"/>
              <a:t>kNN</a:t>
            </a:r>
            <a:r>
              <a:rPr lang="en-US" altLang="en-US" dirty="0"/>
              <a:t>) Search</a:t>
            </a:r>
          </a:p>
        </p:txBody>
      </p:sp>
      <p:sp>
        <p:nvSpPr>
          <p:cNvPr id="5123" name="Content Placeholder 2"/>
          <p:cNvSpPr>
            <a:spLocks noGrp="1"/>
          </p:cNvSpPr>
          <p:nvPr>
            <p:ph idx="1"/>
          </p:nvPr>
        </p:nvSpPr>
        <p:spPr>
          <a:xfrm>
            <a:off x="457200" y="2249488"/>
            <a:ext cx="8382000" cy="4324350"/>
          </a:xfrm>
        </p:spPr>
        <p:txBody>
          <a:bodyPr/>
          <a:lstStyle/>
          <a:p>
            <a:endParaRPr lang="en-US" altLang="en-US" dirty="0"/>
          </a:p>
          <a:p>
            <a:r>
              <a:rPr lang="en-US" altLang="en-US" dirty="0"/>
              <a:t>given a data series collection D and a query data series q,  return the k data series from D that have the k smallest distances to q</a:t>
            </a:r>
          </a:p>
          <a:p>
            <a:endParaRPr lang="en-US" altLang="en-US" dirty="0"/>
          </a:p>
          <a:p>
            <a:endParaRPr lang="en-US" altLang="en-US" dirty="0"/>
          </a:p>
          <a:p>
            <a:endParaRPr lang="en-US" altLang="en-US" dirty="0"/>
          </a:p>
          <a:p>
            <a:endParaRPr lang="en-US" altLang="en-US" dirty="0"/>
          </a:p>
        </p:txBody>
      </p:sp>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DFAD811C-15B9-4A84-8659-35A80A0E9FB9}"/>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78008288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r>
              <a:rPr lang="en-US" altLang="en-US" sz="3600" dirty="0"/>
              <a:t>Similarity Matching</a:t>
            </a:r>
            <a:br>
              <a:rPr lang="en-US" altLang="en-US" dirty="0"/>
            </a:br>
            <a:r>
              <a:rPr lang="en-US" altLang="en-US" dirty="0"/>
              <a:t>k-Nearest Neighbors (</a:t>
            </a:r>
            <a:r>
              <a:rPr lang="en-US" altLang="en-US" dirty="0" err="1"/>
              <a:t>kNN</a:t>
            </a:r>
            <a:r>
              <a:rPr lang="en-US" altLang="en-US" dirty="0"/>
              <a:t>) Search</a:t>
            </a:r>
          </a:p>
        </p:txBody>
      </p:sp>
      <p:sp>
        <p:nvSpPr>
          <p:cNvPr id="5123" name="Content Placeholder 2"/>
          <p:cNvSpPr>
            <a:spLocks noGrp="1"/>
          </p:cNvSpPr>
          <p:nvPr>
            <p:ph idx="1"/>
          </p:nvPr>
        </p:nvSpPr>
        <p:spPr>
          <a:xfrm>
            <a:off x="457200" y="2249488"/>
            <a:ext cx="8382000" cy="4324350"/>
          </a:xfrm>
        </p:spPr>
        <p:txBody>
          <a:bodyPr/>
          <a:lstStyle/>
          <a:p>
            <a:endParaRPr lang="en-US" altLang="en-US" dirty="0"/>
          </a:p>
          <a:p>
            <a:r>
              <a:rPr lang="en-US" altLang="en-US" dirty="0"/>
              <a:t>given a data series collection D and a query data series q,  return the k data series from D that have the k smallest distances to q</a:t>
            </a:r>
          </a:p>
          <a:p>
            <a:endParaRPr lang="en-US" altLang="en-US" dirty="0"/>
          </a:p>
          <a:p>
            <a:r>
              <a:rPr lang="en-US" altLang="en-US" dirty="0"/>
              <a:t>result set contains k data series</a:t>
            </a:r>
          </a:p>
          <a:p>
            <a:endParaRPr lang="en-US" altLang="en-US" dirty="0"/>
          </a:p>
          <a:p>
            <a:endParaRPr lang="en-US" altLang="en-US" dirty="0"/>
          </a:p>
          <a:p>
            <a:endParaRPr lang="en-US" altLang="en-US" dirty="0"/>
          </a:p>
        </p:txBody>
      </p:sp>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C5942965-919E-4B2D-8381-122362A5D260}"/>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472816272"/>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r>
              <a:rPr lang="en-US" altLang="en-US" sz="3600" dirty="0"/>
              <a:t>Similarity Matching</a:t>
            </a:r>
            <a:br>
              <a:rPr lang="en-US" altLang="en-US" dirty="0"/>
            </a:br>
            <a:r>
              <a:rPr lang="en-US" altLang="en-US" dirty="0"/>
              <a:t>k-Nearest Neighbors (</a:t>
            </a:r>
            <a:r>
              <a:rPr lang="en-US" altLang="en-US" dirty="0" err="1"/>
              <a:t>kNN</a:t>
            </a:r>
            <a:r>
              <a:rPr lang="en-US" altLang="en-US" dirty="0"/>
              <a:t>) Search</a:t>
            </a:r>
            <a:endParaRPr lang="en-US" altLang="en-US" sz="4400" dirty="0"/>
          </a:p>
        </p:txBody>
      </p:sp>
      <mc:AlternateContent xmlns:mc="http://schemas.openxmlformats.org/markup-compatibility/2006" xmlns:a14="http://schemas.microsoft.com/office/drawing/2010/main">
        <mc:Choice Requires="a14">
          <p:sp>
            <p:nvSpPr>
              <p:cNvPr id="5123" name="Content Placeholder 2"/>
              <p:cNvSpPr>
                <a:spLocks noGrp="1"/>
              </p:cNvSpPr>
              <p:nvPr>
                <p:ph idx="1"/>
              </p:nvPr>
            </p:nvSpPr>
            <p:spPr/>
            <p:txBody>
              <a:bodyPr/>
              <a:lstStyle/>
              <a:p>
                <a:endParaRPr lang="en-US" altLang="en-US" dirty="0"/>
              </a:p>
              <a:p>
                <a:r>
                  <a:rPr lang="en-US" altLang="en-US" dirty="0"/>
                  <a:t>serial scan</a:t>
                </a:r>
              </a:p>
              <a:p>
                <a:pPr lvl="1"/>
                <a:r>
                  <a:rPr lang="en-US" altLang="en-US" dirty="0"/>
                  <a:t>compute the distance between q and every d</a:t>
                </a:r>
                <a:r>
                  <a:rPr lang="en-US" altLang="en-US" baseline="-25000" dirty="0"/>
                  <a:t>i</a:t>
                </a:r>
                <a:r>
                  <a:rPr lang="en-US" altLang="en-US" dirty="0"/>
                  <a:t> </a:t>
                </a:r>
                <a14:m>
                  <m:oMath xmlns:m="http://schemas.openxmlformats.org/officeDocument/2006/math">
                    <m:r>
                      <a:rPr lang="en-US" altLang="en-US" i="1" smtClean="0">
                        <a:latin typeface="Cambria Math"/>
                        <a:ea typeface="Cambria Math"/>
                      </a:rPr>
                      <m:t>∈</m:t>
                    </m:r>
                  </m:oMath>
                </a14:m>
                <a:r>
                  <a:rPr lang="en-US" altLang="en-US" dirty="0"/>
                  <a:t> D</a:t>
                </a:r>
              </a:p>
              <a:p>
                <a:pPr lvl="1"/>
                <a:r>
                  <a:rPr lang="en-US" altLang="en-US" dirty="0"/>
                  <a:t>return the k d</a:t>
                </a:r>
                <a:r>
                  <a:rPr lang="en-US" altLang="en-US" baseline="-25000" dirty="0"/>
                  <a:t>i</a:t>
                </a:r>
                <a:r>
                  <a:rPr lang="en-US" altLang="en-US" dirty="0"/>
                  <a:t> with the k smallest distances to q</a:t>
                </a:r>
              </a:p>
              <a:p>
                <a:endParaRPr lang="en-US" altLang="en-US" dirty="0"/>
              </a:p>
              <a:p>
                <a:endParaRPr lang="en-US" altLang="en-US" dirty="0"/>
              </a:p>
            </p:txBody>
          </p:sp>
        </mc:Choice>
        <mc:Fallback xmlns="">
          <p:sp>
            <p:nvSpPr>
              <p:cNvPr id="5123" name="Content Placeholder 2"/>
              <p:cNvSpPr>
                <a:spLocks noGrp="1" noRot="1" noChangeAspect="1" noMove="1" noResize="1" noEditPoints="1" noAdjustHandles="1" noChangeArrowheads="1" noChangeShapeType="1" noTextEdit="1"/>
              </p:cNvSpPr>
              <p:nvPr>
                <p:ph idx="1"/>
              </p:nvPr>
            </p:nvSpPr>
            <p:spPr>
              <a:blipFill rotWithShape="1">
                <a:blip r:embed="rId2"/>
                <a:stretch>
                  <a:fillRect/>
                </a:stretch>
              </a:blipFill>
            </p:spPr>
            <p:txBody>
              <a:bodyPr/>
              <a:lstStyle/>
              <a:p>
                <a:r>
                  <a:rPr lang="en-US">
                    <a:noFill/>
                  </a:rPr>
                  <a:t> </a:t>
                </a:r>
              </a:p>
            </p:txBody>
          </p:sp>
        </mc:Fallback>
      </mc:AlternateContent>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F7893401-B8E3-412B-BA13-29692149993F}"/>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80761665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p:txBody>
          <a:bodyPr/>
          <a:lstStyle/>
          <a:p>
            <a:r>
              <a:rPr lang="en-US" altLang="en-US" sz="3600" dirty="0"/>
              <a:t>Similarity Matching</a:t>
            </a:r>
            <a:br>
              <a:rPr lang="en-US" altLang="en-US" dirty="0"/>
            </a:br>
            <a:r>
              <a:rPr lang="en-US" altLang="en-US" dirty="0"/>
              <a:t>k-Nearest Neighbors (</a:t>
            </a:r>
            <a:r>
              <a:rPr lang="en-US" altLang="en-US" dirty="0" err="1"/>
              <a:t>kNN</a:t>
            </a:r>
            <a:r>
              <a:rPr lang="en-US" altLang="en-US" dirty="0"/>
              <a:t>) Search</a:t>
            </a:r>
            <a:endParaRPr lang="en-US" altLang="en-US" sz="4400" dirty="0"/>
          </a:p>
        </p:txBody>
      </p:sp>
      <mc:AlternateContent xmlns:mc="http://schemas.openxmlformats.org/markup-compatibility/2006" xmlns:a14="http://schemas.microsoft.com/office/drawing/2010/main">
        <mc:Choice Requires="a14">
          <p:sp>
            <p:nvSpPr>
              <p:cNvPr id="5123" name="Content Placeholder 2"/>
              <p:cNvSpPr>
                <a:spLocks noGrp="1"/>
              </p:cNvSpPr>
              <p:nvPr>
                <p:ph idx="1"/>
              </p:nvPr>
            </p:nvSpPr>
            <p:spPr/>
            <p:txBody>
              <a:bodyPr/>
              <a:lstStyle/>
              <a:p>
                <a:endParaRPr lang="en-US" altLang="en-US" dirty="0"/>
              </a:p>
              <a:p>
                <a:r>
                  <a:rPr lang="en-US" altLang="en-US" dirty="0"/>
                  <a:t>serial scan</a:t>
                </a:r>
              </a:p>
              <a:p>
                <a:pPr lvl="1"/>
                <a:r>
                  <a:rPr lang="en-US" altLang="en-US" dirty="0" err="1"/>
                  <a:t>kbsf</a:t>
                </a:r>
                <a:r>
                  <a:rPr lang="en-US" altLang="en-US" dirty="0"/>
                  <a:t> = Null 	// best so far max-heap of k elements</a:t>
                </a:r>
              </a:p>
              <a:p>
                <a:pPr lvl="1"/>
                <a:r>
                  <a:rPr lang="en-US" altLang="en-US" dirty="0"/>
                  <a:t>for every d</a:t>
                </a:r>
                <a:r>
                  <a:rPr lang="en-US" altLang="en-US" baseline="-25000" dirty="0"/>
                  <a:t>i</a:t>
                </a:r>
                <a:r>
                  <a:rPr lang="en-US" altLang="en-US" dirty="0"/>
                  <a:t> </a:t>
                </a:r>
                <a14:m>
                  <m:oMath xmlns:m="http://schemas.openxmlformats.org/officeDocument/2006/math">
                    <m:r>
                      <a:rPr lang="en-US" altLang="en-US" i="1" smtClean="0">
                        <a:latin typeface="Cambria Math"/>
                        <a:ea typeface="Cambria Math"/>
                      </a:rPr>
                      <m:t>∈</m:t>
                    </m:r>
                  </m:oMath>
                </a14:m>
                <a:r>
                  <a:rPr lang="en-US" altLang="en-US" dirty="0"/>
                  <a:t> D</a:t>
                </a:r>
              </a:p>
              <a:p>
                <a:pPr lvl="2"/>
                <a:r>
                  <a:rPr lang="en-US" altLang="en-US" dirty="0"/>
                  <a:t>compute distance, </a:t>
                </a:r>
                <a:r>
                  <a:rPr lang="en-US" altLang="en-US" dirty="0" err="1"/>
                  <a:t>dist</a:t>
                </a:r>
                <a:r>
                  <a:rPr lang="en-US" altLang="en-US" dirty="0"/>
                  <a:t>, between d</a:t>
                </a:r>
                <a:r>
                  <a:rPr lang="en-US" altLang="en-US" baseline="-25000" dirty="0"/>
                  <a:t>i </a:t>
                </a:r>
                <a:r>
                  <a:rPr lang="en-US" altLang="en-US" dirty="0"/>
                  <a:t>and q</a:t>
                </a:r>
              </a:p>
              <a:p>
                <a:pPr lvl="2"/>
                <a:r>
                  <a:rPr lang="en-US" altLang="en-US" dirty="0"/>
                  <a:t>if this </a:t>
                </a:r>
                <a:r>
                  <a:rPr lang="en-US" altLang="en-US" dirty="0" err="1"/>
                  <a:t>dist</a:t>
                </a:r>
                <a:r>
                  <a:rPr lang="en-US" altLang="en-US" dirty="0"/>
                  <a:t> less than max of </a:t>
                </a:r>
                <a:r>
                  <a:rPr lang="en-US" altLang="en-US" dirty="0" err="1"/>
                  <a:t>kbsf</a:t>
                </a:r>
                <a:r>
                  <a:rPr lang="en-US" altLang="en-US" dirty="0"/>
                  <a:t> then insert </a:t>
                </a:r>
                <a:r>
                  <a:rPr lang="en-US" altLang="en-US" dirty="0" err="1"/>
                  <a:t>dist</a:t>
                </a:r>
                <a:r>
                  <a:rPr lang="en-US" altLang="en-US" dirty="0"/>
                  <a:t> in </a:t>
                </a:r>
                <a:r>
                  <a:rPr lang="en-US" altLang="en-US" dirty="0" err="1"/>
                  <a:t>kbsf</a:t>
                </a:r>
                <a:endParaRPr lang="en-US" altLang="en-US" dirty="0"/>
              </a:p>
              <a:p>
                <a:pPr lvl="1"/>
                <a:r>
                  <a:rPr lang="en-US" altLang="en-US" dirty="0"/>
                  <a:t>return k d</a:t>
                </a:r>
                <a:r>
                  <a:rPr lang="en-US" altLang="en-US" baseline="-25000" dirty="0"/>
                  <a:t>i</a:t>
                </a:r>
                <a:r>
                  <a:rPr lang="en-US" altLang="en-US" dirty="0"/>
                  <a:t> corresponding to k elements in </a:t>
                </a:r>
                <a:r>
                  <a:rPr lang="en-US" altLang="en-US" dirty="0" err="1"/>
                  <a:t>kbsf</a:t>
                </a:r>
                <a:endParaRPr lang="en-US" altLang="en-US" dirty="0"/>
              </a:p>
              <a:p>
                <a:endParaRPr lang="en-US" altLang="en-US" dirty="0"/>
              </a:p>
              <a:p>
                <a:endParaRPr lang="en-US" altLang="en-US" dirty="0"/>
              </a:p>
            </p:txBody>
          </p:sp>
        </mc:Choice>
        <mc:Fallback xmlns="">
          <p:sp>
            <p:nvSpPr>
              <p:cNvPr id="5123" name="Content Placeholder 2"/>
              <p:cNvSpPr>
                <a:spLocks noGrp="1" noRot="1" noChangeAspect="1" noMove="1" noResize="1" noEditPoints="1" noAdjustHandles="1" noChangeArrowheads="1" noChangeShapeType="1" noTextEdit="1"/>
              </p:cNvSpPr>
              <p:nvPr>
                <p:ph idx="1"/>
              </p:nvPr>
            </p:nvSpPr>
            <p:spPr>
              <a:blipFill rotWithShape="1">
                <a:blip r:embed="rId2"/>
                <a:stretch>
                  <a:fillRect/>
                </a:stretch>
              </a:blipFill>
            </p:spPr>
            <p:txBody>
              <a:bodyPr/>
              <a:lstStyle/>
              <a:p>
                <a:r>
                  <a:rPr lang="en-US">
                    <a:noFill/>
                  </a:rPr>
                  <a:t> </a:t>
                </a:r>
              </a:p>
            </p:txBody>
          </p:sp>
        </mc:Fallback>
      </mc:AlternateContent>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01CDA78E-A8F5-49ED-8732-36B5B7952AC2}"/>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5246472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1"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E97545F0-7DC2-4002-AB2D-7BB414647158}" type="slidenum">
              <a:rPr lang="en-US" smtClean="0">
                <a:solidFill>
                  <a:srgbClr val="FFFFFF"/>
                </a:solidFill>
              </a:rPr>
              <a:pPr fontAlgn="base">
                <a:spcBef>
                  <a:spcPct val="0"/>
                </a:spcBef>
                <a:spcAft>
                  <a:spcPct val="0"/>
                </a:spcAft>
                <a:defRPr/>
              </a:pPr>
              <a:t>16</a:t>
            </a:fld>
            <a:endParaRPr lang="en-US">
              <a:solidFill>
                <a:srgbClr val="FFFFFF"/>
              </a:solidFill>
            </a:endParaRPr>
          </a:p>
        </p:txBody>
      </p:sp>
      <p:pic>
        <p:nvPicPr>
          <p:cNvPr id="50180" name="Picture 32"/>
          <p:cNvPicPr>
            <a:picLocks noChangeAspect="1" noChangeArrowheads="1"/>
          </p:cNvPicPr>
          <p:nvPr/>
        </p:nvPicPr>
        <p:blipFill>
          <a:blip r:embed="rId2">
            <a:extLst>
              <a:ext uri="{28A0092B-C50C-407E-A947-70E740481C1C}">
                <a14:useLocalDpi xmlns:a14="http://schemas.microsoft.com/office/drawing/2010/main" val="0"/>
              </a:ext>
            </a:extLst>
          </a:blip>
          <a:srcRect l="7588" t="25641" r="7684"/>
          <a:stretch>
            <a:fillRect/>
          </a:stretch>
        </p:blipFill>
        <p:spPr bwMode="auto">
          <a:xfrm>
            <a:off x="4722815" y="1720852"/>
            <a:ext cx="3959225" cy="1560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2" name="Line 33"/>
          <p:cNvSpPr>
            <a:spLocks noChangeShapeType="1"/>
          </p:cNvSpPr>
          <p:nvPr/>
        </p:nvSpPr>
        <p:spPr bwMode="auto">
          <a:xfrm>
            <a:off x="4703763" y="3406775"/>
            <a:ext cx="3960812" cy="0"/>
          </a:xfrm>
          <a:prstGeom prst="line">
            <a:avLst/>
          </a:prstGeom>
          <a:noFill/>
          <a:ln w="9525">
            <a:solidFill>
              <a:srgbClr val="99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33" name="AutoShape 34"/>
          <p:cNvSpPr>
            <a:spLocks noChangeArrowheads="1"/>
          </p:cNvSpPr>
          <p:nvPr/>
        </p:nvSpPr>
        <p:spPr bwMode="auto">
          <a:xfrm>
            <a:off x="4681540"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4" name="AutoShape 35"/>
          <p:cNvSpPr>
            <a:spLocks noChangeArrowheads="1"/>
          </p:cNvSpPr>
          <p:nvPr/>
        </p:nvSpPr>
        <p:spPr bwMode="auto">
          <a:xfrm>
            <a:off x="5049838" y="3494089"/>
            <a:ext cx="309562"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5" name="AutoShape 36"/>
          <p:cNvSpPr>
            <a:spLocks noChangeArrowheads="1"/>
          </p:cNvSpPr>
          <p:nvPr/>
        </p:nvSpPr>
        <p:spPr bwMode="auto">
          <a:xfrm>
            <a:off x="6154740"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6" name="AutoShape 37"/>
          <p:cNvSpPr>
            <a:spLocks noChangeArrowheads="1"/>
          </p:cNvSpPr>
          <p:nvPr/>
        </p:nvSpPr>
        <p:spPr bwMode="auto">
          <a:xfrm>
            <a:off x="6523040"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7" name="AutoShape 38"/>
          <p:cNvSpPr>
            <a:spLocks noChangeArrowheads="1"/>
          </p:cNvSpPr>
          <p:nvPr/>
        </p:nvSpPr>
        <p:spPr bwMode="auto">
          <a:xfrm>
            <a:off x="6894513" y="3494089"/>
            <a:ext cx="311150"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8" name="AutoShape 39"/>
          <p:cNvSpPr>
            <a:spLocks noChangeArrowheads="1"/>
          </p:cNvSpPr>
          <p:nvPr/>
        </p:nvSpPr>
        <p:spPr bwMode="auto">
          <a:xfrm>
            <a:off x="7262813" y="3494089"/>
            <a:ext cx="309562"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9" name="AutoShape 40"/>
          <p:cNvSpPr>
            <a:spLocks noChangeArrowheads="1"/>
          </p:cNvSpPr>
          <p:nvPr/>
        </p:nvSpPr>
        <p:spPr bwMode="auto">
          <a:xfrm>
            <a:off x="7631113" y="3494089"/>
            <a:ext cx="309562"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40" name="AutoShape 41"/>
          <p:cNvSpPr>
            <a:spLocks noChangeArrowheads="1"/>
          </p:cNvSpPr>
          <p:nvPr/>
        </p:nvSpPr>
        <p:spPr bwMode="auto">
          <a:xfrm>
            <a:off x="7999415"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41" name="AutoShape 42"/>
          <p:cNvSpPr>
            <a:spLocks noChangeArrowheads="1"/>
          </p:cNvSpPr>
          <p:nvPr/>
        </p:nvSpPr>
        <p:spPr bwMode="auto">
          <a:xfrm>
            <a:off x="5786440"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42" name="AutoShape 43"/>
          <p:cNvSpPr>
            <a:spLocks noChangeArrowheads="1"/>
          </p:cNvSpPr>
          <p:nvPr/>
        </p:nvSpPr>
        <p:spPr bwMode="auto">
          <a:xfrm>
            <a:off x="5418138" y="3494089"/>
            <a:ext cx="309562"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43" name="Line 44"/>
          <p:cNvSpPr>
            <a:spLocks noChangeShapeType="1"/>
          </p:cNvSpPr>
          <p:nvPr/>
        </p:nvSpPr>
        <p:spPr bwMode="auto">
          <a:xfrm>
            <a:off x="5570538" y="2947988"/>
            <a:ext cx="4762" cy="950912"/>
          </a:xfrm>
          <a:prstGeom prst="line">
            <a:avLst/>
          </a:prstGeom>
          <a:noFill/>
          <a:ln w="6350">
            <a:solidFill>
              <a:srgbClr val="3333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44" name="AutoShape 45"/>
          <p:cNvSpPr>
            <a:spLocks noChangeArrowheads="1"/>
          </p:cNvSpPr>
          <p:nvPr/>
        </p:nvSpPr>
        <p:spPr bwMode="auto">
          <a:xfrm>
            <a:off x="8367714"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45" name="Line 46"/>
          <p:cNvSpPr>
            <a:spLocks noChangeShapeType="1"/>
          </p:cNvSpPr>
          <p:nvPr/>
        </p:nvSpPr>
        <p:spPr bwMode="auto">
          <a:xfrm flipH="1">
            <a:off x="5588000" y="2952750"/>
            <a:ext cx="14288" cy="946151"/>
          </a:xfrm>
          <a:prstGeom prst="line">
            <a:avLst/>
          </a:prstGeom>
          <a:noFill/>
          <a:ln w="6350">
            <a:solidFill>
              <a:srgbClr val="3333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46" name="Text Box 23"/>
          <p:cNvSpPr txBox="1">
            <a:spLocks noChangeArrowheads="1"/>
          </p:cNvSpPr>
          <p:nvPr/>
        </p:nvSpPr>
        <p:spPr bwMode="auto">
          <a:xfrm>
            <a:off x="6653213" y="3878264"/>
            <a:ext cx="21145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plant membrane</a:t>
            </a:r>
            <a:r>
              <a:rPr lang="en-US" altLang="ja-JP" sz="1600" kern="0" dirty="0">
                <a:solidFill>
                  <a:srgbClr val="FFFF00"/>
                </a:solidFill>
                <a:latin typeface="Times New Roman" pitchFamily="18" charset="0"/>
                <a:ea typeface="MS Mincho" pitchFamily="49" charset="-128"/>
              </a:rPr>
              <a:t> </a:t>
            </a:r>
            <a:endParaRPr lang="en-US" sz="1600" kern="0" dirty="0">
              <a:solidFill>
                <a:srgbClr val="FFFF00"/>
              </a:solidFill>
            </a:endParaRPr>
          </a:p>
        </p:txBody>
      </p:sp>
      <p:sp>
        <p:nvSpPr>
          <p:cNvPr id="147" name="Text Box 24"/>
          <p:cNvSpPr txBox="1">
            <a:spLocks noChangeArrowheads="1"/>
          </p:cNvSpPr>
          <p:nvPr/>
        </p:nvSpPr>
        <p:spPr bwMode="auto">
          <a:xfrm>
            <a:off x="4500563" y="4081464"/>
            <a:ext cx="1498600"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err="1">
                <a:solidFill>
                  <a:srgbClr val="000000"/>
                </a:solidFill>
                <a:latin typeface="Times New Roman" pitchFamily="18" charset="0"/>
                <a:ea typeface="MS Mincho" pitchFamily="49" charset="-128"/>
              </a:rPr>
              <a:t>Stylet</a:t>
            </a:r>
            <a:endParaRPr lang="en-US" sz="1600" kern="0" dirty="0">
              <a:solidFill>
                <a:srgbClr val="000000"/>
              </a:solidFill>
            </a:endParaRPr>
          </a:p>
        </p:txBody>
      </p:sp>
      <p:sp>
        <p:nvSpPr>
          <p:cNvPr id="148" name="Line 25"/>
          <p:cNvSpPr>
            <a:spLocks noChangeShapeType="1"/>
          </p:cNvSpPr>
          <p:nvPr/>
        </p:nvSpPr>
        <p:spPr bwMode="auto">
          <a:xfrm flipV="1">
            <a:off x="5027613" y="3871914"/>
            <a:ext cx="508000" cy="393700"/>
          </a:xfrm>
          <a:prstGeom prst="line">
            <a:avLst/>
          </a:prstGeom>
          <a:noFill/>
          <a:ln w="3175">
            <a:solidFill>
              <a:srgbClr val="000000"/>
            </a:solidFill>
            <a:round/>
            <a:headEnd/>
            <a:tailEnd type="stealth" w="sm" len="sm"/>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49" name="Rectangle 26"/>
          <p:cNvSpPr>
            <a:spLocks noChangeArrowheads="1"/>
          </p:cNvSpPr>
          <p:nvPr/>
        </p:nvSpPr>
        <p:spPr bwMode="auto">
          <a:xfrm>
            <a:off x="533400" y="1541465"/>
            <a:ext cx="1893888" cy="1843087"/>
          </a:xfrm>
          <a:prstGeom prst="rect">
            <a:avLst/>
          </a:prstGeom>
          <a:solidFill>
            <a:srgbClr val="E9FFB9"/>
          </a:solidFill>
          <a:ln w="9525">
            <a:solidFill>
              <a:srgbClr val="808080"/>
            </a:solidFill>
            <a:prstDash val="sysDot"/>
            <a:miter lim="800000"/>
            <a:headEnd/>
            <a:tailEnd/>
          </a:ln>
        </p:spPr>
        <p:txBody>
          <a:bodyPr anchor="ctr"/>
          <a:lstStyle/>
          <a:p>
            <a:pPr eaLnBrk="0" fontAlgn="auto" hangingPunct="0">
              <a:spcBef>
                <a:spcPts val="0"/>
              </a:spcBef>
              <a:spcAft>
                <a:spcPts val="0"/>
              </a:spcAft>
              <a:defRPr/>
            </a:pPr>
            <a:endParaRPr lang="en-US" sz="1200" kern="0">
              <a:solidFill>
                <a:sysClr val="windowText" lastClr="000000"/>
              </a:solidFill>
              <a:latin typeface="Georgia"/>
            </a:endParaRPr>
          </a:p>
        </p:txBody>
      </p:sp>
      <p:sp>
        <p:nvSpPr>
          <p:cNvPr id="150" name="Line 27"/>
          <p:cNvSpPr>
            <a:spLocks noChangeShapeType="1"/>
          </p:cNvSpPr>
          <p:nvPr/>
        </p:nvSpPr>
        <p:spPr bwMode="auto">
          <a:xfrm>
            <a:off x="1027113" y="2154239"/>
            <a:ext cx="90487" cy="212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1" name="Line 28"/>
          <p:cNvSpPr>
            <a:spLocks noChangeShapeType="1"/>
          </p:cNvSpPr>
          <p:nvPr/>
        </p:nvSpPr>
        <p:spPr bwMode="auto">
          <a:xfrm flipH="1">
            <a:off x="1117602" y="2006601"/>
            <a:ext cx="138113" cy="3603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grpSp>
        <p:nvGrpSpPr>
          <p:cNvPr id="50201" name="Group 29"/>
          <p:cNvGrpSpPr>
            <a:grpSpLocks/>
          </p:cNvGrpSpPr>
          <p:nvPr/>
        </p:nvGrpSpPr>
        <p:grpSpPr bwMode="auto">
          <a:xfrm flipV="1">
            <a:off x="1260475" y="2006601"/>
            <a:ext cx="292100" cy="360363"/>
            <a:chOff x="192" y="2544"/>
            <a:chExt cx="192" cy="192"/>
          </a:xfrm>
        </p:grpSpPr>
        <p:sp>
          <p:nvSpPr>
            <p:cNvPr id="205" name="Line 30"/>
            <p:cNvSpPr>
              <a:spLocks noChangeShapeType="1"/>
            </p:cNvSpPr>
            <p:nvPr/>
          </p:nvSpPr>
          <p:spPr bwMode="auto">
            <a:xfrm flipV="1">
              <a:off x="191" y="2542"/>
              <a:ext cx="97" cy="18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206" name="Line 31"/>
            <p:cNvSpPr>
              <a:spLocks noChangeShapeType="1"/>
            </p:cNvSpPr>
            <p:nvPr/>
          </p:nvSpPr>
          <p:spPr bwMode="auto">
            <a:xfrm flipH="1" flipV="1">
              <a:off x="288" y="2542"/>
              <a:ext cx="95" cy="18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grpSp>
      <p:grpSp>
        <p:nvGrpSpPr>
          <p:cNvPr id="50202" name="Group 32"/>
          <p:cNvGrpSpPr>
            <a:grpSpLocks/>
          </p:cNvGrpSpPr>
          <p:nvPr/>
        </p:nvGrpSpPr>
        <p:grpSpPr bwMode="auto">
          <a:xfrm flipV="1">
            <a:off x="1552575" y="2006601"/>
            <a:ext cx="292100" cy="360363"/>
            <a:chOff x="192" y="2544"/>
            <a:chExt cx="192" cy="192"/>
          </a:xfrm>
        </p:grpSpPr>
        <p:sp>
          <p:nvSpPr>
            <p:cNvPr id="203" name="Line 33"/>
            <p:cNvSpPr>
              <a:spLocks noChangeShapeType="1"/>
            </p:cNvSpPr>
            <p:nvPr/>
          </p:nvSpPr>
          <p:spPr bwMode="auto">
            <a:xfrm flipV="1">
              <a:off x="191" y="2542"/>
              <a:ext cx="97" cy="18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204" name="Line 34"/>
            <p:cNvSpPr>
              <a:spLocks noChangeShapeType="1"/>
            </p:cNvSpPr>
            <p:nvPr/>
          </p:nvSpPr>
          <p:spPr bwMode="auto">
            <a:xfrm flipH="1" flipV="1">
              <a:off x="288" y="2542"/>
              <a:ext cx="95" cy="18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grpSp>
      <p:sp>
        <p:nvSpPr>
          <p:cNvPr id="154" name="Line 35"/>
          <p:cNvSpPr>
            <a:spLocks noChangeShapeType="1"/>
          </p:cNvSpPr>
          <p:nvPr/>
        </p:nvSpPr>
        <p:spPr bwMode="auto">
          <a:xfrm>
            <a:off x="1844675" y="2006601"/>
            <a:ext cx="147638" cy="3603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5" name="Line 36"/>
          <p:cNvSpPr>
            <a:spLocks noChangeShapeType="1"/>
          </p:cNvSpPr>
          <p:nvPr/>
        </p:nvSpPr>
        <p:spPr bwMode="auto">
          <a:xfrm flipH="1">
            <a:off x="1992313" y="2185988"/>
            <a:ext cx="68262" cy="1873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6" name="Line 37"/>
          <p:cNvSpPr>
            <a:spLocks noChangeShapeType="1"/>
          </p:cNvSpPr>
          <p:nvPr/>
        </p:nvSpPr>
        <p:spPr bwMode="auto">
          <a:xfrm flipH="1" flipV="1">
            <a:off x="820740" y="2154239"/>
            <a:ext cx="1936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7" name="Line 38"/>
          <p:cNvSpPr>
            <a:spLocks noChangeShapeType="1"/>
          </p:cNvSpPr>
          <p:nvPr/>
        </p:nvSpPr>
        <p:spPr bwMode="auto">
          <a:xfrm>
            <a:off x="820738" y="2143126"/>
            <a:ext cx="0" cy="6953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8" name="Line 39"/>
          <p:cNvSpPr>
            <a:spLocks noChangeShapeType="1"/>
          </p:cNvSpPr>
          <p:nvPr/>
        </p:nvSpPr>
        <p:spPr bwMode="auto">
          <a:xfrm flipV="1">
            <a:off x="968376" y="2925763"/>
            <a:ext cx="14589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9" name="Line 40"/>
          <p:cNvSpPr>
            <a:spLocks noChangeShapeType="1"/>
          </p:cNvSpPr>
          <p:nvPr/>
        </p:nvSpPr>
        <p:spPr bwMode="auto">
          <a:xfrm flipV="1">
            <a:off x="2073277" y="2181225"/>
            <a:ext cx="3413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60" name="Text Box 41"/>
          <p:cNvSpPr txBox="1">
            <a:spLocks noChangeArrowheads="1"/>
          </p:cNvSpPr>
          <p:nvPr/>
        </p:nvSpPr>
        <p:spPr bwMode="auto">
          <a:xfrm>
            <a:off x="1004890" y="3013077"/>
            <a:ext cx="17732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voltage source</a:t>
            </a:r>
            <a:endParaRPr lang="en-US" sz="1600" kern="0" dirty="0">
              <a:solidFill>
                <a:srgbClr val="000000"/>
              </a:solidFill>
            </a:endParaRPr>
          </a:p>
        </p:txBody>
      </p:sp>
      <p:sp>
        <p:nvSpPr>
          <p:cNvPr id="161" name="Text Box 42"/>
          <p:cNvSpPr txBox="1">
            <a:spLocks noChangeArrowheads="1"/>
          </p:cNvSpPr>
          <p:nvPr/>
        </p:nvSpPr>
        <p:spPr bwMode="auto">
          <a:xfrm>
            <a:off x="749302" y="1601788"/>
            <a:ext cx="1643063"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input resistor</a:t>
            </a:r>
            <a:endParaRPr lang="en-US" sz="4800" kern="0" dirty="0">
              <a:solidFill>
                <a:srgbClr val="000000"/>
              </a:solidFill>
            </a:endParaRPr>
          </a:p>
        </p:txBody>
      </p:sp>
      <p:sp>
        <p:nvSpPr>
          <p:cNvPr id="162" name="Oval 43"/>
          <p:cNvSpPr>
            <a:spLocks noChangeArrowheads="1"/>
          </p:cNvSpPr>
          <p:nvPr/>
        </p:nvSpPr>
        <p:spPr bwMode="auto">
          <a:xfrm>
            <a:off x="700088" y="2728913"/>
            <a:ext cx="277812" cy="360363"/>
          </a:xfrm>
          <a:prstGeom prst="ellipse">
            <a:avLst/>
          </a:prstGeom>
          <a:solidFill>
            <a:srgbClr val="FFFFFF"/>
          </a:solidFill>
          <a:ln w="9525">
            <a:solidFill>
              <a:srgbClr val="000000"/>
            </a:solidFill>
            <a:round/>
            <a:headEnd/>
            <a:tailEnd/>
          </a:ln>
        </p:spPr>
        <p:txBody>
          <a:bodyPr anchor="ctr"/>
          <a:lstStyle/>
          <a:p>
            <a:pPr algn="ctr" eaLnBrk="0" fontAlgn="auto" hangingPunct="0">
              <a:spcBef>
                <a:spcPts val="0"/>
              </a:spcBef>
              <a:spcAft>
                <a:spcPts val="0"/>
              </a:spcAft>
              <a:defRPr/>
            </a:pPr>
            <a:r>
              <a:rPr lang="en-US" altLang="ja-JP" sz="800" kern="0">
                <a:solidFill>
                  <a:srgbClr val="000000"/>
                </a:solidFill>
                <a:latin typeface="Georgia"/>
                <a:ea typeface="MS Mincho" pitchFamily="49" charset="-128"/>
              </a:rPr>
              <a:t>V</a:t>
            </a:r>
            <a:endParaRPr lang="en-US" kern="0">
              <a:solidFill>
                <a:sysClr val="windowText" lastClr="000000"/>
              </a:solidFill>
              <a:latin typeface="Georgia"/>
            </a:endParaRPr>
          </a:p>
        </p:txBody>
      </p:sp>
      <p:sp>
        <p:nvSpPr>
          <p:cNvPr id="163" name="Freeform 45"/>
          <p:cNvSpPr>
            <a:spLocks/>
          </p:cNvSpPr>
          <p:nvPr/>
        </p:nvSpPr>
        <p:spPr bwMode="auto">
          <a:xfrm>
            <a:off x="2427288" y="2930525"/>
            <a:ext cx="2271712" cy="482600"/>
          </a:xfrm>
          <a:custGeom>
            <a:avLst/>
            <a:gdLst>
              <a:gd name="T0" fmla="*/ 0 w 528"/>
              <a:gd name="T1" fmla="*/ 0 h 99"/>
              <a:gd name="T2" fmla="*/ 10 w 528"/>
              <a:gd name="T3" fmla="*/ 2 h 99"/>
              <a:gd name="T4" fmla="*/ 12 w 528"/>
              <a:gd name="T5" fmla="*/ 3 h 99"/>
              <a:gd name="T6" fmla="*/ 0 60000 65536"/>
              <a:gd name="T7" fmla="*/ 0 60000 65536"/>
              <a:gd name="T8" fmla="*/ 0 60000 65536"/>
              <a:gd name="T9" fmla="*/ 0 w 528"/>
              <a:gd name="T10" fmla="*/ 0 h 99"/>
              <a:gd name="T11" fmla="*/ 528 w 528"/>
              <a:gd name="T12" fmla="*/ 99 h 99"/>
            </a:gdLst>
            <a:ahLst/>
            <a:cxnLst>
              <a:cxn ang="T6">
                <a:pos x="T0" y="T1"/>
              </a:cxn>
              <a:cxn ang="T7">
                <a:pos x="T2" y="T3"/>
              </a:cxn>
              <a:cxn ang="T8">
                <a:pos x="T4" y="T5"/>
              </a:cxn>
            </a:cxnLst>
            <a:rect l="T9" t="T10" r="T11" b="T12"/>
            <a:pathLst>
              <a:path w="528" h="99">
                <a:moveTo>
                  <a:pt x="0" y="0"/>
                </a:moveTo>
                <a:cubicBezTo>
                  <a:pt x="72" y="4"/>
                  <a:pt x="342" y="8"/>
                  <a:pt x="430" y="24"/>
                </a:cubicBezTo>
                <a:cubicBezTo>
                  <a:pt x="518" y="40"/>
                  <a:pt x="508" y="84"/>
                  <a:pt x="528" y="99"/>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auto" hangingPunct="0">
              <a:spcBef>
                <a:spcPts val="0"/>
              </a:spcBef>
              <a:spcAft>
                <a:spcPts val="0"/>
              </a:spcAft>
              <a:defRPr/>
            </a:pPr>
            <a:endParaRPr lang="en-US" sz="1200" kern="0">
              <a:solidFill>
                <a:sysClr val="windowText" lastClr="000000"/>
              </a:solidFill>
              <a:latin typeface="Georgia"/>
            </a:endParaRPr>
          </a:p>
        </p:txBody>
      </p:sp>
      <p:sp>
        <p:nvSpPr>
          <p:cNvPr id="165" name="Text Box 77"/>
          <p:cNvSpPr txBox="1">
            <a:spLocks noChangeArrowheads="1"/>
          </p:cNvSpPr>
          <p:nvPr/>
        </p:nvSpPr>
        <p:spPr bwMode="auto">
          <a:xfrm>
            <a:off x="2495552" y="1889126"/>
            <a:ext cx="13112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to insect</a:t>
            </a:r>
            <a:endParaRPr lang="en-US" sz="4800" kern="0" dirty="0">
              <a:solidFill>
                <a:srgbClr val="000000"/>
              </a:solidFill>
            </a:endParaRPr>
          </a:p>
        </p:txBody>
      </p:sp>
      <p:sp>
        <p:nvSpPr>
          <p:cNvPr id="166" name="Text Box 78"/>
          <p:cNvSpPr txBox="1">
            <a:spLocks noChangeArrowheads="1"/>
          </p:cNvSpPr>
          <p:nvPr/>
        </p:nvSpPr>
        <p:spPr bwMode="auto">
          <a:xfrm>
            <a:off x="5992813" y="1447801"/>
            <a:ext cx="2343150" cy="514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conductive glue</a:t>
            </a:r>
            <a:endParaRPr lang="en-US" sz="1600" kern="0" dirty="0">
              <a:solidFill>
                <a:srgbClr val="000000"/>
              </a:solidFill>
            </a:endParaRPr>
          </a:p>
        </p:txBody>
      </p:sp>
      <p:sp>
        <p:nvSpPr>
          <p:cNvPr id="167" name="Line 79"/>
          <p:cNvSpPr>
            <a:spLocks noChangeShapeType="1"/>
          </p:cNvSpPr>
          <p:nvPr/>
        </p:nvSpPr>
        <p:spPr bwMode="auto">
          <a:xfrm flipH="1">
            <a:off x="5683252" y="1595439"/>
            <a:ext cx="265113" cy="125412"/>
          </a:xfrm>
          <a:prstGeom prst="line">
            <a:avLst/>
          </a:prstGeom>
          <a:noFill/>
          <a:ln w="3175">
            <a:solidFill>
              <a:srgbClr val="000000"/>
            </a:solidFill>
            <a:round/>
            <a:headEnd/>
            <a:tailEnd type="stealth" w="sm" len="sm"/>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72" name="Text Box 76"/>
          <p:cNvSpPr txBox="1">
            <a:spLocks noChangeArrowheads="1"/>
          </p:cNvSpPr>
          <p:nvPr/>
        </p:nvSpPr>
        <p:spPr bwMode="auto">
          <a:xfrm>
            <a:off x="2481265" y="2651126"/>
            <a:ext cx="16970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to plant</a:t>
            </a:r>
            <a:endParaRPr lang="en-US" sz="1600" kern="0" dirty="0">
              <a:solidFill>
                <a:srgbClr val="000000"/>
              </a:solidFill>
            </a:endParaRPr>
          </a:p>
        </p:txBody>
      </p:sp>
      <p:sp>
        <p:nvSpPr>
          <p:cNvPr id="173" name="Freeform 110"/>
          <p:cNvSpPr>
            <a:spLocks/>
          </p:cNvSpPr>
          <p:nvPr/>
        </p:nvSpPr>
        <p:spPr bwMode="auto">
          <a:xfrm>
            <a:off x="2424115" y="1579563"/>
            <a:ext cx="3163887" cy="722312"/>
          </a:xfrm>
          <a:custGeom>
            <a:avLst/>
            <a:gdLst>
              <a:gd name="T0" fmla="*/ 0 w 711"/>
              <a:gd name="T1" fmla="*/ 110 h 132"/>
              <a:gd name="T2" fmla="*/ 207 w 711"/>
              <a:gd name="T3" fmla="*/ 121 h 132"/>
              <a:gd name="T4" fmla="*/ 523 w 711"/>
              <a:gd name="T5" fmla="*/ 46 h 132"/>
              <a:gd name="T6" fmla="*/ 681 w 711"/>
              <a:gd name="T7" fmla="*/ 2 h 132"/>
              <a:gd name="T8" fmla="*/ 706 w 711"/>
              <a:gd name="T9" fmla="*/ 31 h 132"/>
            </a:gdLst>
            <a:ahLst/>
            <a:cxnLst>
              <a:cxn ang="0">
                <a:pos x="T0" y="T1"/>
              </a:cxn>
              <a:cxn ang="0">
                <a:pos x="T2" y="T3"/>
              </a:cxn>
              <a:cxn ang="0">
                <a:pos x="T4" y="T5"/>
              </a:cxn>
              <a:cxn ang="0">
                <a:pos x="T6" y="T7"/>
              </a:cxn>
              <a:cxn ang="0">
                <a:pos x="T8" y="T9"/>
              </a:cxn>
            </a:cxnLst>
            <a:rect l="0" t="0" r="r" b="b"/>
            <a:pathLst>
              <a:path w="711" h="132">
                <a:moveTo>
                  <a:pt x="0" y="110"/>
                </a:moveTo>
                <a:cubicBezTo>
                  <a:pt x="60" y="121"/>
                  <a:pt x="120" y="132"/>
                  <a:pt x="207" y="121"/>
                </a:cubicBezTo>
                <a:cubicBezTo>
                  <a:pt x="294" y="110"/>
                  <a:pt x="444" y="66"/>
                  <a:pt x="523" y="46"/>
                </a:cubicBezTo>
                <a:cubicBezTo>
                  <a:pt x="602" y="26"/>
                  <a:pt x="651" y="4"/>
                  <a:pt x="681" y="2"/>
                </a:cubicBezTo>
                <a:cubicBezTo>
                  <a:pt x="711" y="0"/>
                  <a:pt x="703" y="32"/>
                  <a:pt x="706" y="31"/>
                </a:cubicBezTo>
              </a:path>
            </a:pathLst>
          </a:custGeom>
          <a:noFill/>
          <a:ln w="9525">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auto">
              <a:spcBef>
                <a:spcPts val="0"/>
              </a:spcBef>
              <a:spcAft>
                <a:spcPts val="0"/>
              </a:spcAft>
              <a:defRPr/>
            </a:pPr>
            <a:endParaRPr lang="en-US" kern="0">
              <a:solidFill>
                <a:sysClr val="windowText" lastClr="000000"/>
              </a:solidFill>
              <a:latin typeface="Georgia"/>
            </a:endParaRPr>
          </a:p>
        </p:txBody>
      </p:sp>
      <p:grpSp>
        <p:nvGrpSpPr>
          <p:cNvPr id="49" name="Group 48">
            <a:extLst>
              <a:ext uri="{FF2B5EF4-FFF2-40B4-BE49-F238E27FC236}">
                <a16:creationId xmlns:a16="http://schemas.microsoft.com/office/drawing/2014/main" id="{A108B50A-BC73-42D3-BF45-43390B949282}"/>
              </a:ext>
            </a:extLst>
          </p:cNvPr>
          <p:cNvGrpSpPr/>
          <p:nvPr/>
        </p:nvGrpSpPr>
        <p:grpSpPr>
          <a:xfrm>
            <a:off x="119271" y="5915687"/>
            <a:ext cx="816389" cy="835917"/>
            <a:chOff x="1693381" y="4398972"/>
            <a:chExt cx="1003544" cy="993508"/>
          </a:xfrm>
        </p:grpSpPr>
        <p:pic>
          <p:nvPicPr>
            <p:cNvPr id="50" name="Picture 49">
              <a:extLst>
                <a:ext uri="{FF2B5EF4-FFF2-40B4-BE49-F238E27FC236}">
                  <a16:creationId xmlns:a16="http://schemas.microsoft.com/office/drawing/2014/main" id="{AA52C7BB-2C77-44DE-A1F5-0F7C8DBECB34}"/>
                </a:ext>
              </a:extLst>
            </p:cNvPr>
            <p:cNvPicPr>
              <a:picLocks noChangeAspect="1"/>
            </p:cNvPicPr>
            <p:nvPr/>
          </p:nvPicPr>
          <p:blipFill>
            <a:blip r:embed="rId3"/>
            <a:stretch>
              <a:fillRect/>
            </a:stretch>
          </p:blipFill>
          <p:spPr>
            <a:xfrm>
              <a:off x="1693381" y="4398972"/>
              <a:ext cx="1003544" cy="993508"/>
            </a:xfrm>
            <a:prstGeom prst="rect">
              <a:avLst/>
            </a:prstGeom>
          </p:spPr>
        </p:pic>
        <p:sp>
          <p:nvSpPr>
            <p:cNvPr id="51" name="TextBox 50">
              <a:extLst>
                <a:ext uri="{FF2B5EF4-FFF2-40B4-BE49-F238E27FC236}">
                  <a16:creationId xmlns:a16="http://schemas.microsoft.com/office/drawing/2014/main" id="{D3C548C3-3A45-4D25-9565-920CFA1065DB}"/>
                </a:ext>
              </a:extLst>
            </p:cNvPr>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sp>
        <p:nvSpPr>
          <p:cNvPr id="52" name="Title 1">
            <a:extLst>
              <a:ext uri="{FF2B5EF4-FFF2-40B4-BE49-F238E27FC236}">
                <a16:creationId xmlns:a16="http://schemas.microsoft.com/office/drawing/2014/main" id="{650FA990-7E53-49A2-BC1C-9771A63CD656}"/>
              </a:ext>
            </a:extLst>
          </p:cNvPr>
          <p:cNvSpPr>
            <a:spLocks noGrp="1"/>
          </p:cNvSpPr>
          <p:nvPr>
            <p:ph type="title"/>
          </p:nvPr>
        </p:nvSpPr>
        <p:spPr>
          <a:xfrm>
            <a:off x="457200" y="470003"/>
            <a:ext cx="8229600" cy="1066800"/>
          </a:xfrm>
        </p:spPr>
        <p:txBody>
          <a:bodyPr/>
          <a:lstStyle/>
          <a:p>
            <a:pPr eaLnBrk="1" hangingPunct="1"/>
            <a:r>
              <a:rPr lang="en-US" altLang="en-US" dirty="0"/>
              <a:t>Entomology</a:t>
            </a:r>
          </a:p>
        </p:txBody>
      </p:sp>
      <p:sp>
        <p:nvSpPr>
          <p:cNvPr id="2" name="Footer Placeholder 1">
            <a:extLst>
              <a:ext uri="{FF2B5EF4-FFF2-40B4-BE49-F238E27FC236}">
                <a16:creationId xmlns:a16="http://schemas.microsoft.com/office/drawing/2014/main" id="{8417D4B0-11B8-466C-A9C8-3C0BBF74E7E1}"/>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891248068"/>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122" name="Title 1"/>
              <p:cNvSpPr>
                <a:spLocks noGrp="1"/>
              </p:cNvSpPr>
              <p:nvPr>
                <p:ph type="title"/>
              </p:nvPr>
            </p:nvSpPr>
            <p:spPr/>
            <p:txBody>
              <a:bodyPr/>
              <a:lstStyle/>
              <a:p>
                <a:r>
                  <a:rPr lang="en-US" altLang="en-US" sz="3600" dirty="0"/>
                  <a:t>Similarity Matching</a:t>
                </a:r>
                <a:br>
                  <a:rPr lang="en-US" altLang="en-US" dirty="0"/>
                </a:br>
                <a14:m>
                  <m:oMath xmlns:m="http://schemas.openxmlformats.org/officeDocument/2006/math">
                    <m:r>
                      <a:rPr lang="en-US" altLang="en-US" i="1" smtClean="0">
                        <a:latin typeface="Cambria Math"/>
                        <a:ea typeface="Cambria Math"/>
                      </a:rPr>
                      <m:t>𝜀</m:t>
                    </m:r>
                  </m:oMath>
                </a14:m>
                <a:r>
                  <a:rPr lang="en-US" altLang="en-US" dirty="0"/>
                  <a:t>-Range Search</a:t>
                </a:r>
              </a:p>
            </p:txBody>
          </p:sp>
        </mc:Choice>
        <mc:Fallback xmlns="">
          <p:sp>
            <p:nvSpPr>
              <p:cNvPr id="5122" name="Title 1"/>
              <p:cNvSpPr>
                <a:spLocks noGrp="1" noRot="1" noChangeAspect="1" noMove="1" noResize="1" noEditPoints="1" noAdjustHandles="1" noChangeArrowheads="1" noChangeShapeType="1" noTextEdit="1"/>
              </p:cNvSpPr>
              <p:nvPr>
                <p:ph type="title"/>
              </p:nvPr>
            </p:nvSpPr>
            <p:spPr>
              <a:blipFill rotWithShape="1">
                <a:blip r:embed="rId2"/>
                <a:stretch>
                  <a:fillRect l="-2222" t="-16571" b="-3257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123" name="Content Placeholder 2"/>
              <p:cNvSpPr>
                <a:spLocks noGrp="1"/>
              </p:cNvSpPr>
              <p:nvPr>
                <p:ph idx="1"/>
              </p:nvPr>
            </p:nvSpPr>
            <p:spPr>
              <a:xfrm>
                <a:off x="457200" y="2249488"/>
                <a:ext cx="8382000" cy="4324350"/>
              </a:xfrm>
            </p:spPr>
            <p:txBody>
              <a:bodyPr/>
              <a:lstStyle/>
              <a:p>
                <a:endParaRPr lang="en-US" altLang="en-US" dirty="0"/>
              </a:p>
              <a:p>
                <a:r>
                  <a:rPr lang="en-US" altLang="en-US" dirty="0"/>
                  <a:t>given a data series collection D and a query data series q,  return all data series from D that are within distance </a:t>
                </a:r>
                <a14:m>
                  <m:oMath xmlns:m="http://schemas.openxmlformats.org/officeDocument/2006/math">
                    <m:r>
                      <a:rPr lang="en-US" altLang="en-US" i="1" smtClean="0">
                        <a:latin typeface="Cambria Math"/>
                        <a:ea typeface="Cambria Math"/>
                      </a:rPr>
                      <m:t>𝜀</m:t>
                    </m:r>
                    <m:r>
                      <a:rPr lang="en-US" altLang="en-US" i="1" smtClean="0">
                        <a:latin typeface="Cambria Math"/>
                        <a:ea typeface="Cambria Math"/>
                      </a:rPr>
                      <m:t> </m:t>
                    </m:r>
                  </m:oMath>
                </a14:m>
                <a:r>
                  <a:rPr lang="en-US" altLang="en-US" dirty="0"/>
                  <a:t>from q</a:t>
                </a:r>
              </a:p>
              <a:p>
                <a:endParaRPr lang="en-US" altLang="en-US" dirty="0"/>
              </a:p>
              <a:p>
                <a:endParaRPr lang="en-US" altLang="en-US" dirty="0"/>
              </a:p>
              <a:p>
                <a:endParaRPr lang="en-US" altLang="en-US" dirty="0"/>
              </a:p>
              <a:p>
                <a:endParaRPr lang="en-US" altLang="en-US" dirty="0"/>
              </a:p>
            </p:txBody>
          </p:sp>
        </mc:Choice>
        <mc:Fallback xmlns="">
          <p:sp>
            <p:nvSpPr>
              <p:cNvPr id="5123" name="Content Placeholder 2"/>
              <p:cNvSpPr>
                <a:spLocks noGrp="1" noRot="1" noChangeAspect="1" noMove="1" noResize="1" noEditPoints="1" noAdjustHandles="1" noChangeArrowheads="1" noChangeShapeType="1" noTextEdit="1"/>
              </p:cNvSpPr>
              <p:nvPr>
                <p:ph idx="1"/>
              </p:nvPr>
            </p:nvSpPr>
            <p:spPr>
              <a:xfrm>
                <a:off x="457200" y="2249488"/>
                <a:ext cx="8382000" cy="4324350"/>
              </a:xfrm>
              <a:blipFill rotWithShape="1">
                <a:blip r:embed="rId3"/>
                <a:stretch>
                  <a:fillRect/>
                </a:stretch>
              </a:blipFill>
            </p:spPr>
            <p:txBody>
              <a:bodyPr/>
              <a:lstStyle/>
              <a:p>
                <a:r>
                  <a:rPr lang="en-US">
                    <a:noFill/>
                  </a:rPr>
                  <a:t> </a:t>
                </a:r>
              </a:p>
            </p:txBody>
          </p:sp>
        </mc:Fallback>
      </mc:AlternateContent>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3396C299-540B-4BAC-995E-243812513A4C}"/>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43409948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122" name="Title 1"/>
              <p:cNvSpPr>
                <a:spLocks noGrp="1"/>
              </p:cNvSpPr>
              <p:nvPr>
                <p:ph type="title"/>
              </p:nvPr>
            </p:nvSpPr>
            <p:spPr/>
            <p:txBody>
              <a:bodyPr/>
              <a:lstStyle/>
              <a:p>
                <a:r>
                  <a:rPr lang="en-US" altLang="en-US" sz="3600" dirty="0"/>
                  <a:t>Similarity Matching</a:t>
                </a:r>
                <a:br>
                  <a:rPr lang="en-US" altLang="en-US" dirty="0"/>
                </a:br>
                <a14:m>
                  <m:oMath xmlns:m="http://schemas.openxmlformats.org/officeDocument/2006/math">
                    <m:r>
                      <a:rPr lang="en-US" altLang="en-US" i="1" smtClean="0">
                        <a:latin typeface="Cambria Math"/>
                        <a:ea typeface="Cambria Math"/>
                      </a:rPr>
                      <m:t>𝜀</m:t>
                    </m:r>
                  </m:oMath>
                </a14:m>
                <a:r>
                  <a:rPr lang="en-US" altLang="en-US" dirty="0"/>
                  <a:t>-Range Search</a:t>
                </a:r>
              </a:p>
            </p:txBody>
          </p:sp>
        </mc:Choice>
        <mc:Fallback xmlns="">
          <p:sp>
            <p:nvSpPr>
              <p:cNvPr id="5122" name="Title 1"/>
              <p:cNvSpPr>
                <a:spLocks noGrp="1" noRot="1" noChangeAspect="1" noMove="1" noResize="1" noEditPoints="1" noAdjustHandles="1" noChangeArrowheads="1" noChangeShapeType="1" noTextEdit="1"/>
              </p:cNvSpPr>
              <p:nvPr>
                <p:ph type="title"/>
              </p:nvPr>
            </p:nvSpPr>
            <p:spPr>
              <a:blipFill rotWithShape="1">
                <a:blip r:embed="rId2"/>
                <a:stretch>
                  <a:fillRect l="-2222" t="-16571" b="-3257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123" name="Content Placeholder 2"/>
              <p:cNvSpPr>
                <a:spLocks noGrp="1"/>
              </p:cNvSpPr>
              <p:nvPr>
                <p:ph idx="1"/>
              </p:nvPr>
            </p:nvSpPr>
            <p:spPr>
              <a:xfrm>
                <a:off x="457200" y="2249488"/>
                <a:ext cx="8382000" cy="4324350"/>
              </a:xfrm>
            </p:spPr>
            <p:txBody>
              <a:bodyPr/>
              <a:lstStyle/>
              <a:p>
                <a:endParaRPr lang="en-US" altLang="en-US" dirty="0"/>
              </a:p>
              <a:p>
                <a:r>
                  <a:rPr lang="en-US" altLang="en-US" dirty="0"/>
                  <a:t>given a data series collection D and a query data series q,  return all data series from D that are within distance </a:t>
                </a:r>
                <a14:m>
                  <m:oMath xmlns:m="http://schemas.openxmlformats.org/officeDocument/2006/math">
                    <m:r>
                      <a:rPr lang="en-US" altLang="en-US" i="1" smtClean="0">
                        <a:latin typeface="Cambria Math"/>
                        <a:ea typeface="Cambria Math"/>
                      </a:rPr>
                      <m:t>𝜀</m:t>
                    </m:r>
                    <m:r>
                      <a:rPr lang="en-US" altLang="en-US" i="1" smtClean="0">
                        <a:latin typeface="Cambria Math"/>
                        <a:ea typeface="Cambria Math"/>
                      </a:rPr>
                      <m:t> </m:t>
                    </m:r>
                  </m:oMath>
                </a14:m>
                <a:r>
                  <a:rPr lang="en-US" altLang="en-US" dirty="0"/>
                  <a:t>from q</a:t>
                </a:r>
              </a:p>
              <a:p>
                <a:endParaRPr lang="en-US" altLang="en-US" dirty="0"/>
              </a:p>
              <a:p>
                <a:r>
                  <a:rPr lang="en-US" altLang="en-US" dirty="0"/>
                  <a:t>result set contains [?] data series</a:t>
                </a:r>
              </a:p>
              <a:p>
                <a:endParaRPr lang="en-US" altLang="en-US" dirty="0"/>
              </a:p>
              <a:p>
                <a:endParaRPr lang="en-US" altLang="en-US" dirty="0"/>
              </a:p>
              <a:p>
                <a:endParaRPr lang="en-US" altLang="en-US" dirty="0"/>
              </a:p>
            </p:txBody>
          </p:sp>
        </mc:Choice>
        <mc:Fallback xmlns="">
          <p:sp>
            <p:nvSpPr>
              <p:cNvPr id="5123" name="Content Placeholder 2"/>
              <p:cNvSpPr>
                <a:spLocks noGrp="1" noRot="1" noChangeAspect="1" noMove="1" noResize="1" noEditPoints="1" noAdjustHandles="1" noChangeArrowheads="1" noChangeShapeType="1" noTextEdit="1"/>
              </p:cNvSpPr>
              <p:nvPr>
                <p:ph idx="1"/>
              </p:nvPr>
            </p:nvSpPr>
            <p:spPr>
              <a:xfrm>
                <a:off x="457200" y="2249488"/>
                <a:ext cx="8382000" cy="4324350"/>
              </a:xfrm>
              <a:blipFill rotWithShape="1">
                <a:blip r:embed="rId3"/>
                <a:stretch>
                  <a:fillRect/>
                </a:stretch>
              </a:blipFill>
            </p:spPr>
            <p:txBody>
              <a:bodyPr/>
              <a:lstStyle/>
              <a:p>
                <a:r>
                  <a:rPr lang="en-US">
                    <a:noFill/>
                  </a:rPr>
                  <a:t> </a:t>
                </a:r>
              </a:p>
            </p:txBody>
          </p:sp>
        </mc:Fallback>
      </mc:AlternateContent>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609A387C-227B-41B9-8F06-299D470EB4AF}"/>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258541460"/>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122" name="Title 1"/>
              <p:cNvSpPr>
                <a:spLocks noGrp="1"/>
              </p:cNvSpPr>
              <p:nvPr>
                <p:ph type="title"/>
              </p:nvPr>
            </p:nvSpPr>
            <p:spPr/>
            <p:txBody>
              <a:bodyPr/>
              <a:lstStyle/>
              <a:p>
                <a:r>
                  <a:rPr lang="en-US" altLang="en-US" sz="3600" dirty="0"/>
                  <a:t>Similarity Matching</a:t>
                </a:r>
                <a:br>
                  <a:rPr lang="en-US" altLang="en-US" dirty="0"/>
                </a:br>
                <a14:m>
                  <m:oMath xmlns:m="http://schemas.openxmlformats.org/officeDocument/2006/math">
                    <m:r>
                      <a:rPr lang="en-US" altLang="en-US" i="1" smtClean="0">
                        <a:latin typeface="Cambria Math"/>
                        <a:ea typeface="Cambria Math"/>
                      </a:rPr>
                      <m:t>𝜀</m:t>
                    </m:r>
                  </m:oMath>
                </a14:m>
                <a:r>
                  <a:rPr lang="en-US" altLang="en-US" dirty="0"/>
                  <a:t>-Range Search</a:t>
                </a:r>
                <a:endParaRPr lang="en-US" altLang="en-US" sz="4800" dirty="0"/>
              </a:p>
            </p:txBody>
          </p:sp>
        </mc:Choice>
        <mc:Fallback xmlns="">
          <p:sp>
            <p:nvSpPr>
              <p:cNvPr id="5122" name="Title 1"/>
              <p:cNvSpPr>
                <a:spLocks noGrp="1" noRot="1" noChangeAspect="1" noMove="1" noResize="1" noEditPoints="1" noAdjustHandles="1" noChangeArrowheads="1" noChangeShapeType="1" noTextEdit="1"/>
              </p:cNvSpPr>
              <p:nvPr>
                <p:ph type="title"/>
              </p:nvPr>
            </p:nvSpPr>
            <p:spPr>
              <a:blipFill rotWithShape="1">
                <a:blip r:embed="rId2"/>
                <a:stretch>
                  <a:fillRect l="-2222" t="-16571" b="-3257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123" name="Content Placeholder 2"/>
              <p:cNvSpPr>
                <a:spLocks noGrp="1"/>
              </p:cNvSpPr>
              <p:nvPr>
                <p:ph idx="1"/>
              </p:nvPr>
            </p:nvSpPr>
            <p:spPr/>
            <p:txBody>
              <a:bodyPr/>
              <a:lstStyle/>
              <a:p>
                <a:endParaRPr lang="en-US" altLang="en-US" dirty="0"/>
              </a:p>
              <a:p>
                <a:r>
                  <a:rPr lang="en-US" altLang="en-US" dirty="0"/>
                  <a:t>serial scan</a:t>
                </a:r>
              </a:p>
              <a:p>
                <a:pPr lvl="1"/>
                <a:r>
                  <a:rPr lang="en-US" altLang="en-US" dirty="0"/>
                  <a:t>compute the distance between q and every d</a:t>
                </a:r>
                <a:r>
                  <a:rPr lang="en-US" altLang="en-US" baseline="-25000" dirty="0"/>
                  <a:t>i</a:t>
                </a:r>
                <a:r>
                  <a:rPr lang="en-US" altLang="en-US" dirty="0"/>
                  <a:t> </a:t>
                </a:r>
                <a14:m>
                  <m:oMath xmlns:m="http://schemas.openxmlformats.org/officeDocument/2006/math">
                    <m:r>
                      <a:rPr lang="en-US" altLang="en-US" i="1" smtClean="0">
                        <a:latin typeface="Cambria Math"/>
                        <a:ea typeface="Cambria Math"/>
                      </a:rPr>
                      <m:t>∈</m:t>
                    </m:r>
                  </m:oMath>
                </a14:m>
                <a:r>
                  <a:rPr lang="en-US" altLang="en-US" dirty="0"/>
                  <a:t> D</a:t>
                </a:r>
              </a:p>
              <a:p>
                <a:pPr lvl="1"/>
                <a:r>
                  <a:rPr lang="en-US" altLang="en-US" dirty="0"/>
                  <a:t>return all d</a:t>
                </a:r>
                <a:r>
                  <a:rPr lang="en-US" altLang="en-US" baseline="-25000" dirty="0"/>
                  <a:t>i</a:t>
                </a:r>
                <a:r>
                  <a:rPr lang="en-US" altLang="en-US" dirty="0"/>
                  <a:t> with distance less than </a:t>
                </a:r>
                <a14:m>
                  <m:oMath xmlns:m="http://schemas.openxmlformats.org/officeDocument/2006/math">
                    <m:r>
                      <a:rPr lang="en-US" altLang="en-US" i="1" smtClean="0">
                        <a:latin typeface="Cambria Math"/>
                        <a:ea typeface="Cambria Math"/>
                      </a:rPr>
                      <m:t>𝜀</m:t>
                    </m:r>
                  </m:oMath>
                </a14:m>
                <a:r>
                  <a:rPr lang="en-US" altLang="en-US" dirty="0"/>
                  <a:t> to q</a:t>
                </a:r>
              </a:p>
              <a:p>
                <a:endParaRPr lang="en-US" altLang="en-US" dirty="0"/>
              </a:p>
              <a:p>
                <a:endParaRPr lang="en-US" altLang="en-US" dirty="0"/>
              </a:p>
            </p:txBody>
          </p:sp>
        </mc:Choice>
        <mc:Fallback xmlns="">
          <p:sp>
            <p:nvSpPr>
              <p:cNvPr id="5123" name="Content Placeholder 2"/>
              <p:cNvSpPr>
                <a:spLocks noGrp="1" noRot="1" noChangeAspect="1" noMove="1" noResize="1" noEditPoints="1" noAdjustHandles="1" noChangeArrowheads="1" noChangeShapeType="1" noTextEdit="1"/>
              </p:cNvSpPr>
              <p:nvPr>
                <p:ph idx="1"/>
              </p:nvPr>
            </p:nvSpPr>
            <p:spPr>
              <a:blipFill rotWithShape="1">
                <a:blip r:embed="rId3"/>
                <a:stretch>
                  <a:fillRect/>
                </a:stretch>
              </a:blipFill>
            </p:spPr>
            <p:txBody>
              <a:bodyPr/>
              <a:lstStyle/>
              <a:p>
                <a:r>
                  <a:rPr lang="en-US">
                    <a:noFill/>
                  </a:rPr>
                  <a:t> </a:t>
                </a:r>
              </a:p>
            </p:txBody>
          </p:sp>
        </mc:Fallback>
      </mc:AlternateContent>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8D2FE9CF-41E8-42D2-9E46-36BFBD25BA97}"/>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95982927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122" name="Title 1"/>
              <p:cNvSpPr>
                <a:spLocks noGrp="1"/>
              </p:cNvSpPr>
              <p:nvPr>
                <p:ph type="title"/>
              </p:nvPr>
            </p:nvSpPr>
            <p:spPr/>
            <p:txBody>
              <a:bodyPr/>
              <a:lstStyle/>
              <a:p>
                <a:r>
                  <a:rPr lang="en-US" altLang="en-US" sz="3600" dirty="0"/>
                  <a:t>Similarity Matching</a:t>
                </a:r>
                <a:br>
                  <a:rPr lang="en-US" altLang="en-US" dirty="0"/>
                </a:br>
                <a14:m>
                  <m:oMath xmlns:m="http://schemas.openxmlformats.org/officeDocument/2006/math">
                    <m:r>
                      <a:rPr lang="en-US" altLang="en-US" i="1" smtClean="0">
                        <a:latin typeface="Cambria Math"/>
                        <a:ea typeface="Cambria Math"/>
                      </a:rPr>
                      <m:t>𝜀</m:t>
                    </m:r>
                  </m:oMath>
                </a14:m>
                <a:r>
                  <a:rPr lang="en-US" altLang="en-US" dirty="0"/>
                  <a:t>-Range Search</a:t>
                </a:r>
                <a:endParaRPr lang="en-US" altLang="en-US" sz="4400" dirty="0"/>
              </a:p>
            </p:txBody>
          </p:sp>
        </mc:Choice>
        <mc:Fallback xmlns="">
          <p:sp>
            <p:nvSpPr>
              <p:cNvPr id="5122" name="Title 1"/>
              <p:cNvSpPr>
                <a:spLocks noGrp="1" noRot="1" noChangeAspect="1" noMove="1" noResize="1" noEditPoints="1" noAdjustHandles="1" noChangeArrowheads="1" noChangeShapeType="1" noTextEdit="1"/>
              </p:cNvSpPr>
              <p:nvPr>
                <p:ph type="title"/>
              </p:nvPr>
            </p:nvSpPr>
            <p:spPr>
              <a:blipFill rotWithShape="1">
                <a:blip r:embed="rId2"/>
                <a:stretch>
                  <a:fillRect l="-2222" t="-16571" b="-3257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123" name="Content Placeholder 2"/>
              <p:cNvSpPr>
                <a:spLocks noGrp="1"/>
              </p:cNvSpPr>
              <p:nvPr>
                <p:ph idx="1"/>
              </p:nvPr>
            </p:nvSpPr>
            <p:spPr/>
            <p:txBody>
              <a:bodyPr/>
              <a:lstStyle/>
              <a:p>
                <a:endParaRPr lang="en-US" altLang="en-US" dirty="0"/>
              </a:p>
              <a:p>
                <a:r>
                  <a:rPr lang="en-US" altLang="en-US" dirty="0"/>
                  <a:t>serial scan</a:t>
                </a:r>
              </a:p>
              <a:p>
                <a:pPr lvl="1"/>
                <a:r>
                  <a:rPr lang="en-US" altLang="en-US" dirty="0"/>
                  <a:t>res = {}	 	// empty result set</a:t>
                </a:r>
              </a:p>
              <a:p>
                <a:pPr lvl="1"/>
                <a:r>
                  <a:rPr lang="en-US" altLang="en-US" dirty="0"/>
                  <a:t>for every d</a:t>
                </a:r>
                <a:r>
                  <a:rPr lang="en-US" altLang="en-US" baseline="-25000" dirty="0"/>
                  <a:t>i</a:t>
                </a:r>
                <a:r>
                  <a:rPr lang="en-US" altLang="en-US" dirty="0"/>
                  <a:t> </a:t>
                </a:r>
                <a14:m>
                  <m:oMath xmlns:m="http://schemas.openxmlformats.org/officeDocument/2006/math">
                    <m:r>
                      <a:rPr lang="en-US" altLang="en-US" i="1" smtClean="0">
                        <a:latin typeface="Cambria Math"/>
                        <a:ea typeface="Cambria Math"/>
                      </a:rPr>
                      <m:t>∈</m:t>
                    </m:r>
                  </m:oMath>
                </a14:m>
                <a:r>
                  <a:rPr lang="en-US" altLang="en-US" dirty="0"/>
                  <a:t> D</a:t>
                </a:r>
              </a:p>
              <a:p>
                <a:pPr lvl="2"/>
                <a:r>
                  <a:rPr lang="en-US" altLang="en-US" dirty="0"/>
                  <a:t>compute distance, </a:t>
                </a:r>
                <a:r>
                  <a:rPr lang="en-US" altLang="en-US" dirty="0" err="1"/>
                  <a:t>dist</a:t>
                </a:r>
                <a:r>
                  <a:rPr lang="en-US" altLang="en-US" dirty="0"/>
                  <a:t>, between d</a:t>
                </a:r>
                <a:r>
                  <a:rPr lang="en-US" altLang="en-US" baseline="-25000" dirty="0"/>
                  <a:t>i </a:t>
                </a:r>
                <a:r>
                  <a:rPr lang="en-US" altLang="en-US" dirty="0"/>
                  <a:t>and q</a:t>
                </a:r>
              </a:p>
              <a:p>
                <a:pPr lvl="2"/>
                <a:r>
                  <a:rPr lang="en-US" altLang="en-US" dirty="0"/>
                  <a:t>if this </a:t>
                </a:r>
                <a:r>
                  <a:rPr lang="en-US" altLang="en-US" dirty="0" err="1"/>
                  <a:t>dist</a:t>
                </a:r>
                <a:r>
                  <a:rPr lang="en-US" altLang="en-US" dirty="0"/>
                  <a:t> less than </a:t>
                </a:r>
                <a14:m>
                  <m:oMath xmlns:m="http://schemas.openxmlformats.org/officeDocument/2006/math">
                    <m:r>
                      <a:rPr lang="en-US" altLang="en-US" i="1" smtClean="0">
                        <a:latin typeface="Cambria Math"/>
                        <a:ea typeface="Cambria Math"/>
                      </a:rPr>
                      <m:t>𝜀</m:t>
                    </m:r>
                    <m:r>
                      <a:rPr lang="en-US" altLang="en-US" i="1" smtClean="0">
                        <a:latin typeface="Cambria Math"/>
                        <a:ea typeface="Cambria Math"/>
                      </a:rPr>
                      <m:t> </m:t>
                    </m:r>
                  </m:oMath>
                </a14:m>
                <a:r>
                  <a:rPr lang="en-US" altLang="en-US" dirty="0"/>
                  <a:t>then insert </a:t>
                </a:r>
                <a:r>
                  <a:rPr lang="en-US" altLang="en-US" dirty="0" err="1"/>
                  <a:t>dist</a:t>
                </a:r>
                <a:r>
                  <a:rPr lang="en-US" altLang="en-US" dirty="0"/>
                  <a:t> in res</a:t>
                </a:r>
              </a:p>
              <a:p>
                <a:pPr lvl="1"/>
                <a:r>
                  <a:rPr lang="en-US" altLang="en-US" dirty="0"/>
                  <a:t>return all d</a:t>
                </a:r>
                <a:r>
                  <a:rPr lang="en-US" altLang="en-US" baseline="-25000" dirty="0"/>
                  <a:t>i</a:t>
                </a:r>
                <a:r>
                  <a:rPr lang="en-US" altLang="en-US" dirty="0"/>
                  <a:t> corresponding to elements in res</a:t>
                </a:r>
              </a:p>
              <a:p>
                <a:endParaRPr lang="en-US" altLang="en-US" dirty="0"/>
              </a:p>
              <a:p>
                <a:endParaRPr lang="en-US" altLang="en-US" dirty="0"/>
              </a:p>
            </p:txBody>
          </p:sp>
        </mc:Choice>
        <mc:Fallback xmlns="">
          <p:sp>
            <p:nvSpPr>
              <p:cNvPr id="5123" name="Content Placeholder 2"/>
              <p:cNvSpPr>
                <a:spLocks noGrp="1" noRot="1" noChangeAspect="1" noMove="1" noResize="1" noEditPoints="1" noAdjustHandles="1" noChangeArrowheads="1" noChangeShapeType="1" noTextEdit="1"/>
              </p:cNvSpPr>
              <p:nvPr>
                <p:ph idx="1"/>
              </p:nvPr>
            </p:nvSpPr>
            <p:spPr>
              <a:blipFill rotWithShape="1">
                <a:blip r:embed="rId3"/>
                <a:stretch>
                  <a:fillRect/>
                </a:stretch>
              </a:blipFill>
            </p:spPr>
            <p:txBody>
              <a:bodyPr/>
              <a:lstStyle/>
              <a:p>
                <a:r>
                  <a:rPr lang="en-US">
                    <a:noFill/>
                  </a:rPr>
                  <a:t> </a:t>
                </a:r>
              </a:p>
            </p:txBody>
          </p:sp>
        </mc:Fallback>
      </mc:AlternateContent>
      <p:sp>
        <p:nvSpPr>
          <p:cNvPr id="512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ts val="300"/>
              </a:spcBef>
              <a:buClr>
                <a:srgbClr val="A04DA3"/>
              </a:buClr>
              <a:buFont typeface="Georgia" pitchFamily="18" charset="0"/>
              <a:buChar char="•"/>
              <a:defRPr sz="2200">
                <a:solidFill>
                  <a:schemeClr val="tx1"/>
                </a:solidFill>
                <a:latin typeface="Georgia" pitchFamily="18" charset="0"/>
                <a:ea typeface="MS PGothic" pitchFamily="34" charset="-128"/>
              </a:defRPr>
            </a:lvl1pPr>
            <a:lvl2pPr marL="742950" indent="-285750" eaLnBrk="0" hangingPunct="0">
              <a:spcBef>
                <a:spcPts val="300"/>
              </a:spcBef>
              <a:buClr>
                <a:schemeClr val="accent2"/>
              </a:buClr>
              <a:buFont typeface="Georgia" pitchFamily="18" charset="0"/>
              <a:buChar char="▫"/>
              <a:defRPr sz="2000">
                <a:solidFill>
                  <a:schemeClr val="accent2"/>
                </a:solidFill>
                <a:latin typeface="Georgia" pitchFamily="18" charset="0"/>
                <a:ea typeface="MS PGothic" pitchFamily="34" charset="-128"/>
              </a:defRPr>
            </a:lvl2pPr>
            <a:lvl3pPr marL="11430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3pPr>
            <a:lvl4pPr marL="1600200" indent="-228600" eaLnBrk="0" hangingPunct="0">
              <a:spcBef>
                <a:spcPts val="300"/>
              </a:spcBef>
              <a:buClr>
                <a:schemeClr val="accent1"/>
              </a:buClr>
              <a:buFont typeface="Wingdings 2" pitchFamily="18" charset="2"/>
              <a:buChar char=""/>
              <a:defRPr>
                <a:solidFill>
                  <a:schemeClr val="accent1"/>
                </a:solidFill>
                <a:latin typeface="Georgia" pitchFamily="18" charset="0"/>
                <a:ea typeface="MS PGothic" pitchFamily="34" charset="-128"/>
              </a:defRPr>
            </a:lvl4pPr>
            <a:lvl5pPr marL="2057400" indent="-228600" eaLnBrk="0" hangingPunct="0">
              <a:spcBef>
                <a:spcPts val="300"/>
              </a:spcBef>
              <a:buClr>
                <a:srgbClr val="A04DA3"/>
              </a:buClr>
              <a:buFont typeface="Georgia" pitchFamily="18" charset="0"/>
              <a:buChar char="▫"/>
              <a:defRPr>
                <a:solidFill>
                  <a:srgbClr val="A04DA3"/>
                </a:solidFill>
                <a:latin typeface="Georgia" pitchFamily="18" charset="0"/>
                <a:ea typeface="MS PGothic" pitchFamily="34" charset="-128"/>
              </a:defRPr>
            </a:lvl5pPr>
            <a:lvl6pPr marL="25146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6pPr>
            <a:lvl7pPr marL="29718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7pPr>
            <a:lvl8pPr marL="34290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8pPr>
            <a:lvl9pPr marL="3886200" indent="-228600" eaLnBrk="0" fontAlgn="base" hangingPunct="0">
              <a:spcBef>
                <a:spcPts val="300"/>
              </a:spcBef>
              <a:spcAft>
                <a:spcPct val="0"/>
              </a:spcAft>
              <a:buClr>
                <a:srgbClr val="A04DA3"/>
              </a:buClr>
              <a:buFont typeface="Georgia" pitchFamily="18" charset="0"/>
              <a:buChar char="▫"/>
              <a:defRPr>
                <a:solidFill>
                  <a:srgbClr val="A04DA3"/>
                </a:solidFill>
                <a:latin typeface="Georgia"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6C8EBB5-BA13-4C53-81DC-E7D13EB1B1C5}"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2" name="Footer Placeholder 1">
            <a:extLst>
              <a:ext uri="{FF2B5EF4-FFF2-40B4-BE49-F238E27FC236}">
                <a16:creationId xmlns:a16="http://schemas.microsoft.com/office/drawing/2014/main" id="{46264F46-ADE9-409D-862B-EC173BAF6AB7}"/>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492066018"/>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Problem Variations</a:t>
            </a:r>
          </a:p>
        </p:txBody>
      </p:sp>
      <p:sp>
        <p:nvSpPr>
          <p:cNvPr id="3" name="Content Placeholder 2"/>
          <p:cNvSpPr>
            <a:spLocks noGrp="1"/>
          </p:cNvSpPr>
          <p:nvPr>
            <p:ph idx="1"/>
          </p:nvPr>
        </p:nvSpPr>
        <p:spPr/>
        <p:txBody>
          <a:bodyPr/>
          <a:lstStyle/>
          <a:p>
            <a:pPr marL="0" indent="0">
              <a:buNone/>
            </a:pPr>
            <a:r>
              <a:rPr lang="en" dirty="0">
                <a:solidFill>
                  <a:srgbClr val="1A9988"/>
                </a:solidFill>
                <a:latin typeface="Century Gothic"/>
                <a:ea typeface="Century Gothic"/>
                <a:cs typeface="Century Gothic"/>
                <a:sym typeface="Century Gothic"/>
              </a:rPr>
              <a:t>Series</a:t>
            </a:r>
            <a:endParaRPr lang="en-CA" dirty="0"/>
          </a:p>
        </p:txBody>
      </p:sp>
      <p:sp>
        <p:nvSpPr>
          <p:cNvPr id="4" name="Footer Placeholder 3">
            <a:extLst>
              <a:ext uri="{FF2B5EF4-FFF2-40B4-BE49-F238E27FC236}">
                <a16:creationId xmlns:a16="http://schemas.microsoft.com/office/drawing/2014/main" id="{8F1FAE0E-D1D5-49BA-8CDE-71C61608BBB0}"/>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6D338BC2-7F65-4537-A98A-D0C1C2388EB9}"/>
              </a:ext>
            </a:extLst>
          </p:cNvPr>
          <p:cNvSpPr>
            <a:spLocks noGrp="1"/>
          </p:cNvSpPr>
          <p:nvPr>
            <p:ph type="sldNum" sz="quarter" idx="12"/>
          </p:nvPr>
        </p:nvSpPr>
        <p:spPr/>
        <p:txBody>
          <a:bodyPr/>
          <a:lstStyle/>
          <a:p>
            <a:fld id="{A577D55C-4B0B-488E-BDEC-E7DCB799A030}" type="slidenum">
              <a:rPr lang="en-CA" smtClean="0"/>
              <a:t>164</a:t>
            </a:fld>
            <a:endParaRPr lang="en-CA"/>
          </a:p>
        </p:txBody>
      </p:sp>
    </p:spTree>
    <p:extLst>
      <p:ext uri="{BB962C8B-B14F-4D97-AF65-F5344CB8AC3E}">
        <p14:creationId xmlns:p14="http://schemas.microsoft.com/office/powerpoint/2010/main" val="96809264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Problem Variations</a:t>
            </a:r>
          </a:p>
        </p:txBody>
      </p:sp>
      <p:sp>
        <p:nvSpPr>
          <p:cNvPr id="3" name="Content Placeholder 2"/>
          <p:cNvSpPr>
            <a:spLocks noGrp="1"/>
          </p:cNvSpPr>
          <p:nvPr>
            <p:ph idx="1"/>
          </p:nvPr>
        </p:nvSpPr>
        <p:spPr/>
        <p:txBody>
          <a:bodyPr/>
          <a:lstStyle/>
          <a:p>
            <a:pPr marL="0" indent="0">
              <a:buNone/>
            </a:pPr>
            <a:r>
              <a:rPr lang="en" dirty="0">
                <a:solidFill>
                  <a:srgbClr val="1A9988"/>
                </a:solidFill>
                <a:latin typeface="Century Gothic"/>
                <a:ea typeface="Century Gothic"/>
                <a:cs typeface="Century Gothic"/>
                <a:sym typeface="Century Gothic"/>
              </a:rPr>
              <a:t>Series</a:t>
            </a:r>
            <a:endParaRPr lang="en-CA" dirty="0"/>
          </a:p>
        </p:txBody>
      </p:sp>
      <p:sp>
        <p:nvSpPr>
          <p:cNvPr id="6" name="Footer Placeholder 5">
            <a:extLst>
              <a:ext uri="{FF2B5EF4-FFF2-40B4-BE49-F238E27FC236}">
                <a16:creationId xmlns:a16="http://schemas.microsoft.com/office/drawing/2014/main" id="{8F32B65A-80FE-408A-B34A-E37B085A33B2}"/>
              </a:ext>
            </a:extLst>
          </p:cNvPr>
          <p:cNvSpPr>
            <a:spLocks noGrp="1"/>
          </p:cNvSpPr>
          <p:nvPr>
            <p:ph type="ftr" sz="quarter" idx="11"/>
          </p:nvPr>
        </p:nvSpPr>
        <p:spPr/>
        <p:txBody>
          <a:bodyPr/>
          <a:lstStyle/>
          <a:p>
            <a:r>
              <a:rPr lang="en-CA"/>
              <a:t>Echihabi, Zoumpatianos, Palpanas - ISCC 2020</a:t>
            </a:r>
          </a:p>
        </p:txBody>
      </p:sp>
      <p:sp>
        <p:nvSpPr>
          <p:cNvPr id="8" name="Slide Number Placeholder 7">
            <a:extLst>
              <a:ext uri="{FF2B5EF4-FFF2-40B4-BE49-F238E27FC236}">
                <a16:creationId xmlns:a16="http://schemas.microsoft.com/office/drawing/2014/main" id="{70D7B6A9-3666-40D3-98E7-B488EFEF8BC4}"/>
              </a:ext>
            </a:extLst>
          </p:cNvPr>
          <p:cNvSpPr>
            <a:spLocks noGrp="1"/>
          </p:cNvSpPr>
          <p:nvPr>
            <p:ph type="sldNum" sz="quarter" idx="12"/>
          </p:nvPr>
        </p:nvSpPr>
        <p:spPr/>
        <p:txBody>
          <a:bodyPr/>
          <a:lstStyle/>
          <a:p>
            <a:fld id="{A577D55C-4B0B-488E-BDEC-E7DCB799A030}" type="slidenum">
              <a:rPr lang="en-CA" smtClean="0"/>
              <a:t>165</a:t>
            </a:fld>
            <a:endParaRPr lang="en-CA"/>
          </a:p>
        </p:txBody>
      </p:sp>
      <p:sp>
        <p:nvSpPr>
          <p:cNvPr id="13" name="Content Placeholder 2"/>
          <p:cNvSpPr txBox="1">
            <a:spLocks/>
          </p:cNvSpPr>
          <p:nvPr/>
        </p:nvSpPr>
        <p:spPr>
          <a:xfrm>
            <a:off x="834114" y="3415075"/>
            <a:ext cx="3312898" cy="1411585"/>
          </a:xfrm>
          <a:prstGeom prst="rect">
            <a:avLst/>
          </a:prstGeom>
        </p:spPr>
        <p:txBody>
          <a:bodyPr vert="horz" lIns="68580" tIns="34290" rIns="68580" bIns="34290" rtlCol="0">
            <a:normAutofit/>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sng" strike="noStrike" kern="1200" cap="none" spc="0" normalizeH="0" baseline="0" noProof="0" dirty="0" err="1">
                <a:ln>
                  <a:noFill/>
                </a:ln>
                <a:solidFill>
                  <a:prstClr val="black"/>
                </a:solidFill>
                <a:effectLst/>
                <a:uLnTx/>
                <a:uFillTx/>
                <a:latin typeface="Calibri" panose="020F0502020204030204"/>
                <a:ea typeface="+mn-ea"/>
                <a:cs typeface="+mn-cs"/>
              </a:rPr>
              <a:t>Univariate</a:t>
            </a:r>
            <a:endParaRPr kumimoji="0" lang="en-CA" sz="2100" b="0" i="0" u="sng"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each point represents one   value (e.g., temperature)</a:t>
            </a:r>
          </a:p>
        </p:txBody>
      </p:sp>
      <p:sp>
        <p:nvSpPr>
          <p:cNvPr id="5" name="Google Shape;357;p28"/>
          <p:cNvSpPr/>
          <p:nvPr/>
        </p:nvSpPr>
        <p:spPr>
          <a:xfrm>
            <a:off x="1800196" y="2877594"/>
            <a:ext cx="1476464" cy="429530"/>
          </a:xfrm>
          <a:custGeom>
            <a:avLst/>
            <a:gdLst/>
            <a:ahLst/>
            <a:cxnLst/>
            <a:rect l="l" t="t" r="r" b="b"/>
            <a:pathLst>
              <a:path w="33715" h="9754" extrusionOk="0">
                <a:moveTo>
                  <a:pt x="0" y="9243"/>
                </a:moveTo>
                <a:cubicBezTo>
                  <a:pt x="2340" y="5736"/>
                  <a:pt x="5903" y="-2075"/>
                  <a:pt x="9195" y="559"/>
                </a:cubicBezTo>
                <a:cubicBezTo>
                  <a:pt x="11735" y="2592"/>
                  <a:pt x="13191" y="7989"/>
                  <a:pt x="16347" y="7200"/>
                </a:cubicBezTo>
                <a:cubicBezTo>
                  <a:pt x="18048" y="6775"/>
                  <a:pt x="17333" y="3387"/>
                  <a:pt x="18901" y="2603"/>
                </a:cubicBezTo>
                <a:cubicBezTo>
                  <a:pt x="20409" y="1849"/>
                  <a:pt x="20824" y="5848"/>
                  <a:pt x="22477" y="6178"/>
                </a:cubicBezTo>
                <a:cubicBezTo>
                  <a:pt x="26332" y="6947"/>
                  <a:pt x="31958" y="6237"/>
                  <a:pt x="33715" y="9754"/>
                </a:cubicBezTo>
              </a:path>
            </a:pathLst>
          </a:custGeom>
          <a:noFill/>
          <a:ln w="19050" cap="flat" cmpd="sng">
            <a:solidFill>
              <a:srgbClr val="FF0000"/>
            </a:solidFill>
            <a:prstDash val="solid"/>
            <a:round/>
            <a:headEnd type="none" w="med" len="med"/>
            <a:tailEnd type="none" w="med" len="med"/>
          </a:ln>
        </p:spPr>
      </p:sp>
      <p:cxnSp>
        <p:nvCxnSpPr>
          <p:cNvPr id="7" name="Straight Connector 6"/>
          <p:cNvCxnSpPr>
            <a:stCxn id="4" idx="7"/>
          </p:cNvCxnSpPr>
          <p:nvPr/>
        </p:nvCxnSpPr>
        <p:spPr>
          <a:xfrm flipV="1">
            <a:off x="2278404" y="2400755"/>
            <a:ext cx="494104" cy="507258"/>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2257891" y="2633293"/>
            <a:ext cx="772524" cy="301103"/>
          </a:xfrm>
          <a:prstGeom prst="line">
            <a:avLst/>
          </a:prstGeom>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2772507" y="2400755"/>
            <a:ext cx="257908" cy="23253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Oval 3"/>
          <p:cNvSpPr/>
          <p:nvPr/>
        </p:nvSpPr>
        <p:spPr>
          <a:xfrm>
            <a:off x="2201634" y="2895178"/>
            <a:ext cx="89941" cy="8764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p:cNvSpPr txBox="1"/>
          <p:nvPr/>
        </p:nvSpPr>
        <p:spPr>
          <a:xfrm>
            <a:off x="2740141" y="2368566"/>
            <a:ext cx="357203" cy="5539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CA"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rPr>
              <a:t>88</a:t>
            </a:r>
          </a:p>
        </p:txBody>
      </p:sp>
    </p:spTree>
    <p:extLst>
      <p:ext uri="{BB962C8B-B14F-4D97-AF65-F5344CB8AC3E}">
        <p14:creationId xmlns:p14="http://schemas.microsoft.com/office/powerpoint/2010/main" val="2495792011"/>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Problem Variations</a:t>
            </a:r>
          </a:p>
        </p:txBody>
      </p:sp>
      <p:sp>
        <p:nvSpPr>
          <p:cNvPr id="3" name="Content Placeholder 2"/>
          <p:cNvSpPr>
            <a:spLocks noGrp="1"/>
          </p:cNvSpPr>
          <p:nvPr>
            <p:ph idx="1"/>
          </p:nvPr>
        </p:nvSpPr>
        <p:spPr/>
        <p:txBody>
          <a:bodyPr/>
          <a:lstStyle/>
          <a:p>
            <a:pPr marL="0" indent="0">
              <a:buNone/>
            </a:pPr>
            <a:r>
              <a:rPr lang="en" dirty="0">
                <a:solidFill>
                  <a:srgbClr val="1A9988"/>
                </a:solidFill>
                <a:latin typeface="Century Gothic"/>
                <a:ea typeface="Century Gothic"/>
                <a:cs typeface="Century Gothic"/>
                <a:sym typeface="Century Gothic"/>
              </a:rPr>
              <a:t>Series</a:t>
            </a:r>
            <a:endParaRPr lang="en-CA" dirty="0"/>
          </a:p>
        </p:txBody>
      </p:sp>
      <p:sp>
        <p:nvSpPr>
          <p:cNvPr id="4" name="Footer Placeholder 3">
            <a:extLst>
              <a:ext uri="{FF2B5EF4-FFF2-40B4-BE49-F238E27FC236}">
                <a16:creationId xmlns:a16="http://schemas.microsoft.com/office/drawing/2014/main" id="{ADB475D0-337C-4DF0-BE43-68F2D477F3F4}"/>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6B5498B1-7DDA-48C0-8235-DC1037D48AEA}"/>
              </a:ext>
            </a:extLst>
          </p:cNvPr>
          <p:cNvSpPr>
            <a:spLocks noGrp="1"/>
          </p:cNvSpPr>
          <p:nvPr>
            <p:ph type="sldNum" sz="quarter" idx="12"/>
          </p:nvPr>
        </p:nvSpPr>
        <p:spPr/>
        <p:txBody>
          <a:bodyPr/>
          <a:lstStyle/>
          <a:p>
            <a:fld id="{A577D55C-4B0B-488E-BDEC-E7DCB799A030}" type="slidenum">
              <a:rPr lang="en-CA" smtClean="0"/>
              <a:t>166</a:t>
            </a:fld>
            <a:endParaRPr lang="en-CA"/>
          </a:p>
        </p:txBody>
      </p:sp>
      <p:sp>
        <p:nvSpPr>
          <p:cNvPr id="13" name="Content Placeholder 2"/>
          <p:cNvSpPr txBox="1">
            <a:spLocks/>
          </p:cNvSpPr>
          <p:nvPr/>
        </p:nvSpPr>
        <p:spPr>
          <a:xfrm>
            <a:off x="834114" y="3415075"/>
            <a:ext cx="3312898" cy="1411585"/>
          </a:xfrm>
          <a:prstGeom prst="rect">
            <a:avLst/>
          </a:prstGeom>
        </p:spPr>
        <p:txBody>
          <a:bodyPr vert="horz" lIns="68580" tIns="34290" rIns="68580" bIns="34290" rtlCol="0">
            <a:normAutofit/>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sng" strike="noStrike" kern="1200" cap="none" spc="0" normalizeH="0" baseline="0" noProof="0" dirty="0" err="1">
                <a:ln>
                  <a:noFill/>
                </a:ln>
                <a:solidFill>
                  <a:prstClr val="black"/>
                </a:solidFill>
                <a:effectLst/>
                <a:uLnTx/>
                <a:uFillTx/>
                <a:latin typeface="Calibri" panose="020F0502020204030204"/>
                <a:ea typeface="+mn-ea"/>
                <a:cs typeface="+mn-cs"/>
              </a:rPr>
              <a:t>Univariate</a:t>
            </a:r>
            <a:endParaRPr kumimoji="0" lang="en-CA" sz="2100" b="0" i="0" u="sng"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each point represents one   value (e.g., temperature)</a:t>
            </a:r>
          </a:p>
        </p:txBody>
      </p:sp>
      <p:sp>
        <p:nvSpPr>
          <p:cNvPr id="14" name="Content Placeholder 2"/>
          <p:cNvSpPr txBox="1">
            <a:spLocks/>
          </p:cNvSpPr>
          <p:nvPr/>
        </p:nvSpPr>
        <p:spPr>
          <a:xfrm>
            <a:off x="4309958" y="3400086"/>
            <a:ext cx="3312898" cy="1411585"/>
          </a:xfrm>
          <a:prstGeom prst="rect">
            <a:avLst/>
          </a:prstGeom>
        </p:spPr>
        <p:txBody>
          <a:bodyPr vert="horz" lIns="68580" tIns="34290" rIns="68580" bIns="34290" rtlCol="0">
            <a:normAutofit fontScale="92500"/>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sng" strike="noStrike" kern="1200" cap="none" spc="0" normalizeH="0" baseline="0" noProof="0" dirty="0">
                <a:ln>
                  <a:noFill/>
                </a:ln>
                <a:solidFill>
                  <a:prstClr val="black"/>
                </a:solidFill>
                <a:effectLst/>
                <a:uLnTx/>
                <a:uFillTx/>
                <a:latin typeface="Calibri" panose="020F0502020204030204"/>
                <a:ea typeface="+mn-ea"/>
                <a:cs typeface="+mn-cs"/>
              </a:rPr>
              <a:t>Multivariate</a:t>
            </a: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each point represents many   values (e.g., temperature, humidity, pressure, wind, etc.)</a:t>
            </a:r>
          </a:p>
        </p:txBody>
      </p:sp>
      <p:sp>
        <p:nvSpPr>
          <p:cNvPr id="6" name="Google Shape;357;p28"/>
          <p:cNvSpPr/>
          <p:nvPr/>
        </p:nvSpPr>
        <p:spPr>
          <a:xfrm>
            <a:off x="1800196" y="2877594"/>
            <a:ext cx="1476464" cy="429530"/>
          </a:xfrm>
          <a:custGeom>
            <a:avLst/>
            <a:gdLst/>
            <a:ahLst/>
            <a:cxnLst/>
            <a:rect l="l" t="t" r="r" b="b"/>
            <a:pathLst>
              <a:path w="33715" h="9754" extrusionOk="0">
                <a:moveTo>
                  <a:pt x="0" y="9243"/>
                </a:moveTo>
                <a:cubicBezTo>
                  <a:pt x="2340" y="5736"/>
                  <a:pt x="5903" y="-2075"/>
                  <a:pt x="9195" y="559"/>
                </a:cubicBezTo>
                <a:cubicBezTo>
                  <a:pt x="11735" y="2592"/>
                  <a:pt x="13191" y="7989"/>
                  <a:pt x="16347" y="7200"/>
                </a:cubicBezTo>
                <a:cubicBezTo>
                  <a:pt x="18048" y="6775"/>
                  <a:pt x="17333" y="3387"/>
                  <a:pt x="18901" y="2603"/>
                </a:cubicBezTo>
                <a:cubicBezTo>
                  <a:pt x="20409" y="1849"/>
                  <a:pt x="20824" y="5848"/>
                  <a:pt x="22477" y="6178"/>
                </a:cubicBezTo>
                <a:cubicBezTo>
                  <a:pt x="26332" y="6947"/>
                  <a:pt x="31958" y="6237"/>
                  <a:pt x="33715" y="9754"/>
                </a:cubicBezTo>
              </a:path>
            </a:pathLst>
          </a:custGeom>
          <a:noFill/>
          <a:ln w="19050" cap="flat" cmpd="sng">
            <a:solidFill>
              <a:srgbClr val="FF0000"/>
            </a:solidFill>
            <a:prstDash val="solid"/>
            <a:round/>
            <a:headEnd type="none" w="med" len="med"/>
            <a:tailEnd type="none" w="med" len="med"/>
          </a:ln>
        </p:spPr>
      </p:sp>
      <p:cxnSp>
        <p:nvCxnSpPr>
          <p:cNvPr id="7" name="Straight Connector 6"/>
          <p:cNvCxnSpPr>
            <a:stCxn id="10" idx="7"/>
          </p:cNvCxnSpPr>
          <p:nvPr/>
        </p:nvCxnSpPr>
        <p:spPr>
          <a:xfrm flipV="1">
            <a:off x="2278404" y="2400755"/>
            <a:ext cx="494104" cy="507258"/>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2257891" y="2633293"/>
            <a:ext cx="772524" cy="301103"/>
          </a:xfrm>
          <a:prstGeom prst="line">
            <a:avLst/>
          </a:prstGeom>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2772507" y="2400755"/>
            <a:ext cx="257908" cy="23253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Oval 9"/>
          <p:cNvSpPr/>
          <p:nvPr/>
        </p:nvSpPr>
        <p:spPr>
          <a:xfrm>
            <a:off x="2201634" y="2895178"/>
            <a:ext cx="89941" cy="8764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p:cNvSpPr txBox="1"/>
          <p:nvPr/>
        </p:nvSpPr>
        <p:spPr>
          <a:xfrm>
            <a:off x="2740141" y="2368566"/>
            <a:ext cx="357203" cy="32316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CA"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rPr>
              <a:t>8</a:t>
            </a:r>
          </a:p>
        </p:txBody>
      </p:sp>
      <p:sp>
        <p:nvSpPr>
          <p:cNvPr id="12" name="Google Shape;357;p28"/>
          <p:cNvSpPr/>
          <p:nvPr/>
        </p:nvSpPr>
        <p:spPr>
          <a:xfrm>
            <a:off x="5173510" y="2898110"/>
            <a:ext cx="1476464" cy="429530"/>
          </a:xfrm>
          <a:custGeom>
            <a:avLst/>
            <a:gdLst/>
            <a:ahLst/>
            <a:cxnLst/>
            <a:rect l="l" t="t" r="r" b="b"/>
            <a:pathLst>
              <a:path w="33715" h="9754" extrusionOk="0">
                <a:moveTo>
                  <a:pt x="0" y="9243"/>
                </a:moveTo>
                <a:cubicBezTo>
                  <a:pt x="2340" y="5736"/>
                  <a:pt x="5903" y="-2075"/>
                  <a:pt x="9195" y="559"/>
                </a:cubicBezTo>
                <a:cubicBezTo>
                  <a:pt x="11735" y="2592"/>
                  <a:pt x="13191" y="7989"/>
                  <a:pt x="16347" y="7200"/>
                </a:cubicBezTo>
                <a:cubicBezTo>
                  <a:pt x="18048" y="6775"/>
                  <a:pt x="17333" y="3387"/>
                  <a:pt x="18901" y="2603"/>
                </a:cubicBezTo>
                <a:cubicBezTo>
                  <a:pt x="20409" y="1849"/>
                  <a:pt x="20824" y="5848"/>
                  <a:pt x="22477" y="6178"/>
                </a:cubicBezTo>
                <a:cubicBezTo>
                  <a:pt x="26332" y="6947"/>
                  <a:pt x="31958" y="6237"/>
                  <a:pt x="33715" y="9754"/>
                </a:cubicBezTo>
              </a:path>
            </a:pathLst>
          </a:custGeom>
          <a:noFill/>
          <a:ln w="19050" cap="flat" cmpd="sng">
            <a:solidFill>
              <a:srgbClr val="FF0000"/>
            </a:solidFill>
            <a:prstDash val="solid"/>
            <a:round/>
            <a:headEnd type="none" w="med" len="med"/>
            <a:tailEnd type="none" w="med" len="med"/>
          </a:ln>
        </p:spPr>
      </p:sp>
      <p:cxnSp>
        <p:nvCxnSpPr>
          <p:cNvPr id="15" name="Straight Connector 14"/>
          <p:cNvCxnSpPr>
            <a:stCxn id="18" idx="7"/>
          </p:cNvCxnSpPr>
          <p:nvPr/>
        </p:nvCxnSpPr>
        <p:spPr>
          <a:xfrm flipV="1">
            <a:off x="5651718" y="1726357"/>
            <a:ext cx="488243" cy="12021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5631206" y="2653809"/>
            <a:ext cx="772524" cy="301103"/>
          </a:xfrm>
          <a:prstGeom prst="line">
            <a:avLst/>
          </a:prstGeom>
        </p:spPr>
        <p:style>
          <a:lnRef idx="1">
            <a:schemeClr val="accent1"/>
          </a:lnRef>
          <a:fillRef idx="0">
            <a:schemeClr val="accent1"/>
          </a:fillRef>
          <a:effectRef idx="0">
            <a:schemeClr val="accent1"/>
          </a:effectRef>
          <a:fontRef idx="minor">
            <a:schemeClr val="tx1"/>
          </a:fontRef>
        </p:style>
      </p:cxnSp>
      <p:sp>
        <p:nvSpPr>
          <p:cNvPr id="17" name="Rectangle 16"/>
          <p:cNvSpPr/>
          <p:nvPr/>
        </p:nvSpPr>
        <p:spPr>
          <a:xfrm>
            <a:off x="6139961" y="2421271"/>
            <a:ext cx="257908" cy="23253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CA" sz="1350" b="0" i="0" u="none" strike="noStrike" kern="1200" cap="none" spc="0" normalizeH="0" baseline="0" noProof="0" dirty="0">
                <a:ln>
                  <a:noFill/>
                </a:ln>
                <a:solidFill>
                  <a:prstClr val="white"/>
                </a:solidFill>
                <a:effectLst/>
                <a:uLnTx/>
                <a:uFillTx/>
                <a:latin typeface="Calibri" panose="020F0502020204030204"/>
                <a:ea typeface="+mn-ea"/>
                <a:cs typeface="+mn-cs"/>
              </a:rPr>
              <a:t>6</a:t>
            </a:r>
          </a:p>
        </p:txBody>
      </p:sp>
      <p:sp>
        <p:nvSpPr>
          <p:cNvPr id="18" name="Oval 17"/>
          <p:cNvSpPr/>
          <p:nvPr/>
        </p:nvSpPr>
        <p:spPr>
          <a:xfrm>
            <a:off x="5574949" y="2915694"/>
            <a:ext cx="89941" cy="8764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ectangle 19"/>
          <p:cNvSpPr/>
          <p:nvPr/>
        </p:nvSpPr>
        <p:spPr>
          <a:xfrm>
            <a:off x="6139961" y="1723233"/>
            <a:ext cx="257908" cy="23253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p:cNvSpPr/>
          <p:nvPr/>
        </p:nvSpPr>
        <p:spPr>
          <a:xfrm>
            <a:off x="6139961" y="1955200"/>
            <a:ext cx="257908" cy="23253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p:cNvSpPr/>
          <p:nvPr/>
        </p:nvSpPr>
        <p:spPr>
          <a:xfrm>
            <a:off x="6139961" y="2188771"/>
            <a:ext cx="257908" cy="23253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TextBox 25"/>
          <p:cNvSpPr txBox="1"/>
          <p:nvPr/>
        </p:nvSpPr>
        <p:spPr>
          <a:xfrm>
            <a:off x="6106278" y="1689461"/>
            <a:ext cx="366571" cy="5539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CA"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rPr>
              <a:t>88</a:t>
            </a:r>
          </a:p>
        </p:txBody>
      </p:sp>
      <p:sp>
        <p:nvSpPr>
          <p:cNvPr id="28" name="TextBox 27"/>
          <p:cNvSpPr txBox="1"/>
          <p:nvPr/>
        </p:nvSpPr>
        <p:spPr>
          <a:xfrm>
            <a:off x="6098785" y="2148532"/>
            <a:ext cx="366571" cy="5539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CA"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rPr>
              <a:t>29</a:t>
            </a:r>
          </a:p>
        </p:txBody>
      </p:sp>
    </p:spTree>
    <p:extLst>
      <p:ext uri="{BB962C8B-B14F-4D97-AF65-F5344CB8AC3E}">
        <p14:creationId xmlns:p14="http://schemas.microsoft.com/office/powerpoint/2010/main" val="312426867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Problem Variations</a:t>
            </a:r>
          </a:p>
        </p:txBody>
      </p:sp>
      <p:sp>
        <p:nvSpPr>
          <p:cNvPr id="3" name="Content Placeholder 2"/>
          <p:cNvSpPr>
            <a:spLocks noGrp="1"/>
          </p:cNvSpPr>
          <p:nvPr>
            <p:ph idx="1"/>
          </p:nvPr>
        </p:nvSpPr>
        <p:spPr/>
        <p:txBody>
          <a:bodyPr/>
          <a:lstStyle/>
          <a:p>
            <a:pPr marL="0" indent="0">
              <a:buNone/>
            </a:pPr>
            <a:r>
              <a:rPr lang="en" dirty="0">
                <a:solidFill>
                  <a:srgbClr val="1A9988"/>
                </a:solidFill>
                <a:latin typeface="Century Gothic"/>
                <a:ea typeface="Century Gothic"/>
                <a:cs typeface="Century Gothic"/>
                <a:sym typeface="Century Gothic"/>
              </a:rPr>
              <a:t>Series</a:t>
            </a:r>
            <a:endParaRPr lang="en-CA" dirty="0"/>
          </a:p>
        </p:txBody>
      </p:sp>
      <p:sp>
        <p:nvSpPr>
          <p:cNvPr id="4" name="Footer Placeholder 3">
            <a:extLst>
              <a:ext uri="{FF2B5EF4-FFF2-40B4-BE49-F238E27FC236}">
                <a16:creationId xmlns:a16="http://schemas.microsoft.com/office/drawing/2014/main" id="{4E2F08CD-AEB5-4035-A798-90F9C21D7D20}"/>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7AD13C4A-8066-41CC-8F15-8A838BC1B9FA}"/>
              </a:ext>
            </a:extLst>
          </p:cNvPr>
          <p:cNvSpPr>
            <a:spLocks noGrp="1"/>
          </p:cNvSpPr>
          <p:nvPr>
            <p:ph type="sldNum" sz="quarter" idx="12"/>
          </p:nvPr>
        </p:nvSpPr>
        <p:spPr/>
        <p:txBody>
          <a:bodyPr/>
          <a:lstStyle/>
          <a:p>
            <a:fld id="{A577D55C-4B0B-488E-BDEC-E7DCB799A030}" type="slidenum">
              <a:rPr lang="en-CA" smtClean="0"/>
              <a:t>167</a:t>
            </a:fld>
            <a:endParaRPr lang="en-CA"/>
          </a:p>
        </p:txBody>
      </p:sp>
      <p:sp>
        <p:nvSpPr>
          <p:cNvPr id="13" name="Content Placeholder 2"/>
          <p:cNvSpPr txBox="1">
            <a:spLocks/>
          </p:cNvSpPr>
          <p:nvPr/>
        </p:nvSpPr>
        <p:spPr>
          <a:xfrm>
            <a:off x="834114" y="3415075"/>
            <a:ext cx="3312898" cy="1411585"/>
          </a:xfrm>
          <a:prstGeom prst="rect">
            <a:avLst/>
          </a:prstGeom>
        </p:spPr>
        <p:txBody>
          <a:bodyPr vert="horz" lIns="68580" tIns="34290" rIns="68580" bIns="34290" rtlCol="0">
            <a:normAutofit/>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sng" strike="noStrike" kern="1200" cap="none" spc="0" normalizeH="0" baseline="0" noProof="0" dirty="0" err="1">
                <a:ln>
                  <a:noFill/>
                </a:ln>
                <a:solidFill>
                  <a:prstClr val="black"/>
                </a:solidFill>
                <a:effectLst/>
                <a:uLnTx/>
                <a:uFillTx/>
                <a:latin typeface="Calibri" panose="020F0502020204030204"/>
                <a:ea typeface="+mn-ea"/>
                <a:cs typeface="+mn-cs"/>
              </a:rPr>
              <a:t>Univariate</a:t>
            </a:r>
            <a:endParaRPr kumimoji="0" lang="en-CA" sz="2100" b="0" i="0" u="sng"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each point represents one   value (e.g., temperature)</a:t>
            </a:r>
          </a:p>
        </p:txBody>
      </p:sp>
      <p:sp>
        <p:nvSpPr>
          <p:cNvPr id="14" name="Content Placeholder 2"/>
          <p:cNvSpPr txBox="1">
            <a:spLocks/>
          </p:cNvSpPr>
          <p:nvPr/>
        </p:nvSpPr>
        <p:spPr>
          <a:xfrm>
            <a:off x="4309958" y="3400086"/>
            <a:ext cx="3312898" cy="1411585"/>
          </a:xfrm>
          <a:prstGeom prst="rect">
            <a:avLst/>
          </a:prstGeom>
        </p:spPr>
        <p:txBody>
          <a:bodyPr vert="horz" lIns="68580" tIns="34290" rIns="68580" bIns="34290" rtlCol="0">
            <a:normAutofit fontScale="92500"/>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sng" strike="noStrike" kern="1200" cap="none" spc="0" normalizeH="0" baseline="0" noProof="0" dirty="0">
                <a:ln>
                  <a:noFill/>
                </a:ln>
                <a:solidFill>
                  <a:prstClr val="white">
                    <a:lumMod val="85000"/>
                  </a:prstClr>
                </a:solidFill>
                <a:effectLst/>
                <a:uLnTx/>
                <a:uFillTx/>
                <a:latin typeface="Calibri" panose="020F0502020204030204"/>
                <a:ea typeface="+mn-ea"/>
                <a:cs typeface="+mn-cs"/>
              </a:rPr>
              <a:t>Multivariate</a:t>
            </a: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white">
                    <a:lumMod val="85000"/>
                  </a:prstClr>
                </a:solidFill>
                <a:effectLst/>
                <a:uLnTx/>
                <a:uFillTx/>
                <a:latin typeface="Calibri" panose="020F0502020204030204"/>
                <a:ea typeface="+mn-ea"/>
                <a:cs typeface="+mn-cs"/>
              </a:rPr>
              <a:t>each point represents many   values (e.g., temperature, humidity, pressure, wind, etc.)</a:t>
            </a:r>
          </a:p>
        </p:txBody>
      </p:sp>
      <p:sp>
        <p:nvSpPr>
          <p:cNvPr id="6" name="Google Shape;357;p28"/>
          <p:cNvSpPr/>
          <p:nvPr/>
        </p:nvSpPr>
        <p:spPr>
          <a:xfrm>
            <a:off x="1800196" y="2877594"/>
            <a:ext cx="1476464" cy="429530"/>
          </a:xfrm>
          <a:custGeom>
            <a:avLst/>
            <a:gdLst/>
            <a:ahLst/>
            <a:cxnLst/>
            <a:rect l="l" t="t" r="r" b="b"/>
            <a:pathLst>
              <a:path w="33715" h="9754" extrusionOk="0">
                <a:moveTo>
                  <a:pt x="0" y="9243"/>
                </a:moveTo>
                <a:cubicBezTo>
                  <a:pt x="2340" y="5736"/>
                  <a:pt x="5903" y="-2075"/>
                  <a:pt x="9195" y="559"/>
                </a:cubicBezTo>
                <a:cubicBezTo>
                  <a:pt x="11735" y="2592"/>
                  <a:pt x="13191" y="7989"/>
                  <a:pt x="16347" y="7200"/>
                </a:cubicBezTo>
                <a:cubicBezTo>
                  <a:pt x="18048" y="6775"/>
                  <a:pt x="17333" y="3387"/>
                  <a:pt x="18901" y="2603"/>
                </a:cubicBezTo>
                <a:cubicBezTo>
                  <a:pt x="20409" y="1849"/>
                  <a:pt x="20824" y="5848"/>
                  <a:pt x="22477" y="6178"/>
                </a:cubicBezTo>
                <a:cubicBezTo>
                  <a:pt x="26332" y="6947"/>
                  <a:pt x="31958" y="6237"/>
                  <a:pt x="33715" y="9754"/>
                </a:cubicBezTo>
              </a:path>
            </a:pathLst>
          </a:custGeom>
          <a:noFill/>
          <a:ln w="19050" cap="flat" cmpd="sng">
            <a:solidFill>
              <a:srgbClr val="FF0000"/>
            </a:solidFill>
            <a:prstDash val="solid"/>
            <a:round/>
            <a:headEnd type="none" w="med" len="med"/>
            <a:tailEnd type="none" w="med" len="med"/>
          </a:ln>
        </p:spPr>
      </p:sp>
      <p:cxnSp>
        <p:nvCxnSpPr>
          <p:cNvPr id="7" name="Straight Connector 6"/>
          <p:cNvCxnSpPr>
            <a:stCxn id="10" idx="7"/>
          </p:cNvCxnSpPr>
          <p:nvPr/>
        </p:nvCxnSpPr>
        <p:spPr>
          <a:xfrm flipV="1">
            <a:off x="2278404" y="2400755"/>
            <a:ext cx="494104" cy="507258"/>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2257891" y="2633293"/>
            <a:ext cx="772524" cy="301103"/>
          </a:xfrm>
          <a:prstGeom prst="line">
            <a:avLst/>
          </a:prstGeom>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2772507" y="2400755"/>
            <a:ext cx="257908" cy="23253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Oval 9"/>
          <p:cNvSpPr/>
          <p:nvPr/>
        </p:nvSpPr>
        <p:spPr>
          <a:xfrm>
            <a:off x="2201634" y="2895178"/>
            <a:ext cx="89941" cy="87648"/>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extBox 10"/>
          <p:cNvSpPr txBox="1"/>
          <p:nvPr/>
        </p:nvSpPr>
        <p:spPr>
          <a:xfrm>
            <a:off x="2740141" y="2368566"/>
            <a:ext cx="357203" cy="32316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CA"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rPr>
              <a:t>8</a:t>
            </a:r>
          </a:p>
        </p:txBody>
      </p:sp>
      <p:sp>
        <p:nvSpPr>
          <p:cNvPr id="12" name="Google Shape;357;p28"/>
          <p:cNvSpPr/>
          <p:nvPr/>
        </p:nvSpPr>
        <p:spPr>
          <a:xfrm>
            <a:off x="5173510" y="2898110"/>
            <a:ext cx="1476464" cy="429530"/>
          </a:xfrm>
          <a:custGeom>
            <a:avLst/>
            <a:gdLst/>
            <a:ahLst/>
            <a:cxnLst/>
            <a:rect l="l" t="t" r="r" b="b"/>
            <a:pathLst>
              <a:path w="33715" h="9754" extrusionOk="0">
                <a:moveTo>
                  <a:pt x="0" y="9243"/>
                </a:moveTo>
                <a:cubicBezTo>
                  <a:pt x="2340" y="5736"/>
                  <a:pt x="5903" y="-2075"/>
                  <a:pt x="9195" y="559"/>
                </a:cubicBezTo>
                <a:cubicBezTo>
                  <a:pt x="11735" y="2592"/>
                  <a:pt x="13191" y="7989"/>
                  <a:pt x="16347" y="7200"/>
                </a:cubicBezTo>
                <a:cubicBezTo>
                  <a:pt x="18048" y="6775"/>
                  <a:pt x="17333" y="3387"/>
                  <a:pt x="18901" y="2603"/>
                </a:cubicBezTo>
                <a:cubicBezTo>
                  <a:pt x="20409" y="1849"/>
                  <a:pt x="20824" y="5848"/>
                  <a:pt x="22477" y="6178"/>
                </a:cubicBezTo>
                <a:cubicBezTo>
                  <a:pt x="26332" y="6947"/>
                  <a:pt x="31958" y="6237"/>
                  <a:pt x="33715" y="9754"/>
                </a:cubicBezTo>
              </a:path>
            </a:pathLst>
          </a:custGeom>
          <a:noFill/>
          <a:ln w="19050" cap="flat" cmpd="sng">
            <a:solidFill>
              <a:schemeClr val="bg1">
                <a:lumMod val="85000"/>
              </a:schemeClr>
            </a:solidFill>
            <a:prstDash val="solid"/>
            <a:round/>
            <a:headEnd type="none" w="med" len="med"/>
            <a:tailEnd type="none" w="med" len="med"/>
          </a:ln>
        </p:spPr>
      </p:sp>
      <p:cxnSp>
        <p:nvCxnSpPr>
          <p:cNvPr id="15" name="Straight Connector 14"/>
          <p:cNvCxnSpPr>
            <a:stCxn id="18" idx="7"/>
          </p:cNvCxnSpPr>
          <p:nvPr/>
        </p:nvCxnSpPr>
        <p:spPr>
          <a:xfrm flipV="1">
            <a:off x="5651718" y="1726357"/>
            <a:ext cx="488243" cy="120217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5631206" y="2653809"/>
            <a:ext cx="772524" cy="30110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7" name="Rectangle 16"/>
          <p:cNvSpPr/>
          <p:nvPr/>
        </p:nvSpPr>
        <p:spPr>
          <a:xfrm>
            <a:off x="6139961" y="2421271"/>
            <a:ext cx="257908" cy="232538"/>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CA" sz="1350" b="0" i="0" u="none" strike="noStrike" kern="1200" cap="none" spc="0" normalizeH="0" baseline="0" noProof="0" dirty="0">
                <a:ln>
                  <a:noFill/>
                </a:ln>
                <a:solidFill>
                  <a:prstClr val="white"/>
                </a:solidFill>
                <a:effectLst/>
                <a:uLnTx/>
                <a:uFillTx/>
                <a:latin typeface="Calibri" panose="020F0502020204030204"/>
                <a:ea typeface="+mn-ea"/>
                <a:cs typeface="+mn-cs"/>
              </a:rPr>
              <a:t>6</a:t>
            </a:r>
          </a:p>
        </p:txBody>
      </p:sp>
      <p:sp>
        <p:nvSpPr>
          <p:cNvPr id="18" name="Oval 17"/>
          <p:cNvSpPr/>
          <p:nvPr/>
        </p:nvSpPr>
        <p:spPr>
          <a:xfrm>
            <a:off x="5574949" y="2915694"/>
            <a:ext cx="89941" cy="87648"/>
          </a:xfrm>
          <a:prstGeom prst="ellipse">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20" name="Rectangle 19"/>
          <p:cNvSpPr/>
          <p:nvPr/>
        </p:nvSpPr>
        <p:spPr>
          <a:xfrm>
            <a:off x="6139961" y="1723233"/>
            <a:ext cx="257908" cy="232538"/>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p:cNvSpPr/>
          <p:nvPr/>
        </p:nvSpPr>
        <p:spPr>
          <a:xfrm>
            <a:off x="6139961" y="1955200"/>
            <a:ext cx="257908" cy="232538"/>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p:cNvSpPr/>
          <p:nvPr/>
        </p:nvSpPr>
        <p:spPr>
          <a:xfrm>
            <a:off x="6139961" y="2188771"/>
            <a:ext cx="257908" cy="232538"/>
          </a:xfrm>
          <a:prstGeom prst="rect">
            <a:avLst/>
          </a:prstGeom>
          <a:no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TextBox 25"/>
          <p:cNvSpPr txBox="1"/>
          <p:nvPr/>
        </p:nvSpPr>
        <p:spPr>
          <a:xfrm>
            <a:off x="6112141" y="1689461"/>
            <a:ext cx="366571" cy="5539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CA" sz="1500" b="0" i="0" u="none" strike="noStrike" kern="1200" cap="none" spc="0" normalizeH="0" baseline="0" noProof="0" dirty="0">
                <a:ln>
                  <a:noFill/>
                </a:ln>
                <a:solidFill>
                  <a:prstClr val="white">
                    <a:lumMod val="85000"/>
                  </a:prstClr>
                </a:solidFill>
                <a:effectLst/>
                <a:uLnTx/>
                <a:uFillTx/>
                <a:latin typeface="Calibri" panose="020F0502020204030204"/>
                <a:ea typeface="MS PGothic" pitchFamily="34" charset="-128"/>
                <a:cs typeface="+mn-cs"/>
              </a:rPr>
              <a:t>88</a:t>
            </a:r>
          </a:p>
        </p:txBody>
      </p:sp>
      <p:sp>
        <p:nvSpPr>
          <p:cNvPr id="28" name="TextBox 27"/>
          <p:cNvSpPr txBox="1"/>
          <p:nvPr/>
        </p:nvSpPr>
        <p:spPr>
          <a:xfrm>
            <a:off x="6104649" y="2148532"/>
            <a:ext cx="366571" cy="55399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CA" sz="1500" b="0" i="0" u="none" strike="noStrike" kern="1200" cap="none" spc="0" normalizeH="0" baseline="0" noProof="0" dirty="0">
                <a:ln>
                  <a:noFill/>
                </a:ln>
                <a:solidFill>
                  <a:prstClr val="white">
                    <a:lumMod val="85000"/>
                  </a:prstClr>
                </a:solidFill>
                <a:effectLst/>
                <a:uLnTx/>
                <a:uFillTx/>
                <a:latin typeface="Calibri" panose="020F0502020204030204"/>
                <a:ea typeface="MS PGothic" pitchFamily="34" charset="-128"/>
                <a:cs typeface="+mn-cs"/>
              </a:rPr>
              <a:t>29</a:t>
            </a:r>
          </a:p>
        </p:txBody>
      </p:sp>
    </p:spTree>
    <p:extLst>
      <p:ext uri="{BB962C8B-B14F-4D97-AF65-F5344CB8AC3E}">
        <p14:creationId xmlns:p14="http://schemas.microsoft.com/office/powerpoint/2010/main" val="1641889966"/>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Problem Variations</a:t>
            </a:r>
          </a:p>
        </p:txBody>
      </p:sp>
      <p:sp>
        <p:nvSpPr>
          <p:cNvPr id="3" name="Content Placeholder 2"/>
          <p:cNvSpPr>
            <a:spLocks noGrp="1"/>
          </p:cNvSpPr>
          <p:nvPr>
            <p:ph idx="1"/>
          </p:nvPr>
        </p:nvSpPr>
        <p:spPr/>
        <p:txBody>
          <a:bodyPr/>
          <a:lstStyle/>
          <a:p>
            <a:pPr marL="0" indent="0">
              <a:buNone/>
            </a:pPr>
            <a:r>
              <a:rPr lang="en" dirty="0">
                <a:solidFill>
                  <a:srgbClr val="1A9988"/>
                </a:solidFill>
                <a:latin typeface="Century Gothic"/>
                <a:ea typeface="Century Gothic"/>
                <a:cs typeface="Century Gothic"/>
                <a:sym typeface="Century Gothic"/>
              </a:rPr>
              <a:t>Queries</a:t>
            </a:r>
            <a:endParaRPr lang="en-CA" dirty="0"/>
          </a:p>
        </p:txBody>
      </p:sp>
      <p:sp>
        <p:nvSpPr>
          <p:cNvPr id="4" name="Footer Placeholder 3">
            <a:extLst>
              <a:ext uri="{FF2B5EF4-FFF2-40B4-BE49-F238E27FC236}">
                <a16:creationId xmlns:a16="http://schemas.microsoft.com/office/drawing/2014/main" id="{6124AF88-7349-4729-82A2-CE4216A89120}"/>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33F08D33-DDE4-4B70-98D9-188B93F936E9}"/>
              </a:ext>
            </a:extLst>
          </p:cNvPr>
          <p:cNvSpPr>
            <a:spLocks noGrp="1"/>
          </p:cNvSpPr>
          <p:nvPr>
            <p:ph type="sldNum" sz="quarter" idx="12"/>
          </p:nvPr>
        </p:nvSpPr>
        <p:spPr/>
        <p:txBody>
          <a:bodyPr/>
          <a:lstStyle/>
          <a:p>
            <a:fld id="{A577D55C-4B0B-488E-BDEC-E7DCB799A030}" type="slidenum">
              <a:rPr lang="en-CA" smtClean="0"/>
              <a:t>168</a:t>
            </a:fld>
            <a:endParaRPr lang="en-CA"/>
          </a:p>
        </p:txBody>
      </p:sp>
      <p:sp>
        <p:nvSpPr>
          <p:cNvPr id="13" name="Content Placeholder 2"/>
          <p:cNvSpPr txBox="1">
            <a:spLocks/>
          </p:cNvSpPr>
          <p:nvPr/>
        </p:nvSpPr>
        <p:spPr>
          <a:xfrm>
            <a:off x="691422" y="4078388"/>
            <a:ext cx="3455591" cy="1411585"/>
          </a:xfrm>
          <a:prstGeom prst="rect">
            <a:avLst/>
          </a:prstGeom>
        </p:spPr>
        <p:txBody>
          <a:bodyPr vert="horz" lIns="68580" tIns="34290" rIns="68580" bIns="34290" rtlCol="0">
            <a:normAutofit/>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sng" strike="noStrike" kern="1200" cap="none" spc="0" normalizeH="0" baseline="0" noProof="0" dirty="0">
                <a:ln>
                  <a:noFill/>
                </a:ln>
                <a:solidFill>
                  <a:prstClr val="black"/>
                </a:solidFill>
                <a:effectLst/>
                <a:uLnTx/>
                <a:uFillTx/>
                <a:latin typeface="Calibri" panose="020F0502020204030204"/>
                <a:ea typeface="+mn-ea"/>
                <a:cs typeface="+mn-cs"/>
              </a:rPr>
              <a:t>Whole matching</a:t>
            </a: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Entire query </a:t>
            </a: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       Entire candidate</a:t>
            </a:r>
          </a:p>
        </p:txBody>
      </p:sp>
      <p:sp>
        <p:nvSpPr>
          <p:cNvPr id="7" name="Content Placeholder 2"/>
          <p:cNvSpPr txBox="1">
            <a:spLocks/>
          </p:cNvSpPr>
          <p:nvPr/>
        </p:nvSpPr>
        <p:spPr>
          <a:xfrm>
            <a:off x="691422" y="4078388"/>
            <a:ext cx="3455591" cy="1411585"/>
          </a:xfrm>
          <a:prstGeom prst="rect">
            <a:avLst/>
          </a:prstGeom>
        </p:spPr>
        <p:txBody>
          <a:bodyPr vert="horz" lIns="68580" tIns="34290" rIns="68580" bIns="34290" rtlCol="0">
            <a:normAutofit/>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sng" strike="noStrike" kern="1200" cap="none" spc="0" normalizeH="0" baseline="0" noProof="0" dirty="0">
                <a:ln>
                  <a:noFill/>
                </a:ln>
                <a:solidFill>
                  <a:prstClr val="black"/>
                </a:solidFill>
                <a:effectLst/>
                <a:uLnTx/>
                <a:uFillTx/>
                <a:latin typeface="Calibri" panose="020F0502020204030204"/>
                <a:ea typeface="+mn-ea"/>
                <a:cs typeface="+mn-cs"/>
              </a:rPr>
              <a:t>Whole matching</a:t>
            </a: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Entire </a:t>
            </a:r>
            <a:r>
              <a:rPr kumimoji="0" lang="en-CA" sz="2100" b="0" i="0" u="none" strike="noStrike" kern="1200" cap="none" spc="0" normalizeH="0" baseline="0" noProof="0" dirty="0">
                <a:ln>
                  <a:noFill/>
                </a:ln>
                <a:solidFill>
                  <a:srgbClr val="70AD47"/>
                </a:solidFill>
                <a:effectLst/>
                <a:uLnTx/>
                <a:uFillTx/>
                <a:latin typeface="Calibri" panose="020F0502020204030204"/>
                <a:ea typeface="+mn-ea"/>
                <a:cs typeface="+mn-cs"/>
              </a:rPr>
              <a:t>query</a:t>
            </a: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       Entire </a:t>
            </a:r>
            <a:r>
              <a:rPr kumimoji="0" lang="en-CA" sz="2100" b="0" i="0" u="none" strike="noStrike" kern="1200" cap="none" spc="0" normalizeH="0" baseline="0" noProof="0" dirty="0">
                <a:ln>
                  <a:noFill/>
                </a:ln>
                <a:solidFill>
                  <a:srgbClr val="FF0000"/>
                </a:solidFill>
                <a:effectLst/>
                <a:uLnTx/>
                <a:uFillTx/>
                <a:latin typeface="Calibri" panose="020F0502020204030204"/>
                <a:ea typeface="+mn-ea"/>
                <a:cs typeface="+mn-cs"/>
              </a:rPr>
              <a:t>candidate</a:t>
            </a:r>
          </a:p>
        </p:txBody>
      </p:sp>
      <p:sp>
        <p:nvSpPr>
          <p:cNvPr id="8" name="Google Shape;357;p28"/>
          <p:cNvSpPr/>
          <p:nvPr/>
        </p:nvSpPr>
        <p:spPr>
          <a:xfrm>
            <a:off x="1800196" y="3169899"/>
            <a:ext cx="1476464" cy="429530"/>
          </a:xfrm>
          <a:custGeom>
            <a:avLst/>
            <a:gdLst/>
            <a:ahLst/>
            <a:cxnLst/>
            <a:rect l="l" t="t" r="r" b="b"/>
            <a:pathLst>
              <a:path w="33715" h="9754" extrusionOk="0">
                <a:moveTo>
                  <a:pt x="0" y="9243"/>
                </a:moveTo>
                <a:cubicBezTo>
                  <a:pt x="2340" y="5736"/>
                  <a:pt x="5903" y="-2075"/>
                  <a:pt x="9195" y="559"/>
                </a:cubicBezTo>
                <a:cubicBezTo>
                  <a:pt x="11735" y="2592"/>
                  <a:pt x="13191" y="7989"/>
                  <a:pt x="16347" y="7200"/>
                </a:cubicBezTo>
                <a:cubicBezTo>
                  <a:pt x="18048" y="6775"/>
                  <a:pt x="17333" y="3387"/>
                  <a:pt x="18901" y="2603"/>
                </a:cubicBezTo>
                <a:cubicBezTo>
                  <a:pt x="20409" y="1849"/>
                  <a:pt x="20824" y="5848"/>
                  <a:pt x="22477" y="6178"/>
                </a:cubicBezTo>
                <a:cubicBezTo>
                  <a:pt x="26332" y="6947"/>
                  <a:pt x="31958" y="6237"/>
                  <a:pt x="33715" y="9754"/>
                </a:cubicBezTo>
              </a:path>
            </a:pathLst>
          </a:custGeom>
          <a:noFill/>
          <a:ln w="19050" cap="flat" cmpd="sng">
            <a:solidFill>
              <a:srgbClr val="FF0000"/>
            </a:solidFill>
            <a:prstDash val="solid"/>
            <a:round/>
            <a:headEnd type="none" w="med" len="med"/>
            <a:tailEnd type="none" w="med" len="med"/>
          </a:ln>
        </p:spPr>
      </p:sp>
      <p:sp>
        <p:nvSpPr>
          <p:cNvPr id="9" name="Google Shape;358;p28"/>
          <p:cNvSpPr/>
          <p:nvPr/>
        </p:nvSpPr>
        <p:spPr>
          <a:xfrm>
            <a:off x="1807005" y="3089610"/>
            <a:ext cx="1476487" cy="460212"/>
          </a:xfrm>
          <a:custGeom>
            <a:avLst/>
            <a:gdLst/>
            <a:ahLst/>
            <a:cxnLst/>
            <a:rect l="l" t="t" r="r" b="b"/>
            <a:pathLst>
              <a:path w="32576" h="9750" extrusionOk="0">
                <a:moveTo>
                  <a:pt x="0" y="9750"/>
                </a:moveTo>
                <a:cubicBezTo>
                  <a:pt x="2741" y="7009"/>
                  <a:pt x="3127" y="1799"/>
                  <a:pt x="6668" y="225"/>
                </a:cubicBezTo>
                <a:cubicBezTo>
                  <a:pt x="9869" y="-1198"/>
                  <a:pt x="11246" y="5726"/>
                  <a:pt x="14288" y="7464"/>
                </a:cubicBezTo>
                <a:cubicBezTo>
                  <a:pt x="18105" y="9644"/>
                  <a:pt x="23072" y="6380"/>
                  <a:pt x="27242" y="4988"/>
                </a:cubicBezTo>
                <a:cubicBezTo>
                  <a:pt x="28933" y="4424"/>
                  <a:pt x="30847" y="4174"/>
                  <a:pt x="32576" y="4607"/>
                </a:cubicBezTo>
              </a:path>
            </a:pathLst>
          </a:custGeom>
          <a:noFill/>
          <a:ln w="19050" cap="flat" cmpd="sng">
            <a:solidFill>
              <a:srgbClr val="00B050"/>
            </a:solidFill>
            <a:prstDash val="solid"/>
            <a:round/>
            <a:headEnd type="none" w="med" len="med"/>
            <a:tailEnd type="none" w="med" len="med"/>
          </a:ln>
        </p:spPr>
      </p:sp>
    </p:spTree>
    <p:extLst>
      <p:ext uri="{BB962C8B-B14F-4D97-AF65-F5344CB8AC3E}">
        <p14:creationId xmlns:p14="http://schemas.microsoft.com/office/powerpoint/2010/main" val="227860306"/>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Problem Variations</a:t>
            </a:r>
          </a:p>
        </p:txBody>
      </p:sp>
      <p:sp>
        <p:nvSpPr>
          <p:cNvPr id="3" name="Content Placeholder 2"/>
          <p:cNvSpPr>
            <a:spLocks noGrp="1"/>
          </p:cNvSpPr>
          <p:nvPr>
            <p:ph idx="1"/>
          </p:nvPr>
        </p:nvSpPr>
        <p:spPr/>
        <p:txBody>
          <a:bodyPr/>
          <a:lstStyle/>
          <a:p>
            <a:pPr marL="0" indent="0">
              <a:buNone/>
            </a:pPr>
            <a:r>
              <a:rPr lang="en" dirty="0">
                <a:solidFill>
                  <a:srgbClr val="1A9988"/>
                </a:solidFill>
                <a:latin typeface="Century Gothic"/>
                <a:ea typeface="Century Gothic"/>
                <a:cs typeface="Century Gothic"/>
                <a:sym typeface="Century Gothic"/>
              </a:rPr>
              <a:t>Queries</a:t>
            </a:r>
            <a:endParaRPr lang="en-CA" dirty="0"/>
          </a:p>
        </p:txBody>
      </p:sp>
      <p:sp>
        <p:nvSpPr>
          <p:cNvPr id="4" name="Footer Placeholder 3">
            <a:extLst>
              <a:ext uri="{FF2B5EF4-FFF2-40B4-BE49-F238E27FC236}">
                <a16:creationId xmlns:a16="http://schemas.microsoft.com/office/drawing/2014/main" id="{D220AC3E-9D98-4674-9FBC-0981CFFF7C02}"/>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9D51EB75-0056-4A8F-A21C-D8D06A895550}"/>
              </a:ext>
            </a:extLst>
          </p:cNvPr>
          <p:cNvSpPr>
            <a:spLocks noGrp="1"/>
          </p:cNvSpPr>
          <p:nvPr>
            <p:ph type="sldNum" sz="quarter" idx="12"/>
          </p:nvPr>
        </p:nvSpPr>
        <p:spPr/>
        <p:txBody>
          <a:bodyPr/>
          <a:lstStyle/>
          <a:p>
            <a:fld id="{A577D55C-4B0B-488E-BDEC-E7DCB799A030}" type="slidenum">
              <a:rPr lang="en-CA" smtClean="0"/>
              <a:t>169</a:t>
            </a:fld>
            <a:endParaRPr lang="en-CA"/>
          </a:p>
        </p:txBody>
      </p:sp>
      <p:sp>
        <p:nvSpPr>
          <p:cNvPr id="13" name="Content Placeholder 2"/>
          <p:cNvSpPr txBox="1">
            <a:spLocks/>
          </p:cNvSpPr>
          <p:nvPr/>
        </p:nvSpPr>
        <p:spPr>
          <a:xfrm>
            <a:off x="691422" y="4078388"/>
            <a:ext cx="3455591" cy="1411585"/>
          </a:xfrm>
          <a:prstGeom prst="rect">
            <a:avLst/>
          </a:prstGeom>
        </p:spPr>
        <p:txBody>
          <a:bodyPr vert="horz" lIns="68580" tIns="34290" rIns="68580" bIns="34290" rtlCol="0">
            <a:normAutofit/>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sng" strike="noStrike" kern="1200" cap="none" spc="0" normalizeH="0" baseline="0" noProof="0" dirty="0">
                <a:ln>
                  <a:noFill/>
                </a:ln>
                <a:solidFill>
                  <a:prstClr val="black"/>
                </a:solidFill>
                <a:effectLst/>
                <a:uLnTx/>
                <a:uFillTx/>
                <a:latin typeface="Calibri" panose="020F0502020204030204"/>
                <a:ea typeface="+mn-ea"/>
                <a:cs typeface="+mn-cs"/>
              </a:rPr>
              <a:t>Whole matching</a:t>
            </a: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Entire </a:t>
            </a:r>
            <a:r>
              <a:rPr kumimoji="0" lang="en-CA" sz="2100" b="0" i="0" u="none" strike="noStrike" kern="1200" cap="none" spc="0" normalizeH="0" baseline="0" noProof="0" dirty="0">
                <a:ln>
                  <a:noFill/>
                </a:ln>
                <a:solidFill>
                  <a:srgbClr val="70AD47"/>
                </a:solidFill>
                <a:effectLst/>
                <a:uLnTx/>
                <a:uFillTx/>
                <a:latin typeface="Calibri" panose="020F0502020204030204"/>
                <a:ea typeface="+mn-ea"/>
                <a:cs typeface="+mn-cs"/>
              </a:rPr>
              <a:t>query</a:t>
            </a: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       Entire </a:t>
            </a:r>
            <a:r>
              <a:rPr kumimoji="0" lang="en-CA" sz="2100" b="0" i="0" u="none" strike="noStrike" kern="1200" cap="none" spc="0" normalizeH="0" baseline="0" noProof="0" dirty="0">
                <a:ln>
                  <a:noFill/>
                </a:ln>
                <a:solidFill>
                  <a:srgbClr val="FF0000"/>
                </a:solidFill>
                <a:effectLst/>
                <a:uLnTx/>
                <a:uFillTx/>
                <a:latin typeface="Calibri" panose="020F0502020204030204"/>
                <a:ea typeface="+mn-ea"/>
                <a:cs typeface="+mn-cs"/>
              </a:rPr>
              <a:t>candidate</a:t>
            </a:r>
          </a:p>
        </p:txBody>
      </p:sp>
      <p:sp>
        <p:nvSpPr>
          <p:cNvPr id="14" name="Content Placeholder 2"/>
          <p:cNvSpPr txBox="1">
            <a:spLocks/>
          </p:cNvSpPr>
          <p:nvPr/>
        </p:nvSpPr>
        <p:spPr>
          <a:xfrm>
            <a:off x="3987094" y="4109748"/>
            <a:ext cx="4905821" cy="1411585"/>
          </a:xfrm>
          <a:prstGeom prst="rect">
            <a:avLst/>
          </a:prstGeom>
        </p:spPr>
        <p:txBody>
          <a:bodyPr vert="horz" lIns="68580" tIns="34290" rIns="68580" bIns="34290" rtlCol="0">
            <a:normAutofit/>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sng" strike="noStrike" kern="1200" cap="none" spc="0" normalizeH="0" baseline="0" noProof="0" dirty="0">
                <a:ln>
                  <a:noFill/>
                </a:ln>
                <a:solidFill>
                  <a:prstClr val="black"/>
                </a:solidFill>
                <a:effectLst/>
                <a:uLnTx/>
                <a:uFillTx/>
                <a:latin typeface="Calibri" panose="020F0502020204030204"/>
                <a:ea typeface="+mn-ea"/>
                <a:cs typeface="+mn-cs"/>
              </a:rPr>
              <a:t>Subsequence matching</a:t>
            </a:r>
          </a:p>
          <a:p>
            <a:pPr marL="0" marR="0" lvl="0" indent="0" algn="l"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		Entire </a:t>
            </a:r>
            <a:r>
              <a:rPr kumimoji="0" lang="en-CA" sz="2100" b="0" i="0" u="none" strike="noStrike" kern="1200" cap="none" spc="0" normalizeH="0" baseline="0" noProof="0" dirty="0">
                <a:ln>
                  <a:noFill/>
                </a:ln>
                <a:solidFill>
                  <a:srgbClr val="70AD47"/>
                </a:solidFill>
                <a:effectLst/>
                <a:uLnTx/>
                <a:uFillTx/>
                <a:latin typeface="Calibri" panose="020F0502020204030204"/>
                <a:ea typeface="+mn-ea"/>
                <a:cs typeface="+mn-cs"/>
              </a:rPr>
              <a:t>query</a:t>
            </a:r>
          </a:p>
          <a:p>
            <a:pPr marL="0" marR="0" lvl="0" indent="0" algn="l"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		A subsequence of a </a:t>
            </a:r>
            <a:r>
              <a:rPr kumimoji="0" lang="en-CA" sz="2100" b="0" i="0" u="none" strike="noStrike" kern="1200" cap="none" spc="0" normalizeH="0" baseline="0" noProof="0" dirty="0">
                <a:ln>
                  <a:noFill/>
                </a:ln>
                <a:solidFill>
                  <a:srgbClr val="FF0000"/>
                </a:solidFill>
                <a:effectLst/>
                <a:uLnTx/>
                <a:uFillTx/>
                <a:latin typeface="Calibri" panose="020F0502020204030204"/>
                <a:ea typeface="+mn-ea"/>
                <a:cs typeface="+mn-cs"/>
              </a:rPr>
              <a:t>candidate</a:t>
            </a:r>
          </a:p>
        </p:txBody>
      </p:sp>
      <p:sp>
        <p:nvSpPr>
          <p:cNvPr id="16" name="Google Shape;357;p28"/>
          <p:cNvSpPr/>
          <p:nvPr/>
        </p:nvSpPr>
        <p:spPr>
          <a:xfrm>
            <a:off x="1800196" y="3169899"/>
            <a:ext cx="1476464" cy="429530"/>
          </a:xfrm>
          <a:custGeom>
            <a:avLst/>
            <a:gdLst/>
            <a:ahLst/>
            <a:cxnLst/>
            <a:rect l="l" t="t" r="r" b="b"/>
            <a:pathLst>
              <a:path w="33715" h="9754" extrusionOk="0">
                <a:moveTo>
                  <a:pt x="0" y="9243"/>
                </a:moveTo>
                <a:cubicBezTo>
                  <a:pt x="2340" y="5736"/>
                  <a:pt x="5903" y="-2075"/>
                  <a:pt x="9195" y="559"/>
                </a:cubicBezTo>
                <a:cubicBezTo>
                  <a:pt x="11735" y="2592"/>
                  <a:pt x="13191" y="7989"/>
                  <a:pt x="16347" y="7200"/>
                </a:cubicBezTo>
                <a:cubicBezTo>
                  <a:pt x="18048" y="6775"/>
                  <a:pt x="17333" y="3387"/>
                  <a:pt x="18901" y="2603"/>
                </a:cubicBezTo>
                <a:cubicBezTo>
                  <a:pt x="20409" y="1849"/>
                  <a:pt x="20824" y="5848"/>
                  <a:pt x="22477" y="6178"/>
                </a:cubicBezTo>
                <a:cubicBezTo>
                  <a:pt x="26332" y="6947"/>
                  <a:pt x="31958" y="6237"/>
                  <a:pt x="33715" y="9754"/>
                </a:cubicBezTo>
              </a:path>
            </a:pathLst>
          </a:custGeom>
          <a:noFill/>
          <a:ln w="19050" cap="flat" cmpd="sng">
            <a:solidFill>
              <a:srgbClr val="FF0000"/>
            </a:solidFill>
            <a:prstDash val="solid"/>
            <a:round/>
            <a:headEnd type="none" w="med" len="med"/>
            <a:tailEnd type="none" w="med" len="med"/>
          </a:ln>
        </p:spPr>
      </p:sp>
      <p:sp>
        <p:nvSpPr>
          <p:cNvPr id="17" name="Google Shape;358;p28"/>
          <p:cNvSpPr/>
          <p:nvPr/>
        </p:nvSpPr>
        <p:spPr>
          <a:xfrm>
            <a:off x="1807005" y="3089610"/>
            <a:ext cx="1476487" cy="460212"/>
          </a:xfrm>
          <a:custGeom>
            <a:avLst/>
            <a:gdLst/>
            <a:ahLst/>
            <a:cxnLst/>
            <a:rect l="l" t="t" r="r" b="b"/>
            <a:pathLst>
              <a:path w="32576" h="9750" extrusionOk="0">
                <a:moveTo>
                  <a:pt x="0" y="9750"/>
                </a:moveTo>
                <a:cubicBezTo>
                  <a:pt x="2741" y="7009"/>
                  <a:pt x="3127" y="1799"/>
                  <a:pt x="6668" y="225"/>
                </a:cubicBezTo>
                <a:cubicBezTo>
                  <a:pt x="9869" y="-1198"/>
                  <a:pt x="11246" y="5726"/>
                  <a:pt x="14288" y="7464"/>
                </a:cubicBezTo>
                <a:cubicBezTo>
                  <a:pt x="18105" y="9644"/>
                  <a:pt x="23072" y="6380"/>
                  <a:pt x="27242" y="4988"/>
                </a:cubicBezTo>
                <a:cubicBezTo>
                  <a:pt x="28933" y="4424"/>
                  <a:pt x="30847" y="4174"/>
                  <a:pt x="32576" y="4607"/>
                </a:cubicBezTo>
              </a:path>
            </a:pathLst>
          </a:custGeom>
          <a:noFill/>
          <a:ln w="19050" cap="flat" cmpd="sng">
            <a:solidFill>
              <a:srgbClr val="00B050"/>
            </a:solidFill>
            <a:prstDash val="solid"/>
            <a:round/>
            <a:headEnd type="none" w="med" len="med"/>
            <a:tailEnd type="none" w="med" len="med"/>
          </a:ln>
        </p:spPr>
      </p:sp>
      <p:sp>
        <p:nvSpPr>
          <p:cNvPr id="18" name="Google Shape;359;p28"/>
          <p:cNvSpPr/>
          <p:nvPr/>
        </p:nvSpPr>
        <p:spPr>
          <a:xfrm>
            <a:off x="5276659" y="3157425"/>
            <a:ext cx="1476464" cy="429530"/>
          </a:xfrm>
          <a:custGeom>
            <a:avLst/>
            <a:gdLst/>
            <a:ahLst/>
            <a:cxnLst/>
            <a:rect l="l" t="t" r="r" b="b"/>
            <a:pathLst>
              <a:path w="33715" h="9754" extrusionOk="0">
                <a:moveTo>
                  <a:pt x="0" y="9243"/>
                </a:moveTo>
                <a:cubicBezTo>
                  <a:pt x="2340" y="5736"/>
                  <a:pt x="5903" y="-2075"/>
                  <a:pt x="9195" y="559"/>
                </a:cubicBezTo>
                <a:cubicBezTo>
                  <a:pt x="11735" y="2592"/>
                  <a:pt x="13191" y="7989"/>
                  <a:pt x="16347" y="7200"/>
                </a:cubicBezTo>
                <a:cubicBezTo>
                  <a:pt x="18048" y="6775"/>
                  <a:pt x="17333" y="3387"/>
                  <a:pt x="18901" y="2603"/>
                </a:cubicBezTo>
                <a:cubicBezTo>
                  <a:pt x="20409" y="1849"/>
                  <a:pt x="20824" y="5848"/>
                  <a:pt x="22477" y="6178"/>
                </a:cubicBezTo>
                <a:cubicBezTo>
                  <a:pt x="26332" y="6947"/>
                  <a:pt x="31958" y="6237"/>
                  <a:pt x="33715" y="9754"/>
                </a:cubicBezTo>
              </a:path>
            </a:pathLst>
          </a:custGeom>
          <a:noFill/>
          <a:ln w="19050" cap="flat" cmpd="sng">
            <a:solidFill>
              <a:srgbClr val="FF0000"/>
            </a:solidFill>
            <a:prstDash val="solid"/>
            <a:round/>
            <a:headEnd type="none" w="med" len="med"/>
            <a:tailEnd type="none" w="med" len="med"/>
          </a:ln>
        </p:spPr>
      </p:sp>
      <p:sp>
        <p:nvSpPr>
          <p:cNvPr id="19" name="Google Shape;360;p28"/>
          <p:cNvSpPr/>
          <p:nvPr/>
        </p:nvSpPr>
        <p:spPr>
          <a:xfrm>
            <a:off x="5888652" y="3174756"/>
            <a:ext cx="501806" cy="167681"/>
          </a:xfrm>
          <a:custGeom>
            <a:avLst/>
            <a:gdLst/>
            <a:ahLst/>
            <a:cxnLst/>
            <a:rect l="l" t="t" r="r" b="b"/>
            <a:pathLst>
              <a:path w="26763" h="8943" extrusionOk="0">
                <a:moveTo>
                  <a:pt x="0" y="5353"/>
                </a:moveTo>
                <a:cubicBezTo>
                  <a:pt x="1121" y="5633"/>
                  <a:pt x="1940" y="6620"/>
                  <a:pt x="2974" y="7137"/>
                </a:cubicBezTo>
                <a:cubicBezTo>
                  <a:pt x="5744" y="8521"/>
                  <a:pt x="5824" y="0"/>
                  <a:pt x="8921" y="0"/>
                </a:cubicBezTo>
                <a:cubicBezTo>
                  <a:pt x="13442" y="0"/>
                  <a:pt x="16010" y="5613"/>
                  <a:pt x="19626" y="8326"/>
                </a:cubicBezTo>
                <a:cubicBezTo>
                  <a:pt x="21555" y="9773"/>
                  <a:pt x="24606" y="8216"/>
                  <a:pt x="26763" y="7137"/>
                </a:cubicBezTo>
              </a:path>
            </a:pathLst>
          </a:custGeom>
          <a:noFill/>
          <a:ln w="19050" cap="flat" cmpd="sng">
            <a:solidFill>
              <a:srgbClr val="00B050"/>
            </a:solidFill>
            <a:prstDash val="solid"/>
            <a:round/>
            <a:headEnd type="none" w="med" len="med"/>
            <a:tailEnd type="none" w="med" len="med"/>
          </a:ln>
        </p:spPr>
      </p:sp>
    </p:spTree>
    <p:extLst>
      <p:ext uri="{BB962C8B-B14F-4D97-AF65-F5344CB8AC3E}">
        <p14:creationId xmlns:p14="http://schemas.microsoft.com/office/powerpoint/2010/main" val="322077063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1"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ABB3F916-EB11-4454-9D39-696831251937}" type="slidenum">
              <a:rPr lang="en-US" smtClean="0">
                <a:solidFill>
                  <a:srgbClr val="FFFFFF"/>
                </a:solidFill>
              </a:rPr>
              <a:pPr fontAlgn="base">
                <a:spcBef>
                  <a:spcPct val="0"/>
                </a:spcBef>
                <a:spcAft>
                  <a:spcPct val="0"/>
                </a:spcAft>
                <a:defRPr/>
              </a:pPr>
              <a:t>17</a:t>
            </a:fld>
            <a:endParaRPr lang="en-US">
              <a:solidFill>
                <a:srgbClr val="FFFFFF"/>
              </a:solidFill>
            </a:endParaRPr>
          </a:p>
        </p:txBody>
      </p:sp>
      <p:pic>
        <p:nvPicPr>
          <p:cNvPr id="51204" name="Picture 32"/>
          <p:cNvPicPr>
            <a:picLocks noChangeAspect="1" noChangeArrowheads="1"/>
          </p:cNvPicPr>
          <p:nvPr/>
        </p:nvPicPr>
        <p:blipFill>
          <a:blip r:embed="rId2">
            <a:extLst>
              <a:ext uri="{28A0092B-C50C-407E-A947-70E740481C1C}">
                <a14:useLocalDpi xmlns:a14="http://schemas.microsoft.com/office/drawing/2010/main" val="0"/>
              </a:ext>
            </a:extLst>
          </a:blip>
          <a:srcRect l="7588" t="25641" r="7684"/>
          <a:stretch>
            <a:fillRect/>
          </a:stretch>
        </p:blipFill>
        <p:spPr bwMode="auto">
          <a:xfrm>
            <a:off x="4722815" y="1720852"/>
            <a:ext cx="3959225" cy="1560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2" name="Line 33"/>
          <p:cNvSpPr>
            <a:spLocks noChangeShapeType="1"/>
          </p:cNvSpPr>
          <p:nvPr/>
        </p:nvSpPr>
        <p:spPr bwMode="auto">
          <a:xfrm>
            <a:off x="4703763" y="3406775"/>
            <a:ext cx="3960812" cy="0"/>
          </a:xfrm>
          <a:prstGeom prst="line">
            <a:avLst/>
          </a:prstGeom>
          <a:noFill/>
          <a:ln w="9525">
            <a:solidFill>
              <a:srgbClr val="99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33" name="AutoShape 34"/>
          <p:cNvSpPr>
            <a:spLocks noChangeArrowheads="1"/>
          </p:cNvSpPr>
          <p:nvPr/>
        </p:nvSpPr>
        <p:spPr bwMode="auto">
          <a:xfrm>
            <a:off x="4681540"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4" name="AutoShape 35"/>
          <p:cNvSpPr>
            <a:spLocks noChangeArrowheads="1"/>
          </p:cNvSpPr>
          <p:nvPr/>
        </p:nvSpPr>
        <p:spPr bwMode="auto">
          <a:xfrm>
            <a:off x="5049838" y="3494089"/>
            <a:ext cx="309562"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5" name="AutoShape 36"/>
          <p:cNvSpPr>
            <a:spLocks noChangeArrowheads="1"/>
          </p:cNvSpPr>
          <p:nvPr/>
        </p:nvSpPr>
        <p:spPr bwMode="auto">
          <a:xfrm>
            <a:off x="6154740"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6" name="AutoShape 37"/>
          <p:cNvSpPr>
            <a:spLocks noChangeArrowheads="1"/>
          </p:cNvSpPr>
          <p:nvPr/>
        </p:nvSpPr>
        <p:spPr bwMode="auto">
          <a:xfrm>
            <a:off x="6523040"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7" name="AutoShape 38"/>
          <p:cNvSpPr>
            <a:spLocks noChangeArrowheads="1"/>
          </p:cNvSpPr>
          <p:nvPr/>
        </p:nvSpPr>
        <p:spPr bwMode="auto">
          <a:xfrm>
            <a:off x="6894513" y="3494089"/>
            <a:ext cx="311150"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8" name="AutoShape 39"/>
          <p:cNvSpPr>
            <a:spLocks noChangeArrowheads="1"/>
          </p:cNvSpPr>
          <p:nvPr/>
        </p:nvSpPr>
        <p:spPr bwMode="auto">
          <a:xfrm>
            <a:off x="7262813" y="3494089"/>
            <a:ext cx="309562"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39" name="AutoShape 40"/>
          <p:cNvSpPr>
            <a:spLocks noChangeArrowheads="1"/>
          </p:cNvSpPr>
          <p:nvPr/>
        </p:nvSpPr>
        <p:spPr bwMode="auto">
          <a:xfrm>
            <a:off x="7631113" y="3494089"/>
            <a:ext cx="309562"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40" name="AutoShape 41"/>
          <p:cNvSpPr>
            <a:spLocks noChangeArrowheads="1"/>
          </p:cNvSpPr>
          <p:nvPr/>
        </p:nvSpPr>
        <p:spPr bwMode="auto">
          <a:xfrm>
            <a:off x="7999415"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41" name="AutoShape 42"/>
          <p:cNvSpPr>
            <a:spLocks noChangeArrowheads="1"/>
          </p:cNvSpPr>
          <p:nvPr/>
        </p:nvSpPr>
        <p:spPr bwMode="auto">
          <a:xfrm>
            <a:off x="5786440"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42" name="AutoShape 43"/>
          <p:cNvSpPr>
            <a:spLocks noChangeArrowheads="1"/>
          </p:cNvSpPr>
          <p:nvPr/>
        </p:nvSpPr>
        <p:spPr bwMode="auto">
          <a:xfrm>
            <a:off x="5418138" y="3494089"/>
            <a:ext cx="309562"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43" name="Line 44"/>
          <p:cNvSpPr>
            <a:spLocks noChangeShapeType="1"/>
          </p:cNvSpPr>
          <p:nvPr/>
        </p:nvSpPr>
        <p:spPr bwMode="auto">
          <a:xfrm>
            <a:off x="5570538" y="2947988"/>
            <a:ext cx="4762" cy="950912"/>
          </a:xfrm>
          <a:prstGeom prst="line">
            <a:avLst/>
          </a:prstGeom>
          <a:noFill/>
          <a:ln w="6350">
            <a:solidFill>
              <a:srgbClr val="3333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44" name="AutoShape 45"/>
          <p:cNvSpPr>
            <a:spLocks noChangeArrowheads="1"/>
          </p:cNvSpPr>
          <p:nvPr/>
        </p:nvSpPr>
        <p:spPr bwMode="auto">
          <a:xfrm>
            <a:off x="8367714" y="3494089"/>
            <a:ext cx="314325" cy="312737"/>
          </a:xfrm>
          <a:prstGeom prst="roundRect">
            <a:avLst>
              <a:gd name="adj" fmla="val 16667"/>
            </a:avLst>
          </a:prstGeom>
          <a:solidFill>
            <a:srgbClr val="EAEAEA"/>
          </a:solidFill>
          <a:ln w="9525">
            <a:solidFill>
              <a:srgbClr val="96969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auto">
              <a:spcBef>
                <a:spcPts val="0"/>
              </a:spcBef>
              <a:spcAft>
                <a:spcPts val="0"/>
              </a:spcAft>
              <a:defRPr/>
            </a:pPr>
            <a:endParaRPr lang="en-US" kern="0">
              <a:solidFill>
                <a:sysClr val="windowText" lastClr="000000"/>
              </a:solidFill>
              <a:latin typeface="Georgia"/>
            </a:endParaRPr>
          </a:p>
        </p:txBody>
      </p:sp>
      <p:sp>
        <p:nvSpPr>
          <p:cNvPr id="145" name="Line 46"/>
          <p:cNvSpPr>
            <a:spLocks noChangeShapeType="1"/>
          </p:cNvSpPr>
          <p:nvPr/>
        </p:nvSpPr>
        <p:spPr bwMode="auto">
          <a:xfrm flipH="1">
            <a:off x="5588000" y="2952750"/>
            <a:ext cx="14288" cy="946151"/>
          </a:xfrm>
          <a:prstGeom prst="line">
            <a:avLst/>
          </a:prstGeom>
          <a:noFill/>
          <a:ln w="6350">
            <a:solidFill>
              <a:srgbClr val="3333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46" name="Text Box 23"/>
          <p:cNvSpPr txBox="1">
            <a:spLocks noChangeArrowheads="1"/>
          </p:cNvSpPr>
          <p:nvPr/>
        </p:nvSpPr>
        <p:spPr bwMode="auto">
          <a:xfrm>
            <a:off x="6653213" y="3878264"/>
            <a:ext cx="21145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plant membrane</a:t>
            </a:r>
            <a:r>
              <a:rPr lang="en-US" altLang="ja-JP" sz="1600" kern="0" dirty="0">
                <a:solidFill>
                  <a:srgbClr val="FFFF00"/>
                </a:solidFill>
                <a:latin typeface="Times New Roman" pitchFamily="18" charset="0"/>
                <a:ea typeface="MS Mincho" pitchFamily="49" charset="-128"/>
              </a:rPr>
              <a:t> </a:t>
            </a:r>
            <a:endParaRPr lang="en-US" sz="1600" kern="0" dirty="0">
              <a:solidFill>
                <a:srgbClr val="FFFF00"/>
              </a:solidFill>
            </a:endParaRPr>
          </a:p>
        </p:txBody>
      </p:sp>
      <p:sp>
        <p:nvSpPr>
          <p:cNvPr id="147" name="Text Box 24"/>
          <p:cNvSpPr txBox="1">
            <a:spLocks noChangeArrowheads="1"/>
          </p:cNvSpPr>
          <p:nvPr/>
        </p:nvSpPr>
        <p:spPr bwMode="auto">
          <a:xfrm>
            <a:off x="4500563" y="4081464"/>
            <a:ext cx="1498600"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err="1">
                <a:solidFill>
                  <a:srgbClr val="000000"/>
                </a:solidFill>
                <a:latin typeface="Times New Roman" pitchFamily="18" charset="0"/>
                <a:ea typeface="MS Mincho" pitchFamily="49" charset="-128"/>
              </a:rPr>
              <a:t>Stylet</a:t>
            </a:r>
            <a:endParaRPr lang="en-US" sz="1600" kern="0" dirty="0">
              <a:solidFill>
                <a:srgbClr val="000000"/>
              </a:solidFill>
            </a:endParaRPr>
          </a:p>
        </p:txBody>
      </p:sp>
      <p:sp>
        <p:nvSpPr>
          <p:cNvPr id="148" name="Line 25"/>
          <p:cNvSpPr>
            <a:spLocks noChangeShapeType="1"/>
          </p:cNvSpPr>
          <p:nvPr/>
        </p:nvSpPr>
        <p:spPr bwMode="auto">
          <a:xfrm flipV="1">
            <a:off x="5027613" y="3871914"/>
            <a:ext cx="508000" cy="393700"/>
          </a:xfrm>
          <a:prstGeom prst="line">
            <a:avLst/>
          </a:prstGeom>
          <a:noFill/>
          <a:ln w="3175">
            <a:solidFill>
              <a:srgbClr val="000000"/>
            </a:solidFill>
            <a:round/>
            <a:headEnd/>
            <a:tailEnd type="stealth" w="sm" len="sm"/>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49" name="Rectangle 26"/>
          <p:cNvSpPr>
            <a:spLocks noChangeArrowheads="1"/>
          </p:cNvSpPr>
          <p:nvPr/>
        </p:nvSpPr>
        <p:spPr bwMode="auto">
          <a:xfrm>
            <a:off x="533400" y="1541465"/>
            <a:ext cx="1893888" cy="1843087"/>
          </a:xfrm>
          <a:prstGeom prst="rect">
            <a:avLst/>
          </a:prstGeom>
          <a:solidFill>
            <a:srgbClr val="E9FFB9"/>
          </a:solidFill>
          <a:ln w="9525">
            <a:solidFill>
              <a:srgbClr val="808080"/>
            </a:solidFill>
            <a:prstDash val="sysDot"/>
            <a:miter lim="800000"/>
            <a:headEnd/>
            <a:tailEnd/>
          </a:ln>
        </p:spPr>
        <p:txBody>
          <a:bodyPr anchor="ctr"/>
          <a:lstStyle/>
          <a:p>
            <a:pPr eaLnBrk="0" fontAlgn="auto" hangingPunct="0">
              <a:spcBef>
                <a:spcPts val="0"/>
              </a:spcBef>
              <a:spcAft>
                <a:spcPts val="0"/>
              </a:spcAft>
              <a:defRPr/>
            </a:pPr>
            <a:endParaRPr lang="en-US" sz="1200" kern="0">
              <a:solidFill>
                <a:sysClr val="windowText" lastClr="000000"/>
              </a:solidFill>
              <a:latin typeface="Georgia"/>
            </a:endParaRPr>
          </a:p>
        </p:txBody>
      </p:sp>
      <p:sp>
        <p:nvSpPr>
          <p:cNvPr id="150" name="Line 27"/>
          <p:cNvSpPr>
            <a:spLocks noChangeShapeType="1"/>
          </p:cNvSpPr>
          <p:nvPr/>
        </p:nvSpPr>
        <p:spPr bwMode="auto">
          <a:xfrm>
            <a:off x="1027113" y="2154239"/>
            <a:ext cx="90487" cy="2127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1" name="Line 28"/>
          <p:cNvSpPr>
            <a:spLocks noChangeShapeType="1"/>
          </p:cNvSpPr>
          <p:nvPr/>
        </p:nvSpPr>
        <p:spPr bwMode="auto">
          <a:xfrm flipH="1">
            <a:off x="1117602" y="2006601"/>
            <a:ext cx="138113" cy="3603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grpSp>
        <p:nvGrpSpPr>
          <p:cNvPr id="51225" name="Group 29"/>
          <p:cNvGrpSpPr>
            <a:grpSpLocks/>
          </p:cNvGrpSpPr>
          <p:nvPr/>
        </p:nvGrpSpPr>
        <p:grpSpPr bwMode="auto">
          <a:xfrm flipV="1">
            <a:off x="1260475" y="2006601"/>
            <a:ext cx="292100" cy="360363"/>
            <a:chOff x="192" y="2544"/>
            <a:chExt cx="192" cy="192"/>
          </a:xfrm>
        </p:grpSpPr>
        <p:sp>
          <p:nvSpPr>
            <p:cNvPr id="205" name="Line 30"/>
            <p:cNvSpPr>
              <a:spLocks noChangeShapeType="1"/>
            </p:cNvSpPr>
            <p:nvPr/>
          </p:nvSpPr>
          <p:spPr bwMode="auto">
            <a:xfrm flipV="1">
              <a:off x="191" y="2542"/>
              <a:ext cx="97" cy="18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206" name="Line 31"/>
            <p:cNvSpPr>
              <a:spLocks noChangeShapeType="1"/>
            </p:cNvSpPr>
            <p:nvPr/>
          </p:nvSpPr>
          <p:spPr bwMode="auto">
            <a:xfrm flipH="1" flipV="1">
              <a:off x="288" y="2542"/>
              <a:ext cx="95" cy="18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grpSp>
      <p:grpSp>
        <p:nvGrpSpPr>
          <p:cNvPr id="51226" name="Group 32"/>
          <p:cNvGrpSpPr>
            <a:grpSpLocks/>
          </p:cNvGrpSpPr>
          <p:nvPr/>
        </p:nvGrpSpPr>
        <p:grpSpPr bwMode="auto">
          <a:xfrm flipV="1">
            <a:off x="1552575" y="2006601"/>
            <a:ext cx="292100" cy="360363"/>
            <a:chOff x="192" y="2544"/>
            <a:chExt cx="192" cy="192"/>
          </a:xfrm>
        </p:grpSpPr>
        <p:sp>
          <p:nvSpPr>
            <p:cNvPr id="203" name="Line 33"/>
            <p:cNvSpPr>
              <a:spLocks noChangeShapeType="1"/>
            </p:cNvSpPr>
            <p:nvPr/>
          </p:nvSpPr>
          <p:spPr bwMode="auto">
            <a:xfrm flipV="1">
              <a:off x="191" y="2542"/>
              <a:ext cx="97" cy="18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204" name="Line 34"/>
            <p:cNvSpPr>
              <a:spLocks noChangeShapeType="1"/>
            </p:cNvSpPr>
            <p:nvPr/>
          </p:nvSpPr>
          <p:spPr bwMode="auto">
            <a:xfrm flipH="1" flipV="1">
              <a:off x="288" y="2542"/>
              <a:ext cx="95" cy="18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grpSp>
      <p:sp>
        <p:nvSpPr>
          <p:cNvPr id="154" name="Line 35"/>
          <p:cNvSpPr>
            <a:spLocks noChangeShapeType="1"/>
          </p:cNvSpPr>
          <p:nvPr/>
        </p:nvSpPr>
        <p:spPr bwMode="auto">
          <a:xfrm>
            <a:off x="1844675" y="2006601"/>
            <a:ext cx="147638" cy="3603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5" name="Line 36"/>
          <p:cNvSpPr>
            <a:spLocks noChangeShapeType="1"/>
          </p:cNvSpPr>
          <p:nvPr/>
        </p:nvSpPr>
        <p:spPr bwMode="auto">
          <a:xfrm flipH="1">
            <a:off x="1992313" y="2185988"/>
            <a:ext cx="68262" cy="1873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6" name="Line 37"/>
          <p:cNvSpPr>
            <a:spLocks noChangeShapeType="1"/>
          </p:cNvSpPr>
          <p:nvPr/>
        </p:nvSpPr>
        <p:spPr bwMode="auto">
          <a:xfrm flipH="1" flipV="1">
            <a:off x="820740" y="2154239"/>
            <a:ext cx="1936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7" name="Line 38"/>
          <p:cNvSpPr>
            <a:spLocks noChangeShapeType="1"/>
          </p:cNvSpPr>
          <p:nvPr/>
        </p:nvSpPr>
        <p:spPr bwMode="auto">
          <a:xfrm>
            <a:off x="820738" y="2143126"/>
            <a:ext cx="0" cy="6953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8" name="Line 39"/>
          <p:cNvSpPr>
            <a:spLocks noChangeShapeType="1"/>
          </p:cNvSpPr>
          <p:nvPr/>
        </p:nvSpPr>
        <p:spPr bwMode="auto">
          <a:xfrm flipV="1">
            <a:off x="968376" y="2925763"/>
            <a:ext cx="14589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59" name="Line 40"/>
          <p:cNvSpPr>
            <a:spLocks noChangeShapeType="1"/>
          </p:cNvSpPr>
          <p:nvPr/>
        </p:nvSpPr>
        <p:spPr bwMode="auto">
          <a:xfrm flipV="1">
            <a:off x="2073277" y="2181225"/>
            <a:ext cx="3413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60" name="Text Box 41"/>
          <p:cNvSpPr txBox="1">
            <a:spLocks noChangeArrowheads="1"/>
          </p:cNvSpPr>
          <p:nvPr/>
        </p:nvSpPr>
        <p:spPr bwMode="auto">
          <a:xfrm>
            <a:off x="1004890" y="3013077"/>
            <a:ext cx="17732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voltage source</a:t>
            </a:r>
            <a:endParaRPr lang="en-US" sz="1600" kern="0" dirty="0">
              <a:solidFill>
                <a:srgbClr val="000000"/>
              </a:solidFill>
            </a:endParaRPr>
          </a:p>
        </p:txBody>
      </p:sp>
      <p:sp>
        <p:nvSpPr>
          <p:cNvPr id="161" name="Text Box 42"/>
          <p:cNvSpPr txBox="1">
            <a:spLocks noChangeArrowheads="1"/>
          </p:cNvSpPr>
          <p:nvPr/>
        </p:nvSpPr>
        <p:spPr bwMode="auto">
          <a:xfrm>
            <a:off x="749302" y="1601788"/>
            <a:ext cx="1643063"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input resistor</a:t>
            </a:r>
            <a:endParaRPr lang="en-US" sz="4800" kern="0" dirty="0">
              <a:solidFill>
                <a:srgbClr val="000000"/>
              </a:solidFill>
            </a:endParaRPr>
          </a:p>
        </p:txBody>
      </p:sp>
      <p:sp>
        <p:nvSpPr>
          <p:cNvPr id="162" name="Oval 43"/>
          <p:cNvSpPr>
            <a:spLocks noChangeArrowheads="1"/>
          </p:cNvSpPr>
          <p:nvPr/>
        </p:nvSpPr>
        <p:spPr bwMode="auto">
          <a:xfrm>
            <a:off x="700088" y="2728913"/>
            <a:ext cx="277812" cy="360363"/>
          </a:xfrm>
          <a:prstGeom prst="ellipse">
            <a:avLst/>
          </a:prstGeom>
          <a:solidFill>
            <a:srgbClr val="FFFFFF"/>
          </a:solidFill>
          <a:ln w="9525">
            <a:solidFill>
              <a:srgbClr val="000000"/>
            </a:solidFill>
            <a:round/>
            <a:headEnd/>
            <a:tailEnd/>
          </a:ln>
        </p:spPr>
        <p:txBody>
          <a:bodyPr anchor="ctr"/>
          <a:lstStyle/>
          <a:p>
            <a:pPr algn="ctr" eaLnBrk="0" fontAlgn="auto" hangingPunct="0">
              <a:spcBef>
                <a:spcPts val="0"/>
              </a:spcBef>
              <a:spcAft>
                <a:spcPts val="0"/>
              </a:spcAft>
              <a:defRPr/>
            </a:pPr>
            <a:r>
              <a:rPr lang="en-US" altLang="ja-JP" sz="800" kern="0">
                <a:solidFill>
                  <a:srgbClr val="000000"/>
                </a:solidFill>
                <a:latin typeface="Georgia"/>
                <a:ea typeface="MS Mincho" pitchFamily="49" charset="-128"/>
              </a:rPr>
              <a:t>V</a:t>
            </a:r>
            <a:endParaRPr lang="en-US" kern="0">
              <a:solidFill>
                <a:sysClr val="windowText" lastClr="000000"/>
              </a:solidFill>
              <a:latin typeface="Georgia"/>
            </a:endParaRPr>
          </a:p>
        </p:txBody>
      </p:sp>
      <p:sp>
        <p:nvSpPr>
          <p:cNvPr id="163" name="Freeform 45"/>
          <p:cNvSpPr>
            <a:spLocks/>
          </p:cNvSpPr>
          <p:nvPr/>
        </p:nvSpPr>
        <p:spPr bwMode="auto">
          <a:xfrm>
            <a:off x="2427288" y="2930525"/>
            <a:ext cx="2271712" cy="482600"/>
          </a:xfrm>
          <a:custGeom>
            <a:avLst/>
            <a:gdLst>
              <a:gd name="T0" fmla="*/ 0 w 528"/>
              <a:gd name="T1" fmla="*/ 0 h 99"/>
              <a:gd name="T2" fmla="*/ 10 w 528"/>
              <a:gd name="T3" fmla="*/ 2 h 99"/>
              <a:gd name="T4" fmla="*/ 12 w 528"/>
              <a:gd name="T5" fmla="*/ 3 h 99"/>
              <a:gd name="T6" fmla="*/ 0 60000 65536"/>
              <a:gd name="T7" fmla="*/ 0 60000 65536"/>
              <a:gd name="T8" fmla="*/ 0 60000 65536"/>
              <a:gd name="T9" fmla="*/ 0 w 528"/>
              <a:gd name="T10" fmla="*/ 0 h 99"/>
              <a:gd name="T11" fmla="*/ 528 w 528"/>
              <a:gd name="T12" fmla="*/ 99 h 99"/>
            </a:gdLst>
            <a:ahLst/>
            <a:cxnLst>
              <a:cxn ang="T6">
                <a:pos x="T0" y="T1"/>
              </a:cxn>
              <a:cxn ang="T7">
                <a:pos x="T2" y="T3"/>
              </a:cxn>
              <a:cxn ang="T8">
                <a:pos x="T4" y="T5"/>
              </a:cxn>
            </a:cxnLst>
            <a:rect l="T9" t="T10" r="T11" b="T12"/>
            <a:pathLst>
              <a:path w="528" h="99">
                <a:moveTo>
                  <a:pt x="0" y="0"/>
                </a:moveTo>
                <a:cubicBezTo>
                  <a:pt x="72" y="4"/>
                  <a:pt x="342" y="8"/>
                  <a:pt x="430" y="24"/>
                </a:cubicBezTo>
                <a:cubicBezTo>
                  <a:pt x="518" y="40"/>
                  <a:pt x="508" y="84"/>
                  <a:pt x="528" y="99"/>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auto" hangingPunct="0">
              <a:spcBef>
                <a:spcPts val="0"/>
              </a:spcBef>
              <a:spcAft>
                <a:spcPts val="0"/>
              </a:spcAft>
              <a:defRPr/>
            </a:pPr>
            <a:endParaRPr lang="en-US" sz="1200" kern="0">
              <a:solidFill>
                <a:sysClr val="windowText" lastClr="000000"/>
              </a:solidFill>
              <a:latin typeface="Georgia"/>
            </a:endParaRPr>
          </a:p>
        </p:txBody>
      </p:sp>
      <p:grpSp>
        <p:nvGrpSpPr>
          <p:cNvPr id="51237" name="Group 46"/>
          <p:cNvGrpSpPr>
            <a:grpSpLocks/>
          </p:cNvGrpSpPr>
          <p:nvPr/>
        </p:nvGrpSpPr>
        <p:grpSpPr bwMode="auto">
          <a:xfrm>
            <a:off x="1112838" y="4805364"/>
            <a:ext cx="6659562" cy="1595437"/>
            <a:chOff x="1427" y="1233"/>
            <a:chExt cx="1033" cy="257"/>
          </a:xfrm>
        </p:grpSpPr>
        <p:sp>
          <p:nvSpPr>
            <p:cNvPr id="174" name="Freeform 47"/>
            <p:cNvSpPr>
              <a:spLocks/>
            </p:cNvSpPr>
            <p:nvPr/>
          </p:nvSpPr>
          <p:spPr bwMode="auto">
            <a:xfrm>
              <a:off x="1468" y="1273"/>
              <a:ext cx="507" cy="121"/>
            </a:xfrm>
            <a:custGeom>
              <a:avLst/>
              <a:gdLst>
                <a:gd name="T0" fmla="*/ 0 w 1358"/>
                <a:gd name="T1" fmla="*/ 0 h 1376"/>
                <a:gd name="T2" fmla="*/ 0 w 1358"/>
                <a:gd name="T3" fmla="*/ 0 h 1376"/>
                <a:gd name="T4" fmla="*/ 0 w 1358"/>
                <a:gd name="T5" fmla="*/ 0 h 1376"/>
                <a:gd name="T6" fmla="*/ 0 w 1358"/>
                <a:gd name="T7" fmla="*/ 0 h 1376"/>
                <a:gd name="T8" fmla="*/ 0 w 1358"/>
                <a:gd name="T9" fmla="*/ 0 h 1376"/>
                <a:gd name="T10" fmla="*/ 0 w 1358"/>
                <a:gd name="T11" fmla="*/ 0 h 1376"/>
                <a:gd name="T12" fmla="*/ 0 w 1358"/>
                <a:gd name="T13" fmla="*/ 0 h 1376"/>
                <a:gd name="T14" fmla="*/ 0 w 1358"/>
                <a:gd name="T15" fmla="*/ 0 h 1376"/>
                <a:gd name="T16" fmla="*/ 0 w 1358"/>
                <a:gd name="T17" fmla="*/ 0 h 1376"/>
                <a:gd name="T18" fmla="*/ 0 w 1358"/>
                <a:gd name="T19" fmla="*/ 0 h 1376"/>
                <a:gd name="T20" fmla="*/ 0 w 1358"/>
                <a:gd name="T21" fmla="*/ 0 h 1376"/>
                <a:gd name="T22" fmla="*/ 0 w 1358"/>
                <a:gd name="T23" fmla="*/ 0 h 1376"/>
                <a:gd name="T24" fmla="*/ 0 w 1358"/>
                <a:gd name="T25" fmla="*/ 0 h 1376"/>
                <a:gd name="T26" fmla="*/ 0 w 1358"/>
                <a:gd name="T27" fmla="*/ 0 h 1376"/>
                <a:gd name="T28" fmla="*/ 0 w 1358"/>
                <a:gd name="T29" fmla="*/ 0 h 1376"/>
                <a:gd name="T30" fmla="*/ 0 w 1358"/>
                <a:gd name="T31" fmla="*/ 0 h 1376"/>
                <a:gd name="T32" fmla="*/ 0 w 1358"/>
                <a:gd name="T33" fmla="*/ 0 h 1376"/>
                <a:gd name="T34" fmla="*/ 0 w 1358"/>
                <a:gd name="T35" fmla="*/ 0 h 1376"/>
                <a:gd name="T36" fmla="*/ 0 w 1358"/>
                <a:gd name="T37" fmla="*/ 0 h 1376"/>
                <a:gd name="T38" fmla="*/ 0 w 1358"/>
                <a:gd name="T39" fmla="*/ 0 h 1376"/>
                <a:gd name="T40" fmla="*/ 0 w 1358"/>
                <a:gd name="T41" fmla="*/ 0 h 1376"/>
                <a:gd name="T42" fmla="*/ 0 w 1358"/>
                <a:gd name="T43" fmla="*/ 0 h 1376"/>
                <a:gd name="T44" fmla="*/ 0 w 1358"/>
                <a:gd name="T45" fmla="*/ 0 h 1376"/>
                <a:gd name="T46" fmla="*/ 0 w 1358"/>
                <a:gd name="T47" fmla="*/ 0 h 1376"/>
                <a:gd name="T48" fmla="*/ 0 w 1358"/>
                <a:gd name="T49" fmla="*/ 0 h 1376"/>
                <a:gd name="T50" fmla="*/ 0 w 1358"/>
                <a:gd name="T51" fmla="*/ 0 h 1376"/>
                <a:gd name="T52" fmla="*/ 0 w 1358"/>
                <a:gd name="T53" fmla="*/ 0 h 1376"/>
                <a:gd name="T54" fmla="*/ 0 w 1358"/>
                <a:gd name="T55" fmla="*/ 0 h 1376"/>
                <a:gd name="T56" fmla="*/ 0 w 1358"/>
                <a:gd name="T57" fmla="*/ 0 h 1376"/>
                <a:gd name="T58" fmla="*/ 0 w 1358"/>
                <a:gd name="T59" fmla="*/ 0 h 1376"/>
                <a:gd name="T60" fmla="*/ 0 w 1358"/>
                <a:gd name="T61" fmla="*/ 0 h 1376"/>
                <a:gd name="T62" fmla="*/ 0 w 1358"/>
                <a:gd name="T63" fmla="*/ 0 h 1376"/>
                <a:gd name="T64" fmla="*/ 0 w 1358"/>
                <a:gd name="T65" fmla="*/ 0 h 1376"/>
                <a:gd name="T66" fmla="*/ 0 w 1358"/>
                <a:gd name="T67" fmla="*/ 0 h 1376"/>
                <a:gd name="T68" fmla="*/ 0 w 1358"/>
                <a:gd name="T69" fmla="*/ 0 h 1376"/>
                <a:gd name="T70" fmla="*/ 0 w 1358"/>
                <a:gd name="T71" fmla="*/ 0 h 1376"/>
                <a:gd name="T72" fmla="*/ 0 w 1358"/>
                <a:gd name="T73" fmla="*/ 0 h 1376"/>
                <a:gd name="T74" fmla="*/ 0 w 1358"/>
                <a:gd name="T75" fmla="*/ 0 h 1376"/>
                <a:gd name="T76" fmla="*/ 0 w 1358"/>
                <a:gd name="T77" fmla="*/ 0 h 1376"/>
                <a:gd name="T78" fmla="*/ 0 w 1358"/>
                <a:gd name="T79" fmla="*/ 0 h 1376"/>
                <a:gd name="T80" fmla="*/ 0 w 1358"/>
                <a:gd name="T81" fmla="*/ 0 h 1376"/>
                <a:gd name="T82" fmla="*/ 0 w 1358"/>
                <a:gd name="T83" fmla="*/ 0 h 13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58"/>
                <a:gd name="T127" fmla="*/ 0 h 1376"/>
                <a:gd name="T128" fmla="*/ 1358 w 1358"/>
                <a:gd name="T129" fmla="*/ 1376 h 13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58" h="1376">
                  <a:moveTo>
                    <a:pt x="0" y="639"/>
                  </a:moveTo>
                  <a:lnTo>
                    <a:pt x="13" y="848"/>
                  </a:lnTo>
                  <a:lnTo>
                    <a:pt x="25" y="823"/>
                  </a:lnTo>
                  <a:lnTo>
                    <a:pt x="31" y="547"/>
                  </a:lnTo>
                  <a:lnTo>
                    <a:pt x="43" y="387"/>
                  </a:lnTo>
                  <a:lnTo>
                    <a:pt x="56" y="424"/>
                  </a:lnTo>
                  <a:lnTo>
                    <a:pt x="68" y="516"/>
                  </a:lnTo>
                  <a:lnTo>
                    <a:pt x="74" y="443"/>
                  </a:lnTo>
                  <a:lnTo>
                    <a:pt x="86" y="320"/>
                  </a:lnTo>
                  <a:lnTo>
                    <a:pt x="99" y="357"/>
                  </a:lnTo>
                  <a:lnTo>
                    <a:pt x="111" y="393"/>
                  </a:lnTo>
                  <a:lnTo>
                    <a:pt x="117" y="731"/>
                  </a:lnTo>
                  <a:lnTo>
                    <a:pt x="129" y="1161"/>
                  </a:lnTo>
                  <a:lnTo>
                    <a:pt x="142" y="664"/>
                  </a:lnTo>
                  <a:lnTo>
                    <a:pt x="154" y="123"/>
                  </a:lnTo>
                  <a:lnTo>
                    <a:pt x="160" y="0"/>
                  </a:lnTo>
                  <a:lnTo>
                    <a:pt x="172" y="234"/>
                  </a:lnTo>
                  <a:lnTo>
                    <a:pt x="185" y="750"/>
                  </a:lnTo>
                  <a:lnTo>
                    <a:pt x="191" y="406"/>
                  </a:lnTo>
                  <a:lnTo>
                    <a:pt x="203" y="111"/>
                  </a:lnTo>
                  <a:lnTo>
                    <a:pt x="215" y="37"/>
                  </a:lnTo>
                  <a:lnTo>
                    <a:pt x="228" y="271"/>
                  </a:lnTo>
                  <a:lnTo>
                    <a:pt x="234" y="615"/>
                  </a:lnTo>
                  <a:lnTo>
                    <a:pt x="246" y="277"/>
                  </a:lnTo>
                  <a:lnTo>
                    <a:pt x="258" y="234"/>
                  </a:lnTo>
                  <a:lnTo>
                    <a:pt x="271" y="658"/>
                  </a:lnTo>
                  <a:lnTo>
                    <a:pt x="277" y="1063"/>
                  </a:lnTo>
                  <a:lnTo>
                    <a:pt x="289" y="1217"/>
                  </a:lnTo>
                  <a:lnTo>
                    <a:pt x="301" y="1266"/>
                  </a:lnTo>
                  <a:lnTo>
                    <a:pt x="314" y="1266"/>
                  </a:lnTo>
                  <a:lnTo>
                    <a:pt x="320" y="1321"/>
                  </a:lnTo>
                  <a:lnTo>
                    <a:pt x="332" y="1376"/>
                  </a:lnTo>
                  <a:lnTo>
                    <a:pt x="344" y="1370"/>
                  </a:lnTo>
                  <a:lnTo>
                    <a:pt x="357" y="1266"/>
                  </a:lnTo>
                  <a:lnTo>
                    <a:pt x="363" y="1223"/>
                  </a:lnTo>
                  <a:lnTo>
                    <a:pt x="375" y="1204"/>
                  </a:lnTo>
                  <a:lnTo>
                    <a:pt x="387" y="977"/>
                  </a:lnTo>
                  <a:lnTo>
                    <a:pt x="393" y="363"/>
                  </a:lnTo>
                  <a:lnTo>
                    <a:pt x="406" y="203"/>
                  </a:lnTo>
                  <a:lnTo>
                    <a:pt x="418" y="221"/>
                  </a:lnTo>
                  <a:lnTo>
                    <a:pt x="430" y="178"/>
                  </a:lnTo>
                  <a:lnTo>
                    <a:pt x="436" y="166"/>
                  </a:lnTo>
                  <a:lnTo>
                    <a:pt x="449" y="424"/>
                  </a:lnTo>
                  <a:lnTo>
                    <a:pt x="461" y="406"/>
                  </a:lnTo>
                  <a:lnTo>
                    <a:pt x="473" y="314"/>
                  </a:lnTo>
                  <a:lnTo>
                    <a:pt x="479" y="289"/>
                  </a:lnTo>
                  <a:lnTo>
                    <a:pt x="492" y="350"/>
                  </a:lnTo>
                  <a:lnTo>
                    <a:pt x="504" y="375"/>
                  </a:lnTo>
                  <a:lnTo>
                    <a:pt x="516" y="363"/>
                  </a:lnTo>
                  <a:lnTo>
                    <a:pt x="522" y="258"/>
                  </a:lnTo>
                  <a:lnTo>
                    <a:pt x="535" y="375"/>
                  </a:lnTo>
                  <a:lnTo>
                    <a:pt x="547" y="418"/>
                  </a:lnTo>
                  <a:lnTo>
                    <a:pt x="559" y="375"/>
                  </a:lnTo>
                  <a:lnTo>
                    <a:pt x="565" y="369"/>
                  </a:lnTo>
                  <a:lnTo>
                    <a:pt x="578" y="381"/>
                  </a:lnTo>
                  <a:lnTo>
                    <a:pt x="590" y="271"/>
                  </a:lnTo>
                  <a:lnTo>
                    <a:pt x="596" y="172"/>
                  </a:lnTo>
                  <a:lnTo>
                    <a:pt x="608" y="160"/>
                  </a:lnTo>
                  <a:lnTo>
                    <a:pt x="621" y="203"/>
                  </a:lnTo>
                  <a:lnTo>
                    <a:pt x="633" y="307"/>
                  </a:lnTo>
                  <a:lnTo>
                    <a:pt x="639" y="375"/>
                  </a:lnTo>
                  <a:lnTo>
                    <a:pt x="651" y="430"/>
                  </a:lnTo>
                  <a:lnTo>
                    <a:pt x="664" y="430"/>
                  </a:lnTo>
                  <a:lnTo>
                    <a:pt x="676" y="498"/>
                  </a:lnTo>
                  <a:lnTo>
                    <a:pt x="682" y="596"/>
                  </a:lnTo>
                  <a:lnTo>
                    <a:pt x="694" y="572"/>
                  </a:lnTo>
                  <a:lnTo>
                    <a:pt x="707" y="547"/>
                  </a:lnTo>
                  <a:lnTo>
                    <a:pt x="719" y="578"/>
                  </a:lnTo>
                  <a:lnTo>
                    <a:pt x="725" y="486"/>
                  </a:lnTo>
                  <a:lnTo>
                    <a:pt x="737" y="400"/>
                  </a:lnTo>
                  <a:lnTo>
                    <a:pt x="750" y="443"/>
                  </a:lnTo>
                  <a:lnTo>
                    <a:pt x="756" y="455"/>
                  </a:lnTo>
                  <a:lnTo>
                    <a:pt x="768" y="412"/>
                  </a:lnTo>
                  <a:lnTo>
                    <a:pt x="780" y="350"/>
                  </a:lnTo>
                  <a:lnTo>
                    <a:pt x="793" y="326"/>
                  </a:lnTo>
                  <a:lnTo>
                    <a:pt x="799" y="277"/>
                  </a:lnTo>
                  <a:lnTo>
                    <a:pt x="811" y="228"/>
                  </a:lnTo>
                  <a:lnTo>
                    <a:pt x="823" y="314"/>
                  </a:lnTo>
                  <a:lnTo>
                    <a:pt x="836" y="424"/>
                  </a:lnTo>
                  <a:lnTo>
                    <a:pt x="842" y="504"/>
                  </a:lnTo>
                  <a:lnTo>
                    <a:pt x="854" y="455"/>
                  </a:lnTo>
                  <a:lnTo>
                    <a:pt x="866" y="393"/>
                  </a:lnTo>
                  <a:lnTo>
                    <a:pt x="879" y="443"/>
                  </a:lnTo>
                  <a:lnTo>
                    <a:pt x="885" y="553"/>
                  </a:lnTo>
                  <a:lnTo>
                    <a:pt x="897" y="547"/>
                  </a:lnTo>
                  <a:lnTo>
                    <a:pt x="909" y="615"/>
                  </a:lnTo>
                  <a:lnTo>
                    <a:pt x="922" y="694"/>
                  </a:lnTo>
                  <a:lnTo>
                    <a:pt x="928" y="608"/>
                  </a:lnTo>
                  <a:lnTo>
                    <a:pt x="940" y="492"/>
                  </a:lnTo>
                  <a:lnTo>
                    <a:pt x="952" y="510"/>
                  </a:lnTo>
                  <a:lnTo>
                    <a:pt x="958" y="590"/>
                  </a:lnTo>
                  <a:lnTo>
                    <a:pt x="971" y="479"/>
                  </a:lnTo>
                  <a:lnTo>
                    <a:pt x="983" y="375"/>
                  </a:lnTo>
                  <a:lnTo>
                    <a:pt x="995" y="314"/>
                  </a:lnTo>
                  <a:lnTo>
                    <a:pt x="1001" y="289"/>
                  </a:lnTo>
                  <a:lnTo>
                    <a:pt x="1014" y="271"/>
                  </a:lnTo>
                  <a:lnTo>
                    <a:pt x="1026" y="307"/>
                  </a:lnTo>
                  <a:lnTo>
                    <a:pt x="1038" y="467"/>
                  </a:lnTo>
                  <a:lnTo>
                    <a:pt x="1044" y="547"/>
                  </a:lnTo>
                  <a:lnTo>
                    <a:pt x="1057" y="572"/>
                  </a:lnTo>
                  <a:lnTo>
                    <a:pt x="1069" y="516"/>
                  </a:lnTo>
                  <a:lnTo>
                    <a:pt x="1081" y="430"/>
                  </a:lnTo>
                  <a:lnTo>
                    <a:pt x="1087" y="449"/>
                  </a:lnTo>
                  <a:lnTo>
                    <a:pt x="1100" y="529"/>
                  </a:lnTo>
                  <a:lnTo>
                    <a:pt x="1112" y="572"/>
                  </a:lnTo>
                  <a:lnTo>
                    <a:pt x="1124" y="559"/>
                  </a:lnTo>
                  <a:lnTo>
                    <a:pt x="1130" y="621"/>
                  </a:lnTo>
                  <a:lnTo>
                    <a:pt x="1143" y="615"/>
                  </a:lnTo>
                  <a:lnTo>
                    <a:pt x="1155" y="572"/>
                  </a:lnTo>
                  <a:lnTo>
                    <a:pt x="1161" y="559"/>
                  </a:lnTo>
                  <a:lnTo>
                    <a:pt x="1173" y="596"/>
                  </a:lnTo>
                  <a:lnTo>
                    <a:pt x="1186" y="412"/>
                  </a:lnTo>
                  <a:lnTo>
                    <a:pt x="1198" y="314"/>
                  </a:lnTo>
                  <a:lnTo>
                    <a:pt x="1204" y="756"/>
                  </a:lnTo>
                  <a:lnTo>
                    <a:pt x="1216" y="553"/>
                  </a:lnTo>
                  <a:lnTo>
                    <a:pt x="1229" y="412"/>
                  </a:lnTo>
                  <a:lnTo>
                    <a:pt x="1241" y="430"/>
                  </a:lnTo>
                  <a:lnTo>
                    <a:pt x="1247" y="535"/>
                  </a:lnTo>
                  <a:lnTo>
                    <a:pt x="1259" y="529"/>
                  </a:lnTo>
                  <a:lnTo>
                    <a:pt x="1272" y="492"/>
                  </a:lnTo>
                  <a:lnTo>
                    <a:pt x="1284" y="492"/>
                  </a:lnTo>
                  <a:lnTo>
                    <a:pt x="1290" y="633"/>
                  </a:lnTo>
                  <a:lnTo>
                    <a:pt x="1302" y="621"/>
                  </a:lnTo>
                  <a:lnTo>
                    <a:pt x="1315" y="510"/>
                  </a:lnTo>
                  <a:lnTo>
                    <a:pt x="1327" y="504"/>
                  </a:lnTo>
                  <a:lnTo>
                    <a:pt x="1333" y="510"/>
                  </a:lnTo>
                  <a:lnTo>
                    <a:pt x="1345" y="412"/>
                  </a:lnTo>
                  <a:lnTo>
                    <a:pt x="1358" y="326"/>
                  </a:lnTo>
                </a:path>
              </a:pathLst>
            </a:custGeom>
            <a:noFill/>
            <a:ln w="63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auto" hangingPunct="0">
                <a:spcBef>
                  <a:spcPts val="0"/>
                </a:spcBef>
                <a:spcAft>
                  <a:spcPts val="0"/>
                </a:spcAft>
                <a:defRPr/>
              </a:pPr>
              <a:endParaRPr lang="en-US" sz="1200" kern="0">
                <a:solidFill>
                  <a:sysClr val="windowText" lastClr="000000"/>
                </a:solidFill>
                <a:latin typeface="Georgia"/>
              </a:endParaRPr>
            </a:p>
          </p:txBody>
        </p:sp>
        <p:sp>
          <p:nvSpPr>
            <p:cNvPr id="175" name="Freeform 48"/>
            <p:cNvSpPr>
              <a:spLocks/>
            </p:cNvSpPr>
            <p:nvPr/>
          </p:nvSpPr>
          <p:spPr bwMode="auto">
            <a:xfrm>
              <a:off x="1975" y="1254"/>
              <a:ext cx="362" cy="151"/>
            </a:xfrm>
            <a:custGeom>
              <a:avLst/>
              <a:gdLst>
                <a:gd name="T0" fmla="*/ 0 w 976"/>
                <a:gd name="T1" fmla="*/ 0 h 1745"/>
                <a:gd name="T2" fmla="*/ 0 w 976"/>
                <a:gd name="T3" fmla="*/ 0 h 1745"/>
                <a:gd name="T4" fmla="*/ 0 w 976"/>
                <a:gd name="T5" fmla="*/ 0 h 1745"/>
                <a:gd name="T6" fmla="*/ 0 w 976"/>
                <a:gd name="T7" fmla="*/ 0 h 1745"/>
                <a:gd name="T8" fmla="*/ 0 w 976"/>
                <a:gd name="T9" fmla="*/ 0 h 1745"/>
                <a:gd name="T10" fmla="*/ 0 w 976"/>
                <a:gd name="T11" fmla="*/ 0 h 1745"/>
                <a:gd name="T12" fmla="*/ 0 w 976"/>
                <a:gd name="T13" fmla="*/ 0 h 1745"/>
                <a:gd name="T14" fmla="*/ 0 w 976"/>
                <a:gd name="T15" fmla="*/ 0 h 1745"/>
                <a:gd name="T16" fmla="*/ 0 w 976"/>
                <a:gd name="T17" fmla="*/ 0 h 1745"/>
                <a:gd name="T18" fmla="*/ 0 w 976"/>
                <a:gd name="T19" fmla="*/ 0 h 1745"/>
                <a:gd name="T20" fmla="*/ 0 w 976"/>
                <a:gd name="T21" fmla="*/ 0 h 1745"/>
                <a:gd name="T22" fmla="*/ 0 w 976"/>
                <a:gd name="T23" fmla="*/ 0 h 1745"/>
                <a:gd name="T24" fmla="*/ 0 w 976"/>
                <a:gd name="T25" fmla="*/ 0 h 1745"/>
                <a:gd name="T26" fmla="*/ 0 w 976"/>
                <a:gd name="T27" fmla="*/ 0 h 1745"/>
                <a:gd name="T28" fmla="*/ 0 w 976"/>
                <a:gd name="T29" fmla="*/ 0 h 1745"/>
                <a:gd name="T30" fmla="*/ 0 w 976"/>
                <a:gd name="T31" fmla="*/ 0 h 1745"/>
                <a:gd name="T32" fmla="*/ 0 w 976"/>
                <a:gd name="T33" fmla="*/ 0 h 1745"/>
                <a:gd name="T34" fmla="*/ 0 w 976"/>
                <a:gd name="T35" fmla="*/ 0 h 1745"/>
                <a:gd name="T36" fmla="*/ 0 w 976"/>
                <a:gd name="T37" fmla="*/ 0 h 1745"/>
                <a:gd name="T38" fmla="*/ 0 w 976"/>
                <a:gd name="T39" fmla="*/ 0 h 1745"/>
                <a:gd name="T40" fmla="*/ 0 w 976"/>
                <a:gd name="T41" fmla="*/ 0 h 1745"/>
                <a:gd name="T42" fmla="*/ 0 w 976"/>
                <a:gd name="T43" fmla="*/ 0 h 1745"/>
                <a:gd name="T44" fmla="*/ 0 w 976"/>
                <a:gd name="T45" fmla="*/ 0 h 1745"/>
                <a:gd name="T46" fmla="*/ 0 w 976"/>
                <a:gd name="T47" fmla="*/ 0 h 1745"/>
                <a:gd name="T48" fmla="*/ 0 w 976"/>
                <a:gd name="T49" fmla="*/ 0 h 1745"/>
                <a:gd name="T50" fmla="*/ 0 w 976"/>
                <a:gd name="T51" fmla="*/ 0 h 1745"/>
                <a:gd name="T52" fmla="*/ 0 w 976"/>
                <a:gd name="T53" fmla="*/ 0 h 1745"/>
                <a:gd name="T54" fmla="*/ 0 w 976"/>
                <a:gd name="T55" fmla="*/ 0 h 1745"/>
                <a:gd name="T56" fmla="*/ 0 w 976"/>
                <a:gd name="T57" fmla="*/ 0 h 1745"/>
                <a:gd name="T58" fmla="*/ 0 w 976"/>
                <a:gd name="T59" fmla="*/ 0 h 1745"/>
                <a:gd name="T60" fmla="*/ 0 w 976"/>
                <a:gd name="T61" fmla="*/ 0 h 1745"/>
                <a:gd name="T62" fmla="*/ 0 w 976"/>
                <a:gd name="T63" fmla="*/ 0 h 1745"/>
                <a:gd name="T64" fmla="*/ 0 w 976"/>
                <a:gd name="T65" fmla="*/ 0 h 1745"/>
                <a:gd name="T66" fmla="*/ 0 w 976"/>
                <a:gd name="T67" fmla="*/ 0 h 1745"/>
                <a:gd name="T68" fmla="*/ 0 w 976"/>
                <a:gd name="T69" fmla="*/ 0 h 1745"/>
                <a:gd name="T70" fmla="*/ 0 w 976"/>
                <a:gd name="T71" fmla="*/ 0 h 1745"/>
                <a:gd name="T72" fmla="*/ 0 w 976"/>
                <a:gd name="T73" fmla="*/ 0 h 1745"/>
                <a:gd name="T74" fmla="*/ 0 w 976"/>
                <a:gd name="T75" fmla="*/ 0 h 1745"/>
                <a:gd name="T76" fmla="*/ 0 w 976"/>
                <a:gd name="T77" fmla="*/ 0 h 1745"/>
                <a:gd name="T78" fmla="*/ 0 w 976"/>
                <a:gd name="T79" fmla="*/ 0 h 1745"/>
                <a:gd name="T80" fmla="*/ 0 w 976"/>
                <a:gd name="T81" fmla="*/ 0 h 1745"/>
                <a:gd name="T82" fmla="*/ 0 w 976"/>
                <a:gd name="T83" fmla="*/ 0 h 1745"/>
                <a:gd name="T84" fmla="*/ 0 w 976"/>
                <a:gd name="T85" fmla="*/ 0 h 1745"/>
                <a:gd name="T86" fmla="*/ 0 w 976"/>
                <a:gd name="T87" fmla="*/ 0 h 1745"/>
                <a:gd name="T88" fmla="*/ 0 w 976"/>
                <a:gd name="T89" fmla="*/ 0 h 1745"/>
                <a:gd name="T90" fmla="*/ 0 w 976"/>
                <a:gd name="T91" fmla="*/ 0 h 17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76"/>
                <a:gd name="T139" fmla="*/ 0 h 1745"/>
                <a:gd name="T140" fmla="*/ 976 w 976"/>
                <a:gd name="T141" fmla="*/ 1745 h 17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76" h="1745">
                  <a:moveTo>
                    <a:pt x="0" y="547"/>
                  </a:moveTo>
                  <a:lnTo>
                    <a:pt x="6" y="713"/>
                  </a:lnTo>
                  <a:lnTo>
                    <a:pt x="18" y="1462"/>
                  </a:lnTo>
                  <a:lnTo>
                    <a:pt x="30" y="1714"/>
                  </a:lnTo>
                  <a:lnTo>
                    <a:pt x="43" y="1001"/>
                  </a:lnTo>
                  <a:lnTo>
                    <a:pt x="49" y="657"/>
                  </a:lnTo>
                  <a:lnTo>
                    <a:pt x="61" y="633"/>
                  </a:lnTo>
                  <a:lnTo>
                    <a:pt x="73" y="639"/>
                  </a:lnTo>
                  <a:lnTo>
                    <a:pt x="86" y="571"/>
                  </a:lnTo>
                  <a:lnTo>
                    <a:pt x="92" y="596"/>
                  </a:lnTo>
                  <a:lnTo>
                    <a:pt x="104" y="707"/>
                  </a:lnTo>
                  <a:lnTo>
                    <a:pt x="116" y="670"/>
                  </a:lnTo>
                  <a:lnTo>
                    <a:pt x="129" y="682"/>
                  </a:lnTo>
                  <a:lnTo>
                    <a:pt x="135" y="731"/>
                  </a:lnTo>
                  <a:lnTo>
                    <a:pt x="147" y="713"/>
                  </a:lnTo>
                  <a:lnTo>
                    <a:pt x="159" y="670"/>
                  </a:lnTo>
                  <a:lnTo>
                    <a:pt x="165" y="596"/>
                  </a:lnTo>
                  <a:lnTo>
                    <a:pt x="178" y="467"/>
                  </a:lnTo>
                  <a:lnTo>
                    <a:pt x="190" y="504"/>
                  </a:lnTo>
                  <a:lnTo>
                    <a:pt x="202" y="1247"/>
                  </a:lnTo>
                  <a:lnTo>
                    <a:pt x="208" y="1745"/>
                  </a:lnTo>
                  <a:lnTo>
                    <a:pt x="221" y="1087"/>
                  </a:lnTo>
                  <a:lnTo>
                    <a:pt x="233" y="688"/>
                  </a:lnTo>
                  <a:lnTo>
                    <a:pt x="245" y="657"/>
                  </a:lnTo>
                  <a:lnTo>
                    <a:pt x="251" y="565"/>
                  </a:lnTo>
                  <a:lnTo>
                    <a:pt x="264" y="639"/>
                  </a:lnTo>
                  <a:lnTo>
                    <a:pt x="276" y="571"/>
                  </a:lnTo>
                  <a:lnTo>
                    <a:pt x="288" y="473"/>
                  </a:lnTo>
                  <a:lnTo>
                    <a:pt x="294" y="528"/>
                  </a:lnTo>
                  <a:lnTo>
                    <a:pt x="307" y="682"/>
                  </a:lnTo>
                  <a:lnTo>
                    <a:pt x="319" y="504"/>
                  </a:lnTo>
                  <a:lnTo>
                    <a:pt x="331" y="406"/>
                  </a:lnTo>
                  <a:lnTo>
                    <a:pt x="337" y="492"/>
                  </a:lnTo>
                  <a:lnTo>
                    <a:pt x="350" y="657"/>
                  </a:lnTo>
                  <a:lnTo>
                    <a:pt x="362" y="823"/>
                  </a:lnTo>
                  <a:lnTo>
                    <a:pt x="368" y="645"/>
                  </a:lnTo>
                  <a:lnTo>
                    <a:pt x="380" y="565"/>
                  </a:lnTo>
                  <a:lnTo>
                    <a:pt x="393" y="952"/>
                  </a:lnTo>
                  <a:lnTo>
                    <a:pt x="405" y="1229"/>
                  </a:lnTo>
                  <a:lnTo>
                    <a:pt x="411" y="1290"/>
                  </a:lnTo>
                  <a:lnTo>
                    <a:pt x="423" y="1358"/>
                  </a:lnTo>
                  <a:lnTo>
                    <a:pt x="436" y="1425"/>
                  </a:lnTo>
                  <a:lnTo>
                    <a:pt x="448" y="1438"/>
                  </a:lnTo>
                  <a:lnTo>
                    <a:pt x="454" y="1444"/>
                  </a:lnTo>
                  <a:lnTo>
                    <a:pt x="466" y="1419"/>
                  </a:lnTo>
                  <a:lnTo>
                    <a:pt x="479" y="1395"/>
                  </a:lnTo>
                  <a:lnTo>
                    <a:pt x="491" y="1401"/>
                  </a:lnTo>
                  <a:lnTo>
                    <a:pt x="497" y="1364"/>
                  </a:lnTo>
                  <a:lnTo>
                    <a:pt x="509" y="1364"/>
                  </a:lnTo>
                  <a:lnTo>
                    <a:pt x="522" y="1333"/>
                  </a:lnTo>
                  <a:lnTo>
                    <a:pt x="534" y="1345"/>
                  </a:lnTo>
                  <a:lnTo>
                    <a:pt x="540" y="1284"/>
                  </a:lnTo>
                  <a:lnTo>
                    <a:pt x="552" y="1253"/>
                  </a:lnTo>
                  <a:lnTo>
                    <a:pt x="565" y="1235"/>
                  </a:lnTo>
                  <a:lnTo>
                    <a:pt x="571" y="1198"/>
                  </a:lnTo>
                  <a:lnTo>
                    <a:pt x="583" y="1192"/>
                  </a:lnTo>
                  <a:lnTo>
                    <a:pt x="595" y="1161"/>
                  </a:lnTo>
                  <a:lnTo>
                    <a:pt x="608" y="1180"/>
                  </a:lnTo>
                  <a:lnTo>
                    <a:pt x="614" y="1204"/>
                  </a:lnTo>
                  <a:lnTo>
                    <a:pt x="626" y="1167"/>
                  </a:lnTo>
                  <a:lnTo>
                    <a:pt x="638" y="1180"/>
                  </a:lnTo>
                  <a:lnTo>
                    <a:pt x="651" y="1198"/>
                  </a:lnTo>
                  <a:lnTo>
                    <a:pt x="657" y="1198"/>
                  </a:lnTo>
                  <a:lnTo>
                    <a:pt x="669" y="1173"/>
                  </a:lnTo>
                  <a:lnTo>
                    <a:pt x="681" y="1180"/>
                  </a:lnTo>
                  <a:lnTo>
                    <a:pt x="694" y="1180"/>
                  </a:lnTo>
                  <a:lnTo>
                    <a:pt x="700" y="1161"/>
                  </a:lnTo>
                  <a:lnTo>
                    <a:pt x="712" y="1155"/>
                  </a:lnTo>
                  <a:lnTo>
                    <a:pt x="724" y="1143"/>
                  </a:lnTo>
                  <a:lnTo>
                    <a:pt x="730" y="1130"/>
                  </a:lnTo>
                  <a:lnTo>
                    <a:pt x="743" y="1137"/>
                  </a:lnTo>
                  <a:lnTo>
                    <a:pt x="755" y="1124"/>
                  </a:lnTo>
                  <a:lnTo>
                    <a:pt x="767" y="1112"/>
                  </a:lnTo>
                  <a:lnTo>
                    <a:pt x="773" y="1118"/>
                  </a:lnTo>
                  <a:lnTo>
                    <a:pt x="786" y="1118"/>
                  </a:lnTo>
                  <a:lnTo>
                    <a:pt x="798" y="1130"/>
                  </a:lnTo>
                  <a:lnTo>
                    <a:pt x="810" y="1161"/>
                  </a:lnTo>
                  <a:lnTo>
                    <a:pt x="816" y="1180"/>
                  </a:lnTo>
                  <a:lnTo>
                    <a:pt x="829" y="1173"/>
                  </a:lnTo>
                  <a:lnTo>
                    <a:pt x="841" y="1149"/>
                  </a:lnTo>
                  <a:lnTo>
                    <a:pt x="853" y="1112"/>
                  </a:lnTo>
                  <a:lnTo>
                    <a:pt x="859" y="1094"/>
                  </a:lnTo>
                  <a:lnTo>
                    <a:pt x="872" y="1106"/>
                  </a:lnTo>
                  <a:lnTo>
                    <a:pt x="884" y="1124"/>
                  </a:lnTo>
                  <a:lnTo>
                    <a:pt x="896" y="1106"/>
                  </a:lnTo>
                  <a:lnTo>
                    <a:pt x="902" y="1087"/>
                  </a:lnTo>
                  <a:lnTo>
                    <a:pt x="915" y="1075"/>
                  </a:lnTo>
                  <a:lnTo>
                    <a:pt x="927" y="866"/>
                  </a:lnTo>
                  <a:lnTo>
                    <a:pt x="933" y="320"/>
                  </a:lnTo>
                  <a:lnTo>
                    <a:pt x="945" y="25"/>
                  </a:lnTo>
                  <a:lnTo>
                    <a:pt x="958" y="0"/>
                  </a:lnTo>
                  <a:lnTo>
                    <a:pt x="970" y="68"/>
                  </a:lnTo>
                  <a:lnTo>
                    <a:pt x="976" y="92"/>
                  </a:lnTo>
                </a:path>
              </a:pathLst>
            </a:custGeom>
            <a:noFill/>
            <a:ln w="63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auto" hangingPunct="0">
                <a:spcBef>
                  <a:spcPts val="0"/>
                </a:spcBef>
                <a:spcAft>
                  <a:spcPts val="0"/>
                </a:spcAft>
                <a:defRPr/>
              </a:pPr>
              <a:endParaRPr lang="en-US" sz="1200" kern="0">
                <a:solidFill>
                  <a:sysClr val="windowText" lastClr="000000"/>
                </a:solidFill>
                <a:latin typeface="Georgia"/>
              </a:endParaRPr>
            </a:p>
          </p:txBody>
        </p:sp>
        <p:sp>
          <p:nvSpPr>
            <p:cNvPr id="176" name="Rectangle 49"/>
            <p:cNvSpPr>
              <a:spLocks noChangeArrowheads="1"/>
            </p:cNvSpPr>
            <p:nvPr/>
          </p:nvSpPr>
          <p:spPr bwMode="auto">
            <a:xfrm>
              <a:off x="1465" y="1245"/>
              <a:ext cx="995" cy="184"/>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auto" hangingPunct="0">
                <a:spcBef>
                  <a:spcPts val="0"/>
                </a:spcBef>
                <a:spcAft>
                  <a:spcPts val="0"/>
                </a:spcAft>
                <a:defRPr/>
              </a:pPr>
              <a:endParaRPr lang="en-US" sz="1200" kern="0">
                <a:solidFill>
                  <a:sysClr val="windowText" lastClr="000000"/>
                </a:solidFill>
                <a:latin typeface="Georgia"/>
              </a:endParaRPr>
            </a:p>
          </p:txBody>
        </p:sp>
        <p:sp>
          <p:nvSpPr>
            <p:cNvPr id="177" name="Line 50"/>
            <p:cNvSpPr>
              <a:spLocks noChangeShapeType="1"/>
            </p:cNvSpPr>
            <p:nvPr/>
          </p:nvSpPr>
          <p:spPr bwMode="auto">
            <a:xfrm flipV="1">
              <a:off x="1465" y="1245"/>
              <a:ext cx="0" cy="18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78" name="Line 51"/>
            <p:cNvSpPr>
              <a:spLocks noChangeShapeType="1"/>
            </p:cNvSpPr>
            <p:nvPr/>
          </p:nvSpPr>
          <p:spPr bwMode="auto">
            <a:xfrm>
              <a:off x="1465" y="1426"/>
              <a:ext cx="99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79" name="Line 52"/>
            <p:cNvSpPr>
              <a:spLocks noChangeShapeType="1"/>
            </p:cNvSpPr>
            <p:nvPr/>
          </p:nvSpPr>
          <p:spPr bwMode="auto">
            <a:xfrm flipV="1">
              <a:off x="1465" y="1245"/>
              <a:ext cx="0" cy="18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80" name="Line 53"/>
            <p:cNvSpPr>
              <a:spLocks noChangeShapeType="1"/>
            </p:cNvSpPr>
            <p:nvPr/>
          </p:nvSpPr>
          <p:spPr bwMode="auto">
            <a:xfrm flipV="1">
              <a:off x="1465" y="1424"/>
              <a:ext cx="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81" name="Line 54"/>
            <p:cNvSpPr>
              <a:spLocks noChangeShapeType="1"/>
            </p:cNvSpPr>
            <p:nvPr/>
          </p:nvSpPr>
          <p:spPr bwMode="auto">
            <a:xfrm>
              <a:off x="1465" y="1245"/>
              <a:ext cx="0"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82" name="Rectangle 55"/>
            <p:cNvSpPr>
              <a:spLocks noChangeArrowheads="1"/>
            </p:cNvSpPr>
            <p:nvPr/>
          </p:nvSpPr>
          <p:spPr bwMode="auto">
            <a:xfrm>
              <a:off x="1458" y="1428"/>
              <a:ext cx="30" cy="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0" fontAlgn="auto" hangingPunct="0">
                <a:spcBef>
                  <a:spcPts val="0"/>
                </a:spcBef>
                <a:spcAft>
                  <a:spcPts val="0"/>
                </a:spcAft>
                <a:defRPr/>
              </a:pPr>
              <a:r>
                <a:rPr lang="en-US" altLang="ja-JP" sz="1200" kern="0" dirty="0">
                  <a:solidFill>
                    <a:srgbClr val="000000"/>
                  </a:solidFill>
                  <a:latin typeface="Helvetica" pitchFamily="34" charset="0"/>
                  <a:ea typeface="MS Mincho" pitchFamily="49" charset="-128"/>
                </a:rPr>
                <a:t>0</a:t>
              </a:r>
              <a:endParaRPr lang="en-US" sz="4800" kern="0" dirty="0">
                <a:solidFill>
                  <a:sysClr val="windowText" lastClr="000000"/>
                </a:solidFill>
                <a:latin typeface="Georgia"/>
              </a:endParaRPr>
            </a:p>
          </p:txBody>
        </p:sp>
        <p:sp>
          <p:nvSpPr>
            <p:cNvPr id="183" name="Line 56"/>
            <p:cNvSpPr>
              <a:spLocks noChangeShapeType="1"/>
            </p:cNvSpPr>
            <p:nvPr/>
          </p:nvSpPr>
          <p:spPr bwMode="auto">
            <a:xfrm flipV="1">
              <a:off x="1662" y="1424"/>
              <a:ext cx="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84" name="Rectangle 57"/>
            <p:cNvSpPr>
              <a:spLocks noChangeArrowheads="1"/>
            </p:cNvSpPr>
            <p:nvPr/>
          </p:nvSpPr>
          <p:spPr bwMode="auto">
            <a:xfrm>
              <a:off x="1645" y="1428"/>
              <a:ext cx="65" cy="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0" fontAlgn="auto" hangingPunct="0">
                <a:spcBef>
                  <a:spcPts val="0"/>
                </a:spcBef>
                <a:spcAft>
                  <a:spcPts val="0"/>
                </a:spcAft>
                <a:defRPr/>
              </a:pPr>
              <a:r>
                <a:rPr lang="en-US" altLang="ja-JP" sz="1200" kern="0" dirty="0">
                  <a:solidFill>
                    <a:srgbClr val="000000"/>
                  </a:solidFill>
                  <a:latin typeface="Helvetica" pitchFamily="34" charset="0"/>
                  <a:ea typeface="MS Mincho" pitchFamily="49" charset="-128"/>
                </a:rPr>
                <a:t>50</a:t>
              </a:r>
              <a:endParaRPr lang="en-US" sz="4800" kern="0" dirty="0">
                <a:solidFill>
                  <a:sysClr val="windowText" lastClr="000000"/>
                </a:solidFill>
                <a:latin typeface="Georgia"/>
              </a:endParaRPr>
            </a:p>
          </p:txBody>
        </p:sp>
        <p:sp>
          <p:nvSpPr>
            <p:cNvPr id="185" name="Line 58"/>
            <p:cNvSpPr>
              <a:spLocks noChangeShapeType="1"/>
            </p:cNvSpPr>
            <p:nvPr/>
          </p:nvSpPr>
          <p:spPr bwMode="auto">
            <a:xfrm flipV="1">
              <a:off x="1861" y="1424"/>
              <a:ext cx="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86" name="Rectangle 59"/>
            <p:cNvSpPr>
              <a:spLocks noChangeArrowheads="1"/>
            </p:cNvSpPr>
            <p:nvPr/>
          </p:nvSpPr>
          <p:spPr bwMode="auto">
            <a:xfrm>
              <a:off x="1839" y="1428"/>
              <a:ext cx="100" cy="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0" fontAlgn="auto" hangingPunct="0">
                <a:spcBef>
                  <a:spcPts val="0"/>
                </a:spcBef>
                <a:spcAft>
                  <a:spcPts val="0"/>
                </a:spcAft>
                <a:defRPr/>
              </a:pPr>
              <a:r>
                <a:rPr lang="en-US" altLang="ja-JP" sz="1200" kern="0" dirty="0">
                  <a:solidFill>
                    <a:srgbClr val="000000"/>
                  </a:solidFill>
                  <a:latin typeface="Helvetica" pitchFamily="34" charset="0"/>
                  <a:ea typeface="MS Mincho" pitchFamily="49" charset="-128"/>
                </a:rPr>
                <a:t>100</a:t>
              </a:r>
              <a:endParaRPr lang="en-US" sz="1200" kern="0" dirty="0">
                <a:solidFill>
                  <a:sysClr val="windowText" lastClr="000000"/>
                </a:solidFill>
                <a:latin typeface="Georgia"/>
              </a:endParaRPr>
            </a:p>
          </p:txBody>
        </p:sp>
        <p:sp>
          <p:nvSpPr>
            <p:cNvPr id="187" name="Line 60"/>
            <p:cNvSpPr>
              <a:spLocks noChangeShapeType="1"/>
            </p:cNvSpPr>
            <p:nvPr/>
          </p:nvSpPr>
          <p:spPr bwMode="auto">
            <a:xfrm flipV="1">
              <a:off x="2061" y="1424"/>
              <a:ext cx="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88" name="Rectangle 61"/>
            <p:cNvSpPr>
              <a:spLocks noChangeArrowheads="1"/>
            </p:cNvSpPr>
            <p:nvPr/>
          </p:nvSpPr>
          <p:spPr bwMode="auto">
            <a:xfrm>
              <a:off x="2039" y="1428"/>
              <a:ext cx="92" cy="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0" fontAlgn="auto" hangingPunct="0">
                <a:spcBef>
                  <a:spcPts val="0"/>
                </a:spcBef>
                <a:spcAft>
                  <a:spcPts val="0"/>
                </a:spcAft>
                <a:defRPr/>
              </a:pPr>
              <a:r>
                <a:rPr lang="en-US" altLang="ja-JP" sz="1200" kern="0" dirty="0">
                  <a:solidFill>
                    <a:srgbClr val="000000"/>
                  </a:solidFill>
                  <a:latin typeface="Helvetica" pitchFamily="34" charset="0"/>
                  <a:ea typeface="MS Mincho" pitchFamily="49" charset="-128"/>
                </a:rPr>
                <a:t>150</a:t>
              </a:r>
              <a:endParaRPr lang="en-US" sz="1200" kern="0" dirty="0">
                <a:solidFill>
                  <a:sysClr val="windowText" lastClr="000000"/>
                </a:solidFill>
                <a:latin typeface="Georgia"/>
              </a:endParaRPr>
            </a:p>
          </p:txBody>
        </p:sp>
        <p:sp>
          <p:nvSpPr>
            <p:cNvPr id="189" name="Line 62"/>
            <p:cNvSpPr>
              <a:spLocks noChangeShapeType="1"/>
            </p:cNvSpPr>
            <p:nvPr/>
          </p:nvSpPr>
          <p:spPr bwMode="auto">
            <a:xfrm flipV="1">
              <a:off x="2260" y="1424"/>
              <a:ext cx="0" cy="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90" name="Rectangle 63"/>
            <p:cNvSpPr>
              <a:spLocks noChangeArrowheads="1"/>
            </p:cNvSpPr>
            <p:nvPr/>
          </p:nvSpPr>
          <p:spPr bwMode="auto">
            <a:xfrm>
              <a:off x="2237" y="1428"/>
              <a:ext cx="101" cy="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0" fontAlgn="auto" hangingPunct="0">
                <a:spcBef>
                  <a:spcPts val="0"/>
                </a:spcBef>
                <a:spcAft>
                  <a:spcPts val="0"/>
                </a:spcAft>
                <a:defRPr/>
              </a:pPr>
              <a:r>
                <a:rPr lang="en-US" altLang="ja-JP" sz="1200" kern="0" dirty="0">
                  <a:solidFill>
                    <a:srgbClr val="000000"/>
                  </a:solidFill>
                  <a:latin typeface="Helvetica" pitchFamily="34" charset="0"/>
                  <a:ea typeface="MS Mincho" pitchFamily="49" charset="-128"/>
                </a:rPr>
                <a:t>200</a:t>
              </a:r>
              <a:endParaRPr lang="en-US" sz="1200" kern="0" dirty="0">
                <a:solidFill>
                  <a:sysClr val="windowText" lastClr="000000"/>
                </a:solidFill>
                <a:latin typeface="Georgia"/>
              </a:endParaRPr>
            </a:p>
          </p:txBody>
        </p:sp>
        <p:sp>
          <p:nvSpPr>
            <p:cNvPr id="191" name="Line 64"/>
            <p:cNvSpPr>
              <a:spLocks noChangeShapeType="1"/>
            </p:cNvSpPr>
            <p:nvPr/>
          </p:nvSpPr>
          <p:spPr bwMode="auto">
            <a:xfrm>
              <a:off x="1465" y="1426"/>
              <a:ext cx="1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92" name="Line 65"/>
            <p:cNvSpPr>
              <a:spLocks noChangeShapeType="1"/>
            </p:cNvSpPr>
            <p:nvPr/>
          </p:nvSpPr>
          <p:spPr bwMode="auto">
            <a:xfrm>
              <a:off x="1465" y="1399"/>
              <a:ext cx="1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93" name="Line 66"/>
            <p:cNvSpPr>
              <a:spLocks noChangeShapeType="1"/>
            </p:cNvSpPr>
            <p:nvPr/>
          </p:nvSpPr>
          <p:spPr bwMode="auto">
            <a:xfrm>
              <a:off x="1465" y="1374"/>
              <a:ext cx="1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94" name="Line 67"/>
            <p:cNvSpPr>
              <a:spLocks noChangeShapeType="1"/>
            </p:cNvSpPr>
            <p:nvPr/>
          </p:nvSpPr>
          <p:spPr bwMode="auto">
            <a:xfrm>
              <a:off x="1465" y="1347"/>
              <a:ext cx="1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95" name="Line 68"/>
            <p:cNvSpPr>
              <a:spLocks noChangeShapeType="1"/>
            </p:cNvSpPr>
            <p:nvPr/>
          </p:nvSpPr>
          <p:spPr bwMode="auto">
            <a:xfrm>
              <a:off x="1465" y="1323"/>
              <a:ext cx="1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96" name="Line 69"/>
            <p:cNvSpPr>
              <a:spLocks noChangeShapeType="1"/>
            </p:cNvSpPr>
            <p:nvPr/>
          </p:nvSpPr>
          <p:spPr bwMode="auto">
            <a:xfrm>
              <a:off x="1465" y="1295"/>
              <a:ext cx="1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97" name="Line 70"/>
            <p:cNvSpPr>
              <a:spLocks noChangeShapeType="1"/>
            </p:cNvSpPr>
            <p:nvPr/>
          </p:nvSpPr>
          <p:spPr bwMode="auto">
            <a:xfrm>
              <a:off x="1465" y="1270"/>
              <a:ext cx="1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98" name="Line 71"/>
            <p:cNvSpPr>
              <a:spLocks noChangeShapeType="1"/>
            </p:cNvSpPr>
            <p:nvPr/>
          </p:nvSpPr>
          <p:spPr bwMode="auto">
            <a:xfrm>
              <a:off x="1465" y="1245"/>
              <a:ext cx="1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200" name="Rectangle 73"/>
            <p:cNvSpPr>
              <a:spLocks noChangeArrowheads="1"/>
            </p:cNvSpPr>
            <p:nvPr/>
          </p:nvSpPr>
          <p:spPr bwMode="auto">
            <a:xfrm>
              <a:off x="1427" y="1330"/>
              <a:ext cx="49"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0" fontAlgn="auto" hangingPunct="0">
                <a:spcBef>
                  <a:spcPts val="0"/>
                </a:spcBef>
                <a:spcAft>
                  <a:spcPts val="0"/>
                </a:spcAft>
                <a:defRPr/>
              </a:pPr>
              <a:r>
                <a:rPr lang="en-US" altLang="ja-JP" sz="1200" kern="0" dirty="0">
                  <a:solidFill>
                    <a:srgbClr val="000000"/>
                  </a:solidFill>
                  <a:latin typeface="Helvetica" pitchFamily="34" charset="0"/>
                  <a:ea typeface="MS Mincho" pitchFamily="49" charset="-128"/>
                </a:rPr>
                <a:t>10</a:t>
              </a:r>
              <a:endParaRPr lang="en-US" sz="5400" kern="0" dirty="0">
                <a:solidFill>
                  <a:sysClr val="windowText" lastClr="000000"/>
                </a:solidFill>
                <a:latin typeface="Georgia"/>
              </a:endParaRPr>
            </a:p>
          </p:txBody>
        </p:sp>
        <p:sp>
          <p:nvSpPr>
            <p:cNvPr id="201" name="Rectangle 74"/>
            <p:cNvSpPr>
              <a:spLocks noChangeArrowheads="1"/>
            </p:cNvSpPr>
            <p:nvPr/>
          </p:nvSpPr>
          <p:spPr bwMode="auto">
            <a:xfrm>
              <a:off x="1427" y="1233"/>
              <a:ext cx="49" cy="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0" fontAlgn="auto" hangingPunct="0">
                <a:spcBef>
                  <a:spcPts val="0"/>
                </a:spcBef>
                <a:spcAft>
                  <a:spcPts val="0"/>
                </a:spcAft>
                <a:defRPr/>
              </a:pPr>
              <a:r>
                <a:rPr lang="en-US" altLang="ja-JP" sz="1200" kern="0" dirty="0">
                  <a:solidFill>
                    <a:srgbClr val="000000"/>
                  </a:solidFill>
                  <a:latin typeface="Helvetica" pitchFamily="34" charset="0"/>
                  <a:ea typeface="MS Mincho" pitchFamily="49" charset="-128"/>
                </a:rPr>
                <a:t>20</a:t>
              </a:r>
              <a:endParaRPr lang="en-US" sz="5400" kern="0" dirty="0">
                <a:solidFill>
                  <a:sysClr val="windowText" lastClr="000000"/>
                </a:solidFill>
                <a:latin typeface="Georgia"/>
              </a:endParaRPr>
            </a:p>
          </p:txBody>
        </p:sp>
        <p:sp>
          <p:nvSpPr>
            <p:cNvPr id="202" name="Line 75"/>
            <p:cNvSpPr>
              <a:spLocks noChangeShapeType="1"/>
            </p:cNvSpPr>
            <p:nvPr/>
          </p:nvSpPr>
          <p:spPr bwMode="auto">
            <a:xfrm flipV="1">
              <a:off x="1465" y="1245"/>
              <a:ext cx="0" cy="18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grpSp>
      <p:sp>
        <p:nvSpPr>
          <p:cNvPr id="165" name="Text Box 77"/>
          <p:cNvSpPr txBox="1">
            <a:spLocks noChangeArrowheads="1"/>
          </p:cNvSpPr>
          <p:nvPr/>
        </p:nvSpPr>
        <p:spPr bwMode="auto">
          <a:xfrm>
            <a:off x="2495552" y="1889126"/>
            <a:ext cx="131127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to insect</a:t>
            </a:r>
            <a:endParaRPr lang="en-US" sz="4800" kern="0" dirty="0">
              <a:solidFill>
                <a:srgbClr val="000000"/>
              </a:solidFill>
            </a:endParaRPr>
          </a:p>
        </p:txBody>
      </p:sp>
      <p:sp>
        <p:nvSpPr>
          <p:cNvPr id="166" name="Text Box 78"/>
          <p:cNvSpPr txBox="1">
            <a:spLocks noChangeArrowheads="1"/>
          </p:cNvSpPr>
          <p:nvPr/>
        </p:nvSpPr>
        <p:spPr bwMode="auto">
          <a:xfrm>
            <a:off x="5992813" y="1447801"/>
            <a:ext cx="2343150" cy="514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conductive glue</a:t>
            </a:r>
            <a:endParaRPr lang="en-US" sz="1600" kern="0" dirty="0">
              <a:solidFill>
                <a:srgbClr val="000000"/>
              </a:solidFill>
            </a:endParaRPr>
          </a:p>
        </p:txBody>
      </p:sp>
      <p:sp>
        <p:nvSpPr>
          <p:cNvPr id="167" name="Line 79"/>
          <p:cNvSpPr>
            <a:spLocks noChangeShapeType="1"/>
          </p:cNvSpPr>
          <p:nvPr/>
        </p:nvSpPr>
        <p:spPr bwMode="auto">
          <a:xfrm flipH="1">
            <a:off x="5683252" y="1595439"/>
            <a:ext cx="265113" cy="125412"/>
          </a:xfrm>
          <a:prstGeom prst="line">
            <a:avLst/>
          </a:prstGeom>
          <a:noFill/>
          <a:ln w="3175">
            <a:solidFill>
              <a:srgbClr val="000000"/>
            </a:solidFill>
            <a:round/>
            <a:headEnd/>
            <a:tailEnd type="stealth" w="sm" len="sm"/>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171" name="Text Box 83"/>
          <p:cNvSpPr txBox="1">
            <a:spLocks noChangeArrowheads="1"/>
          </p:cNvSpPr>
          <p:nvPr/>
        </p:nvSpPr>
        <p:spPr bwMode="auto">
          <a:xfrm>
            <a:off x="3454400" y="2286002"/>
            <a:ext cx="736600"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algn="ct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voltage reading</a:t>
            </a:r>
            <a:endParaRPr lang="en-US" sz="1600" kern="0" dirty="0">
              <a:solidFill>
                <a:srgbClr val="000000"/>
              </a:solidFill>
            </a:endParaRPr>
          </a:p>
        </p:txBody>
      </p:sp>
      <p:sp>
        <p:nvSpPr>
          <p:cNvPr id="172" name="Text Box 76"/>
          <p:cNvSpPr txBox="1">
            <a:spLocks noChangeArrowheads="1"/>
          </p:cNvSpPr>
          <p:nvPr/>
        </p:nvSpPr>
        <p:spPr bwMode="auto">
          <a:xfrm>
            <a:off x="2481265" y="2651126"/>
            <a:ext cx="1697037"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fontAlgn="base">
              <a:spcBef>
                <a:spcPct val="0"/>
              </a:spcBef>
              <a:spcAft>
                <a:spcPct val="0"/>
              </a:spcAft>
              <a:defRPr>
                <a:solidFill>
                  <a:schemeClr val="tx1"/>
                </a:solidFill>
                <a:latin typeface="Arial" pitchFamily="34" charset="0"/>
              </a:defRPr>
            </a:lvl6pPr>
            <a:lvl7pPr marL="2971800" indent="-228600" fontAlgn="base">
              <a:spcBef>
                <a:spcPct val="0"/>
              </a:spcBef>
              <a:spcAft>
                <a:spcPct val="0"/>
              </a:spcAft>
              <a:defRPr>
                <a:solidFill>
                  <a:schemeClr val="tx1"/>
                </a:solidFill>
                <a:latin typeface="Arial" pitchFamily="34" charset="0"/>
              </a:defRPr>
            </a:lvl7pPr>
            <a:lvl8pPr marL="3429000" indent="-228600" fontAlgn="base">
              <a:spcBef>
                <a:spcPct val="0"/>
              </a:spcBef>
              <a:spcAft>
                <a:spcPct val="0"/>
              </a:spcAft>
              <a:defRPr>
                <a:solidFill>
                  <a:schemeClr val="tx1"/>
                </a:solidFill>
                <a:latin typeface="Arial" pitchFamily="34" charset="0"/>
              </a:defRPr>
            </a:lvl8pPr>
            <a:lvl9pPr marL="3886200" indent="-228600" fontAlgn="base">
              <a:spcBef>
                <a:spcPct val="0"/>
              </a:spcBef>
              <a:spcAft>
                <a:spcPct val="0"/>
              </a:spcAft>
              <a:defRPr>
                <a:solidFill>
                  <a:schemeClr val="tx1"/>
                </a:solidFill>
                <a:latin typeface="Arial" pitchFamily="34" charset="0"/>
              </a:defRPr>
            </a:lvl9pPr>
          </a:lstStyle>
          <a:p>
            <a:pPr eaLnBrk="0" fontAlgn="auto" hangingPunct="0">
              <a:spcBef>
                <a:spcPts val="0"/>
              </a:spcBef>
              <a:spcAft>
                <a:spcPts val="0"/>
              </a:spcAft>
              <a:defRPr/>
            </a:pPr>
            <a:r>
              <a:rPr lang="en-US" altLang="ja-JP" sz="1600" kern="0" dirty="0">
                <a:solidFill>
                  <a:srgbClr val="000000"/>
                </a:solidFill>
                <a:latin typeface="Times New Roman" pitchFamily="18" charset="0"/>
                <a:ea typeface="MS Mincho" pitchFamily="49" charset="-128"/>
              </a:rPr>
              <a:t>to plant</a:t>
            </a:r>
            <a:endParaRPr lang="en-US" sz="1600" kern="0" dirty="0">
              <a:solidFill>
                <a:srgbClr val="000000"/>
              </a:solidFill>
            </a:endParaRPr>
          </a:p>
        </p:txBody>
      </p:sp>
      <p:sp>
        <p:nvSpPr>
          <p:cNvPr id="173" name="Freeform 110"/>
          <p:cNvSpPr>
            <a:spLocks/>
          </p:cNvSpPr>
          <p:nvPr/>
        </p:nvSpPr>
        <p:spPr bwMode="auto">
          <a:xfrm>
            <a:off x="2424115" y="1579563"/>
            <a:ext cx="3163887" cy="722312"/>
          </a:xfrm>
          <a:custGeom>
            <a:avLst/>
            <a:gdLst>
              <a:gd name="T0" fmla="*/ 0 w 711"/>
              <a:gd name="T1" fmla="*/ 110 h 132"/>
              <a:gd name="T2" fmla="*/ 207 w 711"/>
              <a:gd name="T3" fmla="*/ 121 h 132"/>
              <a:gd name="T4" fmla="*/ 523 w 711"/>
              <a:gd name="T5" fmla="*/ 46 h 132"/>
              <a:gd name="T6" fmla="*/ 681 w 711"/>
              <a:gd name="T7" fmla="*/ 2 h 132"/>
              <a:gd name="T8" fmla="*/ 706 w 711"/>
              <a:gd name="T9" fmla="*/ 31 h 132"/>
            </a:gdLst>
            <a:ahLst/>
            <a:cxnLst>
              <a:cxn ang="0">
                <a:pos x="T0" y="T1"/>
              </a:cxn>
              <a:cxn ang="0">
                <a:pos x="T2" y="T3"/>
              </a:cxn>
              <a:cxn ang="0">
                <a:pos x="T4" y="T5"/>
              </a:cxn>
              <a:cxn ang="0">
                <a:pos x="T6" y="T7"/>
              </a:cxn>
              <a:cxn ang="0">
                <a:pos x="T8" y="T9"/>
              </a:cxn>
            </a:cxnLst>
            <a:rect l="0" t="0" r="r" b="b"/>
            <a:pathLst>
              <a:path w="711" h="132">
                <a:moveTo>
                  <a:pt x="0" y="110"/>
                </a:moveTo>
                <a:cubicBezTo>
                  <a:pt x="60" y="121"/>
                  <a:pt x="120" y="132"/>
                  <a:pt x="207" y="121"/>
                </a:cubicBezTo>
                <a:cubicBezTo>
                  <a:pt x="294" y="110"/>
                  <a:pt x="444" y="66"/>
                  <a:pt x="523" y="46"/>
                </a:cubicBezTo>
                <a:cubicBezTo>
                  <a:pt x="602" y="26"/>
                  <a:pt x="651" y="4"/>
                  <a:pt x="681" y="2"/>
                </a:cubicBezTo>
                <a:cubicBezTo>
                  <a:pt x="711" y="0"/>
                  <a:pt x="703" y="32"/>
                  <a:pt x="706" y="31"/>
                </a:cubicBezTo>
              </a:path>
            </a:pathLst>
          </a:custGeom>
          <a:noFill/>
          <a:ln w="9525">
            <a:solidFill>
              <a:srgbClr val="0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auto">
              <a:spcBef>
                <a:spcPts val="0"/>
              </a:spcBef>
              <a:spcAft>
                <a:spcPts val="0"/>
              </a:spcAft>
              <a:defRPr/>
            </a:pPr>
            <a:endParaRPr lang="en-US" kern="0">
              <a:solidFill>
                <a:sysClr val="windowText" lastClr="000000"/>
              </a:solidFill>
              <a:latin typeface="Georgia"/>
            </a:endParaRPr>
          </a:p>
        </p:txBody>
      </p:sp>
      <p:sp>
        <p:nvSpPr>
          <p:cNvPr id="6" name="Down Arrow Callout 5"/>
          <p:cNvSpPr/>
          <p:nvPr/>
        </p:nvSpPr>
        <p:spPr>
          <a:xfrm>
            <a:off x="3373438" y="1873250"/>
            <a:ext cx="914400" cy="3162300"/>
          </a:xfrm>
          <a:prstGeom prst="downArrowCallout">
            <a:avLst>
              <a:gd name="adj1" fmla="val 8133"/>
              <a:gd name="adj2" fmla="val 12952"/>
              <a:gd name="adj3" fmla="val 18976"/>
              <a:gd name="adj4" fmla="val 44422"/>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80" name="Group 79">
            <a:extLst>
              <a:ext uri="{FF2B5EF4-FFF2-40B4-BE49-F238E27FC236}">
                <a16:creationId xmlns:a16="http://schemas.microsoft.com/office/drawing/2014/main" id="{A1081DBD-F47B-47E3-992F-F3862E090834}"/>
              </a:ext>
            </a:extLst>
          </p:cNvPr>
          <p:cNvGrpSpPr/>
          <p:nvPr/>
        </p:nvGrpSpPr>
        <p:grpSpPr>
          <a:xfrm>
            <a:off x="119271" y="5915687"/>
            <a:ext cx="816389" cy="835917"/>
            <a:chOff x="1693381" y="4398972"/>
            <a:chExt cx="1003544" cy="993508"/>
          </a:xfrm>
        </p:grpSpPr>
        <p:pic>
          <p:nvPicPr>
            <p:cNvPr id="81" name="Picture 80">
              <a:extLst>
                <a:ext uri="{FF2B5EF4-FFF2-40B4-BE49-F238E27FC236}">
                  <a16:creationId xmlns:a16="http://schemas.microsoft.com/office/drawing/2014/main" id="{5DCD0E4A-FF49-4A51-8DFF-A7BD553B8E21}"/>
                </a:ext>
              </a:extLst>
            </p:cNvPr>
            <p:cNvPicPr>
              <a:picLocks noChangeAspect="1"/>
            </p:cNvPicPr>
            <p:nvPr/>
          </p:nvPicPr>
          <p:blipFill>
            <a:blip r:embed="rId3"/>
            <a:stretch>
              <a:fillRect/>
            </a:stretch>
          </p:blipFill>
          <p:spPr>
            <a:xfrm>
              <a:off x="1693381" y="4398972"/>
              <a:ext cx="1003544" cy="993508"/>
            </a:xfrm>
            <a:prstGeom prst="rect">
              <a:avLst/>
            </a:prstGeom>
          </p:spPr>
        </p:pic>
        <p:sp>
          <p:nvSpPr>
            <p:cNvPr id="82" name="TextBox 81">
              <a:extLst>
                <a:ext uri="{FF2B5EF4-FFF2-40B4-BE49-F238E27FC236}">
                  <a16:creationId xmlns:a16="http://schemas.microsoft.com/office/drawing/2014/main" id="{1D7F6A17-98D3-4BD8-94B2-41971E546160}"/>
                </a:ext>
              </a:extLst>
            </p:cNvPr>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sp>
        <p:nvSpPr>
          <p:cNvPr id="83" name="Title 1">
            <a:extLst>
              <a:ext uri="{FF2B5EF4-FFF2-40B4-BE49-F238E27FC236}">
                <a16:creationId xmlns:a16="http://schemas.microsoft.com/office/drawing/2014/main" id="{FBB9AFF6-C236-4900-B839-E35F57A6EF58}"/>
              </a:ext>
            </a:extLst>
          </p:cNvPr>
          <p:cNvSpPr>
            <a:spLocks noGrp="1"/>
          </p:cNvSpPr>
          <p:nvPr>
            <p:ph type="title"/>
          </p:nvPr>
        </p:nvSpPr>
        <p:spPr>
          <a:xfrm>
            <a:off x="457200" y="470003"/>
            <a:ext cx="8229600" cy="1066800"/>
          </a:xfrm>
        </p:spPr>
        <p:txBody>
          <a:bodyPr/>
          <a:lstStyle/>
          <a:p>
            <a:pPr eaLnBrk="1" hangingPunct="1"/>
            <a:r>
              <a:rPr lang="en-US" altLang="en-US" dirty="0"/>
              <a:t>Entomology</a:t>
            </a:r>
          </a:p>
        </p:txBody>
      </p:sp>
      <p:sp>
        <p:nvSpPr>
          <p:cNvPr id="2" name="Footer Placeholder 1">
            <a:extLst>
              <a:ext uri="{FF2B5EF4-FFF2-40B4-BE49-F238E27FC236}">
                <a16:creationId xmlns:a16="http://schemas.microsoft.com/office/drawing/2014/main" id="{93AF06FD-4346-4A9C-9698-87651E8C8B32}"/>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108147420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Problem Variations</a:t>
            </a:r>
          </a:p>
        </p:txBody>
      </p:sp>
      <p:sp>
        <p:nvSpPr>
          <p:cNvPr id="3" name="Content Placeholder 2"/>
          <p:cNvSpPr>
            <a:spLocks noGrp="1"/>
          </p:cNvSpPr>
          <p:nvPr>
            <p:ph idx="1"/>
          </p:nvPr>
        </p:nvSpPr>
        <p:spPr/>
        <p:txBody>
          <a:bodyPr/>
          <a:lstStyle/>
          <a:p>
            <a:pPr marL="0" indent="0">
              <a:buNone/>
            </a:pPr>
            <a:r>
              <a:rPr lang="en" dirty="0">
                <a:solidFill>
                  <a:srgbClr val="1A9988"/>
                </a:solidFill>
                <a:latin typeface="Century Gothic"/>
                <a:ea typeface="Century Gothic"/>
                <a:cs typeface="Century Gothic"/>
                <a:sym typeface="Century Gothic"/>
              </a:rPr>
              <a:t>Queries</a:t>
            </a:r>
            <a:endParaRPr lang="en-CA" dirty="0"/>
          </a:p>
        </p:txBody>
      </p:sp>
      <p:sp>
        <p:nvSpPr>
          <p:cNvPr id="4" name="Footer Placeholder 3">
            <a:extLst>
              <a:ext uri="{FF2B5EF4-FFF2-40B4-BE49-F238E27FC236}">
                <a16:creationId xmlns:a16="http://schemas.microsoft.com/office/drawing/2014/main" id="{B6F06954-B65B-4A58-A136-F480D0E32CC8}"/>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8043E169-8D54-458A-9BE3-18EB5B1A0048}"/>
              </a:ext>
            </a:extLst>
          </p:cNvPr>
          <p:cNvSpPr>
            <a:spLocks noGrp="1"/>
          </p:cNvSpPr>
          <p:nvPr>
            <p:ph type="sldNum" sz="quarter" idx="12"/>
          </p:nvPr>
        </p:nvSpPr>
        <p:spPr/>
        <p:txBody>
          <a:bodyPr/>
          <a:lstStyle/>
          <a:p>
            <a:fld id="{A577D55C-4B0B-488E-BDEC-E7DCB799A030}" type="slidenum">
              <a:rPr lang="en-CA" smtClean="0"/>
              <a:t>170</a:t>
            </a:fld>
            <a:endParaRPr lang="en-CA"/>
          </a:p>
        </p:txBody>
      </p:sp>
      <p:sp>
        <p:nvSpPr>
          <p:cNvPr id="14" name="Content Placeholder 2"/>
          <p:cNvSpPr txBox="1">
            <a:spLocks/>
          </p:cNvSpPr>
          <p:nvPr/>
        </p:nvSpPr>
        <p:spPr>
          <a:xfrm>
            <a:off x="3987094" y="4109748"/>
            <a:ext cx="4905821" cy="1411585"/>
          </a:xfrm>
          <a:prstGeom prst="rect">
            <a:avLst/>
          </a:prstGeom>
          <a:ln>
            <a:solidFill>
              <a:schemeClr val="bg1"/>
            </a:solidFill>
          </a:ln>
        </p:spPr>
        <p:txBody>
          <a:bodyPr vert="horz" lIns="68580" tIns="34290" rIns="68580" bIns="34290" rtlCol="0">
            <a:normAutofit/>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sng" strike="noStrike" kern="1200" cap="none" spc="0" normalizeH="0" baseline="0" noProof="0" dirty="0">
                <a:ln>
                  <a:noFill/>
                </a:ln>
                <a:solidFill>
                  <a:prstClr val="white">
                    <a:lumMod val="85000"/>
                  </a:prstClr>
                </a:solidFill>
                <a:effectLst/>
                <a:uLnTx/>
                <a:uFillTx/>
                <a:latin typeface="Calibri" panose="020F0502020204030204"/>
                <a:ea typeface="+mn-ea"/>
                <a:cs typeface="+mn-cs"/>
              </a:rPr>
              <a:t>Subsequence matching</a:t>
            </a:r>
          </a:p>
          <a:p>
            <a:pPr marL="0" marR="0" lvl="0" indent="0" algn="l"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white">
                    <a:lumMod val="85000"/>
                  </a:prstClr>
                </a:solidFill>
                <a:effectLst/>
                <a:uLnTx/>
                <a:uFillTx/>
                <a:latin typeface="Calibri" panose="020F0502020204030204"/>
                <a:ea typeface="+mn-ea"/>
                <a:cs typeface="+mn-cs"/>
              </a:rPr>
              <a:t>		Entire query</a:t>
            </a:r>
          </a:p>
          <a:p>
            <a:pPr marL="0" marR="0" lvl="0" indent="0" algn="l"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white">
                    <a:lumMod val="85000"/>
                  </a:prstClr>
                </a:solidFill>
                <a:effectLst/>
                <a:uLnTx/>
                <a:uFillTx/>
                <a:latin typeface="Calibri" panose="020F0502020204030204"/>
                <a:ea typeface="+mn-ea"/>
                <a:cs typeface="+mn-cs"/>
              </a:rPr>
              <a:t>		A subsequence of a candidate</a:t>
            </a:r>
          </a:p>
        </p:txBody>
      </p:sp>
      <p:sp>
        <p:nvSpPr>
          <p:cNvPr id="18" name="Google Shape;359;p28"/>
          <p:cNvSpPr/>
          <p:nvPr/>
        </p:nvSpPr>
        <p:spPr>
          <a:xfrm>
            <a:off x="5276659" y="3157425"/>
            <a:ext cx="1476464" cy="429530"/>
          </a:xfrm>
          <a:custGeom>
            <a:avLst/>
            <a:gdLst/>
            <a:ahLst/>
            <a:cxnLst/>
            <a:rect l="l" t="t" r="r" b="b"/>
            <a:pathLst>
              <a:path w="33715" h="9754" extrusionOk="0">
                <a:moveTo>
                  <a:pt x="0" y="9243"/>
                </a:moveTo>
                <a:cubicBezTo>
                  <a:pt x="2340" y="5736"/>
                  <a:pt x="5903" y="-2075"/>
                  <a:pt x="9195" y="559"/>
                </a:cubicBezTo>
                <a:cubicBezTo>
                  <a:pt x="11735" y="2592"/>
                  <a:pt x="13191" y="7989"/>
                  <a:pt x="16347" y="7200"/>
                </a:cubicBezTo>
                <a:cubicBezTo>
                  <a:pt x="18048" y="6775"/>
                  <a:pt x="17333" y="3387"/>
                  <a:pt x="18901" y="2603"/>
                </a:cubicBezTo>
                <a:cubicBezTo>
                  <a:pt x="20409" y="1849"/>
                  <a:pt x="20824" y="5848"/>
                  <a:pt x="22477" y="6178"/>
                </a:cubicBezTo>
                <a:cubicBezTo>
                  <a:pt x="26332" y="6947"/>
                  <a:pt x="31958" y="6237"/>
                  <a:pt x="33715" y="9754"/>
                </a:cubicBezTo>
              </a:path>
            </a:pathLst>
          </a:custGeom>
          <a:noFill/>
          <a:ln w="19050" cap="flat" cmpd="sng">
            <a:solidFill>
              <a:schemeClr val="bg1">
                <a:lumMod val="85000"/>
              </a:schemeClr>
            </a:solidFill>
            <a:prstDash val="solid"/>
            <a:round/>
            <a:headEnd type="none" w="med" len="med"/>
            <a:tailEnd type="none" w="med" len="med"/>
          </a:ln>
        </p:spPr>
      </p:sp>
      <p:sp>
        <p:nvSpPr>
          <p:cNvPr id="19" name="Google Shape;360;p28"/>
          <p:cNvSpPr/>
          <p:nvPr/>
        </p:nvSpPr>
        <p:spPr>
          <a:xfrm>
            <a:off x="5888652" y="3174756"/>
            <a:ext cx="501806" cy="167681"/>
          </a:xfrm>
          <a:custGeom>
            <a:avLst/>
            <a:gdLst/>
            <a:ahLst/>
            <a:cxnLst/>
            <a:rect l="l" t="t" r="r" b="b"/>
            <a:pathLst>
              <a:path w="26763" h="8943" extrusionOk="0">
                <a:moveTo>
                  <a:pt x="0" y="5353"/>
                </a:moveTo>
                <a:cubicBezTo>
                  <a:pt x="1121" y="5633"/>
                  <a:pt x="1940" y="6620"/>
                  <a:pt x="2974" y="7137"/>
                </a:cubicBezTo>
                <a:cubicBezTo>
                  <a:pt x="5744" y="8521"/>
                  <a:pt x="5824" y="0"/>
                  <a:pt x="8921" y="0"/>
                </a:cubicBezTo>
                <a:cubicBezTo>
                  <a:pt x="13442" y="0"/>
                  <a:pt x="16010" y="5613"/>
                  <a:pt x="19626" y="8326"/>
                </a:cubicBezTo>
                <a:cubicBezTo>
                  <a:pt x="21555" y="9773"/>
                  <a:pt x="24606" y="8216"/>
                  <a:pt x="26763" y="7137"/>
                </a:cubicBezTo>
              </a:path>
            </a:pathLst>
          </a:custGeom>
          <a:noFill/>
          <a:ln w="19050" cap="flat" cmpd="sng">
            <a:solidFill>
              <a:schemeClr val="bg1">
                <a:lumMod val="85000"/>
              </a:schemeClr>
            </a:solidFill>
            <a:prstDash val="solid"/>
            <a:round/>
            <a:headEnd type="none" w="med" len="med"/>
            <a:tailEnd type="none" w="med" len="med"/>
          </a:ln>
        </p:spPr>
      </p:sp>
      <p:sp>
        <p:nvSpPr>
          <p:cNvPr id="10" name="Content Placeholder 2"/>
          <p:cNvSpPr txBox="1">
            <a:spLocks/>
          </p:cNvSpPr>
          <p:nvPr/>
        </p:nvSpPr>
        <p:spPr>
          <a:xfrm>
            <a:off x="691422" y="4078388"/>
            <a:ext cx="3455591" cy="1411585"/>
          </a:xfrm>
          <a:prstGeom prst="rect">
            <a:avLst/>
          </a:prstGeom>
        </p:spPr>
        <p:txBody>
          <a:bodyPr vert="horz" lIns="68580" tIns="34290" rIns="68580" bIns="34290" rtlCol="0">
            <a:normAutofit/>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sng" strike="noStrike" kern="1200" cap="none" spc="0" normalizeH="0" baseline="0" noProof="0" dirty="0">
                <a:ln>
                  <a:noFill/>
                </a:ln>
                <a:solidFill>
                  <a:prstClr val="black"/>
                </a:solidFill>
                <a:effectLst/>
                <a:uLnTx/>
                <a:uFillTx/>
                <a:latin typeface="Calibri" panose="020F0502020204030204"/>
                <a:ea typeface="+mn-ea"/>
                <a:cs typeface="+mn-cs"/>
              </a:rPr>
              <a:t>Whole matching</a:t>
            </a: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Entire </a:t>
            </a:r>
            <a:r>
              <a:rPr kumimoji="0" lang="en-CA" sz="2100" b="0" i="0" u="none" strike="noStrike" kern="1200" cap="none" spc="0" normalizeH="0" baseline="0" noProof="0" dirty="0">
                <a:ln>
                  <a:noFill/>
                </a:ln>
                <a:solidFill>
                  <a:srgbClr val="70AD47"/>
                </a:solidFill>
                <a:effectLst/>
                <a:uLnTx/>
                <a:uFillTx/>
                <a:latin typeface="Calibri" panose="020F0502020204030204"/>
                <a:ea typeface="+mn-ea"/>
                <a:cs typeface="+mn-cs"/>
              </a:rPr>
              <a:t>query</a:t>
            </a: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ctr" defTabSz="685800" rtl="0" eaLnBrk="1" fontAlgn="auto" latinLnBrk="0" hangingPunct="1">
              <a:lnSpc>
                <a:spcPct val="90000"/>
              </a:lnSpc>
              <a:spcBef>
                <a:spcPts val="750"/>
              </a:spcBef>
              <a:spcAft>
                <a:spcPts val="0"/>
              </a:spcAft>
              <a:buClrTx/>
              <a:buSzTx/>
              <a:buFont typeface="Courier New" panose="02070309020205020404" pitchFamily="49" charset="0"/>
              <a:buNone/>
              <a:tabLst/>
              <a:defRPr/>
            </a:pPr>
            <a:r>
              <a:rPr kumimoji="0" lang="en-CA" sz="2100" b="0" i="0" u="none" strike="noStrike" kern="1200" cap="none" spc="0" normalizeH="0" baseline="0" noProof="0" dirty="0">
                <a:ln>
                  <a:noFill/>
                </a:ln>
                <a:solidFill>
                  <a:prstClr val="black"/>
                </a:solidFill>
                <a:effectLst/>
                <a:uLnTx/>
                <a:uFillTx/>
                <a:latin typeface="Calibri" panose="020F0502020204030204"/>
                <a:ea typeface="+mn-ea"/>
                <a:cs typeface="+mn-cs"/>
              </a:rPr>
              <a:t>       Entire </a:t>
            </a:r>
            <a:r>
              <a:rPr kumimoji="0" lang="en-CA" sz="2100" b="0" i="0" u="none" strike="noStrike" kern="1200" cap="none" spc="0" normalizeH="0" baseline="0" noProof="0" dirty="0">
                <a:ln>
                  <a:noFill/>
                </a:ln>
                <a:solidFill>
                  <a:srgbClr val="FF0000"/>
                </a:solidFill>
                <a:effectLst/>
                <a:uLnTx/>
                <a:uFillTx/>
                <a:latin typeface="Calibri" panose="020F0502020204030204"/>
                <a:ea typeface="+mn-ea"/>
                <a:cs typeface="+mn-cs"/>
              </a:rPr>
              <a:t>candidate</a:t>
            </a:r>
          </a:p>
        </p:txBody>
      </p:sp>
      <p:sp>
        <p:nvSpPr>
          <p:cNvPr id="11" name="Google Shape;357;p28"/>
          <p:cNvSpPr/>
          <p:nvPr/>
        </p:nvSpPr>
        <p:spPr>
          <a:xfrm>
            <a:off x="1800196" y="3169899"/>
            <a:ext cx="1476464" cy="429530"/>
          </a:xfrm>
          <a:custGeom>
            <a:avLst/>
            <a:gdLst/>
            <a:ahLst/>
            <a:cxnLst/>
            <a:rect l="l" t="t" r="r" b="b"/>
            <a:pathLst>
              <a:path w="33715" h="9754" extrusionOk="0">
                <a:moveTo>
                  <a:pt x="0" y="9243"/>
                </a:moveTo>
                <a:cubicBezTo>
                  <a:pt x="2340" y="5736"/>
                  <a:pt x="5903" y="-2075"/>
                  <a:pt x="9195" y="559"/>
                </a:cubicBezTo>
                <a:cubicBezTo>
                  <a:pt x="11735" y="2592"/>
                  <a:pt x="13191" y="7989"/>
                  <a:pt x="16347" y="7200"/>
                </a:cubicBezTo>
                <a:cubicBezTo>
                  <a:pt x="18048" y="6775"/>
                  <a:pt x="17333" y="3387"/>
                  <a:pt x="18901" y="2603"/>
                </a:cubicBezTo>
                <a:cubicBezTo>
                  <a:pt x="20409" y="1849"/>
                  <a:pt x="20824" y="5848"/>
                  <a:pt x="22477" y="6178"/>
                </a:cubicBezTo>
                <a:cubicBezTo>
                  <a:pt x="26332" y="6947"/>
                  <a:pt x="31958" y="6237"/>
                  <a:pt x="33715" y="9754"/>
                </a:cubicBezTo>
              </a:path>
            </a:pathLst>
          </a:custGeom>
          <a:noFill/>
          <a:ln w="19050" cap="flat" cmpd="sng">
            <a:solidFill>
              <a:srgbClr val="FF0000"/>
            </a:solidFill>
            <a:prstDash val="solid"/>
            <a:round/>
            <a:headEnd type="none" w="med" len="med"/>
            <a:tailEnd type="none" w="med" len="med"/>
          </a:ln>
        </p:spPr>
      </p:sp>
      <p:sp>
        <p:nvSpPr>
          <p:cNvPr id="12" name="Google Shape;358;p28"/>
          <p:cNvSpPr/>
          <p:nvPr/>
        </p:nvSpPr>
        <p:spPr>
          <a:xfrm>
            <a:off x="1807005" y="3089610"/>
            <a:ext cx="1476487" cy="460212"/>
          </a:xfrm>
          <a:custGeom>
            <a:avLst/>
            <a:gdLst/>
            <a:ahLst/>
            <a:cxnLst/>
            <a:rect l="l" t="t" r="r" b="b"/>
            <a:pathLst>
              <a:path w="32576" h="9750" extrusionOk="0">
                <a:moveTo>
                  <a:pt x="0" y="9750"/>
                </a:moveTo>
                <a:cubicBezTo>
                  <a:pt x="2741" y="7009"/>
                  <a:pt x="3127" y="1799"/>
                  <a:pt x="6668" y="225"/>
                </a:cubicBezTo>
                <a:cubicBezTo>
                  <a:pt x="9869" y="-1198"/>
                  <a:pt x="11246" y="5726"/>
                  <a:pt x="14288" y="7464"/>
                </a:cubicBezTo>
                <a:cubicBezTo>
                  <a:pt x="18105" y="9644"/>
                  <a:pt x="23072" y="6380"/>
                  <a:pt x="27242" y="4988"/>
                </a:cubicBezTo>
                <a:cubicBezTo>
                  <a:pt x="28933" y="4424"/>
                  <a:pt x="30847" y="4174"/>
                  <a:pt x="32576" y="4607"/>
                </a:cubicBezTo>
              </a:path>
            </a:pathLst>
          </a:custGeom>
          <a:noFill/>
          <a:ln w="19050" cap="flat" cmpd="sng">
            <a:solidFill>
              <a:srgbClr val="00B050"/>
            </a:solidFill>
            <a:prstDash val="solid"/>
            <a:round/>
            <a:headEnd type="none" w="med" len="med"/>
            <a:tailEnd type="none" w="med" len="med"/>
          </a:ln>
        </p:spPr>
      </p:sp>
    </p:spTree>
    <p:extLst>
      <p:ext uri="{BB962C8B-B14F-4D97-AF65-F5344CB8AC3E}">
        <p14:creationId xmlns:p14="http://schemas.microsoft.com/office/powerpoint/2010/main" val="72159576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Problem Variations</a:t>
            </a:r>
          </a:p>
        </p:txBody>
      </p:sp>
      <p:sp>
        <p:nvSpPr>
          <p:cNvPr id="3" name="Content Placeholder 2"/>
          <p:cNvSpPr>
            <a:spLocks noGrp="1"/>
          </p:cNvSpPr>
          <p:nvPr>
            <p:ph idx="1"/>
          </p:nvPr>
        </p:nvSpPr>
        <p:spPr/>
        <p:txBody>
          <a:bodyPr/>
          <a:lstStyle/>
          <a:p>
            <a:pPr marL="0" indent="0">
              <a:buNone/>
            </a:pPr>
            <a:r>
              <a:rPr lang="en" dirty="0">
                <a:solidFill>
                  <a:srgbClr val="1A9988"/>
                </a:solidFill>
                <a:latin typeface="Century Gothic"/>
                <a:ea typeface="Century Gothic"/>
                <a:cs typeface="Century Gothic"/>
                <a:sym typeface="Century Gothic"/>
              </a:rPr>
              <a:t>Distances</a:t>
            </a:r>
            <a:endParaRPr lang="en" dirty="0">
              <a:latin typeface="Century Gothic"/>
              <a:ea typeface="Century Gothic"/>
              <a:cs typeface="Century Gothic"/>
              <a:sym typeface="Century Gothic"/>
            </a:endParaRPr>
          </a:p>
          <a:p>
            <a:pPr marL="0" indent="0">
              <a:buNone/>
            </a:pPr>
            <a:r>
              <a:rPr lang="en" dirty="0">
                <a:latin typeface="Century Gothic"/>
                <a:sym typeface="Century Gothic"/>
              </a:rPr>
              <a:t>	</a:t>
            </a:r>
            <a:r>
              <a:rPr lang="en" dirty="0">
                <a:sym typeface="Century Gothic"/>
              </a:rPr>
              <a:t>Euclidean Distance (ED)</a:t>
            </a:r>
          </a:p>
          <a:p>
            <a:pPr marL="0" indent="0">
              <a:buNone/>
            </a:pPr>
            <a:r>
              <a:rPr lang="en" dirty="0">
                <a:sym typeface="Century Gothic"/>
              </a:rPr>
              <a:t>	Dynamic Time Warping (DTW)</a:t>
            </a:r>
          </a:p>
          <a:p>
            <a:pPr marL="0" indent="0">
              <a:buNone/>
            </a:pPr>
            <a:r>
              <a:rPr lang="en" dirty="0">
                <a:sym typeface="Century Gothic"/>
              </a:rPr>
              <a:t>	Longest Common Subsequence (LCSS)</a:t>
            </a:r>
          </a:p>
          <a:p>
            <a:pPr marL="0" indent="0">
              <a:buNone/>
            </a:pPr>
            <a:r>
              <a:rPr lang="en" dirty="0">
                <a:sym typeface="Century Gothic"/>
              </a:rPr>
              <a:t>	Edit Distance</a:t>
            </a:r>
          </a:p>
          <a:p>
            <a:pPr marL="0" indent="0">
              <a:buNone/>
            </a:pPr>
            <a:r>
              <a:rPr lang="en" dirty="0">
                <a:sym typeface="Century Gothic"/>
              </a:rPr>
              <a:t>	And more…</a:t>
            </a:r>
            <a:endParaRPr lang="en-CA" dirty="0"/>
          </a:p>
        </p:txBody>
      </p:sp>
      <p:sp>
        <p:nvSpPr>
          <p:cNvPr id="4" name="Footer Placeholder 3">
            <a:extLst>
              <a:ext uri="{FF2B5EF4-FFF2-40B4-BE49-F238E27FC236}">
                <a16:creationId xmlns:a16="http://schemas.microsoft.com/office/drawing/2014/main" id="{A5260F86-2E60-4D53-BCDC-F12D7796E74E}"/>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D03B3317-640C-47E1-8D70-13FE3F4FC08E}"/>
              </a:ext>
            </a:extLst>
          </p:cNvPr>
          <p:cNvSpPr>
            <a:spLocks noGrp="1"/>
          </p:cNvSpPr>
          <p:nvPr>
            <p:ph type="sldNum" sz="quarter" idx="12"/>
          </p:nvPr>
        </p:nvSpPr>
        <p:spPr/>
        <p:txBody>
          <a:bodyPr/>
          <a:lstStyle/>
          <a:p>
            <a:fld id="{A577D55C-4B0B-488E-BDEC-E7DCB799A030}" type="slidenum">
              <a:rPr lang="en-CA" smtClean="0"/>
              <a:t>171</a:t>
            </a:fld>
            <a:endParaRPr lang="en-CA"/>
          </a:p>
        </p:txBody>
      </p:sp>
    </p:spTree>
    <p:extLst>
      <p:ext uri="{BB962C8B-B14F-4D97-AF65-F5344CB8AC3E}">
        <p14:creationId xmlns:p14="http://schemas.microsoft.com/office/powerpoint/2010/main" val="3002681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9" name="Google Shape;179;p16"/>
          <p:cNvSpPr/>
          <p:nvPr/>
        </p:nvSpPr>
        <p:spPr>
          <a:xfrm>
            <a:off x="3118775" y="1867455"/>
            <a:ext cx="2145375" cy="555300"/>
          </a:xfrm>
          <a:prstGeom prst="roundRect">
            <a:avLst>
              <a:gd name="adj" fmla="val 50000"/>
            </a:avLst>
          </a:prstGeom>
          <a:solidFill>
            <a:srgbClr val="595959"/>
          </a:solidFill>
          <a:ln w="19050" cap="flat" cmpd="sng">
            <a:solidFill>
              <a:srgbClr val="595959"/>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Similarity Search Methods</a:t>
            </a:r>
            <a:endParaRPr kumimoji="0"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40" name="Google Shape;367;p29"/>
          <p:cNvSpPr txBox="1">
            <a:spLocks noGrp="1"/>
          </p:cNvSpPr>
          <p:nvPr>
            <p:ph type="title"/>
          </p:nvPr>
        </p:nvSpPr>
        <p:spPr>
          <a:prstGeom prst="rect">
            <a:avLst/>
          </a:prstGeom>
        </p:spPr>
        <p:txBody>
          <a:bodyPr spcFirstLastPara="1" vert="horz" wrap="square" lIns="68569" tIns="68569" rIns="68569" bIns="68569" rtlCol="0" anchor="b" anchorCtr="0">
            <a:noAutofit/>
          </a:bodyPr>
          <a:lstStyle/>
          <a:p>
            <a:pPr algn="l">
              <a:spcBef>
                <a:spcPts val="0"/>
              </a:spcBef>
            </a:pPr>
            <a:r>
              <a:rPr lang="en-US" sz="3300" dirty="0">
                <a:solidFill>
                  <a:srgbClr val="3D85C6"/>
                </a:solidFill>
                <a:ea typeface="Century Gothic"/>
                <a:cs typeface="Century Gothic"/>
                <a:sym typeface="Century Gothic"/>
              </a:rPr>
              <a:t>Methods</a:t>
            </a:r>
            <a:endParaRPr sz="3300" b="1" dirty="0">
              <a:solidFill>
                <a:srgbClr val="C00000"/>
              </a:solidFill>
            </a:endParaRPr>
          </a:p>
        </p:txBody>
      </p:sp>
      <p:sp>
        <p:nvSpPr>
          <p:cNvPr id="2" name="Footer Placeholder 1">
            <a:extLst>
              <a:ext uri="{FF2B5EF4-FFF2-40B4-BE49-F238E27FC236}">
                <a16:creationId xmlns:a16="http://schemas.microsoft.com/office/drawing/2014/main" id="{B71DE9BA-03D8-4C07-9596-EB4885730D6B}"/>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F521D515-DEE4-4BA4-BD5B-A236861B373A}"/>
              </a:ext>
            </a:extLst>
          </p:cNvPr>
          <p:cNvSpPr>
            <a:spLocks noGrp="1"/>
          </p:cNvSpPr>
          <p:nvPr>
            <p:ph type="sldNum" sz="quarter" idx="12"/>
          </p:nvPr>
        </p:nvSpPr>
        <p:spPr/>
        <p:txBody>
          <a:bodyPr/>
          <a:lstStyle/>
          <a:p>
            <a:fld id="{A577D55C-4B0B-488E-BDEC-E7DCB799A030}" type="slidenum">
              <a:rPr lang="en-CA" smtClean="0"/>
              <a:t>172</a:t>
            </a:fld>
            <a:endParaRPr lang="en-CA"/>
          </a:p>
        </p:txBody>
      </p:sp>
      <p:sp>
        <p:nvSpPr>
          <p:cNvPr id="9" name="Rectangle 8">
            <a:extLst>
              <a:ext uri="{FF2B5EF4-FFF2-40B4-BE49-F238E27FC236}">
                <a16:creationId xmlns:a16="http://schemas.microsoft.com/office/drawing/2014/main" id="{5B5DABAD-2364-425B-9E04-1E90B3F9D18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0" name="Rectangle 9">
            <a:extLst>
              <a:ext uri="{FF2B5EF4-FFF2-40B4-BE49-F238E27FC236}">
                <a16:creationId xmlns:a16="http://schemas.microsoft.com/office/drawing/2014/main" id="{A4A90095-3E43-4DE5-887E-299DF0322DCF}"/>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1" name="Rounded Rectangle 12">
            <a:extLst>
              <a:ext uri="{FF2B5EF4-FFF2-40B4-BE49-F238E27FC236}">
                <a16:creationId xmlns:a16="http://schemas.microsoft.com/office/drawing/2014/main" id="{3C72580E-2B47-476B-BEEF-45169699B3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181068631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5" name="Google Shape;175;p16"/>
          <p:cNvSpPr/>
          <p:nvPr/>
        </p:nvSpPr>
        <p:spPr>
          <a:xfrm>
            <a:off x="6942613" y="2909243"/>
            <a:ext cx="1616175" cy="341775"/>
          </a:xfrm>
          <a:prstGeom prst="roundRect">
            <a:avLst>
              <a:gd name="adj" fmla="val 50000"/>
            </a:avLst>
          </a:prstGeom>
          <a:solidFill>
            <a:schemeClr val="bg1">
              <a:lumMod val="75000"/>
            </a:schemeClr>
          </a:solidFill>
          <a:ln w="19050" cap="flat" cmpd="sng">
            <a:solidFill>
              <a:srgbClr val="68C425"/>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B050"/>
                </a:solidFill>
                <a:effectLst/>
                <a:uLnTx/>
                <a:uFillTx/>
                <a:latin typeface="Helvetica Neue"/>
                <a:ea typeface="Helvetica Neue"/>
                <a:cs typeface="Helvetica Neue"/>
                <a:sym typeface="Helvetica Neue"/>
              </a:rPr>
              <a:t>ng-Approximate</a:t>
            </a:r>
            <a:endParaRPr kumimoji="0" sz="1350" b="0" i="0" u="none" strike="noStrike" kern="1200" cap="none" spc="0" normalizeH="0" baseline="0" noProof="0" dirty="0">
              <a:ln>
                <a:noFill/>
              </a:ln>
              <a:solidFill>
                <a:srgbClr val="00B050"/>
              </a:solidFill>
              <a:effectLst/>
              <a:uLnTx/>
              <a:uFillTx/>
              <a:latin typeface="Calibri" panose="020F0502020204030204"/>
              <a:ea typeface="MS PGothic" pitchFamily="34" charset="-128"/>
              <a:cs typeface="+mn-cs"/>
            </a:endParaRPr>
          </a:p>
        </p:txBody>
      </p:sp>
      <p:sp>
        <p:nvSpPr>
          <p:cNvPr id="179" name="Google Shape;179;p16"/>
          <p:cNvSpPr/>
          <p:nvPr/>
        </p:nvSpPr>
        <p:spPr>
          <a:xfrm>
            <a:off x="3118775" y="1867455"/>
            <a:ext cx="2145375" cy="555300"/>
          </a:xfrm>
          <a:prstGeom prst="roundRect">
            <a:avLst>
              <a:gd name="adj" fmla="val 50000"/>
            </a:avLst>
          </a:prstGeom>
          <a:solidFill>
            <a:srgbClr val="595959"/>
          </a:solidFill>
          <a:ln w="19050" cap="flat" cmpd="sng">
            <a:solidFill>
              <a:srgbClr val="595959"/>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Similarity Search Methods</a:t>
            </a:r>
            <a:endParaRPr kumimoji="0"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81" name="Google Shape;181;p16"/>
          <p:cNvCxnSpPr/>
          <p:nvPr/>
        </p:nvCxnSpPr>
        <p:spPr>
          <a:xfrm rot="-5400000" flipH="1">
            <a:off x="5901558" y="1028725"/>
            <a:ext cx="486450" cy="3274511"/>
          </a:xfrm>
          <a:prstGeom prst="bentConnector3">
            <a:avLst>
              <a:gd name="adj1" fmla="val 50004"/>
            </a:avLst>
          </a:prstGeom>
          <a:noFill/>
          <a:ln w="19050" cap="flat" cmpd="sng">
            <a:solidFill>
              <a:srgbClr val="7F7F7F"/>
            </a:solidFill>
            <a:prstDash val="solid"/>
            <a:miter lim="800000"/>
            <a:headEnd type="none" w="sm" len="sm"/>
            <a:tailEnd type="triangle" w="med" len="med"/>
          </a:ln>
        </p:spPr>
      </p:cxnSp>
      <p:sp>
        <p:nvSpPr>
          <p:cNvPr id="185" name="Google Shape;185;p16"/>
          <p:cNvSpPr/>
          <p:nvPr/>
        </p:nvSpPr>
        <p:spPr>
          <a:xfrm>
            <a:off x="4459722" y="2440705"/>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No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40" name="Google Shape;367;p29"/>
          <p:cNvSpPr txBox="1">
            <a:spLocks noGrp="1"/>
          </p:cNvSpPr>
          <p:nvPr>
            <p:ph type="title"/>
          </p:nvPr>
        </p:nvSpPr>
        <p:spPr>
          <a:prstGeom prst="rect">
            <a:avLst/>
          </a:prstGeom>
        </p:spPr>
        <p:txBody>
          <a:bodyPr spcFirstLastPara="1" vert="horz" wrap="square" lIns="68569" tIns="68569" rIns="68569" bIns="68569" rtlCol="0" anchor="b" anchorCtr="0">
            <a:noAutofit/>
          </a:bodyPr>
          <a:lstStyle/>
          <a:p>
            <a:pPr algn="l">
              <a:spcBef>
                <a:spcPts val="0"/>
              </a:spcBef>
            </a:pPr>
            <a:r>
              <a:rPr lang="en-US" sz="3300" dirty="0">
                <a:solidFill>
                  <a:srgbClr val="3D85C6"/>
                </a:solidFill>
                <a:ea typeface="Century Gothic"/>
                <a:cs typeface="Century Gothic"/>
                <a:sym typeface="Century Gothic"/>
              </a:rPr>
              <a:t>Methods</a:t>
            </a:r>
            <a:endParaRPr sz="3300" b="1" dirty="0">
              <a:solidFill>
                <a:srgbClr val="C00000"/>
              </a:solidFill>
            </a:endParaRPr>
          </a:p>
        </p:txBody>
      </p:sp>
      <p:sp>
        <p:nvSpPr>
          <p:cNvPr id="2" name="Footer Placeholder 1">
            <a:extLst>
              <a:ext uri="{FF2B5EF4-FFF2-40B4-BE49-F238E27FC236}">
                <a16:creationId xmlns:a16="http://schemas.microsoft.com/office/drawing/2014/main" id="{286FFF94-F876-4A3A-8D71-FFFF85902F82}"/>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5BA055C5-7426-47B1-9345-DA373E9B6802}"/>
              </a:ext>
            </a:extLst>
          </p:cNvPr>
          <p:cNvSpPr>
            <a:spLocks noGrp="1"/>
          </p:cNvSpPr>
          <p:nvPr>
            <p:ph type="sldNum" sz="quarter" idx="12"/>
          </p:nvPr>
        </p:nvSpPr>
        <p:spPr/>
        <p:txBody>
          <a:bodyPr/>
          <a:lstStyle/>
          <a:p>
            <a:fld id="{A577D55C-4B0B-488E-BDEC-E7DCB799A030}" type="slidenum">
              <a:rPr lang="en-CA" smtClean="0"/>
              <a:t>173</a:t>
            </a:fld>
            <a:endParaRPr lang="en-CA"/>
          </a:p>
        </p:txBody>
      </p:sp>
      <p:sp>
        <p:nvSpPr>
          <p:cNvPr id="10" name="Rectangle 9">
            <a:extLst>
              <a:ext uri="{FF2B5EF4-FFF2-40B4-BE49-F238E27FC236}">
                <a16:creationId xmlns:a16="http://schemas.microsoft.com/office/drawing/2014/main" id="{5B5DABAD-2364-425B-9E04-1E90B3F9D18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1" name="Rectangle 10">
            <a:extLst>
              <a:ext uri="{FF2B5EF4-FFF2-40B4-BE49-F238E27FC236}">
                <a16:creationId xmlns:a16="http://schemas.microsoft.com/office/drawing/2014/main" id="{A4A90095-3E43-4DE5-887E-299DF0322DCF}"/>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2" name="Rounded Rectangle 12">
            <a:extLst>
              <a:ext uri="{FF2B5EF4-FFF2-40B4-BE49-F238E27FC236}">
                <a16:creationId xmlns:a16="http://schemas.microsoft.com/office/drawing/2014/main" id="{3C72580E-2B47-476B-BEEF-45169699B3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359198898"/>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5" name="Google Shape;175;p16"/>
          <p:cNvSpPr/>
          <p:nvPr/>
        </p:nvSpPr>
        <p:spPr>
          <a:xfrm>
            <a:off x="6942613" y="2909243"/>
            <a:ext cx="1616175" cy="341775"/>
          </a:xfrm>
          <a:prstGeom prst="roundRect">
            <a:avLst>
              <a:gd name="adj" fmla="val 50000"/>
            </a:avLst>
          </a:prstGeom>
          <a:solidFill>
            <a:schemeClr val="bg1">
              <a:lumMod val="75000"/>
            </a:schemeClr>
          </a:solidFill>
          <a:ln w="19050" cap="flat" cmpd="sng">
            <a:solidFill>
              <a:srgbClr val="68C425"/>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B050"/>
                </a:solidFill>
                <a:effectLst/>
                <a:uLnTx/>
                <a:uFillTx/>
                <a:latin typeface="Helvetica Neue"/>
                <a:ea typeface="Helvetica Neue"/>
                <a:cs typeface="Helvetica Neue"/>
                <a:sym typeface="Helvetica Neue"/>
              </a:rPr>
              <a:t>ng-Approximate</a:t>
            </a:r>
            <a:endParaRPr kumimoji="0" sz="1350" b="0" i="0" u="none" strike="noStrike" kern="1200" cap="none" spc="0" normalizeH="0" baseline="0" noProof="0" dirty="0">
              <a:ln>
                <a:noFill/>
              </a:ln>
              <a:solidFill>
                <a:srgbClr val="00B050"/>
              </a:solidFill>
              <a:effectLst/>
              <a:uLnTx/>
              <a:uFillTx/>
              <a:latin typeface="Calibri" panose="020F0502020204030204"/>
              <a:ea typeface="MS PGothic" pitchFamily="34" charset="-128"/>
              <a:cs typeface="+mn-cs"/>
            </a:endParaRPr>
          </a:p>
        </p:txBody>
      </p:sp>
      <p:sp>
        <p:nvSpPr>
          <p:cNvPr id="179" name="Google Shape;179;p16"/>
          <p:cNvSpPr/>
          <p:nvPr/>
        </p:nvSpPr>
        <p:spPr>
          <a:xfrm>
            <a:off x="3118775" y="1867455"/>
            <a:ext cx="2145375" cy="555300"/>
          </a:xfrm>
          <a:prstGeom prst="roundRect">
            <a:avLst>
              <a:gd name="adj" fmla="val 50000"/>
            </a:avLst>
          </a:prstGeom>
          <a:solidFill>
            <a:srgbClr val="595959"/>
          </a:solidFill>
          <a:ln w="19050" cap="flat" cmpd="sng">
            <a:solidFill>
              <a:srgbClr val="595959"/>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Similarity Search Methods</a:t>
            </a:r>
            <a:endParaRPr kumimoji="0"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81" name="Google Shape;181;p16"/>
          <p:cNvCxnSpPr/>
          <p:nvPr/>
        </p:nvCxnSpPr>
        <p:spPr>
          <a:xfrm rot="-5400000" flipH="1">
            <a:off x="5901558" y="1028725"/>
            <a:ext cx="486450" cy="3274511"/>
          </a:xfrm>
          <a:prstGeom prst="bentConnector3">
            <a:avLst>
              <a:gd name="adj1" fmla="val 50004"/>
            </a:avLst>
          </a:prstGeom>
          <a:noFill/>
          <a:ln w="19050" cap="flat" cmpd="sng">
            <a:solidFill>
              <a:srgbClr val="7F7F7F"/>
            </a:solidFill>
            <a:prstDash val="solid"/>
            <a:miter lim="800000"/>
            <a:headEnd type="none" w="sm" len="sm"/>
            <a:tailEnd type="triangle" w="med" len="med"/>
          </a:ln>
        </p:spPr>
      </p:cxnSp>
      <p:sp>
        <p:nvSpPr>
          <p:cNvPr id="185" name="Google Shape;185;p16"/>
          <p:cNvSpPr/>
          <p:nvPr/>
        </p:nvSpPr>
        <p:spPr>
          <a:xfrm>
            <a:off x="4459722" y="2440705"/>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No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40" name="Google Shape;367;p29"/>
          <p:cNvSpPr txBox="1">
            <a:spLocks noGrp="1"/>
          </p:cNvSpPr>
          <p:nvPr>
            <p:ph type="title"/>
          </p:nvPr>
        </p:nvSpPr>
        <p:spPr>
          <a:prstGeom prst="rect">
            <a:avLst/>
          </a:prstGeom>
        </p:spPr>
        <p:txBody>
          <a:bodyPr spcFirstLastPara="1" vert="horz" wrap="square" lIns="68569" tIns="68569" rIns="68569" bIns="68569" rtlCol="0" anchor="b" anchorCtr="0">
            <a:noAutofit/>
          </a:bodyPr>
          <a:lstStyle/>
          <a:p>
            <a:pPr algn="l">
              <a:spcBef>
                <a:spcPts val="0"/>
              </a:spcBef>
            </a:pPr>
            <a:r>
              <a:rPr lang="en-US" sz="3300" dirty="0">
                <a:solidFill>
                  <a:srgbClr val="3D85C6"/>
                </a:solidFill>
                <a:ea typeface="Century Gothic"/>
                <a:cs typeface="Century Gothic"/>
                <a:sym typeface="Century Gothic"/>
              </a:rPr>
              <a:t>Methods</a:t>
            </a:r>
            <a:endParaRPr sz="3300" b="1" dirty="0">
              <a:solidFill>
                <a:srgbClr val="C00000"/>
              </a:solidFill>
            </a:endParaRPr>
          </a:p>
        </p:txBody>
      </p:sp>
      <p:sp>
        <p:nvSpPr>
          <p:cNvPr id="2" name="Footer Placeholder 1">
            <a:extLst>
              <a:ext uri="{FF2B5EF4-FFF2-40B4-BE49-F238E27FC236}">
                <a16:creationId xmlns:a16="http://schemas.microsoft.com/office/drawing/2014/main" id="{222FEA92-5978-46CA-A62A-CC3B31EAB503}"/>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7498CAEE-3DA5-4BFF-9D48-39586901E45F}"/>
              </a:ext>
            </a:extLst>
          </p:cNvPr>
          <p:cNvSpPr>
            <a:spLocks noGrp="1"/>
          </p:cNvSpPr>
          <p:nvPr>
            <p:ph type="sldNum" sz="quarter" idx="12"/>
          </p:nvPr>
        </p:nvSpPr>
        <p:spPr/>
        <p:txBody>
          <a:bodyPr/>
          <a:lstStyle/>
          <a:p>
            <a:fld id="{A577D55C-4B0B-488E-BDEC-E7DCB799A030}" type="slidenum">
              <a:rPr lang="en-CA" smtClean="0"/>
              <a:t>174</a:t>
            </a:fld>
            <a:endParaRPr lang="en-CA"/>
          </a:p>
        </p:txBody>
      </p:sp>
      <p:sp>
        <p:nvSpPr>
          <p:cNvPr id="23" name="Google Shape;174;p16"/>
          <p:cNvSpPr/>
          <p:nvPr/>
        </p:nvSpPr>
        <p:spPr>
          <a:xfrm>
            <a:off x="1107103" y="2909243"/>
            <a:ext cx="1652151" cy="341775"/>
          </a:xfrm>
          <a:prstGeom prst="roundRect">
            <a:avLst>
              <a:gd name="adj" fmla="val 50000"/>
            </a:avLst>
          </a:prstGeom>
          <a:solidFill>
            <a:srgbClr val="CCCCCC"/>
          </a:solidFill>
          <a:ln w="19050" cap="flat" cmpd="sng">
            <a:solidFill>
              <a:srgbClr val="A61C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C00000"/>
                </a:solidFill>
                <a:effectLst/>
                <a:uLnTx/>
                <a:uFillTx/>
                <a:latin typeface="Helvetica Neue"/>
                <a:ea typeface="Helvetica Neue"/>
                <a:cs typeface="Helvetica Neue"/>
                <a:sym typeface="Helvetica Neue"/>
              </a:rPr>
              <a:t>δ-ε-Approximate*</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p:txBody>
      </p:sp>
      <p:cxnSp>
        <p:nvCxnSpPr>
          <p:cNvPr id="24" name="Google Shape;180;p16"/>
          <p:cNvCxnSpPr/>
          <p:nvPr/>
        </p:nvCxnSpPr>
        <p:spPr>
          <a:xfrm rot="5400000">
            <a:off x="2655640" y="1758078"/>
            <a:ext cx="486488" cy="1806627"/>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25" name="Google Shape;184;p16"/>
          <p:cNvSpPr/>
          <p:nvPr/>
        </p:nvSpPr>
        <p:spPr>
          <a:xfrm>
            <a:off x="2603621" y="2441261"/>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err="1">
                <a:ln>
                  <a:noFill/>
                </a:ln>
                <a:solidFill>
                  <a:prstClr val="black"/>
                </a:solidFill>
                <a:effectLst/>
                <a:uLnTx/>
                <a:uFillTx/>
                <a:latin typeface="Palatino Linotype"/>
                <a:ea typeface="Palatino Linotype"/>
                <a:cs typeface="Palatino Linotype"/>
                <a:sym typeface="Palatino Linotype"/>
              </a:rPr>
              <a:t>δ,ε</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26" name="Google Shape;195;p16"/>
          <p:cNvSpPr/>
          <p:nvPr/>
        </p:nvSpPr>
        <p:spPr>
          <a:xfrm>
            <a:off x="778755" y="224819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0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1, ε ⩾ 0</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sp>
        <p:nvSpPr>
          <p:cNvPr id="27" name="Google Shape;380;p29"/>
          <p:cNvSpPr txBox="1">
            <a:spLocks/>
          </p:cNvSpPr>
          <p:nvPr/>
        </p:nvSpPr>
        <p:spPr>
          <a:xfrm>
            <a:off x="6593749" y="4889695"/>
            <a:ext cx="2550251" cy="86954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 </a:t>
            </a: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Result is within distance</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(1+ ε) of the exact answer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with probability δ</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endParaRPr kumimoji="0" lang="en-US" sz="1350" b="1" i="0" u="none" strike="noStrike" kern="1200" cap="none" spc="0" normalizeH="0" baseline="0" noProof="0" dirty="0">
              <a:ln>
                <a:noFill/>
              </a:ln>
              <a:solidFill>
                <a:srgbClr val="ED7D31"/>
              </a:solidFill>
              <a:effectLst/>
              <a:uLnTx/>
              <a:uFillTx/>
              <a:latin typeface="Century Gothic"/>
              <a:ea typeface="Century Gothic"/>
              <a:cs typeface="Century Gothic"/>
              <a:sym typeface="Century Gothic"/>
            </a:endParaRP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endParaRPr kumimoji="0" lang="en-US" sz="1400" b="1" i="0" u="none" strike="noStrike" kern="1200" cap="none" spc="0" normalizeH="0" baseline="0" noProof="0" dirty="0">
              <a:ln>
                <a:noFill/>
              </a:ln>
              <a:solidFill>
                <a:srgbClr val="666666"/>
              </a:solidFill>
              <a:effectLst/>
              <a:uLnTx/>
              <a:uFillTx/>
              <a:latin typeface="Century Gothic"/>
              <a:ea typeface="Century Gothic"/>
              <a:cs typeface="Century Gothic"/>
              <a:sym typeface="Century Gothic"/>
            </a:endParaRPr>
          </a:p>
        </p:txBody>
      </p:sp>
      <p:sp>
        <p:nvSpPr>
          <p:cNvPr id="15" name="Rectangle 14">
            <a:extLst>
              <a:ext uri="{FF2B5EF4-FFF2-40B4-BE49-F238E27FC236}">
                <a16:creationId xmlns:a16="http://schemas.microsoft.com/office/drawing/2014/main" id="{5B5DABAD-2364-425B-9E04-1E90B3F9D18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6" name="Rectangle 15">
            <a:extLst>
              <a:ext uri="{FF2B5EF4-FFF2-40B4-BE49-F238E27FC236}">
                <a16:creationId xmlns:a16="http://schemas.microsoft.com/office/drawing/2014/main" id="{A4A90095-3E43-4DE5-887E-299DF0322DCF}"/>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7" name="Rounded Rectangle 12">
            <a:extLst>
              <a:ext uri="{FF2B5EF4-FFF2-40B4-BE49-F238E27FC236}">
                <a16:creationId xmlns:a16="http://schemas.microsoft.com/office/drawing/2014/main" id="{3C72580E-2B47-476B-BEEF-45169699B3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218441995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5" name="Google Shape;175;p16"/>
          <p:cNvSpPr/>
          <p:nvPr/>
        </p:nvSpPr>
        <p:spPr>
          <a:xfrm>
            <a:off x="6942613" y="2909243"/>
            <a:ext cx="1616175" cy="341775"/>
          </a:xfrm>
          <a:prstGeom prst="roundRect">
            <a:avLst>
              <a:gd name="adj" fmla="val 50000"/>
            </a:avLst>
          </a:prstGeom>
          <a:solidFill>
            <a:schemeClr val="bg1">
              <a:lumMod val="75000"/>
            </a:schemeClr>
          </a:solidFill>
          <a:ln w="19050" cap="flat" cmpd="sng">
            <a:solidFill>
              <a:srgbClr val="68C425"/>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B050"/>
                </a:solidFill>
                <a:effectLst/>
                <a:uLnTx/>
                <a:uFillTx/>
                <a:latin typeface="Helvetica Neue"/>
                <a:ea typeface="Helvetica Neue"/>
                <a:cs typeface="Helvetica Neue"/>
                <a:sym typeface="Helvetica Neue"/>
              </a:rPr>
              <a:t>ng-Approximate</a:t>
            </a:r>
            <a:endParaRPr kumimoji="0" sz="1350" b="0" i="0" u="none" strike="noStrike" kern="1200" cap="none" spc="0" normalizeH="0" baseline="0" noProof="0" dirty="0">
              <a:ln>
                <a:noFill/>
              </a:ln>
              <a:solidFill>
                <a:srgbClr val="00B050"/>
              </a:solidFill>
              <a:effectLst/>
              <a:uLnTx/>
              <a:uFillTx/>
              <a:latin typeface="Calibri" panose="020F0502020204030204"/>
              <a:ea typeface="MS PGothic" pitchFamily="34" charset="-128"/>
              <a:cs typeface="+mn-cs"/>
            </a:endParaRPr>
          </a:p>
        </p:txBody>
      </p:sp>
      <p:sp>
        <p:nvSpPr>
          <p:cNvPr id="179" name="Google Shape;179;p16"/>
          <p:cNvSpPr/>
          <p:nvPr/>
        </p:nvSpPr>
        <p:spPr>
          <a:xfrm>
            <a:off x="3118775" y="1867455"/>
            <a:ext cx="2145375" cy="555300"/>
          </a:xfrm>
          <a:prstGeom prst="roundRect">
            <a:avLst>
              <a:gd name="adj" fmla="val 50000"/>
            </a:avLst>
          </a:prstGeom>
          <a:solidFill>
            <a:srgbClr val="595959"/>
          </a:solidFill>
          <a:ln w="19050" cap="flat" cmpd="sng">
            <a:solidFill>
              <a:srgbClr val="595959"/>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Similarity Search Methods</a:t>
            </a:r>
            <a:endParaRPr kumimoji="0"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81" name="Google Shape;181;p16"/>
          <p:cNvCxnSpPr/>
          <p:nvPr/>
        </p:nvCxnSpPr>
        <p:spPr>
          <a:xfrm rot="-5400000" flipH="1">
            <a:off x="5901558" y="1028725"/>
            <a:ext cx="486450" cy="3274511"/>
          </a:xfrm>
          <a:prstGeom prst="bentConnector3">
            <a:avLst>
              <a:gd name="adj1" fmla="val 50004"/>
            </a:avLst>
          </a:prstGeom>
          <a:noFill/>
          <a:ln w="19050" cap="flat" cmpd="sng">
            <a:solidFill>
              <a:srgbClr val="7F7F7F"/>
            </a:solidFill>
            <a:prstDash val="solid"/>
            <a:miter lim="800000"/>
            <a:headEnd type="none" w="sm" len="sm"/>
            <a:tailEnd type="triangle" w="med" len="med"/>
          </a:ln>
        </p:spPr>
      </p:cxnSp>
      <p:sp>
        <p:nvSpPr>
          <p:cNvPr id="185" name="Google Shape;185;p16"/>
          <p:cNvSpPr/>
          <p:nvPr/>
        </p:nvSpPr>
        <p:spPr>
          <a:xfrm>
            <a:off x="4459722" y="2440705"/>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No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40" name="Google Shape;367;p29"/>
          <p:cNvSpPr txBox="1">
            <a:spLocks noGrp="1"/>
          </p:cNvSpPr>
          <p:nvPr>
            <p:ph type="title"/>
          </p:nvPr>
        </p:nvSpPr>
        <p:spPr>
          <a:prstGeom prst="rect">
            <a:avLst/>
          </a:prstGeom>
        </p:spPr>
        <p:txBody>
          <a:bodyPr spcFirstLastPara="1" vert="horz" wrap="square" lIns="68569" tIns="68569" rIns="68569" bIns="68569" rtlCol="0" anchor="b" anchorCtr="0">
            <a:noAutofit/>
          </a:bodyPr>
          <a:lstStyle/>
          <a:p>
            <a:pPr algn="l">
              <a:spcBef>
                <a:spcPts val="0"/>
              </a:spcBef>
            </a:pPr>
            <a:r>
              <a:rPr lang="en-US" sz="3300" dirty="0">
                <a:solidFill>
                  <a:srgbClr val="3D85C6"/>
                </a:solidFill>
                <a:ea typeface="Century Gothic"/>
                <a:cs typeface="Century Gothic"/>
                <a:sym typeface="Century Gothic"/>
              </a:rPr>
              <a:t>Methods</a:t>
            </a:r>
            <a:endParaRPr sz="3300" b="1" dirty="0">
              <a:solidFill>
                <a:srgbClr val="C00000"/>
              </a:solidFill>
            </a:endParaRPr>
          </a:p>
        </p:txBody>
      </p:sp>
      <p:sp>
        <p:nvSpPr>
          <p:cNvPr id="2" name="Footer Placeholder 1">
            <a:extLst>
              <a:ext uri="{FF2B5EF4-FFF2-40B4-BE49-F238E27FC236}">
                <a16:creationId xmlns:a16="http://schemas.microsoft.com/office/drawing/2014/main" id="{D7366085-6373-4E5D-B2ED-53D937348573}"/>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497244E4-DE6D-45A5-9C5A-0853B6BC0720}"/>
              </a:ext>
            </a:extLst>
          </p:cNvPr>
          <p:cNvSpPr>
            <a:spLocks noGrp="1"/>
          </p:cNvSpPr>
          <p:nvPr>
            <p:ph type="sldNum" sz="quarter" idx="12"/>
          </p:nvPr>
        </p:nvSpPr>
        <p:spPr/>
        <p:txBody>
          <a:bodyPr/>
          <a:lstStyle/>
          <a:p>
            <a:fld id="{A577D55C-4B0B-488E-BDEC-E7DCB799A030}" type="slidenum">
              <a:rPr lang="en-CA" smtClean="0"/>
              <a:t>175</a:t>
            </a:fld>
            <a:endParaRPr lang="en-CA"/>
          </a:p>
        </p:txBody>
      </p:sp>
      <p:sp>
        <p:nvSpPr>
          <p:cNvPr id="23" name="Google Shape;174;p16"/>
          <p:cNvSpPr/>
          <p:nvPr/>
        </p:nvSpPr>
        <p:spPr>
          <a:xfrm>
            <a:off x="1107103" y="2909243"/>
            <a:ext cx="1652151" cy="341775"/>
          </a:xfrm>
          <a:prstGeom prst="roundRect">
            <a:avLst>
              <a:gd name="adj" fmla="val 50000"/>
            </a:avLst>
          </a:prstGeom>
          <a:solidFill>
            <a:srgbClr val="CCCCCC"/>
          </a:solidFill>
          <a:ln w="19050" cap="flat" cmpd="sng">
            <a:solidFill>
              <a:srgbClr val="A61C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C00000"/>
                </a:solidFill>
                <a:effectLst/>
                <a:uLnTx/>
                <a:uFillTx/>
                <a:latin typeface="Helvetica Neue"/>
                <a:ea typeface="Helvetica Neue"/>
                <a:cs typeface="Helvetica Neue"/>
                <a:sym typeface="Helvetica Neue"/>
              </a:rPr>
              <a:t>δ-ε-Approximate*</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p:txBody>
      </p:sp>
      <p:cxnSp>
        <p:nvCxnSpPr>
          <p:cNvPr id="24" name="Google Shape;180;p16"/>
          <p:cNvCxnSpPr/>
          <p:nvPr/>
        </p:nvCxnSpPr>
        <p:spPr>
          <a:xfrm rot="5400000">
            <a:off x="2655640" y="1758078"/>
            <a:ext cx="486488" cy="1806627"/>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25" name="Google Shape;184;p16"/>
          <p:cNvSpPr/>
          <p:nvPr/>
        </p:nvSpPr>
        <p:spPr>
          <a:xfrm>
            <a:off x="2603621" y="2441261"/>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err="1">
                <a:ln>
                  <a:noFill/>
                </a:ln>
                <a:solidFill>
                  <a:prstClr val="black"/>
                </a:solidFill>
                <a:effectLst/>
                <a:uLnTx/>
                <a:uFillTx/>
                <a:latin typeface="Palatino Linotype"/>
                <a:ea typeface="Palatino Linotype"/>
                <a:cs typeface="Palatino Linotype"/>
                <a:sym typeface="Palatino Linotype"/>
              </a:rPr>
              <a:t>δ,ε</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27" name="Google Shape;380;p29"/>
          <p:cNvSpPr txBox="1">
            <a:spLocks/>
          </p:cNvSpPr>
          <p:nvPr/>
        </p:nvSpPr>
        <p:spPr>
          <a:xfrm>
            <a:off x="6593749" y="4889695"/>
            <a:ext cx="2550251" cy="86954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 </a:t>
            </a: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Result is within distance</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(1+ ε) of the exact answer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with probability δ</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endParaRPr kumimoji="0" lang="en-US" sz="1350" b="1" i="0" u="none" strike="noStrike" kern="1200" cap="none" spc="0" normalizeH="0" baseline="0" noProof="0" dirty="0">
              <a:ln>
                <a:noFill/>
              </a:ln>
              <a:solidFill>
                <a:srgbClr val="ED7D31"/>
              </a:solidFill>
              <a:effectLst/>
              <a:uLnTx/>
              <a:uFillTx/>
              <a:latin typeface="Century Gothic"/>
              <a:ea typeface="Century Gothic"/>
              <a:cs typeface="Century Gothic"/>
              <a:sym typeface="Century Gothic"/>
            </a:endParaRP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endParaRPr kumimoji="0" lang="en-US" sz="1400" b="1" i="0" u="none" strike="noStrike" kern="1200" cap="none" spc="0" normalizeH="0" baseline="0" noProof="0" dirty="0">
              <a:ln>
                <a:noFill/>
              </a:ln>
              <a:solidFill>
                <a:srgbClr val="666666"/>
              </a:solidFill>
              <a:effectLst/>
              <a:uLnTx/>
              <a:uFillTx/>
              <a:latin typeface="Century Gothic"/>
              <a:ea typeface="Century Gothic"/>
              <a:cs typeface="Century Gothic"/>
              <a:sym typeface="Century Gothic"/>
            </a:endParaRPr>
          </a:p>
        </p:txBody>
      </p:sp>
      <p:sp>
        <p:nvSpPr>
          <p:cNvPr id="14" name="Google Shape;176;p16"/>
          <p:cNvSpPr/>
          <p:nvPr/>
        </p:nvSpPr>
        <p:spPr>
          <a:xfrm>
            <a:off x="508854" y="3698437"/>
            <a:ext cx="1481400" cy="341775"/>
          </a:xfrm>
          <a:prstGeom prst="roundRect">
            <a:avLst>
              <a:gd name="adj" fmla="val 50000"/>
            </a:avLst>
          </a:prstGeom>
          <a:solidFill>
            <a:schemeClr val="bg1">
              <a:lumMod val="8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262626"/>
                </a:solidFill>
                <a:effectLst/>
                <a:uLnTx/>
                <a:uFillTx/>
                <a:latin typeface="Helvetica Neue"/>
                <a:ea typeface="Helvetica Neue"/>
                <a:cs typeface="Helvetica Neue"/>
                <a:sym typeface="Helvetica Neue"/>
              </a:rPr>
              <a:t>Probabilistic</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5" name="Google Shape;186;p16"/>
          <p:cNvSpPr/>
          <p:nvPr/>
        </p:nvSpPr>
        <p:spPr>
          <a:xfrm>
            <a:off x="369746" y="3245750"/>
            <a:ext cx="1461600"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&lt;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6" name="Google Shape;180;p16"/>
          <p:cNvCxnSpPr/>
          <p:nvPr/>
        </p:nvCxnSpPr>
        <p:spPr>
          <a:xfrm rot="5400000">
            <a:off x="1310108" y="3161252"/>
            <a:ext cx="459000" cy="621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9" name="Google Shape;195;p16"/>
          <p:cNvSpPr/>
          <p:nvPr/>
        </p:nvSpPr>
        <p:spPr>
          <a:xfrm>
            <a:off x="778755" y="224819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0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1, ε ⩾ 0</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sp>
        <p:nvSpPr>
          <p:cNvPr id="18" name="Rectangle 17">
            <a:extLst>
              <a:ext uri="{FF2B5EF4-FFF2-40B4-BE49-F238E27FC236}">
                <a16:creationId xmlns:a16="http://schemas.microsoft.com/office/drawing/2014/main" id="{5B5DABAD-2364-425B-9E04-1E90B3F9D18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20" name="Rectangle 19">
            <a:extLst>
              <a:ext uri="{FF2B5EF4-FFF2-40B4-BE49-F238E27FC236}">
                <a16:creationId xmlns:a16="http://schemas.microsoft.com/office/drawing/2014/main" id="{A4A90095-3E43-4DE5-887E-299DF0322DCF}"/>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21" name="Rounded Rectangle 12">
            <a:extLst>
              <a:ext uri="{FF2B5EF4-FFF2-40B4-BE49-F238E27FC236}">
                <a16:creationId xmlns:a16="http://schemas.microsoft.com/office/drawing/2014/main" id="{3C72580E-2B47-476B-BEEF-45169699B3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2052989432"/>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5" name="Google Shape;175;p16"/>
          <p:cNvSpPr/>
          <p:nvPr/>
        </p:nvSpPr>
        <p:spPr>
          <a:xfrm>
            <a:off x="6942613" y="2909243"/>
            <a:ext cx="1616175" cy="341775"/>
          </a:xfrm>
          <a:prstGeom prst="roundRect">
            <a:avLst>
              <a:gd name="adj" fmla="val 50000"/>
            </a:avLst>
          </a:prstGeom>
          <a:solidFill>
            <a:schemeClr val="bg1">
              <a:lumMod val="75000"/>
            </a:schemeClr>
          </a:solidFill>
          <a:ln w="19050" cap="flat" cmpd="sng">
            <a:solidFill>
              <a:srgbClr val="68C425"/>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B050"/>
                </a:solidFill>
                <a:effectLst/>
                <a:uLnTx/>
                <a:uFillTx/>
                <a:latin typeface="Helvetica Neue"/>
                <a:ea typeface="Helvetica Neue"/>
                <a:cs typeface="Helvetica Neue"/>
                <a:sym typeface="Helvetica Neue"/>
              </a:rPr>
              <a:t>ng-Approximate</a:t>
            </a:r>
            <a:endParaRPr kumimoji="0" sz="1350" b="0" i="0" u="none" strike="noStrike" kern="1200" cap="none" spc="0" normalizeH="0" baseline="0" noProof="0" dirty="0">
              <a:ln>
                <a:noFill/>
              </a:ln>
              <a:solidFill>
                <a:srgbClr val="00B050"/>
              </a:solidFill>
              <a:effectLst/>
              <a:uLnTx/>
              <a:uFillTx/>
              <a:latin typeface="Calibri" panose="020F0502020204030204"/>
              <a:ea typeface="MS PGothic" pitchFamily="34" charset="-128"/>
              <a:cs typeface="+mn-cs"/>
            </a:endParaRPr>
          </a:p>
        </p:txBody>
      </p:sp>
      <p:sp>
        <p:nvSpPr>
          <p:cNvPr id="179" name="Google Shape;179;p16"/>
          <p:cNvSpPr/>
          <p:nvPr/>
        </p:nvSpPr>
        <p:spPr>
          <a:xfrm>
            <a:off x="3118775" y="1867455"/>
            <a:ext cx="2145375" cy="555300"/>
          </a:xfrm>
          <a:prstGeom prst="roundRect">
            <a:avLst>
              <a:gd name="adj" fmla="val 50000"/>
            </a:avLst>
          </a:prstGeom>
          <a:solidFill>
            <a:srgbClr val="595959"/>
          </a:solidFill>
          <a:ln w="19050" cap="flat" cmpd="sng">
            <a:solidFill>
              <a:srgbClr val="595959"/>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Similarity Search Methods</a:t>
            </a:r>
            <a:endParaRPr kumimoji="0"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81" name="Google Shape;181;p16"/>
          <p:cNvCxnSpPr/>
          <p:nvPr/>
        </p:nvCxnSpPr>
        <p:spPr>
          <a:xfrm rot="-5400000" flipH="1">
            <a:off x="5901558" y="1028725"/>
            <a:ext cx="486450" cy="3274511"/>
          </a:xfrm>
          <a:prstGeom prst="bentConnector3">
            <a:avLst>
              <a:gd name="adj1" fmla="val 50004"/>
            </a:avLst>
          </a:prstGeom>
          <a:noFill/>
          <a:ln w="19050" cap="flat" cmpd="sng">
            <a:solidFill>
              <a:srgbClr val="7F7F7F"/>
            </a:solidFill>
            <a:prstDash val="solid"/>
            <a:miter lim="800000"/>
            <a:headEnd type="none" w="sm" len="sm"/>
            <a:tailEnd type="triangle" w="med" len="med"/>
          </a:ln>
        </p:spPr>
      </p:cxnSp>
      <p:sp>
        <p:nvSpPr>
          <p:cNvPr id="185" name="Google Shape;185;p16"/>
          <p:cNvSpPr/>
          <p:nvPr/>
        </p:nvSpPr>
        <p:spPr>
          <a:xfrm>
            <a:off x="4459722" y="2440705"/>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No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40" name="Google Shape;367;p29"/>
          <p:cNvSpPr txBox="1">
            <a:spLocks noGrp="1"/>
          </p:cNvSpPr>
          <p:nvPr>
            <p:ph type="title"/>
          </p:nvPr>
        </p:nvSpPr>
        <p:spPr>
          <a:prstGeom prst="rect">
            <a:avLst/>
          </a:prstGeom>
        </p:spPr>
        <p:txBody>
          <a:bodyPr spcFirstLastPara="1" vert="horz" wrap="square" lIns="68569" tIns="68569" rIns="68569" bIns="68569" rtlCol="0" anchor="b" anchorCtr="0">
            <a:noAutofit/>
          </a:bodyPr>
          <a:lstStyle/>
          <a:p>
            <a:pPr algn="l">
              <a:spcBef>
                <a:spcPts val="0"/>
              </a:spcBef>
            </a:pPr>
            <a:r>
              <a:rPr lang="en-US" sz="3300" dirty="0">
                <a:solidFill>
                  <a:srgbClr val="3D85C6"/>
                </a:solidFill>
                <a:ea typeface="Century Gothic"/>
                <a:cs typeface="Century Gothic"/>
                <a:sym typeface="Century Gothic"/>
              </a:rPr>
              <a:t>Methods</a:t>
            </a:r>
            <a:endParaRPr sz="3300" b="1" dirty="0">
              <a:solidFill>
                <a:srgbClr val="C00000"/>
              </a:solidFill>
            </a:endParaRPr>
          </a:p>
        </p:txBody>
      </p:sp>
      <p:sp>
        <p:nvSpPr>
          <p:cNvPr id="2" name="Footer Placeholder 1">
            <a:extLst>
              <a:ext uri="{FF2B5EF4-FFF2-40B4-BE49-F238E27FC236}">
                <a16:creationId xmlns:a16="http://schemas.microsoft.com/office/drawing/2014/main" id="{6AF5D7A3-DFCF-4DD2-A2C9-A92ED3AA6B46}"/>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64D5C09A-898C-48F0-907D-B22A876B27F5}"/>
              </a:ext>
            </a:extLst>
          </p:cNvPr>
          <p:cNvSpPr>
            <a:spLocks noGrp="1"/>
          </p:cNvSpPr>
          <p:nvPr>
            <p:ph type="sldNum" sz="quarter" idx="12"/>
          </p:nvPr>
        </p:nvSpPr>
        <p:spPr/>
        <p:txBody>
          <a:bodyPr/>
          <a:lstStyle/>
          <a:p>
            <a:fld id="{A577D55C-4B0B-488E-BDEC-E7DCB799A030}" type="slidenum">
              <a:rPr lang="en-CA" smtClean="0"/>
              <a:t>176</a:t>
            </a:fld>
            <a:endParaRPr lang="en-CA"/>
          </a:p>
        </p:txBody>
      </p:sp>
      <p:sp>
        <p:nvSpPr>
          <p:cNvPr id="23" name="Google Shape;174;p16"/>
          <p:cNvSpPr/>
          <p:nvPr/>
        </p:nvSpPr>
        <p:spPr>
          <a:xfrm>
            <a:off x="1107103" y="2909243"/>
            <a:ext cx="1652151" cy="341775"/>
          </a:xfrm>
          <a:prstGeom prst="roundRect">
            <a:avLst>
              <a:gd name="adj" fmla="val 50000"/>
            </a:avLst>
          </a:prstGeom>
          <a:solidFill>
            <a:srgbClr val="CCCCCC"/>
          </a:solidFill>
          <a:ln w="19050" cap="flat" cmpd="sng">
            <a:solidFill>
              <a:srgbClr val="A61C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C00000"/>
                </a:solidFill>
                <a:effectLst/>
                <a:uLnTx/>
                <a:uFillTx/>
                <a:latin typeface="Helvetica Neue"/>
                <a:ea typeface="Helvetica Neue"/>
                <a:cs typeface="Helvetica Neue"/>
                <a:sym typeface="Helvetica Neue"/>
              </a:rPr>
              <a:t>δ-ε-Approximate*</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p:txBody>
      </p:sp>
      <p:cxnSp>
        <p:nvCxnSpPr>
          <p:cNvPr id="24" name="Google Shape;180;p16"/>
          <p:cNvCxnSpPr/>
          <p:nvPr/>
        </p:nvCxnSpPr>
        <p:spPr>
          <a:xfrm rot="5400000">
            <a:off x="2655640" y="1758078"/>
            <a:ext cx="486488" cy="1806627"/>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25" name="Google Shape;184;p16"/>
          <p:cNvSpPr/>
          <p:nvPr/>
        </p:nvSpPr>
        <p:spPr>
          <a:xfrm>
            <a:off x="2603621" y="2441261"/>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err="1">
                <a:ln>
                  <a:noFill/>
                </a:ln>
                <a:solidFill>
                  <a:prstClr val="black"/>
                </a:solidFill>
                <a:effectLst/>
                <a:uLnTx/>
                <a:uFillTx/>
                <a:latin typeface="Palatino Linotype"/>
                <a:ea typeface="Palatino Linotype"/>
                <a:cs typeface="Palatino Linotype"/>
                <a:sym typeface="Palatino Linotype"/>
              </a:rPr>
              <a:t>δ,ε</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27" name="Google Shape;380;p29"/>
          <p:cNvSpPr txBox="1">
            <a:spLocks/>
          </p:cNvSpPr>
          <p:nvPr/>
        </p:nvSpPr>
        <p:spPr>
          <a:xfrm>
            <a:off x="6593749" y="4889695"/>
            <a:ext cx="2550251" cy="86954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 </a:t>
            </a: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Result is within distance</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(1+ ε) of the exact answer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with probability δ</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endParaRPr kumimoji="0" lang="en-US" sz="1350" b="1" i="0" u="none" strike="noStrike" kern="1200" cap="none" spc="0" normalizeH="0" baseline="0" noProof="0" dirty="0">
              <a:ln>
                <a:noFill/>
              </a:ln>
              <a:solidFill>
                <a:srgbClr val="ED7D31"/>
              </a:solidFill>
              <a:effectLst/>
              <a:uLnTx/>
              <a:uFillTx/>
              <a:latin typeface="Century Gothic"/>
              <a:ea typeface="Century Gothic"/>
              <a:cs typeface="Century Gothic"/>
              <a:sym typeface="Century Gothic"/>
            </a:endParaRP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endParaRPr kumimoji="0" lang="en-US" sz="1400" b="1" i="0" u="none" strike="noStrike" kern="1200" cap="none" spc="0" normalizeH="0" baseline="0" noProof="0" dirty="0">
              <a:ln>
                <a:noFill/>
              </a:ln>
              <a:solidFill>
                <a:srgbClr val="666666"/>
              </a:solidFill>
              <a:effectLst/>
              <a:uLnTx/>
              <a:uFillTx/>
              <a:latin typeface="Century Gothic"/>
              <a:ea typeface="Century Gothic"/>
              <a:cs typeface="Century Gothic"/>
              <a:sym typeface="Century Gothic"/>
            </a:endParaRPr>
          </a:p>
        </p:txBody>
      </p:sp>
      <p:sp>
        <p:nvSpPr>
          <p:cNvPr id="14" name="Google Shape;176;p16"/>
          <p:cNvSpPr/>
          <p:nvPr/>
        </p:nvSpPr>
        <p:spPr>
          <a:xfrm>
            <a:off x="508854" y="3698437"/>
            <a:ext cx="1481400" cy="341775"/>
          </a:xfrm>
          <a:prstGeom prst="roundRect">
            <a:avLst>
              <a:gd name="adj" fmla="val 50000"/>
            </a:avLst>
          </a:prstGeom>
          <a:solidFill>
            <a:schemeClr val="bg1">
              <a:lumMod val="8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262626"/>
                </a:solidFill>
                <a:effectLst/>
                <a:uLnTx/>
                <a:uFillTx/>
                <a:latin typeface="Helvetica Neue"/>
                <a:ea typeface="Helvetica Neue"/>
                <a:cs typeface="Helvetica Neue"/>
                <a:sym typeface="Helvetica Neue"/>
              </a:rPr>
              <a:t>Probabilistic</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5" name="Google Shape;186;p16"/>
          <p:cNvSpPr/>
          <p:nvPr/>
        </p:nvSpPr>
        <p:spPr>
          <a:xfrm>
            <a:off x="369746" y="3245750"/>
            <a:ext cx="1461600"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&lt;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6" name="Google Shape;180;p16"/>
          <p:cNvCxnSpPr/>
          <p:nvPr/>
        </p:nvCxnSpPr>
        <p:spPr>
          <a:xfrm rot="5400000">
            <a:off x="1310108" y="3161252"/>
            <a:ext cx="459000" cy="621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7" name="Google Shape;177;p16"/>
          <p:cNvSpPr/>
          <p:nvPr/>
        </p:nvSpPr>
        <p:spPr>
          <a:xfrm>
            <a:off x="2211163" y="3698435"/>
            <a:ext cx="1481400" cy="341775"/>
          </a:xfrm>
          <a:prstGeom prst="roundRect">
            <a:avLst>
              <a:gd name="adj" fmla="val 50000"/>
            </a:avLst>
          </a:prstGeom>
          <a:solidFill>
            <a:schemeClr val="bg1">
              <a:lumMod val="85000"/>
            </a:schemeClr>
          </a:solidFill>
          <a:ln w="19050" cap="flat" cmpd="sng">
            <a:solidFill>
              <a:srgbClr val="1155CC"/>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1155CC"/>
                </a:solidFill>
                <a:effectLst/>
                <a:uLnTx/>
                <a:uFillTx/>
                <a:latin typeface="Helvetica Neue"/>
                <a:ea typeface="Helvetica Neue"/>
                <a:cs typeface="Helvetica Neue"/>
                <a:sym typeface="Helvetica Neue"/>
              </a:rPr>
              <a:t>ε-Approximate</a:t>
            </a:r>
            <a:endParaRPr kumimoji="0" sz="1350" b="0" i="0" u="none" strike="noStrike" kern="1200" cap="none" spc="0" normalizeH="0" baseline="0" noProof="0">
              <a:ln>
                <a:noFill/>
              </a:ln>
              <a:solidFill>
                <a:srgbClr val="1155CC"/>
              </a:solidFill>
              <a:effectLst/>
              <a:uLnTx/>
              <a:uFillTx/>
              <a:latin typeface="Calibri" panose="020F0502020204030204"/>
              <a:ea typeface="MS PGothic" pitchFamily="34" charset="-128"/>
              <a:cs typeface="+mn-cs"/>
            </a:endParaRPr>
          </a:p>
        </p:txBody>
      </p:sp>
      <p:cxnSp>
        <p:nvCxnSpPr>
          <p:cNvPr id="18" name="Google Shape;183;p16"/>
          <p:cNvCxnSpPr>
            <a:endCxn id="17" idx="0"/>
          </p:cNvCxnSpPr>
          <p:nvPr/>
        </p:nvCxnSpPr>
        <p:spPr>
          <a:xfrm rot="16200000" flipH="1">
            <a:off x="2222471" y="2961726"/>
            <a:ext cx="447418" cy="1026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9" name="Google Shape;187;p16"/>
          <p:cNvSpPr/>
          <p:nvPr/>
        </p:nvSpPr>
        <p:spPr>
          <a:xfrm>
            <a:off x="1845340" y="325266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22" name="Google Shape;195;p16"/>
          <p:cNvSpPr/>
          <p:nvPr/>
        </p:nvSpPr>
        <p:spPr>
          <a:xfrm>
            <a:off x="778755" y="224819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0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1, ε ⩾ 0</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sp>
        <p:nvSpPr>
          <p:cNvPr id="21" name="Rectangle 20">
            <a:extLst>
              <a:ext uri="{FF2B5EF4-FFF2-40B4-BE49-F238E27FC236}">
                <a16:creationId xmlns:a16="http://schemas.microsoft.com/office/drawing/2014/main" id="{5B5DABAD-2364-425B-9E04-1E90B3F9D18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26" name="Rectangle 25">
            <a:extLst>
              <a:ext uri="{FF2B5EF4-FFF2-40B4-BE49-F238E27FC236}">
                <a16:creationId xmlns:a16="http://schemas.microsoft.com/office/drawing/2014/main" id="{A4A90095-3E43-4DE5-887E-299DF0322DCF}"/>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28" name="Rounded Rectangle 12">
            <a:extLst>
              <a:ext uri="{FF2B5EF4-FFF2-40B4-BE49-F238E27FC236}">
                <a16:creationId xmlns:a16="http://schemas.microsoft.com/office/drawing/2014/main" id="{3C72580E-2B47-476B-BEEF-45169699B3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318990425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5" name="Google Shape;175;p16"/>
          <p:cNvSpPr/>
          <p:nvPr/>
        </p:nvSpPr>
        <p:spPr>
          <a:xfrm>
            <a:off x="6942613" y="2909243"/>
            <a:ext cx="1616175" cy="341775"/>
          </a:xfrm>
          <a:prstGeom prst="roundRect">
            <a:avLst>
              <a:gd name="adj" fmla="val 50000"/>
            </a:avLst>
          </a:prstGeom>
          <a:solidFill>
            <a:schemeClr val="bg1">
              <a:lumMod val="75000"/>
            </a:schemeClr>
          </a:solidFill>
          <a:ln w="19050" cap="flat" cmpd="sng">
            <a:solidFill>
              <a:srgbClr val="68C425"/>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B050"/>
                </a:solidFill>
                <a:effectLst/>
                <a:uLnTx/>
                <a:uFillTx/>
                <a:latin typeface="Helvetica Neue"/>
                <a:ea typeface="Helvetica Neue"/>
                <a:cs typeface="Helvetica Neue"/>
                <a:sym typeface="Helvetica Neue"/>
              </a:rPr>
              <a:t>ng-Approximate</a:t>
            </a:r>
            <a:endParaRPr kumimoji="0" sz="1350" b="0" i="0" u="none" strike="noStrike" kern="1200" cap="none" spc="0" normalizeH="0" baseline="0" noProof="0" dirty="0">
              <a:ln>
                <a:noFill/>
              </a:ln>
              <a:solidFill>
                <a:srgbClr val="00B050"/>
              </a:solidFill>
              <a:effectLst/>
              <a:uLnTx/>
              <a:uFillTx/>
              <a:latin typeface="Calibri" panose="020F0502020204030204"/>
              <a:ea typeface="MS PGothic" pitchFamily="34" charset="-128"/>
              <a:cs typeface="+mn-cs"/>
            </a:endParaRPr>
          </a:p>
        </p:txBody>
      </p:sp>
      <p:sp>
        <p:nvSpPr>
          <p:cNvPr id="179" name="Google Shape;179;p16"/>
          <p:cNvSpPr/>
          <p:nvPr/>
        </p:nvSpPr>
        <p:spPr>
          <a:xfrm>
            <a:off x="3118775" y="1867455"/>
            <a:ext cx="2145375" cy="555300"/>
          </a:xfrm>
          <a:prstGeom prst="roundRect">
            <a:avLst>
              <a:gd name="adj" fmla="val 50000"/>
            </a:avLst>
          </a:prstGeom>
          <a:solidFill>
            <a:srgbClr val="595959"/>
          </a:solidFill>
          <a:ln w="19050" cap="flat" cmpd="sng">
            <a:solidFill>
              <a:srgbClr val="595959"/>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Similarity Search Methods</a:t>
            </a:r>
            <a:endParaRPr kumimoji="0"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81" name="Google Shape;181;p16"/>
          <p:cNvCxnSpPr/>
          <p:nvPr/>
        </p:nvCxnSpPr>
        <p:spPr>
          <a:xfrm rot="-5400000" flipH="1">
            <a:off x="5901558" y="1028725"/>
            <a:ext cx="486450" cy="3274511"/>
          </a:xfrm>
          <a:prstGeom prst="bentConnector3">
            <a:avLst>
              <a:gd name="adj1" fmla="val 50004"/>
            </a:avLst>
          </a:prstGeom>
          <a:noFill/>
          <a:ln w="19050" cap="flat" cmpd="sng">
            <a:solidFill>
              <a:srgbClr val="7F7F7F"/>
            </a:solidFill>
            <a:prstDash val="solid"/>
            <a:miter lim="800000"/>
            <a:headEnd type="none" w="sm" len="sm"/>
            <a:tailEnd type="triangle" w="med" len="med"/>
          </a:ln>
        </p:spPr>
      </p:cxnSp>
      <p:sp>
        <p:nvSpPr>
          <p:cNvPr id="185" name="Google Shape;185;p16"/>
          <p:cNvSpPr/>
          <p:nvPr/>
        </p:nvSpPr>
        <p:spPr>
          <a:xfrm>
            <a:off x="4459722" y="2440705"/>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No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40" name="Google Shape;367;p29"/>
          <p:cNvSpPr txBox="1">
            <a:spLocks noGrp="1"/>
          </p:cNvSpPr>
          <p:nvPr>
            <p:ph type="title"/>
          </p:nvPr>
        </p:nvSpPr>
        <p:spPr>
          <a:prstGeom prst="rect">
            <a:avLst/>
          </a:prstGeom>
        </p:spPr>
        <p:txBody>
          <a:bodyPr spcFirstLastPara="1" vert="horz" wrap="square" lIns="68569" tIns="68569" rIns="68569" bIns="68569" rtlCol="0" anchor="b" anchorCtr="0">
            <a:noAutofit/>
          </a:bodyPr>
          <a:lstStyle/>
          <a:p>
            <a:pPr algn="l">
              <a:spcBef>
                <a:spcPts val="0"/>
              </a:spcBef>
            </a:pPr>
            <a:r>
              <a:rPr lang="en-US" sz="3300" dirty="0">
                <a:solidFill>
                  <a:srgbClr val="3D85C6"/>
                </a:solidFill>
                <a:ea typeface="Century Gothic"/>
                <a:cs typeface="Century Gothic"/>
                <a:sym typeface="Century Gothic"/>
              </a:rPr>
              <a:t>Methods</a:t>
            </a:r>
            <a:endParaRPr sz="3300" b="1" dirty="0">
              <a:solidFill>
                <a:srgbClr val="C00000"/>
              </a:solidFill>
            </a:endParaRPr>
          </a:p>
        </p:txBody>
      </p:sp>
      <p:sp>
        <p:nvSpPr>
          <p:cNvPr id="2" name="Footer Placeholder 1">
            <a:extLst>
              <a:ext uri="{FF2B5EF4-FFF2-40B4-BE49-F238E27FC236}">
                <a16:creationId xmlns:a16="http://schemas.microsoft.com/office/drawing/2014/main" id="{3C36245E-514C-435F-9F02-604053D03929}"/>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4506AE84-13AA-4FD6-9823-1D1AA3021B9F}"/>
              </a:ext>
            </a:extLst>
          </p:cNvPr>
          <p:cNvSpPr>
            <a:spLocks noGrp="1"/>
          </p:cNvSpPr>
          <p:nvPr>
            <p:ph type="sldNum" sz="quarter" idx="12"/>
          </p:nvPr>
        </p:nvSpPr>
        <p:spPr/>
        <p:txBody>
          <a:bodyPr/>
          <a:lstStyle/>
          <a:p>
            <a:fld id="{A577D55C-4B0B-488E-BDEC-E7DCB799A030}" type="slidenum">
              <a:rPr lang="en-CA" smtClean="0"/>
              <a:t>177</a:t>
            </a:fld>
            <a:endParaRPr lang="en-CA"/>
          </a:p>
        </p:txBody>
      </p:sp>
      <p:sp>
        <p:nvSpPr>
          <p:cNvPr id="23" name="Google Shape;174;p16"/>
          <p:cNvSpPr/>
          <p:nvPr/>
        </p:nvSpPr>
        <p:spPr>
          <a:xfrm>
            <a:off x="1107103" y="2909243"/>
            <a:ext cx="1652151" cy="341775"/>
          </a:xfrm>
          <a:prstGeom prst="roundRect">
            <a:avLst>
              <a:gd name="adj" fmla="val 50000"/>
            </a:avLst>
          </a:prstGeom>
          <a:solidFill>
            <a:srgbClr val="CCCCCC"/>
          </a:solidFill>
          <a:ln w="19050" cap="flat" cmpd="sng">
            <a:solidFill>
              <a:srgbClr val="A61C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C00000"/>
                </a:solidFill>
                <a:effectLst/>
                <a:uLnTx/>
                <a:uFillTx/>
                <a:latin typeface="Helvetica Neue"/>
                <a:ea typeface="Helvetica Neue"/>
                <a:cs typeface="Helvetica Neue"/>
                <a:sym typeface="Helvetica Neue"/>
              </a:rPr>
              <a:t>δ-ε-Approximate*</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p:txBody>
      </p:sp>
      <p:cxnSp>
        <p:nvCxnSpPr>
          <p:cNvPr id="24" name="Google Shape;180;p16"/>
          <p:cNvCxnSpPr/>
          <p:nvPr/>
        </p:nvCxnSpPr>
        <p:spPr>
          <a:xfrm rot="5400000">
            <a:off x="2655640" y="1758078"/>
            <a:ext cx="486488" cy="1806627"/>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25" name="Google Shape;184;p16"/>
          <p:cNvSpPr/>
          <p:nvPr/>
        </p:nvSpPr>
        <p:spPr>
          <a:xfrm>
            <a:off x="2603621" y="2441261"/>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err="1">
                <a:ln>
                  <a:noFill/>
                </a:ln>
                <a:solidFill>
                  <a:prstClr val="black"/>
                </a:solidFill>
                <a:effectLst/>
                <a:uLnTx/>
                <a:uFillTx/>
                <a:latin typeface="Palatino Linotype"/>
                <a:ea typeface="Palatino Linotype"/>
                <a:cs typeface="Palatino Linotype"/>
                <a:sym typeface="Palatino Linotype"/>
              </a:rPr>
              <a:t>δ,ε</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27" name="Google Shape;380;p29"/>
          <p:cNvSpPr txBox="1">
            <a:spLocks/>
          </p:cNvSpPr>
          <p:nvPr/>
        </p:nvSpPr>
        <p:spPr>
          <a:xfrm>
            <a:off x="6593749" y="4889695"/>
            <a:ext cx="2550251" cy="86954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 </a:t>
            </a: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Result is within distance</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(1+ ε) of the exact answer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with probability δ</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endParaRPr kumimoji="0" lang="en-US" sz="1350" b="1" i="0" u="none" strike="noStrike" kern="1200" cap="none" spc="0" normalizeH="0" baseline="0" noProof="0" dirty="0">
              <a:ln>
                <a:noFill/>
              </a:ln>
              <a:solidFill>
                <a:srgbClr val="ED7D31"/>
              </a:solidFill>
              <a:effectLst/>
              <a:uLnTx/>
              <a:uFillTx/>
              <a:latin typeface="Century Gothic"/>
              <a:ea typeface="Century Gothic"/>
              <a:cs typeface="Century Gothic"/>
              <a:sym typeface="Century Gothic"/>
            </a:endParaRP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endParaRPr kumimoji="0" lang="en-US" sz="1400" b="1" i="0" u="none" strike="noStrike" kern="1200" cap="none" spc="0" normalizeH="0" baseline="0" noProof="0" dirty="0">
              <a:ln>
                <a:noFill/>
              </a:ln>
              <a:solidFill>
                <a:srgbClr val="666666"/>
              </a:solidFill>
              <a:effectLst/>
              <a:uLnTx/>
              <a:uFillTx/>
              <a:latin typeface="Century Gothic"/>
              <a:ea typeface="Century Gothic"/>
              <a:cs typeface="Century Gothic"/>
              <a:sym typeface="Century Gothic"/>
            </a:endParaRPr>
          </a:p>
        </p:txBody>
      </p:sp>
      <p:sp>
        <p:nvSpPr>
          <p:cNvPr id="14" name="Google Shape;176;p16"/>
          <p:cNvSpPr/>
          <p:nvPr/>
        </p:nvSpPr>
        <p:spPr>
          <a:xfrm>
            <a:off x="508854" y="3698437"/>
            <a:ext cx="1481400" cy="341775"/>
          </a:xfrm>
          <a:prstGeom prst="roundRect">
            <a:avLst>
              <a:gd name="adj" fmla="val 50000"/>
            </a:avLst>
          </a:prstGeom>
          <a:solidFill>
            <a:schemeClr val="bg1">
              <a:lumMod val="8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262626"/>
                </a:solidFill>
                <a:effectLst/>
                <a:uLnTx/>
                <a:uFillTx/>
                <a:latin typeface="Helvetica Neue"/>
                <a:ea typeface="Helvetica Neue"/>
                <a:cs typeface="Helvetica Neue"/>
                <a:sym typeface="Helvetica Neue"/>
              </a:rPr>
              <a:t>Probabilistic</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5" name="Google Shape;186;p16"/>
          <p:cNvSpPr/>
          <p:nvPr/>
        </p:nvSpPr>
        <p:spPr>
          <a:xfrm>
            <a:off x="369746" y="3245750"/>
            <a:ext cx="1461600"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&lt;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6" name="Google Shape;180;p16"/>
          <p:cNvCxnSpPr/>
          <p:nvPr/>
        </p:nvCxnSpPr>
        <p:spPr>
          <a:xfrm rot="5400000">
            <a:off x="1310108" y="3161252"/>
            <a:ext cx="459000" cy="621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7" name="Google Shape;177;p16"/>
          <p:cNvSpPr/>
          <p:nvPr/>
        </p:nvSpPr>
        <p:spPr>
          <a:xfrm>
            <a:off x="2211163" y="3698435"/>
            <a:ext cx="1481400" cy="341775"/>
          </a:xfrm>
          <a:prstGeom prst="roundRect">
            <a:avLst>
              <a:gd name="adj" fmla="val 50000"/>
            </a:avLst>
          </a:prstGeom>
          <a:solidFill>
            <a:schemeClr val="bg1">
              <a:lumMod val="85000"/>
            </a:schemeClr>
          </a:solidFill>
          <a:ln w="19050" cap="flat" cmpd="sng">
            <a:solidFill>
              <a:srgbClr val="1155CC"/>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1155CC"/>
                </a:solidFill>
                <a:effectLst/>
                <a:uLnTx/>
                <a:uFillTx/>
                <a:latin typeface="Helvetica Neue"/>
                <a:ea typeface="Helvetica Neue"/>
                <a:cs typeface="Helvetica Neue"/>
                <a:sym typeface="Helvetica Neue"/>
              </a:rPr>
              <a:t>ε-Approximate</a:t>
            </a:r>
            <a:endParaRPr kumimoji="0" sz="1350" b="0" i="0" u="none" strike="noStrike" kern="1200" cap="none" spc="0" normalizeH="0" baseline="0" noProof="0">
              <a:ln>
                <a:noFill/>
              </a:ln>
              <a:solidFill>
                <a:srgbClr val="1155CC"/>
              </a:solidFill>
              <a:effectLst/>
              <a:uLnTx/>
              <a:uFillTx/>
              <a:latin typeface="Calibri" panose="020F0502020204030204"/>
              <a:ea typeface="MS PGothic" pitchFamily="34" charset="-128"/>
              <a:cs typeface="+mn-cs"/>
            </a:endParaRPr>
          </a:p>
        </p:txBody>
      </p:sp>
      <p:cxnSp>
        <p:nvCxnSpPr>
          <p:cNvPr id="18" name="Google Shape;183;p16"/>
          <p:cNvCxnSpPr>
            <a:endCxn id="17" idx="0"/>
          </p:cNvCxnSpPr>
          <p:nvPr/>
        </p:nvCxnSpPr>
        <p:spPr>
          <a:xfrm rot="16200000" flipH="1">
            <a:off x="2222471" y="2961726"/>
            <a:ext cx="447418" cy="1026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9" name="Google Shape;187;p16"/>
          <p:cNvSpPr/>
          <p:nvPr/>
        </p:nvSpPr>
        <p:spPr>
          <a:xfrm>
            <a:off x="1845340" y="325266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20" name="Google Shape;178;p16"/>
          <p:cNvSpPr/>
          <p:nvPr/>
        </p:nvSpPr>
        <p:spPr>
          <a:xfrm>
            <a:off x="4077406" y="4095926"/>
            <a:ext cx="1481400" cy="341775"/>
          </a:xfrm>
          <a:prstGeom prst="roundRect">
            <a:avLst>
              <a:gd name="adj" fmla="val 50000"/>
            </a:avLst>
          </a:prstGeom>
          <a:solidFill>
            <a:schemeClr val="bg1">
              <a:lumMod val="9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262626"/>
                </a:solidFill>
                <a:effectLst/>
                <a:uLnTx/>
                <a:uFillTx/>
                <a:latin typeface="Helvetica Neue"/>
                <a:ea typeface="Helvetica Neue"/>
                <a:cs typeface="Helvetica Neue"/>
                <a:sym typeface="Helvetica Neue"/>
              </a:rPr>
              <a:t>Exact</a:t>
            </a:r>
            <a:endParaRPr kumimoji="0" sz="1350" b="0" i="0" u="none" strike="noStrike" kern="1200" cap="none" spc="0" normalizeH="0" baseline="0" noProof="0">
              <a:ln>
                <a:noFill/>
              </a:ln>
              <a:solidFill>
                <a:prstClr val="black"/>
              </a:solidFill>
              <a:effectLst/>
              <a:uLnTx/>
              <a:uFillTx/>
              <a:latin typeface="Calibri" panose="020F0502020204030204"/>
              <a:ea typeface="MS PGothic" pitchFamily="34" charset="-128"/>
              <a:cs typeface="+mn-cs"/>
            </a:endParaRPr>
          </a:p>
        </p:txBody>
      </p:sp>
      <p:sp>
        <p:nvSpPr>
          <p:cNvPr id="21" name="Google Shape;188;p16"/>
          <p:cNvSpPr/>
          <p:nvPr/>
        </p:nvSpPr>
        <p:spPr>
          <a:xfrm>
            <a:off x="3818142" y="3620618"/>
            <a:ext cx="18150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 1, ε = 0 guarantee</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cxnSp>
        <p:nvCxnSpPr>
          <p:cNvPr id="22" name="Google Shape;191;p16"/>
          <p:cNvCxnSpPr>
            <a:endCxn id="20" idx="0"/>
          </p:cNvCxnSpPr>
          <p:nvPr/>
        </p:nvCxnSpPr>
        <p:spPr>
          <a:xfrm>
            <a:off x="3692563" y="3869323"/>
            <a:ext cx="1125450" cy="226575"/>
          </a:xfrm>
          <a:prstGeom prst="bentConnector2">
            <a:avLst/>
          </a:prstGeom>
          <a:noFill/>
          <a:ln w="19050" cap="flat" cmpd="sng">
            <a:solidFill>
              <a:srgbClr val="7F7F7F"/>
            </a:solidFill>
            <a:prstDash val="solid"/>
            <a:miter lim="800000"/>
            <a:headEnd type="none" w="sm" len="sm"/>
            <a:tailEnd type="triangle" w="med" len="med"/>
          </a:ln>
        </p:spPr>
      </p:cxnSp>
      <p:sp>
        <p:nvSpPr>
          <p:cNvPr id="29" name="Google Shape;195;p16"/>
          <p:cNvSpPr/>
          <p:nvPr/>
        </p:nvSpPr>
        <p:spPr>
          <a:xfrm>
            <a:off x="778755" y="224819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0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1, ε ⩾ 0</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sp>
        <p:nvSpPr>
          <p:cNvPr id="26" name="Rectangle 25">
            <a:extLst>
              <a:ext uri="{FF2B5EF4-FFF2-40B4-BE49-F238E27FC236}">
                <a16:creationId xmlns:a16="http://schemas.microsoft.com/office/drawing/2014/main" id="{5B5DABAD-2364-425B-9E04-1E90B3F9D18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30" name="Rectangle 29">
            <a:extLst>
              <a:ext uri="{FF2B5EF4-FFF2-40B4-BE49-F238E27FC236}">
                <a16:creationId xmlns:a16="http://schemas.microsoft.com/office/drawing/2014/main" id="{A4A90095-3E43-4DE5-887E-299DF0322DCF}"/>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31" name="Rounded Rectangle 12">
            <a:extLst>
              <a:ext uri="{FF2B5EF4-FFF2-40B4-BE49-F238E27FC236}">
                <a16:creationId xmlns:a16="http://schemas.microsoft.com/office/drawing/2014/main" id="{3C72580E-2B47-476B-BEEF-45169699B3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154149615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5" name="Google Shape;175;p16"/>
          <p:cNvSpPr/>
          <p:nvPr/>
        </p:nvSpPr>
        <p:spPr>
          <a:xfrm>
            <a:off x="6942613" y="2909243"/>
            <a:ext cx="1616175" cy="341775"/>
          </a:xfrm>
          <a:prstGeom prst="roundRect">
            <a:avLst>
              <a:gd name="adj" fmla="val 50000"/>
            </a:avLst>
          </a:prstGeom>
          <a:solidFill>
            <a:schemeClr val="bg1">
              <a:lumMod val="75000"/>
            </a:schemeClr>
          </a:solidFill>
          <a:ln w="19050" cap="flat" cmpd="sng">
            <a:solidFill>
              <a:srgbClr val="68C425"/>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B050"/>
                </a:solidFill>
                <a:effectLst/>
                <a:uLnTx/>
                <a:uFillTx/>
                <a:latin typeface="Helvetica Neue"/>
                <a:ea typeface="Helvetica Neue"/>
                <a:cs typeface="Helvetica Neue"/>
                <a:sym typeface="Helvetica Neue"/>
              </a:rPr>
              <a:t>ng-Approximate</a:t>
            </a:r>
            <a:endParaRPr kumimoji="0" sz="1350" b="0" i="0" u="none" strike="noStrike" kern="1200" cap="none" spc="0" normalizeH="0" baseline="0" noProof="0" dirty="0">
              <a:ln>
                <a:noFill/>
              </a:ln>
              <a:solidFill>
                <a:srgbClr val="00B050"/>
              </a:solidFill>
              <a:effectLst/>
              <a:uLnTx/>
              <a:uFillTx/>
              <a:latin typeface="Calibri" panose="020F0502020204030204"/>
              <a:ea typeface="MS PGothic" pitchFamily="34" charset="-128"/>
              <a:cs typeface="+mn-cs"/>
            </a:endParaRPr>
          </a:p>
        </p:txBody>
      </p:sp>
      <p:sp>
        <p:nvSpPr>
          <p:cNvPr id="179" name="Google Shape;179;p16"/>
          <p:cNvSpPr/>
          <p:nvPr/>
        </p:nvSpPr>
        <p:spPr>
          <a:xfrm>
            <a:off x="3118775" y="1867455"/>
            <a:ext cx="2145375" cy="555300"/>
          </a:xfrm>
          <a:prstGeom prst="roundRect">
            <a:avLst>
              <a:gd name="adj" fmla="val 50000"/>
            </a:avLst>
          </a:prstGeom>
          <a:solidFill>
            <a:srgbClr val="595959"/>
          </a:solidFill>
          <a:ln w="19050" cap="flat" cmpd="sng">
            <a:solidFill>
              <a:srgbClr val="595959"/>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Similarity Search Methods</a:t>
            </a:r>
            <a:endParaRPr kumimoji="0"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81" name="Google Shape;181;p16"/>
          <p:cNvCxnSpPr/>
          <p:nvPr/>
        </p:nvCxnSpPr>
        <p:spPr>
          <a:xfrm rot="-5400000" flipH="1">
            <a:off x="5901558" y="1028725"/>
            <a:ext cx="486450" cy="3274511"/>
          </a:xfrm>
          <a:prstGeom prst="bentConnector3">
            <a:avLst>
              <a:gd name="adj1" fmla="val 50004"/>
            </a:avLst>
          </a:prstGeom>
          <a:noFill/>
          <a:ln w="19050" cap="flat" cmpd="sng">
            <a:solidFill>
              <a:srgbClr val="7F7F7F"/>
            </a:solidFill>
            <a:prstDash val="solid"/>
            <a:miter lim="800000"/>
            <a:headEnd type="none" w="sm" len="sm"/>
            <a:tailEnd type="triangle" w="med" len="med"/>
          </a:ln>
        </p:spPr>
      </p:cxnSp>
      <p:sp>
        <p:nvSpPr>
          <p:cNvPr id="185" name="Google Shape;185;p16"/>
          <p:cNvSpPr/>
          <p:nvPr/>
        </p:nvSpPr>
        <p:spPr>
          <a:xfrm>
            <a:off x="4459722" y="2440705"/>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No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40" name="Google Shape;367;p29"/>
          <p:cNvSpPr txBox="1">
            <a:spLocks noGrp="1"/>
          </p:cNvSpPr>
          <p:nvPr>
            <p:ph type="title"/>
          </p:nvPr>
        </p:nvSpPr>
        <p:spPr>
          <a:prstGeom prst="rect">
            <a:avLst/>
          </a:prstGeom>
        </p:spPr>
        <p:txBody>
          <a:bodyPr spcFirstLastPara="1" vert="horz" wrap="square" lIns="68569" tIns="68569" rIns="68569" bIns="68569" rtlCol="0" anchor="b" anchorCtr="0">
            <a:noAutofit/>
          </a:bodyPr>
          <a:lstStyle/>
          <a:p>
            <a:pPr algn="l">
              <a:spcBef>
                <a:spcPts val="0"/>
              </a:spcBef>
            </a:pPr>
            <a:r>
              <a:rPr lang="en-US" sz="3300" dirty="0">
                <a:solidFill>
                  <a:srgbClr val="3D85C6"/>
                </a:solidFill>
                <a:ea typeface="Century Gothic"/>
                <a:cs typeface="Century Gothic"/>
                <a:sym typeface="Century Gothic"/>
              </a:rPr>
              <a:t>Methods</a:t>
            </a:r>
            <a:endParaRPr sz="3300" b="1" dirty="0">
              <a:solidFill>
                <a:srgbClr val="C00000"/>
              </a:solidFill>
            </a:endParaRPr>
          </a:p>
        </p:txBody>
      </p:sp>
      <p:sp>
        <p:nvSpPr>
          <p:cNvPr id="2" name="Footer Placeholder 1">
            <a:extLst>
              <a:ext uri="{FF2B5EF4-FFF2-40B4-BE49-F238E27FC236}">
                <a16:creationId xmlns:a16="http://schemas.microsoft.com/office/drawing/2014/main" id="{F1EFAE1B-F2F9-47A1-B93A-72BFB6854FEE}"/>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7291BE3C-1951-47B0-8715-52AF85DB97A4}"/>
              </a:ext>
            </a:extLst>
          </p:cNvPr>
          <p:cNvSpPr>
            <a:spLocks noGrp="1"/>
          </p:cNvSpPr>
          <p:nvPr>
            <p:ph type="sldNum" sz="quarter" idx="12"/>
          </p:nvPr>
        </p:nvSpPr>
        <p:spPr/>
        <p:txBody>
          <a:bodyPr/>
          <a:lstStyle/>
          <a:p>
            <a:fld id="{A577D55C-4B0B-488E-BDEC-E7DCB799A030}" type="slidenum">
              <a:rPr lang="en-CA" smtClean="0"/>
              <a:t>178</a:t>
            </a:fld>
            <a:endParaRPr lang="en-CA"/>
          </a:p>
        </p:txBody>
      </p:sp>
      <p:sp>
        <p:nvSpPr>
          <p:cNvPr id="23" name="Google Shape;174;p16"/>
          <p:cNvSpPr/>
          <p:nvPr/>
        </p:nvSpPr>
        <p:spPr>
          <a:xfrm>
            <a:off x="1107103" y="2909243"/>
            <a:ext cx="1652151" cy="341775"/>
          </a:xfrm>
          <a:prstGeom prst="roundRect">
            <a:avLst>
              <a:gd name="adj" fmla="val 50000"/>
            </a:avLst>
          </a:prstGeom>
          <a:solidFill>
            <a:srgbClr val="CCCCCC"/>
          </a:solidFill>
          <a:ln w="19050" cap="flat" cmpd="sng">
            <a:solidFill>
              <a:srgbClr val="A61C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C00000"/>
                </a:solidFill>
                <a:effectLst/>
                <a:uLnTx/>
                <a:uFillTx/>
                <a:latin typeface="Helvetica Neue"/>
                <a:ea typeface="Helvetica Neue"/>
                <a:cs typeface="Helvetica Neue"/>
                <a:sym typeface="Helvetica Neue"/>
              </a:rPr>
              <a:t>δ-ε-Approximate*</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p:txBody>
      </p:sp>
      <p:cxnSp>
        <p:nvCxnSpPr>
          <p:cNvPr id="24" name="Google Shape;180;p16"/>
          <p:cNvCxnSpPr/>
          <p:nvPr/>
        </p:nvCxnSpPr>
        <p:spPr>
          <a:xfrm rot="5400000">
            <a:off x="2655640" y="1758078"/>
            <a:ext cx="486488" cy="1806627"/>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25" name="Google Shape;184;p16"/>
          <p:cNvSpPr/>
          <p:nvPr/>
        </p:nvSpPr>
        <p:spPr>
          <a:xfrm>
            <a:off x="2603621" y="2441261"/>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err="1">
                <a:ln>
                  <a:noFill/>
                </a:ln>
                <a:solidFill>
                  <a:prstClr val="black"/>
                </a:solidFill>
                <a:effectLst/>
                <a:uLnTx/>
                <a:uFillTx/>
                <a:latin typeface="Palatino Linotype"/>
                <a:ea typeface="Palatino Linotype"/>
                <a:cs typeface="Palatino Linotype"/>
                <a:sym typeface="Palatino Linotype"/>
              </a:rPr>
              <a:t>δ,ε</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27" name="Google Shape;380;p29"/>
          <p:cNvSpPr txBox="1">
            <a:spLocks/>
          </p:cNvSpPr>
          <p:nvPr/>
        </p:nvSpPr>
        <p:spPr>
          <a:xfrm>
            <a:off x="6593749" y="4889695"/>
            <a:ext cx="2550251" cy="86954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 </a:t>
            </a: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Result is within distance</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(1+ ε) of the exact answer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with probability δ</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endParaRPr kumimoji="0" lang="en-US" sz="1350" b="1" i="0" u="none" strike="noStrike" kern="1200" cap="none" spc="0" normalizeH="0" baseline="0" noProof="0" dirty="0">
              <a:ln>
                <a:noFill/>
              </a:ln>
              <a:solidFill>
                <a:srgbClr val="ED7D31"/>
              </a:solidFill>
              <a:effectLst/>
              <a:uLnTx/>
              <a:uFillTx/>
              <a:latin typeface="Century Gothic"/>
              <a:ea typeface="Century Gothic"/>
              <a:cs typeface="Century Gothic"/>
              <a:sym typeface="Century Gothic"/>
            </a:endParaRP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endParaRPr kumimoji="0" lang="en-US" sz="1400" b="1" i="0" u="none" strike="noStrike" kern="1200" cap="none" spc="0" normalizeH="0" baseline="0" noProof="0" dirty="0">
              <a:ln>
                <a:noFill/>
              </a:ln>
              <a:solidFill>
                <a:srgbClr val="666666"/>
              </a:solidFill>
              <a:effectLst/>
              <a:uLnTx/>
              <a:uFillTx/>
              <a:latin typeface="Century Gothic"/>
              <a:ea typeface="Century Gothic"/>
              <a:cs typeface="Century Gothic"/>
              <a:sym typeface="Century Gothic"/>
            </a:endParaRPr>
          </a:p>
        </p:txBody>
      </p:sp>
      <p:sp>
        <p:nvSpPr>
          <p:cNvPr id="14" name="Google Shape;176;p16"/>
          <p:cNvSpPr/>
          <p:nvPr/>
        </p:nvSpPr>
        <p:spPr>
          <a:xfrm>
            <a:off x="508854" y="3698437"/>
            <a:ext cx="1481400" cy="341775"/>
          </a:xfrm>
          <a:prstGeom prst="roundRect">
            <a:avLst>
              <a:gd name="adj" fmla="val 50000"/>
            </a:avLst>
          </a:prstGeom>
          <a:solidFill>
            <a:schemeClr val="bg1">
              <a:lumMod val="8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262626"/>
                </a:solidFill>
                <a:effectLst/>
                <a:uLnTx/>
                <a:uFillTx/>
                <a:latin typeface="Helvetica Neue"/>
                <a:ea typeface="Helvetica Neue"/>
                <a:cs typeface="Helvetica Neue"/>
                <a:sym typeface="Helvetica Neue"/>
              </a:rPr>
              <a:t>Probabilistic</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5" name="Google Shape;186;p16"/>
          <p:cNvSpPr/>
          <p:nvPr/>
        </p:nvSpPr>
        <p:spPr>
          <a:xfrm>
            <a:off x="369746" y="3245750"/>
            <a:ext cx="1461600"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&lt;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6" name="Google Shape;180;p16"/>
          <p:cNvCxnSpPr/>
          <p:nvPr/>
        </p:nvCxnSpPr>
        <p:spPr>
          <a:xfrm rot="5400000">
            <a:off x="1310108" y="3161252"/>
            <a:ext cx="459000" cy="621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7" name="Google Shape;177;p16"/>
          <p:cNvSpPr/>
          <p:nvPr/>
        </p:nvSpPr>
        <p:spPr>
          <a:xfrm>
            <a:off x="2211163" y="3698435"/>
            <a:ext cx="1481400" cy="341775"/>
          </a:xfrm>
          <a:prstGeom prst="roundRect">
            <a:avLst>
              <a:gd name="adj" fmla="val 50000"/>
            </a:avLst>
          </a:prstGeom>
          <a:solidFill>
            <a:schemeClr val="bg1">
              <a:lumMod val="85000"/>
            </a:schemeClr>
          </a:solidFill>
          <a:ln w="19050" cap="flat" cmpd="sng">
            <a:solidFill>
              <a:srgbClr val="1155CC"/>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1155CC"/>
                </a:solidFill>
                <a:effectLst/>
                <a:uLnTx/>
                <a:uFillTx/>
                <a:latin typeface="Helvetica Neue"/>
                <a:ea typeface="Helvetica Neue"/>
                <a:cs typeface="Helvetica Neue"/>
                <a:sym typeface="Helvetica Neue"/>
              </a:rPr>
              <a:t>ε-Approximate</a:t>
            </a:r>
            <a:endParaRPr kumimoji="0" sz="1350" b="0" i="0" u="none" strike="noStrike" kern="1200" cap="none" spc="0" normalizeH="0" baseline="0" noProof="0">
              <a:ln>
                <a:noFill/>
              </a:ln>
              <a:solidFill>
                <a:srgbClr val="1155CC"/>
              </a:solidFill>
              <a:effectLst/>
              <a:uLnTx/>
              <a:uFillTx/>
              <a:latin typeface="Calibri" panose="020F0502020204030204"/>
              <a:ea typeface="MS PGothic" pitchFamily="34" charset="-128"/>
              <a:cs typeface="+mn-cs"/>
            </a:endParaRPr>
          </a:p>
        </p:txBody>
      </p:sp>
      <p:cxnSp>
        <p:nvCxnSpPr>
          <p:cNvPr id="18" name="Google Shape;183;p16"/>
          <p:cNvCxnSpPr>
            <a:endCxn id="17" idx="0"/>
          </p:cNvCxnSpPr>
          <p:nvPr/>
        </p:nvCxnSpPr>
        <p:spPr>
          <a:xfrm rot="16200000" flipH="1">
            <a:off x="2222471" y="2961726"/>
            <a:ext cx="447418" cy="1026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9" name="Google Shape;187;p16"/>
          <p:cNvSpPr/>
          <p:nvPr/>
        </p:nvSpPr>
        <p:spPr>
          <a:xfrm>
            <a:off x="1845340" y="325266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20" name="Google Shape;178;p16"/>
          <p:cNvSpPr/>
          <p:nvPr/>
        </p:nvSpPr>
        <p:spPr>
          <a:xfrm>
            <a:off x="4077406" y="4095926"/>
            <a:ext cx="1481400" cy="341775"/>
          </a:xfrm>
          <a:prstGeom prst="roundRect">
            <a:avLst>
              <a:gd name="adj" fmla="val 50000"/>
            </a:avLst>
          </a:prstGeom>
          <a:solidFill>
            <a:schemeClr val="bg1">
              <a:lumMod val="9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262626"/>
                </a:solidFill>
                <a:effectLst/>
                <a:uLnTx/>
                <a:uFillTx/>
                <a:latin typeface="Helvetica Neue"/>
                <a:ea typeface="Helvetica Neue"/>
                <a:cs typeface="Helvetica Neue"/>
                <a:sym typeface="Helvetica Neue"/>
              </a:rPr>
              <a:t>Exact</a:t>
            </a:r>
            <a:endParaRPr kumimoji="0" sz="1350" b="0" i="0" u="none" strike="noStrike" kern="1200" cap="none" spc="0" normalizeH="0" baseline="0" noProof="0">
              <a:ln>
                <a:noFill/>
              </a:ln>
              <a:solidFill>
                <a:prstClr val="black"/>
              </a:solidFill>
              <a:effectLst/>
              <a:uLnTx/>
              <a:uFillTx/>
              <a:latin typeface="Calibri" panose="020F0502020204030204"/>
              <a:ea typeface="MS PGothic" pitchFamily="34" charset="-128"/>
              <a:cs typeface="+mn-cs"/>
            </a:endParaRPr>
          </a:p>
        </p:txBody>
      </p:sp>
      <p:sp>
        <p:nvSpPr>
          <p:cNvPr id="21" name="Google Shape;188;p16"/>
          <p:cNvSpPr/>
          <p:nvPr/>
        </p:nvSpPr>
        <p:spPr>
          <a:xfrm>
            <a:off x="3818142" y="3620618"/>
            <a:ext cx="18150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 1, ε = 0 guarantee</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cxnSp>
        <p:nvCxnSpPr>
          <p:cNvPr id="22" name="Google Shape;191;p16"/>
          <p:cNvCxnSpPr>
            <a:endCxn id="20" idx="0"/>
          </p:cNvCxnSpPr>
          <p:nvPr/>
        </p:nvCxnSpPr>
        <p:spPr>
          <a:xfrm>
            <a:off x="3692563" y="3869323"/>
            <a:ext cx="1125450" cy="226575"/>
          </a:xfrm>
          <a:prstGeom prst="bentConnector2">
            <a:avLst/>
          </a:prstGeom>
          <a:noFill/>
          <a:ln w="19050" cap="flat" cmpd="sng">
            <a:solidFill>
              <a:srgbClr val="7F7F7F"/>
            </a:solidFill>
            <a:prstDash val="solid"/>
            <a:miter lim="800000"/>
            <a:headEnd type="none" w="sm" len="sm"/>
            <a:tailEnd type="triangle" w="med" len="med"/>
          </a:ln>
        </p:spPr>
      </p:cxnSp>
      <p:sp>
        <p:nvSpPr>
          <p:cNvPr id="28" name="Google Shape;190;p16"/>
          <p:cNvSpPr/>
          <p:nvPr/>
        </p:nvSpPr>
        <p:spPr>
          <a:xfrm>
            <a:off x="3896050" y="4591660"/>
            <a:ext cx="1853074" cy="1221489"/>
          </a:xfrm>
          <a:prstGeom prst="rect">
            <a:avLst/>
          </a:prstGeom>
          <a:noFill/>
          <a:ln w="25550" cap="flat" cmpd="sng">
            <a:solidFill>
              <a:srgbClr val="7F7F7F"/>
            </a:solidFill>
            <a:prstDash val="solid"/>
            <a:round/>
            <a:headEnd type="none" w="sm" len="sm"/>
            <a:tailEnd type="none" w="sm" len="sm"/>
          </a:ln>
        </p:spPr>
        <p:txBody>
          <a:bodyPr spcFirstLastPara="1" wrap="square" lIns="67500" tIns="33750" rIns="67500" bIns="33750"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ADS+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RTree</a:t>
            </a:r>
            <a:endPar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err="1">
                <a:ln>
                  <a:noFill/>
                </a:ln>
                <a:solidFill>
                  <a:srgbClr val="3F3F3F"/>
                </a:solidFill>
                <a:effectLst/>
                <a:uLnTx/>
                <a:uFillTx/>
                <a:latin typeface="Helvetica Neue"/>
                <a:ea typeface="Helvetica Neue"/>
                <a:cs typeface="Helvetica Neue"/>
                <a:sym typeface="Helvetica Neue"/>
              </a:rPr>
              <a:t>DSTree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SFA</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iSAX2+      </a:t>
            </a: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Stepwise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Mtree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UCR-Suite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endParaRPr kumimoji="0" lang="en-US" sz="1350" b="0" i="0" u="sng" strike="noStrike" kern="1200" cap="none" spc="0" normalizeH="0" baseline="0" noProof="0" dirty="0">
              <a:ln>
                <a:noFill/>
              </a:ln>
              <a:solidFill>
                <a:prstClr val="black"/>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MASS</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VA+file</a:t>
            </a:r>
            <a:endPar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p:txBody>
      </p:sp>
      <p:cxnSp>
        <p:nvCxnSpPr>
          <p:cNvPr id="29" name="Google Shape;198;p16"/>
          <p:cNvCxnSpPr/>
          <p:nvPr/>
        </p:nvCxnSpPr>
        <p:spPr>
          <a:xfrm>
            <a:off x="4792589" y="4440260"/>
            <a:ext cx="225" cy="150975"/>
          </a:xfrm>
          <a:prstGeom prst="straightConnector1">
            <a:avLst/>
          </a:prstGeom>
          <a:noFill/>
          <a:ln w="19050" cap="flat" cmpd="sng">
            <a:solidFill>
              <a:srgbClr val="7F7F7F"/>
            </a:solidFill>
            <a:prstDash val="solid"/>
            <a:miter lim="800000"/>
            <a:headEnd type="none" w="sm" len="sm"/>
            <a:tailEnd type="none" w="sm" len="sm"/>
          </a:ln>
        </p:spPr>
      </p:cxnSp>
      <p:sp>
        <p:nvSpPr>
          <p:cNvPr id="32" name="Google Shape;194;p16">
            <a:extLst>
              <a:ext uri="{FF2B5EF4-FFF2-40B4-BE49-F238E27FC236}">
                <a16:creationId xmlns:a16="http://schemas.microsoft.com/office/drawing/2014/main" id="{2D8F8522-8115-49A8-9BD8-46D0FC1CF201}"/>
              </a:ext>
            </a:extLst>
          </p:cNvPr>
          <p:cNvSpPr/>
          <p:nvPr/>
        </p:nvSpPr>
        <p:spPr>
          <a:xfrm>
            <a:off x="6388009" y="1723070"/>
            <a:ext cx="2651891" cy="488460"/>
          </a:xfrm>
          <a:prstGeom prst="rect">
            <a:avLst/>
          </a:prstGeom>
          <a:noFill/>
          <a:ln>
            <a:noFill/>
          </a:ln>
        </p:spPr>
        <p:txBody>
          <a:bodyPr spcFirstLastPara="1" wrap="square" lIns="67500" tIns="33750" rIns="67500" bIns="3375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404040"/>
                </a:solidFill>
                <a:effectLst/>
                <a:uLnTx/>
                <a:uFillTx/>
                <a:latin typeface="Calibri"/>
                <a:ea typeface="Calibri"/>
                <a:cs typeface="Calibri"/>
                <a:sym typeface="Calibri"/>
              </a:rPr>
              <a:t>Techniques for data Series</a:t>
            </a:r>
            <a:endParaRPr kumimoji="0" sz="1350" b="0" i="0" u="none" strike="noStrike" kern="1200" cap="none" spc="0" normalizeH="0" baseline="0" noProof="0" dirty="0">
              <a:ln>
                <a:noFill/>
              </a:ln>
              <a:solidFill>
                <a:srgbClr val="404040"/>
              </a:solidFill>
              <a:effectLst/>
              <a:uLnTx/>
              <a:uFillTx/>
              <a:latin typeface="Calibri" panose="020F0502020204030204"/>
              <a:ea typeface="MS PGothic" pitchFamily="34"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Calibri"/>
                <a:ea typeface="Calibri"/>
                <a:cs typeface="Calibri"/>
                <a:sym typeface="Calibri"/>
              </a:rPr>
              <a:t>Techniques for High-D vectors</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sz="10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30" name="Google Shape;195;p16"/>
          <p:cNvSpPr/>
          <p:nvPr/>
        </p:nvSpPr>
        <p:spPr>
          <a:xfrm>
            <a:off x="778755" y="224819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0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1, ε ⩾ 0</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sp>
        <p:nvSpPr>
          <p:cNvPr id="33" name="Rectangle 32">
            <a:extLst>
              <a:ext uri="{FF2B5EF4-FFF2-40B4-BE49-F238E27FC236}">
                <a16:creationId xmlns:a16="http://schemas.microsoft.com/office/drawing/2014/main" id="{5B5DABAD-2364-425B-9E04-1E90B3F9D18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34" name="Rectangle 33">
            <a:extLst>
              <a:ext uri="{FF2B5EF4-FFF2-40B4-BE49-F238E27FC236}">
                <a16:creationId xmlns:a16="http://schemas.microsoft.com/office/drawing/2014/main" id="{A4A90095-3E43-4DE5-887E-299DF0322DCF}"/>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35" name="Rounded Rectangle 12">
            <a:extLst>
              <a:ext uri="{FF2B5EF4-FFF2-40B4-BE49-F238E27FC236}">
                <a16:creationId xmlns:a16="http://schemas.microsoft.com/office/drawing/2014/main" id="{3C72580E-2B47-476B-BEEF-45169699B3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285836985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5" name="Google Shape;175;p16"/>
          <p:cNvSpPr/>
          <p:nvPr/>
        </p:nvSpPr>
        <p:spPr>
          <a:xfrm>
            <a:off x="6942613" y="2909243"/>
            <a:ext cx="1616175" cy="341775"/>
          </a:xfrm>
          <a:prstGeom prst="roundRect">
            <a:avLst>
              <a:gd name="adj" fmla="val 50000"/>
            </a:avLst>
          </a:prstGeom>
          <a:solidFill>
            <a:schemeClr val="bg1">
              <a:lumMod val="75000"/>
            </a:schemeClr>
          </a:solidFill>
          <a:ln w="19050" cap="flat" cmpd="sng">
            <a:solidFill>
              <a:srgbClr val="68C425"/>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B050"/>
                </a:solidFill>
                <a:effectLst/>
                <a:uLnTx/>
                <a:uFillTx/>
                <a:latin typeface="Helvetica Neue"/>
                <a:ea typeface="Helvetica Neue"/>
                <a:cs typeface="Helvetica Neue"/>
                <a:sym typeface="Helvetica Neue"/>
              </a:rPr>
              <a:t>ng-Approximate</a:t>
            </a:r>
            <a:endParaRPr kumimoji="0" sz="1350" b="0" i="0" u="none" strike="noStrike" kern="1200" cap="none" spc="0" normalizeH="0" baseline="0" noProof="0" dirty="0">
              <a:ln>
                <a:noFill/>
              </a:ln>
              <a:solidFill>
                <a:srgbClr val="00B050"/>
              </a:solidFill>
              <a:effectLst/>
              <a:uLnTx/>
              <a:uFillTx/>
              <a:latin typeface="Calibri" panose="020F0502020204030204"/>
              <a:ea typeface="MS PGothic" pitchFamily="34" charset="-128"/>
              <a:cs typeface="+mn-cs"/>
            </a:endParaRPr>
          </a:p>
        </p:txBody>
      </p:sp>
      <p:sp>
        <p:nvSpPr>
          <p:cNvPr id="179" name="Google Shape;179;p16"/>
          <p:cNvSpPr/>
          <p:nvPr/>
        </p:nvSpPr>
        <p:spPr>
          <a:xfrm>
            <a:off x="3118775" y="1867455"/>
            <a:ext cx="2145375" cy="555300"/>
          </a:xfrm>
          <a:prstGeom prst="roundRect">
            <a:avLst>
              <a:gd name="adj" fmla="val 50000"/>
            </a:avLst>
          </a:prstGeom>
          <a:solidFill>
            <a:srgbClr val="595959"/>
          </a:solidFill>
          <a:ln w="19050" cap="flat" cmpd="sng">
            <a:solidFill>
              <a:srgbClr val="595959"/>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Similarity Search Methods</a:t>
            </a:r>
            <a:endParaRPr kumimoji="0"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81" name="Google Shape;181;p16"/>
          <p:cNvCxnSpPr/>
          <p:nvPr/>
        </p:nvCxnSpPr>
        <p:spPr>
          <a:xfrm rot="-5400000" flipH="1">
            <a:off x="5901558" y="1028725"/>
            <a:ext cx="486450" cy="3274511"/>
          </a:xfrm>
          <a:prstGeom prst="bentConnector3">
            <a:avLst>
              <a:gd name="adj1" fmla="val 50004"/>
            </a:avLst>
          </a:prstGeom>
          <a:noFill/>
          <a:ln w="19050" cap="flat" cmpd="sng">
            <a:solidFill>
              <a:srgbClr val="7F7F7F"/>
            </a:solidFill>
            <a:prstDash val="solid"/>
            <a:miter lim="800000"/>
            <a:headEnd type="none" w="sm" len="sm"/>
            <a:tailEnd type="triangle" w="med" len="med"/>
          </a:ln>
        </p:spPr>
      </p:cxnSp>
      <p:sp>
        <p:nvSpPr>
          <p:cNvPr id="185" name="Google Shape;185;p16"/>
          <p:cNvSpPr/>
          <p:nvPr/>
        </p:nvSpPr>
        <p:spPr>
          <a:xfrm>
            <a:off x="4459722" y="2440705"/>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No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40" name="Google Shape;367;p29"/>
          <p:cNvSpPr txBox="1">
            <a:spLocks noGrp="1"/>
          </p:cNvSpPr>
          <p:nvPr>
            <p:ph type="title"/>
          </p:nvPr>
        </p:nvSpPr>
        <p:spPr>
          <a:prstGeom prst="rect">
            <a:avLst/>
          </a:prstGeom>
        </p:spPr>
        <p:txBody>
          <a:bodyPr spcFirstLastPara="1" vert="horz" wrap="square" lIns="68569" tIns="68569" rIns="68569" bIns="68569" rtlCol="0" anchor="b" anchorCtr="0">
            <a:noAutofit/>
          </a:bodyPr>
          <a:lstStyle/>
          <a:p>
            <a:pPr algn="l">
              <a:spcBef>
                <a:spcPts val="0"/>
              </a:spcBef>
            </a:pPr>
            <a:r>
              <a:rPr lang="en-US" sz="3300" dirty="0">
                <a:solidFill>
                  <a:srgbClr val="3D85C6"/>
                </a:solidFill>
                <a:ea typeface="Century Gothic"/>
                <a:cs typeface="Century Gothic"/>
                <a:sym typeface="Century Gothic"/>
              </a:rPr>
              <a:t>Methods</a:t>
            </a:r>
            <a:endParaRPr sz="3300" b="1" dirty="0">
              <a:solidFill>
                <a:srgbClr val="C00000"/>
              </a:solidFill>
            </a:endParaRPr>
          </a:p>
        </p:txBody>
      </p:sp>
      <p:sp>
        <p:nvSpPr>
          <p:cNvPr id="2" name="Footer Placeholder 1">
            <a:extLst>
              <a:ext uri="{FF2B5EF4-FFF2-40B4-BE49-F238E27FC236}">
                <a16:creationId xmlns:a16="http://schemas.microsoft.com/office/drawing/2014/main" id="{9F7ACFFB-CA09-4E87-9AF5-8E93412DAFF0}"/>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D332EC22-5385-4C0A-AD40-7AB73D281C54}"/>
              </a:ext>
            </a:extLst>
          </p:cNvPr>
          <p:cNvSpPr>
            <a:spLocks noGrp="1"/>
          </p:cNvSpPr>
          <p:nvPr>
            <p:ph type="sldNum" sz="quarter" idx="12"/>
          </p:nvPr>
        </p:nvSpPr>
        <p:spPr/>
        <p:txBody>
          <a:bodyPr/>
          <a:lstStyle/>
          <a:p>
            <a:fld id="{A577D55C-4B0B-488E-BDEC-E7DCB799A030}" type="slidenum">
              <a:rPr lang="en-CA" smtClean="0"/>
              <a:t>179</a:t>
            </a:fld>
            <a:endParaRPr lang="en-CA"/>
          </a:p>
        </p:txBody>
      </p:sp>
      <p:sp>
        <p:nvSpPr>
          <p:cNvPr id="23" name="Google Shape;174;p16"/>
          <p:cNvSpPr/>
          <p:nvPr/>
        </p:nvSpPr>
        <p:spPr>
          <a:xfrm>
            <a:off x="1107103" y="2909243"/>
            <a:ext cx="1652151" cy="341775"/>
          </a:xfrm>
          <a:prstGeom prst="roundRect">
            <a:avLst>
              <a:gd name="adj" fmla="val 50000"/>
            </a:avLst>
          </a:prstGeom>
          <a:solidFill>
            <a:srgbClr val="CCCCCC"/>
          </a:solidFill>
          <a:ln w="19050" cap="flat" cmpd="sng">
            <a:solidFill>
              <a:srgbClr val="A61C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C00000"/>
                </a:solidFill>
                <a:effectLst/>
                <a:uLnTx/>
                <a:uFillTx/>
                <a:latin typeface="Helvetica Neue"/>
                <a:ea typeface="Helvetica Neue"/>
                <a:cs typeface="Helvetica Neue"/>
                <a:sym typeface="Helvetica Neue"/>
              </a:rPr>
              <a:t>δ-ε-Approximate*</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p:txBody>
      </p:sp>
      <p:cxnSp>
        <p:nvCxnSpPr>
          <p:cNvPr id="24" name="Google Shape;180;p16"/>
          <p:cNvCxnSpPr/>
          <p:nvPr/>
        </p:nvCxnSpPr>
        <p:spPr>
          <a:xfrm rot="5400000">
            <a:off x="2655640" y="1758078"/>
            <a:ext cx="486488" cy="1806627"/>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25" name="Google Shape;184;p16"/>
          <p:cNvSpPr/>
          <p:nvPr/>
        </p:nvSpPr>
        <p:spPr>
          <a:xfrm>
            <a:off x="2603621" y="2441261"/>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err="1">
                <a:ln>
                  <a:noFill/>
                </a:ln>
                <a:solidFill>
                  <a:prstClr val="black"/>
                </a:solidFill>
                <a:effectLst/>
                <a:uLnTx/>
                <a:uFillTx/>
                <a:latin typeface="Palatino Linotype"/>
                <a:ea typeface="Palatino Linotype"/>
                <a:cs typeface="Palatino Linotype"/>
                <a:sym typeface="Palatino Linotype"/>
              </a:rPr>
              <a:t>δ,ε</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4" name="Google Shape;176;p16"/>
          <p:cNvSpPr/>
          <p:nvPr/>
        </p:nvSpPr>
        <p:spPr>
          <a:xfrm>
            <a:off x="508854" y="3698437"/>
            <a:ext cx="1481400" cy="341775"/>
          </a:xfrm>
          <a:prstGeom prst="roundRect">
            <a:avLst>
              <a:gd name="adj" fmla="val 50000"/>
            </a:avLst>
          </a:prstGeom>
          <a:solidFill>
            <a:schemeClr val="bg1">
              <a:lumMod val="8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262626"/>
                </a:solidFill>
                <a:effectLst/>
                <a:uLnTx/>
                <a:uFillTx/>
                <a:latin typeface="Helvetica Neue"/>
                <a:ea typeface="Helvetica Neue"/>
                <a:cs typeface="Helvetica Neue"/>
                <a:sym typeface="Helvetica Neue"/>
              </a:rPr>
              <a:t>Probabilistic</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5" name="Google Shape;186;p16"/>
          <p:cNvSpPr/>
          <p:nvPr/>
        </p:nvSpPr>
        <p:spPr>
          <a:xfrm>
            <a:off x="369746" y="3245750"/>
            <a:ext cx="1461600"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&lt;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6" name="Google Shape;180;p16"/>
          <p:cNvCxnSpPr/>
          <p:nvPr/>
        </p:nvCxnSpPr>
        <p:spPr>
          <a:xfrm rot="5400000">
            <a:off x="1310108" y="3161252"/>
            <a:ext cx="459000" cy="621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7" name="Google Shape;177;p16"/>
          <p:cNvSpPr/>
          <p:nvPr/>
        </p:nvSpPr>
        <p:spPr>
          <a:xfrm>
            <a:off x="2211163" y="3698435"/>
            <a:ext cx="1481400" cy="341775"/>
          </a:xfrm>
          <a:prstGeom prst="roundRect">
            <a:avLst>
              <a:gd name="adj" fmla="val 50000"/>
            </a:avLst>
          </a:prstGeom>
          <a:solidFill>
            <a:schemeClr val="bg1">
              <a:lumMod val="85000"/>
            </a:schemeClr>
          </a:solidFill>
          <a:ln w="19050" cap="flat" cmpd="sng">
            <a:solidFill>
              <a:srgbClr val="1155CC"/>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1155CC"/>
                </a:solidFill>
                <a:effectLst/>
                <a:uLnTx/>
                <a:uFillTx/>
                <a:latin typeface="Helvetica Neue"/>
                <a:ea typeface="Helvetica Neue"/>
                <a:cs typeface="Helvetica Neue"/>
                <a:sym typeface="Helvetica Neue"/>
              </a:rPr>
              <a:t>ε-Approximate</a:t>
            </a:r>
            <a:endParaRPr kumimoji="0" sz="1350" b="0" i="0" u="none" strike="noStrike" kern="1200" cap="none" spc="0" normalizeH="0" baseline="0" noProof="0">
              <a:ln>
                <a:noFill/>
              </a:ln>
              <a:solidFill>
                <a:srgbClr val="1155CC"/>
              </a:solidFill>
              <a:effectLst/>
              <a:uLnTx/>
              <a:uFillTx/>
              <a:latin typeface="Calibri" panose="020F0502020204030204"/>
              <a:ea typeface="MS PGothic" pitchFamily="34" charset="-128"/>
              <a:cs typeface="+mn-cs"/>
            </a:endParaRPr>
          </a:p>
        </p:txBody>
      </p:sp>
      <p:cxnSp>
        <p:nvCxnSpPr>
          <p:cNvPr id="18" name="Google Shape;183;p16"/>
          <p:cNvCxnSpPr>
            <a:endCxn id="17" idx="0"/>
          </p:cNvCxnSpPr>
          <p:nvPr/>
        </p:nvCxnSpPr>
        <p:spPr>
          <a:xfrm rot="16200000" flipH="1">
            <a:off x="2222471" y="2961726"/>
            <a:ext cx="447418" cy="1026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9" name="Google Shape;187;p16"/>
          <p:cNvSpPr/>
          <p:nvPr/>
        </p:nvSpPr>
        <p:spPr>
          <a:xfrm>
            <a:off x="1845340" y="325266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20" name="Google Shape;178;p16"/>
          <p:cNvSpPr/>
          <p:nvPr/>
        </p:nvSpPr>
        <p:spPr>
          <a:xfrm>
            <a:off x="4077406" y="4095926"/>
            <a:ext cx="1481400" cy="341775"/>
          </a:xfrm>
          <a:prstGeom prst="roundRect">
            <a:avLst>
              <a:gd name="adj" fmla="val 50000"/>
            </a:avLst>
          </a:prstGeom>
          <a:solidFill>
            <a:schemeClr val="bg1">
              <a:lumMod val="9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262626"/>
                </a:solidFill>
                <a:effectLst/>
                <a:uLnTx/>
                <a:uFillTx/>
                <a:latin typeface="Helvetica Neue"/>
                <a:ea typeface="Helvetica Neue"/>
                <a:cs typeface="Helvetica Neue"/>
                <a:sym typeface="Helvetica Neue"/>
              </a:rPr>
              <a:t>Exact</a:t>
            </a:r>
            <a:endParaRPr kumimoji="0" sz="1350" b="0" i="0" u="none" strike="noStrike" kern="1200" cap="none" spc="0" normalizeH="0" baseline="0" noProof="0">
              <a:ln>
                <a:noFill/>
              </a:ln>
              <a:solidFill>
                <a:prstClr val="black"/>
              </a:solidFill>
              <a:effectLst/>
              <a:uLnTx/>
              <a:uFillTx/>
              <a:latin typeface="Calibri" panose="020F0502020204030204"/>
              <a:ea typeface="MS PGothic" pitchFamily="34" charset="-128"/>
              <a:cs typeface="+mn-cs"/>
            </a:endParaRPr>
          </a:p>
        </p:txBody>
      </p:sp>
      <p:sp>
        <p:nvSpPr>
          <p:cNvPr id="21" name="Google Shape;188;p16"/>
          <p:cNvSpPr/>
          <p:nvPr/>
        </p:nvSpPr>
        <p:spPr>
          <a:xfrm>
            <a:off x="3818142" y="3620618"/>
            <a:ext cx="18150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 1, ε = 0 guarantee</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cxnSp>
        <p:nvCxnSpPr>
          <p:cNvPr id="22" name="Google Shape;191;p16"/>
          <p:cNvCxnSpPr>
            <a:endCxn id="20" idx="0"/>
          </p:cNvCxnSpPr>
          <p:nvPr/>
        </p:nvCxnSpPr>
        <p:spPr>
          <a:xfrm>
            <a:off x="3692563" y="3869323"/>
            <a:ext cx="1125450" cy="226575"/>
          </a:xfrm>
          <a:prstGeom prst="bentConnector2">
            <a:avLst/>
          </a:prstGeom>
          <a:noFill/>
          <a:ln w="19050" cap="flat" cmpd="sng">
            <a:solidFill>
              <a:srgbClr val="7F7F7F"/>
            </a:solidFill>
            <a:prstDash val="solid"/>
            <a:miter lim="800000"/>
            <a:headEnd type="none" w="sm" len="sm"/>
            <a:tailEnd type="triangle" w="med" len="med"/>
          </a:ln>
        </p:spPr>
      </p:cxnSp>
      <p:cxnSp>
        <p:nvCxnSpPr>
          <p:cNvPr id="29" name="Google Shape;198;p16"/>
          <p:cNvCxnSpPr/>
          <p:nvPr/>
        </p:nvCxnSpPr>
        <p:spPr>
          <a:xfrm>
            <a:off x="4792589" y="4440260"/>
            <a:ext cx="225" cy="150975"/>
          </a:xfrm>
          <a:prstGeom prst="straightConnector1">
            <a:avLst/>
          </a:prstGeom>
          <a:noFill/>
          <a:ln w="19050" cap="flat" cmpd="sng">
            <a:solidFill>
              <a:srgbClr val="7F7F7F"/>
            </a:solidFill>
            <a:prstDash val="solid"/>
            <a:miter lim="800000"/>
            <a:headEnd type="none" w="sm" len="sm"/>
            <a:tailEnd type="none" w="sm" len="sm"/>
          </a:ln>
        </p:spPr>
      </p:cxnSp>
      <p:cxnSp>
        <p:nvCxnSpPr>
          <p:cNvPr id="32" name="Google Shape;198;p16"/>
          <p:cNvCxnSpPr/>
          <p:nvPr/>
        </p:nvCxnSpPr>
        <p:spPr>
          <a:xfrm>
            <a:off x="7775851" y="3255720"/>
            <a:ext cx="225" cy="150975"/>
          </a:xfrm>
          <a:prstGeom prst="straightConnector1">
            <a:avLst/>
          </a:prstGeom>
          <a:noFill/>
          <a:ln w="19050" cap="flat" cmpd="sng">
            <a:solidFill>
              <a:srgbClr val="7F7F7F"/>
            </a:solidFill>
            <a:prstDash val="solid"/>
            <a:miter lim="800000"/>
            <a:headEnd type="none" w="sm" len="sm"/>
            <a:tailEnd type="none" w="sm" len="sm"/>
          </a:ln>
        </p:spPr>
      </p:cxnSp>
      <p:sp>
        <p:nvSpPr>
          <p:cNvPr id="37" name="Google Shape;380;p29"/>
          <p:cNvSpPr txBox="1">
            <a:spLocks/>
          </p:cNvSpPr>
          <p:nvPr/>
        </p:nvSpPr>
        <p:spPr>
          <a:xfrm>
            <a:off x="6593749" y="4889695"/>
            <a:ext cx="2550251" cy="86954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 </a:t>
            </a: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Result is within distance</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(1+ ε) of the exact answer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with probability δ</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r>
              <a:rPr kumimoji="0" lang="en-US" sz="1350" b="1" i="0" u="none" strike="noStrike" kern="1200" cap="none" spc="0" normalizeH="0" baseline="0" noProof="0" dirty="0">
                <a:ln>
                  <a:noFill/>
                </a:ln>
                <a:solidFill>
                  <a:srgbClr val="ED7D31"/>
                </a:solidFill>
                <a:effectLst/>
                <a:uLnTx/>
                <a:uFillTx/>
                <a:latin typeface="Century Gothic"/>
                <a:ea typeface="Century Gothic"/>
                <a:cs typeface="Century Gothic"/>
                <a:sym typeface="Century Gothic"/>
              </a:rPr>
              <a:t>Our extensions</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endParaRPr kumimoji="0" lang="en-US" sz="1400" b="1" i="0" u="none" strike="noStrike" kern="1200" cap="none" spc="0" normalizeH="0" baseline="0" noProof="0" dirty="0">
              <a:ln>
                <a:noFill/>
              </a:ln>
              <a:solidFill>
                <a:srgbClr val="666666"/>
              </a:solidFill>
              <a:effectLst/>
              <a:uLnTx/>
              <a:uFillTx/>
              <a:latin typeface="Century Gothic"/>
              <a:ea typeface="Century Gothic"/>
              <a:cs typeface="Century Gothic"/>
              <a:sym typeface="Century Gothic"/>
            </a:endParaRPr>
          </a:p>
        </p:txBody>
      </p:sp>
      <p:sp>
        <p:nvSpPr>
          <p:cNvPr id="38" name="Oval 37"/>
          <p:cNvSpPr>
            <a:spLocks noChangeAspect="1"/>
          </p:cNvSpPr>
          <p:nvPr/>
        </p:nvSpPr>
        <p:spPr>
          <a:xfrm>
            <a:off x="6740683" y="5680841"/>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Google Shape;194;p16">
            <a:extLst>
              <a:ext uri="{FF2B5EF4-FFF2-40B4-BE49-F238E27FC236}">
                <a16:creationId xmlns:a16="http://schemas.microsoft.com/office/drawing/2014/main" id="{0F1F6E15-9305-401A-A246-2FB12816D36D}"/>
              </a:ext>
            </a:extLst>
          </p:cNvPr>
          <p:cNvSpPr/>
          <p:nvPr/>
        </p:nvSpPr>
        <p:spPr>
          <a:xfrm>
            <a:off x="6388009" y="1723070"/>
            <a:ext cx="2651891" cy="488460"/>
          </a:xfrm>
          <a:prstGeom prst="rect">
            <a:avLst/>
          </a:prstGeom>
          <a:noFill/>
          <a:ln>
            <a:noFill/>
          </a:ln>
        </p:spPr>
        <p:txBody>
          <a:bodyPr spcFirstLastPara="1" wrap="square" lIns="67500" tIns="33750" rIns="67500" bIns="3375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404040"/>
                </a:solidFill>
                <a:effectLst/>
                <a:uLnTx/>
                <a:uFillTx/>
                <a:latin typeface="Calibri"/>
                <a:ea typeface="Calibri"/>
                <a:cs typeface="Calibri"/>
                <a:sym typeface="Calibri"/>
              </a:rPr>
              <a:t>Techniques for data Series</a:t>
            </a:r>
            <a:endParaRPr kumimoji="0" sz="1350" b="0" i="0" u="none" strike="noStrike" kern="1200" cap="none" spc="0" normalizeH="0" baseline="0" noProof="0" dirty="0">
              <a:ln>
                <a:noFill/>
              </a:ln>
              <a:solidFill>
                <a:srgbClr val="404040"/>
              </a:solidFill>
              <a:effectLst/>
              <a:uLnTx/>
              <a:uFillTx/>
              <a:latin typeface="Calibri" panose="020F0502020204030204"/>
              <a:ea typeface="MS PGothic" pitchFamily="34"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Calibri"/>
                <a:ea typeface="Calibri"/>
                <a:cs typeface="Calibri"/>
                <a:sym typeface="Calibri"/>
              </a:rPr>
              <a:t>Techniques for High-D vectors</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sz="10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39" name="Google Shape;195;p16"/>
          <p:cNvSpPr/>
          <p:nvPr/>
        </p:nvSpPr>
        <p:spPr>
          <a:xfrm>
            <a:off x="778755" y="224819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0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1, ε ⩾ 0</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sp>
        <p:nvSpPr>
          <p:cNvPr id="43" name="Google Shape;190;p16"/>
          <p:cNvSpPr/>
          <p:nvPr/>
        </p:nvSpPr>
        <p:spPr>
          <a:xfrm>
            <a:off x="3896050" y="4591660"/>
            <a:ext cx="1853074" cy="1221489"/>
          </a:xfrm>
          <a:prstGeom prst="rect">
            <a:avLst/>
          </a:prstGeom>
          <a:noFill/>
          <a:ln w="25550" cap="flat" cmpd="sng">
            <a:solidFill>
              <a:srgbClr val="7F7F7F"/>
            </a:solidFill>
            <a:prstDash val="solid"/>
            <a:round/>
            <a:headEnd type="none" w="sm" len="sm"/>
            <a:tailEnd type="none" w="sm" len="sm"/>
          </a:ln>
        </p:spPr>
        <p:txBody>
          <a:bodyPr spcFirstLastPara="1" wrap="square" lIns="67500" tIns="33750" rIns="67500" bIns="33750"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ADS+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RTree</a:t>
            </a:r>
            <a:endPar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err="1">
                <a:ln>
                  <a:noFill/>
                </a:ln>
                <a:solidFill>
                  <a:srgbClr val="3F3F3F"/>
                </a:solidFill>
                <a:effectLst/>
                <a:uLnTx/>
                <a:uFillTx/>
                <a:latin typeface="Helvetica Neue"/>
                <a:ea typeface="Helvetica Neue"/>
                <a:cs typeface="Helvetica Neue"/>
                <a:sym typeface="Helvetica Neue"/>
              </a:rPr>
              <a:t>DSTree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SFA</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iSAX2+      </a:t>
            </a: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Stepwise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Mtree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UCR-Suite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endParaRPr kumimoji="0" lang="en-US" sz="1350" b="0" i="0" u="sng" strike="noStrike" kern="1200" cap="none" spc="0" normalizeH="0" baseline="0" noProof="0" dirty="0">
              <a:ln>
                <a:noFill/>
              </a:ln>
              <a:solidFill>
                <a:prstClr val="black"/>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MASS</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VA+file</a:t>
            </a:r>
            <a:endPar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p:txBody>
      </p:sp>
      <p:sp>
        <p:nvSpPr>
          <p:cNvPr id="48" name="Google Shape;190;p16"/>
          <p:cNvSpPr/>
          <p:nvPr/>
        </p:nvSpPr>
        <p:spPr>
          <a:xfrm>
            <a:off x="6816634" y="3406695"/>
            <a:ext cx="2006171" cy="1272327"/>
          </a:xfrm>
          <a:prstGeom prst="rect">
            <a:avLst/>
          </a:prstGeom>
          <a:noFill/>
          <a:ln w="25550" cap="flat" cmpd="sng">
            <a:solidFill>
              <a:srgbClr val="7F7F7F"/>
            </a:solidFill>
            <a:prstDash val="solid"/>
            <a:round/>
            <a:headEnd type="none" w="sm" len="sm"/>
            <a:tailEnd type="none" w="sm" len="sm"/>
          </a:ln>
        </p:spPr>
        <p:txBody>
          <a:bodyPr spcFirstLastPara="1" wrap="square" lIns="67500" tIns="33750" rIns="67500" bIns="33750"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ADS+           </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IMI</a:t>
            </a:r>
            <a:endParaRPr kumimoji="0"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CK-Means</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iSAX2+[ ]</a:t>
            </a:r>
            <a:endParaRPr kumimoji="0"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err="1">
                <a:ln>
                  <a:noFill/>
                </a:ln>
                <a:solidFill>
                  <a:srgbClr val="3F3F3F"/>
                </a:solidFill>
                <a:effectLst/>
                <a:uLnTx/>
                <a:uFillTx/>
                <a:latin typeface="Helvetica Neue"/>
                <a:ea typeface="Helvetica Neue"/>
                <a:cs typeface="Helvetica Neue"/>
                <a:sym typeface="Helvetica Neue"/>
              </a:rPr>
              <a:t>DSTree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 ]     </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NSG</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Flann</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SFA </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endParaRPr kumimoji="0"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HD-index</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VA+file</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HNSW</a:t>
            </a:r>
            <a:endParaRPr kumimoji="0"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p:txBody>
      </p:sp>
      <p:sp>
        <p:nvSpPr>
          <p:cNvPr id="49" name="Oval 48"/>
          <p:cNvSpPr>
            <a:spLocks noChangeAspect="1"/>
          </p:cNvSpPr>
          <p:nvPr/>
        </p:nvSpPr>
        <p:spPr>
          <a:xfrm>
            <a:off x="8444290" y="4343698"/>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p:cNvSpPr>
            <a:spLocks noChangeAspect="1"/>
          </p:cNvSpPr>
          <p:nvPr/>
        </p:nvSpPr>
        <p:spPr>
          <a:xfrm>
            <a:off x="7551870" y="3933211"/>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p:cNvSpPr>
            <a:spLocks noChangeAspect="1"/>
          </p:cNvSpPr>
          <p:nvPr/>
        </p:nvSpPr>
        <p:spPr>
          <a:xfrm>
            <a:off x="8492992" y="3730454"/>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Rectangle 32">
            <a:extLst>
              <a:ext uri="{FF2B5EF4-FFF2-40B4-BE49-F238E27FC236}">
                <a16:creationId xmlns:a16="http://schemas.microsoft.com/office/drawing/2014/main" id="{5B5DABAD-2364-425B-9E04-1E90B3F9D18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34" name="Rectangle 33">
            <a:extLst>
              <a:ext uri="{FF2B5EF4-FFF2-40B4-BE49-F238E27FC236}">
                <a16:creationId xmlns:a16="http://schemas.microsoft.com/office/drawing/2014/main" id="{A4A90095-3E43-4DE5-887E-299DF0322DCF}"/>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35" name="Rounded Rectangle 12">
            <a:extLst>
              <a:ext uri="{FF2B5EF4-FFF2-40B4-BE49-F238E27FC236}">
                <a16:creationId xmlns:a16="http://schemas.microsoft.com/office/drawing/2014/main" id="{3C72580E-2B47-476B-BEEF-45169699B3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29987442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90" descr="C:\Documents and Settings\eamonn\Desktop\Microsoft\ann_nogu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 y="1290638"/>
            <a:ext cx="6048375"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53" name="Rectangle 93"/>
          <p:cNvSpPr>
            <a:spLocks noChangeArrowheads="1"/>
          </p:cNvSpPr>
          <p:nvPr/>
        </p:nvSpPr>
        <p:spPr bwMode="auto">
          <a:xfrm>
            <a:off x="9525" y="3695700"/>
            <a:ext cx="9144000" cy="206375"/>
          </a:xfrm>
          <a:prstGeom prst="rect">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defRPr/>
            </a:pPr>
            <a:endParaRPr lang="en-US" sz="2800">
              <a:solidFill>
                <a:srgbClr val="000000"/>
              </a:solidFill>
              <a:latin typeface="Times New Roman" pitchFamily="18" charset="0"/>
              <a:cs typeface="+mn-cs"/>
            </a:endParaRPr>
          </a:p>
        </p:txBody>
      </p:sp>
      <p:sp>
        <p:nvSpPr>
          <p:cNvPr id="245854" name="Text Box 94"/>
          <p:cNvSpPr txBox="1">
            <a:spLocks noChangeArrowheads="1"/>
          </p:cNvSpPr>
          <p:nvPr/>
        </p:nvSpPr>
        <p:spPr bwMode="auto">
          <a:xfrm>
            <a:off x="5256213" y="2997200"/>
            <a:ext cx="6905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2000" b="1">
                <a:solidFill>
                  <a:srgbClr val="000000"/>
                </a:solidFill>
                <a:latin typeface="Times New Roman" pitchFamily="18" charset="0"/>
                <a:cs typeface="+mn-cs"/>
              </a:rPr>
              <a:t>Point</a:t>
            </a:r>
          </a:p>
        </p:txBody>
      </p:sp>
      <p:sp>
        <p:nvSpPr>
          <p:cNvPr id="40967" name="Slide Number Placeholder 2"/>
          <p:cNvSpPr>
            <a:spLocks noGrp="1"/>
          </p:cNvSpPr>
          <p:nvPr>
            <p:ph type="sldNum" sz="quarter" idx="12"/>
          </p:nvPr>
        </p:nvSpPr>
        <p:spPr>
          <a:noFill/>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fld id="{A5CB3425-8F10-45DB-96C3-F5046BB6AD37}" type="slidenum">
              <a:rPr lang="en-US" altLang="en-US" smtClean="0">
                <a:solidFill>
                  <a:srgbClr val="000000"/>
                </a:solidFill>
              </a:rPr>
              <a:pPr eaLnBrk="1" hangingPunct="1"/>
              <a:t>18</a:t>
            </a:fld>
            <a:endParaRPr lang="en-US" altLang="en-US">
              <a:solidFill>
                <a:srgbClr val="000000"/>
              </a:solidFill>
            </a:endParaRPr>
          </a:p>
        </p:txBody>
      </p:sp>
      <p:grpSp>
        <p:nvGrpSpPr>
          <p:cNvPr id="7" name="Group 6"/>
          <p:cNvGrpSpPr/>
          <p:nvPr/>
        </p:nvGrpSpPr>
        <p:grpSpPr>
          <a:xfrm>
            <a:off x="52242" y="5813888"/>
            <a:ext cx="1003544" cy="993508"/>
            <a:chOff x="1693381" y="4398972"/>
            <a:chExt cx="1003544" cy="993508"/>
          </a:xfrm>
        </p:grpSpPr>
        <p:pic>
          <p:nvPicPr>
            <p:cNvPr id="8" name="Picture 7"/>
            <p:cNvPicPr>
              <a:picLocks noChangeAspect="1"/>
            </p:cNvPicPr>
            <p:nvPr/>
          </p:nvPicPr>
          <p:blipFill>
            <a:blip r:embed="rId4"/>
            <a:stretch>
              <a:fillRect/>
            </a:stretch>
          </p:blipFill>
          <p:spPr>
            <a:xfrm>
              <a:off x="1693381" y="4398972"/>
              <a:ext cx="1003544" cy="993508"/>
            </a:xfrm>
            <a:prstGeom prst="rect">
              <a:avLst/>
            </a:prstGeom>
          </p:spPr>
        </p:pic>
        <p:sp>
          <p:nvSpPr>
            <p:cNvPr id="9" name="TextBox 8"/>
            <p:cNvSpPr txBox="1"/>
            <p:nvPr/>
          </p:nvSpPr>
          <p:spPr>
            <a:xfrm>
              <a:off x="1820947" y="4723117"/>
              <a:ext cx="779893" cy="369332"/>
            </a:xfrm>
            <a:prstGeom prst="rect">
              <a:avLst/>
            </a:prstGeom>
            <a:noFill/>
          </p:spPr>
          <p:txBody>
            <a:bodyPr wrap="none" rtlCol="0">
              <a:spAutoFit/>
            </a:bodyPr>
            <a:lstStyle/>
            <a:p>
              <a:r>
                <a:rPr lang="en-US" b="1" i="1" dirty="0">
                  <a:latin typeface="Gill Sans"/>
                  <a:cs typeface="Gill Sans"/>
                </a:rPr>
                <a:t>Time</a:t>
              </a:r>
            </a:p>
          </p:txBody>
        </p:sp>
      </p:grpSp>
      <p:sp>
        <p:nvSpPr>
          <p:cNvPr id="2" name="Footer Placeholder 1">
            <a:extLst>
              <a:ext uri="{FF2B5EF4-FFF2-40B4-BE49-F238E27FC236}">
                <a16:creationId xmlns:a16="http://schemas.microsoft.com/office/drawing/2014/main" id="{76C109B2-9075-440B-8417-7F29F24B716D}"/>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719828403"/>
      </p:ext>
    </p:extLst>
  </p:cSld>
  <p:clrMapOvr>
    <a:masterClrMapping/>
  </p:clrMapOvr>
  <p:transition spd="slow"/>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5" name="Google Shape;175;p16"/>
          <p:cNvSpPr/>
          <p:nvPr/>
        </p:nvSpPr>
        <p:spPr>
          <a:xfrm>
            <a:off x="6942613" y="2909243"/>
            <a:ext cx="1616175" cy="341775"/>
          </a:xfrm>
          <a:prstGeom prst="roundRect">
            <a:avLst>
              <a:gd name="adj" fmla="val 50000"/>
            </a:avLst>
          </a:prstGeom>
          <a:solidFill>
            <a:schemeClr val="bg1">
              <a:lumMod val="75000"/>
            </a:schemeClr>
          </a:solidFill>
          <a:ln w="19050" cap="flat" cmpd="sng">
            <a:solidFill>
              <a:srgbClr val="68C425"/>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B050"/>
                </a:solidFill>
                <a:effectLst/>
                <a:uLnTx/>
                <a:uFillTx/>
                <a:latin typeface="Helvetica Neue"/>
                <a:ea typeface="Helvetica Neue"/>
                <a:cs typeface="Helvetica Neue"/>
                <a:sym typeface="Helvetica Neue"/>
              </a:rPr>
              <a:t>ng-Approximate</a:t>
            </a:r>
            <a:endParaRPr kumimoji="0" sz="1350" b="0" i="0" u="none" strike="noStrike" kern="1200" cap="none" spc="0" normalizeH="0" baseline="0" noProof="0" dirty="0">
              <a:ln>
                <a:noFill/>
              </a:ln>
              <a:solidFill>
                <a:srgbClr val="00B050"/>
              </a:solidFill>
              <a:effectLst/>
              <a:uLnTx/>
              <a:uFillTx/>
              <a:latin typeface="Calibri" panose="020F0502020204030204"/>
              <a:ea typeface="MS PGothic" pitchFamily="34" charset="-128"/>
              <a:cs typeface="+mn-cs"/>
            </a:endParaRPr>
          </a:p>
        </p:txBody>
      </p:sp>
      <p:sp>
        <p:nvSpPr>
          <p:cNvPr id="179" name="Google Shape;179;p16"/>
          <p:cNvSpPr/>
          <p:nvPr/>
        </p:nvSpPr>
        <p:spPr>
          <a:xfrm>
            <a:off x="3118775" y="1867455"/>
            <a:ext cx="2145375" cy="555300"/>
          </a:xfrm>
          <a:prstGeom prst="roundRect">
            <a:avLst>
              <a:gd name="adj" fmla="val 50000"/>
            </a:avLst>
          </a:prstGeom>
          <a:solidFill>
            <a:srgbClr val="595959"/>
          </a:solidFill>
          <a:ln w="19050" cap="flat" cmpd="sng">
            <a:solidFill>
              <a:srgbClr val="595959"/>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Similarity Search Methods</a:t>
            </a:r>
            <a:endParaRPr kumimoji="0"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81" name="Google Shape;181;p16"/>
          <p:cNvCxnSpPr/>
          <p:nvPr/>
        </p:nvCxnSpPr>
        <p:spPr>
          <a:xfrm rot="-5400000" flipH="1">
            <a:off x="5901558" y="1028725"/>
            <a:ext cx="486450" cy="3274511"/>
          </a:xfrm>
          <a:prstGeom prst="bentConnector3">
            <a:avLst>
              <a:gd name="adj1" fmla="val 50004"/>
            </a:avLst>
          </a:prstGeom>
          <a:noFill/>
          <a:ln w="19050" cap="flat" cmpd="sng">
            <a:solidFill>
              <a:srgbClr val="7F7F7F"/>
            </a:solidFill>
            <a:prstDash val="solid"/>
            <a:miter lim="800000"/>
            <a:headEnd type="none" w="sm" len="sm"/>
            <a:tailEnd type="triangle" w="med" len="med"/>
          </a:ln>
        </p:spPr>
      </p:cxnSp>
      <p:sp>
        <p:nvSpPr>
          <p:cNvPr id="185" name="Google Shape;185;p16"/>
          <p:cNvSpPr/>
          <p:nvPr/>
        </p:nvSpPr>
        <p:spPr>
          <a:xfrm>
            <a:off x="4459722" y="2440705"/>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No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40" name="Google Shape;367;p29"/>
          <p:cNvSpPr txBox="1">
            <a:spLocks noGrp="1"/>
          </p:cNvSpPr>
          <p:nvPr>
            <p:ph type="title"/>
          </p:nvPr>
        </p:nvSpPr>
        <p:spPr>
          <a:prstGeom prst="rect">
            <a:avLst/>
          </a:prstGeom>
        </p:spPr>
        <p:txBody>
          <a:bodyPr spcFirstLastPara="1" vert="horz" wrap="square" lIns="68569" tIns="68569" rIns="68569" bIns="68569" rtlCol="0" anchor="b" anchorCtr="0">
            <a:noAutofit/>
          </a:bodyPr>
          <a:lstStyle/>
          <a:p>
            <a:pPr algn="l">
              <a:spcBef>
                <a:spcPts val="0"/>
              </a:spcBef>
            </a:pPr>
            <a:r>
              <a:rPr lang="en-US" sz="3300" dirty="0">
                <a:solidFill>
                  <a:srgbClr val="3D85C6"/>
                </a:solidFill>
                <a:ea typeface="Century Gothic"/>
                <a:cs typeface="Century Gothic"/>
                <a:sym typeface="Century Gothic"/>
              </a:rPr>
              <a:t>Methods</a:t>
            </a:r>
            <a:endParaRPr sz="3300" b="1" dirty="0">
              <a:solidFill>
                <a:srgbClr val="C00000"/>
              </a:solidFill>
            </a:endParaRPr>
          </a:p>
        </p:txBody>
      </p:sp>
      <p:sp>
        <p:nvSpPr>
          <p:cNvPr id="2" name="Footer Placeholder 1">
            <a:extLst>
              <a:ext uri="{FF2B5EF4-FFF2-40B4-BE49-F238E27FC236}">
                <a16:creationId xmlns:a16="http://schemas.microsoft.com/office/drawing/2014/main" id="{6760EFA7-FAC4-407A-8D5D-AD9AB1CE8F1B}"/>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6B1A5A35-F603-4963-BCD3-8C8698B8F992}"/>
              </a:ext>
            </a:extLst>
          </p:cNvPr>
          <p:cNvSpPr>
            <a:spLocks noGrp="1"/>
          </p:cNvSpPr>
          <p:nvPr>
            <p:ph type="sldNum" sz="quarter" idx="12"/>
          </p:nvPr>
        </p:nvSpPr>
        <p:spPr/>
        <p:txBody>
          <a:bodyPr/>
          <a:lstStyle/>
          <a:p>
            <a:fld id="{A577D55C-4B0B-488E-BDEC-E7DCB799A030}" type="slidenum">
              <a:rPr lang="en-CA" smtClean="0"/>
              <a:t>180</a:t>
            </a:fld>
            <a:endParaRPr lang="en-CA"/>
          </a:p>
        </p:txBody>
      </p:sp>
      <p:sp>
        <p:nvSpPr>
          <p:cNvPr id="23" name="Google Shape;174;p16"/>
          <p:cNvSpPr/>
          <p:nvPr/>
        </p:nvSpPr>
        <p:spPr>
          <a:xfrm>
            <a:off x="1107103" y="2909243"/>
            <a:ext cx="1652151" cy="341775"/>
          </a:xfrm>
          <a:prstGeom prst="roundRect">
            <a:avLst>
              <a:gd name="adj" fmla="val 50000"/>
            </a:avLst>
          </a:prstGeom>
          <a:solidFill>
            <a:srgbClr val="CCCCCC"/>
          </a:solidFill>
          <a:ln w="19050" cap="flat" cmpd="sng">
            <a:solidFill>
              <a:srgbClr val="A61C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C00000"/>
                </a:solidFill>
                <a:effectLst/>
                <a:uLnTx/>
                <a:uFillTx/>
                <a:latin typeface="Helvetica Neue"/>
                <a:ea typeface="Helvetica Neue"/>
                <a:cs typeface="Helvetica Neue"/>
                <a:sym typeface="Helvetica Neue"/>
              </a:rPr>
              <a:t>δ-ε-Approximate*</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p:txBody>
      </p:sp>
      <p:cxnSp>
        <p:nvCxnSpPr>
          <p:cNvPr id="24" name="Google Shape;180;p16"/>
          <p:cNvCxnSpPr/>
          <p:nvPr/>
        </p:nvCxnSpPr>
        <p:spPr>
          <a:xfrm rot="5400000">
            <a:off x="2655640" y="1758078"/>
            <a:ext cx="486488" cy="1806627"/>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25" name="Google Shape;184;p16"/>
          <p:cNvSpPr/>
          <p:nvPr/>
        </p:nvSpPr>
        <p:spPr>
          <a:xfrm>
            <a:off x="2603621" y="2441261"/>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err="1">
                <a:ln>
                  <a:noFill/>
                </a:ln>
                <a:solidFill>
                  <a:prstClr val="black"/>
                </a:solidFill>
                <a:effectLst/>
                <a:uLnTx/>
                <a:uFillTx/>
                <a:latin typeface="Palatino Linotype"/>
                <a:ea typeface="Palatino Linotype"/>
                <a:cs typeface="Palatino Linotype"/>
                <a:sym typeface="Palatino Linotype"/>
              </a:rPr>
              <a:t>δ,ε</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4" name="Google Shape;176;p16"/>
          <p:cNvSpPr/>
          <p:nvPr/>
        </p:nvSpPr>
        <p:spPr>
          <a:xfrm>
            <a:off x="508854" y="3698437"/>
            <a:ext cx="1481400" cy="341775"/>
          </a:xfrm>
          <a:prstGeom prst="roundRect">
            <a:avLst>
              <a:gd name="adj" fmla="val 50000"/>
            </a:avLst>
          </a:prstGeom>
          <a:solidFill>
            <a:schemeClr val="bg1">
              <a:lumMod val="8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262626"/>
                </a:solidFill>
                <a:effectLst/>
                <a:uLnTx/>
                <a:uFillTx/>
                <a:latin typeface="Helvetica Neue"/>
                <a:ea typeface="Helvetica Neue"/>
                <a:cs typeface="Helvetica Neue"/>
                <a:sym typeface="Helvetica Neue"/>
              </a:rPr>
              <a:t>Probabilistic</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5" name="Google Shape;186;p16"/>
          <p:cNvSpPr/>
          <p:nvPr/>
        </p:nvSpPr>
        <p:spPr>
          <a:xfrm>
            <a:off x="369746" y="3245750"/>
            <a:ext cx="1461600"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&lt;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6" name="Google Shape;180;p16"/>
          <p:cNvCxnSpPr/>
          <p:nvPr/>
        </p:nvCxnSpPr>
        <p:spPr>
          <a:xfrm rot="5400000">
            <a:off x="1310108" y="3161252"/>
            <a:ext cx="459000" cy="621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7" name="Google Shape;177;p16"/>
          <p:cNvSpPr/>
          <p:nvPr/>
        </p:nvSpPr>
        <p:spPr>
          <a:xfrm>
            <a:off x="2211163" y="3698435"/>
            <a:ext cx="1481400" cy="341775"/>
          </a:xfrm>
          <a:prstGeom prst="roundRect">
            <a:avLst>
              <a:gd name="adj" fmla="val 50000"/>
            </a:avLst>
          </a:prstGeom>
          <a:solidFill>
            <a:schemeClr val="bg1">
              <a:lumMod val="85000"/>
            </a:schemeClr>
          </a:solidFill>
          <a:ln w="19050" cap="flat" cmpd="sng">
            <a:solidFill>
              <a:srgbClr val="1155CC"/>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1155CC"/>
                </a:solidFill>
                <a:effectLst/>
                <a:uLnTx/>
                <a:uFillTx/>
                <a:latin typeface="Helvetica Neue"/>
                <a:ea typeface="Helvetica Neue"/>
                <a:cs typeface="Helvetica Neue"/>
                <a:sym typeface="Helvetica Neue"/>
              </a:rPr>
              <a:t>ε-Approximate</a:t>
            </a:r>
            <a:endParaRPr kumimoji="0" sz="1350" b="0" i="0" u="none" strike="noStrike" kern="1200" cap="none" spc="0" normalizeH="0" baseline="0" noProof="0">
              <a:ln>
                <a:noFill/>
              </a:ln>
              <a:solidFill>
                <a:srgbClr val="1155CC"/>
              </a:solidFill>
              <a:effectLst/>
              <a:uLnTx/>
              <a:uFillTx/>
              <a:latin typeface="Calibri" panose="020F0502020204030204"/>
              <a:ea typeface="MS PGothic" pitchFamily="34" charset="-128"/>
              <a:cs typeface="+mn-cs"/>
            </a:endParaRPr>
          </a:p>
        </p:txBody>
      </p:sp>
      <p:cxnSp>
        <p:nvCxnSpPr>
          <p:cNvPr id="18" name="Google Shape;183;p16"/>
          <p:cNvCxnSpPr>
            <a:endCxn id="17" idx="0"/>
          </p:cNvCxnSpPr>
          <p:nvPr/>
        </p:nvCxnSpPr>
        <p:spPr>
          <a:xfrm rot="16200000" flipH="1">
            <a:off x="2222471" y="2961726"/>
            <a:ext cx="447418" cy="1026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9" name="Google Shape;187;p16"/>
          <p:cNvSpPr/>
          <p:nvPr/>
        </p:nvSpPr>
        <p:spPr>
          <a:xfrm>
            <a:off x="1845340" y="325266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20" name="Google Shape;178;p16"/>
          <p:cNvSpPr/>
          <p:nvPr/>
        </p:nvSpPr>
        <p:spPr>
          <a:xfrm>
            <a:off x="4077406" y="4095926"/>
            <a:ext cx="1481400" cy="341775"/>
          </a:xfrm>
          <a:prstGeom prst="roundRect">
            <a:avLst>
              <a:gd name="adj" fmla="val 50000"/>
            </a:avLst>
          </a:prstGeom>
          <a:solidFill>
            <a:schemeClr val="bg1">
              <a:lumMod val="9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262626"/>
                </a:solidFill>
                <a:effectLst/>
                <a:uLnTx/>
                <a:uFillTx/>
                <a:latin typeface="Helvetica Neue"/>
                <a:ea typeface="Helvetica Neue"/>
                <a:cs typeface="Helvetica Neue"/>
                <a:sym typeface="Helvetica Neue"/>
              </a:rPr>
              <a:t>Exact</a:t>
            </a:r>
            <a:endParaRPr kumimoji="0" sz="1350" b="0" i="0" u="none" strike="noStrike" kern="1200" cap="none" spc="0" normalizeH="0" baseline="0" noProof="0">
              <a:ln>
                <a:noFill/>
              </a:ln>
              <a:solidFill>
                <a:prstClr val="black"/>
              </a:solidFill>
              <a:effectLst/>
              <a:uLnTx/>
              <a:uFillTx/>
              <a:latin typeface="Calibri" panose="020F0502020204030204"/>
              <a:ea typeface="MS PGothic" pitchFamily="34" charset="-128"/>
              <a:cs typeface="+mn-cs"/>
            </a:endParaRPr>
          </a:p>
        </p:txBody>
      </p:sp>
      <p:sp>
        <p:nvSpPr>
          <p:cNvPr id="21" name="Google Shape;188;p16"/>
          <p:cNvSpPr/>
          <p:nvPr/>
        </p:nvSpPr>
        <p:spPr>
          <a:xfrm>
            <a:off x="3818142" y="3620618"/>
            <a:ext cx="18150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 1, ε = 0 guarantee</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cxnSp>
        <p:nvCxnSpPr>
          <p:cNvPr id="22" name="Google Shape;191;p16"/>
          <p:cNvCxnSpPr>
            <a:endCxn id="20" idx="0"/>
          </p:cNvCxnSpPr>
          <p:nvPr/>
        </p:nvCxnSpPr>
        <p:spPr>
          <a:xfrm>
            <a:off x="3692563" y="3869323"/>
            <a:ext cx="1125450" cy="226575"/>
          </a:xfrm>
          <a:prstGeom prst="bentConnector2">
            <a:avLst/>
          </a:prstGeom>
          <a:noFill/>
          <a:ln w="19050" cap="flat" cmpd="sng">
            <a:solidFill>
              <a:srgbClr val="7F7F7F"/>
            </a:solidFill>
            <a:prstDash val="solid"/>
            <a:miter lim="800000"/>
            <a:headEnd type="none" w="sm" len="sm"/>
            <a:tailEnd type="triangle" w="med" len="med"/>
          </a:ln>
        </p:spPr>
      </p:cxnSp>
      <p:cxnSp>
        <p:nvCxnSpPr>
          <p:cNvPr id="29" name="Google Shape;198;p16"/>
          <p:cNvCxnSpPr/>
          <p:nvPr/>
        </p:nvCxnSpPr>
        <p:spPr>
          <a:xfrm>
            <a:off x="4792589" y="4440260"/>
            <a:ext cx="225" cy="150975"/>
          </a:xfrm>
          <a:prstGeom prst="straightConnector1">
            <a:avLst/>
          </a:prstGeom>
          <a:noFill/>
          <a:ln w="19050" cap="flat" cmpd="sng">
            <a:solidFill>
              <a:srgbClr val="7F7F7F"/>
            </a:solidFill>
            <a:prstDash val="solid"/>
            <a:miter lim="800000"/>
            <a:headEnd type="none" w="sm" len="sm"/>
            <a:tailEnd type="none" w="sm" len="sm"/>
          </a:ln>
        </p:spPr>
      </p:cxnSp>
      <p:cxnSp>
        <p:nvCxnSpPr>
          <p:cNvPr id="32" name="Google Shape;198;p16"/>
          <p:cNvCxnSpPr/>
          <p:nvPr/>
        </p:nvCxnSpPr>
        <p:spPr>
          <a:xfrm>
            <a:off x="7775851" y="3255720"/>
            <a:ext cx="225" cy="150975"/>
          </a:xfrm>
          <a:prstGeom prst="straightConnector1">
            <a:avLst/>
          </a:prstGeom>
          <a:noFill/>
          <a:ln w="19050" cap="flat" cmpd="sng">
            <a:solidFill>
              <a:srgbClr val="7F7F7F"/>
            </a:solidFill>
            <a:prstDash val="solid"/>
            <a:miter lim="800000"/>
            <a:headEnd type="none" w="sm" len="sm"/>
            <a:tailEnd type="none" w="sm" len="sm"/>
          </a:ln>
        </p:spPr>
      </p:cxnSp>
      <p:sp>
        <p:nvSpPr>
          <p:cNvPr id="37" name="Google Shape;380;p29"/>
          <p:cNvSpPr txBox="1">
            <a:spLocks/>
          </p:cNvSpPr>
          <p:nvPr/>
        </p:nvSpPr>
        <p:spPr>
          <a:xfrm>
            <a:off x="6593749" y="4889695"/>
            <a:ext cx="2550251" cy="86954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 </a:t>
            </a: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Result is within distance</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(1+ ε) of the exact answer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with probability δ</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r>
              <a:rPr kumimoji="0" lang="en-US" sz="1350" b="1" i="0" u="none" strike="noStrike" kern="1200" cap="none" spc="0" normalizeH="0" baseline="0" noProof="0" dirty="0">
                <a:ln>
                  <a:noFill/>
                </a:ln>
                <a:solidFill>
                  <a:srgbClr val="ED7D31"/>
                </a:solidFill>
                <a:effectLst/>
                <a:uLnTx/>
                <a:uFillTx/>
                <a:latin typeface="Century Gothic"/>
                <a:ea typeface="Century Gothic"/>
                <a:cs typeface="Century Gothic"/>
                <a:sym typeface="Century Gothic"/>
              </a:rPr>
              <a:t>Our extensions</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endParaRPr kumimoji="0" lang="en-US" sz="1400" b="1" i="0" u="none" strike="noStrike" kern="1200" cap="none" spc="0" normalizeH="0" baseline="0" noProof="0" dirty="0">
              <a:ln>
                <a:noFill/>
              </a:ln>
              <a:solidFill>
                <a:srgbClr val="666666"/>
              </a:solidFill>
              <a:effectLst/>
              <a:uLnTx/>
              <a:uFillTx/>
              <a:latin typeface="Century Gothic"/>
              <a:ea typeface="Century Gothic"/>
              <a:cs typeface="Century Gothic"/>
              <a:sym typeface="Century Gothic"/>
            </a:endParaRPr>
          </a:p>
        </p:txBody>
      </p:sp>
      <p:sp>
        <p:nvSpPr>
          <p:cNvPr id="38" name="Oval 37"/>
          <p:cNvSpPr>
            <a:spLocks noChangeAspect="1"/>
          </p:cNvSpPr>
          <p:nvPr/>
        </p:nvSpPr>
        <p:spPr>
          <a:xfrm>
            <a:off x="6740683" y="5680841"/>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Google Shape;190;p16"/>
          <p:cNvSpPr/>
          <p:nvPr/>
        </p:nvSpPr>
        <p:spPr>
          <a:xfrm>
            <a:off x="2397387" y="4199302"/>
            <a:ext cx="1048730" cy="1221489"/>
          </a:xfrm>
          <a:prstGeom prst="rect">
            <a:avLst/>
          </a:prstGeom>
          <a:noFill/>
          <a:ln w="25550" cap="flat" cmpd="sng">
            <a:solidFill>
              <a:srgbClr val="7F7F7F"/>
            </a:solidFill>
            <a:prstDash val="solid"/>
            <a:round/>
            <a:headEnd type="none" w="sm" len="sm"/>
            <a:tailEnd type="none" w="sm" len="sm"/>
          </a:ln>
        </p:spPr>
        <p:txBody>
          <a:bodyPr spcFirstLastPara="1" wrap="square" lIns="67500" tIns="33750" rIns="67500" bIns="33750"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ADS+[ ]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err="1">
                <a:ln>
                  <a:noFill/>
                </a:ln>
                <a:solidFill>
                  <a:srgbClr val="3F3F3F"/>
                </a:solidFill>
                <a:effectLst/>
                <a:uLnTx/>
                <a:uFillTx/>
                <a:latin typeface="Helvetica Neue"/>
                <a:ea typeface="Helvetica Neue"/>
                <a:cs typeface="Helvetica Neue"/>
                <a:sym typeface="Helvetica Neue"/>
              </a:rPr>
              <a:t>DSTree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iSAX2+ [ ]  </a:t>
            </a:r>
            <a:endPar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Mtree</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VA+file</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 ]</a:t>
            </a:r>
          </a:p>
        </p:txBody>
      </p:sp>
      <p:cxnSp>
        <p:nvCxnSpPr>
          <p:cNvPr id="41" name="Google Shape;198;p16"/>
          <p:cNvCxnSpPr/>
          <p:nvPr/>
        </p:nvCxnSpPr>
        <p:spPr>
          <a:xfrm>
            <a:off x="2949876" y="4050317"/>
            <a:ext cx="225" cy="150975"/>
          </a:xfrm>
          <a:prstGeom prst="straightConnector1">
            <a:avLst/>
          </a:prstGeom>
          <a:noFill/>
          <a:ln w="19050" cap="flat" cmpd="sng">
            <a:solidFill>
              <a:srgbClr val="7F7F7F"/>
            </a:solidFill>
            <a:prstDash val="solid"/>
            <a:miter lim="800000"/>
            <a:headEnd type="none" w="sm" len="sm"/>
            <a:tailEnd type="none" w="sm" len="sm"/>
          </a:ln>
        </p:spPr>
      </p:cxnSp>
      <p:sp>
        <p:nvSpPr>
          <p:cNvPr id="42" name="Oval 41"/>
          <p:cNvSpPr>
            <a:spLocks noChangeAspect="1"/>
          </p:cNvSpPr>
          <p:nvPr/>
        </p:nvSpPr>
        <p:spPr>
          <a:xfrm>
            <a:off x="2958180" y="4375502"/>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p:cNvSpPr>
            <a:spLocks noChangeAspect="1"/>
          </p:cNvSpPr>
          <p:nvPr/>
        </p:nvSpPr>
        <p:spPr>
          <a:xfrm>
            <a:off x="3125820" y="4771742"/>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Oval 43"/>
          <p:cNvSpPr>
            <a:spLocks noChangeAspect="1"/>
          </p:cNvSpPr>
          <p:nvPr/>
        </p:nvSpPr>
        <p:spPr>
          <a:xfrm>
            <a:off x="3087720" y="4588862"/>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p:cNvSpPr>
            <a:spLocks noChangeAspect="1"/>
          </p:cNvSpPr>
          <p:nvPr/>
        </p:nvSpPr>
        <p:spPr>
          <a:xfrm>
            <a:off x="3042000" y="5190842"/>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Google Shape;194;p16">
            <a:extLst>
              <a:ext uri="{FF2B5EF4-FFF2-40B4-BE49-F238E27FC236}">
                <a16:creationId xmlns:a16="http://schemas.microsoft.com/office/drawing/2014/main" id="{6A6F007C-FD92-4605-BDEE-F46BC179FFE8}"/>
              </a:ext>
            </a:extLst>
          </p:cNvPr>
          <p:cNvSpPr/>
          <p:nvPr/>
        </p:nvSpPr>
        <p:spPr>
          <a:xfrm>
            <a:off x="6388009" y="1723070"/>
            <a:ext cx="2651891" cy="488460"/>
          </a:xfrm>
          <a:prstGeom prst="rect">
            <a:avLst/>
          </a:prstGeom>
          <a:noFill/>
          <a:ln>
            <a:noFill/>
          </a:ln>
        </p:spPr>
        <p:txBody>
          <a:bodyPr spcFirstLastPara="1" wrap="square" lIns="67500" tIns="33750" rIns="67500" bIns="3375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404040"/>
                </a:solidFill>
                <a:effectLst/>
                <a:uLnTx/>
                <a:uFillTx/>
                <a:latin typeface="Calibri"/>
                <a:ea typeface="Calibri"/>
                <a:cs typeface="Calibri"/>
                <a:sym typeface="Calibri"/>
              </a:rPr>
              <a:t>Techniques for data Series</a:t>
            </a:r>
            <a:endParaRPr kumimoji="0" sz="1350" b="0" i="0" u="none" strike="noStrike" kern="1200" cap="none" spc="0" normalizeH="0" baseline="0" noProof="0" dirty="0">
              <a:ln>
                <a:noFill/>
              </a:ln>
              <a:solidFill>
                <a:srgbClr val="404040"/>
              </a:solidFill>
              <a:effectLst/>
              <a:uLnTx/>
              <a:uFillTx/>
              <a:latin typeface="Calibri" panose="020F0502020204030204"/>
              <a:ea typeface="MS PGothic" pitchFamily="34"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Calibri"/>
                <a:ea typeface="Calibri"/>
                <a:cs typeface="Calibri"/>
                <a:sym typeface="Calibri"/>
              </a:rPr>
              <a:t>Techniques for High-D vectors</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sz="10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52" name="Google Shape;195;p16"/>
          <p:cNvSpPr/>
          <p:nvPr/>
        </p:nvSpPr>
        <p:spPr>
          <a:xfrm>
            <a:off x="778755" y="224819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0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1, ε ⩾ 0</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sp>
        <p:nvSpPr>
          <p:cNvPr id="53" name="Google Shape;190;p16"/>
          <p:cNvSpPr/>
          <p:nvPr/>
        </p:nvSpPr>
        <p:spPr>
          <a:xfrm>
            <a:off x="3896050" y="4591660"/>
            <a:ext cx="1853074" cy="1221489"/>
          </a:xfrm>
          <a:prstGeom prst="rect">
            <a:avLst/>
          </a:prstGeom>
          <a:noFill/>
          <a:ln w="25550" cap="flat" cmpd="sng">
            <a:solidFill>
              <a:srgbClr val="7F7F7F"/>
            </a:solidFill>
            <a:prstDash val="solid"/>
            <a:round/>
            <a:headEnd type="none" w="sm" len="sm"/>
            <a:tailEnd type="none" w="sm" len="sm"/>
          </a:ln>
        </p:spPr>
        <p:txBody>
          <a:bodyPr spcFirstLastPara="1" wrap="square" lIns="67500" tIns="33750" rIns="67500" bIns="33750"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ADS+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RTree</a:t>
            </a:r>
            <a:endPar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err="1">
                <a:ln>
                  <a:noFill/>
                </a:ln>
                <a:solidFill>
                  <a:srgbClr val="3F3F3F"/>
                </a:solidFill>
                <a:effectLst/>
                <a:uLnTx/>
                <a:uFillTx/>
                <a:latin typeface="Helvetica Neue"/>
                <a:ea typeface="Helvetica Neue"/>
                <a:cs typeface="Helvetica Neue"/>
                <a:sym typeface="Helvetica Neue"/>
              </a:rPr>
              <a:t>DSTree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SFA</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iSAX2+      </a:t>
            </a: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Stepwise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Mtree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UCR-Suite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endParaRPr kumimoji="0" lang="en-US" sz="1350" b="0" i="0" u="sng" strike="noStrike" kern="1200" cap="none" spc="0" normalizeH="0" baseline="0" noProof="0" dirty="0">
              <a:ln>
                <a:noFill/>
              </a:ln>
              <a:solidFill>
                <a:prstClr val="black"/>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MASS</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VA+file</a:t>
            </a:r>
            <a:endPar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p:txBody>
      </p:sp>
      <p:sp>
        <p:nvSpPr>
          <p:cNvPr id="58" name="Google Shape;190;p16"/>
          <p:cNvSpPr/>
          <p:nvPr/>
        </p:nvSpPr>
        <p:spPr>
          <a:xfrm>
            <a:off x="6816634" y="3406695"/>
            <a:ext cx="2006171" cy="1272327"/>
          </a:xfrm>
          <a:prstGeom prst="rect">
            <a:avLst/>
          </a:prstGeom>
          <a:noFill/>
          <a:ln w="25550" cap="flat" cmpd="sng">
            <a:solidFill>
              <a:srgbClr val="7F7F7F"/>
            </a:solidFill>
            <a:prstDash val="solid"/>
            <a:round/>
            <a:headEnd type="none" w="sm" len="sm"/>
            <a:tailEnd type="none" w="sm" len="sm"/>
          </a:ln>
        </p:spPr>
        <p:txBody>
          <a:bodyPr spcFirstLastPara="1" wrap="square" lIns="67500" tIns="33750" rIns="67500" bIns="33750"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ADS+           </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IMI</a:t>
            </a:r>
            <a:endParaRPr kumimoji="0"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CK-Means</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iSAX2+[ ]</a:t>
            </a:r>
            <a:endParaRPr kumimoji="0"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err="1">
                <a:ln>
                  <a:noFill/>
                </a:ln>
                <a:solidFill>
                  <a:srgbClr val="3F3F3F"/>
                </a:solidFill>
                <a:effectLst/>
                <a:uLnTx/>
                <a:uFillTx/>
                <a:latin typeface="Helvetica Neue"/>
                <a:ea typeface="Helvetica Neue"/>
                <a:cs typeface="Helvetica Neue"/>
                <a:sym typeface="Helvetica Neue"/>
              </a:rPr>
              <a:t>DSTree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 ]     </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NSG</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Flann</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SFA </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endParaRPr kumimoji="0"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HD-index</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VA+file</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HNSW</a:t>
            </a:r>
            <a:endParaRPr kumimoji="0"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p:txBody>
      </p:sp>
      <p:sp>
        <p:nvSpPr>
          <p:cNvPr id="59" name="Oval 58"/>
          <p:cNvSpPr>
            <a:spLocks noChangeAspect="1"/>
          </p:cNvSpPr>
          <p:nvPr/>
        </p:nvSpPr>
        <p:spPr>
          <a:xfrm>
            <a:off x="8444290" y="4343698"/>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Oval 59"/>
          <p:cNvSpPr>
            <a:spLocks noChangeAspect="1"/>
          </p:cNvSpPr>
          <p:nvPr/>
        </p:nvSpPr>
        <p:spPr>
          <a:xfrm>
            <a:off x="7551870" y="3933211"/>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Oval 60"/>
          <p:cNvSpPr>
            <a:spLocks noChangeAspect="1"/>
          </p:cNvSpPr>
          <p:nvPr/>
        </p:nvSpPr>
        <p:spPr>
          <a:xfrm>
            <a:off x="8492992" y="3730454"/>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38">
            <a:extLst>
              <a:ext uri="{FF2B5EF4-FFF2-40B4-BE49-F238E27FC236}">
                <a16:creationId xmlns:a16="http://schemas.microsoft.com/office/drawing/2014/main" id="{5B5DABAD-2364-425B-9E04-1E90B3F9D18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48" name="Rectangle 47">
            <a:extLst>
              <a:ext uri="{FF2B5EF4-FFF2-40B4-BE49-F238E27FC236}">
                <a16:creationId xmlns:a16="http://schemas.microsoft.com/office/drawing/2014/main" id="{A4A90095-3E43-4DE5-887E-299DF0322DCF}"/>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49" name="Rounded Rectangle 12">
            <a:extLst>
              <a:ext uri="{FF2B5EF4-FFF2-40B4-BE49-F238E27FC236}">
                <a16:creationId xmlns:a16="http://schemas.microsoft.com/office/drawing/2014/main" id="{3C72580E-2B47-476B-BEEF-45169699B3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402207149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sp>
        <p:nvSpPr>
          <p:cNvPr id="174" name="Google Shape;174;p16"/>
          <p:cNvSpPr/>
          <p:nvPr/>
        </p:nvSpPr>
        <p:spPr>
          <a:xfrm>
            <a:off x="1107103" y="2909243"/>
            <a:ext cx="1652151" cy="341775"/>
          </a:xfrm>
          <a:prstGeom prst="roundRect">
            <a:avLst>
              <a:gd name="adj" fmla="val 50000"/>
            </a:avLst>
          </a:prstGeom>
          <a:solidFill>
            <a:srgbClr val="CCCCCC"/>
          </a:solidFill>
          <a:ln w="19050" cap="flat" cmpd="sng">
            <a:solidFill>
              <a:srgbClr val="A61C00"/>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C00000"/>
                </a:solidFill>
                <a:effectLst/>
                <a:uLnTx/>
                <a:uFillTx/>
                <a:latin typeface="Helvetica Neue"/>
                <a:ea typeface="Helvetica Neue"/>
                <a:cs typeface="Helvetica Neue"/>
                <a:sym typeface="Helvetica Neue"/>
              </a:rPr>
              <a:t>δ-ε-Approximate*</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p:txBody>
      </p:sp>
      <p:sp>
        <p:nvSpPr>
          <p:cNvPr id="175" name="Google Shape;175;p16"/>
          <p:cNvSpPr/>
          <p:nvPr/>
        </p:nvSpPr>
        <p:spPr>
          <a:xfrm>
            <a:off x="6942613" y="2909243"/>
            <a:ext cx="1616175" cy="341775"/>
          </a:xfrm>
          <a:prstGeom prst="roundRect">
            <a:avLst>
              <a:gd name="adj" fmla="val 50000"/>
            </a:avLst>
          </a:prstGeom>
          <a:solidFill>
            <a:schemeClr val="bg1">
              <a:lumMod val="75000"/>
            </a:schemeClr>
          </a:solidFill>
          <a:ln w="19050" cap="flat" cmpd="sng">
            <a:solidFill>
              <a:srgbClr val="68C425"/>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00B050"/>
                </a:solidFill>
                <a:effectLst/>
                <a:uLnTx/>
                <a:uFillTx/>
                <a:latin typeface="Helvetica Neue"/>
                <a:ea typeface="Helvetica Neue"/>
                <a:cs typeface="Helvetica Neue"/>
                <a:sym typeface="Helvetica Neue"/>
              </a:rPr>
              <a:t>ng-Approximate</a:t>
            </a:r>
            <a:endParaRPr kumimoji="0" sz="1350" b="0" i="0" u="none" strike="noStrike" kern="1200" cap="none" spc="0" normalizeH="0" baseline="0" noProof="0" dirty="0">
              <a:ln>
                <a:noFill/>
              </a:ln>
              <a:solidFill>
                <a:srgbClr val="00B050"/>
              </a:solidFill>
              <a:effectLst/>
              <a:uLnTx/>
              <a:uFillTx/>
              <a:latin typeface="Calibri" panose="020F0502020204030204"/>
              <a:ea typeface="MS PGothic" pitchFamily="34" charset="-128"/>
              <a:cs typeface="+mn-cs"/>
            </a:endParaRPr>
          </a:p>
        </p:txBody>
      </p:sp>
      <p:sp>
        <p:nvSpPr>
          <p:cNvPr id="176" name="Google Shape;176;p16"/>
          <p:cNvSpPr/>
          <p:nvPr/>
        </p:nvSpPr>
        <p:spPr>
          <a:xfrm>
            <a:off x="508854" y="3698437"/>
            <a:ext cx="1481400" cy="341775"/>
          </a:xfrm>
          <a:prstGeom prst="roundRect">
            <a:avLst>
              <a:gd name="adj" fmla="val 50000"/>
            </a:avLst>
          </a:prstGeom>
          <a:solidFill>
            <a:schemeClr val="bg1">
              <a:lumMod val="8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262626"/>
                </a:solidFill>
                <a:effectLst/>
                <a:uLnTx/>
                <a:uFillTx/>
                <a:latin typeface="Helvetica Neue"/>
                <a:ea typeface="Helvetica Neue"/>
                <a:cs typeface="Helvetica Neue"/>
                <a:sym typeface="Helvetica Neue"/>
              </a:rPr>
              <a:t>Probabilistic</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77" name="Google Shape;177;p16"/>
          <p:cNvSpPr/>
          <p:nvPr/>
        </p:nvSpPr>
        <p:spPr>
          <a:xfrm>
            <a:off x="2211163" y="3698435"/>
            <a:ext cx="1481400" cy="341775"/>
          </a:xfrm>
          <a:prstGeom prst="roundRect">
            <a:avLst>
              <a:gd name="adj" fmla="val 50000"/>
            </a:avLst>
          </a:prstGeom>
          <a:solidFill>
            <a:schemeClr val="bg1">
              <a:lumMod val="85000"/>
            </a:schemeClr>
          </a:solidFill>
          <a:ln w="19050" cap="flat" cmpd="sng">
            <a:solidFill>
              <a:srgbClr val="1155CC"/>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1155CC"/>
                </a:solidFill>
                <a:effectLst/>
                <a:uLnTx/>
                <a:uFillTx/>
                <a:latin typeface="Helvetica Neue"/>
                <a:ea typeface="Helvetica Neue"/>
                <a:cs typeface="Helvetica Neue"/>
                <a:sym typeface="Helvetica Neue"/>
              </a:rPr>
              <a:t>ε-Approximate</a:t>
            </a:r>
            <a:endParaRPr kumimoji="0" sz="1350" b="0" i="0" u="none" strike="noStrike" kern="1200" cap="none" spc="0" normalizeH="0" baseline="0" noProof="0">
              <a:ln>
                <a:noFill/>
              </a:ln>
              <a:solidFill>
                <a:srgbClr val="1155CC"/>
              </a:solidFill>
              <a:effectLst/>
              <a:uLnTx/>
              <a:uFillTx/>
              <a:latin typeface="Calibri" panose="020F0502020204030204"/>
              <a:ea typeface="MS PGothic" pitchFamily="34" charset="-128"/>
              <a:cs typeface="+mn-cs"/>
            </a:endParaRPr>
          </a:p>
        </p:txBody>
      </p:sp>
      <p:sp>
        <p:nvSpPr>
          <p:cNvPr id="178" name="Google Shape;178;p16"/>
          <p:cNvSpPr/>
          <p:nvPr/>
        </p:nvSpPr>
        <p:spPr>
          <a:xfrm>
            <a:off x="4077406" y="4095926"/>
            <a:ext cx="1481400" cy="341775"/>
          </a:xfrm>
          <a:prstGeom prst="roundRect">
            <a:avLst>
              <a:gd name="adj" fmla="val 50000"/>
            </a:avLst>
          </a:prstGeom>
          <a:solidFill>
            <a:schemeClr val="bg1">
              <a:lumMod val="95000"/>
            </a:schemeClr>
          </a:solidFill>
          <a:ln w="19050" cap="flat" cmpd="sng">
            <a:solidFill>
              <a:srgbClr val="7F7F7F"/>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a:ln>
                  <a:noFill/>
                </a:ln>
                <a:solidFill>
                  <a:srgbClr val="262626"/>
                </a:solidFill>
                <a:effectLst/>
                <a:uLnTx/>
                <a:uFillTx/>
                <a:latin typeface="Helvetica Neue"/>
                <a:ea typeface="Helvetica Neue"/>
                <a:cs typeface="Helvetica Neue"/>
                <a:sym typeface="Helvetica Neue"/>
              </a:rPr>
              <a:t>Exact</a:t>
            </a:r>
            <a:endParaRPr kumimoji="0" sz="1350" b="0" i="0" u="none" strike="noStrike" kern="1200" cap="none" spc="0" normalizeH="0" baseline="0" noProof="0">
              <a:ln>
                <a:noFill/>
              </a:ln>
              <a:solidFill>
                <a:prstClr val="black"/>
              </a:solidFill>
              <a:effectLst/>
              <a:uLnTx/>
              <a:uFillTx/>
              <a:latin typeface="Calibri" panose="020F0502020204030204"/>
              <a:ea typeface="MS PGothic" pitchFamily="34" charset="-128"/>
              <a:cs typeface="+mn-cs"/>
            </a:endParaRPr>
          </a:p>
        </p:txBody>
      </p:sp>
      <p:sp>
        <p:nvSpPr>
          <p:cNvPr id="179" name="Google Shape;179;p16"/>
          <p:cNvSpPr/>
          <p:nvPr/>
        </p:nvSpPr>
        <p:spPr>
          <a:xfrm>
            <a:off x="3118775" y="1867455"/>
            <a:ext cx="2145375" cy="555300"/>
          </a:xfrm>
          <a:prstGeom prst="roundRect">
            <a:avLst>
              <a:gd name="adj" fmla="val 50000"/>
            </a:avLst>
          </a:prstGeom>
          <a:solidFill>
            <a:srgbClr val="595959"/>
          </a:solidFill>
          <a:ln w="19050" cap="flat" cmpd="sng">
            <a:solidFill>
              <a:srgbClr val="595959"/>
            </a:solidFill>
            <a:prstDash val="solid"/>
            <a:miter lim="800000"/>
            <a:headEnd type="none" w="sm" len="sm"/>
            <a:tailEnd type="none" w="sm" len="sm"/>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Helvetica Neue"/>
                <a:ea typeface="Helvetica Neue"/>
                <a:cs typeface="Helvetica Neue"/>
                <a:sym typeface="Helvetica Neue"/>
              </a:rPr>
              <a:t>Similarity Search Methods</a:t>
            </a:r>
            <a:endParaRPr kumimoji="0" sz="150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80" name="Google Shape;180;p16"/>
          <p:cNvCxnSpPr/>
          <p:nvPr/>
        </p:nvCxnSpPr>
        <p:spPr>
          <a:xfrm rot="5400000">
            <a:off x="2655640" y="1758078"/>
            <a:ext cx="486488" cy="1806627"/>
          </a:xfrm>
          <a:prstGeom prst="bentConnector3">
            <a:avLst>
              <a:gd name="adj1" fmla="val 50000"/>
            </a:avLst>
          </a:prstGeom>
          <a:noFill/>
          <a:ln w="19050" cap="flat" cmpd="sng">
            <a:solidFill>
              <a:srgbClr val="7F7F7F"/>
            </a:solidFill>
            <a:prstDash val="solid"/>
            <a:miter lim="800000"/>
            <a:headEnd type="none" w="sm" len="sm"/>
            <a:tailEnd type="triangle" w="med" len="med"/>
          </a:ln>
        </p:spPr>
      </p:cxnSp>
      <p:cxnSp>
        <p:nvCxnSpPr>
          <p:cNvPr id="181" name="Google Shape;181;p16"/>
          <p:cNvCxnSpPr/>
          <p:nvPr/>
        </p:nvCxnSpPr>
        <p:spPr>
          <a:xfrm rot="-5400000" flipH="1">
            <a:off x="5901558" y="1028725"/>
            <a:ext cx="486450" cy="3274511"/>
          </a:xfrm>
          <a:prstGeom prst="bentConnector3">
            <a:avLst>
              <a:gd name="adj1" fmla="val 50004"/>
            </a:avLst>
          </a:prstGeom>
          <a:noFill/>
          <a:ln w="19050" cap="flat" cmpd="sng">
            <a:solidFill>
              <a:srgbClr val="7F7F7F"/>
            </a:solidFill>
            <a:prstDash val="solid"/>
            <a:miter lim="800000"/>
            <a:headEnd type="none" w="sm" len="sm"/>
            <a:tailEnd type="triangle" w="med" len="med"/>
          </a:ln>
        </p:spPr>
      </p:cxnSp>
      <p:cxnSp>
        <p:nvCxnSpPr>
          <p:cNvPr id="183" name="Google Shape;183;p16"/>
          <p:cNvCxnSpPr>
            <a:stCxn id="174" idx="2"/>
            <a:endCxn id="177" idx="0"/>
          </p:cNvCxnSpPr>
          <p:nvPr/>
        </p:nvCxnSpPr>
        <p:spPr>
          <a:xfrm rot="16200000" flipH="1">
            <a:off x="2222471" y="2961726"/>
            <a:ext cx="447418" cy="1026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sp>
        <p:nvSpPr>
          <p:cNvPr id="184" name="Google Shape;184;p16"/>
          <p:cNvSpPr/>
          <p:nvPr/>
        </p:nvSpPr>
        <p:spPr>
          <a:xfrm>
            <a:off x="2603621" y="2441261"/>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err="1">
                <a:ln>
                  <a:noFill/>
                </a:ln>
                <a:solidFill>
                  <a:prstClr val="black"/>
                </a:solidFill>
                <a:effectLst/>
                <a:uLnTx/>
                <a:uFillTx/>
                <a:latin typeface="Palatino Linotype"/>
                <a:ea typeface="Palatino Linotype"/>
                <a:cs typeface="Palatino Linotype"/>
                <a:sym typeface="Palatino Linotype"/>
              </a:rPr>
              <a:t>δ,ε</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85" name="Google Shape;185;p16"/>
          <p:cNvSpPr/>
          <p:nvPr/>
        </p:nvSpPr>
        <p:spPr>
          <a:xfrm>
            <a:off x="4459722" y="2440705"/>
            <a:ext cx="125752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No guarantees</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86" name="Google Shape;186;p16"/>
          <p:cNvSpPr/>
          <p:nvPr/>
        </p:nvSpPr>
        <p:spPr>
          <a:xfrm>
            <a:off x="369746" y="3245750"/>
            <a:ext cx="1461600"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&lt;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87" name="Google Shape;187;p16"/>
          <p:cNvSpPr/>
          <p:nvPr/>
        </p:nvSpPr>
        <p:spPr>
          <a:xfrm>
            <a:off x="1845340" y="325266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 1, ε guarantee</a:t>
            </a:r>
            <a:endParaRPr kumimoji="0" sz="13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sp>
        <p:nvSpPr>
          <p:cNvPr id="188" name="Google Shape;188;p16"/>
          <p:cNvSpPr/>
          <p:nvPr/>
        </p:nvSpPr>
        <p:spPr>
          <a:xfrm>
            <a:off x="3818142" y="3620618"/>
            <a:ext cx="18150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 1, ε = 0 guarantee</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cxnSp>
        <p:nvCxnSpPr>
          <p:cNvPr id="191" name="Google Shape;191;p16"/>
          <p:cNvCxnSpPr>
            <a:stCxn id="177" idx="3"/>
            <a:endCxn id="178" idx="0"/>
          </p:cNvCxnSpPr>
          <p:nvPr/>
        </p:nvCxnSpPr>
        <p:spPr>
          <a:xfrm>
            <a:off x="3692563" y="3869323"/>
            <a:ext cx="1125450" cy="226575"/>
          </a:xfrm>
          <a:prstGeom prst="bentConnector2">
            <a:avLst/>
          </a:prstGeom>
          <a:noFill/>
          <a:ln w="19050" cap="flat" cmpd="sng">
            <a:solidFill>
              <a:srgbClr val="7F7F7F"/>
            </a:solidFill>
            <a:prstDash val="solid"/>
            <a:miter lim="800000"/>
            <a:headEnd type="none" w="sm" len="sm"/>
            <a:tailEnd type="triangle" w="med" len="med"/>
          </a:ln>
        </p:spPr>
      </p:cxnSp>
      <p:sp>
        <p:nvSpPr>
          <p:cNvPr id="194" name="Google Shape;194;p16"/>
          <p:cNvSpPr/>
          <p:nvPr/>
        </p:nvSpPr>
        <p:spPr>
          <a:xfrm>
            <a:off x="6388009" y="1723070"/>
            <a:ext cx="2651891" cy="488460"/>
          </a:xfrm>
          <a:prstGeom prst="rect">
            <a:avLst/>
          </a:prstGeom>
          <a:noFill/>
          <a:ln>
            <a:noFill/>
          </a:ln>
        </p:spPr>
        <p:txBody>
          <a:bodyPr spcFirstLastPara="1" wrap="square" lIns="67500" tIns="33750" rIns="67500" bIns="33750" anchor="t"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404040"/>
                </a:solidFill>
                <a:effectLst/>
                <a:uLnTx/>
                <a:uFillTx/>
                <a:latin typeface="Calibri"/>
                <a:ea typeface="Calibri"/>
                <a:cs typeface="Calibri"/>
                <a:sym typeface="Calibri"/>
              </a:rPr>
              <a:t>Techniques for data Series</a:t>
            </a:r>
            <a:endParaRPr kumimoji="0" sz="1350" b="0" i="0" u="none" strike="noStrike" kern="1200" cap="none" spc="0" normalizeH="0" baseline="0" noProof="0" dirty="0">
              <a:ln>
                <a:noFill/>
              </a:ln>
              <a:solidFill>
                <a:srgbClr val="404040"/>
              </a:solidFill>
              <a:effectLst/>
              <a:uLnTx/>
              <a:uFillTx/>
              <a:latin typeface="Calibri" panose="020F0502020204030204"/>
              <a:ea typeface="MS PGothic" pitchFamily="34"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Calibri"/>
                <a:ea typeface="Calibri"/>
                <a:cs typeface="Calibri"/>
                <a:sym typeface="Calibri"/>
              </a:rPr>
              <a:t>Techniques for High-D vectors</a:t>
            </a:r>
            <a:endParaRPr kumimoji="0" sz="1350" b="0" i="0" u="none" strike="noStrike" kern="1200" cap="none" spc="0" normalizeH="0" baseline="0" noProof="0" dirty="0">
              <a:ln>
                <a:noFill/>
              </a:ln>
              <a:solidFill>
                <a:srgbClr val="C00000"/>
              </a:solidFill>
              <a:effectLst/>
              <a:uLnTx/>
              <a:uFillTx/>
              <a:latin typeface="Calibri" panose="020F0502020204030204"/>
              <a:ea typeface="MS PGothic" pitchFamily="34" charset="-128"/>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sz="1050" b="0" i="0" u="none" strike="noStrike" kern="1200" cap="none" spc="0" normalizeH="0" baseline="0" noProof="0" dirty="0">
              <a:ln>
                <a:noFill/>
              </a:ln>
              <a:solidFill>
                <a:prstClr val="black"/>
              </a:solidFill>
              <a:effectLst/>
              <a:uLnTx/>
              <a:uFillTx/>
              <a:latin typeface="Calibri" panose="020F0502020204030204"/>
              <a:ea typeface="MS PGothic" pitchFamily="34" charset="-128"/>
              <a:cs typeface="+mn-cs"/>
            </a:endParaRPr>
          </a:p>
        </p:txBody>
      </p:sp>
      <p:cxnSp>
        <p:nvCxnSpPr>
          <p:cNvPr id="198" name="Google Shape;198;p16"/>
          <p:cNvCxnSpPr/>
          <p:nvPr/>
        </p:nvCxnSpPr>
        <p:spPr>
          <a:xfrm>
            <a:off x="4792589" y="4440260"/>
            <a:ext cx="225" cy="150975"/>
          </a:xfrm>
          <a:prstGeom prst="straightConnector1">
            <a:avLst/>
          </a:prstGeom>
          <a:noFill/>
          <a:ln w="19050" cap="flat" cmpd="sng">
            <a:solidFill>
              <a:srgbClr val="7F7F7F"/>
            </a:solidFill>
            <a:prstDash val="solid"/>
            <a:miter lim="800000"/>
            <a:headEnd type="none" w="sm" len="sm"/>
            <a:tailEnd type="none" w="sm" len="sm"/>
          </a:ln>
        </p:spPr>
      </p:cxnSp>
      <p:sp>
        <p:nvSpPr>
          <p:cNvPr id="31" name="Google Shape;380;p29"/>
          <p:cNvSpPr txBox="1">
            <a:spLocks/>
          </p:cNvSpPr>
          <p:nvPr/>
        </p:nvSpPr>
        <p:spPr>
          <a:xfrm>
            <a:off x="6593749" y="4889695"/>
            <a:ext cx="2550251" cy="86954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 </a:t>
            </a: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Result is within distance</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(1+ ε) of the exact answer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35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with probability δ</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r>
              <a:rPr kumimoji="0" lang="en-US" sz="1350" b="1" i="0" u="none" strike="noStrike" kern="1200" cap="none" spc="0" normalizeH="0" baseline="0" noProof="0" dirty="0">
                <a:ln>
                  <a:noFill/>
                </a:ln>
                <a:solidFill>
                  <a:srgbClr val="ED7D31"/>
                </a:solidFill>
                <a:effectLst/>
                <a:uLnTx/>
                <a:uFillTx/>
                <a:latin typeface="Century Gothic"/>
                <a:ea typeface="Century Gothic"/>
                <a:cs typeface="Century Gothic"/>
                <a:sym typeface="Century Gothic"/>
              </a:rPr>
              <a:t>Our extensions</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r>
              <a:rPr kumimoji="0" lang="en-US" sz="1400" b="1" i="0" u="none" strike="noStrike" kern="1200" cap="none" spc="0" normalizeH="0" baseline="0" noProof="0" dirty="0">
                <a:ln>
                  <a:noFill/>
                </a:ln>
                <a:solidFill>
                  <a:srgbClr val="C00000"/>
                </a:solidFill>
                <a:effectLst/>
                <a:uLnTx/>
                <a:uFillTx/>
                <a:latin typeface="Century Gothic"/>
                <a:ea typeface="Century Gothic"/>
                <a:cs typeface="Century Gothic"/>
                <a:sym typeface="Century Gothic"/>
              </a:rPr>
              <a:t> </a:t>
            </a:r>
          </a:p>
          <a:p>
            <a:pPr marL="0" marR="0" lvl="0" indent="0" algn="l" defTabSz="685800" rtl="0" eaLnBrk="1" fontAlgn="auto" latinLnBrk="0" hangingPunct="1">
              <a:lnSpc>
                <a:spcPct val="100000"/>
              </a:lnSpc>
              <a:spcBef>
                <a:spcPts val="0"/>
              </a:spcBef>
              <a:spcAft>
                <a:spcPts val="0"/>
              </a:spcAft>
              <a:buClr>
                <a:prstClr val="black"/>
              </a:buClr>
              <a:buSzPts val="2800"/>
              <a:buFont typeface="Arial"/>
              <a:buNone/>
              <a:tabLst/>
              <a:defRPr/>
            </a:pPr>
            <a:endParaRPr kumimoji="0" lang="en-US" sz="1400" b="1" i="0" u="none" strike="noStrike" kern="1200" cap="none" spc="0" normalizeH="0" baseline="0" noProof="0" dirty="0">
              <a:ln>
                <a:noFill/>
              </a:ln>
              <a:solidFill>
                <a:srgbClr val="666666"/>
              </a:solidFill>
              <a:effectLst/>
              <a:uLnTx/>
              <a:uFillTx/>
              <a:latin typeface="Century Gothic"/>
              <a:ea typeface="Century Gothic"/>
              <a:cs typeface="Century Gothic"/>
              <a:sym typeface="Century Gothic"/>
            </a:endParaRPr>
          </a:p>
        </p:txBody>
      </p:sp>
      <p:sp>
        <p:nvSpPr>
          <p:cNvPr id="40" name="Google Shape;367;p29"/>
          <p:cNvSpPr txBox="1">
            <a:spLocks noGrp="1"/>
          </p:cNvSpPr>
          <p:nvPr>
            <p:ph type="title"/>
          </p:nvPr>
        </p:nvSpPr>
        <p:spPr>
          <a:prstGeom prst="rect">
            <a:avLst/>
          </a:prstGeom>
        </p:spPr>
        <p:txBody>
          <a:bodyPr spcFirstLastPara="1" vert="horz" wrap="square" lIns="68569" tIns="68569" rIns="68569" bIns="68569" rtlCol="0" anchor="b" anchorCtr="0">
            <a:noAutofit/>
          </a:bodyPr>
          <a:lstStyle/>
          <a:p>
            <a:pPr algn="l">
              <a:spcBef>
                <a:spcPts val="0"/>
              </a:spcBef>
            </a:pPr>
            <a:r>
              <a:rPr lang="en-US" sz="3300" dirty="0">
                <a:solidFill>
                  <a:srgbClr val="3D85C6"/>
                </a:solidFill>
                <a:ea typeface="Century Gothic"/>
                <a:cs typeface="Century Gothic"/>
                <a:sym typeface="Century Gothic"/>
              </a:rPr>
              <a:t>Methods</a:t>
            </a:r>
            <a:endParaRPr sz="3300" b="1" dirty="0">
              <a:solidFill>
                <a:srgbClr val="C00000"/>
              </a:solidFill>
            </a:endParaRPr>
          </a:p>
        </p:txBody>
      </p:sp>
      <p:sp>
        <p:nvSpPr>
          <p:cNvPr id="2" name="Footer Placeholder 1">
            <a:extLst>
              <a:ext uri="{FF2B5EF4-FFF2-40B4-BE49-F238E27FC236}">
                <a16:creationId xmlns:a16="http://schemas.microsoft.com/office/drawing/2014/main" id="{8DF96CC0-BA36-46AC-8D38-895E535E701F}"/>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AE521CA9-8E4B-418D-8121-417DF9ED8979}"/>
              </a:ext>
            </a:extLst>
          </p:cNvPr>
          <p:cNvSpPr>
            <a:spLocks noGrp="1"/>
          </p:cNvSpPr>
          <p:nvPr>
            <p:ph type="sldNum" sz="quarter" idx="12"/>
          </p:nvPr>
        </p:nvSpPr>
        <p:spPr/>
        <p:txBody>
          <a:bodyPr/>
          <a:lstStyle/>
          <a:p>
            <a:fld id="{A577D55C-4B0B-488E-BDEC-E7DCB799A030}" type="slidenum">
              <a:rPr lang="en-CA" smtClean="0"/>
              <a:t>181</a:t>
            </a:fld>
            <a:endParaRPr lang="en-CA"/>
          </a:p>
        </p:txBody>
      </p:sp>
      <p:cxnSp>
        <p:nvCxnSpPr>
          <p:cNvPr id="26" name="Google Shape;198;p16"/>
          <p:cNvCxnSpPr/>
          <p:nvPr/>
        </p:nvCxnSpPr>
        <p:spPr>
          <a:xfrm>
            <a:off x="7775851" y="3255720"/>
            <a:ext cx="225" cy="150975"/>
          </a:xfrm>
          <a:prstGeom prst="straightConnector1">
            <a:avLst/>
          </a:prstGeom>
          <a:noFill/>
          <a:ln w="19050" cap="flat" cmpd="sng">
            <a:solidFill>
              <a:srgbClr val="7F7F7F"/>
            </a:solidFill>
            <a:prstDash val="solid"/>
            <a:miter lim="800000"/>
            <a:headEnd type="none" w="sm" len="sm"/>
            <a:tailEnd type="none" w="sm" len="sm"/>
          </a:ln>
        </p:spPr>
      </p:cxnSp>
      <p:sp>
        <p:nvSpPr>
          <p:cNvPr id="34" name="Google Shape;190;p16"/>
          <p:cNvSpPr/>
          <p:nvPr/>
        </p:nvSpPr>
        <p:spPr>
          <a:xfrm>
            <a:off x="2397387" y="4199302"/>
            <a:ext cx="1048730" cy="1221489"/>
          </a:xfrm>
          <a:prstGeom prst="rect">
            <a:avLst/>
          </a:prstGeom>
          <a:noFill/>
          <a:ln w="25550" cap="flat" cmpd="sng">
            <a:solidFill>
              <a:srgbClr val="7F7F7F"/>
            </a:solidFill>
            <a:prstDash val="solid"/>
            <a:round/>
            <a:headEnd type="none" w="sm" len="sm"/>
            <a:tailEnd type="none" w="sm" len="sm"/>
          </a:ln>
        </p:spPr>
        <p:txBody>
          <a:bodyPr spcFirstLastPara="1" wrap="square" lIns="67500" tIns="33750" rIns="67500" bIns="33750"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ADS+[ ]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err="1">
                <a:ln>
                  <a:noFill/>
                </a:ln>
                <a:solidFill>
                  <a:srgbClr val="3F3F3F"/>
                </a:solidFill>
                <a:effectLst/>
                <a:uLnTx/>
                <a:uFillTx/>
                <a:latin typeface="Helvetica Neue"/>
                <a:ea typeface="Helvetica Neue"/>
                <a:cs typeface="Helvetica Neue"/>
                <a:sym typeface="Helvetica Neue"/>
              </a:rPr>
              <a:t>DSTree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iSAX2+ [ ]  </a:t>
            </a:r>
            <a:endPar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Mtree</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VA+file</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 ]</a:t>
            </a:r>
          </a:p>
        </p:txBody>
      </p:sp>
      <p:sp>
        <p:nvSpPr>
          <p:cNvPr id="43" name="Oval 42"/>
          <p:cNvSpPr>
            <a:spLocks noChangeAspect="1"/>
          </p:cNvSpPr>
          <p:nvPr/>
        </p:nvSpPr>
        <p:spPr>
          <a:xfrm>
            <a:off x="6740683" y="5680841"/>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Google Shape;190;p16"/>
          <p:cNvSpPr/>
          <p:nvPr/>
        </p:nvSpPr>
        <p:spPr>
          <a:xfrm>
            <a:off x="707035" y="4200299"/>
            <a:ext cx="1016410" cy="1558944"/>
          </a:xfrm>
          <a:prstGeom prst="rect">
            <a:avLst/>
          </a:prstGeom>
          <a:noFill/>
          <a:ln w="25550" cap="flat" cmpd="sng">
            <a:solidFill>
              <a:srgbClr val="7F7F7F"/>
            </a:solidFill>
            <a:prstDash val="solid"/>
            <a:round/>
            <a:headEnd type="none" w="sm" len="sm"/>
            <a:tailEnd type="none" w="sm" len="sm"/>
          </a:ln>
        </p:spPr>
        <p:txBody>
          <a:bodyPr spcFirstLastPara="1" wrap="square" lIns="67500" tIns="33750" rIns="67500" bIns="33750"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ADS+[ ]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err="1">
                <a:ln>
                  <a:noFill/>
                </a:ln>
                <a:solidFill>
                  <a:srgbClr val="3F3F3F"/>
                </a:solidFill>
                <a:effectLst/>
                <a:uLnTx/>
                <a:uFillTx/>
                <a:latin typeface="Helvetica Neue"/>
                <a:ea typeface="Helvetica Neue"/>
                <a:cs typeface="Helvetica Neue"/>
                <a:sym typeface="Helvetica Neue"/>
              </a:rPr>
              <a:t>DSTree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iSAX2+ [ ]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Mtree</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QALSH</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SRS</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VA+file</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 ]</a:t>
            </a:r>
          </a:p>
        </p:txBody>
      </p:sp>
      <p:cxnSp>
        <p:nvCxnSpPr>
          <p:cNvPr id="79" name="Google Shape;180;p16"/>
          <p:cNvCxnSpPr/>
          <p:nvPr/>
        </p:nvCxnSpPr>
        <p:spPr>
          <a:xfrm rot="5400000">
            <a:off x="1310108" y="3161252"/>
            <a:ext cx="459000" cy="621000"/>
          </a:xfrm>
          <a:prstGeom prst="bentConnector3">
            <a:avLst>
              <a:gd name="adj1" fmla="val 50000"/>
            </a:avLst>
          </a:prstGeom>
          <a:noFill/>
          <a:ln w="19050" cap="flat" cmpd="sng">
            <a:solidFill>
              <a:srgbClr val="7F7F7F"/>
            </a:solidFill>
            <a:prstDash val="solid"/>
            <a:miter lim="800000"/>
            <a:headEnd type="none" w="sm" len="sm"/>
            <a:tailEnd type="triangle" w="med" len="med"/>
          </a:ln>
        </p:spPr>
      </p:cxnSp>
      <p:cxnSp>
        <p:nvCxnSpPr>
          <p:cNvPr id="80" name="Google Shape;198;p16"/>
          <p:cNvCxnSpPr/>
          <p:nvPr/>
        </p:nvCxnSpPr>
        <p:spPr>
          <a:xfrm>
            <a:off x="1231400" y="4043358"/>
            <a:ext cx="225" cy="150975"/>
          </a:xfrm>
          <a:prstGeom prst="straightConnector1">
            <a:avLst/>
          </a:prstGeom>
          <a:noFill/>
          <a:ln w="19050" cap="flat" cmpd="sng">
            <a:solidFill>
              <a:srgbClr val="7F7F7F"/>
            </a:solidFill>
            <a:prstDash val="solid"/>
            <a:miter lim="800000"/>
            <a:headEnd type="none" w="sm" len="sm"/>
            <a:tailEnd type="none" w="sm" len="sm"/>
          </a:ln>
        </p:spPr>
      </p:cxnSp>
      <p:sp>
        <p:nvSpPr>
          <p:cNvPr id="81" name="Oval 80"/>
          <p:cNvSpPr>
            <a:spLocks noChangeAspect="1"/>
          </p:cNvSpPr>
          <p:nvPr/>
        </p:nvSpPr>
        <p:spPr>
          <a:xfrm>
            <a:off x="2958180" y="4375502"/>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2" name="Oval 81"/>
          <p:cNvSpPr>
            <a:spLocks noChangeAspect="1"/>
          </p:cNvSpPr>
          <p:nvPr/>
        </p:nvSpPr>
        <p:spPr>
          <a:xfrm>
            <a:off x="3125820" y="4771742"/>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3" name="Oval 82"/>
          <p:cNvSpPr>
            <a:spLocks noChangeAspect="1"/>
          </p:cNvSpPr>
          <p:nvPr/>
        </p:nvSpPr>
        <p:spPr>
          <a:xfrm>
            <a:off x="3087720" y="4588862"/>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Oval 83"/>
          <p:cNvSpPr>
            <a:spLocks noChangeAspect="1"/>
          </p:cNvSpPr>
          <p:nvPr/>
        </p:nvSpPr>
        <p:spPr>
          <a:xfrm>
            <a:off x="3042000" y="5190842"/>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Oval 84"/>
          <p:cNvSpPr>
            <a:spLocks noChangeAspect="1"/>
          </p:cNvSpPr>
          <p:nvPr/>
        </p:nvSpPr>
        <p:spPr>
          <a:xfrm>
            <a:off x="1265550" y="4352644"/>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Oval 85"/>
          <p:cNvSpPr>
            <a:spLocks noChangeAspect="1"/>
          </p:cNvSpPr>
          <p:nvPr/>
        </p:nvSpPr>
        <p:spPr>
          <a:xfrm>
            <a:off x="1439153" y="4754847"/>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7" name="Oval 86"/>
          <p:cNvSpPr>
            <a:spLocks noChangeAspect="1"/>
          </p:cNvSpPr>
          <p:nvPr/>
        </p:nvSpPr>
        <p:spPr>
          <a:xfrm>
            <a:off x="1395090" y="4554077"/>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8" name="Oval 87"/>
          <p:cNvSpPr>
            <a:spLocks noChangeAspect="1"/>
          </p:cNvSpPr>
          <p:nvPr/>
        </p:nvSpPr>
        <p:spPr>
          <a:xfrm>
            <a:off x="1349368" y="5585424"/>
            <a:ext cx="59695" cy="64286"/>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91" name="Google Shape;198;p16"/>
          <p:cNvCxnSpPr/>
          <p:nvPr/>
        </p:nvCxnSpPr>
        <p:spPr>
          <a:xfrm>
            <a:off x="2949876" y="4050317"/>
            <a:ext cx="225" cy="150975"/>
          </a:xfrm>
          <a:prstGeom prst="straightConnector1">
            <a:avLst/>
          </a:prstGeom>
          <a:noFill/>
          <a:ln w="19050" cap="flat" cmpd="sng">
            <a:solidFill>
              <a:srgbClr val="7F7F7F"/>
            </a:solidFill>
            <a:prstDash val="solid"/>
            <a:miter lim="800000"/>
            <a:headEnd type="none" w="sm" len="sm"/>
            <a:tailEnd type="none" w="sm" len="sm"/>
          </a:ln>
        </p:spPr>
      </p:cxnSp>
      <p:sp>
        <p:nvSpPr>
          <p:cNvPr id="50" name="Google Shape;195;p16"/>
          <p:cNvSpPr/>
          <p:nvPr/>
        </p:nvSpPr>
        <p:spPr>
          <a:xfrm>
            <a:off x="778755" y="2248198"/>
            <a:ext cx="1616175" cy="224325"/>
          </a:xfrm>
          <a:prstGeom prst="roundRect">
            <a:avLst>
              <a:gd name="adj" fmla="val 16667"/>
            </a:avLst>
          </a:prstGeom>
          <a:noFill/>
          <a:ln>
            <a:noFill/>
          </a:ln>
        </p:spPr>
        <p:txBody>
          <a:bodyPr spcFirstLastPara="1" wrap="square" lIns="68569" tIns="34275" rIns="68569" bIns="34275" anchor="ctr" anchorCtr="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0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δ </a:t>
            </a:r>
            <a:r>
              <a:rPr kumimoji="0" lang="en-US" sz="1350" b="0" i="0"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 </a:t>
            </a:r>
            <a:r>
              <a:rPr kumimoji="0" lang="en-US"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rPr>
              <a:t>1, ε ⩾ 0</a:t>
            </a:r>
            <a:endParaRPr kumimoji="0" sz="1350" b="0" i="1" u="none" strike="noStrike" kern="1200" cap="none" spc="0" normalizeH="0" baseline="0" noProof="0" dirty="0">
              <a:ln>
                <a:noFill/>
              </a:ln>
              <a:solidFill>
                <a:prstClr val="black"/>
              </a:solidFill>
              <a:effectLst/>
              <a:uLnTx/>
              <a:uFillTx/>
              <a:latin typeface="Palatino Linotype"/>
              <a:ea typeface="Palatino Linotype"/>
              <a:cs typeface="Palatino Linotype"/>
              <a:sym typeface="Palatino Linotype"/>
            </a:endParaRPr>
          </a:p>
        </p:txBody>
      </p:sp>
      <p:sp>
        <p:nvSpPr>
          <p:cNvPr id="51" name="Google Shape;190;p16"/>
          <p:cNvSpPr/>
          <p:nvPr/>
        </p:nvSpPr>
        <p:spPr>
          <a:xfrm>
            <a:off x="3896050" y="4591660"/>
            <a:ext cx="1853074" cy="1221489"/>
          </a:xfrm>
          <a:prstGeom prst="rect">
            <a:avLst/>
          </a:prstGeom>
          <a:noFill/>
          <a:ln w="25550" cap="flat" cmpd="sng">
            <a:solidFill>
              <a:srgbClr val="7F7F7F"/>
            </a:solidFill>
            <a:prstDash val="solid"/>
            <a:round/>
            <a:headEnd type="none" w="sm" len="sm"/>
            <a:tailEnd type="none" w="sm" len="sm"/>
          </a:ln>
        </p:spPr>
        <p:txBody>
          <a:bodyPr spcFirstLastPara="1" wrap="square" lIns="67500" tIns="33750" rIns="67500" bIns="33750"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ADS+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RTree</a:t>
            </a:r>
            <a:endPar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err="1">
                <a:ln>
                  <a:noFill/>
                </a:ln>
                <a:solidFill>
                  <a:srgbClr val="3F3F3F"/>
                </a:solidFill>
                <a:effectLst/>
                <a:uLnTx/>
                <a:uFillTx/>
                <a:latin typeface="Helvetica Neue"/>
                <a:ea typeface="Helvetica Neue"/>
                <a:cs typeface="Helvetica Neue"/>
                <a:sym typeface="Helvetica Neue"/>
              </a:rPr>
              <a:t>DSTree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SFA</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iSAX2+      </a:t>
            </a: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Stepwise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Mtree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UCR-Suite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endParaRPr kumimoji="0" lang="en-US" sz="1350" b="0" i="0" u="sng" strike="noStrike" kern="1200" cap="none" spc="0" normalizeH="0" baseline="0" noProof="0" dirty="0">
              <a:ln>
                <a:noFill/>
              </a:ln>
              <a:solidFill>
                <a:prstClr val="black"/>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MASS</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VA+file</a:t>
            </a:r>
            <a:endPar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p:txBody>
      </p:sp>
      <p:sp>
        <p:nvSpPr>
          <p:cNvPr id="52" name="Google Shape;190;p16"/>
          <p:cNvSpPr/>
          <p:nvPr/>
        </p:nvSpPr>
        <p:spPr>
          <a:xfrm>
            <a:off x="6816634" y="3406695"/>
            <a:ext cx="2006171" cy="1272327"/>
          </a:xfrm>
          <a:prstGeom prst="rect">
            <a:avLst/>
          </a:prstGeom>
          <a:noFill/>
          <a:ln w="25550" cap="flat" cmpd="sng">
            <a:solidFill>
              <a:srgbClr val="7F7F7F"/>
            </a:solidFill>
            <a:prstDash val="solid"/>
            <a:round/>
            <a:headEnd type="none" w="sm" len="sm"/>
            <a:tailEnd type="none" w="sm" len="sm"/>
          </a:ln>
        </p:spPr>
        <p:txBody>
          <a:bodyPr spcFirstLastPara="1" wrap="square" lIns="67500" tIns="33750" rIns="67500" bIns="33750"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ADS+           </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IMI</a:t>
            </a:r>
            <a:endParaRPr kumimoji="0"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CK-Means</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iSAX2+[ ]</a:t>
            </a:r>
            <a:endParaRPr kumimoji="0"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err="1">
                <a:ln>
                  <a:noFill/>
                </a:ln>
                <a:solidFill>
                  <a:srgbClr val="3F3F3F"/>
                </a:solidFill>
                <a:effectLst/>
                <a:uLnTx/>
                <a:uFillTx/>
                <a:latin typeface="Helvetica Neue"/>
                <a:ea typeface="Helvetica Neue"/>
                <a:cs typeface="Helvetica Neue"/>
                <a:sym typeface="Helvetica Neue"/>
              </a:rPr>
              <a:t>DSTree</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 ]     </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NSG</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Flann</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none" strike="noStrike" kern="1200" cap="none" spc="0" normalizeH="0" baseline="0" noProof="0" dirty="0">
                <a:ln>
                  <a:noFill/>
                </a:ln>
                <a:solidFill>
                  <a:prstClr val="black"/>
                </a:solidFill>
                <a:effectLst/>
                <a:uLnTx/>
                <a:uFillTx/>
                <a:latin typeface="Helvetica Neue"/>
                <a:ea typeface="Helvetica Neue"/>
                <a:cs typeface="Helvetica Neue"/>
                <a:sym typeface="Helvetica Neue"/>
              </a:rPr>
              <a:t>SFA </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endParaRPr kumimoji="0"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HD-index</a:t>
            </a:r>
            <a:r>
              <a:rPr kumimoji="0" lang="en-US" sz="1350" b="0" i="0" u="none" strike="noStrike" kern="1200" cap="none" spc="0" normalizeH="0" baseline="0" noProof="0" dirty="0">
                <a:ln>
                  <a:noFill/>
                </a:ln>
                <a:solidFill>
                  <a:srgbClr val="3F3F3F"/>
                </a:solidFill>
                <a:effectLst/>
                <a:uLnTx/>
                <a:uFillTx/>
                <a:latin typeface="Helvetica Neue"/>
                <a:ea typeface="Helvetica Neue"/>
                <a:cs typeface="Helvetica Neue"/>
                <a:sym typeface="Helvetica Neue"/>
              </a:rPr>
              <a:t>      </a:t>
            </a:r>
            <a:r>
              <a:rPr kumimoji="0" lang="en-US" sz="1350" b="0" i="0" u="sng" strike="noStrike" kern="1200" cap="none" spc="0" normalizeH="0" baseline="0" noProof="0" dirty="0" err="1">
                <a:ln>
                  <a:noFill/>
                </a:ln>
                <a:solidFill>
                  <a:srgbClr val="C00000"/>
                </a:solidFill>
                <a:effectLst/>
                <a:uLnTx/>
                <a:uFillTx/>
                <a:latin typeface="Helvetica Neue"/>
                <a:ea typeface="Helvetica Neue"/>
                <a:cs typeface="Helvetica Neue"/>
                <a:sym typeface="Helvetica Neue"/>
              </a:rPr>
              <a:t>VA+file</a:t>
            </a: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 ]</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rPr>
              <a:t>HNSW</a:t>
            </a:r>
            <a:endParaRPr kumimoji="0" sz="1350" b="0" i="0" u="sng" strike="noStrike" kern="1200" cap="none" spc="0" normalizeH="0" baseline="0" noProof="0" dirty="0">
              <a:ln>
                <a:noFill/>
              </a:ln>
              <a:solidFill>
                <a:srgbClr val="C00000"/>
              </a:solidFill>
              <a:effectLst/>
              <a:uLnTx/>
              <a:uFillTx/>
              <a:latin typeface="Helvetica Neue"/>
              <a:ea typeface="Helvetica Neue"/>
              <a:cs typeface="Helvetica Neue"/>
              <a:sym typeface="Helvetica Neue"/>
            </a:endParaRPr>
          </a:p>
        </p:txBody>
      </p:sp>
      <p:sp>
        <p:nvSpPr>
          <p:cNvPr id="53" name="Oval 52"/>
          <p:cNvSpPr>
            <a:spLocks noChangeAspect="1"/>
          </p:cNvSpPr>
          <p:nvPr/>
        </p:nvSpPr>
        <p:spPr>
          <a:xfrm>
            <a:off x="8444290" y="4343698"/>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p:cNvSpPr>
            <a:spLocks noChangeAspect="1"/>
          </p:cNvSpPr>
          <p:nvPr/>
        </p:nvSpPr>
        <p:spPr>
          <a:xfrm>
            <a:off x="7551870" y="3933211"/>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Oval 54"/>
          <p:cNvSpPr>
            <a:spLocks noChangeAspect="1"/>
          </p:cNvSpPr>
          <p:nvPr/>
        </p:nvSpPr>
        <p:spPr>
          <a:xfrm>
            <a:off x="8492992" y="3730454"/>
            <a:ext cx="59436" cy="64008"/>
          </a:xfrm>
          <a:prstGeom prst="ellipse">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CA"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45">
            <a:extLst>
              <a:ext uri="{FF2B5EF4-FFF2-40B4-BE49-F238E27FC236}">
                <a16:creationId xmlns:a16="http://schemas.microsoft.com/office/drawing/2014/main" id="{5B5DABAD-2364-425B-9E04-1E90B3F9D18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47" name="Rectangle 46">
            <a:extLst>
              <a:ext uri="{FF2B5EF4-FFF2-40B4-BE49-F238E27FC236}">
                <a16:creationId xmlns:a16="http://schemas.microsoft.com/office/drawing/2014/main" id="{A4A90095-3E43-4DE5-887E-299DF0322DCF}"/>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48" name="Rounded Rectangle 12">
            <a:extLst>
              <a:ext uri="{FF2B5EF4-FFF2-40B4-BE49-F238E27FC236}">
                <a16:creationId xmlns:a16="http://schemas.microsoft.com/office/drawing/2014/main" id="{3C72580E-2B47-476B-BEEF-45169699B3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256462012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Similarity Matching</a:t>
            </a:r>
            <a:br>
              <a:rPr lang="en-US" dirty="0"/>
            </a:br>
            <a:r>
              <a:rPr lang="en-US" dirty="0"/>
              <a:t>Fast Euclidean Distance</a:t>
            </a:r>
          </a:p>
        </p:txBody>
      </p:sp>
      <p:sp>
        <p:nvSpPr>
          <p:cNvPr id="3" name="Content Placeholder 2"/>
          <p:cNvSpPr>
            <a:spLocks noGrp="1"/>
          </p:cNvSpPr>
          <p:nvPr>
            <p:ph idx="1"/>
          </p:nvPr>
        </p:nvSpPr>
        <p:spPr/>
        <p:txBody>
          <a:bodyPr/>
          <a:lstStyle/>
          <a:p>
            <a:endParaRPr lang="en-US" dirty="0"/>
          </a:p>
          <a:p>
            <a:r>
              <a:rPr lang="en-US" dirty="0"/>
              <a:t>similarity matching requires many distance computations</a:t>
            </a:r>
          </a:p>
          <a:p>
            <a:pPr lvl="1"/>
            <a:r>
              <a:rPr lang="en-US" dirty="0"/>
              <a:t>can significantly slow down processing</a:t>
            </a:r>
          </a:p>
          <a:p>
            <a:pPr lvl="2"/>
            <a:r>
              <a:rPr lang="en-US" dirty="0"/>
              <a:t>because of large number of data series in the collection</a:t>
            </a:r>
          </a:p>
          <a:p>
            <a:pPr lvl="2"/>
            <a:r>
              <a:rPr lang="en-US" dirty="0"/>
              <a:t>because of high dimensionality of each data series</a:t>
            </a:r>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31613A-9AB8-4A88-9FCB-F71C16A9266D}"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5" name="Footer Placeholder 4">
            <a:extLst>
              <a:ext uri="{FF2B5EF4-FFF2-40B4-BE49-F238E27FC236}">
                <a16:creationId xmlns:a16="http://schemas.microsoft.com/office/drawing/2014/main" id="{C84E8E17-06AD-4E39-9BCC-E6CF83621878}"/>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407342676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Similarity Matching</a:t>
            </a:r>
            <a:br>
              <a:rPr lang="en-US" dirty="0"/>
            </a:br>
            <a:r>
              <a:rPr lang="en-US" dirty="0"/>
              <a:t>Fast Euclidean Distance</a:t>
            </a:r>
          </a:p>
        </p:txBody>
      </p:sp>
      <p:sp>
        <p:nvSpPr>
          <p:cNvPr id="3" name="Content Placeholder 2"/>
          <p:cNvSpPr>
            <a:spLocks noGrp="1"/>
          </p:cNvSpPr>
          <p:nvPr>
            <p:ph idx="1"/>
          </p:nvPr>
        </p:nvSpPr>
        <p:spPr/>
        <p:txBody>
          <a:bodyPr/>
          <a:lstStyle/>
          <a:p>
            <a:endParaRPr lang="en-US" dirty="0"/>
          </a:p>
          <a:p>
            <a:r>
              <a:rPr lang="en-US" dirty="0"/>
              <a:t>similarity matching requires many distance computations</a:t>
            </a:r>
          </a:p>
          <a:p>
            <a:pPr lvl="1"/>
            <a:r>
              <a:rPr lang="en-US" dirty="0"/>
              <a:t>can significantly slow down processing</a:t>
            </a:r>
          </a:p>
          <a:p>
            <a:pPr lvl="2"/>
            <a:r>
              <a:rPr lang="en-US" dirty="0"/>
              <a:t>because of large number of data series in the collection</a:t>
            </a:r>
          </a:p>
          <a:p>
            <a:pPr lvl="2"/>
            <a:r>
              <a:rPr lang="en-US" dirty="0"/>
              <a:t>because of high dimensionality of each data series</a:t>
            </a:r>
          </a:p>
          <a:p>
            <a:endParaRPr lang="en-US" dirty="0"/>
          </a:p>
          <a:p>
            <a:r>
              <a:rPr lang="en-US" dirty="0"/>
              <a:t>in case of Euclidean Distance, we can speedup processing by</a:t>
            </a:r>
          </a:p>
          <a:p>
            <a:pPr lvl="1"/>
            <a:r>
              <a:rPr lang="en-US" dirty="0"/>
              <a:t>smart implementation of distance function</a:t>
            </a:r>
          </a:p>
          <a:p>
            <a:pPr lvl="1"/>
            <a:r>
              <a:rPr lang="en-US" dirty="0"/>
              <a:t>early abandoning</a:t>
            </a:r>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31613A-9AB8-4A88-9FCB-F71C16A9266D}"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5" name="Footer Placeholder 4">
            <a:extLst>
              <a:ext uri="{FF2B5EF4-FFF2-40B4-BE49-F238E27FC236}">
                <a16:creationId xmlns:a16="http://schemas.microsoft.com/office/drawing/2014/main" id="{2CC49439-D380-422E-AA75-D04FED06F691}"/>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52929470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Similarity Matching</a:t>
            </a:r>
            <a:br>
              <a:rPr lang="en-US" dirty="0"/>
            </a:br>
            <a:r>
              <a:rPr lang="en-US" dirty="0"/>
              <a:t>Fast Euclidean Distance</a:t>
            </a:r>
          </a:p>
        </p:txBody>
      </p:sp>
      <p:sp>
        <p:nvSpPr>
          <p:cNvPr id="3" name="Content Placeholder 2"/>
          <p:cNvSpPr>
            <a:spLocks noGrp="1"/>
          </p:cNvSpPr>
          <p:nvPr>
            <p:ph idx="1"/>
          </p:nvPr>
        </p:nvSpPr>
        <p:spPr/>
        <p:txBody>
          <a:bodyPr/>
          <a:lstStyle/>
          <a:p>
            <a:endParaRPr lang="en-US" dirty="0"/>
          </a:p>
          <a:p>
            <a:r>
              <a:rPr lang="en-US" dirty="0"/>
              <a:t>similarity matching requires many distance computations</a:t>
            </a:r>
          </a:p>
          <a:p>
            <a:pPr lvl="1"/>
            <a:r>
              <a:rPr lang="en-US" dirty="0"/>
              <a:t>can significantly slow down processing</a:t>
            </a:r>
          </a:p>
          <a:p>
            <a:pPr lvl="2"/>
            <a:r>
              <a:rPr lang="en-US" dirty="0"/>
              <a:t>because of large number of data series in the collection</a:t>
            </a:r>
          </a:p>
          <a:p>
            <a:pPr lvl="2"/>
            <a:r>
              <a:rPr lang="en-US" dirty="0"/>
              <a:t>because of high dimensionality of each data series</a:t>
            </a:r>
          </a:p>
          <a:p>
            <a:endParaRPr lang="en-US" dirty="0"/>
          </a:p>
          <a:p>
            <a:r>
              <a:rPr lang="en-US" dirty="0"/>
              <a:t>in case of Euclidean Distance, we can speedup processing by</a:t>
            </a:r>
          </a:p>
          <a:p>
            <a:pPr lvl="1"/>
            <a:r>
              <a:rPr lang="en-US" dirty="0"/>
              <a:t>smart implementation of distance function</a:t>
            </a:r>
          </a:p>
          <a:p>
            <a:pPr lvl="1"/>
            <a:r>
              <a:rPr lang="en-US" dirty="0"/>
              <a:t>early abandoning</a:t>
            </a:r>
          </a:p>
          <a:p>
            <a:endParaRPr lang="en-US" dirty="0"/>
          </a:p>
          <a:p>
            <a:r>
              <a:rPr lang="en-US" dirty="0"/>
              <a:t>result in </a:t>
            </a:r>
            <a:r>
              <a:rPr lang="en-US" dirty="0">
                <a:solidFill>
                  <a:srgbClr val="C00000"/>
                </a:solidFill>
              </a:rPr>
              <a:t>considerable</a:t>
            </a:r>
            <a:r>
              <a:rPr lang="en-US" dirty="0"/>
              <a:t> performance improvement</a:t>
            </a:r>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31613A-9AB8-4A88-9FCB-F71C16A9266D}"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p:sp>
        <p:nvSpPr>
          <p:cNvPr id="5" name="Footer Placeholder 4">
            <a:extLst>
              <a:ext uri="{FF2B5EF4-FFF2-40B4-BE49-F238E27FC236}">
                <a16:creationId xmlns:a16="http://schemas.microsoft.com/office/drawing/2014/main" id="{6547A413-BEDD-4800-A83E-F08A762A9E18}"/>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402590109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Similarity Matching</a:t>
            </a:r>
            <a:br>
              <a:rPr lang="en-US" dirty="0"/>
            </a:br>
            <a:r>
              <a:rPr lang="en-US" dirty="0"/>
              <a:t>Fast Euclidean Distance</a:t>
            </a:r>
          </a:p>
        </p:txBody>
      </p:sp>
      <p:sp>
        <p:nvSpPr>
          <p:cNvPr id="3" name="Content Placeholder 2"/>
          <p:cNvSpPr>
            <a:spLocks noGrp="1"/>
          </p:cNvSpPr>
          <p:nvPr>
            <p:ph idx="1"/>
          </p:nvPr>
        </p:nvSpPr>
        <p:spPr/>
        <p:txBody>
          <a:bodyPr/>
          <a:lstStyle/>
          <a:p>
            <a:endParaRPr lang="en-US" dirty="0"/>
          </a:p>
          <a:p>
            <a:r>
              <a:rPr lang="en-US" dirty="0"/>
              <a:t>smart implementation of distance function</a:t>
            </a:r>
          </a:p>
          <a:p>
            <a:pPr lvl="1"/>
            <a:r>
              <a:rPr lang="en-US" dirty="0"/>
              <a:t>do </a:t>
            </a:r>
            <a:r>
              <a:rPr lang="en-US" dirty="0">
                <a:solidFill>
                  <a:srgbClr val="C00000"/>
                </a:solidFill>
              </a:rPr>
              <a:t>not</a:t>
            </a:r>
            <a:r>
              <a:rPr lang="en-US" dirty="0"/>
              <a:t> compute the square root (of the Euclidean Distance)</a:t>
            </a: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31613A-9AB8-4A88-9FCB-F71C16A9266D}"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mc:AlternateContent xmlns:mc="http://schemas.openxmlformats.org/markup-compatibility/2006" xmlns:a14="http://schemas.microsoft.com/office/drawing/2010/main">
        <mc:Choice Requires="a14">
          <p:sp>
            <p:nvSpPr>
              <p:cNvPr id="7" name="TextBox 6"/>
              <p:cNvSpPr txBox="1"/>
              <p:nvPr/>
            </p:nvSpPr>
            <p:spPr>
              <a:xfrm>
                <a:off x="2667000" y="3448642"/>
                <a:ext cx="3558475" cy="1100558"/>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2400" b="0" i="1" u="none" strike="noStrike" kern="1200" cap="none" spc="0" normalizeH="0" baseline="0" noProof="0" smtClean="0">
                          <a:ln>
                            <a:noFill/>
                          </a:ln>
                          <a:solidFill>
                            <a:prstClr val="black"/>
                          </a:solidFill>
                          <a:effectLst/>
                          <a:uLnTx/>
                          <a:uFillTx/>
                          <a:latin typeface="Cambria Math"/>
                          <a:cs typeface="+mn-cs"/>
                        </a:rPr>
                        <m:t>𝐸𝐷</m:t>
                      </m:r>
                      <m:r>
                        <a:rPr kumimoji="0" lang="en-US" sz="2400" b="0" i="1" u="none" strike="noStrike" kern="1200" cap="none" spc="0" normalizeH="0" baseline="0" noProof="0" smtClean="0">
                          <a:ln>
                            <a:noFill/>
                          </a:ln>
                          <a:solidFill>
                            <a:prstClr val="black"/>
                          </a:solidFill>
                          <a:effectLst/>
                          <a:uLnTx/>
                          <a:uFillTx/>
                          <a:latin typeface="Cambria Math"/>
                          <a:cs typeface="+mn-cs"/>
                        </a:rPr>
                        <m:t>(</m:t>
                      </m:r>
                      <m:r>
                        <a:rPr kumimoji="0" lang="en-US" sz="2400" b="0" i="1" u="none" strike="noStrike" kern="1200" cap="none" spc="0" normalizeH="0" baseline="0" noProof="0" smtClean="0">
                          <a:ln>
                            <a:noFill/>
                          </a:ln>
                          <a:solidFill>
                            <a:prstClr val="black"/>
                          </a:solidFill>
                          <a:effectLst/>
                          <a:uLnTx/>
                          <a:uFillTx/>
                          <a:latin typeface="Cambria Math"/>
                          <a:cs typeface="+mn-cs"/>
                        </a:rPr>
                        <m:t>𝑋</m:t>
                      </m:r>
                      <m:r>
                        <a:rPr kumimoji="0" lang="en-US" sz="2400" b="0" i="1" u="none" strike="noStrike" kern="1200" cap="none" spc="0" normalizeH="0" baseline="0" noProof="0" smtClean="0">
                          <a:ln>
                            <a:noFill/>
                          </a:ln>
                          <a:solidFill>
                            <a:prstClr val="black"/>
                          </a:solidFill>
                          <a:effectLst/>
                          <a:uLnTx/>
                          <a:uFillTx/>
                          <a:latin typeface="Cambria Math"/>
                          <a:cs typeface="+mn-cs"/>
                        </a:rPr>
                        <m:t>,</m:t>
                      </m:r>
                      <m:r>
                        <a:rPr kumimoji="0" lang="en-US" sz="2400" b="0" i="1" u="none" strike="noStrike" kern="1200" cap="none" spc="0" normalizeH="0" baseline="0" noProof="0" smtClean="0">
                          <a:ln>
                            <a:noFill/>
                          </a:ln>
                          <a:solidFill>
                            <a:prstClr val="black"/>
                          </a:solidFill>
                          <a:effectLst/>
                          <a:uLnTx/>
                          <a:uFillTx/>
                          <a:latin typeface="Cambria Math"/>
                          <a:cs typeface="+mn-cs"/>
                        </a:rPr>
                        <m:t>𝑌</m:t>
                      </m:r>
                      <m:r>
                        <a:rPr kumimoji="0" lang="en-US" sz="2400" b="0" i="1" u="none" strike="noStrike" kern="1200" cap="none" spc="0" normalizeH="0" baseline="0" noProof="0" smtClean="0">
                          <a:ln>
                            <a:noFill/>
                          </a:ln>
                          <a:solidFill>
                            <a:prstClr val="black"/>
                          </a:solidFill>
                          <a:effectLst/>
                          <a:uLnTx/>
                          <a:uFillTx/>
                          <a:latin typeface="Cambria Math"/>
                          <a:cs typeface="+mn-cs"/>
                        </a:rPr>
                        <m:t>)=</m:t>
                      </m:r>
                      <m:nary>
                        <m:naryPr>
                          <m:chr m:val="∑"/>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r>
                            <m:rPr>
                              <m:brk m:alnAt="23"/>
                            </m:rPr>
                            <a:rPr kumimoji="0" lang="en-US" sz="2400" b="0" i="1" u="none" strike="noStrike" kern="1200" cap="none" spc="0" normalizeH="0" baseline="0" noProof="0" smtClean="0">
                              <a:ln>
                                <a:noFill/>
                              </a:ln>
                              <a:solidFill>
                                <a:prstClr val="black"/>
                              </a:solidFill>
                              <a:effectLst/>
                              <a:uLnTx/>
                              <a:uFillTx/>
                              <a:latin typeface="Cambria Math"/>
                              <a:cs typeface="+mn-cs"/>
                            </a:rPr>
                            <m:t>𝑖</m:t>
                          </m:r>
                          <m:r>
                            <a:rPr kumimoji="0" lang="en-US" sz="2400" b="0" i="1" u="none" strike="noStrike" kern="1200" cap="none" spc="0" normalizeH="0" baseline="0" noProof="0" smtClean="0">
                              <a:ln>
                                <a:noFill/>
                              </a:ln>
                              <a:solidFill>
                                <a:prstClr val="black"/>
                              </a:solidFill>
                              <a:effectLst/>
                              <a:uLnTx/>
                              <a:uFillTx/>
                              <a:latin typeface="Cambria Math"/>
                              <a:cs typeface="+mn-cs"/>
                            </a:rPr>
                            <m:t>=1</m:t>
                          </m:r>
                        </m:sub>
                        <m:sup>
                          <m:r>
                            <a:rPr kumimoji="0" lang="en-US" sz="2400" b="0" i="1" u="none" strike="noStrike" kern="1200" cap="none" spc="0" normalizeH="0" baseline="0" noProof="0" smtClean="0">
                              <a:ln>
                                <a:noFill/>
                              </a:ln>
                              <a:solidFill>
                                <a:prstClr val="black"/>
                              </a:solidFill>
                              <a:effectLst/>
                              <a:uLnTx/>
                              <a:uFillTx/>
                              <a:latin typeface="Cambria Math"/>
                              <a:cs typeface="+mn-cs"/>
                            </a:rPr>
                            <m:t>𝑛</m:t>
                          </m:r>
                        </m:sup>
                        <m:e>
                          <m:sSup>
                            <m:sSup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d>
                                <m:d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sz="2400" b="0" i="1" u="none" strike="noStrike" kern="1200" cap="none" spc="0" normalizeH="0" baseline="0" noProof="0" smtClean="0">
                                          <a:ln>
                                            <a:noFill/>
                                          </a:ln>
                                          <a:solidFill>
                                            <a:prstClr val="black"/>
                                          </a:solidFill>
                                          <a:effectLst/>
                                          <a:uLnTx/>
                                          <a:uFillTx/>
                                          <a:latin typeface="Cambria Math"/>
                                          <a:cs typeface="+mn-cs"/>
                                        </a:rPr>
                                        <m:t>𝑥</m:t>
                                      </m:r>
                                    </m:e>
                                    <m:sub>
                                      <m:r>
                                        <a:rPr kumimoji="0" lang="en-US" sz="2400" b="0" i="1" u="none" strike="noStrike" kern="1200" cap="none" spc="0" normalizeH="0" baseline="0" noProof="0" smtClean="0">
                                          <a:ln>
                                            <a:noFill/>
                                          </a:ln>
                                          <a:solidFill>
                                            <a:prstClr val="black"/>
                                          </a:solidFill>
                                          <a:effectLst/>
                                          <a:uLnTx/>
                                          <a:uFillTx/>
                                          <a:latin typeface="Cambria Math"/>
                                          <a:cs typeface="+mn-cs"/>
                                        </a:rPr>
                                        <m:t>𝑖</m:t>
                                      </m:r>
                                    </m:sub>
                                  </m:sSub>
                                  <m:r>
                                    <a:rPr kumimoji="0" lang="en-US" sz="2400" b="0" i="1" u="none" strike="noStrike" kern="1200" cap="none" spc="0" normalizeH="0" baseline="0" noProof="0" smtClean="0">
                                      <a:ln>
                                        <a:noFill/>
                                      </a:ln>
                                      <a:solidFill>
                                        <a:prstClr val="black"/>
                                      </a:solidFill>
                                      <a:effectLst/>
                                      <a:uLnTx/>
                                      <a:uFillTx/>
                                      <a:latin typeface="Cambria Math"/>
                                      <a:cs typeface="+mn-cs"/>
                                    </a:rPr>
                                    <m:t>−</m:t>
                                  </m:r>
                                  <m:sSub>
                                    <m:sSub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sz="2400" b="0" i="1" u="none" strike="noStrike" kern="1200" cap="none" spc="0" normalizeH="0" baseline="0" noProof="0" smtClean="0">
                                          <a:ln>
                                            <a:noFill/>
                                          </a:ln>
                                          <a:solidFill>
                                            <a:prstClr val="black"/>
                                          </a:solidFill>
                                          <a:effectLst/>
                                          <a:uLnTx/>
                                          <a:uFillTx/>
                                          <a:latin typeface="Cambria Math"/>
                                          <a:cs typeface="+mn-cs"/>
                                        </a:rPr>
                                        <m:t>𝑦</m:t>
                                      </m:r>
                                    </m:e>
                                    <m:sub>
                                      <m:r>
                                        <a:rPr kumimoji="0" lang="en-US" sz="2400" b="0" i="1" u="none" strike="noStrike" kern="1200" cap="none" spc="0" normalizeH="0" baseline="0" noProof="0" smtClean="0">
                                          <a:ln>
                                            <a:noFill/>
                                          </a:ln>
                                          <a:solidFill>
                                            <a:prstClr val="black"/>
                                          </a:solidFill>
                                          <a:effectLst/>
                                          <a:uLnTx/>
                                          <a:uFillTx/>
                                          <a:latin typeface="Cambria Math"/>
                                          <a:cs typeface="+mn-cs"/>
                                        </a:rPr>
                                        <m:t>𝑖</m:t>
                                      </m:r>
                                    </m:sub>
                                  </m:sSub>
                                </m:e>
                              </m:d>
                            </m:e>
                            <m:sup>
                              <m:r>
                                <a:rPr kumimoji="0" lang="en-US" sz="2400" b="0" i="1" u="none" strike="noStrike" kern="1200" cap="none" spc="0" normalizeH="0" baseline="0" noProof="0" smtClean="0">
                                  <a:ln>
                                    <a:noFill/>
                                  </a:ln>
                                  <a:solidFill>
                                    <a:prstClr val="black"/>
                                  </a:solidFill>
                                  <a:effectLst/>
                                  <a:uLnTx/>
                                  <a:uFillTx/>
                                  <a:latin typeface="Cambria Math"/>
                                  <a:cs typeface="+mn-cs"/>
                                </a:rPr>
                                <m:t>2</m:t>
                              </m:r>
                            </m:sup>
                          </m:sSup>
                        </m:e>
                      </m:nary>
                    </m:oMath>
                  </m:oMathPara>
                </a14:m>
                <a:endParaRPr kumimoji="0" lang="en-US" sz="2400" b="0" i="0" u="none" strike="noStrike" kern="1200" cap="none" spc="0" normalizeH="0" baseline="0" noProof="0" dirty="0">
                  <a:ln>
                    <a:noFill/>
                  </a:ln>
                  <a:solidFill>
                    <a:prstClr val="black"/>
                  </a:solidFill>
                  <a:effectLst/>
                  <a:uLnTx/>
                  <a:uFillTx/>
                  <a:latin typeface="Tahoma" pitchFamily="34" charset="0"/>
                  <a:ea typeface="MS PGothic" pitchFamily="34" charset="-128"/>
                  <a:cs typeface="+mn-cs"/>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2667000" y="3448642"/>
                <a:ext cx="3558475" cy="1100558"/>
              </a:xfrm>
              <a:prstGeom prst="rect">
                <a:avLst/>
              </a:prstGeom>
              <a:blipFill rotWithShape="1">
                <a:blip r:embed="rId2"/>
                <a:stretch>
                  <a:fillRect/>
                </a:stretch>
              </a:blipFill>
            </p:spPr>
            <p:txBody>
              <a:bodyPr/>
              <a:lstStyle/>
              <a:p>
                <a:r>
                  <a:rPr lang="en-US">
                    <a:noFill/>
                  </a:rPr>
                  <a:t> </a:t>
                </a:r>
              </a:p>
            </p:txBody>
          </p:sp>
        </mc:Fallback>
      </mc:AlternateContent>
      <p:sp>
        <p:nvSpPr>
          <p:cNvPr id="5" name="Footer Placeholder 4">
            <a:extLst>
              <a:ext uri="{FF2B5EF4-FFF2-40B4-BE49-F238E27FC236}">
                <a16:creationId xmlns:a16="http://schemas.microsoft.com/office/drawing/2014/main" id="{1C544591-8EA0-480D-B90F-2D5989619C6A}"/>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36743691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Similarity Matching</a:t>
            </a:r>
            <a:br>
              <a:rPr lang="en-US" dirty="0"/>
            </a:br>
            <a:r>
              <a:rPr lang="en-US" dirty="0"/>
              <a:t>Fast Euclidean Distance</a:t>
            </a:r>
          </a:p>
        </p:txBody>
      </p:sp>
      <p:sp>
        <p:nvSpPr>
          <p:cNvPr id="3" name="Content Placeholder 2"/>
          <p:cNvSpPr>
            <a:spLocks noGrp="1"/>
          </p:cNvSpPr>
          <p:nvPr>
            <p:ph idx="1"/>
          </p:nvPr>
        </p:nvSpPr>
        <p:spPr/>
        <p:txBody>
          <a:bodyPr/>
          <a:lstStyle/>
          <a:p>
            <a:endParaRPr lang="en-US" dirty="0"/>
          </a:p>
          <a:p>
            <a:r>
              <a:rPr lang="en-US" dirty="0"/>
              <a:t>smart implementation of distance function</a:t>
            </a:r>
          </a:p>
          <a:p>
            <a:pPr lvl="1"/>
            <a:r>
              <a:rPr lang="en-US" dirty="0"/>
              <a:t>do </a:t>
            </a:r>
            <a:r>
              <a:rPr lang="en-US" dirty="0">
                <a:solidFill>
                  <a:srgbClr val="C00000"/>
                </a:solidFill>
              </a:rPr>
              <a:t>not</a:t>
            </a:r>
            <a:r>
              <a:rPr lang="en-US" dirty="0"/>
              <a:t> compute the square root (of the Euclidean Distance)</a:t>
            </a:r>
          </a:p>
          <a:p>
            <a:endParaRPr lang="en-US" dirty="0"/>
          </a:p>
          <a:p>
            <a:endParaRPr lang="en-US" dirty="0"/>
          </a:p>
          <a:p>
            <a:endParaRPr lang="en-US" dirty="0"/>
          </a:p>
          <a:p>
            <a:endParaRPr lang="en-US" dirty="0"/>
          </a:p>
          <a:p>
            <a:r>
              <a:rPr lang="en-US" dirty="0"/>
              <a:t>does not alter the results</a:t>
            </a:r>
          </a:p>
          <a:p>
            <a:r>
              <a:rPr lang="en-US" dirty="0"/>
              <a:t>saves precious CPU cycles</a:t>
            </a:r>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31613A-9AB8-4A88-9FCB-F71C16A9266D}"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mc:AlternateContent xmlns:mc="http://schemas.openxmlformats.org/markup-compatibility/2006" xmlns:a14="http://schemas.microsoft.com/office/drawing/2010/main">
        <mc:Choice Requires="a14">
          <p:sp>
            <p:nvSpPr>
              <p:cNvPr id="6" name="TextBox 5"/>
              <p:cNvSpPr txBox="1"/>
              <p:nvPr/>
            </p:nvSpPr>
            <p:spPr>
              <a:xfrm>
                <a:off x="2667000" y="3448642"/>
                <a:ext cx="3558475" cy="1100558"/>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2400" b="0" i="1" u="none" strike="noStrike" kern="1200" cap="none" spc="0" normalizeH="0" baseline="0" noProof="0" smtClean="0">
                          <a:ln>
                            <a:noFill/>
                          </a:ln>
                          <a:solidFill>
                            <a:prstClr val="black"/>
                          </a:solidFill>
                          <a:effectLst/>
                          <a:uLnTx/>
                          <a:uFillTx/>
                          <a:latin typeface="Cambria Math"/>
                          <a:cs typeface="+mn-cs"/>
                        </a:rPr>
                        <m:t>𝐸𝐷</m:t>
                      </m:r>
                      <m:r>
                        <a:rPr kumimoji="0" lang="en-US" sz="2400" b="0" i="1" u="none" strike="noStrike" kern="1200" cap="none" spc="0" normalizeH="0" baseline="0" noProof="0" smtClean="0">
                          <a:ln>
                            <a:noFill/>
                          </a:ln>
                          <a:solidFill>
                            <a:prstClr val="black"/>
                          </a:solidFill>
                          <a:effectLst/>
                          <a:uLnTx/>
                          <a:uFillTx/>
                          <a:latin typeface="Cambria Math"/>
                          <a:cs typeface="+mn-cs"/>
                        </a:rPr>
                        <m:t>(</m:t>
                      </m:r>
                      <m:r>
                        <a:rPr kumimoji="0" lang="en-US" sz="2400" b="0" i="1" u="none" strike="noStrike" kern="1200" cap="none" spc="0" normalizeH="0" baseline="0" noProof="0" smtClean="0">
                          <a:ln>
                            <a:noFill/>
                          </a:ln>
                          <a:solidFill>
                            <a:prstClr val="black"/>
                          </a:solidFill>
                          <a:effectLst/>
                          <a:uLnTx/>
                          <a:uFillTx/>
                          <a:latin typeface="Cambria Math"/>
                          <a:cs typeface="+mn-cs"/>
                        </a:rPr>
                        <m:t>𝑋</m:t>
                      </m:r>
                      <m:r>
                        <a:rPr kumimoji="0" lang="en-US" sz="2400" b="0" i="1" u="none" strike="noStrike" kern="1200" cap="none" spc="0" normalizeH="0" baseline="0" noProof="0" smtClean="0">
                          <a:ln>
                            <a:noFill/>
                          </a:ln>
                          <a:solidFill>
                            <a:prstClr val="black"/>
                          </a:solidFill>
                          <a:effectLst/>
                          <a:uLnTx/>
                          <a:uFillTx/>
                          <a:latin typeface="Cambria Math"/>
                          <a:cs typeface="+mn-cs"/>
                        </a:rPr>
                        <m:t>,</m:t>
                      </m:r>
                      <m:r>
                        <a:rPr kumimoji="0" lang="en-US" sz="2400" b="0" i="1" u="none" strike="noStrike" kern="1200" cap="none" spc="0" normalizeH="0" baseline="0" noProof="0" smtClean="0">
                          <a:ln>
                            <a:noFill/>
                          </a:ln>
                          <a:solidFill>
                            <a:prstClr val="black"/>
                          </a:solidFill>
                          <a:effectLst/>
                          <a:uLnTx/>
                          <a:uFillTx/>
                          <a:latin typeface="Cambria Math"/>
                          <a:cs typeface="+mn-cs"/>
                        </a:rPr>
                        <m:t>𝑌</m:t>
                      </m:r>
                      <m:r>
                        <a:rPr kumimoji="0" lang="en-US" sz="2400" b="0" i="1" u="none" strike="noStrike" kern="1200" cap="none" spc="0" normalizeH="0" baseline="0" noProof="0" smtClean="0">
                          <a:ln>
                            <a:noFill/>
                          </a:ln>
                          <a:solidFill>
                            <a:prstClr val="black"/>
                          </a:solidFill>
                          <a:effectLst/>
                          <a:uLnTx/>
                          <a:uFillTx/>
                          <a:latin typeface="Cambria Math"/>
                          <a:cs typeface="+mn-cs"/>
                        </a:rPr>
                        <m:t>)=</m:t>
                      </m:r>
                      <m:nary>
                        <m:naryPr>
                          <m:chr m:val="∑"/>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r>
                            <m:rPr>
                              <m:brk m:alnAt="23"/>
                            </m:rPr>
                            <a:rPr kumimoji="0" lang="en-US" sz="2400" b="0" i="1" u="none" strike="noStrike" kern="1200" cap="none" spc="0" normalizeH="0" baseline="0" noProof="0" smtClean="0">
                              <a:ln>
                                <a:noFill/>
                              </a:ln>
                              <a:solidFill>
                                <a:prstClr val="black"/>
                              </a:solidFill>
                              <a:effectLst/>
                              <a:uLnTx/>
                              <a:uFillTx/>
                              <a:latin typeface="Cambria Math"/>
                              <a:cs typeface="+mn-cs"/>
                            </a:rPr>
                            <m:t>𝑖</m:t>
                          </m:r>
                          <m:r>
                            <a:rPr kumimoji="0" lang="en-US" sz="2400" b="0" i="1" u="none" strike="noStrike" kern="1200" cap="none" spc="0" normalizeH="0" baseline="0" noProof="0" smtClean="0">
                              <a:ln>
                                <a:noFill/>
                              </a:ln>
                              <a:solidFill>
                                <a:prstClr val="black"/>
                              </a:solidFill>
                              <a:effectLst/>
                              <a:uLnTx/>
                              <a:uFillTx/>
                              <a:latin typeface="Cambria Math"/>
                              <a:cs typeface="+mn-cs"/>
                            </a:rPr>
                            <m:t>=1</m:t>
                          </m:r>
                        </m:sub>
                        <m:sup>
                          <m:r>
                            <a:rPr kumimoji="0" lang="en-US" sz="2400" b="0" i="1" u="none" strike="noStrike" kern="1200" cap="none" spc="0" normalizeH="0" baseline="0" noProof="0" smtClean="0">
                              <a:ln>
                                <a:noFill/>
                              </a:ln>
                              <a:solidFill>
                                <a:prstClr val="black"/>
                              </a:solidFill>
                              <a:effectLst/>
                              <a:uLnTx/>
                              <a:uFillTx/>
                              <a:latin typeface="Cambria Math"/>
                              <a:cs typeface="+mn-cs"/>
                            </a:rPr>
                            <m:t>𝑛</m:t>
                          </m:r>
                        </m:sup>
                        <m:e>
                          <m:sSup>
                            <m:sSup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d>
                                <m:d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sz="2400" b="0" i="1" u="none" strike="noStrike" kern="1200" cap="none" spc="0" normalizeH="0" baseline="0" noProof="0" smtClean="0">
                                          <a:ln>
                                            <a:noFill/>
                                          </a:ln>
                                          <a:solidFill>
                                            <a:prstClr val="black"/>
                                          </a:solidFill>
                                          <a:effectLst/>
                                          <a:uLnTx/>
                                          <a:uFillTx/>
                                          <a:latin typeface="Cambria Math"/>
                                          <a:cs typeface="+mn-cs"/>
                                        </a:rPr>
                                        <m:t>𝑥</m:t>
                                      </m:r>
                                    </m:e>
                                    <m:sub>
                                      <m:r>
                                        <a:rPr kumimoji="0" lang="en-US" sz="2400" b="0" i="1" u="none" strike="noStrike" kern="1200" cap="none" spc="0" normalizeH="0" baseline="0" noProof="0" smtClean="0">
                                          <a:ln>
                                            <a:noFill/>
                                          </a:ln>
                                          <a:solidFill>
                                            <a:prstClr val="black"/>
                                          </a:solidFill>
                                          <a:effectLst/>
                                          <a:uLnTx/>
                                          <a:uFillTx/>
                                          <a:latin typeface="Cambria Math"/>
                                          <a:cs typeface="+mn-cs"/>
                                        </a:rPr>
                                        <m:t>𝑖</m:t>
                                      </m:r>
                                    </m:sub>
                                  </m:sSub>
                                  <m:r>
                                    <a:rPr kumimoji="0" lang="en-US" sz="2400" b="0" i="1" u="none" strike="noStrike" kern="1200" cap="none" spc="0" normalizeH="0" baseline="0" noProof="0" smtClean="0">
                                      <a:ln>
                                        <a:noFill/>
                                      </a:ln>
                                      <a:solidFill>
                                        <a:prstClr val="black"/>
                                      </a:solidFill>
                                      <a:effectLst/>
                                      <a:uLnTx/>
                                      <a:uFillTx/>
                                      <a:latin typeface="Cambria Math"/>
                                      <a:cs typeface="+mn-cs"/>
                                    </a:rPr>
                                    <m:t>−</m:t>
                                  </m:r>
                                  <m:sSub>
                                    <m:sSub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sz="2400" b="0" i="1" u="none" strike="noStrike" kern="1200" cap="none" spc="0" normalizeH="0" baseline="0" noProof="0" smtClean="0">
                                          <a:ln>
                                            <a:noFill/>
                                          </a:ln>
                                          <a:solidFill>
                                            <a:prstClr val="black"/>
                                          </a:solidFill>
                                          <a:effectLst/>
                                          <a:uLnTx/>
                                          <a:uFillTx/>
                                          <a:latin typeface="Cambria Math"/>
                                          <a:cs typeface="+mn-cs"/>
                                        </a:rPr>
                                        <m:t>𝑦</m:t>
                                      </m:r>
                                    </m:e>
                                    <m:sub>
                                      <m:r>
                                        <a:rPr kumimoji="0" lang="en-US" sz="2400" b="0" i="1" u="none" strike="noStrike" kern="1200" cap="none" spc="0" normalizeH="0" baseline="0" noProof="0" smtClean="0">
                                          <a:ln>
                                            <a:noFill/>
                                          </a:ln>
                                          <a:solidFill>
                                            <a:prstClr val="black"/>
                                          </a:solidFill>
                                          <a:effectLst/>
                                          <a:uLnTx/>
                                          <a:uFillTx/>
                                          <a:latin typeface="Cambria Math"/>
                                          <a:cs typeface="+mn-cs"/>
                                        </a:rPr>
                                        <m:t>𝑖</m:t>
                                      </m:r>
                                    </m:sub>
                                  </m:sSub>
                                </m:e>
                              </m:d>
                            </m:e>
                            <m:sup>
                              <m:r>
                                <a:rPr kumimoji="0" lang="en-US" sz="2400" b="0" i="1" u="none" strike="noStrike" kern="1200" cap="none" spc="0" normalizeH="0" baseline="0" noProof="0" smtClean="0">
                                  <a:ln>
                                    <a:noFill/>
                                  </a:ln>
                                  <a:solidFill>
                                    <a:prstClr val="black"/>
                                  </a:solidFill>
                                  <a:effectLst/>
                                  <a:uLnTx/>
                                  <a:uFillTx/>
                                  <a:latin typeface="Cambria Math"/>
                                  <a:cs typeface="+mn-cs"/>
                                </a:rPr>
                                <m:t>2</m:t>
                              </m:r>
                            </m:sup>
                          </m:sSup>
                        </m:e>
                      </m:nary>
                    </m:oMath>
                  </m:oMathPara>
                </a14:m>
                <a:endParaRPr kumimoji="0" lang="en-US" sz="2400" b="0" i="0" u="none" strike="noStrike" kern="1200" cap="none" spc="0" normalizeH="0" baseline="0" noProof="0" dirty="0">
                  <a:ln>
                    <a:noFill/>
                  </a:ln>
                  <a:solidFill>
                    <a:prstClr val="black"/>
                  </a:solidFill>
                  <a:effectLst/>
                  <a:uLnTx/>
                  <a:uFillTx/>
                  <a:latin typeface="Tahoma" pitchFamily="34" charset="0"/>
                  <a:ea typeface="MS PGothic" pitchFamily="34" charset="-128"/>
                  <a:cs typeface="+mn-cs"/>
                </a:endParaRPr>
              </a:p>
            </p:txBody>
          </p:sp>
        </mc:Choice>
        <mc:Fallback xmlns="">
          <p:sp>
            <p:nvSpPr>
              <p:cNvPr id="6" name="TextBox 5"/>
              <p:cNvSpPr txBox="1">
                <a:spLocks noRot="1" noChangeAspect="1" noMove="1" noResize="1" noEditPoints="1" noAdjustHandles="1" noChangeArrowheads="1" noChangeShapeType="1" noTextEdit="1"/>
              </p:cNvSpPr>
              <p:nvPr/>
            </p:nvSpPr>
            <p:spPr>
              <a:xfrm>
                <a:off x="2667000" y="3448642"/>
                <a:ext cx="3558475" cy="1100558"/>
              </a:xfrm>
              <a:prstGeom prst="rect">
                <a:avLst/>
              </a:prstGeom>
              <a:blipFill rotWithShape="1">
                <a:blip r:embed="rId3"/>
                <a:stretch>
                  <a:fillRect/>
                </a:stretch>
              </a:blipFill>
            </p:spPr>
            <p:txBody>
              <a:bodyPr/>
              <a:lstStyle/>
              <a:p>
                <a:r>
                  <a:rPr lang="en-US">
                    <a:noFill/>
                  </a:rPr>
                  <a:t> </a:t>
                </a:r>
              </a:p>
            </p:txBody>
          </p:sp>
        </mc:Fallback>
      </mc:AlternateContent>
      <p:sp>
        <p:nvSpPr>
          <p:cNvPr id="5" name="Footer Placeholder 4">
            <a:extLst>
              <a:ext uri="{FF2B5EF4-FFF2-40B4-BE49-F238E27FC236}">
                <a16:creationId xmlns:a16="http://schemas.microsoft.com/office/drawing/2014/main" id="{EB556542-C6E2-4660-9372-573A44FA8F65}"/>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4173391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Similarity Matching</a:t>
            </a:r>
            <a:br>
              <a:rPr lang="en-US" dirty="0"/>
            </a:br>
            <a:r>
              <a:rPr lang="en-US" dirty="0"/>
              <a:t>Fast Euclidean Distance</a:t>
            </a:r>
          </a:p>
        </p:txBody>
      </p:sp>
      <p:sp>
        <p:nvSpPr>
          <p:cNvPr id="3" name="Content Placeholder 2"/>
          <p:cNvSpPr>
            <a:spLocks noGrp="1"/>
          </p:cNvSpPr>
          <p:nvPr>
            <p:ph idx="1"/>
          </p:nvPr>
        </p:nvSpPr>
        <p:spPr>
          <a:xfrm>
            <a:off x="457200" y="2249488"/>
            <a:ext cx="8382000" cy="4324350"/>
          </a:xfrm>
        </p:spPr>
        <p:txBody>
          <a:bodyPr/>
          <a:lstStyle/>
          <a:p>
            <a:endParaRPr lang="en-US" dirty="0"/>
          </a:p>
          <a:p>
            <a:r>
              <a:rPr lang="en-US" dirty="0"/>
              <a:t>early abandoning</a:t>
            </a:r>
          </a:p>
          <a:p>
            <a:pPr lvl="1"/>
            <a:r>
              <a:rPr lang="en-US" dirty="0">
                <a:solidFill>
                  <a:srgbClr val="C00000"/>
                </a:solidFill>
              </a:rPr>
              <a:t>stop</a:t>
            </a:r>
            <a:r>
              <a:rPr lang="en-US" dirty="0"/>
              <a:t> the distance computation as soon as it exceeds the value of </a:t>
            </a:r>
            <a:r>
              <a:rPr lang="en-US" dirty="0" err="1"/>
              <a:t>bsf</a:t>
            </a:r>
            <a:endParaRPr lang="en-US" dirty="0"/>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31613A-9AB8-4A88-9FCB-F71C16A9266D}"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mc:AlternateContent xmlns:mc="http://schemas.openxmlformats.org/markup-compatibility/2006" xmlns:a14="http://schemas.microsoft.com/office/drawing/2010/main">
        <mc:Choice Requires="a14">
          <p:sp>
            <p:nvSpPr>
              <p:cNvPr id="6" name="TextBox 5"/>
              <p:cNvSpPr txBox="1"/>
              <p:nvPr/>
            </p:nvSpPr>
            <p:spPr>
              <a:xfrm>
                <a:off x="2667000" y="3448642"/>
                <a:ext cx="5133521" cy="1100558"/>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2400" b="0" i="1" u="none" strike="noStrike" kern="1200" cap="none" spc="0" normalizeH="0" baseline="0" noProof="0" smtClean="0">
                          <a:ln>
                            <a:noFill/>
                          </a:ln>
                          <a:solidFill>
                            <a:prstClr val="black"/>
                          </a:solidFill>
                          <a:effectLst/>
                          <a:uLnTx/>
                          <a:uFillTx/>
                          <a:latin typeface="Cambria Math"/>
                          <a:cs typeface="+mn-cs"/>
                        </a:rPr>
                        <m:t>𝐸𝐷</m:t>
                      </m:r>
                      <m:d>
                        <m:d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a:rPr kumimoji="0" lang="en-US" sz="2400" b="0" i="1" u="none" strike="noStrike" kern="1200" cap="none" spc="0" normalizeH="0" baseline="0" noProof="0" smtClean="0">
                              <a:ln>
                                <a:noFill/>
                              </a:ln>
                              <a:solidFill>
                                <a:prstClr val="black"/>
                              </a:solidFill>
                              <a:effectLst/>
                              <a:uLnTx/>
                              <a:uFillTx/>
                              <a:latin typeface="Cambria Math"/>
                              <a:cs typeface="+mn-cs"/>
                            </a:rPr>
                            <m:t>𝑋</m:t>
                          </m:r>
                          <m:r>
                            <a:rPr kumimoji="0" lang="en-US" sz="2400" b="0" i="1" u="none" strike="noStrike" kern="1200" cap="none" spc="0" normalizeH="0" baseline="0" noProof="0" smtClean="0">
                              <a:ln>
                                <a:noFill/>
                              </a:ln>
                              <a:solidFill>
                                <a:prstClr val="black"/>
                              </a:solidFill>
                              <a:effectLst/>
                              <a:uLnTx/>
                              <a:uFillTx/>
                              <a:latin typeface="Cambria Math"/>
                              <a:cs typeface="+mn-cs"/>
                            </a:rPr>
                            <m:t>,</m:t>
                          </m:r>
                          <m:r>
                            <a:rPr kumimoji="0" lang="en-US" sz="2400" b="0" i="1" u="none" strike="noStrike" kern="1200" cap="none" spc="0" normalizeH="0" baseline="0" noProof="0" smtClean="0">
                              <a:ln>
                                <a:noFill/>
                              </a:ln>
                              <a:solidFill>
                                <a:prstClr val="black"/>
                              </a:solidFill>
                              <a:effectLst/>
                              <a:uLnTx/>
                              <a:uFillTx/>
                              <a:latin typeface="Cambria Math"/>
                              <a:cs typeface="+mn-cs"/>
                            </a:rPr>
                            <m:t>𝑌</m:t>
                          </m:r>
                        </m:e>
                      </m:d>
                      <m:r>
                        <a:rPr kumimoji="0" lang="en-US" sz="2400" b="0" i="1" u="none" strike="noStrike" kern="1200" cap="none" spc="0" normalizeH="0" baseline="0" noProof="0" smtClean="0">
                          <a:ln>
                            <a:noFill/>
                          </a:ln>
                          <a:solidFill>
                            <a:prstClr val="black"/>
                          </a:solidFill>
                          <a:effectLst/>
                          <a:uLnTx/>
                          <a:uFillTx/>
                          <a:latin typeface="Cambria Math"/>
                          <a:cs typeface="+mn-cs"/>
                        </a:rPr>
                        <m:t>=</m:t>
                      </m:r>
                      <m:nary>
                        <m:naryPr>
                          <m:chr m:val="∑"/>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r>
                            <m:rPr>
                              <m:brk m:alnAt="23"/>
                            </m:rPr>
                            <a:rPr kumimoji="0" lang="en-US" sz="2400" b="0" i="1" u="none" strike="noStrike" kern="1200" cap="none" spc="0" normalizeH="0" baseline="0" noProof="0" smtClean="0">
                              <a:ln>
                                <a:noFill/>
                              </a:ln>
                              <a:solidFill>
                                <a:prstClr val="black"/>
                              </a:solidFill>
                              <a:effectLst/>
                              <a:uLnTx/>
                              <a:uFillTx/>
                              <a:latin typeface="Cambria Math"/>
                              <a:cs typeface="+mn-cs"/>
                            </a:rPr>
                            <m:t>𝑖</m:t>
                          </m:r>
                          <m:r>
                            <a:rPr kumimoji="0" lang="en-US" sz="2400" b="0" i="1" u="none" strike="noStrike" kern="1200" cap="none" spc="0" normalizeH="0" baseline="0" noProof="0" smtClean="0">
                              <a:ln>
                                <a:noFill/>
                              </a:ln>
                              <a:solidFill>
                                <a:prstClr val="black"/>
                              </a:solidFill>
                              <a:effectLst/>
                              <a:uLnTx/>
                              <a:uFillTx/>
                              <a:latin typeface="Cambria Math"/>
                              <a:cs typeface="+mn-cs"/>
                            </a:rPr>
                            <m:t>=1</m:t>
                          </m:r>
                        </m:sub>
                        <m:sup>
                          <m:r>
                            <a:rPr kumimoji="0" lang="en-US" sz="2400" b="0" i="1" u="none" strike="noStrike" kern="1200" cap="none" spc="0" normalizeH="0" baseline="0" noProof="0" smtClean="0">
                              <a:ln>
                                <a:noFill/>
                              </a:ln>
                              <a:solidFill>
                                <a:prstClr val="black"/>
                              </a:solidFill>
                              <a:effectLst/>
                              <a:uLnTx/>
                              <a:uFillTx/>
                              <a:latin typeface="Cambria Math"/>
                              <a:cs typeface="+mn-cs"/>
                            </a:rPr>
                            <m:t>𝑚</m:t>
                          </m:r>
                        </m:sup>
                        <m:e>
                          <m:sSup>
                            <m:sSup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d>
                                <m:d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sz="2400" b="0" i="1" u="none" strike="noStrike" kern="1200" cap="none" spc="0" normalizeH="0" baseline="0" noProof="0" smtClean="0">
                                          <a:ln>
                                            <a:noFill/>
                                          </a:ln>
                                          <a:solidFill>
                                            <a:prstClr val="black"/>
                                          </a:solidFill>
                                          <a:effectLst/>
                                          <a:uLnTx/>
                                          <a:uFillTx/>
                                          <a:latin typeface="Cambria Math"/>
                                          <a:cs typeface="+mn-cs"/>
                                        </a:rPr>
                                        <m:t>𝑥</m:t>
                                      </m:r>
                                    </m:e>
                                    <m:sub>
                                      <m:r>
                                        <a:rPr kumimoji="0" lang="en-US" sz="2400" b="0" i="1" u="none" strike="noStrike" kern="1200" cap="none" spc="0" normalizeH="0" baseline="0" noProof="0" smtClean="0">
                                          <a:ln>
                                            <a:noFill/>
                                          </a:ln>
                                          <a:solidFill>
                                            <a:prstClr val="black"/>
                                          </a:solidFill>
                                          <a:effectLst/>
                                          <a:uLnTx/>
                                          <a:uFillTx/>
                                          <a:latin typeface="Cambria Math"/>
                                          <a:cs typeface="+mn-cs"/>
                                        </a:rPr>
                                        <m:t>𝑖</m:t>
                                      </m:r>
                                    </m:sub>
                                  </m:sSub>
                                  <m:r>
                                    <a:rPr kumimoji="0" lang="en-US" sz="2400" b="0" i="1" u="none" strike="noStrike" kern="1200" cap="none" spc="0" normalizeH="0" baseline="0" noProof="0" smtClean="0">
                                      <a:ln>
                                        <a:noFill/>
                                      </a:ln>
                                      <a:solidFill>
                                        <a:prstClr val="black"/>
                                      </a:solidFill>
                                      <a:effectLst/>
                                      <a:uLnTx/>
                                      <a:uFillTx/>
                                      <a:latin typeface="Cambria Math"/>
                                      <a:cs typeface="+mn-cs"/>
                                    </a:rPr>
                                    <m:t>−</m:t>
                                  </m:r>
                                  <m:sSub>
                                    <m:sSub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sz="2400" b="0" i="1" u="none" strike="noStrike" kern="1200" cap="none" spc="0" normalizeH="0" baseline="0" noProof="0" smtClean="0">
                                          <a:ln>
                                            <a:noFill/>
                                          </a:ln>
                                          <a:solidFill>
                                            <a:prstClr val="black"/>
                                          </a:solidFill>
                                          <a:effectLst/>
                                          <a:uLnTx/>
                                          <a:uFillTx/>
                                          <a:latin typeface="Cambria Math"/>
                                          <a:cs typeface="+mn-cs"/>
                                        </a:rPr>
                                        <m:t>𝑦</m:t>
                                      </m:r>
                                    </m:e>
                                    <m:sub>
                                      <m:r>
                                        <a:rPr kumimoji="0" lang="en-US" sz="2400" b="0" i="1" u="none" strike="noStrike" kern="1200" cap="none" spc="0" normalizeH="0" baseline="0" noProof="0" smtClean="0">
                                          <a:ln>
                                            <a:noFill/>
                                          </a:ln>
                                          <a:solidFill>
                                            <a:prstClr val="black"/>
                                          </a:solidFill>
                                          <a:effectLst/>
                                          <a:uLnTx/>
                                          <a:uFillTx/>
                                          <a:latin typeface="Cambria Math"/>
                                          <a:cs typeface="+mn-cs"/>
                                        </a:rPr>
                                        <m:t>𝑖</m:t>
                                      </m:r>
                                    </m:sub>
                                  </m:sSub>
                                </m:e>
                              </m:d>
                            </m:e>
                            <m:sup>
                              <m:r>
                                <a:rPr kumimoji="0" lang="en-US" sz="2400" b="0" i="1" u="none" strike="noStrike" kern="1200" cap="none" spc="0" normalizeH="0" baseline="0" noProof="0" smtClean="0">
                                  <a:ln>
                                    <a:noFill/>
                                  </a:ln>
                                  <a:solidFill>
                                    <a:prstClr val="black"/>
                                  </a:solidFill>
                                  <a:effectLst/>
                                  <a:uLnTx/>
                                  <a:uFillTx/>
                                  <a:latin typeface="Cambria Math"/>
                                  <a:cs typeface="+mn-cs"/>
                                </a:rPr>
                                <m:t>2</m:t>
                              </m:r>
                            </m:sup>
                          </m:sSup>
                        </m:e>
                      </m:nary>
                      <m:r>
                        <a:rPr kumimoji="0" lang="en-US" sz="2400" b="0" i="1" u="none" strike="noStrike" kern="1200" cap="none" spc="0" normalizeH="0" baseline="0" noProof="0" smtClean="0">
                          <a:ln>
                            <a:noFill/>
                          </a:ln>
                          <a:solidFill>
                            <a:prstClr val="black"/>
                          </a:solidFill>
                          <a:effectLst/>
                          <a:uLnTx/>
                          <a:uFillTx/>
                          <a:latin typeface="Cambria Math"/>
                          <a:cs typeface="+mn-cs"/>
                        </a:rPr>
                        <m:t>,  </m:t>
                      </m:r>
                      <m:r>
                        <a:rPr kumimoji="0" lang="en-US" sz="2400" b="0" i="1" u="none" strike="noStrike" kern="1200" cap="none" spc="0" normalizeH="0" baseline="0" noProof="0" smtClean="0">
                          <a:ln>
                            <a:noFill/>
                          </a:ln>
                          <a:solidFill>
                            <a:prstClr val="black"/>
                          </a:solidFill>
                          <a:effectLst/>
                          <a:uLnTx/>
                          <a:uFillTx/>
                          <a:latin typeface="Cambria Math"/>
                          <a:cs typeface="+mn-cs"/>
                        </a:rPr>
                        <m:t>𝑚</m:t>
                      </m:r>
                      <m:r>
                        <a:rPr kumimoji="0" lang="en-US" sz="2400" b="0" i="1" u="none" strike="noStrike" kern="1200" cap="none" spc="0" normalizeH="0" baseline="0" noProof="0" smtClean="0">
                          <a:ln>
                            <a:noFill/>
                          </a:ln>
                          <a:solidFill>
                            <a:prstClr val="black"/>
                          </a:solidFill>
                          <a:effectLst/>
                          <a:uLnTx/>
                          <a:uFillTx/>
                          <a:latin typeface="Cambria Math"/>
                          <a:ea typeface="Cambria Math"/>
                          <a:cs typeface="+mn-cs"/>
                        </a:rPr>
                        <m:t>≤</m:t>
                      </m:r>
                      <m:r>
                        <a:rPr kumimoji="0" lang="en-US" sz="2400" b="0" i="1" u="none" strike="noStrike" kern="1200" cap="none" spc="0" normalizeH="0" baseline="0" noProof="0" smtClean="0">
                          <a:ln>
                            <a:noFill/>
                          </a:ln>
                          <a:solidFill>
                            <a:prstClr val="black"/>
                          </a:solidFill>
                          <a:effectLst/>
                          <a:uLnTx/>
                          <a:uFillTx/>
                          <a:latin typeface="Cambria Math"/>
                          <a:ea typeface="Cambria Math"/>
                          <a:cs typeface="+mn-cs"/>
                        </a:rPr>
                        <m:t>𝑛</m:t>
                      </m:r>
                    </m:oMath>
                  </m:oMathPara>
                </a14:m>
                <a:endParaRPr kumimoji="0" lang="en-US" sz="2400" b="0" i="0" u="none" strike="noStrike" kern="1200" cap="none" spc="0" normalizeH="0" baseline="0" noProof="0" dirty="0">
                  <a:ln>
                    <a:noFill/>
                  </a:ln>
                  <a:solidFill>
                    <a:prstClr val="black"/>
                  </a:solidFill>
                  <a:effectLst/>
                  <a:uLnTx/>
                  <a:uFillTx/>
                  <a:latin typeface="Tahoma" pitchFamily="34" charset="0"/>
                  <a:ea typeface="MS PGothic" pitchFamily="34" charset="-128"/>
                  <a:cs typeface="+mn-cs"/>
                </a:endParaRPr>
              </a:p>
            </p:txBody>
          </p:sp>
        </mc:Choice>
        <mc:Fallback xmlns="">
          <p:sp>
            <p:nvSpPr>
              <p:cNvPr id="6" name="TextBox 5"/>
              <p:cNvSpPr txBox="1">
                <a:spLocks noRot="1" noChangeAspect="1" noMove="1" noResize="1" noEditPoints="1" noAdjustHandles="1" noChangeArrowheads="1" noChangeShapeType="1" noTextEdit="1"/>
              </p:cNvSpPr>
              <p:nvPr/>
            </p:nvSpPr>
            <p:spPr>
              <a:xfrm>
                <a:off x="2667000" y="3448642"/>
                <a:ext cx="5133521" cy="1100558"/>
              </a:xfrm>
              <a:prstGeom prst="rect">
                <a:avLst/>
              </a:prstGeom>
              <a:blipFill rotWithShape="1">
                <a:blip r:embed="rId2"/>
                <a:stretch>
                  <a:fillRect/>
                </a:stretch>
              </a:blipFill>
            </p:spPr>
            <p:txBody>
              <a:bodyPr/>
              <a:lstStyle/>
              <a:p>
                <a:r>
                  <a:rPr lang="en-US">
                    <a:noFill/>
                  </a:rPr>
                  <a:t> </a:t>
                </a:r>
              </a:p>
            </p:txBody>
          </p:sp>
        </mc:Fallback>
      </mc:AlternateContent>
      <p:sp>
        <p:nvSpPr>
          <p:cNvPr id="5" name="Footer Placeholder 4">
            <a:extLst>
              <a:ext uri="{FF2B5EF4-FFF2-40B4-BE49-F238E27FC236}">
                <a16:creationId xmlns:a16="http://schemas.microsoft.com/office/drawing/2014/main" id="{B43C48E8-FC88-439F-B4B0-622334385607}"/>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969023398"/>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Similarity Matching</a:t>
            </a:r>
            <a:br>
              <a:rPr lang="en-US" dirty="0"/>
            </a:br>
            <a:r>
              <a:rPr lang="en-US" dirty="0"/>
              <a:t>Fast Euclidean Distance</a:t>
            </a:r>
          </a:p>
        </p:txBody>
      </p:sp>
      <p:sp>
        <p:nvSpPr>
          <p:cNvPr id="3" name="Content Placeholder 2"/>
          <p:cNvSpPr>
            <a:spLocks noGrp="1"/>
          </p:cNvSpPr>
          <p:nvPr>
            <p:ph idx="1"/>
          </p:nvPr>
        </p:nvSpPr>
        <p:spPr>
          <a:xfrm>
            <a:off x="457200" y="2249488"/>
            <a:ext cx="8382000" cy="4324350"/>
          </a:xfrm>
        </p:spPr>
        <p:txBody>
          <a:bodyPr/>
          <a:lstStyle/>
          <a:p>
            <a:endParaRPr lang="en-US" dirty="0"/>
          </a:p>
          <a:p>
            <a:r>
              <a:rPr lang="en-US" dirty="0"/>
              <a:t>early abandoning</a:t>
            </a:r>
          </a:p>
          <a:p>
            <a:pPr lvl="1"/>
            <a:r>
              <a:rPr lang="en-US" dirty="0">
                <a:solidFill>
                  <a:srgbClr val="C00000"/>
                </a:solidFill>
              </a:rPr>
              <a:t>stop</a:t>
            </a:r>
            <a:r>
              <a:rPr lang="en-US" dirty="0"/>
              <a:t> the distance computation as soon as it exceeds the value of </a:t>
            </a:r>
            <a:r>
              <a:rPr lang="en-US" dirty="0" err="1"/>
              <a:t>bsf</a:t>
            </a:r>
            <a:endParaRPr lang="en-US" dirty="0"/>
          </a:p>
          <a:p>
            <a:endParaRPr lang="en-US" dirty="0"/>
          </a:p>
          <a:p>
            <a:endParaRPr lang="en-US" dirty="0"/>
          </a:p>
          <a:p>
            <a:endParaRPr lang="en-US" dirty="0"/>
          </a:p>
          <a:p>
            <a:endParaRPr lang="en-US" dirty="0"/>
          </a:p>
          <a:p>
            <a:r>
              <a:rPr lang="en-US" dirty="0"/>
              <a:t>does not alter the results</a:t>
            </a:r>
          </a:p>
          <a:p>
            <a:r>
              <a:rPr lang="en-US" dirty="0"/>
              <a:t>avoids useless computations</a:t>
            </a:r>
          </a:p>
          <a:p>
            <a:endParaRPr lang="en-US" dirty="0"/>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31613A-9AB8-4A88-9FCB-F71C16A9266D}"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mn-cs"/>
            </a:endParaRPr>
          </a:p>
        </p:txBody>
      </p:sp>
      <mc:AlternateContent xmlns:mc="http://schemas.openxmlformats.org/markup-compatibility/2006" xmlns:a14="http://schemas.microsoft.com/office/drawing/2010/main">
        <mc:Choice Requires="a14">
          <p:sp>
            <p:nvSpPr>
              <p:cNvPr id="6" name="TextBox 5"/>
              <p:cNvSpPr txBox="1"/>
              <p:nvPr/>
            </p:nvSpPr>
            <p:spPr>
              <a:xfrm>
                <a:off x="2667000" y="3448642"/>
                <a:ext cx="5133521" cy="1100558"/>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2400" b="0" i="1" u="none" strike="noStrike" kern="1200" cap="none" spc="0" normalizeH="0" baseline="0" noProof="0" smtClean="0">
                          <a:ln>
                            <a:noFill/>
                          </a:ln>
                          <a:solidFill>
                            <a:prstClr val="black"/>
                          </a:solidFill>
                          <a:effectLst/>
                          <a:uLnTx/>
                          <a:uFillTx/>
                          <a:latin typeface="Cambria Math"/>
                          <a:cs typeface="+mn-cs"/>
                        </a:rPr>
                        <m:t>𝐸𝐷</m:t>
                      </m:r>
                      <m:d>
                        <m:d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a:rPr kumimoji="0" lang="en-US" sz="2400" b="0" i="1" u="none" strike="noStrike" kern="1200" cap="none" spc="0" normalizeH="0" baseline="0" noProof="0" smtClean="0">
                              <a:ln>
                                <a:noFill/>
                              </a:ln>
                              <a:solidFill>
                                <a:prstClr val="black"/>
                              </a:solidFill>
                              <a:effectLst/>
                              <a:uLnTx/>
                              <a:uFillTx/>
                              <a:latin typeface="Cambria Math"/>
                              <a:cs typeface="+mn-cs"/>
                            </a:rPr>
                            <m:t>𝑋</m:t>
                          </m:r>
                          <m:r>
                            <a:rPr kumimoji="0" lang="en-US" sz="2400" b="0" i="1" u="none" strike="noStrike" kern="1200" cap="none" spc="0" normalizeH="0" baseline="0" noProof="0" smtClean="0">
                              <a:ln>
                                <a:noFill/>
                              </a:ln>
                              <a:solidFill>
                                <a:prstClr val="black"/>
                              </a:solidFill>
                              <a:effectLst/>
                              <a:uLnTx/>
                              <a:uFillTx/>
                              <a:latin typeface="Cambria Math"/>
                              <a:cs typeface="+mn-cs"/>
                            </a:rPr>
                            <m:t>,</m:t>
                          </m:r>
                          <m:r>
                            <a:rPr kumimoji="0" lang="en-US" sz="2400" b="0" i="1" u="none" strike="noStrike" kern="1200" cap="none" spc="0" normalizeH="0" baseline="0" noProof="0" smtClean="0">
                              <a:ln>
                                <a:noFill/>
                              </a:ln>
                              <a:solidFill>
                                <a:prstClr val="black"/>
                              </a:solidFill>
                              <a:effectLst/>
                              <a:uLnTx/>
                              <a:uFillTx/>
                              <a:latin typeface="Cambria Math"/>
                              <a:cs typeface="+mn-cs"/>
                            </a:rPr>
                            <m:t>𝑌</m:t>
                          </m:r>
                        </m:e>
                      </m:d>
                      <m:r>
                        <a:rPr kumimoji="0" lang="en-US" sz="2400" b="0" i="1" u="none" strike="noStrike" kern="1200" cap="none" spc="0" normalizeH="0" baseline="0" noProof="0" smtClean="0">
                          <a:ln>
                            <a:noFill/>
                          </a:ln>
                          <a:solidFill>
                            <a:prstClr val="black"/>
                          </a:solidFill>
                          <a:effectLst/>
                          <a:uLnTx/>
                          <a:uFillTx/>
                          <a:latin typeface="Cambria Math"/>
                          <a:cs typeface="+mn-cs"/>
                        </a:rPr>
                        <m:t>=</m:t>
                      </m:r>
                      <m:nary>
                        <m:naryPr>
                          <m:chr m:val="∑"/>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r>
                            <m:rPr>
                              <m:brk m:alnAt="23"/>
                            </m:rPr>
                            <a:rPr kumimoji="0" lang="en-US" sz="2400" b="0" i="1" u="none" strike="noStrike" kern="1200" cap="none" spc="0" normalizeH="0" baseline="0" noProof="0" smtClean="0">
                              <a:ln>
                                <a:noFill/>
                              </a:ln>
                              <a:solidFill>
                                <a:prstClr val="black"/>
                              </a:solidFill>
                              <a:effectLst/>
                              <a:uLnTx/>
                              <a:uFillTx/>
                              <a:latin typeface="Cambria Math"/>
                              <a:cs typeface="+mn-cs"/>
                            </a:rPr>
                            <m:t>𝑖</m:t>
                          </m:r>
                          <m:r>
                            <a:rPr kumimoji="0" lang="en-US" sz="2400" b="0" i="1" u="none" strike="noStrike" kern="1200" cap="none" spc="0" normalizeH="0" baseline="0" noProof="0" smtClean="0">
                              <a:ln>
                                <a:noFill/>
                              </a:ln>
                              <a:solidFill>
                                <a:prstClr val="black"/>
                              </a:solidFill>
                              <a:effectLst/>
                              <a:uLnTx/>
                              <a:uFillTx/>
                              <a:latin typeface="Cambria Math"/>
                              <a:cs typeface="+mn-cs"/>
                            </a:rPr>
                            <m:t>=1</m:t>
                          </m:r>
                        </m:sub>
                        <m:sup>
                          <m:r>
                            <a:rPr kumimoji="0" lang="en-US" sz="2400" b="0" i="1" u="none" strike="noStrike" kern="1200" cap="none" spc="0" normalizeH="0" baseline="0" noProof="0" smtClean="0">
                              <a:ln>
                                <a:noFill/>
                              </a:ln>
                              <a:solidFill>
                                <a:prstClr val="black"/>
                              </a:solidFill>
                              <a:effectLst/>
                              <a:uLnTx/>
                              <a:uFillTx/>
                              <a:latin typeface="Cambria Math"/>
                              <a:cs typeface="+mn-cs"/>
                            </a:rPr>
                            <m:t>𝑚</m:t>
                          </m:r>
                        </m:sup>
                        <m:e>
                          <m:sSup>
                            <m:sSup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d>
                                <m:d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sz="2400" b="0" i="1" u="none" strike="noStrike" kern="1200" cap="none" spc="0" normalizeH="0" baseline="0" noProof="0" smtClean="0">
                                          <a:ln>
                                            <a:noFill/>
                                          </a:ln>
                                          <a:solidFill>
                                            <a:prstClr val="black"/>
                                          </a:solidFill>
                                          <a:effectLst/>
                                          <a:uLnTx/>
                                          <a:uFillTx/>
                                          <a:latin typeface="Cambria Math"/>
                                          <a:cs typeface="+mn-cs"/>
                                        </a:rPr>
                                        <m:t>𝑥</m:t>
                                      </m:r>
                                    </m:e>
                                    <m:sub>
                                      <m:r>
                                        <a:rPr kumimoji="0" lang="en-US" sz="2400" b="0" i="1" u="none" strike="noStrike" kern="1200" cap="none" spc="0" normalizeH="0" baseline="0" noProof="0" smtClean="0">
                                          <a:ln>
                                            <a:noFill/>
                                          </a:ln>
                                          <a:solidFill>
                                            <a:prstClr val="black"/>
                                          </a:solidFill>
                                          <a:effectLst/>
                                          <a:uLnTx/>
                                          <a:uFillTx/>
                                          <a:latin typeface="Cambria Math"/>
                                          <a:cs typeface="+mn-cs"/>
                                        </a:rPr>
                                        <m:t>𝑖</m:t>
                                      </m:r>
                                    </m:sub>
                                  </m:sSub>
                                  <m:r>
                                    <a:rPr kumimoji="0" lang="en-US" sz="2400" b="0" i="1" u="none" strike="noStrike" kern="1200" cap="none" spc="0" normalizeH="0" baseline="0" noProof="0" smtClean="0">
                                      <a:ln>
                                        <a:noFill/>
                                      </a:ln>
                                      <a:solidFill>
                                        <a:prstClr val="black"/>
                                      </a:solidFill>
                                      <a:effectLst/>
                                      <a:uLnTx/>
                                      <a:uFillTx/>
                                      <a:latin typeface="Cambria Math"/>
                                      <a:cs typeface="+mn-cs"/>
                                    </a:rPr>
                                    <m:t>−</m:t>
                                  </m:r>
                                  <m:sSub>
                                    <m:sSubPr>
                                      <m:ctrlPr>
                                        <a:rPr kumimoji="0" lang="en-US" sz="24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sz="2400" b="0" i="1" u="none" strike="noStrike" kern="1200" cap="none" spc="0" normalizeH="0" baseline="0" noProof="0" smtClean="0">
                                          <a:ln>
                                            <a:noFill/>
                                          </a:ln>
                                          <a:solidFill>
                                            <a:prstClr val="black"/>
                                          </a:solidFill>
                                          <a:effectLst/>
                                          <a:uLnTx/>
                                          <a:uFillTx/>
                                          <a:latin typeface="Cambria Math"/>
                                          <a:cs typeface="+mn-cs"/>
                                        </a:rPr>
                                        <m:t>𝑦</m:t>
                                      </m:r>
                                    </m:e>
                                    <m:sub>
                                      <m:r>
                                        <a:rPr kumimoji="0" lang="en-US" sz="2400" b="0" i="1" u="none" strike="noStrike" kern="1200" cap="none" spc="0" normalizeH="0" baseline="0" noProof="0" smtClean="0">
                                          <a:ln>
                                            <a:noFill/>
                                          </a:ln>
                                          <a:solidFill>
                                            <a:prstClr val="black"/>
                                          </a:solidFill>
                                          <a:effectLst/>
                                          <a:uLnTx/>
                                          <a:uFillTx/>
                                          <a:latin typeface="Cambria Math"/>
                                          <a:cs typeface="+mn-cs"/>
                                        </a:rPr>
                                        <m:t>𝑖</m:t>
                                      </m:r>
                                    </m:sub>
                                  </m:sSub>
                                </m:e>
                              </m:d>
                            </m:e>
                            <m:sup>
                              <m:r>
                                <a:rPr kumimoji="0" lang="en-US" sz="2400" b="0" i="1" u="none" strike="noStrike" kern="1200" cap="none" spc="0" normalizeH="0" baseline="0" noProof="0" smtClean="0">
                                  <a:ln>
                                    <a:noFill/>
                                  </a:ln>
                                  <a:solidFill>
                                    <a:prstClr val="black"/>
                                  </a:solidFill>
                                  <a:effectLst/>
                                  <a:uLnTx/>
                                  <a:uFillTx/>
                                  <a:latin typeface="Cambria Math"/>
                                  <a:cs typeface="+mn-cs"/>
                                </a:rPr>
                                <m:t>2</m:t>
                              </m:r>
                            </m:sup>
                          </m:sSup>
                        </m:e>
                      </m:nary>
                      <m:r>
                        <a:rPr kumimoji="0" lang="en-US" sz="2400" b="0" i="1" u="none" strike="noStrike" kern="1200" cap="none" spc="0" normalizeH="0" baseline="0" noProof="0" smtClean="0">
                          <a:ln>
                            <a:noFill/>
                          </a:ln>
                          <a:solidFill>
                            <a:prstClr val="black"/>
                          </a:solidFill>
                          <a:effectLst/>
                          <a:uLnTx/>
                          <a:uFillTx/>
                          <a:latin typeface="Cambria Math"/>
                          <a:cs typeface="+mn-cs"/>
                        </a:rPr>
                        <m:t>,  </m:t>
                      </m:r>
                      <m:r>
                        <a:rPr kumimoji="0" lang="en-US" sz="2400" b="0" i="1" u="none" strike="noStrike" kern="1200" cap="none" spc="0" normalizeH="0" baseline="0" noProof="0" smtClean="0">
                          <a:ln>
                            <a:noFill/>
                          </a:ln>
                          <a:solidFill>
                            <a:prstClr val="black"/>
                          </a:solidFill>
                          <a:effectLst/>
                          <a:uLnTx/>
                          <a:uFillTx/>
                          <a:latin typeface="Cambria Math"/>
                          <a:cs typeface="+mn-cs"/>
                        </a:rPr>
                        <m:t>𝑚</m:t>
                      </m:r>
                      <m:r>
                        <a:rPr kumimoji="0" lang="en-US" sz="2400" b="0" i="1" u="none" strike="noStrike" kern="1200" cap="none" spc="0" normalizeH="0" baseline="0" noProof="0" smtClean="0">
                          <a:ln>
                            <a:noFill/>
                          </a:ln>
                          <a:solidFill>
                            <a:prstClr val="black"/>
                          </a:solidFill>
                          <a:effectLst/>
                          <a:uLnTx/>
                          <a:uFillTx/>
                          <a:latin typeface="Cambria Math"/>
                          <a:ea typeface="Cambria Math"/>
                          <a:cs typeface="+mn-cs"/>
                        </a:rPr>
                        <m:t>≤</m:t>
                      </m:r>
                      <m:r>
                        <a:rPr kumimoji="0" lang="en-US" sz="2400" b="0" i="1" u="none" strike="noStrike" kern="1200" cap="none" spc="0" normalizeH="0" baseline="0" noProof="0" smtClean="0">
                          <a:ln>
                            <a:noFill/>
                          </a:ln>
                          <a:solidFill>
                            <a:prstClr val="black"/>
                          </a:solidFill>
                          <a:effectLst/>
                          <a:uLnTx/>
                          <a:uFillTx/>
                          <a:latin typeface="Cambria Math"/>
                          <a:ea typeface="Cambria Math"/>
                          <a:cs typeface="+mn-cs"/>
                        </a:rPr>
                        <m:t>𝑛</m:t>
                      </m:r>
                    </m:oMath>
                  </m:oMathPara>
                </a14:m>
                <a:endParaRPr kumimoji="0" lang="en-US" sz="2400" b="0" i="0" u="none" strike="noStrike" kern="1200" cap="none" spc="0" normalizeH="0" baseline="0" noProof="0" dirty="0">
                  <a:ln>
                    <a:noFill/>
                  </a:ln>
                  <a:solidFill>
                    <a:prstClr val="black"/>
                  </a:solidFill>
                  <a:effectLst/>
                  <a:uLnTx/>
                  <a:uFillTx/>
                  <a:latin typeface="Tahoma" pitchFamily="34" charset="0"/>
                  <a:ea typeface="MS PGothic" pitchFamily="34" charset="-128"/>
                  <a:cs typeface="+mn-cs"/>
                </a:endParaRPr>
              </a:p>
            </p:txBody>
          </p:sp>
        </mc:Choice>
        <mc:Fallback xmlns="">
          <p:sp>
            <p:nvSpPr>
              <p:cNvPr id="6" name="TextBox 5"/>
              <p:cNvSpPr txBox="1">
                <a:spLocks noRot="1" noChangeAspect="1" noMove="1" noResize="1" noEditPoints="1" noAdjustHandles="1" noChangeArrowheads="1" noChangeShapeType="1" noTextEdit="1"/>
              </p:cNvSpPr>
              <p:nvPr/>
            </p:nvSpPr>
            <p:spPr>
              <a:xfrm>
                <a:off x="2667000" y="3448642"/>
                <a:ext cx="5133521" cy="1100558"/>
              </a:xfrm>
              <a:prstGeom prst="rect">
                <a:avLst/>
              </a:prstGeom>
              <a:blipFill rotWithShape="1">
                <a:blip r:embed="rId2"/>
                <a:stretch>
                  <a:fillRect/>
                </a:stretch>
              </a:blipFill>
            </p:spPr>
            <p:txBody>
              <a:bodyPr/>
              <a:lstStyle/>
              <a:p>
                <a:r>
                  <a:rPr lang="en-US">
                    <a:noFill/>
                  </a:rPr>
                  <a:t> </a:t>
                </a:r>
              </a:p>
            </p:txBody>
          </p:sp>
        </mc:Fallback>
      </mc:AlternateContent>
      <p:sp>
        <p:nvSpPr>
          <p:cNvPr id="5" name="Footer Placeholder 4">
            <a:extLst>
              <a:ext uri="{FF2B5EF4-FFF2-40B4-BE49-F238E27FC236}">
                <a16:creationId xmlns:a16="http://schemas.microsoft.com/office/drawing/2014/main" id="{D338FAF1-B356-450B-BCA2-3CA0CC70E394}"/>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55324908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381000" y="76200"/>
            <a:ext cx="8229600" cy="1143000"/>
          </a:xfrm>
        </p:spPr>
        <p:txBody>
          <a:bodyPr/>
          <a:lstStyle/>
          <a:p>
            <a:r>
              <a:rPr lang="en-US" dirty="0">
                <a:solidFill>
                  <a:srgbClr val="1F497D"/>
                </a:solidFill>
              </a:rPr>
              <a:t>Process Overview</a:t>
            </a:r>
          </a:p>
        </p:txBody>
      </p:sp>
      <p:sp>
        <p:nvSpPr>
          <p:cNvPr id="86019" name="Rectangle 3"/>
          <p:cNvSpPr>
            <a:spLocks noGrp="1" noChangeArrowheads="1"/>
          </p:cNvSpPr>
          <p:nvPr>
            <p:ph type="body" idx="1"/>
          </p:nvPr>
        </p:nvSpPr>
        <p:spPr>
          <a:xfrm>
            <a:off x="381000" y="1143000"/>
            <a:ext cx="8458200" cy="5181600"/>
          </a:xfrm>
        </p:spPr>
        <p:txBody>
          <a:bodyPr>
            <a:normAutofit/>
          </a:bodyPr>
          <a:lstStyle/>
          <a:p>
            <a:pPr>
              <a:lnSpc>
                <a:spcPct val="110000"/>
              </a:lnSpc>
            </a:pPr>
            <a:r>
              <a:rPr lang="en-US" sz="2700" dirty="0">
                <a:solidFill>
                  <a:srgbClr val="1F497D"/>
                </a:solidFill>
              </a:rPr>
              <a:t>Raw data: </a:t>
            </a:r>
            <a:r>
              <a:rPr lang="en-US" sz="2700" dirty="0"/>
              <a:t>original full-dimensional space </a:t>
            </a:r>
          </a:p>
          <a:p>
            <a:pPr>
              <a:lnSpc>
                <a:spcPct val="110000"/>
              </a:lnSpc>
            </a:pPr>
            <a:r>
              <a:rPr lang="en-US" sz="2700" dirty="0">
                <a:solidFill>
                  <a:srgbClr val="1F497D"/>
                </a:solidFill>
              </a:rPr>
              <a:t>Summarization: </a:t>
            </a:r>
            <a:r>
              <a:rPr lang="en-US" sz="2700" dirty="0"/>
              <a:t>reduced dimensionality space</a:t>
            </a:r>
          </a:p>
          <a:p>
            <a:pPr>
              <a:lnSpc>
                <a:spcPct val="110000"/>
              </a:lnSpc>
            </a:pPr>
            <a:r>
              <a:rPr lang="en-US" sz="2700" dirty="0"/>
              <a:t>Searching in original space </a:t>
            </a:r>
            <a:r>
              <a:rPr lang="en-US" sz="2700" i="1" dirty="0">
                <a:solidFill>
                  <a:srgbClr val="1F497D"/>
                </a:solidFill>
              </a:rPr>
              <a:t>costly</a:t>
            </a:r>
          </a:p>
          <a:p>
            <a:pPr>
              <a:lnSpc>
                <a:spcPct val="110000"/>
              </a:lnSpc>
            </a:pPr>
            <a:r>
              <a:rPr lang="en-US" sz="2700" dirty="0"/>
              <a:t>Searching in reduced space </a:t>
            </a:r>
            <a:r>
              <a:rPr lang="en-US" sz="2700" i="1" dirty="0">
                <a:solidFill>
                  <a:srgbClr val="1F497D"/>
                </a:solidFill>
              </a:rPr>
              <a:t>faster</a:t>
            </a:r>
            <a:r>
              <a:rPr lang="en-US" sz="2700" dirty="0"/>
              <a:t>:</a:t>
            </a:r>
          </a:p>
          <a:p>
            <a:pPr lvl="1">
              <a:lnSpc>
                <a:spcPct val="110000"/>
              </a:lnSpc>
            </a:pPr>
            <a:r>
              <a:rPr lang="en-US" sz="2400" dirty="0"/>
              <a:t>Less data, indexing techniques available, lower bounding</a:t>
            </a:r>
          </a:p>
          <a:p>
            <a:pPr marL="457200" lvl="1" indent="0">
              <a:lnSpc>
                <a:spcPct val="110000"/>
              </a:lnSpc>
              <a:buNone/>
            </a:pPr>
            <a:endParaRPr lang="en-US" dirty="0"/>
          </a:p>
        </p:txBody>
      </p:sp>
      <p:sp>
        <p:nvSpPr>
          <p:cNvPr id="2" name="Footer Placeholder 1">
            <a:extLst>
              <a:ext uri="{FF2B5EF4-FFF2-40B4-BE49-F238E27FC236}">
                <a16:creationId xmlns:a16="http://schemas.microsoft.com/office/drawing/2014/main" id="{0CEEF839-F183-4A33-932A-FBDC6686605A}"/>
              </a:ext>
            </a:extLst>
          </p:cNvPr>
          <p:cNvSpPr>
            <a:spLocks noGrp="1"/>
          </p:cNvSpPr>
          <p:nvPr>
            <p:ph type="ftr" sz="quarter" idx="11"/>
          </p:nvPr>
        </p:nvSpPr>
        <p:spPr/>
        <p:txBody>
          <a:bodyPr/>
          <a:lstStyle/>
          <a:p>
            <a:r>
              <a:rPr lang="en-US"/>
              <a:t>Echihabi, Zoumpatianos, Palpanas - ISCC 2020</a:t>
            </a:r>
          </a:p>
        </p:txBody>
      </p:sp>
      <p:sp>
        <p:nvSpPr>
          <p:cNvPr id="3" name="Slide Number Placeholder 2">
            <a:extLst>
              <a:ext uri="{FF2B5EF4-FFF2-40B4-BE49-F238E27FC236}">
                <a16:creationId xmlns:a16="http://schemas.microsoft.com/office/drawing/2014/main" id="{1201BB1F-725C-40E7-8356-EDC7715FF851}"/>
              </a:ext>
            </a:extLst>
          </p:cNvPr>
          <p:cNvSpPr>
            <a:spLocks noGrp="1"/>
          </p:cNvSpPr>
          <p:nvPr>
            <p:ph type="sldNum" sz="quarter" idx="12"/>
          </p:nvPr>
        </p:nvSpPr>
        <p:spPr/>
        <p:txBody>
          <a:bodyPr/>
          <a:lstStyle/>
          <a:p>
            <a:fld id="{B6F15528-21DE-4FAA-801E-634DDDAF4B2B}" type="slidenum">
              <a:rPr lang="en-US" smtClean="0"/>
              <a:pPr/>
              <a:t>189</a:t>
            </a:fld>
            <a:endParaRPr lang="en-US"/>
          </a:p>
        </p:txBody>
      </p:sp>
    </p:spTree>
    <p:extLst>
      <p:ext uri="{BB962C8B-B14F-4D97-AF65-F5344CB8AC3E}">
        <p14:creationId xmlns:p14="http://schemas.microsoft.com/office/powerpoint/2010/main" val="5654781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Line 2"/>
          <p:cNvSpPr>
            <a:spLocks noChangeShapeType="1"/>
          </p:cNvSpPr>
          <p:nvPr/>
        </p:nvSpPr>
        <p:spPr bwMode="auto">
          <a:xfrm flipV="1">
            <a:off x="6451600" y="831850"/>
            <a:ext cx="3175" cy="277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3" name="Line 3"/>
          <p:cNvSpPr>
            <a:spLocks noChangeShapeType="1"/>
          </p:cNvSpPr>
          <p:nvPr/>
        </p:nvSpPr>
        <p:spPr bwMode="auto">
          <a:xfrm>
            <a:off x="6451600" y="3611563"/>
            <a:ext cx="22034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4" name="Line 4"/>
          <p:cNvSpPr>
            <a:spLocks noChangeShapeType="1"/>
          </p:cNvSpPr>
          <p:nvPr/>
        </p:nvSpPr>
        <p:spPr bwMode="auto">
          <a:xfrm flipV="1">
            <a:off x="6451600" y="831850"/>
            <a:ext cx="3175" cy="277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5" name="Line 5"/>
          <p:cNvSpPr>
            <a:spLocks noChangeShapeType="1"/>
          </p:cNvSpPr>
          <p:nvPr/>
        </p:nvSpPr>
        <p:spPr bwMode="auto">
          <a:xfrm flipV="1">
            <a:off x="6451600"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6" name="Line 6"/>
          <p:cNvSpPr>
            <a:spLocks noChangeShapeType="1"/>
          </p:cNvSpPr>
          <p:nvPr/>
        </p:nvSpPr>
        <p:spPr bwMode="auto">
          <a:xfrm>
            <a:off x="6451600" y="839788"/>
            <a:ext cx="3175"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7" name="Rectangle 7"/>
          <p:cNvSpPr>
            <a:spLocks noChangeArrowheads="1"/>
          </p:cNvSpPr>
          <p:nvPr/>
        </p:nvSpPr>
        <p:spPr bwMode="auto">
          <a:xfrm>
            <a:off x="6437313" y="3632200"/>
            <a:ext cx="104775"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0</a:t>
            </a:r>
          </a:p>
        </p:txBody>
      </p:sp>
      <p:sp>
        <p:nvSpPr>
          <p:cNvPr id="245768" name="Line 8"/>
          <p:cNvSpPr>
            <a:spLocks noChangeShapeType="1"/>
          </p:cNvSpPr>
          <p:nvPr/>
        </p:nvSpPr>
        <p:spPr bwMode="auto">
          <a:xfrm flipV="1">
            <a:off x="6696075"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9" name="Rectangle 9"/>
          <p:cNvSpPr>
            <a:spLocks noChangeArrowheads="1"/>
          </p:cNvSpPr>
          <p:nvPr/>
        </p:nvSpPr>
        <p:spPr bwMode="auto">
          <a:xfrm>
            <a:off x="6659563"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10</a:t>
            </a:r>
          </a:p>
        </p:txBody>
      </p:sp>
      <p:sp>
        <p:nvSpPr>
          <p:cNvPr id="245770" name="Line 10"/>
          <p:cNvSpPr>
            <a:spLocks noChangeShapeType="1"/>
          </p:cNvSpPr>
          <p:nvPr/>
        </p:nvSpPr>
        <p:spPr bwMode="auto">
          <a:xfrm flipV="1">
            <a:off x="6940550"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1" name="Rectangle 11"/>
          <p:cNvSpPr>
            <a:spLocks noChangeArrowheads="1"/>
          </p:cNvSpPr>
          <p:nvPr/>
        </p:nvSpPr>
        <p:spPr bwMode="auto">
          <a:xfrm>
            <a:off x="690403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20</a:t>
            </a:r>
          </a:p>
        </p:txBody>
      </p:sp>
      <p:sp>
        <p:nvSpPr>
          <p:cNvPr id="245772" name="Line 12"/>
          <p:cNvSpPr>
            <a:spLocks noChangeShapeType="1"/>
          </p:cNvSpPr>
          <p:nvPr/>
        </p:nvSpPr>
        <p:spPr bwMode="auto">
          <a:xfrm flipV="1">
            <a:off x="7181850"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3" name="Rectangle 13"/>
          <p:cNvSpPr>
            <a:spLocks noChangeArrowheads="1"/>
          </p:cNvSpPr>
          <p:nvPr/>
        </p:nvSpPr>
        <p:spPr bwMode="auto">
          <a:xfrm>
            <a:off x="7148513"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30</a:t>
            </a:r>
          </a:p>
        </p:txBody>
      </p:sp>
      <p:sp>
        <p:nvSpPr>
          <p:cNvPr id="245774" name="Line 14"/>
          <p:cNvSpPr>
            <a:spLocks noChangeShapeType="1"/>
          </p:cNvSpPr>
          <p:nvPr/>
        </p:nvSpPr>
        <p:spPr bwMode="auto">
          <a:xfrm flipV="1">
            <a:off x="7426325"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5" name="Rectangle 15"/>
          <p:cNvSpPr>
            <a:spLocks noChangeArrowheads="1"/>
          </p:cNvSpPr>
          <p:nvPr/>
        </p:nvSpPr>
        <p:spPr bwMode="auto">
          <a:xfrm>
            <a:off x="739298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40</a:t>
            </a:r>
          </a:p>
        </p:txBody>
      </p:sp>
      <p:sp>
        <p:nvSpPr>
          <p:cNvPr id="245776" name="Line 16"/>
          <p:cNvSpPr>
            <a:spLocks noChangeShapeType="1"/>
          </p:cNvSpPr>
          <p:nvPr/>
        </p:nvSpPr>
        <p:spPr bwMode="auto">
          <a:xfrm flipV="1">
            <a:off x="7673975"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7" name="Rectangle 17"/>
          <p:cNvSpPr>
            <a:spLocks noChangeArrowheads="1"/>
          </p:cNvSpPr>
          <p:nvPr/>
        </p:nvSpPr>
        <p:spPr bwMode="auto">
          <a:xfrm>
            <a:off x="7639050" y="3632200"/>
            <a:ext cx="211138"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50</a:t>
            </a:r>
          </a:p>
        </p:txBody>
      </p:sp>
      <p:sp>
        <p:nvSpPr>
          <p:cNvPr id="245778" name="Line 18"/>
          <p:cNvSpPr>
            <a:spLocks noChangeShapeType="1"/>
          </p:cNvSpPr>
          <p:nvPr/>
        </p:nvSpPr>
        <p:spPr bwMode="auto">
          <a:xfrm flipV="1">
            <a:off x="7918450"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9" name="Rectangle 19"/>
          <p:cNvSpPr>
            <a:spLocks noChangeArrowheads="1"/>
          </p:cNvSpPr>
          <p:nvPr/>
        </p:nvSpPr>
        <p:spPr bwMode="auto">
          <a:xfrm>
            <a:off x="788193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60</a:t>
            </a:r>
          </a:p>
        </p:txBody>
      </p:sp>
      <p:sp>
        <p:nvSpPr>
          <p:cNvPr id="245780" name="Line 20"/>
          <p:cNvSpPr>
            <a:spLocks noChangeShapeType="1"/>
          </p:cNvSpPr>
          <p:nvPr/>
        </p:nvSpPr>
        <p:spPr bwMode="auto">
          <a:xfrm flipV="1">
            <a:off x="8162925"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1" name="Rectangle 21"/>
          <p:cNvSpPr>
            <a:spLocks noChangeArrowheads="1"/>
          </p:cNvSpPr>
          <p:nvPr/>
        </p:nvSpPr>
        <p:spPr bwMode="auto">
          <a:xfrm>
            <a:off x="8128000" y="3632200"/>
            <a:ext cx="211138"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70</a:t>
            </a:r>
          </a:p>
        </p:txBody>
      </p:sp>
      <p:sp>
        <p:nvSpPr>
          <p:cNvPr id="245782" name="Line 22"/>
          <p:cNvSpPr>
            <a:spLocks noChangeShapeType="1"/>
          </p:cNvSpPr>
          <p:nvPr/>
        </p:nvSpPr>
        <p:spPr bwMode="auto">
          <a:xfrm flipV="1">
            <a:off x="8404225"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3" name="Rectangle 23"/>
          <p:cNvSpPr>
            <a:spLocks noChangeArrowheads="1"/>
          </p:cNvSpPr>
          <p:nvPr/>
        </p:nvSpPr>
        <p:spPr bwMode="auto">
          <a:xfrm>
            <a:off x="837088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80</a:t>
            </a:r>
          </a:p>
        </p:txBody>
      </p:sp>
      <p:sp>
        <p:nvSpPr>
          <p:cNvPr id="245784" name="Line 24"/>
          <p:cNvSpPr>
            <a:spLocks noChangeShapeType="1"/>
          </p:cNvSpPr>
          <p:nvPr/>
        </p:nvSpPr>
        <p:spPr bwMode="auto">
          <a:xfrm flipV="1">
            <a:off x="8655050"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5" name="Rectangle 25"/>
          <p:cNvSpPr>
            <a:spLocks noChangeArrowheads="1"/>
          </p:cNvSpPr>
          <p:nvPr/>
        </p:nvSpPr>
        <p:spPr bwMode="auto">
          <a:xfrm>
            <a:off x="8616950" y="3632200"/>
            <a:ext cx="211138"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90</a:t>
            </a:r>
          </a:p>
        </p:txBody>
      </p:sp>
      <p:sp>
        <p:nvSpPr>
          <p:cNvPr id="245786" name="Line 26"/>
          <p:cNvSpPr>
            <a:spLocks noChangeShapeType="1"/>
          </p:cNvSpPr>
          <p:nvPr/>
        </p:nvSpPr>
        <p:spPr bwMode="auto">
          <a:xfrm>
            <a:off x="6451600" y="36115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7" name="Line 27"/>
          <p:cNvSpPr>
            <a:spLocks noChangeShapeType="1"/>
          </p:cNvSpPr>
          <p:nvPr/>
        </p:nvSpPr>
        <p:spPr bwMode="auto">
          <a:xfrm flipH="1">
            <a:off x="8629650" y="3611563"/>
            <a:ext cx="254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8" name="Line 28"/>
          <p:cNvSpPr>
            <a:spLocks noChangeShapeType="1"/>
          </p:cNvSpPr>
          <p:nvPr/>
        </p:nvSpPr>
        <p:spPr bwMode="auto">
          <a:xfrm>
            <a:off x="6451600" y="314960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9" name="Line 29"/>
          <p:cNvSpPr>
            <a:spLocks noChangeShapeType="1"/>
          </p:cNvSpPr>
          <p:nvPr/>
        </p:nvSpPr>
        <p:spPr bwMode="auto">
          <a:xfrm>
            <a:off x="6451600" y="2687638"/>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0" name="Line 30"/>
          <p:cNvSpPr>
            <a:spLocks noChangeShapeType="1"/>
          </p:cNvSpPr>
          <p:nvPr/>
        </p:nvSpPr>
        <p:spPr bwMode="auto">
          <a:xfrm>
            <a:off x="6451600" y="2225675"/>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1" name="Line 31"/>
          <p:cNvSpPr>
            <a:spLocks noChangeShapeType="1"/>
          </p:cNvSpPr>
          <p:nvPr/>
        </p:nvSpPr>
        <p:spPr bwMode="auto">
          <a:xfrm>
            <a:off x="6451600" y="176371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2" name="Line 32"/>
          <p:cNvSpPr>
            <a:spLocks noChangeShapeType="1"/>
          </p:cNvSpPr>
          <p:nvPr/>
        </p:nvSpPr>
        <p:spPr bwMode="auto">
          <a:xfrm>
            <a:off x="6451600" y="130175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3" name="Line 33"/>
          <p:cNvSpPr>
            <a:spLocks noChangeShapeType="1"/>
          </p:cNvSpPr>
          <p:nvPr/>
        </p:nvSpPr>
        <p:spPr bwMode="auto">
          <a:xfrm>
            <a:off x="6451600" y="839788"/>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4" name="Line 34"/>
          <p:cNvSpPr>
            <a:spLocks noChangeShapeType="1"/>
          </p:cNvSpPr>
          <p:nvPr/>
        </p:nvSpPr>
        <p:spPr bwMode="auto">
          <a:xfrm flipV="1">
            <a:off x="6451600" y="831850"/>
            <a:ext cx="3175" cy="277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5" name="Freeform 35"/>
          <p:cNvSpPr>
            <a:spLocks/>
          </p:cNvSpPr>
          <p:nvPr/>
        </p:nvSpPr>
        <p:spPr bwMode="auto">
          <a:xfrm>
            <a:off x="6473825" y="1219200"/>
            <a:ext cx="2078038" cy="2244725"/>
          </a:xfrm>
          <a:custGeom>
            <a:avLst/>
            <a:gdLst>
              <a:gd name="T0" fmla="*/ 28 w 2324"/>
              <a:gd name="T1" fmla="*/ 1648 h 1653"/>
              <a:gd name="T2" fmla="*/ 85 w 2324"/>
              <a:gd name="T3" fmla="*/ 1653 h 1653"/>
              <a:gd name="T4" fmla="*/ 136 w 2324"/>
              <a:gd name="T5" fmla="*/ 1653 h 1653"/>
              <a:gd name="T6" fmla="*/ 192 w 2324"/>
              <a:gd name="T7" fmla="*/ 1637 h 1653"/>
              <a:gd name="T8" fmla="*/ 249 w 2324"/>
              <a:gd name="T9" fmla="*/ 1616 h 1653"/>
              <a:gd name="T10" fmla="*/ 300 w 2324"/>
              <a:gd name="T11" fmla="*/ 1573 h 1653"/>
              <a:gd name="T12" fmla="*/ 357 w 2324"/>
              <a:gd name="T13" fmla="*/ 1531 h 1653"/>
              <a:gd name="T14" fmla="*/ 413 w 2324"/>
              <a:gd name="T15" fmla="*/ 1462 h 1653"/>
              <a:gd name="T16" fmla="*/ 464 w 2324"/>
              <a:gd name="T17" fmla="*/ 1313 h 1653"/>
              <a:gd name="T18" fmla="*/ 521 w 2324"/>
              <a:gd name="T19" fmla="*/ 1052 h 1653"/>
              <a:gd name="T20" fmla="*/ 578 w 2324"/>
              <a:gd name="T21" fmla="*/ 675 h 1653"/>
              <a:gd name="T22" fmla="*/ 629 w 2324"/>
              <a:gd name="T23" fmla="*/ 298 h 1653"/>
              <a:gd name="T24" fmla="*/ 686 w 2324"/>
              <a:gd name="T25" fmla="*/ 85 h 1653"/>
              <a:gd name="T26" fmla="*/ 742 w 2324"/>
              <a:gd name="T27" fmla="*/ 27 h 1653"/>
              <a:gd name="T28" fmla="*/ 793 w 2324"/>
              <a:gd name="T29" fmla="*/ 0 h 1653"/>
              <a:gd name="T30" fmla="*/ 850 w 2324"/>
              <a:gd name="T31" fmla="*/ 5 h 1653"/>
              <a:gd name="T32" fmla="*/ 901 w 2324"/>
              <a:gd name="T33" fmla="*/ 21 h 1653"/>
              <a:gd name="T34" fmla="*/ 958 w 2324"/>
              <a:gd name="T35" fmla="*/ 21 h 1653"/>
              <a:gd name="T36" fmla="*/ 1014 w 2324"/>
              <a:gd name="T37" fmla="*/ 21 h 1653"/>
              <a:gd name="T38" fmla="*/ 1065 w 2324"/>
              <a:gd name="T39" fmla="*/ 21 h 1653"/>
              <a:gd name="T40" fmla="*/ 1122 w 2324"/>
              <a:gd name="T41" fmla="*/ 16 h 1653"/>
              <a:gd name="T42" fmla="*/ 1179 w 2324"/>
              <a:gd name="T43" fmla="*/ 32 h 1653"/>
              <a:gd name="T44" fmla="*/ 1230 w 2324"/>
              <a:gd name="T45" fmla="*/ 32 h 1653"/>
              <a:gd name="T46" fmla="*/ 1287 w 2324"/>
              <a:gd name="T47" fmla="*/ 37 h 1653"/>
              <a:gd name="T48" fmla="*/ 1343 w 2324"/>
              <a:gd name="T49" fmla="*/ 37 h 1653"/>
              <a:gd name="T50" fmla="*/ 1394 w 2324"/>
              <a:gd name="T51" fmla="*/ 37 h 1653"/>
              <a:gd name="T52" fmla="*/ 1451 w 2324"/>
              <a:gd name="T53" fmla="*/ 37 h 1653"/>
              <a:gd name="T54" fmla="*/ 1508 w 2324"/>
              <a:gd name="T55" fmla="*/ 43 h 1653"/>
              <a:gd name="T56" fmla="*/ 1559 w 2324"/>
              <a:gd name="T57" fmla="*/ 37 h 1653"/>
              <a:gd name="T58" fmla="*/ 1615 w 2324"/>
              <a:gd name="T59" fmla="*/ 37 h 1653"/>
              <a:gd name="T60" fmla="*/ 1666 w 2324"/>
              <a:gd name="T61" fmla="*/ 37 h 1653"/>
              <a:gd name="T62" fmla="*/ 1723 w 2324"/>
              <a:gd name="T63" fmla="*/ 37 h 1653"/>
              <a:gd name="T64" fmla="*/ 1780 w 2324"/>
              <a:gd name="T65" fmla="*/ 32 h 1653"/>
              <a:gd name="T66" fmla="*/ 1831 w 2324"/>
              <a:gd name="T67" fmla="*/ 32 h 1653"/>
              <a:gd name="T68" fmla="*/ 1888 w 2324"/>
              <a:gd name="T69" fmla="*/ 37 h 1653"/>
              <a:gd name="T70" fmla="*/ 1944 w 2324"/>
              <a:gd name="T71" fmla="*/ 37 h 1653"/>
              <a:gd name="T72" fmla="*/ 1995 w 2324"/>
              <a:gd name="T73" fmla="*/ 37 h 1653"/>
              <a:gd name="T74" fmla="*/ 2052 w 2324"/>
              <a:gd name="T75" fmla="*/ 37 h 1653"/>
              <a:gd name="T76" fmla="*/ 2109 w 2324"/>
              <a:gd name="T77" fmla="*/ 37 h 1653"/>
              <a:gd name="T78" fmla="*/ 2160 w 2324"/>
              <a:gd name="T79" fmla="*/ 37 h 1653"/>
              <a:gd name="T80" fmla="*/ 2216 w 2324"/>
              <a:gd name="T81" fmla="*/ 37 h 1653"/>
              <a:gd name="T82" fmla="*/ 2273 w 2324"/>
              <a:gd name="T83" fmla="*/ 37 h 1653"/>
              <a:gd name="T84" fmla="*/ 2324 w 2324"/>
              <a:gd name="T85" fmla="*/ 37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653">
                <a:moveTo>
                  <a:pt x="0" y="1648"/>
                </a:moveTo>
                <a:lnTo>
                  <a:pt x="28" y="1648"/>
                </a:lnTo>
                <a:lnTo>
                  <a:pt x="56" y="1648"/>
                </a:lnTo>
                <a:lnTo>
                  <a:pt x="85" y="1653"/>
                </a:lnTo>
                <a:lnTo>
                  <a:pt x="113" y="1653"/>
                </a:lnTo>
                <a:lnTo>
                  <a:pt x="136" y="1653"/>
                </a:lnTo>
                <a:lnTo>
                  <a:pt x="164" y="1648"/>
                </a:lnTo>
                <a:lnTo>
                  <a:pt x="192" y="1637"/>
                </a:lnTo>
                <a:lnTo>
                  <a:pt x="221" y="1626"/>
                </a:lnTo>
                <a:lnTo>
                  <a:pt x="249" y="1616"/>
                </a:lnTo>
                <a:lnTo>
                  <a:pt x="277" y="1594"/>
                </a:lnTo>
                <a:lnTo>
                  <a:pt x="300" y="1573"/>
                </a:lnTo>
                <a:lnTo>
                  <a:pt x="328" y="1552"/>
                </a:lnTo>
                <a:lnTo>
                  <a:pt x="357" y="1531"/>
                </a:lnTo>
                <a:lnTo>
                  <a:pt x="385" y="1504"/>
                </a:lnTo>
                <a:lnTo>
                  <a:pt x="413" y="1462"/>
                </a:lnTo>
                <a:lnTo>
                  <a:pt x="436" y="1398"/>
                </a:lnTo>
                <a:lnTo>
                  <a:pt x="464" y="1313"/>
                </a:lnTo>
                <a:lnTo>
                  <a:pt x="493" y="1196"/>
                </a:lnTo>
                <a:lnTo>
                  <a:pt x="521" y="1052"/>
                </a:lnTo>
                <a:lnTo>
                  <a:pt x="550" y="872"/>
                </a:lnTo>
                <a:lnTo>
                  <a:pt x="578" y="675"/>
                </a:lnTo>
                <a:lnTo>
                  <a:pt x="601" y="478"/>
                </a:lnTo>
                <a:lnTo>
                  <a:pt x="629" y="298"/>
                </a:lnTo>
                <a:lnTo>
                  <a:pt x="657" y="176"/>
                </a:lnTo>
                <a:lnTo>
                  <a:pt x="686" y="85"/>
                </a:lnTo>
                <a:lnTo>
                  <a:pt x="714" y="53"/>
                </a:lnTo>
                <a:lnTo>
                  <a:pt x="742" y="27"/>
                </a:lnTo>
                <a:lnTo>
                  <a:pt x="765" y="5"/>
                </a:lnTo>
                <a:lnTo>
                  <a:pt x="793" y="0"/>
                </a:lnTo>
                <a:lnTo>
                  <a:pt x="822" y="5"/>
                </a:lnTo>
                <a:lnTo>
                  <a:pt x="850" y="5"/>
                </a:lnTo>
                <a:lnTo>
                  <a:pt x="878" y="11"/>
                </a:lnTo>
                <a:lnTo>
                  <a:pt x="901" y="21"/>
                </a:lnTo>
                <a:lnTo>
                  <a:pt x="929" y="16"/>
                </a:lnTo>
                <a:lnTo>
                  <a:pt x="958" y="21"/>
                </a:lnTo>
                <a:lnTo>
                  <a:pt x="986" y="21"/>
                </a:lnTo>
                <a:lnTo>
                  <a:pt x="1014" y="21"/>
                </a:lnTo>
                <a:lnTo>
                  <a:pt x="1043" y="27"/>
                </a:lnTo>
                <a:lnTo>
                  <a:pt x="1065" y="21"/>
                </a:lnTo>
                <a:lnTo>
                  <a:pt x="1094" y="21"/>
                </a:lnTo>
                <a:lnTo>
                  <a:pt x="1122" y="16"/>
                </a:lnTo>
                <a:lnTo>
                  <a:pt x="1151" y="21"/>
                </a:lnTo>
                <a:lnTo>
                  <a:pt x="1179" y="32"/>
                </a:lnTo>
                <a:lnTo>
                  <a:pt x="1207" y="32"/>
                </a:lnTo>
                <a:lnTo>
                  <a:pt x="1230" y="32"/>
                </a:lnTo>
                <a:lnTo>
                  <a:pt x="1258" y="32"/>
                </a:lnTo>
                <a:lnTo>
                  <a:pt x="1287" y="37"/>
                </a:lnTo>
                <a:lnTo>
                  <a:pt x="1315" y="37"/>
                </a:lnTo>
                <a:lnTo>
                  <a:pt x="1343" y="37"/>
                </a:lnTo>
                <a:lnTo>
                  <a:pt x="1366" y="37"/>
                </a:lnTo>
                <a:lnTo>
                  <a:pt x="1394" y="37"/>
                </a:lnTo>
                <a:lnTo>
                  <a:pt x="1423" y="37"/>
                </a:lnTo>
                <a:lnTo>
                  <a:pt x="1451" y="37"/>
                </a:lnTo>
                <a:lnTo>
                  <a:pt x="1479" y="43"/>
                </a:lnTo>
                <a:lnTo>
                  <a:pt x="1508" y="43"/>
                </a:lnTo>
                <a:lnTo>
                  <a:pt x="1530" y="37"/>
                </a:lnTo>
                <a:lnTo>
                  <a:pt x="1559" y="37"/>
                </a:lnTo>
                <a:lnTo>
                  <a:pt x="1587" y="37"/>
                </a:lnTo>
                <a:lnTo>
                  <a:pt x="1615" y="37"/>
                </a:lnTo>
                <a:lnTo>
                  <a:pt x="1644" y="37"/>
                </a:lnTo>
                <a:lnTo>
                  <a:pt x="1666" y="37"/>
                </a:lnTo>
                <a:lnTo>
                  <a:pt x="1695" y="37"/>
                </a:lnTo>
                <a:lnTo>
                  <a:pt x="1723" y="37"/>
                </a:lnTo>
                <a:lnTo>
                  <a:pt x="1751" y="37"/>
                </a:lnTo>
                <a:lnTo>
                  <a:pt x="1780" y="32"/>
                </a:lnTo>
                <a:lnTo>
                  <a:pt x="1808" y="32"/>
                </a:lnTo>
                <a:lnTo>
                  <a:pt x="1831" y="32"/>
                </a:lnTo>
                <a:lnTo>
                  <a:pt x="1859" y="32"/>
                </a:lnTo>
                <a:lnTo>
                  <a:pt x="1888" y="37"/>
                </a:lnTo>
                <a:lnTo>
                  <a:pt x="1916" y="37"/>
                </a:lnTo>
                <a:lnTo>
                  <a:pt x="1944" y="37"/>
                </a:lnTo>
                <a:lnTo>
                  <a:pt x="1973" y="37"/>
                </a:lnTo>
                <a:lnTo>
                  <a:pt x="1995" y="37"/>
                </a:lnTo>
                <a:lnTo>
                  <a:pt x="2024" y="37"/>
                </a:lnTo>
                <a:lnTo>
                  <a:pt x="2052" y="37"/>
                </a:lnTo>
                <a:lnTo>
                  <a:pt x="2080" y="37"/>
                </a:lnTo>
                <a:lnTo>
                  <a:pt x="2109" y="37"/>
                </a:lnTo>
                <a:lnTo>
                  <a:pt x="2131" y="37"/>
                </a:lnTo>
                <a:lnTo>
                  <a:pt x="2160" y="37"/>
                </a:lnTo>
                <a:lnTo>
                  <a:pt x="2188" y="37"/>
                </a:lnTo>
                <a:lnTo>
                  <a:pt x="2216" y="37"/>
                </a:lnTo>
                <a:lnTo>
                  <a:pt x="2245" y="37"/>
                </a:lnTo>
                <a:lnTo>
                  <a:pt x="2273" y="37"/>
                </a:lnTo>
                <a:lnTo>
                  <a:pt x="2296" y="37"/>
                </a:lnTo>
                <a:lnTo>
                  <a:pt x="2324" y="37"/>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6" name="Freeform 36"/>
          <p:cNvSpPr>
            <a:spLocks/>
          </p:cNvSpPr>
          <p:nvPr/>
        </p:nvSpPr>
        <p:spPr bwMode="auto">
          <a:xfrm>
            <a:off x="6473825" y="822325"/>
            <a:ext cx="2078038" cy="2481263"/>
          </a:xfrm>
          <a:custGeom>
            <a:avLst/>
            <a:gdLst>
              <a:gd name="T0" fmla="*/ 28 w 2324"/>
              <a:gd name="T1" fmla="*/ 1551 h 1567"/>
              <a:gd name="T2" fmla="*/ 85 w 2324"/>
              <a:gd name="T3" fmla="*/ 1551 h 1567"/>
              <a:gd name="T4" fmla="*/ 136 w 2324"/>
              <a:gd name="T5" fmla="*/ 1557 h 1567"/>
              <a:gd name="T6" fmla="*/ 192 w 2324"/>
              <a:gd name="T7" fmla="*/ 1567 h 1567"/>
              <a:gd name="T8" fmla="*/ 249 w 2324"/>
              <a:gd name="T9" fmla="*/ 1551 h 1567"/>
              <a:gd name="T10" fmla="*/ 300 w 2324"/>
              <a:gd name="T11" fmla="*/ 1488 h 1567"/>
              <a:gd name="T12" fmla="*/ 357 w 2324"/>
              <a:gd name="T13" fmla="*/ 1365 h 1567"/>
              <a:gd name="T14" fmla="*/ 413 w 2324"/>
              <a:gd name="T15" fmla="*/ 1185 h 1567"/>
              <a:gd name="T16" fmla="*/ 464 w 2324"/>
              <a:gd name="T17" fmla="*/ 946 h 1567"/>
              <a:gd name="T18" fmla="*/ 521 w 2324"/>
              <a:gd name="T19" fmla="*/ 685 h 1567"/>
              <a:gd name="T20" fmla="*/ 578 w 2324"/>
              <a:gd name="T21" fmla="*/ 462 h 1567"/>
              <a:gd name="T22" fmla="*/ 629 w 2324"/>
              <a:gd name="T23" fmla="*/ 303 h 1567"/>
              <a:gd name="T24" fmla="*/ 686 w 2324"/>
              <a:gd name="T25" fmla="*/ 196 h 1567"/>
              <a:gd name="T26" fmla="*/ 742 w 2324"/>
              <a:gd name="T27" fmla="*/ 133 h 1567"/>
              <a:gd name="T28" fmla="*/ 793 w 2324"/>
              <a:gd name="T29" fmla="*/ 74 h 1567"/>
              <a:gd name="T30" fmla="*/ 850 w 2324"/>
              <a:gd name="T31" fmla="*/ 32 h 1567"/>
              <a:gd name="T32" fmla="*/ 901 w 2324"/>
              <a:gd name="T33" fmla="*/ 10 h 1567"/>
              <a:gd name="T34" fmla="*/ 958 w 2324"/>
              <a:gd name="T35" fmla="*/ 5 h 1567"/>
              <a:gd name="T36" fmla="*/ 1014 w 2324"/>
              <a:gd name="T37" fmla="*/ 5 h 1567"/>
              <a:gd name="T38" fmla="*/ 1065 w 2324"/>
              <a:gd name="T39" fmla="*/ 10 h 1567"/>
              <a:gd name="T40" fmla="*/ 1122 w 2324"/>
              <a:gd name="T41" fmla="*/ 10 h 1567"/>
              <a:gd name="T42" fmla="*/ 1179 w 2324"/>
              <a:gd name="T43" fmla="*/ 16 h 1567"/>
              <a:gd name="T44" fmla="*/ 1230 w 2324"/>
              <a:gd name="T45" fmla="*/ 16 h 1567"/>
              <a:gd name="T46" fmla="*/ 1287 w 2324"/>
              <a:gd name="T47" fmla="*/ 21 h 1567"/>
              <a:gd name="T48" fmla="*/ 1343 w 2324"/>
              <a:gd name="T49" fmla="*/ 16 h 1567"/>
              <a:gd name="T50" fmla="*/ 1394 w 2324"/>
              <a:gd name="T51" fmla="*/ 16 h 1567"/>
              <a:gd name="T52" fmla="*/ 1451 w 2324"/>
              <a:gd name="T53" fmla="*/ 16 h 1567"/>
              <a:gd name="T54" fmla="*/ 1508 w 2324"/>
              <a:gd name="T55" fmla="*/ 10 h 1567"/>
              <a:gd name="T56" fmla="*/ 1559 w 2324"/>
              <a:gd name="T57" fmla="*/ 10 h 1567"/>
              <a:gd name="T58" fmla="*/ 1615 w 2324"/>
              <a:gd name="T59" fmla="*/ 10 h 1567"/>
              <a:gd name="T60" fmla="*/ 1666 w 2324"/>
              <a:gd name="T61" fmla="*/ 5 h 1567"/>
              <a:gd name="T62" fmla="*/ 1723 w 2324"/>
              <a:gd name="T63" fmla="*/ 10 h 1567"/>
              <a:gd name="T64" fmla="*/ 1780 w 2324"/>
              <a:gd name="T65" fmla="*/ 5 h 1567"/>
              <a:gd name="T66" fmla="*/ 1831 w 2324"/>
              <a:gd name="T67" fmla="*/ 5 h 1567"/>
              <a:gd name="T68" fmla="*/ 1888 w 2324"/>
              <a:gd name="T69" fmla="*/ 5 h 1567"/>
              <a:gd name="T70" fmla="*/ 1944 w 2324"/>
              <a:gd name="T71" fmla="*/ 5 h 1567"/>
              <a:gd name="T72" fmla="*/ 1995 w 2324"/>
              <a:gd name="T73" fmla="*/ 0 h 1567"/>
              <a:gd name="T74" fmla="*/ 2052 w 2324"/>
              <a:gd name="T75" fmla="*/ 0 h 1567"/>
              <a:gd name="T76" fmla="*/ 2109 w 2324"/>
              <a:gd name="T77" fmla="*/ 0 h 1567"/>
              <a:gd name="T78" fmla="*/ 2160 w 2324"/>
              <a:gd name="T79" fmla="*/ 0 h 1567"/>
              <a:gd name="T80" fmla="*/ 2216 w 2324"/>
              <a:gd name="T81" fmla="*/ 0 h 1567"/>
              <a:gd name="T82" fmla="*/ 2273 w 2324"/>
              <a:gd name="T83" fmla="*/ 0 h 1567"/>
              <a:gd name="T84" fmla="*/ 2324 w 2324"/>
              <a:gd name="T85" fmla="*/ 0 h 1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567">
                <a:moveTo>
                  <a:pt x="0" y="1551"/>
                </a:moveTo>
                <a:lnTo>
                  <a:pt x="28" y="1551"/>
                </a:lnTo>
                <a:lnTo>
                  <a:pt x="56" y="1551"/>
                </a:lnTo>
                <a:lnTo>
                  <a:pt x="85" y="1551"/>
                </a:lnTo>
                <a:lnTo>
                  <a:pt x="113" y="1551"/>
                </a:lnTo>
                <a:lnTo>
                  <a:pt x="136" y="1557"/>
                </a:lnTo>
                <a:lnTo>
                  <a:pt x="164" y="1562"/>
                </a:lnTo>
                <a:lnTo>
                  <a:pt x="192" y="1567"/>
                </a:lnTo>
                <a:lnTo>
                  <a:pt x="221" y="1562"/>
                </a:lnTo>
                <a:lnTo>
                  <a:pt x="249" y="1551"/>
                </a:lnTo>
                <a:lnTo>
                  <a:pt x="277" y="1530"/>
                </a:lnTo>
                <a:lnTo>
                  <a:pt x="300" y="1488"/>
                </a:lnTo>
                <a:lnTo>
                  <a:pt x="328" y="1440"/>
                </a:lnTo>
                <a:lnTo>
                  <a:pt x="357" y="1365"/>
                </a:lnTo>
                <a:lnTo>
                  <a:pt x="385" y="1280"/>
                </a:lnTo>
                <a:lnTo>
                  <a:pt x="413" y="1185"/>
                </a:lnTo>
                <a:lnTo>
                  <a:pt x="436" y="1068"/>
                </a:lnTo>
                <a:lnTo>
                  <a:pt x="464" y="946"/>
                </a:lnTo>
                <a:lnTo>
                  <a:pt x="493" y="813"/>
                </a:lnTo>
                <a:lnTo>
                  <a:pt x="521" y="685"/>
                </a:lnTo>
                <a:lnTo>
                  <a:pt x="550" y="568"/>
                </a:lnTo>
                <a:lnTo>
                  <a:pt x="578" y="462"/>
                </a:lnTo>
                <a:lnTo>
                  <a:pt x="601" y="366"/>
                </a:lnTo>
                <a:lnTo>
                  <a:pt x="629" y="303"/>
                </a:lnTo>
                <a:lnTo>
                  <a:pt x="657" y="249"/>
                </a:lnTo>
                <a:lnTo>
                  <a:pt x="686" y="196"/>
                </a:lnTo>
                <a:lnTo>
                  <a:pt x="714" y="159"/>
                </a:lnTo>
                <a:lnTo>
                  <a:pt x="742" y="133"/>
                </a:lnTo>
                <a:lnTo>
                  <a:pt x="765" y="101"/>
                </a:lnTo>
                <a:lnTo>
                  <a:pt x="793" y="74"/>
                </a:lnTo>
                <a:lnTo>
                  <a:pt x="822" y="58"/>
                </a:lnTo>
                <a:lnTo>
                  <a:pt x="850" y="32"/>
                </a:lnTo>
                <a:lnTo>
                  <a:pt x="878" y="21"/>
                </a:lnTo>
                <a:lnTo>
                  <a:pt x="901" y="10"/>
                </a:lnTo>
                <a:lnTo>
                  <a:pt x="929" y="5"/>
                </a:lnTo>
                <a:lnTo>
                  <a:pt x="958" y="5"/>
                </a:lnTo>
                <a:lnTo>
                  <a:pt x="986" y="5"/>
                </a:lnTo>
                <a:lnTo>
                  <a:pt x="1014" y="5"/>
                </a:lnTo>
                <a:lnTo>
                  <a:pt x="1043" y="5"/>
                </a:lnTo>
                <a:lnTo>
                  <a:pt x="1065" y="10"/>
                </a:lnTo>
                <a:lnTo>
                  <a:pt x="1094" y="10"/>
                </a:lnTo>
                <a:lnTo>
                  <a:pt x="1122" y="10"/>
                </a:lnTo>
                <a:lnTo>
                  <a:pt x="1151" y="16"/>
                </a:lnTo>
                <a:lnTo>
                  <a:pt x="1179" y="16"/>
                </a:lnTo>
                <a:lnTo>
                  <a:pt x="1207" y="16"/>
                </a:lnTo>
                <a:lnTo>
                  <a:pt x="1230" y="16"/>
                </a:lnTo>
                <a:lnTo>
                  <a:pt x="1258" y="21"/>
                </a:lnTo>
                <a:lnTo>
                  <a:pt x="1287" y="21"/>
                </a:lnTo>
                <a:lnTo>
                  <a:pt x="1315" y="21"/>
                </a:lnTo>
                <a:lnTo>
                  <a:pt x="1343" y="16"/>
                </a:lnTo>
                <a:lnTo>
                  <a:pt x="1366" y="16"/>
                </a:lnTo>
                <a:lnTo>
                  <a:pt x="1394" y="16"/>
                </a:lnTo>
                <a:lnTo>
                  <a:pt x="1423" y="16"/>
                </a:lnTo>
                <a:lnTo>
                  <a:pt x="1451" y="16"/>
                </a:lnTo>
                <a:lnTo>
                  <a:pt x="1479" y="16"/>
                </a:lnTo>
                <a:lnTo>
                  <a:pt x="1508" y="10"/>
                </a:lnTo>
                <a:lnTo>
                  <a:pt x="1530" y="10"/>
                </a:lnTo>
                <a:lnTo>
                  <a:pt x="1559" y="10"/>
                </a:lnTo>
                <a:lnTo>
                  <a:pt x="1587" y="10"/>
                </a:lnTo>
                <a:lnTo>
                  <a:pt x="1615" y="10"/>
                </a:lnTo>
                <a:lnTo>
                  <a:pt x="1644" y="5"/>
                </a:lnTo>
                <a:lnTo>
                  <a:pt x="1666" y="5"/>
                </a:lnTo>
                <a:lnTo>
                  <a:pt x="1695" y="10"/>
                </a:lnTo>
                <a:lnTo>
                  <a:pt x="1723" y="10"/>
                </a:lnTo>
                <a:lnTo>
                  <a:pt x="1751" y="5"/>
                </a:lnTo>
                <a:lnTo>
                  <a:pt x="1780" y="5"/>
                </a:lnTo>
                <a:lnTo>
                  <a:pt x="1808" y="10"/>
                </a:lnTo>
                <a:lnTo>
                  <a:pt x="1831" y="5"/>
                </a:lnTo>
                <a:lnTo>
                  <a:pt x="1859" y="5"/>
                </a:lnTo>
                <a:lnTo>
                  <a:pt x="1888" y="5"/>
                </a:lnTo>
                <a:lnTo>
                  <a:pt x="1916" y="5"/>
                </a:lnTo>
                <a:lnTo>
                  <a:pt x="1944" y="5"/>
                </a:lnTo>
                <a:lnTo>
                  <a:pt x="1973" y="0"/>
                </a:lnTo>
                <a:lnTo>
                  <a:pt x="1995" y="0"/>
                </a:lnTo>
                <a:lnTo>
                  <a:pt x="2024" y="0"/>
                </a:lnTo>
                <a:lnTo>
                  <a:pt x="2052" y="0"/>
                </a:lnTo>
                <a:lnTo>
                  <a:pt x="2080" y="0"/>
                </a:lnTo>
                <a:lnTo>
                  <a:pt x="2109" y="0"/>
                </a:lnTo>
                <a:lnTo>
                  <a:pt x="2131" y="0"/>
                </a:lnTo>
                <a:lnTo>
                  <a:pt x="2160" y="0"/>
                </a:lnTo>
                <a:lnTo>
                  <a:pt x="2188" y="0"/>
                </a:lnTo>
                <a:lnTo>
                  <a:pt x="2216" y="0"/>
                </a:lnTo>
                <a:lnTo>
                  <a:pt x="2245" y="5"/>
                </a:lnTo>
                <a:lnTo>
                  <a:pt x="2273" y="0"/>
                </a:lnTo>
                <a:lnTo>
                  <a:pt x="2296" y="0"/>
                </a:lnTo>
                <a:lnTo>
                  <a:pt x="2324" y="0"/>
                </a:lnTo>
              </a:path>
            </a:pathLst>
          </a:custGeom>
          <a:noFill/>
          <a:ln w="2540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7" name="Freeform 37"/>
          <p:cNvSpPr>
            <a:spLocks/>
          </p:cNvSpPr>
          <p:nvPr/>
        </p:nvSpPr>
        <p:spPr bwMode="auto">
          <a:xfrm>
            <a:off x="6469063" y="1331913"/>
            <a:ext cx="2078037" cy="2219325"/>
          </a:xfrm>
          <a:custGeom>
            <a:avLst/>
            <a:gdLst>
              <a:gd name="T0" fmla="*/ 28 w 2324"/>
              <a:gd name="T1" fmla="*/ 1658 h 1663"/>
              <a:gd name="T2" fmla="*/ 85 w 2324"/>
              <a:gd name="T3" fmla="*/ 1658 h 1663"/>
              <a:gd name="T4" fmla="*/ 136 w 2324"/>
              <a:gd name="T5" fmla="*/ 1653 h 1663"/>
              <a:gd name="T6" fmla="*/ 192 w 2324"/>
              <a:gd name="T7" fmla="*/ 1647 h 1663"/>
              <a:gd name="T8" fmla="*/ 249 w 2324"/>
              <a:gd name="T9" fmla="*/ 1647 h 1663"/>
              <a:gd name="T10" fmla="*/ 300 w 2324"/>
              <a:gd name="T11" fmla="*/ 1647 h 1663"/>
              <a:gd name="T12" fmla="*/ 357 w 2324"/>
              <a:gd name="T13" fmla="*/ 1653 h 1663"/>
              <a:gd name="T14" fmla="*/ 413 w 2324"/>
              <a:gd name="T15" fmla="*/ 1663 h 1663"/>
              <a:gd name="T16" fmla="*/ 464 w 2324"/>
              <a:gd name="T17" fmla="*/ 1642 h 1663"/>
              <a:gd name="T18" fmla="*/ 521 w 2324"/>
              <a:gd name="T19" fmla="*/ 1573 h 1663"/>
              <a:gd name="T20" fmla="*/ 578 w 2324"/>
              <a:gd name="T21" fmla="*/ 1446 h 1663"/>
              <a:gd name="T22" fmla="*/ 629 w 2324"/>
              <a:gd name="T23" fmla="*/ 1265 h 1663"/>
              <a:gd name="T24" fmla="*/ 686 w 2324"/>
              <a:gd name="T25" fmla="*/ 1047 h 1663"/>
              <a:gd name="T26" fmla="*/ 742 w 2324"/>
              <a:gd name="T27" fmla="*/ 787 h 1663"/>
              <a:gd name="T28" fmla="*/ 793 w 2324"/>
              <a:gd name="T29" fmla="*/ 526 h 1663"/>
              <a:gd name="T30" fmla="*/ 850 w 2324"/>
              <a:gd name="T31" fmla="*/ 314 h 1663"/>
              <a:gd name="T32" fmla="*/ 901 w 2324"/>
              <a:gd name="T33" fmla="*/ 181 h 1663"/>
              <a:gd name="T34" fmla="*/ 958 w 2324"/>
              <a:gd name="T35" fmla="*/ 74 h 1663"/>
              <a:gd name="T36" fmla="*/ 1014 w 2324"/>
              <a:gd name="T37" fmla="*/ 32 h 1663"/>
              <a:gd name="T38" fmla="*/ 1065 w 2324"/>
              <a:gd name="T39" fmla="*/ 5 h 1663"/>
              <a:gd name="T40" fmla="*/ 1122 w 2324"/>
              <a:gd name="T41" fmla="*/ 5 h 1663"/>
              <a:gd name="T42" fmla="*/ 1179 w 2324"/>
              <a:gd name="T43" fmla="*/ 0 h 1663"/>
              <a:gd name="T44" fmla="*/ 1230 w 2324"/>
              <a:gd name="T45" fmla="*/ 5 h 1663"/>
              <a:gd name="T46" fmla="*/ 1287 w 2324"/>
              <a:gd name="T47" fmla="*/ 16 h 1663"/>
              <a:gd name="T48" fmla="*/ 1343 w 2324"/>
              <a:gd name="T49" fmla="*/ 11 h 1663"/>
              <a:gd name="T50" fmla="*/ 1394 w 2324"/>
              <a:gd name="T51" fmla="*/ 5 h 1663"/>
              <a:gd name="T52" fmla="*/ 1451 w 2324"/>
              <a:gd name="T53" fmla="*/ 5 h 1663"/>
              <a:gd name="T54" fmla="*/ 1508 w 2324"/>
              <a:gd name="T55" fmla="*/ 5 h 1663"/>
              <a:gd name="T56" fmla="*/ 1559 w 2324"/>
              <a:gd name="T57" fmla="*/ 0 h 1663"/>
              <a:gd name="T58" fmla="*/ 1615 w 2324"/>
              <a:gd name="T59" fmla="*/ 0 h 1663"/>
              <a:gd name="T60" fmla="*/ 1666 w 2324"/>
              <a:gd name="T61" fmla="*/ 5 h 1663"/>
              <a:gd name="T62" fmla="*/ 1723 w 2324"/>
              <a:gd name="T63" fmla="*/ 0 h 1663"/>
              <a:gd name="T64" fmla="*/ 1780 w 2324"/>
              <a:gd name="T65" fmla="*/ 0 h 1663"/>
              <a:gd name="T66" fmla="*/ 1831 w 2324"/>
              <a:gd name="T67" fmla="*/ 5 h 1663"/>
              <a:gd name="T68" fmla="*/ 1888 w 2324"/>
              <a:gd name="T69" fmla="*/ 0 h 1663"/>
              <a:gd name="T70" fmla="*/ 1944 w 2324"/>
              <a:gd name="T71" fmla="*/ 5 h 1663"/>
              <a:gd name="T72" fmla="*/ 1995 w 2324"/>
              <a:gd name="T73" fmla="*/ 5 h 1663"/>
              <a:gd name="T74" fmla="*/ 2052 w 2324"/>
              <a:gd name="T75" fmla="*/ 5 h 1663"/>
              <a:gd name="T76" fmla="*/ 2109 w 2324"/>
              <a:gd name="T77" fmla="*/ 5 h 1663"/>
              <a:gd name="T78" fmla="*/ 2160 w 2324"/>
              <a:gd name="T79" fmla="*/ 5 h 1663"/>
              <a:gd name="T80" fmla="*/ 2216 w 2324"/>
              <a:gd name="T81" fmla="*/ 11 h 1663"/>
              <a:gd name="T82" fmla="*/ 2273 w 2324"/>
              <a:gd name="T83" fmla="*/ 5 h 1663"/>
              <a:gd name="T84" fmla="*/ 2324 w 2324"/>
              <a:gd name="T85" fmla="*/ 5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663">
                <a:moveTo>
                  <a:pt x="0" y="1663"/>
                </a:moveTo>
                <a:lnTo>
                  <a:pt x="28" y="1658"/>
                </a:lnTo>
                <a:lnTo>
                  <a:pt x="56" y="1658"/>
                </a:lnTo>
                <a:lnTo>
                  <a:pt x="85" y="1658"/>
                </a:lnTo>
                <a:lnTo>
                  <a:pt x="113" y="1653"/>
                </a:lnTo>
                <a:lnTo>
                  <a:pt x="136" y="1653"/>
                </a:lnTo>
                <a:lnTo>
                  <a:pt x="164" y="1653"/>
                </a:lnTo>
                <a:lnTo>
                  <a:pt x="192" y="1647"/>
                </a:lnTo>
                <a:lnTo>
                  <a:pt x="221" y="1647"/>
                </a:lnTo>
                <a:lnTo>
                  <a:pt x="249" y="1647"/>
                </a:lnTo>
                <a:lnTo>
                  <a:pt x="277" y="1642"/>
                </a:lnTo>
                <a:lnTo>
                  <a:pt x="300" y="1647"/>
                </a:lnTo>
                <a:lnTo>
                  <a:pt x="328" y="1647"/>
                </a:lnTo>
                <a:lnTo>
                  <a:pt x="357" y="1653"/>
                </a:lnTo>
                <a:lnTo>
                  <a:pt x="385" y="1658"/>
                </a:lnTo>
                <a:lnTo>
                  <a:pt x="413" y="1663"/>
                </a:lnTo>
                <a:lnTo>
                  <a:pt x="436" y="1658"/>
                </a:lnTo>
                <a:lnTo>
                  <a:pt x="464" y="1642"/>
                </a:lnTo>
                <a:lnTo>
                  <a:pt x="493" y="1616"/>
                </a:lnTo>
                <a:lnTo>
                  <a:pt x="521" y="1573"/>
                </a:lnTo>
                <a:lnTo>
                  <a:pt x="550" y="1520"/>
                </a:lnTo>
                <a:lnTo>
                  <a:pt x="578" y="1446"/>
                </a:lnTo>
                <a:lnTo>
                  <a:pt x="601" y="1360"/>
                </a:lnTo>
                <a:lnTo>
                  <a:pt x="629" y="1265"/>
                </a:lnTo>
                <a:lnTo>
                  <a:pt x="657" y="1159"/>
                </a:lnTo>
                <a:lnTo>
                  <a:pt x="686" y="1047"/>
                </a:lnTo>
                <a:lnTo>
                  <a:pt x="714" y="919"/>
                </a:lnTo>
                <a:lnTo>
                  <a:pt x="742" y="787"/>
                </a:lnTo>
                <a:lnTo>
                  <a:pt x="765" y="654"/>
                </a:lnTo>
                <a:lnTo>
                  <a:pt x="793" y="526"/>
                </a:lnTo>
                <a:lnTo>
                  <a:pt x="822" y="404"/>
                </a:lnTo>
                <a:lnTo>
                  <a:pt x="850" y="314"/>
                </a:lnTo>
                <a:lnTo>
                  <a:pt x="878" y="239"/>
                </a:lnTo>
                <a:lnTo>
                  <a:pt x="901" y="181"/>
                </a:lnTo>
                <a:lnTo>
                  <a:pt x="929" y="122"/>
                </a:lnTo>
                <a:lnTo>
                  <a:pt x="958" y="74"/>
                </a:lnTo>
                <a:lnTo>
                  <a:pt x="986" y="53"/>
                </a:lnTo>
                <a:lnTo>
                  <a:pt x="1014" y="32"/>
                </a:lnTo>
                <a:lnTo>
                  <a:pt x="1043" y="11"/>
                </a:lnTo>
                <a:lnTo>
                  <a:pt x="1065" y="5"/>
                </a:lnTo>
                <a:lnTo>
                  <a:pt x="1094" y="5"/>
                </a:lnTo>
                <a:lnTo>
                  <a:pt x="1122" y="5"/>
                </a:lnTo>
                <a:lnTo>
                  <a:pt x="1151" y="0"/>
                </a:lnTo>
                <a:lnTo>
                  <a:pt x="1179" y="0"/>
                </a:lnTo>
                <a:lnTo>
                  <a:pt x="1207" y="0"/>
                </a:lnTo>
                <a:lnTo>
                  <a:pt x="1230" y="5"/>
                </a:lnTo>
                <a:lnTo>
                  <a:pt x="1258" y="11"/>
                </a:lnTo>
                <a:lnTo>
                  <a:pt x="1287" y="16"/>
                </a:lnTo>
                <a:lnTo>
                  <a:pt x="1315" y="16"/>
                </a:lnTo>
                <a:lnTo>
                  <a:pt x="1343" y="11"/>
                </a:lnTo>
                <a:lnTo>
                  <a:pt x="1366" y="11"/>
                </a:lnTo>
                <a:lnTo>
                  <a:pt x="1394" y="5"/>
                </a:lnTo>
                <a:lnTo>
                  <a:pt x="1423" y="5"/>
                </a:lnTo>
                <a:lnTo>
                  <a:pt x="1451" y="5"/>
                </a:lnTo>
                <a:lnTo>
                  <a:pt x="1479" y="5"/>
                </a:lnTo>
                <a:lnTo>
                  <a:pt x="1508" y="5"/>
                </a:lnTo>
                <a:lnTo>
                  <a:pt x="1530" y="0"/>
                </a:lnTo>
                <a:lnTo>
                  <a:pt x="1559" y="0"/>
                </a:lnTo>
                <a:lnTo>
                  <a:pt x="1587" y="0"/>
                </a:lnTo>
                <a:lnTo>
                  <a:pt x="1615" y="0"/>
                </a:lnTo>
                <a:lnTo>
                  <a:pt x="1644" y="0"/>
                </a:lnTo>
                <a:lnTo>
                  <a:pt x="1666" y="5"/>
                </a:lnTo>
                <a:lnTo>
                  <a:pt x="1695" y="0"/>
                </a:lnTo>
                <a:lnTo>
                  <a:pt x="1723" y="0"/>
                </a:lnTo>
                <a:lnTo>
                  <a:pt x="1751" y="5"/>
                </a:lnTo>
                <a:lnTo>
                  <a:pt x="1780" y="0"/>
                </a:lnTo>
                <a:lnTo>
                  <a:pt x="1808" y="5"/>
                </a:lnTo>
                <a:lnTo>
                  <a:pt x="1831" y="5"/>
                </a:lnTo>
                <a:lnTo>
                  <a:pt x="1859" y="5"/>
                </a:lnTo>
                <a:lnTo>
                  <a:pt x="1888" y="0"/>
                </a:lnTo>
                <a:lnTo>
                  <a:pt x="1916" y="5"/>
                </a:lnTo>
                <a:lnTo>
                  <a:pt x="1944" y="5"/>
                </a:lnTo>
                <a:lnTo>
                  <a:pt x="1973" y="5"/>
                </a:lnTo>
                <a:lnTo>
                  <a:pt x="1995" y="5"/>
                </a:lnTo>
                <a:lnTo>
                  <a:pt x="2024" y="5"/>
                </a:lnTo>
                <a:lnTo>
                  <a:pt x="2052" y="5"/>
                </a:lnTo>
                <a:lnTo>
                  <a:pt x="2080" y="11"/>
                </a:lnTo>
                <a:lnTo>
                  <a:pt x="2109" y="5"/>
                </a:lnTo>
                <a:lnTo>
                  <a:pt x="2131" y="5"/>
                </a:lnTo>
                <a:lnTo>
                  <a:pt x="2160" y="5"/>
                </a:lnTo>
                <a:lnTo>
                  <a:pt x="2188" y="0"/>
                </a:lnTo>
                <a:lnTo>
                  <a:pt x="2216" y="11"/>
                </a:lnTo>
                <a:lnTo>
                  <a:pt x="2245" y="5"/>
                </a:lnTo>
                <a:lnTo>
                  <a:pt x="2273" y="5"/>
                </a:lnTo>
                <a:lnTo>
                  <a:pt x="2296" y="5"/>
                </a:lnTo>
                <a:lnTo>
                  <a:pt x="2324" y="5"/>
                </a:lnTo>
              </a:path>
            </a:pathLst>
          </a:custGeom>
          <a:noFill/>
          <a:ln w="22225">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8" name="Text Box 38"/>
          <p:cNvSpPr txBox="1">
            <a:spLocks noChangeArrowheads="1"/>
          </p:cNvSpPr>
          <p:nvPr/>
        </p:nvSpPr>
        <p:spPr bwMode="auto">
          <a:xfrm>
            <a:off x="7445375" y="3227388"/>
            <a:ext cx="1708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600">
                <a:solidFill>
                  <a:srgbClr val="000000"/>
                </a:solidFill>
                <a:latin typeface="Times New Roman" pitchFamily="18" charset="0"/>
                <a:cs typeface="+mn-cs"/>
              </a:rPr>
              <a:t>Hand at rest</a:t>
            </a:r>
          </a:p>
        </p:txBody>
      </p:sp>
      <p:sp>
        <p:nvSpPr>
          <p:cNvPr id="245799" name="Text Box 39"/>
          <p:cNvSpPr txBox="1">
            <a:spLocks noChangeArrowheads="1"/>
          </p:cNvSpPr>
          <p:nvPr/>
        </p:nvSpPr>
        <p:spPr bwMode="auto">
          <a:xfrm>
            <a:off x="7626350" y="2363788"/>
            <a:ext cx="13493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600">
                <a:solidFill>
                  <a:srgbClr val="000000"/>
                </a:solidFill>
                <a:latin typeface="Times New Roman" pitchFamily="18" charset="0"/>
                <a:cs typeface="+mn-cs"/>
              </a:rPr>
              <a:t>Hand moving to shoulder level</a:t>
            </a:r>
          </a:p>
        </p:txBody>
      </p:sp>
      <p:sp>
        <p:nvSpPr>
          <p:cNvPr id="245800" name="Text Box 40"/>
          <p:cNvSpPr txBox="1">
            <a:spLocks noChangeArrowheads="1"/>
          </p:cNvSpPr>
          <p:nvPr/>
        </p:nvSpPr>
        <p:spPr bwMode="auto">
          <a:xfrm>
            <a:off x="7915275" y="1741488"/>
            <a:ext cx="10318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600">
                <a:solidFill>
                  <a:srgbClr val="000000"/>
                </a:solidFill>
                <a:latin typeface="Times New Roman" pitchFamily="18" charset="0"/>
                <a:cs typeface="+mn-cs"/>
              </a:rPr>
              <a:t>Steady pointing</a:t>
            </a:r>
          </a:p>
        </p:txBody>
      </p:sp>
      <p:sp>
        <p:nvSpPr>
          <p:cNvPr id="245801" name="Line 41"/>
          <p:cNvSpPr>
            <a:spLocks noChangeShapeType="1"/>
          </p:cNvSpPr>
          <p:nvPr/>
        </p:nvSpPr>
        <p:spPr bwMode="auto">
          <a:xfrm flipH="1" flipV="1">
            <a:off x="7727950" y="1470025"/>
            <a:ext cx="165100" cy="315913"/>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2" name="Line 42"/>
          <p:cNvSpPr>
            <a:spLocks noChangeShapeType="1"/>
          </p:cNvSpPr>
          <p:nvPr/>
        </p:nvSpPr>
        <p:spPr bwMode="auto">
          <a:xfrm flipH="1" flipV="1">
            <a:off x="7329488" y="2355850"/>
            <a:ext cx="228600" cy="136525"/>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3" name="Line 43"/>
          <p:cNvSpPr>
            <a:spLocks noChangeShapeType="1"/>
          </p:cNvSpPr>
          <p:nvPr/>
        </p:nvSpPr>
        <p:spPr bwMode="auto">
          <a:xfrm flipH="1">
            <a:off x="7021513" y="3362325"/>
            <a:ext cx="357187" cy="130175"/>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pic>
        <p:nvPicPr>
          <p:cNvPr id="42028" name="Picture 90" descr="C:\Documents and Settings\eamonn\Desktop\Microsoft\ann_nogu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 y="1290638"/>
            <a:ext cx="6048375"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53" name="Rectangle 93"/>
          <p:cNvSpPr>
            <a:spLocks noChangeArrowheads="1"/>
          </p:cNvSpPr>
          <p:nvPr/>
        </p:nvSpPr>
        <p:spPr bwMode="auto">
          <a:xfrm>
            <a:off x="9525" y="3695700"/>
            <a:ext cx="9144000" cy="206375"/>
          </a:xfrm>
          <a:prstGeom prst="rect">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defRPr/>
            </a:pPr>
            <a:endParaRPr lang="en-US" sz="2800">
              <a:solidFill>
                <a:srgbClr val="000000"/>
              </a:solidFill>
              <a:latin typeface="Times New Roman" pitchFamily="18" charset="0"/>
              <a:cs typeface="+mn-cs"/>
            </a:endParaRPr>
          </a:p>
        </p:txBody>
      </p:sp>
      <p:sp>
        <p:nvSpPr>
          <p:cNvPr id="245854" name="Text Box 94"/>
          <p:cNvSpPr txBox="1">
            <a:spLocks noChangeArrowheads="1"/>
          </p:cNvSpPr>
          <p:nvPr/>
        </p:nvSpPr>
        <p:spPr bwMode="auto">
          <a:xfrm>
            <a:off x="5256213" y="2997200"/>
            <a:ext cx="6905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2000" b="1">
                <a:solidFill>
                  <a:srgbClr val="000000"/>
                </a:solidFill>
                <a:latin typeface="Times New Roman" pitchFamily="18" charset="0"/>
                <a:cs typeface="+mn-cs"/>
              </a:rPr>
              <a:t>Point</a:t>
            </a:r>
          </a:p>
        </p:txBody>
      </p:sp>
      <p:sp>
        <p:nvSpPr>
          <p:cNvPr id="42033" name="Slide Number Placeholder 2"/>
          <p:cNvSpPr>
            <a:spLocks noGrp="1"/>
          </p:cNvSpPr>
          <p:nvPr>
            <p:ph type="sldNum" sz="quarter" idx="12"/>
          </p:nvPr>
        </p:nvSpPr>
        <p:spPr>
          <a:noFill/>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fld id="{6E0B3A04-E25C-45F0-86DE-6BCDA3BA415F}" type="slidenum">
              <a:rPr lang="en-US" altLang="en-US" smtClean="0">
                <a:solidFill>
                  <a:srgbClr val="000000"/>
                </a:solidFill>
              </a:rPr>
              <a:pPr eaLnBrk="1" hangingPunct="1"/>
              <a:t>19</a:t>
            </a:fld>
            <a:endParaRPr lang="en-US" altLang="en-US">
              <a:solidFill>
                <a:srgbClr val="000000"/>
              </a:solidFill>
            </a:endParaRPr>
          </a:p>
        </p:txBody>
      </p:sp>
      <p:grpSp>
        <p:nvGrpSpPr>
          <p:cNvPr id="49" name="Group 48"/>
          <p:cNvGrpSpPr/>
          <p:nvPr/>
        </p:nvGrpSpPr>
        <p:grpSpPr>
          <a:xfrm>
            <a:off x="52242" y="5813888"/>
            <a:ext cx="1003544" cy="993508"/>
            <a:chOff x="1693381" y="4398972"/>
            <a:chExt cx="1003544" cy="993508"/>
          </a:xfrm>
        </p:grpSpPr>
        <p:pic>
          <p:nvPicPr>
            <p:cNvPr id="50" name="Picture 49"/>
            <p:cNvPicPr>
              <a:picLocks noChangeAspect="1"/>
            </p:cNvPicPr>
            <p:nvPr/>
          </p:nvPicPr>
          <p:blipFill>
            <a:blip r:embed="rId4"/>
            <a:stretch>
              <a:fillRect/>
            </a:stretch>
          </p:blipFill>
          <p:spPr>
            <a:xfrm>
              <a:off x="1693381" y="4398972"/>
              <a:ext cx="1003544" cy="993508"/>
            </a:xfrm>
            <a:prstGeom prst="rect">
              <a:avLst/>
            </a:prstGeom>
          </p:spPr>
        </p:pic>
        <p:sp>
          <p:nvSpPr>
            <p:cNvPr id="51" name="TextBox 50"/>
            <p:cNvSpPr txBox="1"/>
            <p:nvPr/>
          </p:nvSpPr>
          <p:spPr>
            <a:xfrm>
              <a:off x="1820947" y="4723117"/>
              <a:ext cx="779893" cy="369332"/>
            </a:xfrm>
            <a:prstGeom prst="rect">
              <a:avLst/>
            </a:prstGeom>
            <a:noFill/>
          </p:spPr>
          <p:txBody>
            <a:bodyPr wrap="none" rtlCol="0">
              <a:spAutoFit/>
            </a:bodyPr>
            <a:lstStyle/>
            <a:p>
              <a:r>
                <a:rPr lang="en-US" b="1" i="1" dirty="0">
                  <a:latin typeface="Gill Sans"/>
                  <a:cs typeface="Gill Sans"/>
                </a:rPr>
                <a:t>Time</a:t>
              </a:r>
            </a:p>
          </p:txBody>
        </p:sp>
      </p:grpSp>
      <p:sp>
        <p:nvSpPr>
          <p:cNvPr id="2" name="Footer Placeholder 1">
            <a:extLst>
              <a:ext uri="{FF2B5EF4-FFF2-40B4-BE49-F238E27FC236}">
                <a16:creationId xmlns:a16="http://schemas.microsoft.com/office/drawing/2014/main" id="{EBCC7367-1905-4830-A8F5-EDD16CADDAE7}"/>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997645739"/>
      </p:ext>
    </p:extLst>
  </p:cSld>
  <p:clrMapOvr>
    <a:masterClrMapping/>
  </p:clrMapOvr>
  <p:transition spd="slow"/>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381000" y="76200"/>
            <a:ext cx="8229600" cy="1143000"/>
          </a:xfrm>
        </p:spPr>
        <p:txBody>
          <a:bodyPr/>
          <a:lstStyle/>
          <a:p>
            <a:r>
              <a:rPr lang="en-US" dirty="0">
                <a:solidFill>
                  <a:srgbClr val="1F497D"/>
                </a:solidFill>
              </a:rPr>
              <a:t>Process Overview</a:t>
            </a:r>
          </a:p>
        </p:txBody>
      </p:sp>
      <p:sp>
        <p:nvSpPr>
          <p:cNvPr id="86019" name="Rectangle 3"/>
          <p:cNvSpPr>
            <a:spLocks noGrp="1" noChangeArrowheads="1"/>
          </p:cNvSpPr>
          <p:nvPr>
            <p:ph type="body" idx="1"/>
          </p:nvPr>
        </p:nvSpPr>
        <p:spPr>
          <a:xfrm>
            <a:off x="381000" y="1143000"/>
            <a:ext cx="8458200" cy="5181600"/>
          </a:xfrm>
        </p:spPr>
        <p:txBody>
          <a:bodyPr>
            <a:normAutofit fontScale="85000" lnSpcReduction="10000"/>
          </a:bodyPr>
          <a:lstStyle/>
          <a:p>
            <a:pPr>
              <a:lnSpc>
                <a:spcPct val="110000"/>
              </a:lnSpc>
            </a:pPr>
            <a:r>
              <a:rPr lang="en-US" dirty="0">
                <a:solidFill>
                  <a:srgbClr val="1F497D"/>
                </a:solidFill>
              </a:rPr>
              <a:t>Raw data: </a:t>
            </a:r>
            <a:r>
              <a:rPr lang="en-US" dirty="0"/>
              <a:t>original full-dimensional space </a:t>
            </a:r>
          </a:p>
          <a:p>
            <a:pPr>
              <a:lnSpc>
                <a:spcPct val="110000"/>
              </a:lnSpc>
            </a:pPr>
            <a:r>
              <a:rPr lang="en-US" dirty="0">
                <a:solidFill>
                  <a:srgbClr val="1F497D"/>
                </a:solidFill>
              </a:rPr>
              <a:t>Summarization: </a:t>
            </a:r>
            <a:r>
              <a:rPr lang="en-US" dirty="0"/>
              <a:t>reduced dimensionality space</a:t>
            </a:r>
          </a:p>
          <a:p>
            <a:pPr>
              <a:lnSpc>
                <a:spcPct val="110000"/>
              </a:lnSpc>
            </a:pPr>
            <a:r>
              <a:rPr lang="en-US" dirty="0"/>
              <a:t>Searching in original space </a:t>
            </a:r>
            <a:r>
              <a:rPr lang="en-US" i="1" dirty="0">
                <a:solidFill>
                  <a:srgbClr val="1F497D"/>
                </a:solidFill>
              </a:rPr>
              <a:t>costly</a:t>
            </a:r>
          </a:p>
          <a:p>
            <a:pPr>
              <a:lnSpc>
                <a:spcPct val="110000"/>
              </a:lnSpc>
            </a:pPr>
            <a:r>
              <a:rPr lang="en-US" dirty="0"/>
              <a:t>Searching in reduced space </a:t>
            </a:r>
            <a:r>
              <a:rPr lang="en-US" i="1" dirty="0">
                <a:solidFill>
                  <a:srgbClr val="1F497D"/>
                </a:solidFill>
              </a:rPr>
              <a:t>faster</a:t>
            </a:r>
            <a:r>
              <a:rPr lang="en-US" dirty="0"/>
              <a:t>:</a:t>
            </a:r>
          </a:p>
          <a:p>
            <a:pPr lvl="1">
              <a:lnSpc>
                <a:spcPct val="110000"/>
              </a:lnSpc>
            </a:pPr>
            <a:r>
              <a:rPr lang="en-US" dirty="0"/>
              <a:t>Less data, indexing techniques available, lower bounding</a:t>
            </a:r>
          </a:p>
          <a:p>
            <a:pPr>
              <a:lnSpc>
                <a:spcPct val="110000"/>
              </a:lnSpc>
            </a:pPr>
            <a:r>
              <a:rPr lang="en-US" dirty="0">
                <a:solidFill>
                  <a:srgbClr val="1F497D"/>
                </a:solidFill>
              </a:rPr>
              <a:t>Lower bounding </a:t>
            </a:r>
            <a:r>
              <a:rPr lang="en-US" dirty="0"/>
              <a:t>enables us to</a:t>
            </a:r>
          </a:p>
          <a:p>
            <a:pPr lvl="1">
              <a:lnSpc>
                <a:spcPct val="110000"/>
              </a:lnSpc>
            </a:pPr>
            <a:r>
              <a:rPr lang="en-US" i="1" dirty="0">
                <a:solidFill>
                  <a:srgbClr val="1F497D"/>
                </a:solidFill>
              </a:rPr>
              <a:t>prune search space: </a:t>
            </a:r>
            <a:r>
              <a:rPr lang="en-US" dirty="0"/>
              <a:t>throw away data series based on reduced dimensionality representation</a:t>
            </a:r>
          </a:p>
          <a:p>
            <a:pPr lvl="1">
              <a:lnSpc>
                <a:spcPct val="110000"/>
              </a:lnSpc>
            </a:pPr>
            <a:r>
              <a:rPr lang="en-US" i="1" dirty="0">
                <a:solidFill>
                  <a:srgbClr val="1F497D"/>
                </a:solidFill>
              </a:rPr>
              <a:t>guarantee correctness </a:t>
            </a:r>
            <a:r>
              <a:rPr lang="en-US" dirty="0"/>
              <a:t>of answer</a:t>
            </a:r>
          </a:p>
          <a:p>
            <a:pPr lvl="2">
              <a:lnSpc>
                <a:spcPct val="110000"/>
              </a:lnSpc>
            </a:pPr>
            <a:r>
              <a:rPr lang="en-US" sz="2800" dirty="0"/>
              <a:t>no false negatives</a:t>
            </a:r>
          </a:p>
          <a:p>
            <a:pPr lvl="2">
              <a:lnSpc>
                <a:spcPct val="110000"/>
              </a:lnSpc>
            </a:pPr>
            <a:r>
              <a:rPr lang="en-US" sz="2800" dirty="0"/>
              <a:t>false positives filtered out based on raw data</a:t>
            </a:r>
          </a:p>
        </p:txBody>
      </p:sp>
      <p:sp>
        <p:nvSpPr>
          <p:cNvPr id="2" name="Footer Placeholder 1">
            <a:extLst>
              <a:ext uri="{FF2B5EF4-FFF2-40B4-BE49-F238E27FC236}">
                <a16:creationId xmlns:a16="http://schemas.microsoft.com/office/drawing/2014/main" id="{C85445D4-38D2-42EF-BCB8-A80371121363}"/>
              </a:ext>
            </a:extLst>
          </p:cNvPr>
          <p:cNvSpPr>
            <a:spLocks noGrp="1"/>
          </p:cNvSpPr>
          <p:nvPr>
            <p:ph type="ftr" sz="quarter" idx="11"/>
          </p:nvPr>
        </p:nvSpPr>
        <p:spPr/>
        <p:txBody>
          <a:bodyPr/>
          <a:lstStyle/>
          <a:p>
            <a:r>
              <a:rPr lang="en-US"/>
              <a:t>Echihabi, Zoumpatianos, Palpanas - ISCC 2020</a:t>
            </a:r>
          </a:p>
        </p:txBody>
      </p:sp>
      <p:sp>
        <p:nvSpPr>
          <p:cNvPr id="3" name="Slide Number Placeholder 2">
            <a:extLst>
              <a:ext uri="{FF2B5EF4-FFF2-40B4-BE49-F238E27FC236}">
                <a16:creationId xmlns:a16="http://schemas.microsoft.com/office/drawing/2014/main" id="{7F67D0CA-04BA-4C54-AE14-A06C29F8165A}"/>
              </a:ext>
            </a:extLst>
          </p:cNvPr>
          <p:cNvSpPr>
            <a:spLocks noGrp="1"/>
          </p:cNvSpPr>
          <p:nvPr>
            <p:ph type="sldNum" sz="quarter" idx="12"/>
          </p:nvPr>
        </p:nvSpPr>
        <p:spPr/>
        <p:txBody>
          <a:bodyPr/>
          <a:lstStyle/>
          <a:p>
            <a:fld id="{B6F15528-21DE-4FAA-801E-634DDDAF4B2B}" type="slidenum">
              <a:rPr lang="en-US" smtClean="0"/>
              <a:pPr/>
              <a:t>190</a:t>
            </a:fld>
            <a:endParaRPr lang="en-US"/>
          </a:p>
        </p:txBody>
      </p:sp>
    </p:spTree>
    <p:extLst>
      <p:ext uri="{BB962C8B-B14F-4D97-AF65-F5344CB8AC3E}">
        <p14:creationId xmlns:p14="http://schemas.microsoft.com/office/powerpoint/2010/main" val="286878550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p:txBody>
          <a:bodyPr/>
          <a:lstStyle/>
          <a:p>
            <a:r>
              <a:rPr lang="en-US"/>
              <a:t>Similarity Retrieval</a:t>
            </a:r>
          </a:p>
        </p:txBody>
      </p:sp>
      <p:sp>
        <p:nvSpPr>
          <p:cNvPr id="86019" name="Rectangle 3"/>
          <p:cNvSpPr>
            <a:spLocks noGrp="1" noChangeArrowheads="1"/>
          </p:cNvSpPr>
          <p:nvPr>
            <p:ph type="body" idx="1"/>
          </p:nvPr>
        </p:nvSpPr>
        <p:spPr/>
        <p:txBody>
          <a:bodyPr>
            <a:normAutofit/>
          </a:bodyPr>
          <a:lstStyle/>
          <a:p>
            <a:r>
              <a:rPr lang="en-US" dirty="0"/>
              <a:t>Range Query</a:t>
            </a:r>
          </a:p>
          <a:p>
            <a:pPr lvl="1"/>
            <a:r>
              <a:rPr lang="en-US" dirty="0"/>
              <a:t>Find all time series S where </a:t>
            </a:r>
          </a:p>
          <a:p>
            <a:r>
              <a:rPr lang="en-US" dirty="0"/>
              <a:t>Nearest Neighbor query</a:t>
            </a:r>
          </a:p>
          <a:p>
            <a:pPr lvl="1"/>
            <a:r>
              <a:rPr lang="en-US" dirty="0"/>
              <a:t>Find all the k most similar time series to Q</a:t>
            </a:r>
          </a:p>
          <a:p>
            <a:r>
              <a:rPr lang="en-US" dirty="0"/>
              <a:t>A method to answer the above queries</a:t>
            </a:r>
          </a:p>
          <a:p>
            <a:pPr lvl="1"/>
            <a:r>
              <a:rPr lang="en-US" dirty="0"/>
              <a:t>Linear scan … very slow</a:t>
            </a:r>
          </a:p>
          <a:p>
            <a:endParaRPr lang="en-US" dirty="0"/>
          </a:p>
          <a:p>
            <a:r>
              <a:rPr lang="en-US" dirty="0"/>
              <a:t>A better approach GEMINI</a:t>
            </a:r>
          </a:p>
        </p:txBody>
      </p:sp>
      <p:graphicFrame>
        <p:nvGraphicFramePr>
          <p:cNvPr id="86020" name="Object 4"/>
          <p:cNvGraphicFramePr>
            <a:graphicFrameLocks noChangeAspect="1"/>
          </p:cNvGraphicFramePr>
          <p:nvPr/>
        </p:nvGraphicFramePr>
        <p:xfrm>
          <a:off x="5334000" y="2224087"/>
          <a:ext cx="1778000" cy="442913"/>
        </p:xfrm>
        <a:graphic>
          <a:graphicData uri="http://schemas.openxmlformats.org/presentationml/2006/ole">
            <mc:AlternateContent xmlns:mc="http://schemas.openxmlformats.org/markup-compatibility/2006">
              <mc:Choice xmlns:v="urn:schemas-microsoft-com:vml" Requires="v">
                <p:oleObj name="Equation" r:id="rId3" imgW="761760" imgH="215640" progId="Equation.3">
                  <p:embed/>
                </p:oleObj>
              </mc:Choice>
              <mc:Fallback>
                <p:oleObj name="Equation" r:id="rId3" imgW="761760" imgH="215640" progId="Equation.3">
                  <p:embed/>
                  <p:pic>
                    <p:nvPicPr>
                      <p:cNvPr id="8602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0" y="2224087"/>
                        <a:ext cx="1778000"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2" name="Footer Placeholder 1">
            <a:extLst>
              <a:ext uri="{FF2B5EF4-FFF2-40B4-BE49-F238E27FC236}">
                <a16:creationId xmlns:a16="http://schemas.microsoft.com/office/drawing/2014/main" id="{954497A9-3E2F-4884-9F8A-8940AFBDFC1C}"/>
              </a:ext>
            </a:extLst>
          </p:cNvPr>
          <p:cNvSpPr>
            <a:spLocks noGrp="1"/>
          </p:cNvSpPr>
          <p:nvPr>
            <p:ph type="ftr" sz="quarter" idx="11"/>
          </p:nvPr>
        </p:nvSpPr>
        <p:spPr/>
        <p:txBody>
          <a:bodyPr/>
          <a:lstStyle/>
          <a:p>
            <a:r>
              <a:rPr lang="en-US"/>
              <a:t>Echihabi, Zoumpatianos, Palpanas - ISCC 2020</a:t>
            </a:r>
          </a:p>
        </p:txBody>
      </p:sp>
      <p:sp>
        <p:nvSpPr>
          <p:cNvPr id="3" name="Slide Number Placeholder 2">
            <a:extLst>
              <a:ext uri="{FF2B5EF4-FFF2-40B4-BE49-F238E27FC236}">
                <a16:creationId xmlns:a16="http://schemas.microsoft.com/office/drawing/2014/main" id="{BCEBD5DB-DB90-4A23-8AD1-FF3873B5269E}"/>
              </a:ext>
            </a:extLst>
          </p:cNvPr>
          <p:cNvSpPr>
            <a:spLocks noGrp="1"/>
          </p:cNvSpPr>
          <p:nvPr>
            <p:ph type="sldNum" sz="quarter" idx="12"/>
          </p:nvPr>
        </p:nvSpPr>
        <p:spPr/>
        <p:txBody>
          <a:bodyPr/>
          <a:lstStyle/>
          <a:p>
            <a:fld id="{B6F15528-21DE-4FAA-801E-634DDDAF4B2B}" type="slidenum">
              <a:rPr lang="en-US" smtClean="0"/>
              <a:pPr/>
              <a:t>191</a:t>
            </a:fld>
            <a:endParaRPr lang="en-US"/>
          </a:p>
        </p:txBody>
      </p:sp>
    </p:spTree>
    <p:extLst>
      <p:ext uri="{BB962C8B-B14F-4D97-AF65-F5344CB8AC3E}">
        <p14:creationId xmlns:p14="http://schemas.microsoft.com/office/powerpoint/2010/main" val="416815227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p:txBody>
          <a:bodyPr/>
          <a:lstStyle/>
          <a:p>
            <a:r>
              <a:rPr lang="en-US"/>
              <a:t>GEMINI</a:t>
            </a:r>
          </a:p>
        </p:txBody>
      </p:sp>
      <p:sp>
        <p:nvSpPr>
          <p:cNvPr id="87043" name="Rectangle 3"/>
          <p:cNvSpPr>
            <a:spLocks noGrp="1" noChangeArrowheads="1"/>
          </p:cNvSpPr>
          <p:nvPr>
            <p:ph type="body" idx="1"/>
          </p:nvPr>
        </p:nvSpPr>
        <p:spPr>
          <a:xfrm>
            <a:off x="457200" y="1447800"/>
            <a:ext cx="8229600" cy="4876800"/>
          </a:xfrm>
        </p:spPr>
        <p:txBody>
          <a:bodyPr>
            <a:normAutofit/>
          </a:bodyPr>
          <a:lstStyle/>
          <a:p>
            <a:pPr algn="just">
              <a:lnSpc>
                <a:spcPct val="140000"/>
              </a:lnSpc>
              <a:buFont typeface="Wingdings" pitchFamily="2" charset="2"/>
              <a:buNone/>
            </a:pPr>
            <a:r>
              <a:rPr lang="en-US" dirty="0"/>
              <a:t>Solution: Quick filter-and-refine: </a:t>
            </a:r>
          </a:p>
          <a:p>
            <a:pPr algn="just">
              <a:lnSpc>
                <a:spcPct val="150000"/>
              </a:lnSpc>
            </a:pPr>
            <a:r>
              <a:rPr lang="en-US" sz="2700" dirty="0"/>
              <a:t>extract </a:t>
            </a:r>
            <a:r>
              <a:rPr lang="en-US" sz="2700" i="1" dirty="0"/>
              <a:t>m </a:t>
            </a:r>
            <a:r>
              <a:rPr lang="en-US" sz="2700" dirty="0"/>
              <a:t>features (numbers, e.g., average)</a:t>
            </a:r>
          </a:p>
          <a:p>
            <a:pPr algn="just">
              <a:lnSpc>
                <a:spcPct val="150000"/>
              </a:lnSpc>
            </a:pPr>
            <a:r>
              <a:rPr lang="en-US" sz="2700" dirty="0"/>
              <a:t>map to point in </a:t>
            </a:r>
            <a:r>
              <a:rPr lang="en-US" sz="2700" i="1" dirty="0"/>
              <a:t>m-</a:t>
            </a:r>
            <a:r>
              <a:rPr lang="en-US" sz="2700" dirty="0"/>
              <a:t>dimensional feature space</a:t>
            </a:r>
          </a:p>
          <a:p>
            <a:pPr algn="just">
              <a:lnSpc>
                <a:spcPct val="150000"/>
              </a:lnSpc>
            </a:pPr>
            <a:r>
              <a:rPr lang="en-US" sz="2700" dirty="0"/>
              <a:t>organize points</a:t>
            </a:r>
          </a:p>
          <a:p>
            <a:pPr algn="just">
              <a:lnSpc>
                <a:spcPct val="150000"/>
              </a:lnSpc>
            </a:pPr>
            <a:r>
              <a:rPr lang="en-US" sz="2700" dirty="0"/>
              <a:t>retrieve the answer using a NN query</a:t>
            </a:r>
          </a:p>
          <a:p>
            <a:pPr algn="just">
              <a:lnSpc>
                <a:spcPct val="150000"/>
              </a:lnSpc>
            </a:pPr>
            <a:r>
              <a:rPr lang="en-US" sz="2700" dirty="0"/>
              <a:t>discard false positives</a:t>
            </a:r>
          </a:p>
          <a:p>
            <a:pPr>
              <a:buFont typeface="Wingdings" pitchFamily="2" charset="2"/>
              <a:buNone/>
            </a:pPr>
            <a:endParaRPr lang="en-US" dirty="0"/>
          </a:p>
        </p:txBody>
      </p:sp>
      <p:sp>
        <p:nvSpPr>
          <p:cNvPr id="2" name="Footer Placeholder 1">
            <a:extLst>
              <a:ext uri="{FF2B5EF4-FFF2-40B4-BE49-F238E27FC236}">
                <a16:creationId xmlns:a16="http://schemas.microsoft.com/office/drawing/2014/main" id="{DD34552D-FDA9-4F30-A80C-8C1795B0A3AD}"/>
              </a:ext>
            </a:extLst>
          </p:cNvPr>
          <p:cNvSpPr>
            <a:spLocks noGrp="1"/>
          </p:cNvSpPr>
          <p:nvPr>
            <p:ph type="ftr" sz="quarter" idx="11"/>
          </p:nvPr>
        </p:nvSpPr>
        <p:spPr/>
        <p:txBody>
          <a:bodyPr/>
          <a:lstStyle/>
          <a:p>
            <a:r>
              <a:rPr lang="en-US"/>
              <a:t>Echihabi, Zoumpatianos, Palpanas - ISCC 2020</a:t>
            </a:r>
          </a:p>
        </p:txBody>
      </p:sp>
      <p:sp>
        <p:nvSpPr>
          <p:cNvPr id="3" name="Slide Number Placeholder 2">
            <a:extLst>
              <a:ext uri="{FF2B5EF4-FFF2-40B4-BE49-F238E27FC236}">
                <a16:creationId xmlns:a16="http://schemas.microsoft.com/office/drawing/2014/main" id="{FF84AB51-8069-4524-B20B-B275F62DDE48}"/>
              </a:ext>
            </a:extLst>
          </p:cNvPr>
          <p:cNvSpPr>
            <a:spLocks noGrp="1"/>
          </p:cNvSpPr>
          <p:nvPr>
            <p:ph type="sldNum" sz="quarter" idx="12"/>
          </p:nvPr>
        </p:nvSpPr>
        <p:spPr/>
        <p:txBody>
          <a:bodyPr/>
          <a:lstStyle/>
          <a:p>
            <a:fld id="{B6F15528-21DE-4FAA-801E-634DDDAF4B2B}" type="slidenum">
              <a:rPr lang="en-US" smtClean="0"/>
              <a:pPr/>
              <a:t>192</a:t>
            </a:fld>
            <a:endParaRPr lang="en-US"/>
          </a:p>
        </p:txBody>
      </p:sp>
    </p:spTree>
    <p:extLst>
      <p:ext uri="{BB962C8B-B14F-4D97-AF65-F5344CB8AC3E}">
        <p14:creationId xmlns:p14="http://schemas.microsoft.com/office/powerpoint/2010/main" val="169974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04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704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704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704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87043">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8704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a:xfrm>
            <a:off x="228600" y="152400"/>
            <a:ext cx="8763000" cy="769938"/>
          </a:xfrm>
        </p:spPr>
        <p:txBody>
          <a:bodyPr/>
          <a:lstStyle/>
          <a:p>
            <a:r>
              <a:rPr lang="en-US" sz="4000"/>
              <a:t>Generic Search using Lower Bounding</a:t>
            </a:r>
          </a:p>
        </p:txBody>
      </p:sp>
      <p:sp>
        <p:nvSpPr>
          <p:cNvPr id="245763" name="AutoShape 3"/>
          <p:cNvSpPr>
            <a:spLocks noChangeArrowheads="1"/>
          </p:cNvSpPr>
          <p:nvPr/>
        </p:nvSpPr>
        <p:spPr bwMode="black">
          <a:xfrm>
            <a:off x="204788" y="1670050"/>
            <a:ext cx="1449387" cy="2635250"/>
          </a:xfrm>
          <a:prstGeom prst="can">
            <a:avLst>
              <a:gd name="adj" fmla="val 19941"/>
            </a:avLst>
          </a:prstGeom>
          <a:gradFill rotWithShape="1">
            <a:gsLst>
              <a:gs pos="0">
                <a:schemeClr val="accent1"/>
              </a:gs>
              <a:gs pos="100000">
                <a:schemeClr val="accent1">
                  <a:gamma/>
                  <a:shade val="46275"/>
                  <a:invGamma/>
                </a:schemeClr>
              </a:gs>
            </a:gsLst>
            <a:lin ang="5400000" scaled="1"/>
          </a:gradFill>
          <a:ln w="9525">
            <a:solidFill>
              <a:schemeClr val="tx1"/>
            </a:solidFill>
            <a:round/>
            <a:headEnd/>
            <a:tailEnd/>
          </a:ln>
          <a:effec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64" name="Freeform 4"/>
          <p:cNvSpPr>
            <a:spLocks/>
          </p:cNvSpPr>
          <p:nvPr/>
        </p:nvSpPr>
        <p:spPr bwMode="black">
          <a:xfrm>
            <a:off x="396875" y="3446463"/>
            <a:ext cx="1150938" cy="307975"/>
          </a:xfrm>
          <a:custGeom>
            <a:avLst/>
            <a:gdLst/>
            <a:ahLst/>
            <a:cxnLst>
              <a:cxn ang="0">
                <a:pos x="0" y="134"/>
              </a:cxn>
              <a:cxn ang="0">
                <a:pos x="104" y="0"/>
              </a:cxn>
              <a:cxn ang="0">
                <a:pos x="201" y="194"/>
              </a:cxn>
              <a:cxn ang="0">
                <a:pos x="388" y="30"/>
              </a:cxn>
              <a:cxn ang="0">
                <a:pos x="516" y="194"/>
              </a:cxn>
              <a:cxn ang="0">
                <a:pos x="725" y="194"/>
              </a:cxn>
            </a:cxnLst>
            <a:rect l="0" t="0" r="r" b="b"/>
            <a:pathLst>
              <a:path w="725" h="194">
                <a:moveTo>
                  <a:pt x="0" y="134"/>
                </a:moveTo>
                <a:lnTo>
                  <a:pt x="104" y="0"/>
                </a:lnTo>
                <a:lnTo>
                  <a:pt x="201" y="194"/>
                </a:lnTo>
                <a:lnTo>
                  <a:pt x="388" y="30"/>
                </a:lnTo>
                <a:lnTo>
                  <a:pt x="516" y="194"/>
                </a:lnTo>
                <a:lnTo>
                  <a:pt x="725" y="194"/>
                </a:lnTo>
              </a:path>
            </a:pathLst>
          </a:custGeom>
          <a:noFill/>
          <a:ln w="28575" cap="flat" cmpd="sng">
            <a:solidFill>
              <a:srgbClr val="FF00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65" name="Freeform 5"/>
          <p:cNvSpPr>
            <a:spLocks/>
          </p:cNvSpPr>
          <p:nvPr/>
        </p:nvSpPr>
        <p:spPr bwMode="black">
          <a:xfrm>
            <a:off x="336550" y="3689350"/>
            <a:ext cx="1200150" cy="331788"/>
          </a:xfrm>
          <a:custGeom>
            <a:avLst/>
            <a:gdLst/>
            <a:ahLst/>
            <a:cxnLst>
              <a:cxn ang="0">
                <a:pos x="0" y="112"/>
              </a:cxn>
              <a:cxn ang="0">
                <a:pos x="97" y="112"/>
              </a:cxn>
              <a:cxn ang="0">
                <a:pos x="165" y="0"/>
              </a:cxn>
              <a:cxn ang="0">
                <a:pos x="239" y="209"/>
              </a:cxn>
              <a:cxn ang="0">
                <a:pos x="382" y="22"/>
              </a:cxn>
              <a:cxn ang="0">
                <a:pos x="471" y="202"/>
              </a:cxn>
              <a:cxn ang="0">
                <a:pos x="756" y="142"/>
              </a:cxn>
            </a:cxnLst>
            <a:rect l="0" t="0" r="r" b="b"/>
            <a:pathLst>
              <a:path w="756" h="209">
                <a:moveTo>
                  <a:pt x="0" y="112"/>
                </a:moveTo>
                <a:lnTo>
                  <a:pt x="97" y="112"/>
                </a:lnTo>
                <a:lnTo>
                  <a:pt x="165" y="0"/>
                </a:lnTo>
                <a:lnTo>
                  <a:pt x="239" y="209"/>
                </a:lnTo>
                <a:lnTo>
                  <a:pt x="382" y="22"/>
                </a:lnTo>
                <a:lnTo>
                  <a:pt x="471" y="202"/>
                </a:lnTo>
                <a:lnTo>
                  <a:pt x="756" y="142"/>
                </a:lnTo>
              </a:path>
            </a:pathLst>
          </a:custGeom>
          <a:noFill/>
          <a:ln w="28575" cap="flat" cmpd="sng">
            <a:solidFill>
              <a:srgbClr val="FF00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66" name="Freeform 6"/>
          <p:cNvSpPr>
            <a:spLocks/>
          </p:cNvSpPr>
          <p:nvPr/>
        </p:nvSpPr>
        <p:spPr bwMode="black">
          <a:xfrm>
            <a:off x="396875" y="3917950"/>
            <a:ext cx="1081088" cy="320675"/>
          </a:xfrm>
          <a:custGeom>
            <a:avLst/>
            <a:gdLst/>
            <a:ahLst/>
            <a:cxnLst>
              <a:cxn ang="0">
                <a:pos x="0" y="179"/>
              </a:cxn>
              <a:cxn ang="0">
                <a:pos x="67" y="0"/>
              </a:cxn>
              <a:cxn ang="0">
                <a:pos x="150" y="202"/>
              </a:cxn>
              <a:cxn ang="0">
                <a:pos x="262" y="202"/>
              </a:cxn>
              <a:cxn ang="0">
                <a:pos x="344" y="45"/>
              </a:cxn>
              <a:cxn ang="0">
                <a:pos x="411" y="202"/>
              </a:cxn>
              <a:cxn ang="0">
                <a:pos x="681" y="187"/>
              </a:cxn>
            </a:cxnLst>
            <a:rect l="0" t="0" r="r" b="b"/>
            <a:pathLst>
              <a:path w="681" h="202">
                <a:moveTo>
                  <a:pt x="0" y="179"/>
                </a:moveTo>
                <a:lnTo>
                  <a:pt x="67" y="0"/>
                </a:lnTo>
                <a:lnTo>
                  <a:pt x="150" y="202"/>
                </a:lnTo>
                <a:lnTo>
                  <a:pt x="262" y="202"/>
                </a:lnTo>
                <a:lnTo>
                  <a:pt x="344" y="45"/>
                </a:lnTo>
                <a:lnTo>
                  <a:pt x="411" y="202"/>
                </a:lnTo>
                <a:lnTo>
                  <a:pt x="681" y="187"/>
                </a:lnTo>
              </a:path>
            </a:pathLst>
          </a:custGeom>
          <a:noFill/>
          <a:ln w="28575" cap="flat" cmpd="sng">
            <a:solidFill>
              <a:srgbClr val="FF00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67" name="Freeform 7"/>
          <p:cNvSpPr>
            <a:spLocks/>
          </p:cNvSpPr>
          <p:nvPr/>
        </p:nvSpPr>
        <p:spPr bwMode="black">
          <a:xfrm>
            <a:off x="374650" y="2836863"/>
            <a:ext cx="1092200" cy="260350"/>
          </a:xfrm>
          <a:custGeom>
            <a:avLst/>
            <a:gdLst/>
            <a:ahLst/>
            <a:cxnLst>
              <a:cxn ang="0">
                <a:pos x="0" y="142"/>
              </a:cxn>
              <a:cxn ang="0">
                <a:pos x="202" y="0"/>
              </a:cxn>
              <a:cxn ang="0">
                <a:pos x="396" y="15"/>
              </a:cxn>
              <a:cxn ang="0">
                <a:pos x="688" y="164"/>
              </a:cxn>
            </a:cxnLst>
            <a:rect l="0" t="0" r="r" b="b"/>
            <a:pathLst>
              <a:path w="688" h="164">
                <a:moveTo>
                  <a:pt x="0" y="142"/>
                </a:moveTo>
                <a:lnTo>
                  <a:pt x="202" y="0"/>
                </a:lnTo>
                <a:lnTo>
                  <a:pt x="396" y="15"/>
                </a:lnTo>
                <a:lnTo>
                  <a:pt x="688" y="164"/>
                </a:lnTo>
              </a:path>
            </a:pathLst>
          </a:custGeom>
          <a:noFill/>
          <a:ln w="28575" cap="flat" cmpd="sng">
            <a:solidFill>
              <a:srgbClr val="FF99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68" name="Freeform 8"/>
          <p:cNvSpPr>
            <a:spLocks/>
          </p:cNvSpPr>
          <p:nvPr/>
        </p:nvSpPr>
        <p:spPr bwMode="black">
          <a:xfrm>
            <a:off x="398463" y="3003550"/>
            <a:ext cx="1057275" cy="249238"/>
          </a:xfrm>
          <a:custGeom>
            <a:avLst/>
            <a:gdLst/>
            <a:ahLst/>
            <a:cxnLst>
              <a:cxn ang="0">
                <a:pos x="0" y="134"/>
              </a:cxn>
              <a:cxn ang="0">
                <a:pos x="247" y="0"/>
              </a:cxn>
              <a:cxn ang="0">
                <a:pos x="486" y="149"/>
              </a:cxn>
              <a:cxn ang="0">
                <a:pos x="666" y="157"/>
              </a:cxn>
            </a:cxnLst>
            <a:rect l="0" t="0" r="r" b="b"/>
            <a:pathLst>
              <a:path w="666" h="157">
                <a:moveTo>
                  <a:pt x="0" y="134"/>
                </a:moveTo>
                <a:lnTo>
                  <a:pt x="247" y="0"/>
                </a:lnTo>
                <a:lnTo>
                  <a:pt x="486" y="149"/>
                </a:lnTo>
                <a:lnTo>
                  <a:pt x="666" y="157"/>
                </a:lnTo>
              </a:path>
            </a:pathLst>
          </a:custGeom>
          <a:noFill/>
          <a:ln w="28575" cap="flat" cmpd="sng">
            <a:solidFill>
              <a:srgbClr val="FF99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69" name="Freeform 9"/>
          <p:cNvSpPr>
            <a:spLocks/>
          </p:cNvSpPr>
          <p:nvPr/>
        </p:nvSpPr>
        <p:spPr bwMode="black">
          <a:xfrm>
            <a:off x="422275" y="3276600"/>
            <a:ext cx="1057275" cy="153988"/>
          </a:xfrm>
          <a:custGeom>
            <a:avLst/>
            <a:gdLst/>
            <a:ahLst/>
            <a:cxnLst>
              <a:cxn ang="0">
                <a:pos x="0" y="97"/>
              </a:cxn>
              <a:cxn ang="0">
                <a:pos x="359" y="0"/>
              </a:cxn>
              <a:cxn ang="0">
                <a:pos x="568" y="97"/>
              </a:cxn>
              <a:cxn ang="0">
                <a:pos x="666" y="89"/>
              </a:cxn>
            </a:cxnLst>
            <a:rect l="0" t="0" r="r" b="b"/>
            <a:pathLst>
              <a:path w="666" h="97">
                <a:moveTo>
                  <a:pt x="0" y="97"/>
                </a:moveTo>
                <a:lnTo>
                  <a:pt x="359" y="0"/>
                </a:lnTo>
                <a:lnTo>
                  <a:pt x="568" y="97"/>
                </a:lnTo>
                <a:lnTo>
                  <a:pt x="666" y="89"/>
                </a:lnTo>
              </a:path>
            </a:pathLst>
          </a:custGeom>
          <a:noFill/>
          <a:ln w="28575" cap="flat" cmpd="sng">
            <a:solidFill>
              <a:srgbClr val="FF99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70" name="Freeform 10"/>
          <p:cNvSpPr>
            <a:spLocks/>
          </p:cNvSpPr>
          <p:nvPr/>
        </p:nvSpPr>
        <p:spPr bwMode="black">
          <a:xfrm>
            <a:off x="406400" y="2006600"/>
            <a:ext cx="996950" cy="427038"/>
          </a:xfrm>
          <a:custGeom>
            <a:avLst/>
            <a:gdLst/>
            <a:ahLst/>
            <a:cxnLst>
              <a:cxn ang="0">
                <a:pos x="0" y="157"/>
              </a:cxn>
              <a:cxn ang="0">
                <a:pos x="157" y="232"/>
              </a:cxn>
              <a:cxn ang="0">
                <a:pos x="306" y="0"/>
              </a:cxn>
              <a:cxn ang="0">
                <a:pos x="411" y="269"/>
              </a:cxn>
              <a:cxn ang="0">
                <a:pos x="628" y="247"/>
              </a:cxn>
            </a:cxnLst>
            <a:rect l="0" t="0" r="r" b="b"/>
            <a:pathLst>
              <a:path w="628" h="269">
                <a:moveTo>
                  <a:pt x="0" y="157"/>
                </a:moveTo>
                <a:lnTo>
                  <a:pt x="157" y="232"/>
                </a:lnTo>
                <a:lnTo>
                  <a:pt x="306" y="0"/>
                </a:lnTo>
                <a:lnTo>
                  <a:pt x="411" y="269"/>
                </a:lnTo>
                <a:lnTo>
                  <a:pt x="628" y="247"/>
                </a:lnTo>
              </a:path>
            </a:pathLst>
          </a:custGeom>
          <a:noFill/>
          <a:ln w="28575" cap="flat" cmpd="sng">
            <a:solidFill>
              <a:schemeClr val="tx1"/>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71" name="Freeform 11"/>
          <p:cNvSpPr>
            <a:spLocks/>
          </p:cNvSpPr>
          <p:nvPr/>
        </p:nvSpPr>
        <p:spPr bwMode="black">
          <a:xfrm>
            <a:off x="1785938" y="5780088"/>
            <a:ext cx="849312" cy="468312"/>
          </a:xfrm>
          <a:custGeom>
            <a:avLst/>
            <a:gdLst/>
            <a:ahLst/>
            <a:cxnLst>
              <a:cxn ang="0">
                <a:pos x="0" y="345"/>
              </a:cxn>
              <a:cxn ang="0">
                <a:pos x="232" y="345"/>
              </a:cxn>
              <a:cxn ang="0">
                <a:pos x="426" y="9"/>
              </a:cxn>
              <a:cxn ang="0">
                <a:pos x="531" y="401"/>
              </a:cxn>
              <a:cxn ang="0">
                <a:pos x="602" y="360"/>
              </a:cxn>
              <a:cxn ang="0">
                <a:pos x="726" y="432"/>
              </a:cxn>
              <a:cxn ang="0">
                <a:pos x="898" y="432"/>
              </a:cxn>
            </a:cxnLst>
            <a:rect l="0" t="0" r="r" b="b"/>
            <a:pathLst>
              <a:path w="898" h="459">
                <a:moveTo>
                  <a:pt x="0" y="345"/>
                </a:moveTo>
                <a:cubicBezTo>
                  <a:pt x="80" y="373"/>
                  <a:pt x="161" y="401"/>
                  <a:pt x="232" y="345"/>
                </a:cubicBezTo>
                <a:cubicBezTo>
                  <a:pt x="303" y="289"/>
                  <a:pt x="376" y="0"/>
                  <a:pt x="426" y="9"/>
                </a:cubicBezTo>
                <a:cubicBezTo>
                  <a:pt x="476" y="18"/>
                  <a:pt x="502" y="343"/>
                  <a:pt x="531" y="401"/>
                </a:cubicBezTo>
                <a:cubicBezTo>
                  <a:pt x="560" y="459"/>
                  <a:pt x="570" y="355"/>
                  <a:pt x="602" y="360"/>
                </a:cubicBezTo>
                <a:cubicBezTo>
                  <a:pt x="634" y="365"/>
                  <a:pt x="677" y="420"/>
                  <a:pt x="726" y="432"/>
                </a:cubicBezTo>
                <a:cubicBezTo>
                  <a:pt x="775" y="444"/>
                  <a:pt x="836" y="438"/>
                  <a:pt x="898" y="432"/>
                </a:cubicBezTo>
              </a:path>
            </a:pathLst>
          </a:custGeom>
          <a:noFill/>
          <a:ln w="57150" cap="flat" cmpd="sng">
            <a:solidFill>
              <a:srgbClr val="808080"/>
            </a:solidFill>
            <a:prstDash val="solid"/>
            <a:round/>
            <a:headEnd/>
            <a:tailEnd/>
          </a:ln>
          <a:effec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72" name="Text Box 12"/>
          <p:cNvSpPr txBox="1">
            <a:spLocks noChangeArrowheads="1"/>
          </p:cNvSpPr>
          <p:nvPr/>
        </p:nvSpPr>
        <p:spPr bwMode="black">
          <a:xfrm>
            <a:off x="2478088" y="5922963"/>
            <a:ext cx="877887" cy="304800"/>
          </a:xfrm>
          <a:prstGeom prst="rect">
            <a:avLst/>
          </a:prstGeom>
          <a:noFill/>
          <a:ln w="9525" algn="ctr">
            <a:noFill/>
            <a:miter lim="800000"/>
            <a:headEnd/>
            <a:tailEnd/>
          </a:ln>
          <a:effectLst/>
        </p:spPr>
        <p:txBody>
          <a:bodyPr>
            <a:spAutoFit/>
          </a:body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1400" b="1" i="1" u="none" strike="noStrike" kern="1200" cap="none" spc="0" normalizeH="0" baseline="0" noProof="0">
                <a:ln>
                  <a:noFill/>
                </a:ln>
                <a:solidFill>
                  <a:prstClr val="black"/>
                </a:solidFill>
                <a:effectLst/>
                <a:uLnTx/>
                <a:uFillTx/>
                <a:latin typeface="Arial" pitchFamily="34" charset="0"/>
                <a:ea typeface="+mn-ea"/>
                <a:cs typeface="Arial" pitchFamily="34" charset="0"/>
              </a:rPr>
              <a:t>query</a:t>
            </a:r>
          </a:p>
        </p:txBody>
      </p:sp>
      <p:sp>
        <p:nvSpPr>
          <p:cNvPr id="245773" name="AutoShape 13"/>
          <p:cNvSpPr>
            <a:spLocks noChangeArrowheads="1"/>
          </p:cNvSpPr>
          <p:nvPr/>
        </p:nvSpPr>
        <p:spPr bwMode="black">
          <a:xfrm>
            <a:off x="5230813" y="1568450"/>
            <a:ext cx="2173287" cy="4465638"/>
          </a:xfrm>
          <a:prstGeom prst="can">
            <a:avLst>
              <a:gd name="adj" fmla="val 22536"/>
            </a:avLst>
          </a:prstGeom>
          <a:gradFill rotWithShape="1">
            <a:gsLst>
              <a:gs pos="0">
                <a:schemeClr val="accent1"/>
              </a:gs>
              <a:gs pos="100000">
                <a:schemeClr val="accent1">
                  <a:gamma/>
                  <a:shade val="46275"/>
                  <a:invGamma/>
                </a:schemeClr>
              </a:gs>
            </a:gsLst>
            <a:lin ang="5400000" scaled="1"/>
          </a:gradFill>
          <a:ln w="9525">
            <a:solidFill>
              <a:schemeClr val="tx1"/>
            </a:solidFill>
            <a:round/>
            <a:headEnd/>
            <a:tailEnd/>
          </a:ln>
          <a:effec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 name="Group 14"/>
          <p:cNvGrpSpPr>
            <a:grpSpLocks/>
          </p:cNvGrpSpPr>
          <p:nvPr/>
        </p:nvGrpSpPr>
        <p:grpSpPr bwMode="auto">
          <a:xfrm>
            <a:off x="5468938" y="4578350"/>
            <a:ext cx="1725612" cy="1354138"/>
            <a:chOff x="719" y="950"/>
            <a:chExt cx="934" cy="973"/>
          </a:xfrm>
        </p:grpSpPr>
        <p:sp>
          <p:nvSpPr>
            <p:cNvPr id="245775" name="Freeform 15"/>
            <p:cNvSpPr>
              <a:spLocks/>
            </p:cNvSpPr>
            <p:nvPr/>
          </p:nvSpPr>
          <p:spPr bwMode="black">
            <a:xfrm>
              <a:off x="816" y="950"/>
              <a:ext cx="837" cy="358"/>
            </a:xfrm>
            <a:custGeom>
              <a:avLst/>
              <a:gdLst/>
              <a:ahLst/>
              <a:cxnLst>
                <a:cxn ang="0">
                  <a:pos x="0" y="217"/>
                </a:cxn>
                <a:cxn ang="0">
                  <a:pos x="74" y="15"/>
                </a:cxn>
                <a:cxn ang="0">
                  <a:pos x="187" y="307"/>
                </a:cxn>
                <a:cxn ang="0">
                  <a:pos x="359" y="67"/>
                </a:cxn>
                <a:cxn ang="0">
                  <a:pos x="583" y="314"/>
                </a:cxn>
                <a:cxn ang="0">
                  <a:pos x="837" y="329"/>
                </a:cxn>
              </a:cxnLst>
              <a:rect l="0" t="0" r="r" b="b"/>
              <a:pathLst>
                <a:path w="837" h="358">
                  <a:moveTo>
                    <a:pt x="0" y="217"/>
                  </a:moveTo>
                  <a:cubicBezTo>
                    <a:pt x="21" y="108"/>
                    <a:pt x="43" y="0"/>
                    <a:pt x="74" y="15"/>
                  </a:cubicBezTo>
                  <a:cubicBezTo>
                    <a:pt x="105" y="30"/>
                    <a:pt x="140" y="298"/>
                    <a:pt x="187" y="307"/>
                  </a:cubicBezTo>
                  <a:cubicBezTo>
                    <a:pt x="234" y="316"/>
                    <a:pt x="293" y="66"/>
                    <a:pt x="359" y="67"/>
                  </a:cubicBezTo>
                  <a:cubicBezTo>
                    <a:pt x="425" y="68"/>
                    <a:pt x="503" y="270"/>
                    <a:pt x="583" y="314"/>
                  </a:cubicBezTo>
                  <a:cubicBezTo>
                    <a:pt x="663" y="358"/>
                    <a:pt x="750" y="343"/>
                    <a:pt x="837" y="329"/>
                  </a:cubicBezTo>
                </a:path>
              </a:pathLst>
            </a:custGeom>
            <a:noFill/>
            <a:ln w="28575" cap="flat" cmpd="sng">
              <a:solidFill>
                <a:srgbClr val="FF00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76" name="Freeform 16"/>
            <p:cNvSpPr>
              <a:spLocks/>
            </p:cNvSpPr>
            <p:nvPr/>
          </p:nvSpPr>
          <p:spPr bwMode="black">
            <a:xfrm>
              <a:off x="719" y="1228"/>
              <a:ext cx="867" cy="398"/>
            </a:xfrm>
            <a:custGeom>
              <a:avLst/>
              <a:gdLst/>
              <a:ahLst/>
              <a:cxnLst>
                <a:cxn ang="0">
                  <a:pos x="0" y="216"/>
                </a:cxn>
                <a:cxn ang="0">
                  <a:pos x="119" y="208"/>
                </a:cxn>
                <a:cxn ang="0">
                  <a:pos x="202" y="29"/>
                </a:cxn>
                <a:cxn ang="0">
                  <a:pos x="261" y="380"/>
                </a:cxn>
                <a:cxn ang="0">
                  <a:pos x="396" y="89"/>
                </a:cxn>
                <a:cxn ang="0">
                  <a:pos x="516" y="358"/>
                </a:cxn>
                <a:cxn ang="0">
                  <a:pos x="867" y="328"/>
                </a:cxn>
              </a:cxnLst>
              <a:rect l="0" t="0" r="r" b="b"/>
              <a:pathLst>
                <a:path w="867" h="398">
                  <a:moveTo>
                    <a:pt x="0" y="216"/>
                  </a:moveTo>
                  <a:cubicBezTo>
                    <a:pt x="42" y="227"/>
                    <a:pt x="85" y="239"/>
                    <a:pt x="119" y="208"/>
                  </a:cubicBezTo>
                  <a:cubicBezTo>
                    <a:pt x="153" y="177"/>
                    <a:pt x="178" y="0"/>
                    <a:pt x="202" y="29"/>
                  </a:cubicBezTo>
                  <a:cubicBezTo>
                    <a:pt x="226" y="58"/>
                    <a:pt x="229" y="370"/>
                    <a:pt x="261" y="380"/>
                  </a:cubicBezTo>
                  <a:cubicBezTo>
                    <a:pt x="293" y="390"/>
                    <a:pt x="354" y="93"/>
                    <a:pt x="396" y="89"/>
                  </a:cubicBezTo>
                  <a:cubicBezTo>
                    <a:pt x="438" y="85"/>
                    <a:pt x="437" y="318"/>
                    <a:pt x="516" y="358"/>
                  </a:cubicBezTo>
                  <a:cubicBezTo>
                    <a:pt x="595" y="398"/>
                    <a:pt x="731" y="363"/>
                    <a:pt x="867" y="328"/>
                  </a:cubicBezTo>
                </a:path>
              </a:pathLst>
            </a:custGeom>
            <a:noFill/>
            <a:ln w="28575" cap="flat" cmpd="sng">
              <a:solidFill>
                <a:srgbClr val="FF00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77" name="Freeform 17"/>
            <p:cNvSpPr>
              <a:spLocks/>
            </p:cNvSpPr>
            <p:nvPr/>
          </p:nvSpPr>
          <p:spPr bwMode="black">
            <a:xfrm>
              <a:off x="733" y="1600"/>
              <a:ext cx="882" cy="323"/>
            </a:xfrm>
            <a:custGeom>
              <a:avLst/>
              <a:gdLst/>
              <a:ahLst/>
              <a:cxnLst>
                <a:cxn ang="0">
                  <a:pos x="0" y="256"/>
                </a:cxn>
                <a:cxn ang="0">
                  <a:pos x="127" y="2"/>
                </a:cxn>
                <a:cxn ang="0">
                  <a:pos x="209" y="241"/>
                </a:cxn>
                <a:cxn ang="0">
                  <a:pos x="351" y="226"/>
                </a:cxn>
                <a:cxn ang="0">
                  <a:pos x="471" y="9"/>
                </a:cxn>
                <a:cxn ang="0">
                  <a:pos x="583" y="271"/>
                </a:cxn>
                <a:cxn ang="0">
                  <a:pos x="882" y="323"/>
                </a:cxn>
              </a:cxnLst>
              <a:rect l="0" t="0" r="r" b="b"/>
              <a:pathLst>
                <a:path w="882" h="323">
                  <a:moveTo>
                    <a:pt x="0" y="256"/>
                  </a:moveTo>
                  <a:cubicBezTo>
                    <a:pt x="46" y="130"/>
                    <a:pt x="92" y="4"/>
                    <a:pt x="127" y="2"/>
                  </a:cubicBezTo>
                  <a:cubicBezTo>
                    <a:pt x="162" y="0"/>
                    <a:pt x="172" y="204"/>
                    <a:pt x="209" y="241"/>
                  </a:cubicBezTo>
                  <a:cubicBezTo>
                    <a:pt x="246" y="278"/>
                    <a:pt x="307" y="265"/>
                    <a:pt x="351" y="226"/>
                  </a:cubicBezTo>
                  <a:cubicBezTo>
                    <a:pt x="395" y="187"/>
                    <a:pt x="432" y="2"/>
                    <a:pt x="471" y="9"/>
                  </a:cubicBezTo>
                  <a:cubicBezTo>
                    <a:pt x="510" y="16"/>
                    <a:pt x="514" y="219"/>
                    <a:pt x="583" y="271"/>
                  </a:cubicBezTo>
                  <a:cubicBezTo>
                    <a:pt x="652" y="323"/>
                    <a:pt x="767" y="323"/>
                    <a:pt x="882" y="323"/>
                  </a:cubicBezTo>
                </a:path>
              </a:pathLst>
            </a:custGeom>
            <a:noFill/>
            <a:ln w="28575" cap="flat" cmpd="sng">
              <a:solidFill>
                <a:srgbClr val="FF00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 name="Group 18"/>
          <p:cNvGrpSpPr>
            <a:grpSpLocks/>
          </p:cNvGrpSpPr>
          <p:nvPr/>
        </p:nvGrpSpPr>
        <p:grpSpPr bwMode="auto">
          <a:xfrm>
            <a:off x="5473700" y="3670300"/>
            <a:ext cx="1581150" cy="952500"/>
            <a:chOff x="2064" y="1025"/>
            <a:chExt cx="1256" cy="757"/>
          </a:xfrm>
        </p:grpSpPr>
        <p:sp>
          <p:nvSpPr>
            <p:cNvPr id="245779" name="Freeform 19"/>
            <p:cNvSpPr>
              <a:spLocks/>
            </p:cNvSpPr>
            <p:nvPr/>
          </p:nvSpPr>
          <p:spPr bwMode="black">
            <a:xfrm>
              <a:off x="2064" y="1025"/>
              <a:ext cx="1250" cy="351"/>
            </a:xfrm>
            <a:custGeom>
              <a:avLst/>
              <a:gdLst/>
              <a:ahLst/>
              <a:cxnLst>
                <a:cxn ang="0">
                  <a:pos x="0" y="306"/>
                </a:cxn>
                <a:cxn ang="0">
                  <a:pos x="516" y="7"/>
                </a:cxn>
                <a:cxn ang="0">
                  <a:pos x="1250" y="351"/>
                </a:cxn>
              </a:cxnLst>
              <a:rect l="0" t="0" r="r" b="b"/>
              <a:pathLst>
                <a:path w="1250" h="351">
                  <a:moveTo>
                    <a:pt x="0" y="306"/>
                  </a:moveTo>
                  <a:cubicBezTo>
                    <a:pt x="154" y="153"/>
                    <a:pt x="308" y="0"/>
                    <a:pt x="516" y="7"/>
                  </a:cubicBezTo>
                  <a:cubicBezTo>
                    <a:pt x="724" y="14"/>
                    <a:pt x="987" y="182"/>
                    <a:pt x="1250" y="351"/>
                  </a:cubicBezTo>
                </a:path>
              </a:pathLst>
            </a:custGeom>
            <a:noFill/>
            <a:ln w="38100" cap="flat" cmpd="sng">
              <a:solidFill>
                <a:srgbClr val="FF99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80" name="Freeform 20"/>
            <p:cNvSpPr>
              <a:spLocks/>
            </p:cNvSpPr>
            <p:nvPr/>
          </p:nvSpPr>
          <p:spPr bwMode="black">
            <a:xfrm>
              <a:off x="2094" y="1256"/>
              <a:ext cx="1205" cy="304"/>
            </a:xfrm>
            <a:custGeom>
              <a:avLst/>
              <a:gdLst/>
              <a:ahLst/>
              <a:cxnLst>
                <a:cxn ang="0">
                  <a:pos x="0" y="255"/>
                </a:cxn>
                <a:cxn ang="0">
                  <a:pos x="464" y="0"/>
                </a:cxn>
                <a:cxn ang="0">
                  <a:pos x="920" y="255"/>
                </a:cxn>
                <a:cxn ang="0">
                  <a:pos x="1205" y="292"/>
                </a:cxn>
              </a:cxnLst>
              <a:rect l="0" t="0" r="r" b="b"/>
              <a:pathLst>
                <a:path w="1205" h="304">
                  <a:moveTo>
                    <a:pt x="0" y="255"/>
                  </a:moveTo>
                  <a:cubicBezTo>
                    <a:pt x="155" y="127"/>
                    <a:pt x="311" y="0"/>
                    <a:pt x="464" y="0"/>
                  </a:cubicBezTo>
                  <a:cubicBezTo>
                    <a:pt x="617" y="0"/>
                    <a:pt x="797" y="206"/>
                    <a:pt x="920" y="255"/>
                  </a:cubicBezTo>
                  <a:cubicBezTo>
                    <a:pt x="1043" y="304"/>
                    <a:pt x="1124" y="298"/>
                    <a:pt x="1205" y="292"/>
                  </a:cubicBezTo>
                </a:path>
              </a:pathLst>
            </a:custGeom>
            <a:noFill/>
            <a:ln w="38100" cap="flat" cmpd="sng">
              <a:solidFill>
                <a:srgbClr val="FF99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81" name="Freeform 21"/>
            <p:cNvSpPr>
              <a:spLocks/>
            </p:cNvSpPr>
            <p:nvPr/>
          </p:nvSpPr>
          <p:spPr bwMode="black">
            <a:xfrm>
              <a:off x="2132" y="1552"/>
              <a:ext cx="1188" cy="230"/>
            </a:xfrm>
            <a:custGeom>
              <a:avLst/>
              <a:gdLst/>
              <a:ahLst/>
              <a:cxnLst>
                <a:cxn ang="0">
                  <a:pos x="0" y="176"/>
                </a:cxn>
                <a:cxn ang="0">
                  <a:pos x="725" y="4"/>
                </a:cxn>
                <a:cxn ang="0">
                  <a:pos x="1114" y="198"/>
                </a:cxn>
                <a:cxn ang="0">
                  <a:pos x="1167" y="198"/>
                </a:cxn>
              </a:cxnLst>
              <a:rect l="0" t="0" r="r" b="b"/>
              <a:pathLst>
                <a:path w="1188" h="230">
                  <a:moveTo>
                    <a:pt x="0" y="176"/>
                  </a:moveTo>
                  <a:cubicBezTo>
                    <a:pt x="269" y="88"/>
                    <a:pt x="539" y="0"/>
                    <a:pt x="725" y="4"/>
                  </a:cubicBezTo>
                  <a:cubicBezTo>
                    <a:pt x="911" y="8"/>
                    <a:pt x="1040" y="166"/>
                    <a:pt x="1114" y="198"/>
                  </a:cubicBezTo>
                  <a:cubicBezTo>
                    <a:pt x="1188" y="230"/>
                    <a:pt x="1177" y="214"/>
                    <a:pt x="1167" y="198"/>
                  </a:cubicBezTo>
                </a:path>
              </a:pathLst>
            </a:custGeom>
            <a:noFill/>
            <a:ln w="38100" cap="flat" cmpd="sng">
              <a:solidFill>
                <a:srgbClr val="FF990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 name="Group 22"/>
          <p:cNvGrpSpPr>
            <a:grpSpLocks/>
          </p:cNvGrpSpPr>
          <p:nvPr/>
        </p:nvGrpSpPr>
        <p:grpSpPr bwMode="auto">
          <a:xfrm>
            <a:off x="5489575" y="2128838"/>
            <a:ext cx="1524000" cy="1541462"/>
            <a:chOff x="3995" y="826"/>
            <a:chExt cx="1137" cy="1150"/>
          </a:xfrm>
        </p:grpSpPr>
        <p:sp>
          <p:nvSpPr>
            <p:cNvPr id="245783" name="Freeform 23"/>
            <p:cNvSpPr>
              <a:spLocks/>
            </p:cNvSpPr>
            <p:nvPr/>
          </p:nvSpPr>
          <p:spPr bwMode="black">
            <a:xfrm>
              <a:off x="3995" y="826"/>
              <a:ext cx="1137" cy="573"/>
            </a:xfrm>
            <a:custGeom>
              <a:avLst/>
              <a:gdLst/>
              <a:ahLst/>
              <a:cxnLst>
                <a:cxn ang="0">
                  <a:pos x="0" y="408"/>
                </a:cxn>
                <a:cxn ang="0">
                  <a:pos x="344" y="506"/>
                </a:cxn>
                <a:cxn ang="0">
                  <a:pos x="620" y="5"/>
                </a:cxn>
                <a:cxn ang="0">
                  <a:pos x="792" y="476"/>
                </a:cxn>
                <a:cxn ang="0">
                  <a:pos x="1137" y="521"/>
                </a:cxn>
              </a:cxnLst>
              <a:rect l="0" t="0" r="r" b="b"/>
              <a:pathLst>
                <a:path w="1137" h="573">
                  <a:moveTo>
                    <a:pt x="0" y="408"/>
                  </a:moveTo>
                  <a:cubicBezTo>
                    <a:pt x="120" y="490"/>
                    <a:pt x="241" y="573"/>
                    <a:pt x="344" y="506"/>
                  </a:cubicBezTo>
                  <a:cubicBezTo>
                    <a:pt x="447" y="439"/>
                    <a:pt x="545" y="10"/>
                    <a:pt x="620" y="5"/>
                  </a:cubicBezTo>
                  <a:cubicBezTo>
                    <a:pt x="695" y="0"/>
                    <a:pt x="706" y="390"/>
                    <a:pt x="792" y="476"/>
                  </a:cubicBezTo>
                  <a:cubicBezTo>
                    <a:pt x="878" y="562"/>
                    <a:pt x="1007" y="541"/>
                    <a:pt x="1137" y="521"/>
                  </a:cubicBezTo>
                </a:path>
              </a:pathLst>
            </a:custGeom>
            <a:noFill/>
            <a:ln w="28575" cap="flat" cmpd="sng">
              <a:solidFill>
                <a:schemeClr val="tx1"/>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84" name="Freeform 24"/>
            <p:cNvSpPr>
              <a:spLocks/>
            </p:cNvSpPr>
            <p:nvPr/>
          </p:nvSpPr>
          <p:spPr bwMode="black">
            <a:xfrm>
              <a:off x="4002" y="1211"/>
              <a:ext cx="1077" cy="460"/>
            </a:xfrm>
            <a:custGeom>
              <a:avLst/>
              <a:gdLst/>
              <a:ahLst/>
              <a:cxnLst>
                <a:cxn ang="0">
                  <a:pos x="0" y="390"/>
                </a:cxn>
                <a:cxn ang="0">
                  <a:pos x="367" y="293"/>
                </a:cxn>
                <a:cxn ang="0">
                  <a:pos x="569" y="16"/>
                </a:cxn>
                <a:cxn ang="0">
                  <a:pos x="696" y="390"/>
                </a:cxn>
                <a:cxn ang="0">
                  <a:pos x="1077" y="435"/>
                </a:cxn>
              </a:cxnLst>
              <a:rect l="0" t="0" r="r" b="b"/>
              <a:pathLst>
                <a:path w="1077" h="460">
                  <a:moveTo>
                    <a:pt x="0" y="390"/>
                  </a:moveTo>
                  <a:cubicBezTo>
                    <a:pt x="136" y="372"/>
                    <a:pt x="272" y="355"/>
                    <a:pt x="367" y="293"/>
                  </a:cubicBezTo>
                  <a:cubicBezTo>
                    <a:pt x="462" y="231"/>
                    <a:pt x="514" y="0"/>
                    <a:pt x="569" y="16"/>
                  </a:cubicBezTo>
                  <a:cubicBezTo>
                    <a:pt x="624" y="32"/>
                    <a:pt x="611" y="320"/>
                    <a:pt x="696" y="390"/>
                  </a:cubicBezTo>
                  <a:cubicBezTo>
                    <a:pt x="781" y="460"/>
                    <a:pt x="1015" y="424"/>
                    <a:pt x="1077" y="435"/>
                  </a:cubicBezTo>
                </a:path>
              </a:pathLst>
            </a:custGeom>
            <a:noFill/>
            <a:ln w="28575" cap="flat" cmpd="sng">
              <a:solidFill>
                <a:schemeClr val="tx1"/>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85" name="Freeform 25"/>
            <p:cNvSpPr>
              <a:spLocks/>
            </p:cNvSpPr>
            <p:nvPr/>
          </p:nvSpPr>
          <p:spPr bwMode="black">
            <a:xfrm>
              <a:off x="4054" y="1457"/>
              <a:ext cx="1077" cy="519"/>
            </a:xfrm>
            <a:custGeom>
              <a:avLst/>
              <a:gdLst/>
              <a:ahLst/>
              <a:cxnLst>
                <a:cxn ang="0">
                  <a:pos x="0" y="346"/>
                </a:cxn>
                <a:cxn ang="0">
                  <a:pos x="45" y="368"/>
                </a:cxn>
                <a:cxn ang="0">
                  <a:pos x="269" y="458"/>
                </a:cxn>
                <a:cxn ang="0">
                  <a:pos x="486" y="2"/>
                </a:cxn>
                <a:cxn ang="0">
                  <a:pos x="561" y="443"/>
                </a:cxn>
                <a:cxn ang="0">
                  <a:pos x="853" y="458"/>
                </a:cxn>
                <a:cxn ang="0">
                  <a:pos x="1077" y="480"/>
                </a:cxn>
              </a:cxnLst>
              <a:rect l="0" t="0" r="r" b="b"/>
              <a:pathLst>
                <a:path w="1077" h="519">
                  <a:moveTo>
                    <a:pt x="0" y="346"/>
                  </a:moveTo>
                  <a:cubicBezTo>
                    <a:pt x="0" y="347"/>
                    <a:pt x="0" y="349"/>
                    <a:pt x="45" y="368"/>
                  </a:cubicBezTo>
                  <a:cubicBezTo>
                    <a:pt x="90" y="387"/>
                    <a:pt x="196" y="519"/>
                    <a:pt x="269" y="458"/>
                  </a:cubicBezTo>
                  <a:cubicBezTo>
                    <a:pt x="342" y="397"/>
                    <a:pt x="437" y="4"/>
                    <a:pt x="486" y="2"/>
                  </a:cubicBezTo>
                  <a:cubicBezTo>
                    <a:pt x="535" y="0"/>
                    <a:pt x="500" y="367"/>
                    <a:pt x="561" y="443"/>
                  </a:cubicBezTo>
                  <a:cubicBezTo>
                    <a:pt x="622" y="519"/>
                    <a:pt x="767" y="452"/>
                    <a:pt x="853" y="458"/>
                  </a:cubicBezTo>
                  <a:cubicBezTo>
                    <a:pt x="939" y="464"/>
                    <a:pt x="1008" y="472"/>
                    <a:pt x="1077" y="480"/>
                  </a:cubicBezTo>
                </a:path>
              </a:pathLst>
            </a:custGeom>
            <a:noFill/>
            <a:ln w="28575" cap="flat" cmpd="sng">
              <a:solidFill>
                <a:schemeClr val="tx1"/>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45786" name="Freeform 26"/>
          <p:cNvSpPr>
            <a:spLocks/>
          </p:cNvSpPr>
          <p:nvPr/>
        </p:nvSpPr>
        <p:spPr bwMode="black">
          <a:xfrm>
            <a:off x="1774825" y="4452938"/>
            <a:ext cx="938213" cy="498475"/>
          </a:xfrm>
          <a:custGeom>
            <a:avLst/>
            <a:gdLst/>
            <a:ahLst/>
            <a:cxnLst>
              <a:cxn ang="0">
                <a:pos x="0" y="254"/>
              </a:cxn>
              <a:cxn ang="0">
                <a:pos x="127" y="292"/>
              </a:cxn>
              <a:cxn ang="0">
                <a:pos x="277" y="0"/>
              </a:cxn>
              <a:cxn ang="0">
                <a:pos x="359" y="277"/>
              </a:cxn>
              <a:cxn ang="0">
                <a:pos x="396" y="232"/>
              </a:cxn>
              <a:cxn ang="0">
                <a:pos x="426" y="292"/>
              </a:cxn>
              <a:cxn ang="0">
                <a:pos x="591" y="314"/>
              </a:cxn>
            </a:cxnLst>
            <a:rect l="0" t="0" r="r" b="b"/>
            <a:pathLst>
              <a:path w="591" h="314">
                <a:moveTo>
                  <a:pt x="0" y="254"/>
                </a:moveTo>
                <a:lnTo>
                  <a:pt x="127" y="292"/>
                </a:lnTo>
                <a:lnTo>
                  <a:pt x="277" y="0"/>
                </a:lnTo>
                <a:lnTo>
                  <a:pt x="359" y="277"/>
                </a:lnTo>
                <a:lnTo>
                  <a:pt x="396" y="232"/>
                </a:lnTo>
                <a:lnTo>
                  <a:pt x="426" y="292"/>
                </a:lnTo>
                <a:lnTo>
                  <a:pt x="591" y="314"/>
                </a:lnTo>
              </a:path>
            </a:pathLst>
          </a:custGeom>
          <a:noFill/>
          <a:ln w="38100" cap="flat" cmpd="sng">
            <a:solidFill>
              <a:srgbClr val="808080"/>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87" name="Line 27"/>
          <p:cNvSpPr>
            <a:spLocks noChangeShapeType="1"/>
          </p:cNvSpPr>
          <p:nvPr/>
        </p:nvSpPr>
        <p:spPr bwMode="black">
          <a:xfrm flipV="1">
            <a:off x="2179638" y="4903788"/>
            <a:ext cx="0" cy="773112"/>
          </a:xfrm>
          <a:prstGeom prst="line">
            <a:avLst/>
          </a:prstGeom>
          <a:noFill/>
          <a:ln w="28575">
            <a:solidFill>
              <a:schemeClr val="tx1"/>
            </a:solidFill>
            <a:round/>
            <a:headEnd/>
            <a:tailEnd type="triangle" w="med" len="med"/>
          </a:ln>
          <a:effec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88" name="Text Box 28"/>
          <p:cNvSpPr txBox="1">
            <a:spLocks noChangeArrowheads="1"/>
          </p:cNvSpPr>
          <p:nvPr/>
        </p:nvSpPr>
        <p:spPr bwMode="black">
          <a:xfrm>
            <a:off x="2405063" y="4471988"/>
            <a:ext cx="1068387" cy="517525"/>
          </a:xfrm>
          <a:prstGeom prst="rect">
            <a:avLst/>
          </a:prstGeom>
          <a:noFill/>
          <a:ln w="9525" algn="ctr">
            <a:noFill/>
            <a:miter lim="800000"/>
            <a:headEnd/>
            <a:tailEnd/>
          </a:ln>
          <a:effectLst/>
        </p:spPr>
        <p:txBody>
          <a:bodyPr>
            <a:spAutoFit/>
          </a:body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Arial" pitchFamily="34" charset="0"/>
                <a:ea typeface="+mn-ea"/>
                <a:cs typeface="Arial" pitchFamily="34" charset="0"/>
              </a:rPr>
              <a:t>simplified</a:t>
            </a:r>
            <a:br>
              <a:rPr kumimoji="0" lang="en-US" sz="1400" b="1" i="1" u="none" strike="noStrike" kern="1200" cap="none" spc="0" normalizeH="0" baseline="0" noProof="0" dirty="0">
                <a:ln>
                  <a:noFill/>
                </a:ln>
                <a:solidFill>
                  <a:prstClr val="black"/>
                </a:solidFill>
                <a:effectLst/>
                <a:uLnTx/>
                <a:uFillTx/>
                <a:latin typeface="Arial" pitchFamily="34" charset="0"/>
                <a:ea typeface="+mn-ea"/>
                <a:cs typeface="Arial" pitchFamily="34" charset="0"/>
              </a:rPr>
            </a:br>
            <a:r>
              <a:rPr kumimoji="0" lang="en-US" sz="1400" b="1" i="1" u="none" strike="noStrike" kern="1200" cap="none" spc="0" normalizeH="0" baseline="0" noProof="0" dirty="0">
                <a:ln>
                  <a:noFill/>
                </a:ln>
                <a:solidFill>
                  <a:prstClr val="black"/>
                </a:solidFill>
                <a:effectLst/>
                <a:uLnTx/>
                <a:uFillTx/>
                <a:latin typeface="Arial" pitchFamily="34" charset="0"/>
                <a:ea typeface="+mn-ea"/>
                <a:cs typeface="Arial" pitchFamily="34" charset="0"/>
              </a:rPr>
              <a:t>query</a:t>
            </a:r>
          </a:p>
        </p:txBody>
      </p:sp>
      <p:sp>
        <p:nvSpPr>
          <p:cNvPr id="245789" name="Text Box 29"/>
          <p:cNvSpPr txBox="1">
            <a:spLocks noChangeArrowheads="1"/>
          </p:cNvSpPr>
          <p:nvPr/>
        </p:nvSpPr>
        <p:spPr bwMode="black">
          <a:xfrm>
            <a:off x="228600" y="1219200"/>
            <a:ext cx="1485900" cy="307777"/>
          </a:xfrm>
          <a:prstGeom prst="rect">
            <a:avLst/>
          </a:prstGeom>
          <a:noFill/>
          <a:ln w="9525" algn="ctr">
            <a:noFill/>
            <a:miter lim="800000"/>
            <a:headEnd/>
            <a:tailEnd/>
          </a:ln>
          <a:effectLst/>
        </p:spPr>
        <p:txBody>
          <a:bodyPr wrap="square">
            <a:spAutoFit/>
          </a:body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Arial" pitchFamily="34" charset="0"/>
                <a:ea typeface="+mn-ea"/>
                <a:cs typeface="Arial" pitchFamily="34" charset="0"/>
              </a:rPr>
              <a:t>Simplified DB</a:t>
            </a:r>
          </a:p>
        </p:txBody>
      </p:sp>
      <p:sp>
        <p:nvSpPr>
          <p:cNvPr id="245790" name="Text Box 30"/>
          <p:cNvSpPr txBox="1">
            <a:spLocks noChangeArrowheads="1"/>
          </p:cNvSpPr>
          <p:nvPr/>
        </p:nvSpPr>
        <p:spPr bwMode="black">
          <a:xfrm>
            <a:off x="5562600" y="1143000"/>
            <a:ext cx="1422400" cy="307777"/>
          </a:xfrm>
          <a:prstGeom prst="rect">
            <a:avLst/>
          </a:prstGeom>
          <a:noFill/>
          <a:ln w="9525" algn="ctr">
            <a:noFill/>
            <a:miter lim="800000"/>
            <a:headEnd/>
            <a:tailEnd/>
          </a:ln>
          <a:effectLst/>
        </p:spPr>
        <p:txBody>
          <a:bodyPr wrap="square">
            <a:spAutoFit/>
          </a:body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Arial" pitchFamily="34" charset="0"/>
                <a:ea typeface="+mn-ea"/>
                <a:cs typeface="Arial" pitchFamily="34" charset="0"/>
              </a:rPr>
              <a:t>Original DB</a:t>
            </a:r>
          </a:p>
        </p:txBody>
      </p:sp>
      <p:cxnSp>
        <p:nvCxnSpPr>
          <p:cNvPr id="245791" name="AutoShape 31"/>
          <p:cNvCxnSpPr>
            <a:cxnSpLocks noChangeShapeType="1"/>
            <a:stCxn id="245786" idx="2"/>
            <a:endCxn id="245763" idx="4"/>
          </p:cNvCxnSpPr>
          <p:nvPr/>
        </p:nvCxnSpPr>
        <p:spPr bwMode="black">
          <a:xfrm rot="5400000" flipH="1">
            <a:off x="1211262" y="3430588"/>
            <a:ext cx="1446213" cy="560388"/>
          </a:xfrm>
          <a:prstGeom prst="curvedConnector2">
            <a:avLst/>
          </a:prstGeom>
          <a:noFill/>
          <a:ln w="19050">
            <a:solidFill>
              <a:schemeClr val="tx1"/>
            </a:solidFill>
            <a:prstDash val="sysDot"/>
            <a:round/>
            <a:headEnd/>
            <a:tailEnd type="triangle" w="med" len="med"/>
          </a:ln>
          <a:effectLst/>
        </p:spPr>
      </p:cxnSp>
      <p:cxnSp>
        <p:nvCxnSpPr>
          <p:cNvPr id="245792" name="AutoShape 32"/>
          <p:cNvCxnSpPr>
            <a:cxnSpLocks noChangeShapeType="1"/>
          </p:cNvCxnSpPr>
          <p:nvPr/>
        </p:nvCxnSpPr>
        <p:spPr bwMode="black">
          <a:xfrm rot="5400000" flipH="1">
            <a:off x="1200150" y="3148013"/>
            <a:ext cx="1446213" cy="560387"/>
          </a:xfrm>
          <a:prstGeom prst="curvedConnector2">
            <a:avLst/>
          </a:prstGeom>
          <a:noFill/>
          <a:ln w="19050">
            <a:solidFill>
              <a:schemeClr val="tx1"/>
            </a:solidFill>
            <a:prstDash val="sysDot"/>
            <a:round/>
            <a:headEnd/>
            <a:tailEnd type="triangle" w="med" len="med"/>
          </a:ln>
          <a:effectLst/>
        </p:spPr>
      </p:cxnSp>
      <p:cxnSp>
        <p:nvCxnSpPr>
          <p:cNvPr id="245793" name="AutoShape 33"/>
          <p:cNvCxnSpPr>
            <a:cxnSpLocks noChangeShapeType="1"/>
          </p:cNvCxnSpPr>
          <p:nvPr/>
        </p:nvCxnSpPr>
        <p:spPr bwMode="black">
          <a:xfrm rot="5400000" flipH="1">
            <a:off x="1185863" y="2911475"/>
            <a:ext cx="1446212" cy="560388"/>
          </a:xfrm>
          <a:prstGeom prst="curvedConnector2">
            <a:avLst/>
          </a:prstGeom>
          <a:noFill/>
          <a:ln w="19050">
            <a:solidFill>
              <a:schemeClr val="tx1"/>
            </a:solidFill>
            <a:prstDash val="sysDot"/>
            <a:round/>
            <a:headEnd/>
            <a:tailEnd type="triangle" w="med" len="med"/>
          </a:ln>
          <a:effectLst/>
        </p:spPr>
      </p:cxnSp>
      <p:sp>
        <p:nvSpPr>
          <p:cNvPr id="245794" name="AutoShape 34"/>
          <p:cNvSpPr>
            <a:spLocks noChangeArrowheads="1"/>
          </p:cNvSpPr>
          <p:nvPr/>
        </p:nvSpPr>
        <p:spPr bwMode="black">
          <a:xfrm>
            <a:off x="2784475" y="1671638"/>
            <a:ext cx="1389063" cy="1365250"/>
          </a:xfrm>
          <a:prstGeom prst="flowChartMultidocument">
            <a:avLst/>
          </a:prstGeom>
          <a:solidFill>
            <a:schemeClr val="accent1"/>
          </a:solidFill>
          <a:ln w="9525">
            <a:solidFill>
              <a:schemeClr val="tx1"/>
            </a:solidFill>
            <a:miter lim="800000"/>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95" name="AutoShape 35"/>
          <p:cNvSpPr>
            <a:spLocks noChangeArrowheads="1"/>
          </p:cNvSpPr>
          <p:nvPr/>
        </p:nvSpPr>
        <p:spPr bwMode="auto">
          <a:xfrm rot="20253" flipH="1">
            <a:off x="1890713" y="2081213"/>
            <a:ext cx="665162" cy="396875"/>
          </a:xfrm>
          <a:prstGeom prst="leftArrow">
            <a:avLst>
              <a:gd name="adj1" fmla="val 67361"/>
              <a:gd name="adj2" fmla="val 56565"/>
            </a:avLst>
          </a:prstGeom>
          <a:gradFill rotWithShape="1">
            <a:gsLst>
              <a:gs pos="0">
                <a:schemeClr val="accent1">
                  <a:gamma/>
                  <a:shade val="46275"/>
                  <a:invGamma/>
                </a:schemeClr>
              </a:gs>
              <a:gs pos="100000">
                <a:schemeClr val="accent1"/>
              </a:gs>
            </a:gsLst>
            <a:lin ang="0" scaled="1"/>
          </a:gradFill>
          <a:ln w="9525">
            <a:solidFill>
              <a:srgbClr val="969696"/>
            </a:solid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96" name="Text Box 36"/>
          <p:cNvSpPr txBox="1">
            <a:spLocks noChangeArrowheads="1"/>
          </p:cNvSpPr>
          <p:nvPr/>
        </p:nvSpPr>
        <p:spPr bwMode="black">
          <a:xfrm>
            <a:off x="2882900" y="1133475"/>
            <a:ext cx="1068388" cy="517525"/>
          </a:xfrm>
          <a:prstGeom prst="rect">
            <a:avLst/>
          </a:prstGeom>
          <a:noFill/>
          <a:ln w="9525" algn="ctr">
            <a:noFill/>
            <a:miter lim="800000"/>
            <a:headEnd/>
            <a:tailEnd/>
          </a:ln>
          <a:effectLst/>
        </p:spPr>
        <p:txBody>
          <a:bodyPr>
            <a:spAutoFit/>
          </a:body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1400" b="1" i="1" u="none" strike="noStrike" kern="1200" cap="none" spc="0" normalizeH="0" baseline="0" noProof="0">
                <a:ln>
                  <a:noFill/>
                </a:ln>
                <a:solidFill>
                  <a:prstClr val="black"/>
                </a:solidFill>
                <a:effectLst/>
                <a:uLnTx/>
                <a:uFillTx/>
                <a:latin typeface="Arial" pitchFamily="34" charset="0"/>
                <a:ea typeface="+mn-ea"/>
                <a:cs typeface="Arial" pitchFamily="34" charset="0"/>
              </a:rPr>
              <a:t>Answer</a:t>
            </a:r>
            <a:br>
              <a:rPr kumimoji="0" lang="en-US" sz="1400" b="1" i="1" u="none" strike="noStrike" kern="1200" cap="none" spc="0" normalizeH="0" baseline="0" noProof="0">
                <a:ln>
                  <a:noFill/>
                </a:ln>
                <a:solidFill>
                  <a:prstClr val="black"/>
                </a:solidFill>
                <a:effectLst/>
                <a:uLnTx/>
                <a:uFillTx/>
                <a:latin typeface="Arial" pitchFamily="34" charset="0"/>
                <a:ea typeface="+mn-ea"/>
                <a:cs typeface="Arial" pitchFamily="34" charset="0"/>
              </a:rPr>
            </a:br>
            <a:r>
              <a:rPr kumimoji="0" lang="en-US" sz="1400" b="1" i="1" u="none" strike="noStrike" kern="1200" cap="none" spc="0" normalizeH="0" baseline="0" noProof="0">
                <a:ln>
                  <a:noFill/>
                </a:ln>
                <a:solidFill>
                  <a:prstClr val="black"/>
                </a:solidFill>
                <a:effectLst/>
                <a:uLnTx/>
                <a:uFillTx/>
                <a:latin typeface="Arial" pitchFamily="34" charset="0"/>
                <a:ea typeface="+mn-ea"/>
                <a:cs typeface="Arial" pitchFamily="34" charset="0"/>
              </a:rPr>
              <a:t>Superset</a:t>
            </a:r>
          </a:p>
        </p:txBody>
      </p:sp>
      <p:sp>
        <p:nvSpPr>
          <p:cNvPr id="245797" name="Freeform 37"/>
          <p:cNvSpPr>
            <a:spLocks/>
          </p:cNvSpPr>
          <p:nvPr/>
        </p:nvSpPr>
        <p:spPr bwMode="black">
          <a:xfrm>
            <a:off x="382588" y="2433638"/>
            <a:ext cx="1092200" cy="331787"/>
          </a:xfrm>
          <a:custGeom>
            <a:avLst/>
            <a:gdLst/>
            <a:ahLst/>
            <a:cxnLst>
              <a:cxn ang="0">
                <a:pos x="0" y="150"/>
              </a:cxn>
              <a:cxn ang="0">
                <a:pos x="194" y="187"/>
              </a:cxn>
              <a:cxn ang="0">
                <a:pos x="299" y="0"/>
              </a:cxn>
              <a:cxn ang="0">
                <a:pos x="389" y="202"/>
              </a:cxn>
              <a:cxn ang="0">
                <a:pos x="688" y="209"/>
              </a:cxn>
            </a:cxnLst>
            <a:rect l="0" t="0" r="r" b="b"/>
            <a:pathLst>
              <a:path w="688" h="209">
                <a:moveTo>
                  <a:pt x="0" y="150"/>
                </a:moveTo>
                <a:lnTo>
                  <a:pt x="194" y="187"/>
                </a:lnTo>
                <a:lnTo>
                  <a:pt x="299" y="0"/>
                </a:lnTo>
                <a:lnTo>
                  <a:pt x="389" y="202"/>
                </a:lnTo>
                <a:lnTo>
                  <a:pt x="688" y="209"/>
                </a:lnTo>
              </a:path>
            </a:pathLst>
          </a:custGeom>
          <a:noFill/>
          <a:ln w="28575" cap="flat" cmpd="sng">
            <a:solidFill>
              <a:schemeClr val="tx1"/>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98" name="Freeform 38"/>
          <p:cNvSpPr>
            <a:spLocks/>
          </p:cNvSpPr>
          <p:nvPr/>
        </p:nvSpPr>
        <p:spPr bwMode="black">
          <a:xfrm>
            <a:off x="393700" y="2290763"/>
            <a:ext cx="1033463" cy="344487"/>
          </a:xfrm>
          <a:custGeom>
            <a:avLst/>
            <a:gdLst/>
            <a:ahLst/>
            <a:cxnLst>
              <a:cxn ang="0">
                <a:pos x="0" y="172"/>
              </a:cxn>
              <a:cxn ang="0">
                <a:pos x="187" y="165"/>
              </a:cxn>
              <a:cxn ang="0">
                <a:pos x="307" y="0"/>
              </a:cxn>
              <a:cxn ang="0">
                <a:pos x="419" y="210"/>
              </a:cxn>
              <a:cxn ang="0">
                <a:pos x="651" y="217"/>
              </a:cxn>
            </a:cxnLst>
            <a:rect l="0" t="0" r="r" b="b"/>
            <a:pathLst>
              <a:path w="651" h="217">
                <a:moveTo>
                  <a:pt x="0" y="172"/>
                </a:moveTo>
                <a:lnTo>
                  <a:pt x="187" y="165"/>
                </a:lnTo>
                <a:lnTo>
                  <a:pt x="307" y="0"/>
                </a:lnTo>
                <a:lnTo>
                  <a:pt x="419" y="210"/>
                </a:lnTo>
                <a:lnTo>
                  <a:pt x="651" y="217"/>
                </a:lnTo>
              </a:path>
            </a:pathLst>
          </a:custGeom>
          <a:noFill/>
          <a:ln w="28575" cap="flat" cmpd="sng">
            <a:solidFill>
              <a:schemeClr val="tx1"/>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799" name="Freeform 39"/>
          <p:cNvSpPr>
            <a:spLocks/>
          </p:cNvSpPr>
          <p:nvPr/>
        </p:nvSpPr>
        <p:spPr bwMode="black">
          <a:xfrm>
            <a:off x="2963863" y="2147888"/>
            <a:ext cx="693737" cy="296862"/>
          </a:xfrm>
          <a:custGeom>
            <a:avLst/>
            <a:gdLst/>
            <a:ahLst/>
            <a:cxnLst>
              <a:cxn ang="0">
                <a:pos x="0" y="157"/>
              </a:cxn>
              <a:cxn ang="0">
                <a:pos x="157" y="232"/>
              </a:cxn>
              <a:cxn ang="0">
                <a:pos x="306" y="0"/>
              </a:cxn>
              <a:cxn ang="0">
                <a:pos x="411" y="269"/>
              </a:cxn>
              <a:cxn ang="0">
                <a:pos x="628" y="247"/>
              </a:cxn>
            </a:cxnLst>
            <a:rect l="0" t="0" r="r" b="b"/>
            <a:pathLst>
              <a:path w="628" h="269">
                <a:moveTo>
                  <a:pt x="0" y="157"/>
                </a:moveTo>
                <a:lnTo>
                  <a:pt x="157" y="232"/>
                </a:lnTo>
                <a:lnTo>
                  <a:pt x="306" y="0"/>
                </a:lnTo>
                <a:lnTo>
                  <a:pt x="411" y="269"/>
                </a:lnTo>
                <a:lnTo>
                  <a:pt x="628" y="247"/>
                </a:lnTo>
              </a:path>
            </a:pathLst>
          </a:custGeom>
          <a:noFill/>
          <a:ln w="28575" cap="flat" cmpd="sng">
            <a:solidFill>
              <a:schemeClr val="tx1"/>
            </a:solidFill>
            <a:prstDash val="solid"/>
            <a:round/>
            <a:headEnd/>
            <a:tailEnd/>
          </a:ln>
          <a:effec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800" name="Freeform 40"/>
          <p:cNvSpPr>
            <a:spLocks/>
          </p:cNvSpPr>
          <p:nvPr/>
        </p:nvSpPr>
        <p:spPr bwMode="black">
          <a:xfrm>
            <a:off x="2940050" y="2574925"/>
            <a:ext cx="760413" cy="231775"/>
          </a:xfrm>
          <a:custGeom>
            <a:avLst/>
            <a:gdLst/>
            <a:ahLst/>
            <a:cxnLst>
              <a:cxn ang="0">
                <a:pos x="0" y="150"/>
              </a:cxn>
              <a:cxn ang="0">
                <a:pos x="194" y="187"/>
              </a:cxn>
              <a:cxn ang="0">
                <a:pos x="299" y="0"/>
              </a:cxn>
              <a:cxn ang="0">
                <a:pos x="389" y="202"/>
              </a:cxn>
              <a:cxn ang="0">
                <a:pos x="688" y="209"/>
              </a:cxn>
            </a:cxnLst>
            <a:rect l="0" t="0" r="r" b="b"/>
            <a:pathLst>
              <a:path w="688" h="209">
                <a:moveTo>
                  <a:pt x="0" y="150"/>
                </a:moveTo>
                <a:lnTo>
                  <a:pt x="194" y="187"/>
                </a:lnTo>
                <a:lnTo>
                  <a:pt x="299" y="0"/>
                </a:lnTo>
                <a:lnTo>
                  <a:pt x="389" y="202"/>
                </a:lnTo>
                <a:lnTo>
                  <a:pt x="688" y="209"/>
                </a:lnTo>
              </a:path>
            </a:pathLst>
          </a:custGeom>
          <a:noFill/>
          <a:ln w="28575" cap="flat" cmpd="sng">
            <a:solidFill>
              <a:schemeClr val="tx1"/>
            </a:solidFill>
            <a:prstDash val="solid"/>
            <a:round/>
            <a:headEnd/>
            <a:tailEnd/>
          </a:ln>
          <a:effec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801" name="Freeform 41"/>
          <p:cNvSpPr>
            <a:spLocks/>
          </p:cNvSpPr>
          <p:nvPr/>
        </p:nvSpPr>
        <p:spPr bwMode="black">
          <a:xfrm>
            <a:off x="2951163" y="2432050"/>
            <a:ext cx="719137" cy="239713"/>
          </a:xfrm>
          <a:custGeom>
            <a:avLst/>
            <a:gdLst/>
            <a:ahLst/>
            <a:cxnLst>
              <a:cxn ang="0">
                <a:pos x="0" y="172"/>
              </a:cxn>
              <a:cxn ang="0">
                <a:pos x="187" y="165"/>
              </a:cxn>
              <a:cxn ang="0">
                <a:pos x="307" y="0"/>
              </a:cxn>
              <a:cxn ang="0">
                <a:pos x="419" y="210"/>
              </a:cxn>
              <a:cxn ang="0">
                <a:pos x="651" y="217"/>
              </a:cxn>
            </a:cxnLst>
            <a:rect l="0" t="0" r="r" b="b"/>
            <a:pathLst>
              <a:path w="651" h="217">
                <a:moveTo>
                  <a:pt x="0" y="172"/>
                </a:moveTo>
                <a:lnTo>
                  <a:pt x="187" y="165"/>
                </a:lnTo>
                <a:lnTo>
                  <a:pt x="307" y="0"/>
                </a:lnTo>
                <a:lnTo>
                  <a:pt x="419" y="210"/>
                </a:lnTo>
                <a:lnTo>
                  <a:pt x="651" y="217"/>
                </a:lnTo>
              </a:path>
            </a:pathLst>
          </a:custGeom>
          <a:noFill/>
          <a:ln w="28575" cap="flat" cmpd="sng">
            <a:solidFill>
              <a:schemeClr val="tx1"/>
            </a:solidFill>
            <a:prstDash val="solid"/>
            <a:round/>
            <a:headEnd/>
            <a:tailEnd/>
          </a:ln>
          <a:effec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802" name="Freeform 42"/>
          <p:cNvSpPr>
            <a:spLocks/>
          </p:cNvSpPr>
          <p:nvPr/>
        </p:nvSpPr>
        <p:spPr bwMode="black">
          <a:xfrm>
            <a:off x="2967038" y="2019300"/>
            <a:ext cx="676275" cy="161925"/>
          </a:xfrm>
          <a:custGeom>
            <a:avLst/>
            <a:gdLst/>
            <a:ahLst/>
            <a:cxnLst>
              <a:cxn ang="0">
                <a:pos x="0" y="142"/>
              </a:cxn>
              <a:cxn ang="0">
                <a:pos x="202" y="0"/>
              </a:cxn>
              <a:cxn ang="0">
                <a:pos x="396" y="15"/>
              </a:cxn>
              <a:cxn ang="0">
                <a:pos x="688" y="164"/>
              </a:cxn>
            </a:cxnLst>
            <a:rect l="0" t="0" r="r" b="b"/>
            <a:pathLst>
              <a:path w="688" h="164">
                <a:moveTo>
                  <a:pt x="0" y="142"/>
                </a:moveTo>
                <a:lnTo>
                  <a:pt x="202" y="0"/>
                </a:lnTo>
                <a:lnTo>
                  <a:pt x="396" y="15"/>
                </a:lnTo>
                <a:lnTo>
                  <a:pt x="688" y="164"/>
                </a:lnTo>
              </a:path>
            </a:pathLst>
          </a:custGeom>
          <a:noFill/>
          <a:ln w="28575" cap="flat" cmpd="sng">
            <a:solidFill>
              <a:srgbClr val="FF9900"/>
            </a:solidFill>
            <a:prstDash val="solid"/>
            <a:round/>
            <a:headEnd/>
            <a:tailEnd/>
          </a:ln>
          <a:effec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803" name="AutoShape 43"/>
          <p:cNvSpPr>
            <a:spLocks noChangeArrowheads="1"/>
          </p:cNvSpPr>
          <p:nvPr/>
        </p:nvSpPr>
        <p:spPr bwMode="auto">
          <a:xfrm rot="20253" flipH="1">
            <a:off x="4405313" y="2044700"/>
            <a:ext cx="665162" cy="396875"/>
          </a:xfrm>
          <a:prstGeom prst="leftArrow">
            <a:avLst>
              <a:gd name="adj1" fmla="val 67361"/>
              <a:gd name="adj2" fmla="val 56565"/>
            </a:avLst>
          </a:prstGeom>
          <a:gradFill rotWithShape="1">
            <a:gsLst>
              <a:gs pos="0">
                <a:schemeClr val="accent1">
                  <a:gamma/>
                  <a:shade val="46275"/>
                  <a:invGamma/>
                </a:schemeClr>
              </a:gs>
              <a:gs pos="100000">
                <a:schemeClr val="accent1"/>
              </a:gs>
            </a:gsLst>
            <a:lin ang="0" scaled="1"/>
          </a:gradFill>
          <a:ln w="9525">
            <a:solidFill>
              <a:srgbClr val="969696"/>
            </a:solid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804" name="Text Box 44"/>
          <p:cNvSpPr txBox="1">
            <a:spLocks noChangeArrowheads="1"/>
          </p:cNvSpPr>
          <p:nvPr/>
        </p:nvSpPr>
        <p:spPr bwMode="black">
          <a:xfrm>
            <a:off x="4191000" y="2514600"/>
            <a:ext cx="1068388" cy="942975"/>
          </a:xfrm>
          <a:prstGeom prst="rect">
            <a:avLst/>
          </a:prstGeom>
          <a:noFill/>
          <a:ln w="9525" algn="ctr">
            <a:noFill/>
            <a:miter lim="800000"/>
            <a:headEnd/>
            <a:tailEnd/>
          </a:ln>
          <a:effectLst/>
        </p:spPr>
        <p:txBody>
          <a:bodyPr>
            <a:spAutoFit/>
          </a:body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Arial" pitchFamily="34" charset="0"/>
                <a:ea typeface="+mn-ea"/>
                <a:cs typeface="Arial" pitchFamily="34" charset="0"/>
              </a:rPr>
              <a:t>Verify against original DB</a:t>
            </a:r>
          </a:p>
        </p:txBody>
      </p:sp>
      <p:grpSp>
        <p:nvGrpSpPr>
          <p:cNvPr id="5" name="Group 45"/>
          <p:cNvGrpSpPr>
            <a:grpSpLocks/>
          </p:cNvGrpSpPr>
          <p:nvPr/>
        </p:nvGrpSpPr>
        <p:grpSpPr bwMode="auto">
          <a:xfrm>
            <a:off x="7937500" y="2216150"/>
            <a:ext cx="1065213" cy="1077913"/>
            <a:chOff x="3995" y="826"/>
            <a:chExt cx="1137" cy="1150"/>
          </a:xfrm>
        </p:grpSpPr>
        <p:sp>
          <p:nvSpPr>
            <p:cNvPr id="245806" name="Freeform 46"/>
            <p:cNvSpPr>
              <a:spLocks/>
            </p:cNvSpPr>
            <p:nvPr/>
          </p:nvSpPr>
          <p:spPr bwMode="black">
            <a:xfrm>
              <a:off x="3995" y="826"/>
              <a:ext cx="1137" cy="573"/>
            </a:xfrm>
            <a:custGeom>
              <a:avLst/>
              <a:gdLst/>
              <a:ahLst/>
              <a:cxnLst>
                <a:cxn ang="0">
                  <a:pos x="0" y="408"/>
                </a:cxn>
                <a:cxn ang="0">
                  <a:pos x="344" y="506"/>
                </a:cxn>
                <a:cxn ang="0">
                  <a:pos x="620" y="5"/>
                </a:cxn>
                <a:cxn ang="0">
                  <a:pos x="792" y="476"/>
                </a:cxn>
                <a:cxn ang="0">
                  <a:pos x="1137" y="521"/>
                </a:cxn>
              </a:cxnLst>
              <a:rect l="0" t="0" r="r" b="b"/>
              <a:pathLst>
                <a:path w="1137" h="573">
                  <a:moveTo>
                    <a:pt x="0" y="408"/>
                  </a:moveTo>
                  <a:cubicBezTo>
                    <a:pt x="120" y="490"/>
                    <a:pt x="241" y="573"/>
                    <a:pt x="344" y="506"/>
                  </a:cubicBezTo>
                  <a:cubicBezTo>
                    <a:pt x="447" y="439"/>
                    <a:pt x="545" y="10"/>
                    <a:pt x="620" y="5"/>
                  </a:cubicBezTo>
                  <a:cubicBezTo>
                    <a:pt x="695" y="0"/>
                    <a:pt x="706" y="390"/>
                    <a:pt x="792" y="476"/>
                  </a:cubicBezTo>
                  <a:cubicBezTo>
                    <a:pt x="878" y="562"/>
                    <a:pt x="1007" y="541"/>
                    <a:pt x="1137" y="521"/>
                  </a:cubicBezTo>
                </a:path>
              </a:pathLst>
            </a:custGeom>
            <a:noFill/>
            <a:ln w="28575" cap="flat" cmpd="sng">
              <a:solidFill>
                <a:schemeClr val="tx1"/>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807" name="Freeform 47"/>
            <p:cNvSpPr>
              <a:spLocks/>
            </p:cNvSpPr>
            <p:nvPr/>
          </p:nvSpPr>
          <p:spPr bwMode="black">
            <a:xfrm>
              <a:off x="4002" y="1211"/>
              <a:ext cx="1077" cy="460"/>
            </a:xfrm>
            <a:custGeom>
              <a:avLst/>
              <a:gdLst/>
              <a:ahLst/>
              <a:cxnLst>
                <a:cxn ang="0">
                  <a:pos x="0" y="390"/>
                </a:cxn>
                <a:cxn ang="0">
                  <a:pos x="367" y="293"/>
                </a:cxn>
                <a:cxn ang="0">
                  <a:pos x="569" y="16"/>
                </a:cxn>
                <a:cxn ang="0">
                  <a:pos x="696" y="390"/>
                </a:cxn>
                <a:cxn ang="0">
                  <a:pos x="1077" y="435"/>
                </a:cxn>
              </a:cxnLst>
              <a:rect l="0" t="0" r="r" b="b"/>
              <a:pathLst>
                <a:path w="1077" h="460">
                  <a:moveTo>
                    <a:pt x="0" y="390"/>
                  </a:moveTo>
                  <a:cubicBezTo>
                    <a:pt x="136" y="372"/>
                    <a:pt x="272" y="355"/>
                    <a:pt x="367" y="293"/>
                  </a:cubicBezTo>
                  <a:cubicBezTo>
                    <a:pt x="462" y="231"/>
                    <a:pt x="514" y="0"/>
                    <a:pt x="569" y="16"/>
                  </a:cubicBezTo>
                  <a:cubicBezTo>
                    <a:pt x="624" y="32"/>
                    <a:pt x="611" y="320"/>
                    <a:pt x="696" y="390"/>
                  </a:cubicBezTo>
                  <a:cubicBezTo>
                    <a:pt x="781" y="460"/>
                    <a:pt x="1015" y="424"/>
                    <a:pt x="1077" y="435"/>
                  </a:cubicBezTo>
                </a:path>
              </a:pathLst>
            </a:custGeom>
            <a:noFill/>
            <a:ln w="28575" cap="flat" cmpd="sng">
              <a:solidFill>
                <a:schemeClr val="tx1"/>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808" name="Freeform 48"/>
            <p:cNvSpPr>
              <a:spLocks/>
            </p:cNvSpPr>
            <p:nvPr/>
          </p:nvSpPr>
          <p:spPr bwMode="black">
            <a:xfrm>
              <a:off x="4054" y="1457"/>
              <a:ext cx="1077" cy="519"/>
            </a:xfrm>
            <a:custGeom>
              <a:avLst/>
              <a:gdLst/>
              <a:ahLst/>
              <a:cxnLst>
                <a:cxn ang="0">
                  <a:pos x="0" y="346"/>
                </a:cxn>
                <a:cxn ang="0">
                  <a:pos x="45" y="368"/>
                </a:cxn>
                <a:cxn ang="0">
                  <a:pos x="269" y="458"/>
                </a:cxn>
                <a:cxn ang="0">
                  <a:pos x="486" y="2"/>
                </a:cxn>
                <a:cxn ang="0">
                  <a:pos x="561" y="443"/>
                </a:cxn>
                <a:cxn ang="0">
                  <a:pos x="853" y="458"/>
                </a:cxn>
                <a:cxn ang="0">
                  <a:pos x="1077" y="480"/>
                </a:cxn>
              </a:cxnLst>
              <a:rect l="0" t="0" r="r" b="b"/>
              <a:pathLst>
                <a:path w="1077" h="519">
                  <a:moveTo>
                    <a:pt x="0" y="346"/>
                  </a:moveTo>
                  <a:cubicBezTo>
                    <a:pt x="0" y="347"/>
                    <a:pt x="0" y="349"/>
                    <a:pt x="45" y="368"/>
                  </a:cubicBezTo>
                  <a:cubicBezTo>
                    <a:pt x="90" y="387"/>
                    <a:pt x="196" y="519"/>
                    <a:pt x="269" y="458"/>
                  </a:cubicBezTo>
                  <a:cubicBezTo>
                    <a:pt x="342" y="397"/>
                    <a:pt x="437" y="4"/>
                    <a:pt x="486" y="2"/>
                  </a:cubicBezTo>
                  <a:cubicBezTo>
                    <a:pt x="535" y="0"/>
                    <a:pt x="500" y="367"/>
                    <a:pt x="561" y="443"/>
                  </a:cubicBezTo>
                  <a:cubicBezTo>
                    <a:pt x="622" y="519"/>
                    <a:pt x="767" y="452"/>
                    <a:pt x="853" y="458"/>
                  </a:cubicBezTo>
                  <a:cubicBezTo>
                    <a:pt x="939" y="464"/>
                    <a:pt x="1008" y="472"/>
                    <a:pt x="1077" y="480"/>
                  </a:cubicBezTo>
                </a:path>
              </a:pathLst>
            </a:custGeom>
            <a:noFill/>
            <a:ln w="28575" cap="flat" cmpd="sng">
              <a:solidFill>
                <a:schemeClr val="tx1"/>
              </a:solidFill>
              <a:prstDash val="solid"/>
              <a:round/>
              <a:headEnd/>
              <a:tailEnd/>
            </a:ln>
            <a:effec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45809" name="AutoShape 49"/>
          <p:cNvSpPr>
            <a:spLocks noChangeArrowheads="1"/>
          </p:cNvSpPr>
          <p:nvPr/>
        </p:nvSpPr>
        <p:spPr bwMode="auto">
          <a:xfrm rot="20253" flipH="1">
            <a:off x="7491413" y="2078038"/>
            <a:ext cx="665162" cy="396875"/>
          </a:xfrm>
          <a:prstGeom prst="leftArrow">
            <a:avLst>
              <a:gd name="adj1" fmla="val 67361"/>
              <a:gd name="adj2" fmla="val 56565"/>
            </a:avLst>
          </a:prstGeom>
          <a:gradFill rotWithShape="1">
            <a:gsLst>
              <a:gs pos="0">
                <a:schemeClr val="accent1">
                  <a:gamma/>
                  <a:shade val="46275"/>
                  <a:invGamma/>
                </a:schemeClr>
              </a:gs>
              <a:gs pos="100000">
                <a:schemeClr val="accent1"/>
              </a:gs>
            </a:gsLst>
            <a:lin ang="0" scaled="1"/>
          </a:gradFill>
          <a:ln w="9525">
            <a:solidFill>
              <a:srgbClr val="969696"/>
            </a:solid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810" name="Text Box 50"/>
          <p:cNvSpPr txBox="1">
            <a:spLocks noChangeArrowheads="1"/>
          </p:cNvSpPr>
          <p:nvPr/>
        </p:nvSpPr>
        <p:spPr bwMode="black">
          <a:xfrm>
            <a:off x="8075613" y="1173163"/>
            <a:ext cx="1068387" cy="730250"/>
          </a:xfrm>
          <a:prstGeom prst="rect">
            <a:avLst/>
          </a:prstGeom>
          <a:noFill/>
          <a:ln w="9525" algn="ctr">
            <a:noFill/>
            <a:miter lim="800000"/>
            <a:headEnd/>
            <a:tailEnd/>
          </a:ln>
          <a:effectLst/>
        </p:spPr>
        <p:txBody>
          <a:bodyPr>
            <a:spAutoFit/>
          </a:body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Arial" pitchFamily="34" charset="0"/>
                <a:ea typeface="+mn-ea"/>
                <a:cs typeface="Arial" pitchFamily="34" charset="0"/>
              </a:rPr>
              <a:t>Final Answer set</a:t>
            </a:r>
          </a:p>
        </p:txBody>
      </p:sp>
      <p:sp>
        <p:nvSpPr>
          <p:cNvPr id="8" name="TextBox 7"/>
          <p:cNvSpPr txBox="1"/>
          <p:nvPr/>
        </p:nvSpPr>
        <p:spPr>
          <a:xfrm>
            <a:off x="2743200" y="3087469"/>
            <a:ext cx="12954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No false negatives!!</a:t>
            </a:r>
          </a:p>
        </p:txBody>
      </p:sp>
      <p:sp>
        <p:nvSpPr>
          <p:cNvPr id="54" name="TextBox 53"/>
          <p:cNvSpPr txBox="1"/>
          <p:nvPr/>
        </p:nvSpPr>
        <p:spPr>
          <a:xfrm>
            <a:off x="7467600" y="3581400"/>
            <a:ext cx="16002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Remove false positives!!</a:t>
            </a:r>
          </a:p>
        </p:txBody>
      </p:sp>
      <p:sp>
        <p:nvSpPr>
          <p:cNvPr id="6" name="Footer Placeholder 5">
            <a:extLst>
              <a:ext uri="{FF2B5EF4-FFF2-40B4-BE49-F238E27FC236}">
                <a16:creationId xmlns:a16="http://schemas.microsoft.com/office/drawing/2014/main" id="{150E1B87-B8EB-42CF-898D-93031441A35C}"/>
              </a:ext>
            </a:extLst>
          </p:cNvPr>
          <p:cNvSpPr>
            <a:spLocks noGrp="1"/>
          </p:cNvSpPr>
          <p:nvPr>
            <p:ph type="ftr" sz="quarter" idx="11"/>
          </p:nvPr>
        </p:nvSpPr>
        <p:spPr/>
        <p:txBody>
          <a:bodyPr/>
          <a:lstStyle/>
          <a:p>
            <a:r>
              <a:rPr lang="en-US"/>
              <a:t>Echihabi, Zoumpatianos, Palpanas - ISCC 2020</a:t>
            </a:r>
          </a:p>
        </p:txBody>
      </p:sp>
      <p:sp>
        <p:nvSpPr>
          <p:cNvPr id="7" name="Slide Number Placeholder 6">
            <a:extLst>
              <a:ext uri="{FF2B5EF4-FFF2-40B4-BE49-F238E27FC236}">
                <a16:creationId xmlns:a16="http://schemas.microsoft.com/office/drawing/2014/main" id="{CDFD12FD-C215-44DB-8AA7-1BAE04A3B38A}"/>
              </a:ext>
            </a:extLst>
          </p:cNvPr>
          <p:cNvSpPr>
            <a:spLocks noGrp="1"/>
          </p:cNvSpPr>
          <p:nvPr>
            <p:ph type="sldNum" sz="quarter" idx="12"/>
          </p:nvPr>
        </p:nvSpPr>
        <p:spPr/>
        <p:txBody>
          <a:bodyPr/>
          <a:lstStyle/>
          <a:p>
            <a:fld id="{B6F15528-21DE-4FAA-801E-634DDDAF4B2B}" type="slidenum">
              <a:rPr lang="en-US" smtClean="0"/>
              <a:pPr/>
              <a:t>193</a:t>
            </a:fld>
            <a:endParaRPr lang="en-US"/>
          </a:p>
        </p:txBody>
      </p:sp>
    </p:spTree>
    <p:extLst>
      <p:ext uri="{BB962C8B-B14F-4D97-AF65-F5344CB8AC3E}">
        <p14:creationId xmlns:p14="http://schemas.microsoft.com/office/powerpoint/2010/main" val="2246497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576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576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4576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576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4576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4576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4576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4577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578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579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579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577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4578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5772"/>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45786"/>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45793"/>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45791"/>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4579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45788"/>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4579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4579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4579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4579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24580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24580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45802"/>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8"/>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4580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45803"/>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45773"/>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2"/>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3"/>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4"/>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245790"/>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54"/>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nodeType="clickEffect">
                                  <p:stCondLst>
                                    <p:cond delay="0"/>
                                  </p:stCondLst>
                                  <p:childTnLst>
                                    <p:set>
                                      <p:cBhvr>
                                        <p:cTn id="96" dur="1" fill="hold">
                                          <p:stCondLst>
                                            <p:cond delay="0"/>
                                          </p:stCondLst>
                                        </p:cTn>
                                        <p:tgtEl>
                                          <p:spTgt spid="5"/>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245809"/>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245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3" grpId="0" animBg="1"/>
      <p:bldP spid="245764" grpId="0" animBg="1"/>
      <p:bldP spid="245765" grpId="0" animBg="1"/>
      <p:bldP spid="245766" grpId="0" animBg="1"/>
      <p:bldP spid="245767" grpId="0" animBg="1"/>
      <p:bldP spid="245768" grpId="0" animBg="1"/>
      <p:bldP spid="245769" grpId="0" animBg="1"/>
      <p:bldP spid="245770" grpId="0" animBg="1"/>
      <p:bldP spid="245771" grpId="0" animBg="1"/>
      <p:bldP spid="245772" grpId="0"/>
      <p:bldP spid="245773" grpId="0" animBg="1"/>
      <p:bldP spid="245786" grpId="0" animBg="1"/>
      <p:bldP spid="245787" grpId="0" animBg="1"/>
      <p:bldP spid="245788" grpId="0"/>
      <p:bldP spid="245789" grpId="0"/>
      <p:bldP spid="245790" grpId="0"/>
      <p:bldP spid="245794" grpId="0" animBg="1"/>
      <p:bldP spid="245795" grpId="0" animBg="1"/>
      <p:bldP spid="245796" grpId="0"/>
      <p:bldP spid="245797" grpId="0" animBg="1"/>
      <p:bldP spid="245798" grpId="0" animBg="1"/>
      <p:bldP spid="245799" grpId="0" animBg="1"/>
      <p:bldP spid="245800" grpId="0" animBg="1"/>
      <p:bldP spid="245801" grpId="0" animBg="1"/>
      <p:bldP spid="245802" grpId="0" animBg="1"/>
      <p:bldP spid="245803" grpId="0" animBg="1"/>
      <p:bldP spid="245804" grpId="0"/>
      <p:bldP spid="245809" grpId="0" animBg="1"/>
      <p:bldP spid="245810" grpId="0"/>
      <p:bldP spid="8" grpId="0"/>
      <p:bldP spid="54"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p:txBody>
          <a:bodyPr/>
          <a:lstStyle/>
          <a:p>
            <a:r>
              <a:rPr lang="en-US" dirty="0"/>
              <a:t>GEMINI: contractiveness</a:t>
            </a:r>
          </a:p>
        </p:txBody>
      </p:sp>
      <p:sp>
        <p:nvSpPr>
          <p:cNvPr id="90115" name="Rectangle 3"/>
          <p:cNvSpPr>
            <a:spLocks noGrp="1" noChangeArrowheads="1"/>
          </p:cNvSpPr>
          <p:nvPr>
            <p:ph type="body" idx="1"/>
          </p:nvPr>
        </p:nvSpPr>
        <p:spPr>
          <a:xfrm>
            <a:off x="685800" y="1600200"/>
            <a:ext cx="7620000" cy="3886199"/>
          </a:xfrm>
        </p:spPr>
        <p:txBody>
          <a:bodyPr>
            <a:normAutofit/>
          </a:bodyPr>
          <a:lstStyle/>
          <a:p>
            <a:pPr algn="just"/>
            <a:r>
              <a:rPr lang="en-US" sz="2800" dirty="0">
                <a:latin typeface="Calibri"/>
                <a:cs typeface="Calibri"/>
              </a:rPr>
              <a:t>GEMINI works when:</a:t>
            </a:r>
          </a:p>
          <a:p>
            <a:pPr marL="0" indent="0" algn="just">
              <a:buNone/>
            </a:pPr>
            <a:r>
              <a:rPr lang="en-US" sz="2800" i="1" dirty="0">
                <a:latin typeface="Calibri"/>
                <a:cs typeface="Calibri"/>
              </a:rPr>
              <a:t>		</a:t>
            </a:r>
          </a:p>
          <a:p>
            <a:pPr marL="0" indent="0" algn="just">
              <a:buNone/>
            </a:pPr>
            <a:r>
              <a:rPr lang="en-US" sz="2800" i="1" dirty="0">
                <a:latin typeface="Calibri"/>
                <a:cs typeface="Calibri"/>
              </a:rPr>
              <a:t>	         </a:t>
            </a:r>
            <a:r>
              <a:rPr lang="en-US" i="1" dirty="0" err="1">
                <a:latin typeface="Calibri"/>
                <a:cs typeface="Calibri"/>
              </a:rPr>
              <a:t>D</a:t>
            </a:r>
            <a:r>
              <a:rPr lang="en-US" i="1" baseline="-25000" dirty="0" err="1">
                <a:latin typeface="Calibri"/>
                <a:cs typeface="Calibri"/>
              </a:rPr>
              <a:t>feature</a:t>
            </a:r>
            <a:r>
              <a:rPr lang="en-US" i="1" dirty="0">
                <a:latin typeface="Calibri"/>
                <a:cs typeface="Calibri"/>
              </a:rPr>
              <a:t>(F(x), F(y))  &lt;=  D(x, y)</a:t>
            </a:r>
          </a:p>
          <a:p>
            <a:pPr lvl="1" algn="just">
              <a:buFont typeface="Wingdings" pitchFamily="2" charset="2"/>
              <a:buNone/>
            </a:pPr>
            <a:endParaRPr lang="en-US" i="1" dirty="0">
              <a:latin typeface="Calibri"/>
              <a:cs typeface="Calibri"/>
            </a:endParaRPr>
          </a:p>
          <a:p>
            <a:pPr algn="just"/>
            <a:r>
              <a:rPr lang="en-US" sz="2800" i="1" dirty="0">
                <a:latin typeface="Calibri"/>
                <a:cs typeface="Calibri"/>
              </a:rPr>
              <a:t>Note that, the closer the feature distance to the actual one, the better</a:t>
            </a:r>
          </a:p>
        </p:txBody>
      </p:sp>
      <p:sp>
        <p:nvSpPr>
          <p:cNvPr id="2" name="Footer Placeholder 1">
            <a:extLst>
              <a:ext uri="{FF2B5EF4-FFF2-40B4-BE49-F238E27FC236}">
                <a16:creationId xmlns:a16="http://schemas.microsoft.com/office/drawing/2014/main" id="{4B208161-3FD2-450B-BB42-9F8567FD1EC4}"/>
              </a:ext>
            </a:extLst>
          </p:cNvPr>
          <p:cNvSpPr>
            <a:spLocks noGrp="1"/>
          </p:cNvSpPr>
          <p:nvPr>
            <p:ph type="ftr" sz="quarter" idx="11"/>
          </p:nvPr>
        </p:nvSpPr>
        <p:spPr/>
        <p:txBody>
          <a:bodyPr/>
          <a:lstStyle/>
          <a:p>
            <a:r>
              <a:rPr lang="en-US"/>
              <a:t>Echihabi, Zoumpatianos, Palpanas - ISCC 2020</a:t>
            </a:r>
          </a:p>
        </p:txBody>
      </p:sp>
      <p:sp>
        <p:nvSpPr>
          <p:cNvPr id="3" name="Slide Number Placeholder 2">
            <a:extLst>
              <a:ext uri="{FF2B5EF4-FFF2-40B4-BE49-F238E27FC236}">
                <a16:creationId xmlns:a16="http://schemas.microsoft.com/office/drawing/2014/main" id="{822F444D-C6A8-40E3-8993-1A0DBEA9D4B6}"/>
              </a:ext>
            </a:extLst>
          </p:cNvPr>
          <p:cNvSpPr>
            <a:spLocks noGrp="1"/>
          </p:cNvSpPr>
          <p:nvPr>
            <p:ph type="sldNum" sz="quarter" idx="12"/>
          </p:nvPr>
        </p:nvSpPr>
        <p:spPr/>
        <p:txBody>
          <a:bodyPr/>
          <a:lstStyle/>
          <a:p>
            <a:fld id="{B6F15528-21DE-4FAA-801E-634DDDAF4B2B}" type="slidenum">
              <a:rPr lang="en-US" smtClean="0"/>
              <a:pPr/>
              <a:t>194</a:t>
            </a:fld>
            <a:endParaRPr lang="en-US"/>
          </a:p>
        </p:txBody>
      </p:sp>
    </p:spTree>
    <p:extLst>
      <p:ext uri="{BB962C8B-B14F-4D97-AF65-F5344CB8AC3E}">
        <p14:creationId xmlns:p14="http://schemas.microsoft.com/office/powerpoint/2010/main" val="168879181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70" name="Rectangle 2"/>
          <p:cNvSpPr>
            <a:spLocks noChangeArrowheads="1"/>
          </p:cNvSpPr>
          <p:nvPr/>
        </p:nvSpPr>
        <p:spPr bwMode="auto">
          <a:xfrm>
            <a:off x="747713" y="3068638"/>
            <a:ext cx="2835275" cy="2114550"/>
          </a:xfrm>
          <a:prstGeom prst="rect">
            <a:avLst/>
          </a:prstGeom>
          <a:solidFill>
            <a:srgbClr val="EAEAEA"/>
          </a:solidFill>
          <a:ln w="9525">
            <a:noFill/>
            <a:miter lim="800000"/>
            <a:headEnd/>
            <a:tailEnd/>
          </a:ln>
          <a:effectLst>
            <a:outerShdw dist="107763" dir="8100000" algn="ctr" rotWithShape="0">
              <a:schemeClr val="bg2"/>
            </a:outerShdw>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3571" name="Rectangle 3"/>
          <p:cNvSpPr>
            <a:spLocks noGrp="1" noChangeArrowheads="1"/>
          </p:cNvSpPr>
          <p:nvPr>
            <p:ph type="title"/>
          </p:nvPr>
        </p:nvSpPr>
        <p:spPr>
          <a:xfrm>
            <a:off x="400050" y="142875"/>
            <a:ext cx="7772400" cy="809625"/>
          </a:xfrm>
        </p:spPr>
        <p:txBody>
          <a:bodyPr>
            <a:normAutofit/>
          </a:bodyPr>
          <a:lstStyle/>
          <a:p>
            <a:r>
              <a:rPr lang="en-US" sz="4000" dirty="0"/>
              <a:t>Lower Bounding </a:t>
            </a:r>
          </a:p>
        </p:txBody>
      </p:sp>
      <p:sp>
        <p:nvSpPr>
          <p:cNvPr id="1133572" name="Text Box 4"/>
          <p:cNvSpPr txBox="1">
            <a:spLocks noChangeArrowheads="1"/>
          </p:cNvSpPr>
          <p:nvPr/>
        </p:nvSpPr>
        <p:spPr bwMode="auto">
          <a:xfrm>
            <a:off x="746125" y="3068638"/>
            <a:ext cx="2746375" cy="2044700"/>
          </a:xfrm>
          <a:prstGeom prst="rect">
            <a:avLst/>
          </a:prstGeom>
          <a:noFill/>
          <a:ln w="9525">
            <a:noFill/>
            <a:miter lim="800000"/>
            <a:headEnd/>
            <a:tailEnd/>
          </a:ln>
          <a:effec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sng" strike="noStrike" kern="1200" cap="none" spc="0" normalizeH="0" baseline="0" noProof="0" dirty="0">
                <a:ln>
                  <a:noFill/>
                </a:ln>
                <a:solidFill>
                  <a:srgbClr val="000066"/>
                </a:solidFill>
                <a:effectLst/>
                <a:uLnTx/>
                <a:uFillTx/>
                <a:latin typeface="Calibri"/>
                <a:ea typeface="+mn-ea"/>
                <a:cs typeface="+mn-cs"/>
              </a:rPr>
              <a:t>Intuition</a:t>
            </a: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ü"/>
              <a:tabLst/>
              <a:defRPr/>
            </a:pPr>
            <a:r>
              <a:rPr kumimoji="0" lang="en-US" sz="1800" b="0" i="0" u="none" strike="noStrike" kern="1200" cap="none" spc="0" normalizeH="0" baseline="0" noProof="0" dirty="0">
                <a:ln>
                  <a:noFill/>
                </a:ln>
                <a:solidFill>
                  <a:srgbClr val="000066"/>
                </a:solidFill>
                <a:effectLst/>
                <a:uLnTx/>
                <a:uFillTx/>
                <a:latin typeface="Calibri"/>
                <a:ea typeface="+mn-ea"/>
                <a:cs typeface="+mn-cs"/>
              </a:rPr>
              <a:t> Try to use a cheap lower bounding calculation as often as possible</a:t>
            </a:r>
          </a:p>
          <a:p>
            <a:pPr marL="0" marR="0" lvl="0" indent="0" algn="l" defTabSz="914400" rtl="0" eaLnBrk="1" fontAlgn="auto" latinLnBrk="0" hangingPunct="1">
              <a:lnSpc>
                <a:spcPct val="100000"/>
              </a:lnSpc>
              <a:spcBef>
                <a:spcPts val="0"/>
              </a:spcBef>
              <a:spcAft>
                <a:spcPts val="0"/>
              </a:spcAft>
              <a:buClrTx/>
              <a:buSzTx/>
              <a:buFont typeface="Wingdings" pitchFamily="2" charset="2"/>
              <a:buChar char="ü"/>
              <a:tabLst/>
              <a:defRPr/>
            </a:pPr>
            <a:r>
              <a:rPr kumimoji="0" lang="en-US" sz="1800" b="0" i="0" u="none" strike="noStrike" kern="1200" cap="none" spc="0" normalizeH="0" baseline="0" noProof="0" dirty="0">
                <a:ln>
                  <a:noFill/>
                </a:ln>
                <a:solidFill>
                  <a:srgbClr val="000066"/>
                </a:solidFill>
                <a:effectLst/>
                <a:uLnTx/>
                <a:uFillTx/>
                <a:latin typeface="Calibri"/>
                <a:ea typeface="+mn-ea"/>
                <a:cs typeface="+mn-cs"/>
              </a:rPr>
              <a:t> Do the expensive, full calculations when absolutely necessary</a:t>
            </a:r>
          </a:p>
        </p:txBody>
      </p:sp>
      <p:sp>
        <p:nvSpPr>
          <p:cNvPr id="1133573" name="Text Box 5"/>
          <p:cNvSpPr txBox="1">
            <a:spLocks noChangeArrowheads="1"/>
          </p:cNvSpPr>
          <p:nvPr/>
        </p:nvSpPr>
        <p:spPr bwMode="auto">
          <a:xfrm>
            <a:off x="203200" y="990600"/>
            <a:ext cx="9017000" cy="461665"/>
          </a:xfrm>
          <a:prstGeom prst="rect">
            <a:avLst/>
          </a:prstGeom>
          <a:noFill/>
          <a:ln w="9525">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We can speed up similarity search by using a lower bounding function </a:t>
            </a:r>
          </a:p>
        </p:txBody>
      </p:sp>
      <p:sp>
        <p:nvSpPr>
          <p:cNvPr id="1133586" name="Text Box 18"/>
          <p:cNvSpPr txBox="1">
            <a:spLocks noChangeArrowheads="1"/>
          </p:cNvSpPr>
          <p:nvPr/>
        </p:nvSpPr>
        <p:spPr bwMode="auto">
          <a:xfrm>
            <a:off x="301625" y="1424226"/>
            <a:ext cx="7470775" cy="861774"/>
          </a:xfrm>
          <a:prstGeom prst="rect">
            <a:avLst/>
          </a:prstGeom>
          <a:noFill/>
          <a:ln w="9525">
            <a:noFill/>
            <a:miter lim="800000"/>
            <a:headEnd/>
            <a:tailEnd/>
          </a:ln>
          <a:effectLst/>
        </p:spPr>
        <p:txBody>
          <a:bodyPr wrap="square">
            <a:spAutoFit/>
          </a:bodyPr>
          <a:lstStyle/>
          <a:p>
            <a:pPr marL="0" marR="0" lvl="0" indent="0" algn="l" defTabSz="914400" rtl="0" eaLnBrk="1" fontAlgn="auto" latinLnBrk="0" hangingPunct="1">
              <a:lnSpc>
                <a:spcPct val="100000"/>
              </a:lnSpc>
              <a:spcBef>
                <a:spcPct val="50000"/>
              </a:spcBef>
              <a:spcAft>
                <a:spcPts val="0"/>
              </a:spcAft>
              <a:buClr>
                <a:srgbClr val="4F81BD"/>
              </a:buClr>
              <a:buSzTx/>
              <a:buFont typeface="Wingdings" pitchFamily="2" charset="2"/>
              <a:buChar char="§"/>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 D: distance measure</a:t>
            </a:r>
          </a:p>
          <a:p>
            <a:pPr marL="0" marR="0" lvl="0" indent="0" algn="l" defTabSz="914400" rtl="0" eaLnBrk="1" fontAlgn="auto" latinLnBrk="0" hangingPunct="1">
              <a:lnSpc>
                <a:spcPct val="100000"/>
              </a:lnSpc>
              <a:spcBef>
                <a:spcPct val="50000"/>
              </a:spcBef>
              <a:spcAft>
                <a:spcPts val="0"/>
              </a:spcAft>
              <a:buClr>
                <a:srgbClr val="4F81BD"/>
              </a:buClr>
              <a:buSzTx/>
              <a:buFont typeface="Wingdings" pitchFamily="2" charset="2"/>
              <a:buChar char="§"/>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 LB: lower bounding function </a:t>
            </a:r>
            <a:r>
              <a:rPr kumimoji="0" lang="en-US" sz="2000" b="0" i="0" u="none" strike="noStrike" kern="1200" cap="none" spc="0" normalizeH="0" baseline="0" noProof="0" dirty="0" err="1">
                <a:ln>
                  <a:noFill/>
                </a:ln>
                <a:solidFill>
                  <a:prstClr val="black"/>
                </a:solidFill>
                <a:effectLst/>
                <a:uLnTx/>
                <a:uFillTx/>
                <a:latin typeface="Calibri"/>
                <a:ea typeface="+mn-ea"/>
                <a:cs typeface="+mn-cs"/>
              </a:rPr>
              <a:t>s.t</a:t>
            </a:r>
            <a:r>
              <a:rPr kumimoji="0" lang="en-US" sz="2000" b="0" i="0" u="none" strike="noStrike" kern="1200" cap="none" spc="0" normalizeH="0" baseline="0" noProof="0" dirty="0">
                <a:ln>
                  <a:noFill/>
                </a:ln>
                <a:solidFill>
                  <a:prstClr val="black"/>
                </a:solidFill>
                <a:effectLst/>
                <a:uLnTx/>
                <a:uFillTx/>
                <a:latin typeface="Calibri"/>
                <a:ea typeface="+mn-ea"/>
                <a:cs typeface="+mn-cs"/>
              </a:rPr>
              <a:t>.:     </a:t>
            </a:r>
            <a:r>
              <a:rPr kumimoji="0" lang="en-US" sz="2000" b="1" i="0" u="none" strike="noStrike" kern="1200" cap="none" spc="0" normalizeH="0" baseline="0" noProof="0" dirty="0">
                <a:ln>
                  <a:noFill/>
                </a:ln>
                <a:solidFill>
                  <a:srgbClr val="000066"/>
                </a:solidFill>
                <a:effectLst/>
                <a:uLnTx/>
                <a:uFillTx/>
                <a:latin typeface="Calibri"/>
                <a:ea typeface="+mn-ea"/>
                <a:cs typeface="+mn-cs"/>
              </a:rPr>
              <a:t>LB(Q, S</a:t>
            </a:r>
            <a:r>
              <a:rPr kumimoji="0" lang="en-US" sz="2000" b="1" i="0" u="none" strike="noStrike" kern="1200" cap="none" spc="0" normalizeH="0" baseline="-25000" noProof="0" dirty="0">
                <a:ln>
                  <a:noFill/>
                </a:ln>
                <a:solidFill>
                  <a:srgbClr val="000066"/>
                </a:solidFill>
                <a:effectLst/>
                <a:uLnTx/>
                <a:uFillTx/>
                <a:latin typeface="Calibri"/>
                <a:ea typeface="+mn-ea"/>
                <a:cs typeface="+mn-cs"/>
              </a:rPr>
              <a:t>i</a:t>
            </a:r>
            <a:r>
              <a:rPr kumimoji="0" lang="en-US" sz="2000" b="1" i="0" u="none" strike="noStrike" kern="1200" cap="none" spc="0" normalizeH="0" baseline="0" noProof="0" dirty="0">
                <a:ln>
                  <a:noFill/>
                </a:ln>
                <a:solidFill>
                  <a:srgbClr val="000066"/>
                </a:solidFill>
                <a:effectLst/>
                <a:uLnTx/>
                <a:uFillTx/>
                <a:latin typeface="Calibri"/>
                <a:ea typeface="+mn-ea"/>
                <a:cs typeface="+mn-cs"/>
              </a:rPr>
              <a:t>) ≤ D(</a:t>
            </a:r>
            <a:r>
              <a:rPr kumimoji="0" lang="en-US" sz="2000" b="1" i="0" u="none" strike="noStrike" kern="1200" cap="none" spc="0" normalizeH="0" baseline="0" noProof="0" dirty="0" err="1">
                <a:ln>
                  <a:noFill/>
                </a:ln>
                <a:solidFill>
                  <a:srgbClr val="000066"/>
                </a:solidFill>
                <a:effectLst/>
                <a:uLnTx/>
                <a:uFillTx/>
                <a:latin typeface="Calibri"/>
                <a:ea typeface="+mn-ea"/>
                <a:cs typeface="+mn-cs"/>
              </a:rPr>
              <a:t>Q,S</a:t>
            </a:r>
            <a:r>
              <a:rPr kumimoji="0" lang="en-US" sz="2000" b="1" i="0" u="none" strike="noStrike" kern="1200" cap="none" spc="0" normalizeH="0" baseline="-25000" noProof="0" dirty="0" err="1">
                <a:ln>
                  <a:noFill/>
                </a:ln>
                <a:solidFill>
                  <a:srgbClr val="000066"/>
                </a:solidFill>
                <a:effectLst/>
                <a:uLnTx/>
                <a:uFillTx/>
                <a:latin typeface="Calibri"/>
                <a:ea typeface="+mn-ea"/>
                <a:cs typeface="+mn-cs"/>
              </a:rPr>
              <a:t>i</a:t>
            </a:r>
            <a:r>
              <a:rPr kumimoji="0" lang="en-US" sz="2000" b="1" i="0" u="none" strike="noStrike" kern="1200" cap="none" spc="0" normalizeH="0" baseline="0" noProof="0" dirty="0">
                <a:ln>
                  <a:noFill/>
                </a:ln>
                <a:solidFill>
                  <a:srgbClr val="000066"/>
                </a:solidFill>
                <a:effectLst/>
                <a:uLnTx/>
                <a:uFillTx/>
                <a:latin typeface="Calibri"/>
                <a:ea typeface="+mn-ea"/>
                <a:cs typeface="+mn-cs"/>
              </a:rPr>
              <a:t>) </a:t>
            </a:r>
          </a:p>
        </p:txBody>
      </p:sp>
      <p:grpSp>
        <p:nvGrpSpPr>
          <p:cNvPr id="2" name="Group 48"/>
          <p:cNvGrpSpPr>
            <a:grpSpLocks/>
          </p:cNvGrpSpPr>
          <p:nvPr/>
        </p:nvGrpSpPr>
        <p:grpSpPr bwMode="auto">
          <a:xfrm>
            <a:off x="4527550" y="2438400"/>
            <a:ext cx="3509963" cy="2057400"/>
            <a:chOff x="2852" y="1536"/>
            <a:chExt cx="2211" cy="1163"/>
          </a:xfrm>
        </p:grpSpPr>
        <p:sp>
          <p:nvSpPr>
            <p:cNvPr id="1133597" name="Text Box 29"/>
            <p:cNvSpPr txBox="1">
              <a:spLocks noChangeArrowheads="1"/>
            </p:cNvSpPr>
            <p:nvPr/>
          </p:nvSpPr>
          <p:spPr bwMode="auto">
            <a:xfrm>
              <a:off x="2937" y="1763"/>
              <a:ext cx="1956" cy="906"/>
            </a:xfrm>
            <a:prstGeom prst="rect">
              <a:avLst/>
            </a:prstGeom>
            <a:noFill/>
            <a:ln w="9525">
              <a:noFill/>
              <a:miter lim="800000"/>
              <a:headEnd/>
              <a:tailEnd/>
            </a:ln>
            <a:effectLst/>
          </p:spPr>
          <p:txBody>
            <a:bodyPr>
              <a:spAutoFit/>
            </a:bodyPr>
            <a:lstStyle/>
            <a:p>
              <a:pPr marL="0" marR="0" lvl="0" indent="0" algn="l" defTabSz="914400" rtl="0" eaLnBrk="1" fontAlgn="auto" latinLnBrk="0" hangingPunct="1">
                <a:lnSpc>
                  <a:spcPct val="70000"/>
                </a:lnSpc>
                <a:spcBef>
                  <a:spcPct val="50000"/>
                </a:spcBef>
                <a:spcAft>
                  <a:spcPts val="0"/>
                </a:spcAft>
                <a:buClrTx/>
                <a:buSzTx/>
                <a:buFont typeface="Wingdings" pitchFamily="2" charset="2"/>
                <a:buChar char="Ø"/>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Set best = ∞</a:t>
              </a:r>
            </a:p>
            <a:p>
              <a:pPr marL="0" marR="0" lvl="0" indent="0" algn="l" defTabSz="914400" rtl="0" eaLnBrk="1" fontAlgn="auto" latinLnBrk="0" hangingPunct="1">
                <a:lnSpc>
                  <a:spcPct val="70000"/>
                </a:lnSpc>
                <a:spcBef>
                  <a:spcPct val="50000"/>
                </a:spcBef>
                <a:spcAft>
                  <a:spcPts val="0"/>
                </a:spcAft>
                <a:buClrTx/>
                <a:buSzTx/>
                <a:buFont typeface="Wingdings" pitchFamily="2" charset="2"/>
                <a:buChar char="Ø"/>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For each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i</a:t>
              </a:r>
              <a:r>
                <a:rPr kumimoji="0" lang="en-US" sz="1800" b="0" i="0" u="none" strike="noStrike" kern="1200" cap="none" spc="0" normalizeH="0" baseline="0" noProof="0" dirty="0">
                  <a:ln>
                    <a:noFill/>
                  </a:ln>
                  <a:solidFill>
                    <a:prstClr val="black"/>
                  </a:solidFill>
                  <a:effectLst/>
                  <a:uLnTx/>
                  <a:uFillTx/>
                  <a:latin typeface="Calibri"/>
                  <a:ea typeface="+mn-ea"/>
                  <a:cs typeface="+mn-cs"/>
                </a:rPr>
                <a:t>:</a:t>
              </a:r>
            </a:p>
            <a:p>
              <a:pPr marL="457200" marR="0" lvl="1" indent="0" algn="l" defTabSz="914400" rtl="0" eaLnBrk="1" fontAlgn="auto" latinLnBrk="0" hangingPunct="1">
                <a:lnSpc>
                  <a:spcPct val="70000"/>
                </a:lnSpc>
                <a:spcBef>
                  <a:spcPct val="50000"/>
                </a:spcBef>
                <a:spcAft>
                  <a:spcPts val="0"/>
                </a:spcAft>
                <a:buClrTx/>
                <a:buSzTx/>
                <a:buFont typeface="Wingdings" pitchFamily="2" charset="2"/>
                <a:buChar char="à"/>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if LB(S</a:t>
              </a:r>
              <a:r>
                <a:rPr kumimoji="0" lang="en-US" sz="1800" b="0" i="0" u="none" strike="noStrike" kern="1200" cap="none" spc="0" normalizeH="0" baseline="-25000" noProof="0" dirty="0">
                  <a:ln>
                    <a:noFill/>
                  </a:ln>
                  <a:solidFill>
                    <a:prstClr val="black"/>
                  </a:solidFill>
                  <a:effectLst/>
                  <a:uLnTx/>
                  <a:uFillTx/>
                  <a:latin typeface="Calibri"/>
                  <a:ea typeface="+mn-ea"/>
                  <a:cs typeface="+mn-cs"/>
                </a:rPr>
                <a:t>i</a:t>
              </a:r>
              <a:r>
                <a:rPr kumimoji="0" lang="en-US" sz="1800" b="0" i="0" u="none" strike="noStrike" kern="1200" cap="none" spc="0" normalizeH="0" baseline="0" noProof="0" dirty="0">
                  <a:ln>
                    <a:noFill/>
                  </a:ln>
                  <a:solidFill>
                    <a:prstClr val="black"/>
                  </a:solidFill>
                  <a:effectLst/>
                  <a:uLnTx/>
                  <a:uFillTx/>
                  <a:latin typeface="Calibri"/>
                  <a:ea typeface="+mn-ea"/>
                  <a:cs typeface="+mn-cs"/>
                </a:rPr>
                <a:t>, Q) &lt; best</a:t>
              </a:r>
            </a:p>
            <a:p>
              <a:pPr marL="914400" marR="0" lvl="2" indent="0" algn="l" defTabSz="914400" rtl="0" eaLnBrk="1" fontAlgn="auto" latinLnBrk="0" hangingPunct="1">
                <a:lnSpc>
                  <a:spcPct val="70000"/>
                </a:lnSpc>
                <a:spcBef>
                  <a:spcPct val="50000"/>
                </a:spcBef>
                <a:spcAft>
                  <a:spcPts val="0"/>
                </a:spcAft>
                <a:buClrTx/>
                <a:buSzTx/>
                <a:buFont typeface="Wingdings" pitchFamily="2" charset="2"/>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if D(S</a:t>
              </a:r>
              <a:r>
                <a:rPr kumimoji="0" lang="en-US" sz="1800" b="0" i="0" u="none" strike="noStrike" kern="1200" cap="none" spc="0" normalizeH="0" baseline="-25000" noProof="0" dirty="0">
                  <a:ln>
                    <a:noFill/>
                  </a:ln>
                  <a:solidFill>
                    <a:prstClr val="black"/>
                  </a:solidFill>
                  <a:effectLst/>
                  <a:uLnTx/>
                  <a:uFillTx/>
                  <a:latin typeface="Calibri"/>
                  <a:ea typeface="+mn-ea"/>
                  <a:cs typeface="+mn-cs"/>
                </a:rPr>
                <a:t>i</a:t>
              </a:r>
              <a:r>
                <a:rPr kumimoji="0" lang="en-US" sz="1800" b="0" i="0" u="none" strike="noStrike" kern="1200" cap="none" spc="0" normalizeH="0" baseline="0" noProof="0" dirty="0">
                  <a:ln>
                    <a:noFill/>
                  </a:ln>
                  <a:solidFill>
                    <a:prstClr val="black"/>
                  </a:solidFill>
                  <a:effectLst/>
                  <a:uLnTx/>
                  <a:uFillTx/>
                  <a:latin typeface="Calibri"/>
                  <a:ea typeface="+mn-ea"/>
                  <a:cs typeface="+mn-cs"/>
                </a:rPr>
                <a:t>, Q) &lt; best</a:t>
              </a:r>
            </a:p>
            <a:p>
              <a:pPr marL="914400" marR="0" lvl="2" indent="0" algn="l" defTabSz="914400" rtl="0" eaLnBrk="1" fontAlgn="auto" latinLnBrk="0" hangingPunct="1">
                <a:lnSpc>
                  <a:spcPct val="70000"/>
                </a:lnSpc>
                <a:spcBef>
                  <a:spcPct val="50000"/>
                </a:spcBef>
                <a:spcAft>
                  <a:spcPts val="0"/>
                </a:spcAft>
                <a:buClrTx/>
                <a:buSzTx/>
                <a:buFont typeface="Wingdings" pitchFamily="2" charset="2"/>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best = D(S</a:t>
              </a:r>
              <a:r>
                <a:rPr kumimoji="0" lang="en-US" sz="1800" b="0" i="0" u="none" strike="noStrike" kern="1200" cap="none" spc="0" normalizeH="0" baseline="-25000" noProof="0" dirty="0">
                  <a:ln>
                    <a:noFill/>
                  </a:ln>
                  <a:solidFill>
                    <a:prstClr val="black"/>
                  </a:solidFill>
                  <a:effectLst/>
                  <a:uLnTx/>
                  <a:uFillTx/>
                  <a:latin typeface="Calibri"/>
                  <a:ea typeface="+mn-ea"/>
                  <a:cs typeface="+mn-cs"/>
                </a:rPr>
                <a:t>i</a:t>
              </a:r>
              <a:r>
                <a:rPr kumimoji="0" lang="en-US" sz="1800" b="0" i="0" u="none" strike="noStrike" kern="1200" cap="none" spc="0" normalizeH="0" baseline="0" noProof="0" dirty="0">
                  <a:ln>
                    <a:noFill/>
                  </a:ln>
                  <a:solidFill>
                    <a:prstClr val="black"/>
                  </a:solidFill>
                  <a:effectLst/>
                  <a:uLnTx/>
                  <a:uFillTx/>
                  <a:latin typeface="Calibri"/>
                  <a:ea typeface="+mn-ea"/>
                  <a:cs typeface="+mn-cs"/>
                </a:rPr>
                <a:t>, Q) </a:t>
              </a:r>
            </a:p>
          </p:txBody>
        </p:sp>
        <p:sp>
          <p:nvSpPr>
            <p:cNvPr id="1133600" name="Rectangle 32"/>
            <p:cNvSpPr>
              <a:spLocks noChangeArrowheads="1"/>
            </p:cNvSpPr>
            <p:nvPr/>
          </p:nvSpPr>
          <p:spPr bwMode="auto">
            <a:xfrm>
              <a:off x="2852" y="1536"/>
              <a:ext cx="2211" cy="226"/>
            </a:xfrm>
            <a:prstGeom prst="rect">
              <a:avLst/>
            </a:prstGeom>
            <a:noFill/>
            <a:ln w="9525">
              <a:noFill/>
              <a:miter lim="800000"/>
              <a:headEnd/>
              <a:tailEnd/>
            </a:ln>
            <a:effectLst/>
          </p:spPr>
          <p:txBody>
            <a:bodyPr/>
            <a:lstStyle/>
            <a:p>
              <a:pPr marL="0" marR="0" lvl="0" indent="0" algn="ctr" defTabSz="914400" rtl="0" eaLnBrk="1" fontAlgn="auto" latinLnBrk="0" hangingPunct="1">
                <a:lnSpc>
                  <a:spcPct val="100000"/>
                </a:lnSpc>
                <a:spcBef>
                  <a:spcPct val="20000"/>
                </a:spcBef>
                <a:spcAft>
                  <a:spcPts val="0"/>
                </a:spcAft>
                <a:buClr>
                  <a:srgbClr val="4F81BD"/>
                </a:buClr>
                <a:buSzPct val="65000"/>
                <a:buFont typeface="Wingdings" pitchFamily="2" charset="2"/>
                <a:buNone/>
                <a:tabLst/>
                <a:defRPr/>
              </a:pPr>
              <a:r>
                <a:rPr kumimoji="0" lang="en-US" sz="1400" b="0" i="0" u="none" strike="noStrike" kern="1200" cap="none" spc="0" normalizeH="0" baseline="0" noProof="0">
                  <a:ln>
                    <a:noFill/>
                  </a:ln>
                  <a:solidFill>
                    <a:prstClr val="black"/>
                  </a:solidFill>
                  <a:effectLst/>
                  <a:uLnTx/>
                  <a:uFillTx/>
                  <a:latin typeface="Arial" pitchFamily="34" charset="0"/>
                  <a:ea typeface="+mn-ea"/>
                  <a:cs typeface="+mn-cs"/>
                </a:rPr>
                <a:t>1-NN Search Using LB</a:t>
              </a:r>
            </a:p>
          </p:txBody>
        </p:sp>
        <p:sp>
          <p:nvSpPr>
            <p:cNvPr id="1133601" name="Line 33"/>
            <p:cNvSpPr>
              <a:spLocks noChangeShapeType="1"/>
            </p:cNvSpPr>
            <p:nvPr/>
          </p:nvSpPr>
          <p:spPr bwMode="auto">
            <a:xfrm>
              <a:off x="2852" y="1536"/>
              <a:ext cx="2211" cy="0"/>
            </a:xfrm>
            <a:prstGeom prst="line">
              <a:avLst/>
            </a:prstGeom>
            <a:noFill/>
            <a:ln w="28575" cap="sq">
              <a:solidFill>
                <a:schemeClr val="tx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3602" name="Line 34"/>
            <p:cNvSpPr>
              <a:spLocks noChangeShapeType="1"/>
            </p:cNvSpPr>
            <p:nvPr/>
          </p:nvSpPr>
          <p:spPr bwMode="auto">
            <a:xfrm>
              <a:off x="2852" y="1762"/>
              <a:ext cx="2211" cy="0"/>
            </a:xfrm>
            <a:prstGeom prst="line">
              <a:avLst/>
            </a:prstGeom>
            <a:noFill/>
            <a:ln w="12700">
              <a:solidFill>
                <a:schemeClr val="tx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3603" name="Line 35"/>
            <p:cNvSpPr>
              <a:spLocks noChangeShapeType="1"/>
            </p:cNvSpPr>
            <p:nvPr/>
          </p:nvSpPr>
          <p:spPr bwMode="auto">
            <a:xfrm>
              <a:off x="2852" y="2699"/>
              <a:ext cx="2211" cy="0"/>
            </a:xfrm>
            <a:prstGeom prst="line">
              <a:avLst/>
            </a:prstGeom>
            <a:noFill/>
            <a:ln w="28575" cap="sq">
              <a:solidFill>
                <a:schemeClr val="tx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3604" name="Line 36"/>
            <p:cNvSpPr>
              <a:spLocks noChangeShapeType="1"/>
            </p:cNvSpPr>
            <p:nvPr/>
          </p:nvSpPr>
          <p:spPr bwMode="auto">
            <a:xfrm>
              <a:off x="2852" y="1536"/>
              <a:ext cx="0" cy="1163"/>
            </a:xfrm>
            <a:prstGeom prst="line">
              <a:avLst/>
            </a:prstGeom>
            <a:noFill/>
            <a:ln w="28575" cap="sq">
              <a:solidFill>
                <a:schemeClr val="tx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3605" name="Line 37"/>
            <p:cNvSpPr>
              <a:spLocks noChangeShapeType="1"/>
            </p:cNvSpPr>
            <p:nvPr/>
          </p:nvSpPr>
          <p:spPr bwMode="auto">
            <a:xfrm>
              <a:off x="5063" y="1536"/>
              <a:ext cx="0" cy="1163"/>
            </a:xfrm>
            <a:prstGeom prst="line">
              <a:avLst/>
            </a:prstGeom>
            <a:noFill/>
            <a:ln w="28575" cap="sq">
              <a:solidFill>
                <a:schemeClr val="tx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 name="Group 49"/>
          <p:cNvGrpSpPr>
            <a:grpSpLocks/>
          </p:cNvGrpSpPr>
          <p:nvPr/>
        </p:nvGrpSpPr>
        <p:grpSpPr bwMode="auto">
          <a:xfrm>
            <a:off x="4572000" y="4648200"/>
            <a:ext cx="3505200" cy="1752600"/>
            <a:chOff x="2852" y="2812"/>
            <a:chExt cx="2211" cy="964"/>
          </a:xfrm>
        </p:grpSpPr>
        <p:sp>
          <p:nvSpPr>
            <p:cNvPr id="1133606" name="Text Box 38"/>
            <p:cNvSpPr txBox="1">
              <a:spLocks noChangeArrowheads="1"/>
            </p:cNvSpPr>
            <p:nvPr/>
          </p:nvSpPr>
          <p:spPr bwMode="auto">
            <a:xfrm>
              <a:off x="2937" y="3039"/>
              <a:ext cx="1956" cy="166"/>
            </a:xfrm>
            <a:prstGeom prst="rect">
              <a:avLst/>
            </a:prstGeom>
            <a:noFill/>
            <a:ln w="9525">
              <a:noFill/>
              <a:miter lim="800000"/>
              <a:headEnd/>
              <a:tailEnd/>
            </a:ln>
            <a:effectLst/>
          </p:spPr>
          <p:txBody>
            <a:bodyPr>
              <a:spAutoFit/>
            </a:bodyPr>
            <a:lstStyle/>
            <a:p>
              <a:pPr marL="0" marR="0" lvl="0" indent="0" algn="l" defTabSz="914400" rtl="0" eaLnBrk="1" fontAlgn="auto" latinLnBrk="0" hangingPunct="1">
                <a:lnSpc>
                  <a:spcPct val="70000"/>
                </a:lnSpc>
                <a:spcBef>
                  <a:spcPct val="50000"/>
                </a:spcBef>
                <a:spcAft>
                  <a:spcPts val="0"/>
                </a:spcAft>
                <a:buClrTx/>
                <a:buSzTx/>
                <a:buFont typeface="Wingdings" pitchFamily="2" charset="2"/>
                <a:buChar char="Ø"/>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3607" name="Rectangle 39"/>
            <p:cNvSpPr>
              <a:spLocks noChangeArrowheads="1"/>
            </p:cNvSpPr>
            <p:nvPr/>
          </p:nvSpPr>
          <p:spPr bwMode="auto">
            <a:xfrm>
              <a:off x="2852" y="2812"/>
              <a:ext cx="2211" cy="226"/>
            </a:xfrm>
            <a:prstGeom prst="rect">
              <a:avLst/>
            </a:prstGeom>
            <a:noFill/>
            <a:ln w="9525">
              <a:noFill/>
              <a:miter lim="800000"/>
              <a:headEnd/>
              <a:tailEnd/>
            </a:ln>
            <a:effectLst/>
          </p:spPr>
          <p:txBody>
            <a:bodyPr/>
            <a:lstStyle/>
            <a:p>
              <a:pPr marL="0" marR="0" lvl="0" indent="0" algn="ctr" defTabSz="914400" rtl="0" eaLnBrk="1" fontAlgn="auto" latinLnBrk="0" hangingPunct="1">
                <a:lnSpc>
                  <a:spcPct val="100000"/>
                </a:lnSpc>
                <a:spcBef>
                  <a:spcPct val="20000"/>
                </a:spcBef>
                <a:spcAft>
                  <a:spcPts val="0"/>
                </a:spcAft>
                <a:buClr>
                  <a:srgbClr val="4F81BD"/>
                </a:buClr>
                <a:buSzPct val="65000"/>
                <a:buFont typeface="Wingdings" pitchFamily="2" charset="2"/>
                <a:buNone/>
                <a:tabLst/>
                <a:defRPr/>
              </a:pPr>
              <a:r>
                <a:rPr kumimoji="0" lang="en-US" sz="1400" b="0" i="0" u="none" strike="noStrike" kern="1200" cap="none" spc="0" normalizeH="0" baseline="0" noProof="0">
                  <a:ln>
                    <a:noFill/>
                  </a:ln>
                  <a:solidFill>
                    <a:prstClr val="black"/>
                  </a:solidFill>
                  <a:effectLst/>
                  <a:uLnTx/>
                  <a:uFillTx/>
                  <a:latin typeface="Arial" pitchFamily="34" charset="0"/>
                  <a:ea typeface="+mn-ea"/>
                  <a:cs typeface="+mn-cs"/>
                </a:rPr>
                <a:t>Range Query Using LB</a:t>
              </a:r>
            </a:p>
          </p:txBody>
        </p:sp>
        <p:sp>
          <p:nvSpPr>
            <p:cNvPr id="1133608" name="Line 40"/>
            <p:cNvSpPr>
              <a:spLocks noChangeShapeType="1"/>
            </p:cNvSpPr>
            <p:nvPr/>
          </p:nvSpPr>
          <p:spPr bwMode="auto">
            <a:xfrm>
              <a:off x="2852" y="2812"/>
              <a:ext cx="2211" cy="0"/>
            </a:xfrm>
            <a:prstGeom prst="line">
              <a:avLst/>
            </a:prstGeom>
            <a:noFill/>
            <a:ln w="28575" cap="sq">
              <a:solidFill>
                <a:schemeClr val="tx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3609" name="Line 41"/>
            <p:cNvSpPr>
              <a:spLocks noChangeShapeType="1"/>
            </p:cNvSpPr>
            <p:nvPr/>
          </p:nvSpPr>
          <p:spPr bwMode="auto">
            <a:xfrm>
              <a:off x="2852" y="3038"/>
              <a:ext cx="2211" cy="0"/>
            </a:xfrm>
            <a:prstGeom prst="line">
              <a:avLst/>
            </a:prstGeom>
            <a:noFill/>
            <a:ln w="12700">
              <a:solidFill>
                <a:schemeClr val="tx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3610" name="Line 42"/>
            <p:cNvSpPr>
              <a:spLocks noChangeShapeType="1"/>
            </p:cNvSpPr>
            <p:nvPr/>
          </p:nvSpPr>
          <p:spPr bwMode="auto">
            <a:xfrm flipV="1">
              <a:off x="2852" y="3775"/>
              <a:ext cx="2211" cy="1"/>
            </a:xfrm>
            <a:prstGeom prst="line">
              <a:avLst/>
            </a:prstGeom>
            <a:noFill/>
            <a:ln w="28575" cap="sq">
              <a:solidFill>
                <a:schemeClr val="tx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3611" name="Line 43"/>
            <p:cNvSpPr>
              <a:spLocks noChangeShapeType="1"/>
            </p:cNvSpPr>
            <p:nvPr/>
          </p:nvSpPr>
          <p:spPr bwMode="auto">
            <a:xfrm>
              <a:off x="2852" y="2812"/>
              <a:ext cx="0" cy="964"/>
            </a:xfrm>
            <a:prstGeom prst="line">
              <a:avLst/>
            </a:prstGeom>
            <a:noFill/>
            <a:ln w="28575" cap="sq">
              <a:solidFill>
                <a:schemeClr val="tx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3612" name="Line 44"/>
            <p:cNvSpPr>
              <a:spLocks noChangeShapeType="1"/>
            </p:cNvSpPr>
            <p:nvPr/>
          </p:nvSpPr>
          <p:spPr bwMode="auto">
            <a:xfrm>
              <a:off x="5063" y="2812"/>
              <a:ext cx="0" cy="964"/>
            </a:xfrm>
            <a:prstGeom prst="line">
              <a:avLst/>
            </a:prstGeom>
            <a:noFill/>
            <a:ln w="28575" cap="sq">
              <a:solidFill>
                <a:schemeClr val="tx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3613" name="Text Box 45"/>
            <p:cNvSpPr txBox="1">
              <a:spLocks noChangeArrowheads="1"/>
            </p:cNvSpPr>
            <p:nvPr/>
          </p:nvSpPr>
          <p:spPr bwMode="auto">
            <a:xfrm>
              <a:off x="2937" y="3040"/>
              <a:ext cx="1956" cy="721"/>
            </a:xfrm>
            <a:prstGeom prst="rect">
              <a:avLst/>
            </a:prstGeom>
            <a:noFill/>
            <a:ln w="9525">
              <a:noFill/>
              <a:miter lim="800000"/>
              <a:headEnd/>
              <a:tailEnd/>
            </a:ln>
            <a:effectLst/>
          </p:spPr>
          <p:txBody>
            <a:bodyPr>
              <a:spAutoFit/>
            </a:bodyPr>
            <a:lstStyle/>
            <a:p>
              <a:pPr marL="0" marR="0" lvl="0" indent="0" algn="l" defTabSz="914400" rtl="0" eaLnBrk="1" fontAlgn="auto" latinLnBrk="0" hangingPunct="1">
                <a:lnSpc>
                  <a:spcPct val="70000"/>
                </a:lnSpc>
                <a:spcBef>
                  <a:spcPct val="50000"/>
                </a:spcBef>
                <a:spcAft>
                  <a:spcPts val="0"/>
                </a:spcAft>
                <a:buClrTx/>
                <a:buSzTx/>
                <a:buFont typeface="Wingdings" pitchFamily="2" charset="2"/>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For each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i</a:t>
              </a:r>
              <a:r>
                <a:rPr kumimoji="0" lang="en-US" sz="1800" b="0" i="0" u="none" strike="noStrike" kern="1200" cap="none" spc="0" normalizeH="0" baseline="0" noProof="0" dirty="0">
                  <a:ln>
                    <a:noFill/>
                  </a:ln>
                  <a:solidFill>
                    <a:prstClr val="black"/>
                  </a:solidFill>
                  <a:effectLst/>
                  <a:uLnTx/>
                  <a:uFillTx/>
                  <a:latin typeface="Calibri"/>
                  <a:ea typeface="+mn-ea"/>
                  <a:cs typeface="+mn-cs"/>
                </a:rPr>
                <a:t>:</a:t>
              </a:r>
            </a:p>
            <a:p>
              <a:pPr marL="457200" marR="0" lvl="1" indent="0" algn="l" defTabSz="914400" rtl="0" eaLnBrk="1" fontAlgn="auto" latinLnBrk="0" hangingPunct="1">
                <a:lnSpc>
                  <a:spcPct val="70000"/>
                </a:lnSpc>
                <a:spcBef>
                  <a:spcPct val="50000"/>
                </a:spcBef>
                <a:spcAft>
                  <a:spcPts val="0"/>
                </a:spcAft>
                <a:buClrTx/>
                <a:buSzTx/>
                <a:buFont typeface="Wingdings" pitchFamily="2" charset="2"/>
                <a:buChar char="à"/>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if LB(S</a:t>
              </a:r>
              <a:r>
                <a:rPr kumimoji="0" lang="en-US" sz="1800" b="0" i="0" u="none" strike="noStrike" kern="1200" cap="none" spc="0" normalizeH="0" baseline="-25000" noProof="0" dirty="0">
                  <a:ln>
                    <a:noFill/>
                  </a:ln>
                  <a:solidFill>
                    <a:prstClr val="black"/>
                  </a:solidFill>
                  <a:effectLst/>
                  <a:uLnTx/>
                  <a:uFillTx/>
                  <a:latin typeface="Calibri"/>
                  <a:ea typeface="+mn-ea"/>
                  <a:cs typeface="+mn-cs"/>
                </a:rPr>
                <a:t>i</a:t>
              </a:r>
              <a:r>
                <a:rPr kumimoji="0" lang="en-US" sz="1800" b="0" i="0" u="none" strike="noStrike" kern="1200" cap="none" spc="0" normalizeH="0" baseline="0" noProof="0" dirty="0">
                  <a:ln>
                    <a:noFill/>
                  </a:ln>
                  <a:solidFill>
                    <a:prstClr val="black"/>
                  </a:solidFill>
                  <a:effectLst/>
                  <a:uLnTx/>
                  <a:uFillTx/>
                  <a:latin typeface="Calibri"/>
                  <a:ea typeface="+mn-ea"/>
                  <a:cs typeface="+mn-cs"/>
                </a:rPr>
                <a:t>, Q) ≤</a:t>
              </a:r>
              <a:r>
                <a:rPr kumimoji="0" lang="el-GR" sz="1800" b="0" i="0" u="none" strike="noStrike" kern="1200" cap="none" spc="0" normalizeH="0" baseline="0" noProof="0" dirty="0">
                  <a:ln>
                    <a:noFill/>
                  </a:ln>
                  <a:solidFill>
                    <a:prstClr val="black"/>
                  </a:solidFill>
                  <a:effectLst/>
                  <a:uLnTx/>
                  <a:uFillTx/>
                  <a:latin typeface="Calibri"/>
                  <a:ea typeface="+mn-ea"/>
                  <a:cs typeface="+mn-cs"/>
                </a:rPr>
                <a:t> ε</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a:p>
              <a:pPr marL="914400" marR="0" lvl="2" indent="0" algn="l" defTabSz="914400" rtl="0" eaLnBrk="1" fontAlgn="auto" latinLnBrk="0" hangingPunct="1">
                <a:lnSpc>
                  <a:spcPct val="70000"/>
                </a:lnSpc>
                <a:spcBef>
                  <a:spcPct val="50000"/>
                </a:spcBef>
                <a:spcAft>
                  <a:spcPts val="0"/>
                </a:spcAft>
                <a:buClrTx/>
                <a:buSzTx/>
                <a:buFont typeface="Wingdings" pitchFamily="2" charset="2"/>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if D(S</a:t>
              </a:r>
              <a:r>
                <a:rPr kumimoji="0" lang="en-US" sz="1800" b="0" i="0" u="none" strike="noStrike" kern="1200" cap="none" spc="0" normalizeH="0" baseline="-25000" noProof="0" dirty="0">
                  <a:ln>
                    <a:noFill/>
                  </a:ln>
                  <a:solidFill>
                    <a:prstClr val="black"/>
                  </a:solidFill>
                  <a:effectLst/>
                  <a:uLnTx/>
                  <a:uFillTx/>
                  <a:latin typeface="Calibri"/>
                  <a:ea typeface="+mn-ea"/>
                  <a:cs typeface="+mn-cs"/>
                </a:rPr>
                <a:t>i</a:t>
              </a:r>
              <a:r>
                <a:rPr kumimoji="0" lang="en-US" sz="1800" b="0" i="0" u="none" strike="noStrike" kern="1200" cap="none" spc="0" normalizeH="0" baseline="0" noProof="0" dirty="0">
                  <a:ln>
                    <a:noFill/>
                  </a:ln>
                  <a:solidFill>
                    <a:prstClr val="black"/>
                  </a:solidFill>
                  <a:effectLst/>
                  <a:uLnTx/>
                  <a:uFillTx/>
                  <a:latin typeface="Calibri"/>
                  <a:ea typeface="+mn-ea"/>
                  <a:cs typeface="+mn-cs"/>
                </a:rPr>
                <a:t>, Q) &lt; </a:t>
              </a:r>
              <a:r>
                <a:rPr kumimoji="0" lang="el-GR" sz="1800" b="0" i="0" u="none" strike="noStrike" kern="1200" cap="none" spc="0" normalizeH="0" baseline="0" noProof="0" dirty="0">
                  <a:ln>
                    <a:noFill/>
                  </a:ln>
                  <a:solidFill>
                    <a:prstClr val="black"/>
                  </a:solidFill>
                  <a:effectLst/>
                  <a:uLnTx/>
                  <a:uFillTx/>
                  <a:latin typeface="Calibri"/>
                  <a:ea typeface="+mn-ea"/>
                  <a:cs typeface="+mn-cs"/>
                </a:rPr>
                <a:t>ε</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a:p>
              <a:pPr marL="914400" marR="0" lvl="2" indent="0" algn="l" defTabSz="914400" rtl="0" eaLnBrk="1" fontAlgn="auto" latinLnBrk="0" hangingPunct="1">
                <a:lnSpc>
                  <a:spcPct val="70000"/>
                </a:lnSpc>
                <a:spcBef>
                  <a:spcPct val="50000"/>
                </a:spcBef>
                <a:spcAft>
                  <a:spcPts val="0"/>
                </a:spcAft>
                <a:buClrTx/>
                <a:buSzTx/>
                <a:buFont typeface="Wingdings" pitchFamily="2" charset="2"/>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report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i</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4" name="Footer Placeholder 3">
            <a:extLst>
              <a:ext uri="{FF2B5EF4-FFF2-40B4-BE49-F238E27FC236}">
                <a16:creationId xmlns:a16="http://schemas.microsoft.com/office/drawing/2014/main" id="{C8242F48-5D6B-4C5B-BE68-B2EAB256A3E7}"/>
              </a:ext>
            </a:extLst>
          </p:cNvPr>
          <p:cNvSpPr>
            <a:spLocks noGrp="1"/>
          </p:cNvSpPr>
          <p:nvPr>
            <p:ph type="ftr" sz="quarter" idx="11"/>
          </p:nvPr>
        </p:nvSpPr>
        <p:spPr/>
        <p:txBody>
          <a:bodyPr/>
          <a:lstStyle/>
          <a:p>
            <a:r>
              <a:rPr lang="en-US"/>
              <a:t>Echihabi, Zoumpatianos, Palpanas - ISCC 2020</a:t>
            </a:r>
          </a:p>
        </p:txBody>
      </p:sp>
      <p:sp>
        <p:nvSpPr>
          <p:cNvPr id="5" name="Slide Number Placeholder 4">
            <a:extLst>
              <a:ext uri="{FF2B5EF4-FFF2-40B4-BE49-F238E27FC236}">
                <a16:creationId xmlns:a16="http://schemas.microsoft.com/office/drawing/2014/main" id="{B797ADE9-EB76-4CAE-933A-78735DB68498}"/>
              </a:ext>
            </a:extLst>
          </p:cNvPr>
          <p:cNvSpPr>
            <a:spLocks noGrp="1"/>
          </p:cNvSpPr>
          <p:nvPr>
            <p:ph type="sldNum" sz="quarter" idx="12"/>
          </p:nvPr>
        </p:nvSpPr>
        <p:spPr/>
        <p:txBody>
          <a:bodyPr/>
          <a:lstStyle/>
          <a:p>
            <a:fld id="{B6F15528-21DE-4FAA-801E-634DDDAF4B2B}" type="slidenum">
              <a:rPr lang="en-US" smtClean="0"/>
              <a:pPr/>
              <a:t>195</a:t>
            </a:fld>
            <a:endParaRPr lang="en-US"/>
          </a:p>
        </p:txBody>
      </p:sp>
    </p:spTree>
    <p:extLst>
      <p:ext uri="{BB962C8B-B14F-4D97-AF65-F5344CB8AC3E}">
        <p14:creationId xmlns:p14="http://schemas.microsoft.com/office/powerpoint/2010/main" val="3221076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357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3358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3357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3357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3570" grpId="0" animBg="1"/>
      <p:bldP spid="1133572" grpId="0"/>
      <p:bldP spid="1133573" grpId="0"/>
      <p:bldP spid="1133586"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0" y="274638"/>
            <a:ext cx="8991600" cy="1143000"/>
          </a:xfrm>
        </p:spPr>
        <p:txBody>
          <a:bodyPr>
            <a:noAutofit/>
          </a:bodyPr>
          <a:lstStyle/>
          <a:p>
            <a:r>
              <a:rPr lang="en-US" dirty="0"/>
              <a:t>Lower Bounding</a:t>
            </a:r>
          </a:p>
        </p:txBody>
      </p:sp>
      <p:cxnSp>
        <p:nvCxnSpPr>
          <p:cNvPr id="3" name="Straight Arrow Connector 2"/>
          <p:cNvCxnSpPr/>
          <p:nvPr/>
        </p:nvCxnSpPr>
        <p:spPr>
          <a:xfrm>
            <a:off x="1828800" y="4343400"/>
            <a:ext cx="5577840" cy="0"/>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sp>
        <p:nvSpPr>
          <p:cNvPr id="4" name="TextBox 3"/>
          <p:cNvSpPr txBox="1"/>
          <p:nvPr/>
        </p:nvSpPr>
        <p:spPr>
          <a:xfrm>
            <a:off x="6923462" y="4507468"/>
            <a:ext cx="966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distance</a:t>
            </a:r>
          </a:p>
        </p:txBody>
      </p:sp>
      <p:sp>
        <p:nvSpPr>
          <p:cNvPr id="5" name="TextBox 4"/>
          <p:cNvSpPr txBox="1"/>
          <p:nvPr/>
        </p:nvSpPr>
        <p:spPr>
          <a:xfrm>
            <a:off x="1641042" y="4507468"/>
            <a:ext cx="3401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Q</a:t>
            </a:r>
          </a:p>
        </p:txBody>
      </p:sp>
      <p:cxnSp>
        <p:nvCxnSpPr>
          <p:cNvPr id="10" name="Straight Connector 9"/>
          <p:cNvCxnSpPr/>
          <p:nvPr/>
        </p:nvCxnSpPr>
        <p:spPr>
          <a:xfrm flipV="1">
            <a:off x="1828800" y="4343400"/>
            <a:ext cx="0" cy="152400"/>
          </a:xfrm>
          <a:prstGeom prst="line">
            <a:avLst/>
          </a:prstGeom>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791016" y="1704945"/>
            <a:ext cx="565340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we want to find the 1-NN to our query data series, Q</a:t>
            </a:r>
          </a:p>
        </p:txBody>
      </p:sp>
      <p:sp>
        <p:nvSpPr>
          <p:cNvPr id="2" name="Footer Placeholder 1">
            <a:extLst>
              <a:ext uri="{FF2B5EF4-FFF2-40B4-BE49-F238E27FC236}">
                <a16:creationId xmlns:a16="http://schemas.microsoft.com/office/drawing/2014/main" id="{95010D0D-C592-4ED1-BE82-B835373ABA89}"/>
              </a:ext>
            </a:extLst>
          </p:cNvPr>
          <p:cNvSpPr>
            <a:spLocks noGrp="1"/>
          </p:cNvSpPr>
          <p:nvPr>
            <p:ph type="ftr" sz="quarter" idx="11"/>
          </p:nvPr>
        </p:nvSpPr>
        <p:spPr/>
        <p:txBody>
          <a:bodyPr/>
          <a:lstStyle/>
          <a:p>
            <a:r>
              <a:rPr lang="en-US"/>
              <a:t>Echihabi, Zoumpatianos, Palpanas - ISCC 2020</a:t>
            </a:r>
          </a:p>
        </p:txBody>
      </p:sp>
      <p:sp>
        <p:nvSpPr>
          <p:cNvPr id="6" name="Slide Number Placeholder 5">
            <a:extLst>
              <a:ext uri="{FF2B5EF4-FFF2-40B4-BE49-F238E27FC236}">
                <a16:creationId xmlns:a16="http://schemas.microsoft.com/office/drawing/2014/main" id="{939DC915-27BB-44B8-AFCB-7686DB492529}"/>
              </a:ext>
            </a:extLst>
          </p:cNvPr>
          <p:cNvSpPr>
            <a:spLocks noGrp="1"/>
          </p:cNvSpPr>
          <p:nvPr>
            <p:ph type="sldNum" sz="quarter" idx="12"/>
          </p:nvPr>
        </p:nvSpPr>
        <p:spPr/>
        <p:txBody>
          <a:bodyPr/>
          <a:lstStyle/>
          <a:p>
            <a:fld id="{B6F15528-21DE-4FAA-801E-634DDDAF4B2B}" type="slidenum">
              <a:rPr lang="en-US" smtClean="0"/>
              <a:pPr/>
              <a:t>196</a:t>
            </a:fld>
            <a:endParaRPr lang="en-US"/>
          </a:p>
        </p:txBody>
      </p:sp>
    </p:spTree>
    <p:extLst>
      <p:ext uri="{BB962C8B-B14F-4D97-AF65-F5344CB8AC3E}">
        <p14:creationId xmlns:p14="http://schemas.microsoft.com/office/powerpoint/2010/main" val="222633555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0" y="274638"/>
            <a:ext cx="8991600" cy="1143000"/>
          </a:xfrm>
        </p:spPr>
        <p:txBody>
          <a:bodyPr>
            <a:noAutofit/>
          </a:bodyPr>
          <a:lstStyle/>
          <a:p>
            <a:r>
              <a:rPr lang="en-US" dirty="0"/>
              <a:t>Lower Bounding</a:t>
            </a:r>
          </a:p>
        </p:txBody>
      </p:sp>
      <p:cxnSp>
        <p:nvCxnSpPr>
          <p:cNvPr id="3" name="Straight Arrow Connector 2"/>
          <p:cNvCxnSpPr/>
          <p:nvPr/>
        </p:nvCxnSpPr>
        <p:spPr>
          <a:xfrm>
            <a:off x="1828800" y="4343400"/>
            <a:ext cx="5577840" cy="0"/>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sp>
        <p:nvSpPr>
          <p:cNvPr id="4" name="TextBox 3"/>
          <p:cNvSpPr txBox="1"/>
          <p:nvPr/>
        </p:nvSpPr>
        <p:spPr>
          <a:xfrm>
            <a:off x="6923462" y="4507468"/>
            <a:ext cx="966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distance</a:t>
            </a:r>
          </a:p>
        </p:txBody>
      </p:sp>
      <p:sp>
        <p:nvSpPr>
          <p:cNvPr id="5" name="TextBox 4"/>
          <p:cNvSpPr txBox="1"/>
          <p:nvPr/>
        </p:nvSpPr>
        <p:spPr>
          <a:xfrm>
            <a:off x="1641042" y="4507468"/>
            <a:ext cx="3401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Q</a:t>
            </a:r>
          </a:p>
        </p:txBody>
      </p:sp>
      <p:sp>
        <p:nvSpPr>
          <p:cNvPr id="6" name="TextBox 5"/>
          <p:cNvSpPr txBox="1"/>
          <p:nvPr/>
        </p:nvSpPr>
        <p:spPr>
          <a:xfrm>
            <a:off x="3962400"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1</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8" name="Straight Connector 7"/>
          <p:cNvCxnSpPr/>
          <p:nvPr/>
        </p:nvCxnSpPr>
        <p:spPr>
          <a:xfrm>
            <a:off x="4381099" y="4343400"/>
            <a:ext cx="0" cy="164068"/>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1828800" y="4343400"/>
            <a:ext cx="0" cy="152400"/>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ular Callout 12"/>
          <p:cNvSpPr/>
          <p:nvPr/>
        </p:nvSpPr>
        <p:spPr>
          <a:xfrm>
            <a:off x="1864895" y="1643273"/>
            <a:ext cx="5112340" cy="980654"/>
          </a:xfrm>
          <a:prstGeom prst="wedgeRectCallout">
            <a:avLst>
              <a:gd name="adj1" fmla="val -1454"/>
              <a:gd name="adj2" fmla="val 217645"/>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we compute the distance to the first data series in our dataset, D(S</a:t>
            </a:r>
            <a:r>
              <a:rPr kumimoji="0" lang="en-US" sz="1800" b="0" i="0" u="none" strike="noStrike" kern="1200" cap="none" spc="0" normalizeH="0" baseline="-25000" noProof="0" dirty="0">
                <a:ln>
                  <a:noFill/>
                </a:ln>
                <a:solidFill>
                  <a:prstClr val="black"/>
                </a:solidFill>
                <a:effectLst/>
                <a:uLnTx/>
                <a:uFillTx/>
                <a:latin typeface="Calibri"/>
                <a:ea typeface="+mn-ea"/>
                <a:cs typeface="+mn-cs"/>
              </a:rPr>
              <a:t>1</a:t>
            </a:r>
            <a:r>
              <a:rPr kumimoji="0" lang="en-US" sz="1800" b="0" i="0" u="none" strike="noStrike" kern="1200" cap="none" spc="0" normalizeH="0" baseline="0" noProof="0" dirty="0">
                <a:ln>
                  <a:noFill/>
                </a:ln>
                <a:solidFill>
                  <a:prstClr val="black"/>
                </a:solidFill>
                <a:effectLst/>
                <a:uLnTx/>
                <a:uFillTx/>
                <a:latin typeface="Calibri"/>
                <a:ea typeface="+mn-ea"/>
                <a:cs typeface="+mn-cs"/>
              </a:rPr>
              <a:t>,Q)</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this becomes the best so far (</a:t>
            </a:r>
            <a:r>
              <a:rPr kumimoji="0" lang="en-US" sz="1800" b="0" i="0" u="none" strike="noStrike" kern="1200" cap="none" spc="0" normalizeH="0" baseline="0" noProof="0" dirty="0">
                <a:ln>
                  <a:noFill/>
                </a:ln>
                <a:solidFill>
                  <a:srgbClr val="C00000"/>
                </a:solidFill>
                <a:effectLst/>
                <a:uLnTx/>
                <a:uFillTx/>
                <a:latin typeface="Calibri"/>
                <a:ea typeface="+mn-ea"/>
                <a:cs typeface="+mn-cs"/>
              </a:rPr>
              <a:t>BSF</a:t>
            </a: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sp>
        <p:nvSpPr>
          <p:cNvPr id="2" name="Footer Placeholder 1">
            <a:extLst>
              <a:ext uri="{FF2B5EF4-FFF2-40B4-BE49-F238E27FC236}">
                <a16:creationId xmlns:a16="http://schemas.microsoft.com/office/drawing/2014/main" id="{040E2015-EBEB-45D2-970D-A8963DA8AA5E}"/>
              </a:ext>
            </a:extLst>
          </p:cNvPr>
          <p:cNvSpPr>
            <a:spLocks noGrp="1"/>
          </p:cNvSpPr>
          <p:nvPr>
            <p:ph type="ftr" sz="quarter" idx="11"/>
          </p:nvPr>
        </p:nvSpPr>
        <p:spPr/>
        <p:txBody>
          <a:bodyPr/>
          <a:lstStyle/>
          <a:p>
            <a:r>
              <a:rPr lang="en-US"/>
              <a:t>Echihabi, Zoumpatianos, Palpanas - ISCC 2020</a:t>
            </a:r>
          </a:p>
        </p:txBody>
      </p:sp>
      <p:sp>
        <p:nvSpPr>
          <p:cNvPr id="7" name="Slide Number Placeholder 6">
            <a:extLst>
              <a:ext uri="{FF2B5EF4-FFF2-40B4-BE49-F238E27FC236}">
                <a16:creationId xmlns:a16="http://schemas.microsoft.com/office/drawing/2014/main" id="{B2D0752C-FC31-4706-B0FA-B7467AF2A387}"/>
              </a:ext>
            </a:extLst>
          </p:cNvPr>
          <p:cNvSpPr>
            <a:spLocks noGrp="1"/>
          </p:cNvSpPr>
          <p:nvPr>
            <p:ph type="sldNum" sz="quarter" idx="12"/>
          </p:nvPr>
        </p:nvSpPr>
        <p:spPr/>
        <p:txBody>
          <a:bodyPr/>
          <a:lstStyle/>
          <a:p>
            <a:fld id="{B6F15528-21DE-4FAA-801E-634DDDAF4B2B}" type="slidenum">
              <a:rPr lang="en-US" smtClean="0"/>
              <a:pPr/>
              <a:t>197</a:t>
            </a:fld>
            <a:endParaRPr lang="en-US"/>
          </a:p>
        </p:txBody>
      </p:sp>
    </p:spTree>
    <p:extLst>
      <p:ext uri="{BB962C8B-B14F-4D97-AF65-F5344CB8AC3E}">
        <p14:creationId xmlns:p14="http://schemas.microsoft.com/office/powerpoint/2010/main" val="414424842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0" y="274638"/>
            <a:ext cx="8991600" cy="1143000"/>
          </a:xfrm>
        </p:spPr>
        <p:txBody>
          <a:bodyPr>
            <a:noAutofit/>
          </a:bodyPr>
          <a:lstStyle/>
          <a:p>
            <a:r>
              <a:rPr lang="en-US" dirty="0"/>
              <a:t>Lower Bounding</a:t>
            </a:r>
          </a:p>
        </p:txBody>
      </p:sp>
      <p:cxnSp>
        <p:nvCxnSpPr>
          <p:cNvPr id="3" name="Straight Arrow Connector 2"/>
          <p:cNvCxnSpPr/>
          <p:nvPr/>
        </p:nvCxnSpPr>
        <p:spPr>
          <a:xfrm>
            <a:off x="1828800" y="4343400"/>
            <a:ext cx="5577840" cy="0"/>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sp>
        <p:nvSpPr>
          <p:cNvPr id="4" name="TextBox 3"/>
          <p:cNvSpPr txBox="1"/>
          <p:nvPr/>
        </p:nvSpPr>
        <p:spPr>
          <a:xfrm>
            <a:off x="6923462" y="4507468"/>
            <a:ext cx="966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distance</a:t>
            </a:r>
          </a:p>
        </p:txBody>
      </p:sp>
      <p:sp>
        <p:nvSpPr>
          <p:cNvPr id="5" name="TextBox 4"/>
          <p:cNvSpPr txBox="1"/>
          <p:nvPr/>
        </p:nvSpPr>
        <p:spPr>
          <a:xfrm>
            <a:off x="1641042" y="4507468"/>
            <a:ext cx="3401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Q</a:t>
            </a:r>
          </a:p>
        </p:txBody>
      </p:sp>
      <p:sp>
        <p:nvSpPr>
          <p:cNvPr id="6" name="TextBox 5"/>
          <p:cNvSpPr txBox="1"/>
          <p:nvPr/>
        </p:nvSpPr>
        <p:spPr>
          <a:xfrm>
            <a:off x="3962400"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1</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8" name="Straight Connector 7"/>
          <p:cNvCxnSpPr/>
          <p:nvPr/>
        </p:nvCxnSpPr>
        <p:spPr>
          <a:xfrm>
            <a:off x="4381099" y="4343400"/>
            <a:ext cx="0" cy="164068"/>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1828800" y="4343400"/>
            <a:ext cx="0" cy="152400"/>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ular Callout 12"/>
          <p:cNvSpPr/>
          <p:nvPr/>
        </p:nvSpPr>
        <p:spPr>
          <a:xfrm>
            <a:off x="3992957" y="3352800"/>
            <a:ext cx="776283" cy="306324"/>
          </a:xfrm>
          <a:prstGeom prst="wedgeRectCallout">
            <a:avLst>
              <a:gd name="adj1" fmla="val -1454"/>
              <a:gd name="adj2" fmla="val 217645"/>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BSF</a:t>
            </a:r>
          </a:p>
        </p:txBody>
      </p:sp>
      <p:sp>
        <p:nvSpPr>
          <p:cNvPr id="11" name="TextBox 10"/>
          <p:cNvSpPr txBox="1"/>
          <p:nvPr/>
        </p:nvSpPr>
        <p:spPr>
          <a:xfrm>
            <a:off x="5943600" y="4507468"/>
            <a:ext cx="644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LB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2</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2" name="Straight Connector 11"/>
          <p:cNvCxnSpPr/>
          <p:nvPr/>
        </p:nvCxnSpPr>
        <p:spPr>
          <a:xfrm>
            <a:off x="6128106" y="4343400"/>
            <a:ext cx="0" cy="164068"/>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4" name="Rectangular Callout 13"/>
              <p:cNvSpPr/>
              <p:nvPr/>
            </p:nvSpPr>
            <p:spPr>
              <a:xfrm>
                <a:off x="3765294" y="1676400"/>
                <a:ext cx="4725623" cy="826730"/>
              </a:xfrm>
              <a:prstGeom prst="wedgeRectCallout">
                <a:avLst>
                  <a:gd name="adj1" fmla="val 2482"/>
                  <a:gd name="adj2" fmla="val 259097"/>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we compute the distance LB(S</a:t>
                </a:r>
                <a:r>
                  <a:rPr kumimoji="0" lang="en-US" sz="1800" b="0" i="0" u="none" strike="noStrike" kern="1200" cap="none" spc="0" normalizeH="0" baseline="-25000" noProof="0" dirty="0">
                    <a:ln>
                      <a:noFill/>
                    </a:ln>
                    <a:solidFill>
                      <a:prstClr val="black"/>
                    </a:solidFill>
                    <a:effectLst/>
                    <a:uLnTx/>
                    <a:uFillTx/>
                    <a:latin typeface="Calibri"/>
                    <a:ea typeface="+mn-ea"/>
                    <a:cs typeface="+mn-cs"/>
                  </a:rPr>
                  <a:t>2</a:t>
                </a:r>
                <a:r>
                  <a:rPr kumimoji="0" lang="en-US" sz="1800" b="0" i="0" u="none" strike="noStrike" kern="1200" cap="none" spc="0" normalizeH="0" baseline="0" noProof="0" dirty="0">
                    <a:ln>
                      <a:noFill/>
                    </a:ln>
                    <a:solidFill>
                      <a:prstClr val="black"/>
                    </a:solidFill>
                    <a:effectLst/>
                    <a:uLnTx/>
                    <a:uFillTx/>
                    <a:latin typeface="Calibri"/>
                    <a:ea typeface="+mn-ea"/>
                    <a:cs typeface="+mn-cs"/>
                  </a:rPr>
                  <a:t>,Q) and it is greater than the </a:t>
                </a:r>
                <a:r>
                  <a:rPr kumimoji="0" lang="en-US" sz="1800" b="0" i="0" u="none" strike="noStrike" kern="1200" cap="none" spc="0" normalizeH="0" baseline="0" noProof="0" dirty="0">
                    <a:ln>
                      <a:noFill/>
                    </a:ln>
                    <a:solidFill>
                      <a:srgbClr val="C00000"/>
                    </a:solidFill>
                    <a:effectLst/>
                    <a:uLnTx/>
                    <a:uFillTx/>
                    <a:latin typeface="Calibri"/>
                    <a:ea typeface="+mn-ea"/>
                    <a:cs typeface="+mn-cs"/>
                  </a:rPr>
                  <a:t>BSF</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we can safely prune it, since D(S</a:t>
                </a:r>
                <a:r>
                  <a:rPr kumimoji="0" lang="en-US" sz="1800" b="0" i="0" u="none" strike="noStrike" kern="1200" cap="none" spc="0" normalizeH="0" baseline="-25000" noProof="0" dirty="0">
                    <a:ln>
                      <a:noFill/>
                    </a:ln>
                    <a:solidFill>
                      <a:prstClr val="black"/>
                    </a:solidFill>
                    <a:effectLst/>
                    <a:uLnTx/>
                    <a:uFillTx/>
                    <a:latin typeface="Calibri"/>
                    <a:ea typeface="+mn-ea"/>
                    <a:cs typeface="+mn-cs"/>
                  </a:rPr>
                  <a:t>2</a:t>
                </a:r>
                <a:r>
                  <a:rPr kumimoji="0" lang="en-US" sz="1800" b="0" i="0" u="none" strike="noStrike" kern="1200" cap="none" spc="0" normalizeH="0" baseline="0" noProof="0" dirty="0">
                    <a:ln>
                      <a:noFill/>
                    </a:ln>
                    <a:solidFill>
                      <a:prstClr val="black"/>
                    </a:solidFill>
                    <a:effectLst/>
                    <a:uLnTx/>
                    <a:uFillTx/>
                    <a:latin typeface="Calibri"/>
                    <a:ea typeface="+mn-ea"/>
                    <a:cs typeface="+mn-cs"/>
                  </a:rPr>
                  <a:t>,Q) </a:t>
                </a:r>
                <a14:m>
                  <m:oMath xmlns:m="http://schemas.openxmlformats.org/officeDocument/2006/math">
                    <m:r>
                      <a:rPr kumimoji="0" lang="en-US" sz="1800" b="0" i="1" u="none" strike="noStrike" kern="1200" cap="none" spc="0" normalizeH="0" baseline="0" noProof="0" smtClean="0">
                        <a:ln>
                          <a:noFill/>
                        </a:ln>
                        <a:solidFill>
                          <a:prstClr val="black"/>
                        </a:solidFill>
                        <a:effectLst/>
                        <a:uLnTx/>
                        <a:uFillTx/>
                        <a:latin typeface="Cambria Math"/>
                        <a:ea typeface="Cambria Math"/>
                        <a:cs typeface="+mn-cs"/>
                      </a:rPr>
                      <m:t>≥</m:t>
                    </m:r>
                  </m:oMath>
                </a14:m>
                <a:r>
                  <a:rPr kumimoji="0" lang="en-US" sz="1800" b="0" i="0" u="none" strike="noStrike" kern="1200" cap="none" spc="0" normalizeH="0" baseline="0" noProof="0" dirty="0">
                    <a:ln>
                      <a:noFill/>
                    </a:ln>
                    <a:solidFill>
                      <a:prstClr val="black"/>
                    </a:solidFill>
                    <a:effectLst/>
                    <a:uLnTx/>
                    <a:uFillTx/>
                    <a:latin typeface="Calibri"/>
                    <a:ea typeface="+mn-ea"/>
                    <a:cs typeface="+mn-cs"/>
                  </a:rPr>
                  <a:t> LB(S</a:t>
                </a:r>
                <a:r>
                  <a:rPr kumimoji="0" lang="en-US" sz="1800" b="0" i="0" u="none" strike="noStrike" kern="1200" cap="none" spc="0" normalizeH="0" baseline="-25000" noProof="0" dirty="0">
                    <a:ln>
                      <a:noFill/>
                    </a:ln>
                    <a:solidFill>
                      <a:prstClr val="black"/>
                    </a:solidFill>
                    <a:effectLst/>
                    <a:uLnTx/>
                    <a:uFillTx/>
                    <a:latin typeface="Calibri"/>
                    <a:ea typeface="+mn-ea"/>
                    <a:cs typeface="+mn-cs"/>
                  </a:rPr>
                  <a:t>2</a:t>
                </a:r>
                <a:r>
                  <a:rPr kumimoji="0" lang="en-US" sz="1800" b="0" i="0" u="none" strike="noStrike" kern="1200" cap="none" spc="0" normalizeH="0" baseline="0" noProof="0" dirty="0">
                    <a:ln>
                      <a:noFill/>
                    </a:ln>
                    <a:solidFill>
                      <a:prstClr val="black"/>
                    </a:solidFill>
                    <a:effectLst/>
                    <a:uLnTx/>
                    <a:uFillTx/>
                    <a:latin typeface="Calibri"/>
                    <a:ea typeface="+mn-ea"/>
                    <a:cs typeface="+mn-cs"/>
                  </a:rPr>
                  <a:t>,Q)</a:t>
                </a:r>
              </a:p>
            </p:txBody>
          </p:sp>
        </mc:Choice>
        <mc:Fallback xmlns="">
          <p:sp>
            <p:nvSpPr>
              <p:cNvPr id="14" name="Rectangular Callout 13"/>
              <p:cNvSpPr>
                <a:spLocks noRot="1" noChangeAspect="1" noMove="1" noResize="1" noEditPoints="1" noAdjustHandles="1" noChangeArrowheads="1" noChangeShapeType="1" noTextEdit="1"/>
              </p:cNvSpPr>
              <p:nvPr/>
            </p:nvSpPr>
            <p:spPr>
              <a:xfrm>
                <a:off x="3765294" y="1676400"/>
                <a:ext cx="4725623" cy="826730"/>
              </a:xfrm>
              <a:prstGeom prst="wedgeRectCallout">
                <a:avLst>
                  <a:gd name="adj1" fmla="val 2482"/>
                  <a:gd name="adj2" fmla="val 259097"/>
                </a:avLst>
              </a:prstGeom>
              <a:blipFill rotWithShape="1">
                <a:blip r:embed="rId3"/>
                <a:stretch>
                  <a:fillRect/>
                </a:stretch>
              </a:blipFill>
            </p:spPr>
            <p:txBody>
              <a:bodyPr/>
              <a:lstStyle/>
              <a:p>
                <a:r>
                  <a:rPr lang="en-US">
                    <a:noFill/>
                  </a:rPr>
                  <a:t> </a:t>
                </a:r>
              </a:p>
            </p:txBody>
          </p:sp>
        </mc:Fallback>
      </mc:AlternateContent>
      <p:sp>
        <p:nvSpPr>
          <p:cNvPr id="2" name="Footer Placeholder 1">
            <a:extLst>
              <a:ext uri="{FF2B5EF4-FFF2-40B4-BE49-F238E27FC236}">
                <a16:creationId xmlns:a16="http://schemas.microsoft.com/office/drawing/2014/main" id="{FD362741-5EF9-474A-9EFE-3D27A72EB0D3}"/>
              </a:ext>
            </a:extLst>
          </p:cNvPr>
          <p:cNvSpPr>
            <a:spLocks noGrp="1"/>
          </p:cNvSpPr>
          <p:nvPr>
            <p:ph type="ftr" sz="quarter" idx="11"/>
          </p:nvPr>
        </p:nvSpPr>
        <p:spPr/>
        <p:txBody>
          <a:bodyPr/>
          <a:lstStyle/>
          <a:p>
            <a:r>
              <a:rPr lang="en-US"/>
              <a:t>Echihabi, Zoumpatianos, Palpanas - ISCC 2020</a:t>
            </a:r>
          </a:p>
        </p:txBody>
      </p:sp>
      <p:sp>
        <p:nvSpPr>
          <p:cNvPr id="7" name="Slide Number Placeholder 6">
            <a:extLst>
              <a:ext uri="{FF2B5EF4-FFF2-40B4-BE49-F238E27FC236}">
                <a16:creationId xmlns:a16="http://schemas.microsoft.com/office/drawing/2014/main" id="{FBE16D80-E4C5-4ABD-8177-D402C67803A3}"/>
              </a:ext>
            </a:extLst>
          </p:cNvPr>
          <p:cNvSpPr>
            <a:spLocks noGrp="1"/>
          </p:cNvSpPr>
          <p:nvPr>
            <p:ph type="sldNum" sz="quarter" idx="12"/>
          </p:nvPr>
        </p:nvSpPr>
        <p:spPr/>
        <p:txBody>
          <a:bodyPr/>
          <a:lstStyle/>
          <a:p>
            <a:fld id="{B6F15528-21DE-4FAA-801E-634DDDAF4B2B}" type="slidenum">
              <a:rPr lang="en-US" smtClean="0"/>
              <a:pPr/>
              <a:t>198</a:t>
            </a:fld>
            <a:endParaRPr lang="en-US"/>
          </a:p>
        </p:txBody>
      </p:sp>
    </p:spTree>
    <p:extLst>
      <p:ext uri="{BB962C8B-B14F-4D97-AF65-F5344CB8AC3E}">
        <p14:creationId xmlns:p14="http://schemas.microsoft.com/office/powerpoint/2010/main" val="140189285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0" y="274638"/>
            <a:ext cx="8991600" cy="1143000"/>
          </a:xfrm>
        </p:spPr>
        <p:txBody>
          <a:bodyPr>
            <a:noAutofit/>
          </a:bodyPr>
          <a:lstStyle/>
          <a:p>
            <a:r>
              <a:rPr lang="en-US" dirty="0"/>
              <a:t>Lower Bounding</a:t>
            </a:r>
          </a:p>
        </p:txBody>
      </p:sp>
      <p:cxnSp>
        <p:nvCxnSpPr>
          <p:cNvPr id="3" name="Straight Arrow Connector 2"/>
          <p:cNvCxnSpPr/>
          <p:nvPr/>
        </p:nvCxnSpPr>
        <p:spPr>
          <a:xfrm>
            <a:off x="1828800" y="4343400"/>
            <a:ext cx="5577840" cy="0"/>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sp>
        <p:nvSpPr>
          <p:cNvPr id="4" name="TextBox 3"/>
          <p:cNvSpPr txBox="1"/>
          <p:nvPr/>
        </p:nvSpPr>
        <p:spPr>
          <a:xfrm>
            <a:off x="6923462" y="4507468"/>
            <a:ext cx="966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distance</a:t>
            </a:r>
          </a:p>
        </p:txBody>
      </p:sp>
      <p:sp>
        <p:nvSpPr>
          <p:cNvPr id="5" name="TextBox 4"/>
          <p:cNvSpPr txBox="1"/>
          <p:nvPr/>
        </p:nvSpPr>
        <p:spPr>
          <a:xfrm>
            <a:off x="1641042" y="4507468"/>
            <a:ext cx="3401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Q</a:t>
            </a:r>
          </a:p>
        </p:txBody>
      </p:sp>
      <p:sp>
        <p:nvSpPr>
          <p:cNvPr id="6" name="TextBox 5"/>
          <p:cNvSpPr txBox="1"/>
          <p:nvPr/>
        </p:nvSpPr>
        <p:spPr>
          <a:xfrm>
            <a:off x="3962400"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1</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8" name="Straight Connector 7"/>
          <p:cNvCxnSpPr/>
          <p:nvPr/>
        </p:nvCxnSpPr>
        <p:spPr>
          <a:xfrm>
            <a:off x="4381099" y="4343400"/>
            <a:ext cx="0" cy="164068"/>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1828800" y="4343400"/>
            <a:ext cx="0" cy="152400"/>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ular Callout 12"/>
          <p:cNvSpPr/>
          <p:nvPr/>
        </p:nvSpPr>
        <p:spPr>
          <a:xfrm>
            <a:off x="3992957" y="3352800"/>
            <a:ext cx="776283" cy="306324"/>
          </a:xfrm>
          <a:prstGeom prst="wedgeRectCallout">
            <a:avLst>
              <a:gd name="adj1" fmla="val -1454"/>
              <a:gd name="adj2" fmla="val 217645"/>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BSF</a:t>
            </a:r>
          </a:p>
        </p:txBody>
      </p:sp>
      <p:sp>
        <p:nvSpPr>
          <p:cNvPr id="11" name="TextBox 10"/>
          <p:cNvSpPr txBox="1"/>
          <p:nvPr/>
        </p:nvSpPr>
        <p:spPr>
          <a:xfrm>
            <a:off x="5943600" y="4507468"/>
            <a:ext cx="644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LB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2</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2" name="Straight Connector 11"/>
          <p:cNvCxnSpPr/>
          <p:nvPr/>
        </p:nvCxnSpPr>
        <p:spPr>
          <a:xfrm>
            <a:off x="6128106" y="4343400"/>
            <a:ext cx="0" cy="164068"/>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4" name="Rectangular Callout 13"/>
              <p:cNvSpPr/>
              <p:nvPr/>
            </p:nvSpPr>
            <p:spPr>
              <a:xfrm>
                <a:off x="228600" y="1295400"/>
                <a:ext cx="6324600" cy="972833"/>
              </a:xfrm>
              <a:prstGeom prst="wedgeRectCallout">
                <a:avLst>
                  <a:gd name="adj1" fmla="val -3871"/>
                  <a:gd name="adj2" fmla="val 251821"/>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we compute the distance LB(S</a:t>
                </a:r>
                <a:r>
                  <a:rPr kumimoji="0" lang="en-US" sz="1800" b="0" i="0" u="none" strike="noStrike" kern="1200" cap="none" spc="0" normalizeH="0" baseline="-25000" noProof="0" dirty="0">
                    <a:ln>
                      <a:noFill/>
                    </a:ln>
                    <a:solidFill>
                      <a:prstClr val="black"/>
                    </a:solidFill>
                    <a:effectLst/>
                    <a:uLnTx/>
                    <a:uFillTx/>
                    <a:latin typeface="Calibri"/>
                    <a:ea typeface="+mn-ea"/>
                    <a:cs typeface="+mn-cs"/>
                  </a:rPr>
                  <a:t>3</a:t>
                </a:r>
                <a:r>
                  <a:rPr kumimoji="0" lang="en-US" sz="1800" b="0" i="0" u="none" strike="noStrike" kern="1200" cap="none" spc="0" normalizeH="0" baseline="0" noProof="0" dirty="0">
                    <a:ln>
                      <a:noFill/>
                    </a:ln>
                    <a:solidFill>
                      <a:prstClr val="black"/>
                    </a:solidFill>
                    <a:effectLst/>
                    <a:uLnTx/>
                    <a:uFillTx/>
                    <a:latin typeface="Calibri"/>
                    <a:ea typeface="+mn-ea"/>
                    <a:cs typeface="+mn-cs"/>
                  </a:rPr>
                  <a:t>,Q) and it is smaller than the </a:t>
                </a:r>
                <a:r>
                  <a:rPr kumimoji="0" lang="en-US" sz="1800" b="0" i="0" u="none" strike="noStrike" kern="1200" cap="none" spc="0" normalizeH="0" baseline="0" noProof="0" dirty="0">
                    <a:ln>
                      <a:noFill/>
                    </a:ln>
                    <a:solidFill>
                      <a:srgbClr val="C00000"/>
                    </a:solidFill>
                    <a:effectLst/>
                    <a:uLnTx/>
                    <a:uFillTx/>
                    <a:latin typeface="Calibri"/>
                    <a:ea typeface="+mn-ea"/>
                    <a:cs typeface="+mn-cs"/>
                  </a:rPr>
                  <a:t>BSF</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we have to compute D(S</a:t>
                </a:r>
                <a:r>
                  <a:rPr kumimoji="0" lang="en-US" sz="1800" b="0" i="0" u="none" strike="noStrike" kern="1200" cap="none" spc="0" normalizeH="0" baseline="-25000" noProof="0" dirty="0">
                    <a:ln>
                      <a:noFill/>
                    </a:ln>
                    <a:solidFill>
                      <a:prstClr val="black"/>
                    </a:solidFill>
                    <a:effectLst/>
                    <a:uLnTx/>
                    <a:uFillTx/>
                    <a:latin typeface="Calibri"/>
                    <a:ea typeface="+mn-ea"/>
                    <a:cs typeface="+mn-cs"/>
                  </a:rPr>
                  <a:t>3</a:t>
                </a:r>
                <a:r>
                  <a:rPr kumimoji="0" lang="en-US" sz="1800" b="0" i="0" u="none" strike="noStrike" kern="1200" cap="none" spc="0" normalizeH="0" baseline="0" noProof="0" dirty="0">
                    <a:ln>
                      <a:noFill/>
                    </a:ln>
                    <a:solidFill>
                      <a:prstClr val="black"/>
                    </a:solidFill>
                    <a:effectLst/>
                    <a:uLnTx/>
                    <a:uFillTx/>
                    <a:latin typeface="Calibri"/>
                    <a:ea typeface="+mn-ea"/>
                    <a:cs typeface="+mn-cs"/>
                  </a:rPr>
                  <a:t>,Q)</a:t>
                </a:r>
                <a14:m>
                  <m:oMath xmlns:m="http://schemas.openxmlformats.org/officeDocument/2006/math">
                    <m:r>
                      <a:rPr kumimoji="0" lang="en-US" sz="1800" b="0" i="1" u="none" strike="noStrike" kern="1200" cap="none" spc="0" normalizeH="0" baseline="0" noProof="0" smtClean="0">
                        <a:ln>
                          <a:noFill/>
                        </a:ln>
                        <a:solidFill>
                          <a:prstClr val="black"/>
                        </a:solidFill>
                        <a:effectLst/>
                        <a:uLnTx/>
                        <a:uFillTx/>
                        <a:latin typeface="Cambria Math"/>
                        <a:ea typeface="Cambria Math"/>
                        <a:cs typeface="+mn-cs"/>
                      </a:rPr>
                      <m:t>≥</m:t>
                    </m:r>
                  </m:oMath>
                </a14:m>
                <a:r>
                  <a:rPr kumimoji="0" lang="en-US" sz="1800" b="0" i="0" u="none" strike="noStrike" kern="1200" cap="none" spc="0" normalizeH="0" baseline="0" noProof="0" dirty="0">
                    <a:ln>
                      <a:noFill/>
                    </a:ln>
                    <a:solidFill>
                      <a:prstClr val="black"/>
                    </a:solidFill>
                    <a:effectLst/>
                    <a:uLnTx/>
                    <a:uFillTx/>
                    <a:latin typeface="Calibri"/>
                    <a:ea typeface="+mn-ea"/>
                    <a:cs typeface="+mn-cs"/>
                  </a:rPr>
                  <a:t> LB(S</a:t>
                </a:r>
                <a:r>
                  <a:rPr kumimoji="0" lang="en-US" sz="1800" b="0" i="0" u="none" strike="noStrike" kern="1200" cap="none" spc="0" normalizeH="0" baseline="-25000" noProof="0" dirty="0">
                    <a:ln>
                      <a:noFill/>
                    </a:ln>
                    <a:solidFill>
                      <a:prstClr val="black"/>
                    </a:solidFill>
                    <a:effectLst/>
                    <a:uLnTx/>
                    <a:uFillTx/>
                    <a:latin typeface="Calibri"/>
                    <a:ea typeface="+mn-ea"/>
                    <a:cs typeface="+mn-cs"/>
                  </a:rPr>
                  <a:t>3</a:t>
                </a:r>
                <a:r>
                  <a:rPr kumimoji="0" lang="en-US" sz="1800" b="0" i="0" u="none" strike="noStrike" kern="1200" cap="none" spc="0" normalizeH="0" baseline="0" noProof="0" dirty="0">
                    <a:ln>
                      <a:noFill/>
                    </a:ln>
                    <a:solidFill>
                      <a:prstClr val="black"/>
                    </a:solidFill>
                    <a:effectLst/>
                    <a:uLnTx/>
                    <a:uFillTx/>
                    <a:latin typeface="Calibri"/>
                    <a:ea typeface="+mn-ea"/>
                    <a:cs typeface="+mn-cs"/>
                  </a:rPr>
                  <a:t>,Q), since it may still be smaller than </a:t>
                </a:r>
                <a:r>
                  <a:rPr kumimoji="0" lang="en-US" sz="1800" b="0" i="0" u="none" strike="noStrike" kern="1200" cap="none" spc="0" normalizeH="0" baseline="0" noProof="0" dirty="0">
                    <a:ln>
                      <a:noFill/>
                    </a:ln>
                    <a:solidFill>
                      <a:srgbClr val="C00000"/>
                    </a:solidFill>
                    <a:effectLst/>
                    <a:uLnTx/>
                    <a:uFillTx/>
                    <a:latin typeface="Calibri"/>
                    <a:ea typeface="+mn-ea"/>
                    <a:cs typeface="+mn-cs"/>
                  </a:rPr>
                  <a:t>BSF</a:t>
                </a:r>
              </a:p>
            </p:txBody>
          </p:sp>
        </mc:Choice>
        <mc:Fallback xmlns="">
          <p:sp>
            <p:nvSpPr>
              <p:cNvPr id="14" name="Rectangular Callout 13"/>
              <p:cNvSpPr>
                <a:spLocks noRot="1" noChangeAspect="1" noMove="1" noResize="1" noEditPoints="1" noAdjustHandles="1" noChangeArrowheads="1" noChangeShapeType="1" noTextEdit="1"/>
              </p:cNvSpPr>
              <p:nvPr/>
            </p:nvSpPr>
            <p:spPr>
              <a:xfrm>
                <a:off x="228600" y="1295400"/>
                <a:ext cx="6324600" cy="972833"/>
              </a:xfrm>
              <a:prstGeom prst="wedgeRectCallout">
                <a:avLst>
                  <a:gd name="adj1" fmla="val -3871"/>
                  <a:gd name="adj2" fmla="val 251821"/>
                </a:avLst>
              </a:prstGeom>
              <a:blipFill rotWithShape="1">
                <a:blip r:embed="rId3"/>
                <a:stretch>
                  <a:fillRect/>
                </a:stretch>
              </a:blipFill>
            </p:spPr>
            <p:txBody>
              <a:bodyPr/>
              <a:lstStyle/>
              <a:p>
                <a:r>
                  <a:rPr lang="en-US">
                    <a:noFill/>
                  </a:rPr>
                  <a:t> </a:t>
                </a:r>
              </a:p>
            </p:txBody>
          </p:sp>
        </mc:Fallback>
      </mc:AlternateContent>
      <p:sp>
        <p:nvSpPr>
          <p:cNvPr id="15" name="TextBox 14"/>
          <p:cNvSpPr txBox="1"/>
          <p:nvPr/>
        </p:nvSpPr>
        <p:spPr>
          <a:xfrm>
            <a:off x="2819400" y="4507468"/>
            <a:ext cx="644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LB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3</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6" name="Straight Connector 15"/>
          <p:cNvCxnSpPr/>
          <p:nvPr/>
        </p:nvCxnSpPr>
        <p:spPr>
          <a:xfrm>
            <a:off x="3156306" y="4343400"/>
            <a:ext cx="0" cy="164068"/>
          </a:xfrm>
          <a:prstGeom prst="line">
            <a:avLst/>
          </a:prstGeom>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5905500" y="4418076"/>
            <a:ext cx="445212" cy="458724"/>
            <a:chOff x="5867400" y="3200400"/>
            <a:chExt cx="609600" cy="609601"/>
          </a:xfrm>
        </p:grpSpPr>
        <p:cxnSp>
          <p:nvCxnSpPr>
            <p:cNvPr id="9" name="Straight Connector 8"/>
            <p:cNvCxnSpPr/>
            <p:nvPr/>
          </p:nvCxnSpPr>
          <p:spPr>
            <a:xfrm>
              <a:off x="5867400" y="3200400"/>
              <a:ext cx="609600" cy="609600"/>
            </a:xfrm>
            <a:prstGeom prst="line">
              <a:avLst/>
            </a:prstGeom>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flipV="1">
              <a:off x="5867400" y="3200400"/>
              <a:ext cx="609600" cy="609601"/>
            </a:xfrm>
            <a:prstGeom prst="line">
              <a:avLst/>
            </a:prstGeom>
          </p:spPr>
          <p:style>
            <a:lnRef idx="2">
              <a:schemeClr val="accent2"/>
            </a:lnRef>
            <a:fillRef idx="0">
              <a:schemeClr val="accent2"/>
            </a:fillRef>
            <a:effectRef idx="1">
              <a:schemeClr val="accent2"/>
            </a:effectRef>
            <a:fontRef idx="minor">
              <a:schemeClr val="tx1"/>
            </a:fontRef>
          </p:style>
        </p:cxnSp>
      </p:grpSp>
      <p:sp>
        <p:nvSpPr>
          <p:cNvPr id="2" name="Footer Placeholder 1">
            <a:extLst>
              <a:ext uri="{FF2B5EF4-FFF2-40B4-BE49-F238E27FC236}">
                <a16:creationId xmlns:a16="http://schemas.microsoft.com/office/drawing/2014/main" id="{3AF4B329-03E4-42DE-9E58-8BDEADDFB0E7}"/>
              </a:ext>
            </a:extLst>
          </p:cNvPr>
          <p:cNvSpPr>
            <a:spLocks noGrp="1"/>
          </p:cNvSpPr>
          <p:nvPr>
            <p:ph type="ftr" sz="quarter" idx="11"/>
          </p:nvPr>
        </p:nvSpPr>
        <p:spPr/>
        <p:txBody>
          <a:bodyPr/>
          <a:lstStyle/>
          <a:p>
            <a:r>
              <a:rPr lang="en-US"/>
              <a:t>Echihabi, Zoumpatianos, Palpanas - ISCC 2020</a:t>
            </a:r>
          </a:p>
        </p:txBody>
      </p:sp>
      <p:sp>
        <p:nvSpPr>
          <p:cNvPr id="7" name="Slide Number Placeholder 6">
            <a:extLst>
              <a:ext uri="{FF2B5EF4-FFF2-40B4-BE49-F238E27FC236}">
                <a16:creationId xmlns:a16="http://schemas.microsoft.com/office/drawing/2014/main" id="{CDC88C1C-E169-46CA-B77F-83571E4E962A}"/>
              </a:ext>
            </a:extLst>
          </p:cNvPr>
          <p:cNvSpPr>
            <a:spLocks noGrp="1"/>
          </p:cNvSpPr>
          <p:nvPr>
            <p:ph type="sldNum" sz="quarter" idx="12"/>
          </p:nvPr>
        </p:nvSpPr>
        <p:spPr/>
        <p:txBody>
          <a:bodyPr/>
          <a:lstStyle/>
          <a:p>
            <a:fld id="{B6F15528-21DE-4FAA-801E-634DDDAF4B2B}" type="slidenum">
              <a:rPr lang="en-US" smtClean="0"/>
              <a:pPr/>
              <a:t>199</a:t>
            </a:fld>
            <a:endParaRPr lang="en-US"/>
          </a:p>
        </p:txBody>
      </p:sp>
    </p:spTree>
    <p:extLst>
      <p:ext uri="{BB962C8B-B14F-4D97-AF65-F5344CB8AC3E}">
        <p14:creationId xmlns:p14="http://schemas.microsoft.com/office/powerpoint/2010/main" val="42761687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Acknowledgements</a:t>
            </a:r>
          </a:p>
        </p:txBody>
      </p:sp>
      <p:sp>
        <p:nvSpPr>
          <p:cNvPr id="3" name="Content Placeholder 2"/>
          <p:cNvSpPr>
            <a:spLocks noGrp="1"/>
          </p:cNvSpPr>
          <p:nvPr>
            <p:ph idx="1"/>
          </p:nvPr>
        </p:nvSpPr>
        <p:spPr/>
        <p:txBody>
          <a:bodyPr>
            <a:normAutofit/>
          </a:bodyPr>
          <a:lstStyle/>
          <a:p>
            <a:endParaRPr lang="en-US" sz="2400" dirty="0"/>
          </a:p>
          <a:p>
            <a:r>
              <a:rPr lang="en-US" sz="2400" dirty="0"/>
              <a:t>thanks for slides to</a:t>
            </a:r>
          </a:p>
          <a:p>
            <a:pPr lvl="1"/>
            <a:r>
              <a:rPr lang="en-US" sz="2400" dirty="0" err="1"/>
              <a:t>Michail</a:t>
            </a:r>
            <a:r>
              <a:rPr lang="en-US" sz="2400" dirty="0"/>
              <a:t> Vlachos</a:t>
            </a:r>
          </a:p>
          <a:p>
            <a:pPr lvl="1"/>
            <a:r>
              <a:rPr lang="en-US" sz="2400" dirty="0"/>
              <a:t>Eamonn Keogh</a:t>
            </a:r>
          </a:p>
          <a:p>
            <a:pPr lvl="1"/>
            <a:r>
              <a:rPr lang="en-US" sz="2400" dirty="0"/>
              <a:t>Panagiotis </a:t>
            </a:r>
            <a:r>
              <a:rPr lang="en-US" sz="2400" dirty="0" err="1"/>
              <a:t>Papapetrou</a:t>
            </a:r>
            <a:endParaRPr lang="en-US" sz="2400" dirty="0"/>
          </a:p>
          <a:p>
            <a:pPr lvl="1"/>
            <a:r>
              <a:rPr lang="en-US" sz="2400" dirty="0"/>
              <a:t>George </a:t>
            </a:r>
            <a:r>
              <a:rPr lang="en-US" sz="2400" dirty="0" err="1"/>
              <a:t>Kollios</a:t>
            </a:r>
            <a:endParaRPr lang="en-US" sz="2400" dirty="0"/>
          </a:p>
          <a:p>
            <a:pPr lvl="1"/>
            <a:r>
              <a:rPr lang="en-US" sz="2400" dirty="0" err="1"/>
              <a:t>Dimitrios</a:t>
            </a:r>
            <a:r>
              <a:rPr lang="en-US" sz="2400" dirty="0"/>
              <a:t> </a:t>
            </a:r>
            <a:r>
              <a:rPr lang="en-US" sz="2400" dirty="0" err="1"/>
              <a:t>Gunopulos</a:t>
            </a:r>
            <a:endParaRPr lang="en-US" sz="2400" dirty="0"/>
          </a:p>
          <a:p>
            <a:pPr lvl="1"/>
            <a:r>
              <a:rPr lang="en-US" sz="2400" dirty="0"/>
              <a:t>Christos </a:t>
            </a:r>
            <a:r>
              <a:rPr lang="en-US" sz="2400" dirty="0" err="1"/>
              <a:t>Faloutsos</a:t>
            </a:r>
            <a:endParaRPr lang="en-US" sz="2400" dirty="0"/>
          </a:p>
          <a:p>
            <a:pPr lvl="1"/>
            <a:r>
              <a:rPr lang="en-US" sz="2400" dirty="0" err="1"/>
              <a:t>Panos</a:t>
            </a:r>
            <a:r>
              <a:rPr lang="en-US" sz="2400" dirty="0"/>
              <a:t> </a:t>
            </a:r>
            <a:r>
              <a:rPr lang="en-US" sz="2400" dirty="0" err="1"/>
              <a:t>Karras</a:t>
            </a:r>
            <a:endParaRPr lang="en-US" sz="2400" dirty="0"/>
          </a:p>
        </p:txBody>
      </p:sp>
      <p:sp>
        <p:nvSpPr>
          <p:cNvPr id="4" name="Slide Number Placeholder 3"/>
          <p:cNvSpPr>
            <a:spLocks noGrp="1"/>
          </p:cNvSpPr>
          <p:nvPr>
            <p:ph type="sldNum" sz="quarter" idx="12"/>
          </p:nvPr>
        </p:nvSpPr>
        <p:spPr/>
        <p:txBody>
          <a:bodyPr/>
          <a:lstStyle/>
          <a:p>
            <a:fld id="{B5C6C3C4-1F13-A745-94B4-FF34C1932FEB}" type="slidenum">
              <a:rPr lang="en-US" smtClean="0"/>
              <a:pPr/>
              <a:t>2</a:t>
            </a:fld>
            <a:endParaRPr lang="en-US" dirty="0"/>
          </a:p>
        </p:txBody>
      </p:sp>
      <p:sp>
        <p:nvSpPr>
          <p:cNvPr id="5" name="Footer Placeholder 4">
            <a:extLst>
              <a:ext uri="{FF2B5EF4-FFF2-40B4-BE49-F238E27FC236}">
                <a16:creationId xmlns:a16="http://schemas.microsoft.com/office/drawing/2014/main" id="{7B399692-09B5-4B79-AF40-ACC61E371A1B}"/>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05483573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Line 2"/>
          <p:cNvSpPr>
            <a:spLocks noChangeShapeType="1"/>
          </p:cNvSpPr>
          <p:nvPr/>
        </p:nvSpPr>
        <p:spPr bwMode="auto">
          <a:xfrm flipV="1">
            <a:off x="6451600" y="831850"/>
            <a:ext cx="3175" cy="277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3" name="Line 3"/>
          <p:cNvSpPr>
            <a:spLocks noChangeShapeType="1"/>
          </p:cNvSpPr>
          <p:nvPr/>
        </p:nvSpPr>
        <p:spPr bwMode="auto">
          <a:xfrm>
            <a:off x="6451600" y="3611563"/>
            <a:ext cx="22034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4" name="Line 4"/>
          <p:cNvSpPr>
            <a:spLocks noChangeShapeType="1"/>
          </p:cNvSpPr>
          <p:nvPr/>
        </p:nvSpPr>
        <p:spPr bwMode="auto">
          <a:xfrm flipV="1">
            <a:off x="6451600" y="831850"/>
            <a:ext cx="3175" cy="277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5" name="Line 5"/>
          <p:cNvSpPr>
            <a:spLocks noChangeShapeType="1"/>
          </p:cNvSpPr>
          <p:nvPr/>
        </p:nvSpPr>
        <p:spPr bwMode="auto">
          <a:xfrm flipV="1">
            <a:off x="6451600"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6" name="Line 6"/>
          <p:cNvSpPr>
            <a:spLocks noChangeShapeType="1"/>
          </p:cNvSpPr>
          <p:nvPr/>
        </p:nvSpPr>
        <p:spPr bwMode="auto">
          <a:xfrm>
            <a:off x="6451600" y="839788"/>
            <a:ext cx="3175"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7" name="Rectangle 7"/>
          <p:cNvSpPr>
            <a:spLocks noChangeArrowheads="1"/>
          </p:cNvSpPr>
          <p:nvPr/>
        </p:nvSpPr>
        <p:spPr bwMode="auto">
          <a:xfrm>
            <a:off x="6437313" y="3632200"/>
            <a:ext cx="104775"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0</a:t>
            </a:r>
          </a:p>
        </p:txBody>
      </p:sp>
      <p:sp>
        <p:nvSpPr>
          <p:cNvPr id="245768" name="Line 8"/>
          <p:cNvSpPr>
            <a:spLocks noChangeShapeType="1"/>
          </p:cNvSpPr>
          <p:nvPr/>
        </p:nvSpPr>
        <p:spPr bwMode="auto">
          <a:xfrm flipV="1">
            <a:off x="6696075"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9" name="Rectangle 9"/>
          <p:cNvSpPr>
            <a:spLocks noChangeArrowheads="1"/>
          </p:cNvSpPr>
          <p:nvPr/>
        </p:nvSpPr>
        <p:spPr bwMode="auto">
          <a:xfrm>
            <a:off x="6659563"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10</a:t>
            </a:r>
          </a:p>
        </p:txBody>
      </p:sp>
      <p:sp>
        <p:nvSpPr>
          <p:cNvPr id="245770" name="Line 10"/>
          <p:cNvSpPr>
            <a:spLocks noChangeShapeType="1"/>
          </p:cNvSpPr>
          <p:nvPr/>
        </p:nvSpPr>
        <p:spPr bwMode="auto">
          <a:xfrm flipV="1">
            <a:off x="6940550"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1" name="Rectangle 11"/>
          <p:cNvSpPr>
            <a:spLocks noChangeArrowheads="1"/>
          </p:cNvSpPr>
          <p:nvPr/>
        </p:nvSpPr>
        <p:spPr bwMode="auto">
          <a:xfrm>
            <a:off x="690403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20</a:t>
            </a:r>
          </a:p>
        </p:txBody>
      </p:sp>
      <p:sp>
        <p:nvSpPr>
          <p:cNvPr id="245772" name="Line 12"/>
          <p:cNvSpPr>
            <a:spLocks noChangeShapeType="1"/>
          </p:cNvSpPr>
          <p:nvPr/>
        </p:nvSpPr>
        <p:spPr bwMode="auto">
          <a:xfrm flipV="1">
            <a:off x="7181850"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3" name="Rectangle 13"/>
          <p:cNvSpPr>
            <a:spLocks noChangeArrowheads="1"/>
          </p:cNvSpPr>
          <p:nvPr/>
        </p:nvSpPr>
        <p:spPr bwMode="auto">
          <a:xfrm>
            <a:off x="7148513"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30</a:t>
            </a:r>
          </a:p>
        </p:txBody>
      </p:sp>
      <p:sp>
        <p:nvSpPr>
          <p:cNvPr id="245774" name="Line 14"/>
          <p:cNvSpPr>
            <a:spLocks noChangeShapeType="1"/>
          </p:cNvSpPr>
          <p:nvPr/>
        </p:nvSpPr>
        <p:spPr bwMode="auto">
          <a:xfrm flipV="1">
            <a:off x="7426325"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5" name="Rectangle 15"/>
          <p:cNvSpPr>
            <a:spLocks noChangeArrowheads="1"/>
          </p:cNvSpPr>
          <p:nvPr/>
        </p:nvSpPr>
        <p:spPr bwMode="auto">
          <a:xfrm>
            <a:off x="739298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40</a:t>
            </a:r>
          </a:p>
        </p:txBody>
      </p:sp>
      <p:sp>
        <p:nvSpPr>
          <p:cNvPr id="245776" name="Line 16"/>
          <p:cNvSpPr>
            <a:spLocks noChangeShapeType="1"/>
          </p:cNvSpPr>
          <p:nvPr/>
        </p:nvSpPr>
        <p:spPr bwMode="auto">
          <a:xfrm flipV="1">
            <a:off x="7673975"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7" name="Rectangle 17"/>
          <p:cNvSpPr>
            <a:spLocks noChangeArrowheads="1"/>
          </p:cNvSpPr>
          <p:nvPr/>
        </p:nvSpPr>
        <p:spPr bwMode="auto">
          <a:xfrm>
            <a:off x="7639050" y="3632200"/>
            <a:ext cx="211138"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50</a:t>
            </a:r>
          </a:p>
        </p:txBody>
      </p:sp>
      <p:sp>
        <p:nvSpPr>
          <p:cNvPr id="245778" name="Line 18"/>
          <p:cNvSpPr>
            <a:spLocks noChangeShapeType="1"/>
          </p:cNvSpPr>
          <p:nvPr/>
        </p:nvSpPr>
        <p:spPr bwMode="auto">
          <a:xfrm flipV="1">
            <a:off x="7918450"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9" name="Rectangle 19"/>
          <p:cNvSpPr>
            <a:spLocks noChangeArrowheads="1"/>
          </p:cNvSpPr>
          <p:nvPr/>
        </p:nvSpPr>
        <p:spPr bwMode="auto">
          <a:xfrm>
            <a:off x="788193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60</a:t>
            </a:r>
          </a:p>
        </p:txBody>
      </p:sp>
      <p:sp>
        <p:nvSpPr>
          <p:cNvPr id="245780" name="Line 20"/>
          <p:cNvSpPr>
            <a:spLocks noChangeShapeType="1"/>
          </p:cNvSpPr>
          <p:nvPr/>
        </p:nvSpPr>
        <p:spPr bwMode="auto">
          <a:xfrm flipV="1">
            <a:off x="8162925"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1" name="Rectangle 21"/>
          <p:cNvSpPr>
            <a:spLocks noChangeArrowheads="1"/>
          </p:cNvSpPr>
          <p:nvPr/>
        </p:nvSpPr>
        <p:spPr bwMode="auto">
          <a:xfrm>
            <a:off x="8128000" y="3632200"/>
            <a:ext cx="211138"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70</a:t>
            </a:r>
          </a:p>
        </p:txBody>
      </p:sp>
      <p:sp>
        <p:nvSpPr>
          <p:cNvPr id="245782" name="Line 22"/>
          <p:cNvSpPr>
            <a:spLocks noChangeShapeType="1"/>
          </p:cNvSpPr>
          <p:nvPr/>
        </p:nvSpPr>
        <p:spPr bwMode="auto">
          <a:xfrm flipV="1">
            <a:off x="8404225"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3" name="Rectangle 23"/>
          <p:cNvSpPr>
            <a:spLocks noChangeArrowheads="1"/>
          </p:cNvSpPr>
          <p:nvPr/>
        </p:nvSpPr>
        <p:spPr bwMode="auto">
          <a:xfrm>
            <a:off x="837088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80</a:t>
            </a:r>
          </a:p>
        </p:txBody>
      </p:sp>
      <p:sp>
        <p:nvSpPr>
          <p:cNvPr id="245784" name="Line 24"/>
          <p:cNvSpPr>
            <a:spLocks noChangeShapeType="1"/>
          </p:cNvSpPr>
          <p:nvPr/>
        </p:nvSpPr>
        <p:spPr bwMode="auto">
          <a:xfrm flipV="1">
            <a:off x="8655050"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5" name="Rectangle 25"/>
          <p:cNvSpPr>
            <a:spLocks noChangeArrowheads="1"/>
          </p:cNvSpPr>
          <p:nvPr/>
        </p:nvSpPr>
        <p:spPr bwMode="auto">
          <a:xfrm>
            <a:off x="8616950" y="3632200"/>
            <a:ext cx="211138"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90</a:t>
            </a:r>
          </a:p>
        </p:txBody>
      </p:sp>
      <p:sp>
        <p:nvSpPr>
          <p:cNvPr id="245786" name="Line 26"/>
          <p:cNvSpPr>
            <a:spLocks noChangeShapeType="1"/>
          </p:cNvSpPr>
          <p:nvPr/>
        </p:nvSpPr>
        <p:spPr bwMode="auto">
          <a:xfrm>
            <a:off x="6451600" y="36115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7" name="Line 27"/>
          <p:cNvSpPr>
            <a:spLocks noChangeShapeType="1"/>
          </p:cNvSpPr>
          <p:nvPr/>
        </p:nvSpPr>
        <p:spPr bwMode="auto">
          <a:xfrm flipH="1">
            <a:off x="8629650" y="3611563"/>
            <a:ext cx="254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8" name="Line 28"/>
          <p:cNvSpPr>
            <a:spLocks noChangeShapeType="1"/>
          </p:cNvSpPr>
          <p:nvPr/>
        </p:nvSpPr>
        <p:spPr bwMode="auto">
          <a:xfrm>
            <a:off x="6451600" y="314960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9" name="Line 29"/>
          <p:cNvSpPr>
            <a:spLocks noChangeShapeType="1"/>
          </p:cNvSpPr>
          <p:nvPr/>
        </p:nvSpPr>
        <p:spPr bwMode="auto">
          <a:xfrm>
            <a:off x="6451600" y="2687638"/>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0" name="Line 30"/>
          <p:cNvSpPr>
            <a:spLocks noChangeShapeType="1"/>
          </p:cNvSpPr>
          <p:nvPr/>
        </p:nvSpPr>
        <p:spPr bwMode="auto">
          <a:xfrm>
            <a:off x="6451600" y="2225675"/>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1" name="Line 31"/>
          <p:cNvSpPr>
            <a:spLocks noChangeShapeType="1"/>
          </p:cNvSpPr>
          <p:nvPr/>
        </p:nvSpPr>
        <p:spPr bwMode="auto">
          <a:xfrm>
            <a:off x="6451600" y="176371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2" name="Line 32"/>
          <p:cNvSpPr>
            <a:spLocks noChangeShapeType="1"/>
          </p:cNvSpPr>
          <p:nvPr/>
        </p:nvSpPr>
        <p:spPr bwMode="auto">
          <a:xfrm>
            <a:off x="6451600" y="130175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3" name="Line 33"/>
          <p:cNvSpPr>
            <a:spLocks noChangeShapeType="1"/>
          </p:cNvSpPr>
          <p:nvPr/>
        </p:nvSpPr>
        <p:spPr bwMode="auto">
          <a:xfrm>
            <a:off x="6451600" y="839788"/>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4" name="Line 34"/>
          <p:cNvSpPr>
            <a:spLocks noChangeShapeType="1"/>
          </p:cNvSpPr>
          <p:nvPr/>
        </p:nvSpPr>
        <p:spPr bwMode="auto">
          <a:xfrm flipV="1">
            <a:off x="6451600" y="831850"/>
            <a:ext cx="3175" cy="277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5" name="Freeform 35"/>
          <p:cNvSpPr>
            <a:spLocks/>
          </p:cNvSpPr>
          <p:nvPr/>
        </p:nvSpPr>
        <p:spPr bwMode="auto">
          <a:xfrm>
            <a:off x="6473825" y="1219200"/>
            <a:ext cx="2078038" cy="2244725"/>
          </a:xfrm>
          <a:custGeom>
            <a:avLst/>
            <a:gdLst>
              <a:gd name="T0" fmla="*/ 28 w 2324"/>
              <a:gd name="T1" fmla="*/ 1648 h 1653"/>
              <a:gd name="T2" fmla="*/ 85 w 2324"/>
              <a:gd name="T3" fmla="*/ 1653 h 1653"/>
              <a:gd name="T4" fmla="*/ 136 w 2324"/>
              <a:gd name="T5" fmla="*/ 1653 h 1653"/>
              <a:gd name="T6" fmla="*/ 192 w 2324"/>
              <a:gd name="T7" fmla="*/ 1637 h 1653"/>
              <a:gd name="T8" fmla="*/ 249 w 2324"/>
              <a:gd name="T9" fmla="*/ 1616 h 1653"/>
              <a:gd name="T10" fmla="*/ 300 w 2324"/>
              <a:gd name="T11" fmla="*/ 1573 h 1653"/>
              <a:gd name="T12" fmla="*/ 357 w 2324"/>
              <a:gd name="T13" fmla="*/ 1531 h 1653"/>
              <a:gd name="T14" fmla="*/ 413 w 2324"/>
              <a:gd name="T15" fmla="*/ 1462 h 1653"/>
              <a:gd name="T16" fmla="*/ 464 w 2324"/>
              <a:gd name="T17" fmla="*/ 1313 h 1653"/>
              <a:gd name="T18" fmla="*/ 521 w 2324"/>
              <a:gd name="T19" fmla="*/ 1052 h 1653"/>
              <a:gd name="T20" fmla="*/ 578 w 2324"/>
              <a:gd name="T21" fmla="*/ 675 h 1653"/>
              <a:gd name="T22" fmla="*/ 629 w 2324"/>
              <a:gd name="T23" fmla="*/ 298 h 1653"/>
              <a:gd name="T24" fmla="*/ 686 w 2324"/>
              <a:gd name="T25" fmla="*/ 85 h 1653"/>
              <a:gd name="T26" fmla="*/ 742 w 2324"/>
              <a:gd name="T27" fmla="*/ 27 h 1653"/>
              <a:gd name="T28" fmla="*/ 793 w 2324"/>
              <a:gd name="T29" fmla="*/ 0 h 1653"/>
              <a:gd name="T30" fmla="*/ 850 w 2324"/>
              <a:gd name="T31" fmla="*/ 5 h 1653"/>
              <a:gd name="T32" fmla="*/ 901 w 2324"/>
              <a:gd name="T33" fmla="*/ 21 h 1653"/>
              <a:gd name="T34" fmla="*/ 958 w 2324"/>
              <a:gd name="T35" fmla="*/ 21 h 1653"/>
              <a:gd name="T36" fmla="*/ 1014 w 2324"/>
              <a:gd name="T37" fmla="*/ 21 h 1653"/>
              <a:gd name="T38" fmla="*/ 1065 w 2324"/>
              <a:gd name="T39" fmla="*/ 21 h 1653"/>
              <a:gd name="T40" fmla="*/ 1122 w 2324"/>
              <a:gd name="T41" fmla="*/ 16 h 1653"/>
              <a:gd name="T42" fmla="*/ 1179 w 2324"/>
              <a:gd name="T43" fmla="*/ 32 h 1653"/>
              <a:gd name="T44" fmla="*/ 1230 w 2324"/>
              <a:gd name="T45" fmla="*/ 32 h 1653"/>
              <a:gd name="T46" fmla="*/ 1287 w 2324"/>
              <a:gd name="T47" fmla="*/ 37 h 1653"/>
              <a:gd name="T48" fmla="*/ 1343 w 2324"/>
              <a:gd name="T49" fmla="*/ 37 h 1653"/>
              <a:gd name="T50" fmla="*/ 1394 w 2324"/>
              <a:gd name="T51" fmla="*/ 37 h 1653"/>
              <a:gd name="T52" fmla="*/ 1451 w 2324"/>
              <a:gd name="T53" fmla="*/ 37 h 1653"/>
              <a:gd name="T54" fmla="*/ 1508 w 2324"/>
              <a:gd name="T55" fmla="*/ 43 h 1653"/>
              <a:gd name="T56" fmla="*/ 1559 w 2324"/>
              <a:gd name="T57" fmla="*/ 37 h 1653"/>
              <a:gd name="T58" fmla="*/ 1615 w 2324"/>
              <a:gd name="T59" fmla="*/ 37 h 1653"/>
              <a:gd name="T60" fmla="*/ 1666 w 2324"/>
              <a:gd name="T61" fmla="*/ 37 h 1653"/>
              <a:gd name="T62" fmla="*/ 1723 w 2324"/>
              <a:gd name="T63" fmla="*/ 37 h 1653"/>
              <a:gd name="T64" fmla="*/ 1780 w 2324"/>
              <a:gd name="T65" fmla="*/ 32 h 1653"/>
              <a:gd name="T66" fmla="*/ 1831 w 2324"/>
              <a:gd name="T67" fmla="*/ 32 h 1653"/>
              <a:gd name="T68" fmla="*/ 1888 w 2324"/>
              <a:gd name="T69" fmla="*/ 37 h 1653"/>
              <a:gd name="T70" fmla="*/ 1944 w 2324"/>
              <a:gd name="T71" fmla="*/ 37 h 1653"/>
              <a:gd name="T72" fmla="*/ 1995 w 2324"/>
              <a:gd name="T73" fmla="*/ 37 h 1653"/>
              <a:gd name="T74" fmla="*/ 2052 w 2324"/>
              <a:gd name="T75" fmla="*/ 37 h 1653"/>
              <a:gd name="T76" fmla="*/ 2109 w 2324"/>
              <a:gd name="T77" fmla="*/ 37 h 1653"/>
              <a:gd name="T78" fmla="*/ 2160 w 2324"/>
              <a:gd name="T79" fmla="*/ 37 h 1653"/>
              <a:gd name="T80" fmla="*/ 2216 w 2324"/>
              <a:gd name="T81" fmla="*/ 37 h 1653"/>
              <a:gd name="T82" fmla="*/ 2273 w 2324"/>
              <a:gd name="T83" fmla="*/ 37 h 1653"/>
              <a:gd name="T84" fmla="*/ 2324 w 2324"/>
              <a:gd name="T85" fmla="*/ 37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653">
                <a:moveTo>
                  <a:pt x="0" y="1648"/>
                </a:moveTo>
                <a:lnTo>
                  <a:pt x="28" y="1648"/>
                </a:lnTo>
                <a:lnTo>
                  <a:pt x="56" y="1648"/>
                </a:lnTo>
                <a:lnTo>
                  <a:pt x="85" y="1653"/>
                </a:lnTo>
                <a:lnTo>
                  <a:pt x="113" y="1653"/>
                </a:lnTo>
                <a:lnTo>
                  <a:pt x="136" y="1653"/>
                </a:lnTo>
                <a:lnTo>
                  <a:pt x="164" y="1648"/>
                </a:lnTo>
                <a:lnTo>
                  <a:pt x="192" y="1637"/>
                </a:lnTo>
                <a:lnTo>
                  <a:pt x="221" y="1626"/>
                </a:lnTo>
                <a:lnTo>
                  <a:pt x="249" y="1616"/>
                </a:lnTo>
                <a:lnTo>
                  <a:pt x="277" y="1594"/>
                </a:lnTo>
                <a:lnTo>
                  <a:pt x="300" y="1573"/>
                </a:lnTo>
                <a:lnTo>
                  <a:pt x="328" y="1552"/>
                </a:lnTo>
                <a:lnTo>
                  <a:pt x="357" y="1531"/>
                </a:lnTo>
                <a:lnTo>
                  <a:pt x="385" y="1504"/>
                </a:lnTo>
                <a:lnTo>
                  <a:pt x="413" y="1462"/>
                </a:lnTo>
                <a:lnTo>
                  <a:pt x="436" y="1398"/>
                </a:lnTo>
                <a:lnTo>
                  <a:pt x="464" y="1313"/>
                </a:lnTo>
                <a:lnTo>
                  <a:pt x="493" y="1196"/>
                </a:lnTo>
                <a:lnTo>
                  <a:pt x="521" y="1052"/>
                </a:lnTo>
                <a:lnTo>
                  <a:pt x="550" y="872"/>
                </a:lnTo>
                <a:lnTo>
                  <a:pt x="578" y="675"/>
                </a:lnTo>
                <a:lnTo>
                  <a:pt x="601" y="478"/>
                </a:lnTo>
                <a:lnTo>
                  <a:pt x="629" y="298"/>
                </a:lnTo>
                <a:lnTo>
                  <a:pt x="657" y="176"/>
                </a:lnTo>
                <a:lnTo>
                  <a:pt x="686" y="85"/>
                </a:lnTo>
                <a:lnTo>
                  <a:pt x="714" y="53"/>
                </a:lnTo>
                <a:lnTo>
                  <a:pt x="742" y="27"/>
                </a:lnTo>
                <a:lnTo>
                  <a:pt x="765" y="5"/>
                </a:lnTo>
                <a:lnTo>
                  <a:pt x="793" y="0"/>
                </a:lnTo>
                <a:lnTo>
                  <a:pt x="822" y="5"/>
                </a:lnTo>
                <a:lnTo>
                  <a:pt x="850" y="5"/>
                </a:lnTo>
                <a:lnTo>
                  <a:pt x="878" y="11"/>
                </a:lnTo>
                <a:lnTo>
                  <a:pt x="901" y="21"/>
                </a:lnTo>
                <a:lnTo>
                  <a:pt x="929" y="16"/>
                </a:lnTo>
                <a:lnTo>
                  <a:pt x="958" y="21"/>
                </a:lnTo>
                <a:lnTo>
                  <a:pt x="986" y="21"/>
                </a:lnTo>
                <a:lnTo>
                  <a:pt x="1014" y="21"/>
                </a:lnTo>
                <a:lnTo>
                  <a:pt x="1043" y="27"/>
                </a:lnTo>
                <a:lnTo>
                  <a:pt x="1065" y="21"/>
                </a:lnTo>
                <a:lnTo>
                  <a:pt x="1094" y="21"/>
                </a:lnTo>
                <a:lnTo>
                  <a:pt x="1122" y="16"/>
                </a:lnTo>
                <a:lnTo>
                  <a:pt x="1151" y="21"/>
                </a:lnTo>
                <a:lnTo>
                  <a:pt x="1179" y="32"/>
                </a:lnTo>
                <a:lnTo>
                  <a:pt x="1207" y="32"/>
                </a:lnTo>
                <a:lnTo>
                  <a:pt x="1230" y="32"/>
                </a:lnTo>
                <a:lnTo>
                  <a:pt x="1258" y="32"/>
                </a:lnTo>
                <a:lnTo>
                  <a:pt x="1287" y="37"/>
                </a:lnTo>
                <a:lnTo>
                  <a:pt x="1315" y="37"/>
                </a:lnTo>
                <a:lnTo>
                  <a:pt x="1343" y="37"/>
                </a:lnTo>
                <a:lnTo>
                  <a:pt x="1366" y="37"/>
                </a:lnTo>
                <a:lnTo>
                  <a:pt x="1394" y="37"/>
                </a:lnTo>
                <a:lnTo>
                  <a:pt x="1423" y="37"/>
                </a:lnTo>
                <a:lnTo>
                  <a:pt x="1451" y="37"/>
                </a:lnTo>
                <a:lnTo>
                  <a:pt x="1479" y="43"/>
                </a:lnTo>
                <a:lnTo>
                  <a:pt x="1508" y="43"/>
                </a:lnTo>
                <a:lnTo>
                  <a:pt x="1530" y="37"/>
                </a:lnTo>
                <a:lnTo>
                  <a:pt x="1559" y="37"/>
                </a:lnTo>
                <a:lnTo>
                  <a:pt x="1587" y="37"/>
                </a:lnTo>
                <a:lnTo>
                  <a:pt x="1615" y="37"/>
                </a:lnTo>
                <a:lnTo>
                  <a:pt x="1644" y="37"/>
                </a:lnTo>
                <a:lnTo>
                  <a:pt x="1666" y="37"/>
                </a:lnTo>
                <a:lnTo>
                  <a:pt x="1695" y="37"/>
                </a:lnTo>
                <a:lnTo>
                  <a:pt x="1723" y="37"/>
                </a:lnTo>
                <a:lnTo>
                  <a:pt x="1751" y="37"/>
                </a:lnTo>
                <a:lnTo>
                  <a:pt x="1780" y="32"/>
                </a:lnTo>
                <a:lnTo>
                  <a:pt x="1808" y="32"/>
                </a:lnTo>
                <a:lnTo>
                  <a:pt x="1831" y="32"/>
                </a:lnTo>
                <a:lnTo>
                  <a:pt x="1859" y="32"/>
                </a:lnTo>
                <a:lnTo>
                  <a:pt x="1888" y="37"/>
                </a:lnTo>
                <a:lnTo>
                  <a:pt x="1916" y="37"/>
                </a:lnTo>
                <a:lnTo>
                  <a:pt x="1944" y="37"/>
                </a:lnTo>
                <a:lnTo>
                  <a:pt x="1973" y="37"/>
                </a:lnTo>
                <a:lnTo>
                  <a:pt x="1995" y="37"/>
                </a:lnTo>
                <a:lnTo>
                  <a:pt x="2024" y="37"/>
                </a:lnTo>
                <a:lnTo>
                  <a:pt x="2052" y="37"/>
                </a:lnTo>
                <a:lnTo>
                  <a:pt x="2080" y="37"/>
                </a:lnTo>
                <a:lnTo>
                  <a:pt x="2109" y="37"/>
                </a:lnTo>
                <a:lnTo>
                  <a:pt x="2131" y="37"/>
                </a:lnTo>
                <a:lnTo>
                  <a:pt x="2160" y="37"/>
                </a:lnTo>
                <a:lnTo>
                  <a:pt x="2188" y="37"/>
                </a:lnTo>
                <a:lnTo>
                  <a:pt x="2216" y="37"/>
                </a:lnTo>
                <a:lnTo>
                  <a:pt x="2245" y="37"/>
                </a:lnTo>
                <a:lnTo>
                  <a:pt x="2273" y="37"/>
                </a:lnTo>
                <a:lnTo>
                  <a:pt x="2296" y="37"/>
                </a:lnTo>
                <a:lnTo>
                  <a:pt x="2324" y="37"/>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6" name="Freeform 36"/>
          <p:cNvSpPr>
            <a:spLocks/>
          </p:cNvSpPr>
          <p:nvPr/>
        </p:nvSpPr>
        <p:spPr bwMode="auto">
          <a:xfrm>
            <a:off x="6473825" y="822325"/>
            <a:ext cx="2078038" cy="2481263"/>
          </a:xfrm>
          <a:custGeom>
            <a:avLst/>
            <a:gdLst>
              <a:gd name="T0" fmla="*/ 28 w 2324"/>
              <a:gd name="T1" fmla="*/ 1551 h 1567"/>
              <a:gd name="T2" fmla="*/ 85 w 2324"/>
              <a:gd name="T3" fmla="*/ 1551 h 1567"/>
              <a:gd name="T4" fmla="*/ 136 w 2324"/>
              <a:gd name="T5" fmla="*/ 1557 h 1567"/>
              <a:gd name="T6" fmla="*/ 192 w 2324"/>
              <a:gd name="T7" fmla="*/ 1567 h 1567"/>
              <a:gd name="T8" fmla="*/ 249 w 2324"/>
              <a:gd name="T9" fmla="*/ 1551 h 1567"/>
              <a:gd name="T10" fmla="*/ 300 w 2324"/>
              <a:gd name="T11" fmla="*/ 1488 h 1567"/>
              <a:gd name="T12" fmla="*/ 357 w 2324"/>
              <a:gd name="T13" fmla="*/ 1365 h 1567"/>
              <a:gd name="T14" fmla="*/ 413 w 2324"/>
              <a:gd name="T15" fmla="*/ 1185 h 1567"/>
              <a:gd name="T16" fmla="*/ 464 w 2324"/>
              <a:gd name="T17" fmla="*/ 946 h 1567"/>
              <a:gd name="T18" fmla="*/ 521 w 2324"/>
              <a:gd name="T19" fmla="*/ 685 h 1567"/>
              <a:gd name="T20" fmla="*/ 578 w 2324"/>
              <a:gd name="T21" fmla="*/ 462 h 1567"/>
              <a:gd name="T22" fmla="*/ 629 w 2324"/>
              <a:gd name="T23" fmla="*/ 303 h 1567"/>
              <a:gd name="T24" fmla="*/ 686 w 2324"/>
              <a:gd name="T25" fmla="*/ 196 h 1567"/>
              <a:gd name="T26" fmla="*/ 742 w 2324"/>
              <a:gd name="T27" fmla="*/ 133 h 1567"/>
              <a:gd name="T28" fmla="*/ 793 w 2324"/>
              <a:gd name="T29" fmla="*/ 74 h 1567"/>
              <a:gd name="T30" fmla="*/ 850 w 2324"/>
              <a:gd name="T31" fmla="*/ 32 h 1567"/>
              <a:gd name="T32" fmla="*/ 901 w 2324"/>
              <a:gd name="T33" fmla="*/ 10 h 1567"/>
              <a:gd name="T34" fmla="*/ 958 w 2324"/>
              <a:gd name="T35" fmla="*/ 5 h 1567"/>
              <a:gd name="T36" fmla="*/ 1014 w 2324"/>
              <a:gd name="T37" fmla="*/ 5 h 1567"/>
              <a:gd name="T38" fmla="*/ 1065 w 2324"/>
              <a:gd name="T39" fmla="*/ 10 h 1567"/>
              <a:gd name="T40" fmla="*/ 1122 w 2324"/>
              <a:gd name="T41" fmla="*/ 10 h 1567"/>
              <a:gd name="T42" fmla="*/ 1179 w 2324"/>
              <a:gd name="T43" fmla="*/ 16 h 1567"/>
              <a:gd name="T44" fmla="*/ 1230 w 2324"/>
              <a:gd name="T45" fmla="*/ 16 h 1567"/>
              <a:gd name="T46" fmla="*/ 1287 w 2324"/>
              <a:gd name="T47" fmla="*/ 21 h 1567"/>
              <a:gd name="T48" fmla="*/ 1343 w 2324"/>
              <a:gd name="T49" fmla="*/ 16 h 1567"/>
              <a:gd name="T50" fmla="*/ 1394 w 2324"/>
              <a:gd name="T51" fmla="*/ 16 h 1567"/>
              <a:gd name="T52" fmla="*/ 1451 w 2324"/>
              <a:gd name="T53" fmla="*/ 16 h 1567"/>
              <a:gd name="T54" fmla="*/ 1508 w 2324"/>
              <a:gd name="T55" fmla="*/ 10 h 1567"/>
              <a:gd name="T56" fmla="*/ 1559 w 2324"/>
              <a:gd name="T57" fmla="*/ 10 h 1567"/>
              <a:gd name="T58" fmla="*/ 1615 w 2324"/>
              <a:gd name="T59" fmla="*/ 10 h 1567"/>
              <a:gd name="T60" fmla="*/ 1666 w 2324"/>
              <a:gd name="T61" fmla="*/ 5 h 1567"/>
              <a:gd name="T62" fmla="*/ 1723 w 2324"/>
              <a:gd name="T63" fmla="*/ 10 h 1567"/>
              <a:gd name="T64" fmla="*/ 1780 w 2324"/>
              <a:gd name="T65" fmla="*/ 5 h 1567"/>
              <a:gd name="T66" fmla="*/ 1831 w 2324"/>
              <a:gd name="T67" fmla="*/ 5 h 1567"/>
              <a:gd name="T68" fmla="*/ 1888 w 2324"/>
              <a:gd name="T69" fmla="*/ 5 h 1567"/>
              <a:gd name="T70" fmla="*/ 1944 w 2324"/>
              <a:gd name="T71" fmla="*/ 5 h 1567"/>
              <a:gd name="T72" fmla="*/ 1995 w 2324"/>
              <a:gd name="T73" fmla="*/ 0 h 1567"/>
              <a:gd name="T74" fmla="*/ 2052 w 2324"/>
              <a:gd name="T75" fmla="*/ 0 h 1567"/>
              <a:gd name="T76" fmla="*/ 2109 w 2324"/>
              <a:gd name="T77" fmla="*/ 0 h 1567"/>
              <a:gd name="T78" fmla="*/ 2160 w 2324"/>
              <a:gd name="T79" fmla="*/ 0 h 1567"/>
              <a:gd name="T80" fmla="*/ 2216 w 2324"/>
              <a:gd name="T81" fmla="*/ 0 h 1567"/>
              <a:gd name="T82" fmla="*/ 2273 w 2324"/>
              <a:gd name="T83" fmla="*/ 0 h 1567"/>
              <a:gd name="T84" fmla="*/ 2324 w 2324"/>
              <a:gd name="T85" fmla="*/ 0 h 1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567">
                <a:moveTo>
                  <a:pt x="0" y="1551"/>
                </a:moveTo>
                <a:lnTo>
                  <a:pt x="28" y="1551"/>
                </a:lnTo>
                <a:lnTo>
                  <a:pt x="56" y="1551"/>
                </a:lnTo>
                <a:lnTo>
                  <a:pt x="85" y="1551"/>
                </a:lnTo>
                <a:lnTo>
                  <a:pt x="113" y="1551"/>
                </a:lnTo>
                <a:lnTo>
                  <a:pt x="136" y="1557"/>
                </a:lnTo>
                <a:lnTo>
                  <a:pt x="164" y="1562"/>
                </a:lnTo>
                <a:lnTo>
                  <a:pt x="192" y="1567"/>
                </a:lnTo>
                <a:lnTo>
                  <a:pt x="221" y="1562"/>
                </a:lnTo>
                <a:lnTo>
                  <a:pt x="249" y="1551"/>
                </a:lnTo>
                <a:lnTo>
                  <a:pt x="277" y="1530"/>
                </a:lnTo>
                <a:lnTo>
                  <a:pt x="300" y="1488"/>
                </a:lnTo>
                <a:lnTo>
                  <a:pt x="328" y="1440"/>
                </a:lnTo>
                <a:lnTo>
                  <a:pt x="357" y="1365"/>
                </a:lnTo>
                <a:lnTo>
                  <a:pt x="385" y="1280"/>
                </a:lnTo>
                <a:lnTo>
                  <a:pt x="413" y="1185"/>
                </a:lnTo>
                <a:lnTo>
                  <a:pt x="436" y="1068"/>
                </a:lnTo>
                <a:lnTo>
                  <a:pt x="464" y="946"/>
                </a:lnTo>
                <a:lnTo>
                  <a:pt x="493" y="813"/>
                </a:lnTo>
                <a:lnTo>
                  <a:pt x="521" y="685"/>
                </a:lnTo>
                <a:lnTo>
                  <a:pt x="550" y="568"/>
                </a:lnTo>
                <a:lnTo>
                  <a:pt x="578" y="462"/>
                </a:lnTo>
                <a:lnTo>
                  <a:pt x="601" y="366"/>
                </a:lnTo>
                <a:lnTo>
                  <a:pt x="629" y="303"/>
                </a:lnTo>
                <a:lnTo>
                  <a:pt x="657" y="249"/>
                </a:lnTo>
                <a:lnTo>
                  <a:pt x="686" y="196"/>
                </a:lnTo>
                <a:lnTo>
                  <a:pt x="714" y="159"/>
                </a:lnTo>
                <a:lnTo>
                  <a:pt x="742" y="133"/>
                </a:lnTo>
                <a:lnTo>
                  <a:pt x="765" y="101"/>
                </a:lnTo>
                <a:lnTo>
                  <a:pt x="793" y="74"/>
                </a:lnTo>
                <a:lnTo>
                  <a:pt x="822" y="58"/>
                </a:lnTo>
                <a:lnTo>
                  <a:pt x="850" y="32"/>
                </a:lnTo>
                <a:lnTo>
                  <a:pt x="878" y="21"/>
                </a:lnTo>
                <a:lnTo>
                  <a:pt x="901" y="10"/>
                </a:lnTo>
                <a:lnTo>
                  <a:pt x="929" y="5"/>
                </a:lnTo>
                <a:lnTo>
                  <a:pt x="958" y="5"/>
                </a:lnTo>
                <a:lnTo>
                  <a:pt x="986" y="5"/>
                </a:lnTo>
                <a:lnTo>
                  <a:pt x="1014" y="5"/>
                </a:lnTo>
                <a:lnTo>
                  <a:pt x="1043" y="5"/>
                </a:lnTo>
                <a:lnTo>
                  <a:pt x="1065" y="10"/>
                </a:lnTo>
                <a:lnTo>
                  <a:pt x="1094" y="10"/>
                </a:lnTo>
                <a:lnTo>
                  <a:pt x="1122" y="10"/>
                </a:lnTo>
                <a:lnTo>
                  <a:pt x="1151" y="16"/>
                </a:lnTo>
                <a:lnTo>
                  <a:pt x="1179" y="16"/>
                </a:lnTo>
                <a:lnTo>
                  <a:pt x="1207" y="16"/>
                </a:lnTo>
                <a:lnTo>
                  <a:pt x="1230" y="16"/>
                </a:lnTo>
                <a:lnTo>
                  <a:pt x="1258" y="21"/>
                </a:lnTo>
                <a:lnTo>
                  <a:pt x="1287" y="21"/>
                </a:lnTo>
                <a:lnTo>
                  <a:pt x="1315" y="21"/>
                </a:lnTo>
                <a:lnTo>
                  <a:pt x="1343" y="16"/>
                </a:lnTo>
                <a:lnTo>
                  <a:pt x="1366" y="16"/>
                </a:lnTo>
                <a:lnTo>
                  <a:pt x="1394" y="16"/>
                </a:lnTo>
                <a:lnTo>
                  <a:pt x="1423" y="16"/>
                </a:lnTo>
                <a:lnTo>
                  <a:pt x="1451" y="16"/>
                </a:lnTo>
                <a:lnTo>
                  <a:pt x="1479" y="16"/>
                </a:lnTo>
                <a:lnTo>
                  <a:pt x="1508" y="10"/>
                </a:lnTo>
                <a:lnTo>
                  <a:pt x="1530" y="10"/>
                </a:lnTo>
                <a:lnTo>
                  <a:pt x="1559" y="10"/>
                </a:lnTo>
                <a:lnTo>
                  <a:pt x="1587" y="10"/>
                </a:lnTo>
                <a:lnTo>
                  <a:pt x="1615" y="10"/>
                </a:lnTo>
                <a:lnTo>
                  <a:pt x="1644" y="5"/>
                </a:lnTo>
                <a:lnTo>
                  <a:pt x="1666" y="5"/>
                </a:lnTo>
                <a:lnTo>
                  <a:pt x="1695" y="10"/>
                </a:lnTo>
                <a:lnTo>
                  <a:pt x="1723" y="10"/>
                </a:lnTo>
                <a:lnTo>
                  <a:pt x="1751" y="5"/>
                </a:lnTo>
                <a:lnTo>
                  <a:pt x="1780" y="5"/>
                </a:lnTo>
                <a:lnTo>
                  <a:pt x="1808" y="10"/>
                </a:lnTo>
                <a:lnTo>
                  <a:pt x="1831" y="5"/>
                </a:lnTo>
                <a:lnTo>
                  <a:pt x="1859" y="5"/>
                </a:lnTo>
                <a:lnTo>
                  <a:pt x="1888" y="5"/>
                </a:lnTo>
                <a:lnTo>
                  <a:pt x="1916" y="5"/>
                </a:lnTo>
                <a:lnTo>
                  <a:pt x="1944" y="5"/>
                </a:lnTo>
                <a:lnTo>
                  <a:pt x="1973" y="0"/>
                </a:lnTo>
                <a:lnTo>
                  <a:pt x="1995" y="0"/>
                </a:lnTo>
                <a:lnTo>
                  <a:pt x="2024" y="0"/>
                </a:lnTo>
                <a:lnTo>
                  <a:pt x="2052" y="0"/>
                </a:lnTo>
                <a:lnTo>
                  <a:pt x="2080" y="0"/>
                </a:lnTo>
                <a:lnTo>
                  <a:pt x="2109" y="0"/>
                </a:lnTo>
                <a:lnTo>
                  <a:pt x="2131" y="0"/>
                </a:lnTo>
                <a:lnTo>
                  <a:pt x="2160" y="0"/>
                </a:lnTo>
                <a:lnTo>
                  <a:pt x="2188" y="0"/>
                </a:lnTo>
                <a:lnTo>
                  <a:pt x="2216" y="0"/>
                </a:lnTo>
                <a:lnTo>
                  <a:pt x="2245" y="5"/>
                </a:lnTo>
                <a:lnTo>
                  <a:pt x="2273" y="0"/>
                </a:lnTo>
                <a:lnTo>
                  <a:pt x="2296" y="0"/>
                </a:lnTo>
                <a:lnTo>
                  <a:pt x="2324" y="0"/>
                </a:lnTo>
              </a:path>
            </a:pathLst>
          </a:custGeom>
          <a:noFill/>
          <a:ln w="2540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7" name="Freeform 37"/>
          <p:cNvSpPr>
            <a:spLocks/>
          </p:cNvSpPr>
          <p:nvPr/>
        </p:nvSpPr>
        <p:spPr bwMode="auto">
          <a:xfrm>
            <a:off x="6469063" y="1331913"/>
            <a:ext cx="2078037" cy="2219325"/>
          </a:xfrm>
          <a:custGeom>
            <a:avLst/>
            <a:gdLst>
              <a:gd name="T0" fmla="*/ 28 w 2324"/>
              <a:gd name="T1" fmla="*/ 1658 h 1663"/>
              <a:gd name="T2" fmla="*/ 85 w 2324"/>
              <a:gd name="T3" fmla="*/ 1658 h 1663"/>
              <a:gd name="T4" fmla="*/ 136 w 2324"/>
              <a:gd name="T5" fmla="*/ 1653 h 1663"/>
              <a:gd name="T6" fmla="*/ 192 w 2324"/>
              <a:gd name="T7" fmla="*/ 1647 h 1663"/>
              <a:gd name="T8" fmla="*/ 249 w 2324"/>
              <a:gd name="T9" fmla="*/ 1647 h 1663"/>
              <a:gd name="T10" fmla="*/ 300 w 2324"/>
              <a:gd name="T11" fmla="*/ 1647 h 1663"/>
              <a:gd name="T12" fmla="*/ 357 w 2324"/>
              <a:gd name="T13" fmla="*/ 1653 h 1663"/>
              <a:gd name="T14" fmla="*/ 413 w 2324"/>
              <a:gd name="T15" fmla="*/ 1663 h 1663"/>
              <a:gd name="T16" fmla="*/ 464 w 2324"/>
              <a:gd name="T17" fmla="*/ 1642 h 1663"/>
              <a:gd name="T18" fmla="*/ 521 w 2324"/>
              <a:gd name="T19" fmla="*/ 1573 h 1663"/>
              <a:gd name="T20" fmla="*/ 578 w 2324"/>
              <a:gd name="T21" fmla="*/ 1446 h 1663"/>
              <a:gd name="T22" fmla="*/ 629 w 2324"/>
              <a:gd name="T23" fmla="*/ 1265 h 1663"/>
              <a:gd name="T24" fmla="*/ 686 w 2324"/>
              <a:gd name="T25" fmla="*/ 1047 h 1663"/>
              <a:gd name="T26" fmla="*/ 742 w 2324"/>
              <a:gd name="T27" fmla="*/ 787 h 1663"/>
              <a:gd name="T28" fmla="*/ 793 w 2324"/>
              <a:gd name="T29" fmla="*/ 526 h 1663"/>
              <a:gd name="T30" fmla="*/ 850 w 2324"/>
              <a:gd name="T31" fmla="*/ 314 h 1663"/>
              <a:gd name="T32" fmla="*/ 901 w 2324"/>
              <a:gd name="T33" fmla="*/ 181 h 1663"/>
              <a:gd name="T34" fmla="*/ 958 w 2324"/>
              <a:gd name="T35" fmla="*/ 74 h 1663"/>
              <a:gd name="T36" fmla="*/ 1014 w 2324"/>
              <a:gd name="T37" fmla="*/ 32 h 1663"/>
              <a:gd name="T38" fmla="*/ 1065 w 2324"/>
              <a:gd name="T39" fmla="*/ 5 h 1663"/>
              <a:gd name="T40" fmla="*/ 1122 w 2324"/>
              <a:gd name="T41" fmla="*/ 5 h 1663"/>
              <a:gd name="T42" fmla="*/ 1179 w 2324"/>
              <a:gd name="T43" fmla="*/ 0 h 1663"/>
              <a:gd name="T44" fmla="*/ 1230 w 2324"/>
              <a:gd name="T45" fmla="*/ 5 h 1663"/>
              <a:gd name="T46" fmla="*/ 1287 w 2324"/>
              <a:gd name="T47" fmla="*/ 16 h 1663"/>
              <a:gd name="T48" fmla="*/ 1343 w 2324"/>
              <a:gd name="T49" fmla="*/ 11 h 1663"/>
              <a:gd name="T50" fmla="*/ 1394 w 2324"/>
              <a:gd name="T51" fmla="*/ 5 h 1663"/>
              <a:gd name="T52" fmla="*/ 1451 w 2324"/>
              <a:gd name="T53" fmla="*/ 5 h 1663"/>
              <a:gd name="T54" fmla="*/ 1508 w 2324"/>
              <a:gd name="T55" fmla="*/ 5 h 1663"/>
              <a:gd name="T56" fmla="*/ 1559 w 2324"/>
              <a:gd name="T57" fmla="*/ 0 h 1663"/>
              <a:gd name="T58" fmla="*/ 1615 w 2324"/>
              <a:gd name="T59" fmla="*/ 0 h 1663"/>
              <a:gd name="T60" fmla="*/ 1666 w 2324"/>
              <a:gd name="T61" fmla="*/ 5 h 1663"/>
              <a:gd name="T62" fmla="*/ 1723 w 2324"/>
              <a:gd name="T63" fmla="*/ 0 h 1663"/>
              <a:gd name="T64" fmla="*/ 1780 w 2324"/>
              <a:gd name="T65" fmla="*/ 0 h 1663"/>
              <a:gd name="T66" fmla="*/ 1831 w 2324"/>
              <a:gd name="T67" fmla="*/ 5 h 1663"/>
              <a:gd name="T68" fmla="*/ 1888 w 2324"/>
              <a:gd name="T69" fmla="*/ 0 h 1663"/>
              <a:gd name="T70" fmla="*/ 1944 w 2324"/>
              <a:gd name="T71" fmla="*/ 5 h 1663"/>
              <a:gd name="T72" fmla="*/ 1995 w 2324"/>
              <a:gd name="T73" fmla="*/ 5 h 1663"/>
              <a:gd name="T74" fmla="*/ 2052 w 2324"/>
              <a:gd name="T75" fmla="*/ 5 h 1663"/>
              <a:gd name="T76" fmla="*/ 2109 w 2324"/>
              <a:gd name="T77" fmla="*/ 5 h 1663"/>
              <a:gd name="T78" fmla="*/ 2160 w 2324"/>
              <a:gd name="T79" fmla="*/ 5 h 1663"/>
              <a:gd name="T80" fmla="*/ 2216 w 2324"/>
              <a:gd name="T81" fmla="*/ 11 h 1663"/>
              <a:gd name="T82" fmla="*/ 2273 w 2324"/>
              <a:gd name="T83" fmla="*/ 5 h 1663"/>
              <a:gd name="T84" fmla="*/ 2324 w 2324"/>
              <a:gd name="T85" fmla="*/ 5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663">
                <a:moveTo>
                  <a:pt x="0" y="1663"/>
                </a:moveTo>
                <a:lnTo>
                  <a:pt x="28" y="1658"/>
                </a:lnTo>
                <a:lnTo>
                  <a:pt x="56" y="1658"/>
                </a:lnTo>
                <a:lnTo>
                  <a:pt x="85" y="1658"/>
                </a:lnTo>
                <a:lnTo>
                  <a:pt x="113" y="1653"/>
                </a:lnTo>
                <a:lnTo>
                  <a:pt x="136" y="1653"/>
                </a:lnTo>
                <a:lnTo>
                  <a:pt x="164" y="1653"/>
                </a:lnTo>
                <a:lnTo>
                  <a:pt x="192" y="1647"/>
                </a:lnTo>
                <a:lnTo>
                  <a:pt x="221" y="1647"/>
                </a:lnTo>
                <a:lnTo>
                  <a:pt x="249" y="1647"/>
                </a:lnTo>
                <a:lnTo>
                  <a:pt x="277" y="1642"/>
                </a:lnTo>
                <a:lnTo>
                  <a:pt x="300" y="1647"/>
                </a:lnTo>
                <a:lnTo>
                  <a:pt x="328" y="1647"/>
                </a:lnTo>
                <a:lnTo>
                  <a:pt x="357" y="1653"/>
                </a:lnTo>
                <a:lnTo>
                  <a:pt x="385" y="1658"/>
                </a:lnTo>
                <a:lnTo>
                  <a:pt x="413" y="1663"/>
                </a:lnTo>
                <a:lnTo>
                  <a:pt x="436" y="1658"/>
                </a:lnTo>
                <a:lnTo>
                  <a:pt x="464" y="1642"/>
                </a:lnTo>
                <a:lnTo>
                  <a:pt x="493" y="1616"/>
                </a:lnTo>
                <a:lnTo>
                  <a:pt x="521" y="1573"/>
                </a:lnTo>
                <a:lnTo>
                  <a:pt x="550" y="1520"/>
                </a:lnTo>
                <a:lnTo>
                  <a:pt x="578" y="1446"/>
                </a:lnTo>
                <a:lnTo>
                  <a:pt x="601" y="1360"/>
                </a:lnTo>
                <a:lnTo>
                  <a:pt x="629" y="1265"/>
                </a:lnTo>
                <a:lnTo>
                  <a:pt x="657" y="1159"/>
                </a:lnTo>
                <a:lnTo>
                  <a:pt x="686" y="1047"/>
                </a:lnTo>
                <a:lnTo>
                  <a:pt x="714" y="919"/>
                </a:lnTo>
                <a:lnTo>
                  <a:pt x="742" y="787"/>
                </a:lnTo>
                <a:lnTo>
                  <a:pt x="765" y="654"/>
                </a:lnTo>
                <a:lnTo>
                  <a:pt x="793" y="526"/>
                </a:lnTo>
                <a:lnTo>
                  <a:pt x="822" y="404"/>
                </a:lnTo>
                <a:lnTo>
                  <a:pt x="850" y="314"/>
                </a:lnTo>
                <a:lnTo>
                  <a:pt x="878" y="239"/>
                </a:lnTo>
                <a:lnTo>
                  <a:pt x="901" y="181"/>
                </a:lnTo>
                <a:lnTo>
                  <a:pt x="929" y="122"/>
                </a:lnTo>
                <a:lnTo>
                  <a:pt x="958" y="74"/>
                </a:lnTo>
                <a:lnTo>
                  <a:pt x="986" y="53"/>
                </a:lnTo>
                <a:lnTo>
                  <a:pt x="1014" y="32"/>
                </a:lnTo>
                <a:lnTo>
                  <a:pt x="1043" y="11"/>
                </a:lnTo>
                <a:lnTo>
                  <a:pt x="1065" y="5"/>
                </a:lnTo>
                <a:lnTo>
                  <a:pt x="1094" y="5"/>
                </a:lnTo>
                <a:lnTo>
                  <a:pt x="1122" y="5"/>
                </a:lnTo>
                <a:lnTo>
                  <a:pt x="1151" y="0"/>
                </a:lnTo>
                <a:lnTo>
                  <a:pt x="1179" y="0"/>
                </a:lnTo>
                <a:lnTo>
                  <a:pt x="1207" y="0"/>
                </a:lnTo>
                <a:lnTo>
                  <a:pt x="1230" y="5"/>
                </a:lnTo>
                <a:lnTo>
                  <a:pt x="1258" y="11"/>
                </a:lnTo>
                <a:lnTo>
                  <a:pt x="1287" y="16"/>
                </a:lnTo>
                <a:lnTo>
                  <a:pt x="1315" y="16"/>
                </a:lnTo>
                <a:lnTo>
                  <a:pt x="1343" y="11"/>
                </a:lnTo>
                <a:lnTo>
                  <a:pt x="1366" y="11"/>
                </a:lnTo>
                <a:lnTo>
                  <a:pt x="1394" y="5"/>
                </a:lnTo>
                <a:lnTo>
                  <a:pt x="1423" y="5"/>
                </a:lnTo>
                <a:lnTo>
                  <a:pt x="1451" y="5"/>
                </a:lnTo>
                <a:lnTo>
                  <a:pt x="1479" y="5"/>
                </a:lnTo>
                <a:lnTo>
                  <a:pt x="1508" y="5"/>
                </a:lnTo>
                <a:lnTo>
                  <a:pt x="1530" y="0"/>
                </a:lnTo>
                <a:lnTo>
                  <a:pt x="1559" y="0"/>
                </a:lnTo>
                <a:lnTo>
                  <a:pt x="1587" y="0"/>
                </a:lnTo>
                <a:lnTo>
                  <a:pt x="1615" y="0"/>
                </a:lnTo>
                <a:lnTo>
                  <a:pt x="1644" y="0"/>
                </a:lnTo>
                <a:lnTo>
                  <a:pt x="1666" y="5"/>
                </a:lnTo>
                <a:lnTo>
                  <a:pt x="1695" y="0"/>
                </a:lnTo>
                <a:lnTo>
                  <a:pt x="1723" y="0"/>
                </a:lnTo>
                <a:lnTo>
                  <a:pt x="1751" y="5"/>
                </a:lnTo>
                <a:lnTo>
                  <a:pt x="1780" y="0"/>
                </a:lnTo>
                <a:lnTo>
                  <a:pt x="1808" y="5"/>
                </a:lnTo>
                <a:lnTo>
                  <a:pt x="1831" y="5"/>
                </a:lnTo>
                <a:lnTo>
                  <a:pt x="1859" y="5"/>
                </a:lnTo>
                <a:lnTo>
                  <a:pt x="1888" y="0"/>
                </a:lnTo>
                <a:lnTo>
                  <a:pt x="1916" y="5"/>
                </a:lnTo>
                <a:lnTo>
                  <a:pt x="1944" y="5"/>
                </a:lnTo>
                <a:lnTo>
                  <a:pt x="1973" y="5"/>
                </a:lnTo>
                <a:lnTo>
                  <a:pt x="1995" y="5"/>
                </a:lnTo>
                <a:lnTo>
                  <a:pt x="2024" y="5"/>
                </a:lnTo>
                <a:lnTo>
                  <a:pt x="2052" y="5"/>
                </a:lnTo>
                <a:lnTo>
                  <a:pt x="2080" y="11"/>
                </a:lnTo>
                <a:lnTo>
                  <a:pt x="2109" y="5"/>
                </a:lnTo>
                <a:lnTo>
                  <a:pt x="2131" y="5"/>
                </a:lnTo>
                <a:lnTo>
                  <a:pt x="2160" y="5"/>
                </a:lnTo>
                <a:lnTo>
                  <a:pt x="2188" y="0"/>
                </a:lnTo>
                <a:lnTo>
                  <a:pt x="2216" y="11"/>
                </a:lnTo>
                <a:lnTo>
                  <a:pt x="2245" y="5"/>
                </a:lnTo>
                <a:lnTo>
                  <a:pt x="2273" y="5"/>
                </a:lnTo>
                <a:lnTo>
                  <a:pt x="2296" y="5"/>
                </a:lnTo>
                <a:lnTo>
                  <a:pt x="2324" y="5"/>
                </a:lnTo>
              </a:path>
            </a:pathLst>
          </a:custGeom>
          <a:noFill/>
          <a:ln w="22225">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8" name="Text Box 38"/>
          <p:cNvSpPr txBox="1">
            <a:spLocks noChangeArrowheads="1"/>
          </p:cNvSpPr>
          <p:nvPr/>
        </p:nvSpPr>
        <p:spPr bwMode="auto">
          <a:xfrm>
            <a:off x="7445375" y="3227388"/>
            <a:ext cx="1708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600">
                <a:solidFill>
                  <a:srgbClr val="000000"/>
                </a:solidFill>
                <a:latin typeface="Times New Roman" pitchFamily="18" charset="0"/>
                <a:cs typeface="+mn-cs"/>
              </a:rPr>
              <a:t>Hand at rest</a:t>
            </a:r>
          </a:p>
        </p:txBody>
      </p:sp>
      <p:sp>
        <p:nvSpPr>
          <p:cNvPr id="245799" name="Text Box 39"/>
          <p:cNvSpPr txBox="1">
            <a:spLocks noChangeArrowheads="1"/>
          </p:cNvSpPr>
          <p:nvPr/>
        </p:nvSpPr>
        <p:spPr bwMode="auto">
          <a:xfrm>
            <a:off x="7626350" y="2363788"/>
            <a:ext cx="13493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600">
                <a:solidFill>
                  <a:srgbClr val="000000"/>
                </a:solidFill>
                <a:latin typeface="Times New Roman" pitchFamily="18" charset="0"/>
                <a:cs typeface="+mn-cs"/>
              </a:rPr>
              <a:t>Hand moving to shoulder level</a:t>
            </a:r>
          </a:p>
        </p:txBody>
      </p:sp>
      <p:sp>
        <p:nvSpPr>
          <p:cNvPr id="245800" name="Text Box 40"/>
          <p:cNvSpPr txBox="1">
            <a:spLocks noChangeArrowheads="1"/>
          </p:cNvSpPr>
          <p:nvPr/>
        </p:nvSpPr>
        <p:spPr bwMode="auto">
          <a:xfrm>
            <a:off x="7915275" y="1741488"/>
            <a:ext cx="10318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600">
                <a:solidFill>
                  <a:srgbClr val="000000"/>
                </a:solidFill>
                <a:latin typeface="Times New Roman" pitchFamily="18" charset="0"/>
                <a:cs typeface="+mn-cs"/>
              </a:rPr>
              <a:t>Steady pointing</a:t>
            </a:r>
          </a:p>
        </p:txBody>
      </p:sp>
      <p:sp>
        <p:nvSpPr>
          <p:cNvPr id="245801" name="Line 41"/>
          <p:cNvSpPr>
            <a:spLocks noChangeShapeType="1"/>
          </p:cNvSpPr>
          <p:nvPr/>
        </p:nvSpPr>
        <p:spPr bwMode="auto">
          <a:xfrm flipH="1" flipV="1">
            <a:off x="7727950" y="1470025"/>
            <a:ext cx="165100" cy="315913"/>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2" name="Line 42"/>
          <p:cNvSpPr>
            <a:spLocks noChangeShapeType="1"/>
          </p:cNvSpPr>
          <p:nvPr/>
        </p:nvSpPr>
        <p:spPr bwMode="auto">
          <a:xfrm flipH="1" flipV="1">
            <a:off x="7329488" y="2355850"/>
            <a:ext cx="228600" cy="136525"/>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3" name="Line 43"/>
          <p:cNvSpPr>
            <a:spLocks noChangeShapeType="1"/>
          </p:cNvSpPr>
          <p:nvPr/>
        </p:nvSpPr>
        <p:spPr bwMode="auto">
          <a:xfrm flipH="1">
            <a:off x="7021513" y="3362325"/>
            <a:ext cx="357187" cy="130175"/>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4" name="Line 44"/>
          <p:cNvSpPr>
            <a:spLocks noChangeShapeType="1"/>
          </p:cNvSpPr>
          <p:nvPr/>
        </p:nvSpPr>
        <p:spPr bwMode="auto">
          <a:xfrm flipV="1">
            <a:off x="6423025" y="3895725"/>
            <a:ext cx="3175" cy="27781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5" name="Line 45"/>
          <p:cNvSpPr>
            <a:spLocks noChangeShapeType="1"/>
          </p:cNvSpPr>
          <p:nvPr/>
        </p:nvSpPr>
        <p:spPr bwMode="auto">
          <a:xfrm>
            <a:off x="6423025" y="6673850"/>
            <a:ext cx="22034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6" name="Line 46"/>
          <p:cNvSpPr>
            <a:spLocks noChangeShapeType="1"/>
          </p:cNvSpPr>
          <p:nvPr/>
        </p:nvSpPr>
        <p:spPr bwMode="auto">
          <a:xfrm flipV="1">
            <a:off x="6423025" y="3895725"/>
            <a:ext cx="3175" cy="27781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7" name="Line 47"/>
          <p:cNvSpPr>
            <a:spLocks noChangeShapeType="1"/>
          </p:cNvSpPr>
          <p:nvPr/>
        </p:nvSpPr>
        <p:spPr bwMode="auto">
          <a:xfrm flipV="1">
            <a:off x="6423025" y="6632575"/>
            <a:ext cx="3175"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8" name="Line 48"/>
          <p:cNvSpPr>
            <a:spLocks noChangeShapeType="1"/>
          </p:cNvSpPr>
          <p:nvPr/>
        </p:nvSpPr>
        <p:spPr bwMode="auto">
          <a:xfrm>
            <a:off x="6423025" y="3902075"/>
            <a:ext cx="3175"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9" name="Rectangle 49"/>
          <p:cNvSpPr>
            <a:spLocks noChangeArrowheads="1"/>
          </p:cNvSpPr>
          <p:nvPr/>
        </p:nvSpPr>
        <p:spPr bwMode="auto">
          <a:xfrm>
            <a:off x="6408738" y="6694488"/>
            <a:ext cx="96837"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0</a:t>
            </a:r>
          </a:p>
        </p:txBody>
      </p:sp>
      <p:sp>
        <p:nvSpPr>
          <p:cNvPr id="245810" name="Line 50"/>
          <p:cNvSpPr>
            <a:spLocks noChangeShapeType="1"/>
          </p:cNvSpPr>
          <p:nvPr/>
        </p:nvSpPr>
        <p:spPr bwMode="auto">
          <a:xfrm flipV="1">
            <a:off x="6667500"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11" name="Rectangle 51"/>
          <p:cNvSpPr>
            <a:spLocks noChangeArrowheads="1"/>
          </p:cNvSpPr>
          <p:nvPr/>
        </p:nvSpPr>
        <p:spPr bwMode="auto">
          <a:xfrm>
            <a:off x="6630988" y="6694488"/>
            <a:ext cx="192087"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10</a:t>
            </a:r>
          </a:p>
        </p:txBody>
      </p:sp>
      <p:sp>
        <p:nvSpPr>
          <p:cNvPr id="245812" name="Line 52"/>
          <p:cNvSpPr>
            <a:spLocks noChangeShapeType="1"/>
          </p:cNvSpPr>
          <p:nvPr/>
        </p:nvSpPr>
        <p:spPr bwMode="auto">
          <a:xfrm flipV="1">
            <a:off x="6911975"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13" name="Rectangle 53"/>
          <p:cNvSpPr>
            <a:spLocks noChangeArrowheads="1"/>
          </p:cNvSpPr>
          <p:nvPr/>
        </p:nvSpPr>
        <p:spPr bwMode="auto">
          <a:xfrm>
            <a:off x="6875463"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20</a:t>
            </a:r>
          </a:p>
        </p:txBody>
      </p:sp>
      <p:sp>
        <p:nvSpPr>
          <p:cNvPr id="245814" name="Line 54"/>
          <p:cNvSpPr>
            <a:spLocks noChangeShapeType="1"/>
          </p:cNvSpPr>
          <p:nvPr/>
        </p:nvSpPr>
        <p:spPr bwMode="auto">
          <a:xfrm flipV="1">
            <a:off x="7153275" y="6632575"/>
            <a:ext cx="3175"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15" name="Rectangle 55"/>
          <p:cNvSpPr>
            <a:spLocks noChangeArrowheads="1"/>
          </p:cNvSpPr>
          <p:nvPr/>
        </p:nvSpPr>
        <p:spPr bwMode="auto">
          <a:xfrm>
            <a:off x="7119938"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30</a:t>
            </a:r>
          </a:p>
        </p:txBody>
      </p:sp>
      <p:sp>
        <p:nvSpPr>
          <p:cNvPr id="245816" name="Line 56"/>
          <p:cNvSpPr>
            <a:spLocks noChangeShapeType="1"/>
          </p:cNvSpPr>
          <p:nvPr/>
        </p:nvSpPr>
        <p:spPr bwMode="auto">
          <a:xfrm flipV="1">
            <a:off x="7397750"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17" name="Rectangle 57"/>
          <p:cNvSpPr>
            <a:spLocks noChangeArrowheads="1"/>
          </p:cNvSpPr>
          <p:nvPr/>
        </p:nvSpPr>
        <p:spPr bwMode="auto">
          <a:xfrm>
            <a:off x="7364413"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40</a:t>
            </a:r>
          </a:p>
        </p:txBody>
      </p:sp>
      <p:sp>
        <p:nvSpPr>
          <p:cNvPr id="245818" name="Line 58"/>
          <p:cNvSpPr>
            <a:spLocks noChangeShapeType="1"/>
          </p:cNvSpPr>
          <p:nvPr/>
        </p:nvSpPr>
        <p:spPr bwMode="auto">
          <a:xfrm flipV="1">
            <a:off x="7645400" y="6632575"/>
            <a:ext cx="3175"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19" name="Rectangle 59"/>
          <p:cNvSpPr>
            <a:spLocks noChangeArrowheads="1"/>
          </p:cNvSpPr>
          <p:nvPr/>
        </p:nvSpPr>
        <p:spPr bwMode="auto">
          <a:xfrm>
            <a:off x="7612063" y="6694488"/>
            <a:ext cx="192087"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50</a:t>
            </a:r>
          </a:p>
        </p:txBody>
      </p:sp>
      <p:sp>
        <p:nvSpPr>
          <p:cNvPr id="245820" name="Line 60"/>
          <p:cNvSpPr>
            <a:spLocks noChangeShapeType="1"/>
          </p:cNvSpPr>
          <p:nvPr/>
        </p:nvSpPr>
        <p:spPr bwMode="auto">
          <a:xfrm flipV="1">
            <a:off x="7889875"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21" name="Rectangle 61"/>
          <p:cNvSpPr>
            <a:spLocks noChangeArrowheads="1"/>
          </p:cNvSpPr>
          <p:nvPr/>
        </p:nvSpPr>
        <p:spPr bwMode="auto">
          <a:xfrm>
            <a:off x="7853363"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60</a:t>
            </a:r>
          </a:p>
        </p:txBody>
      </p:sp>
      <p:sp>
        <p:nvSpPr>
          <p:cNvPr id="245822" name="Line 62"/>
          <p:cNvSpPr>
            <a:spLocks noChangeShapeType="1"/>
          </p:cNvSpPr>
          <p:nvPr/>
        </p:nvSpPr>
        <p:spPr bwMode="auto">
          <a:xfrm flipV="1">
            <a:off x="8134350"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23" name="Rectangle 63"/>
          <p:cNvSpPr>
            <a:spLocks noChangeArrowheads="1"/>
          </p:cNvSpPr>
          <p:nvPr/>
        </p:nvSpPr>
        <p:spPr bwMode="auto">
          <a:xfrm>
            <a:off x="8101013" y="6694488"/>
            <a:ext cx="192087"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70</a:t>
            </a:r>
          </a:p>
        </p:txBody>
      </p:sp>
      <p:sp>
        <p:nvSpPr>
          <p:cNvPr id="245824" name="Line 64"/>
          <p:cNvSpPr>
            <a:spLocks noChangeShapeType="1"/>
          </p:cNvSpPr>
          <p:nvPr/>
        </p:nvSpPr>
        <p:spPr bwMode="auto">
          <a:xfrm flipV="1">
            <a:off x="8375650" y="6632575"/>
            <a:ext cx="3175"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25" name="Rectangle 65"/>
          <p:cNvSpPr>
            <a:spLocks noChangeArrowheads="1"/>
          </p:cNvSpPr>
          <p:nvPr/>
        </p:nvSpPr>
        <p:spPr bwMode="auto">
          <a:xfrm>
            <a:off x="8342313"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80</a:t>
            </a:r>
          </a:p>
        </p:txBody>
      </p:sp>
      <p:sp>
        <p:nvSpPr>
          <p:cNvPr id="245826" name="Line 66"/>
          <p:cNvSpPr>
            <a:spLocks noChangeShapeType="1"/>
          </p:cNvSpPr>
          <p:nvPr/>
        </p:nvSpPr>
        <p:spPr bwMode="auto">
          <a:xfrm flipV="1">
            <a:off x="8626475"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27" name="Rectangle 67"/>
          <p:cNvSpPr>
            <a:spLocks noChangeArrowheads="1"/>
          </p:cNvSpPr>
          <p:nvPr/>
        </p:nvSpPr>
        <p:spPr bwMode="auto">
          <a:xfrm>
            <a:off x="8589963"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90</a:t>
            </a:r>
          </a:p>
        </p:txBody>
      </p:sp>
      <p:sp>
        <p:nvSpPr>
          <p:cNvPr id="245828" name="Line 68"/>
          <p:cNvSpPr>
            <a:spLocks noChangeShapeType="1"/>
          </p:cNvSpPr>
          <p:nvPr/>
        </p:nvSpPr>
        <p:spPr bwMode="auto">
          <a:xfrm>
            <a:off x="6423025" y="667385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29" name="Line 69"/>
          <p:cNvSpPr>
            <a:spLocks noChangeShapeType="1"/>
          </p:cNvSpPr>
          <p:nvPr/>
        </p:nvSpPr>
        <p:spPr bwMode="auto">
          <a:xfrm flipH="1">
            <a:off x="8601075" y="6673850"/>
            <a:ext cx="254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0" name="Line 70"/>
          <p:cNvSpPr>
            <a:spLocks noChangeShapeType="1"/>
          </p:cNvSpPr>
          <p:nvPr/>
        </p:nvSpPr>
        <p:spPr bwMode="auto">
          <a:xfrm>
            <a:off x="6423025" y="6211888"/>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1" name="Line 71"/>
          <p:cNvSpPr>
            <a:spLocks noChangeShapeType="1"/>
          </p:cNvSpPr>
          <p:nvPr/>
        </p:nvSpPr>
        <p:spPr bwMode="auto">
          <a:xfrm>
            <a:off x="6423025" y="5749925"/>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2" name="Line 72"/>
          <p:cNvSpPr>
            <a:spLocks noChangeShapeType="1"/>
          </p:cNvSpPr>
          <p:nvPr/>
        </p:nvSpPr>
        <p:spPr bwMode="auto">
          <a:xfrm>
            <a:off x="6423025" y="52879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3" name="Line 73"/>
          <p:cNvSpPr>
            <a:spLocks noChangeShapeType="1"/>
          </p:cNvSpPr>
          <p:nvPr/>
        </p:nvSpPr>
        <p:spPr bwMode="auto">
          <a:xfrm>
            <a:off x="6423025" y="482600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4" name="Line 74"/>
          <p:cNvSpPr>
            <a:spLocks noChangeShapeType="1"/>
          </p:cNvSpPr>
          <p:nvPr/>
        </p:nvSpPr>
        <p:spPr bwMode="auto">
          <a:xfrm>
            <a:off x="6423025" y="4364038"/>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5" name="Line 75"/>
          <p:cNvSpPr>
            <a:spLocks noChangeShapeType="1"/>
          </p:cNvSpPr>
          <p:nvPr/>
        </p:nvSpPr>
        <p:spPr bwMode="auto">
          <a:xfrm>
            <a:off x="6423025" y="3902075"/>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6" name="Line 76"/>
          <p:cNvSpPr>
            <a:spLocks noChangeShapeType="1"/>
          </p:cNvSpPr>
          <p:nvPr/>
        </p:nvSpPr>
        <p:spPr bwMode="auto">
          <a:xfrm flipV="1">
            <a:off x="6423025" y="3895725"/>
            <a:ext cx="3175" cy="27781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7" name="Freeform 77"/>
          <p:cNvSpPr>
            <a:spLocks/>
          </p:cNvSpPr>
          <p:nvPr/>
        </p:nvSpPr>
        <p:spPr bwMode="auto">
          <a:xfrm>
            <a:off x="6445250" y="4102100"/>
            <a:ext cx="2079625" cy="2263775"/>
          </a:xfrm>
          <a:custGeom>
            <a:avLst/>
            <a:gdLst>
              <a:gd name="T0" fmla="*/ 28 w 2324"/>
              <a:gd name="T1" fmla="*/ 1636 h 1636"/>
              <a:gd name="T2" fmla="*/ 85 w 2324"/>
              <a:gd name="T3" fmla="*/ 1631 h 1636"/>
              <a:gd name="T4" fmla="*/ 136 w 2324"/>
              <a:gd name="T5" fmla="*/ 1631 h 1636"/>
              <a:gd name="T6" fmla="*/ 192 w 2324"/>
              <a:gd name="T7" fmla="*/ 1631 h 1636"/>
              <a:gd name="T8" fmla="*/ 249 w 2324"/>
              <a:gd name="T9" fmla="*/ 1631 h 1636"/>
              <a:gd name="T10" fmla="*/ 300 w 2324"/>
              <a:gd name="T11" fmla="*/ 1631 h 1636"/>
              <a:gd name="T12" fmla="*/ 357 w 2324"/>
              <a:gd name="T13" fmla="*/ 1631 h 1636"/>
              <a:gd name="T14" fmla="*/ 413 w 2324"/>
              <a:gd name="T15" fmla="*/ 1610 h 1636"/>
              <a:gd name="T16" fmla="*/ 464 w 2324"/>
              <a:gd name="T17" fmla="*/ 1567 h 1636"/>
              <a:gd name="T18" fmla="*/ 521 w 2324"/>
              <a:gd name="T19" fmla="*/ 1493 h 1636"/>
              <a:gd name="T20" fmla="*/ 578 w 2324"/>
              <a:gd name="T21" fmla="*/ 1403 h 1636"/>
              <a:gd name="T22" fmla="*/ 629 w 2324"/>
              <a:gd name="T23" fmla="*/ 1270 h 1636"/>
              <a:gd name="T24" fmla="*/ 686 w 2324"/>
              <a:gd name="T25" fmla="*/ 1110 h 1636"/>
              <a:gd name="T26" fmla="*/ 742 w 2324"/>
              <a:gd name="T27" fmla="*/ 930 h 1636"/>
              <a:gd name="T28" fmla="*/ 793 w 2324"/>
              <a:gd name="T29" fmla="*/ 754 h 1636"/>
              <a:gd name="T30" fmla="*/ 850 w 2324"/>
              <a:gd name="T31" fmla="*/ 637 h 1636"/>
              <a:gd name="T32" fmla="*/ 901 w 2324"/>
              <a:gd name="T33" fmla="*/ 558 h 1636"/>
              <a:gd name="T34" fmla="*/ 958 w 2324"/>
              <a:gd name="T35" fmla="*/ 494 h 1636"/>
              <a:gd name="T36" fmla="*/ 1014 w 2324"/>
              <a:gd name="T37" fmla="*/ 425 h 1636"/>
              <a:gd name="T38" fmla="*/ 1065 w 2324"/>
              <a:gd name="T39" fmla="*/ 350 h 1636"/>
              <a:gd name="T40" fmla="*/ 1122 w 2324"/>
              <a:gd name="T41" fmla="*/ 287 h 1636"/>
              <a:gd name="T42" fmla="*/ 1179 w 2324"/>
              <a:gd name="T43" fmla="*/ 271 h 1636"/>
              <a:gd name="T44" fmla="*/ 1230 w 2324"/>
              <a:gd name="T45" fmla="*/ 281 h 1636"/>
              <a:gd name="T46" fmla="*/ 1287 w 2324"/>
              <a:gd name="T47" fmla="*/ 303 h 1636"/>
              <a:gd name="T48" fmla="*/ 1343 w 2324"/>
              <a:gd name="T49" fmla="*/ 297 h 1636"/>
              <a:gd name="T50" fmla="*/ 1394 w 2324"/>
              <a:gd name="T51" fmla="*/ 271 h 1636"/>
              <a:gd name="T52" fmla="*/ 1451 w 2324"/>
              <a:gd name="T53" fmla="*/ 218 h 1636"/>
              <a:gd name="T54" fmla="*/ 1508 w 2324"/>
              <a:gd name="T55" fmla="*/ 133 h 1636"/>
              <a:gd name="T56" fmla="*/ 1559 w 2324"/>
              <a:gd name="T57" fmla="*/ 63 h 1636"/>
              <a:gd name="T58" fmla="*/ 1615 w 2324"/>
              <a:gd name="T59" fmla="*/ 37 h 1636"/>
              <a:gd name="T60" fmla="*/ 1666 w 2324"/>
              <a:gd name="T61" fmla="*/ 21 h 1636"/>
              <a:gd name="T62" fmla="*/ 1723 w 2324"/>
              <a:gd name="T63" fmla="*/ 16 h 1636"/>
              <a:gd name="T64" fmla="*/ 1780 w 2324"/>
              <a:gd name="T65" fmla="*/ 10 h 1636"/>
              <a:gd name="T66" fmla="*/ 1831 w 2324"/>
              <a:gd name="T67" fmla="*/ 5 h 1636"/>
              <a:gd name="T68" fmla="*/ 1888 w 2324"/>
              <a:gd name="T69" fmla="*/ 0 h 1636"/>
              <a:gd name="T70" fmla="*/ 1944 w 2324"/>
              <a:gd name="T71" fmla="*/ 5 h 1636"/>
              <a:gd name="T72" fmla="*/ 1995 w 2324"/>
              <a:gd name="T73" fmla="*/ 0 h 1636"/>
              <a:gd name="T74" fmla="*/ 2052 w 2324"/>
              <a:gd name="T75" fmla="*/ 0 h 1636"/>
              <a:gd name="T76" fmla="*/ 2109 w 2324"/>
              <a:gd name="T77" fmla="*/ 0 h 1636"/>
              <a:gd name="T78" fmla="*/ 2160 w 2324"/>
              <a:gd name="T79" fmla="*/ 5 h 1636"/>
              <a:gd name="T80" fmla="*/ 2216 w 2324"/>
              <a:gd name="T81" fmla="*/ 5 h 1636"/>
              <a:gd name="T82" fmla="*/ 2273 w 2324"/>
              <a:gd name="T83" fmla="*/ 5 h 1636"/>
              <a:gd name="T84" fmla="*/ 2324 w 2324"/>
              <a:gd name="T85" fmla="*/ 5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636">
                <a:moveTo>
                  <a:pt x="0" y="1636"/>
                </a:moveTo>
                <a:lnTo>
                  <a:pt x="28" y="1636"/>
                </a:lnTo>
                <a:lnTo>
                  <a:pt x="56" y="1631"/>
                </a:lnTo>
                <a:lnTo>
                  <a:pt x="85" y="1631"/>
                </a:lnTo>
                <a:lnTo>
                  <a:pt x="113" y="1631"/>
                </a:lnTo>
                <a:lnTo>
                  <a:pt x="136" y="1631"/>
                </a:lnTo>
                <a:lnTo>
                  <a:pt x="164" y="1631"/>
                </a:lnTo>
                <a:lnTo>
                  <a:pt x="192" y="1631"/>
                </a:lnTo>
                <a:lnTo>
                  <a:pt x="221" y="1631"/>
                </a:lnTo>
                <a:lnTo>
                  <a:pt x="249" y="1631"/>
                </a:lnTo>
                <a:lnTo>
                  <a:pt x="277" y="1631"/>
                </a:lnTo>
                <a:lnTo>
                  <a:pt x="300" y="1631"/>
                </a:lnTo>
                <a:lnTo>
                  <a:pt x="328" y="1626"/>
                </a:lnTo>
                <a:lnTo>
                  <a:pt x="357" y="1631"/>
                </a:lnTo>
                <a:lnTo>
                  <a:pt x="385" y="1621"/>
                </a:lnTo>
                <a:lnTo>
                  <a:pt x="413" y="1610"/>
                </a:lnTo>
                <a:lnTo>
                  <a:pt x="436" y="1589"/>
                </a:lnTo>
                <a:lnTo>
                  <a:pt x="464" y="1567"/>
                </a:lnTo>
                <a:lnTo>
                  <a:pt x="493" y="1541"/>
                </a:lnTo>
                <a:lnTo>
                  <a:pt x="521" y="1493"/>
                </a:lnTo>
                <a:lnTo>
                  <a:pt x="550" y="1456"/>
                </a:lnTo>
                <a:lnTo>
                  <a:pt x="578" y="1403"/>
                </a:lnTo>
                <a:lnTo>
                  <a:pt x="601" y="1339"/>
                </a:lnTo>
                <a:lnTo>
                  <a:pt x="629" y="1270"/>
                </a:lnTo>
                <a:lnTo>
                  <a:pt x="657" y="1190"/>
                </a:lnTo>
                <a:lnTo>
                  <a:pt x="686" y="1110"/>
                </a:lnTo>
                <a:lnTo>
                  <a:pt x="714" y="1020"/>
                </a:lnTo>
                <a:lnTo>
                  <a:pt x="742" y="930"/>
                </a:lnTo>
                <a:lnTo>
                  <a:pt x="765" y="839"/>
                </a:lnTo>
                <a:lnTo>
                  <a:pt x="793" y="754"/>
                </a:lnTo>
                <a:lnTo>
                  <a:pt x="822" y="691"/>
                </a:lnTo>
                <a:lnTo>
                  <a:pt x="850" y="637"/>
                </a:lnTo>
                <a:lnTo>
                  <a:pt x="878" y="595"/>
                </a:lnTo>
                <a:lnTo>
                  <a:pt x="901" y="558"/>
                </a:lnTo>
                <a:lnTo>
                  <a:pt x="929" y="520"/>
                </a:lnTo>
                <a:lnTo>
                  <a:pt x="958" y="494"/>
                </a:lnTo>
                <a:lnTo>
                  <a:pt x="986" y="457"/>
                </a:lnTo>
                <a:lnTo>
                  <a:pt x="1014" y="425"/>
                </a:lnTo>
                <a:lnTo>
                  <a:pt x="1043" y="388"/>
                </a:lnTo>
                <a:lnTo>
                  <a:pt x="1065" y="350"/>
                </a:lnTo>
                <a:lnTo>
                  <a:pt x="1094" y="313"/>
                </a:lnTo>
                <a:lnTo>
                  <a:pt x="1122" y="287"/>
                </a:lnTo>
                <a:lnTo>
                  <a:pt x="1151" y="271"/>
                </a:lnTo>
                <a:lnTo>
                  <a:pt x="1179" y="271"/>
                </a:lnTo>
                <a:lnTo>
                  <a:pt x="1207" y="271"/>
                </a:lnTo>
                <a:lnTo>
                  <a:pt x="1230" y="281"/>
                </a:lnTo>
                <a:lnTo>
                  <a:pt x="1258" y="292"/>
                </a:lnTo>
                <a:lnTo>
                  <a:pt x="1287" y="303"/>
                </a:lnTo>
                <a:lnTo>
                  <a:pt x="1315" y="297"/>
                </a:lnTo>
                <a:lnTo>
                  <a:pt x="1343" y="297"/>
                </a:lnTo>
                <a:lnTo>
                  <a:pt x="1366" y="287"/>
                </a:lnTo>
                <a:lnTo>
                  <a:pt x="1394" y="271"/>
                </a:lnTo>
                <a:lnTo>
                  <a:pt x="1423" y="249"/>
                </a:lnTo>
                <a:lnTo>
                  <a:pt x="1451" y="218"/>
                </a:lnTo>
                <a:lnTo>
                  <a:pt x="1479" y="175"/>
                </a:lnTo>
                <a:lnTo>
                  <a:pt x="1508" y="133"/>
                </a:lnTo>
                <a:lnTo>
                  <a:pt x="1530" y="95"/>
                </a:lnTo>
                <a:lnTo>
                  <a:pt x="1559" y="63"/>
                </a:lnTo>
                <a:lnTo>
                  <a:pt x="1587" y="48"/>
                </a:lnTo>
                <a:lnTo>
                  <a:pt x="1615" y="37"/>
                </a:lnTo>
                <a:lnTo>
                  <a:pt x="1644" y="26"/>
                </a:lnTo>
                <a:lnTo>
                  <a:pt x="1666" y="21"/>
                </a:lnTo>
                <a:lnTo>
                  <a:pt x="1695" y="21"/>
                </a:lnTo>
                <a:lnTo>
                  <a:pt x="1723" y="16"/>
                </a:lnTo>
                <a:lnTo>
                  <a:pt x="1751" y="10"/>
                </a:lnTo>
                <a:lnTo>
                  <a:pt x="1780" y="10"/>
                </a:lnTo>
                <a:lnTo>
                  <a:pt x="1808" y="10"/>
                </a:lnTo>
                <a:lnTo>
                  <a:pt x="1831" y="5"/>
                </a:lnTo>
                <a:lnTo>
                  <a:pt x="1859" y="0"/>
                </a:lnTo>
                <a:lnTo>
                  <a:pt x="1888" y="0"/>
                </a:lnTo>
                <a:lnTo>
                  <a:pt x="1916" y="0"/>
                </a:lnTo>
                <a:lnTo>
                  <a:pt x="1944" y="5"/>
                </a:lnTo>
                <a:lnTo>
                  <a:pt x="1973" y="0"/>
                </a:lnTo>
                <a:lnTo>
                  <a:pt x="1995" y="0"/>
                </a:lnTo>
                <a:lnTo>
                  <a:pt x="2024" y="0"/>
                </a:lnTo>
                <a:lnTo>
                  <a:pt x="2052" y="0"/>
                </a:lnTo>
                <a:lnTo>
                  <a:pt x="2080" y="0"/>
                </a:lnTo>
                <a:lnTo>
                  <a:pt x="2109" y="0"/>
                </a:lnTo>
                <a:lnTo>
                  <a:pt x="2131" y="0"/>
                </a:lnTo>
                <a:lnTo>
                  <a:pt x="2160" y="5"/>
                </a:lnTo>
                <a:lnTo>
                  <a:pt x="2188" y="0"/>
                </a:lnTo>
                <a:lnTo>
                  <a:pt x="2216" y="5"/>
                </a:lnTo>
                <a:lnTo>
                  <a:pt x="2245" y="5"/>
                </a:lnTo>
                <a:lnTo>
                  <a:pt x="2273" y="5"/>
                </a:lnTo>
                <a:lnTo>
                  <a:pt x="2296" y="5"/>
                </a:lnTo>
                <a:lnTo>
                  <a:pt x="2324" y="5"/>
                </a:lnTo>
              </a:path>
            </a:pathLst>
          </a:custGeom>
          <a:noFill/>
          <a:ln w="2540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8" name="Freeform 78"/>
          <p:cNvSpPr>
            <a:spLocks/>
          </p:cNvSpPr>
          <p:nvPr/>
        </p:nvSpPr>
        <p:spPr bwMode="auto">
          <a:xfrm>
            <a:off x="6445250" y="3978275"/>
            <a:ext cx="2079625" cy="2219325"/>
          </a:xfrm>
          <a:custGeom>
            <a:avLst/>
            <a:gdLst>
              <a:gd name="T0" fmla="*/ 28 w 2324"/>
              <a:gd name="T1" fmla="*/ 1541 h 1605"/>
              <a:gd name="T2" fmla="*/ 85 w 2324"/>
              <a:gd name="T3" fmla="*/ 1557 h 1605"/>
              <a:gd name="T4" fmla="*/ 136 w 2324"/>
              <a:gd name="T5" fmla="*/ 1573 h 1605"/>
              <a:gd name="T6" fmla="*/ 192 w 2324"/>
              <a:gd name="T7" fmla="*/ 1584 h 1605"/>
              <a:gd name="T8" fmla="*/ 249 w 2324"/>
              <a:gd name="T9" fmla="*/ 1595 h 1605"/>
              <a:gd name="T10" fmla="*/ 300 w 2324"/>
              <a:gd name="T11" fmla="*/ 1605 h 1605"/>
              <a:gd name="T12" fmla="*/ 357 w 2324"/>
              <a:gd name="T13" fmla="*/ 1573 h 1605"/>
              <a:gd name="T14" fmla="*/ 413 w 2324"/>
              <a:gd name="T15" fmla="*/ 1478 h 1605"/>
              <a:gd name="T16" fmla="*/ 464 w 2324"/>
              <a:gd name="T17" fmla="*/ 1329 h 1605"/>
              <a:gd name="T18" fmla="*/ 521 w 2324"/>
              <a:gd name="T19" fmla="*/ 1153 h 1605"/>
              <a:gd name="T20" fmla="*/ 578 w 2324"/>
              <a:gd name="T21" fmla="*/ 967 h 1605"/>
              <a:gd name="T22" fmla="*/ 629 w 2324"/>
              <a:gd name="T23" fmla="*/ 792 h 1605"/>
              <a:gd name="T24" fmla="*/ 686 w 2324"/>
              <a:gd name="T25" fmla="*/ 665 h 1605"/>
              <a:gd name="T26" fmla="*/ 742 w 2324"/>
              <a:gd name="T27" fmla="*/ 564 h 1605"/>
              <a:gd name="T28" fmla="*/ 793 w 2324"/>
              <a:gd name="T29" fmla="*/ 489 h 1605"/>
              <a:gd name="T30" fmla="*/ 850 w 2324"/>
              <a:gd name="T31" fmla="*/ 404 h 1605"/>
              <a:gd name="T32" fmla="*/ 901 w 2324"/>
              <a:gd name="T33" fmla="*/ 335 h 1605"/>
              <a:gd name="T34" fmla="*/ 958 w 2324"/>
              <a:gd name="T35" fmla="*/ 277 h 1605"/>
              <a:gd name="T36" fmla="*/ 1014 w 2324"/>
              <a:gd name="T37" fmla="*/ 255 h 1605"/>
              <a:gd name="T38" fmla="*/ 1065 w 2324"/>
              <a:gd name="T39" fmla="*/ 271 h 1605"/>
              <a:gd name="T40" fmla="*/ 1122 w 2324"/>
              <a:gd name="T41" fmla="*/ 293 h 1605"/>
              <a:gd name="T42" fmla="*/ 1179 w 2324"/>
              <a:gd name="T43" fmla="*/ 277 h 1605"/>
              <a:gd name="T44" fmla="*/ 1230 w 2324"/>
              <a:gd name="T45" fmla="*/ 202 h 1605"/>
              <a:gd name="T46" fmla="*/ 1287 w 2324"/>
              <a:gd name="T47" fmla="*/ 112 h 1605"/>
              <a:gd name="T48" fmla="*/ 1343 w 2324"/>
              <a:gd name="T49" fmla="*/ 43 h 1605"/>
              <a:gd name="T50" fmla="*/ 1394 w 2324"/>
              <a:gd name="T51" fmla="*/ 11 h 1605"/>
              <a:gd name="T52" fmla="*/ 1451 w 2324"/>
              <a:gd name="T53" fmla="*/ 6 h 1605"/>
              <a:gd name="T54" fmla="*/ 1508 w 2324"/>
              <a:gd name="T55" fmla="*/ 6 h 1605"/>
              <a:gd name="T56" fmla="*/ 1559 w 2324"/>
              <a:gd name="T57" fmla="*/ 0 h 1605"/>
              <a:gd name="T58" fmla="*/ 1615 w 2324"/>
              <a:gd name="T59" fmla="*/ 0 h 1605"/>
              <a:gd name="T60" fmla="*/ 1666 w 2324"/>
              <a:gd name="T61" fmla="*/ 0 h 1605"/>
              <a:gd name="T62" fmla="*/ 1723 w 2324"/>
              <a:gd name="T63" fmla="*/ 0 h 1605"/>
              <a:gd name="T64" fmla="*/ 1780 w 2324"/>
              <a:gd name="T65" fmla="*/ 0 h 1605"/>
              <a:gd name="T66" fmla="*/ 1831 w 2324"/>
              <a:gd name="T67" fmla="*/ 6 h 1605"/>
              <a:gd name="T68" fmla="*/ 1888 w 2324"/>
              <a:gd name="T69" fmla="*/ 0 h 1605"/>
              <a:gd name="T70" fmla="*/ 1944 w 2324"/>
              <a:gd name="T71" fmla="*/ 6 h 1605"/>
              <a:gd name="T72" fmla="*/ 1995 w 2324"/>
              <a:gd name="T73" fmla="*/ 6 h 1605"/>
              <a:gd name="T74" fmla="*/ 2052 w 2324"/>
              <a:gd name="T75" fmla="*/ 6 h 1605"/>
              <a:gd name="T76" fmla="*/ 2109 w 2324"/>
              <a:gd name="T77" fmla="*/ 6 h 1605"/>
              <a:gd name="T78" fmla="*/ 2160 w 2324"/>
              <a:gd name="T79" fmla="*/ 6 h 1605"/>
              <a:gd name="T80" fmla="*/ 2216 w 2324"/>
              <a:gd name="T81" fmla="*/ 6 h 1605"/>
              <a:gd name="T82" fmla="*/ 2273 w 2324"/>
              <a:gd name="T83" fmla="*/ 6 h 1605"/>
              <a:gd name="T84" fmla="*/ 2324 w 2324"/>
              <a:gd name="T85" fmla="*/ 6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605">
                <a:moveTo>
                  <a:pt x="0" y="1531"/>
                </a:moveTo>
                <a:lnTo>
                  <a:pt x="28" y="1541"/>
                </a:lnTo>
                <a:lnTo>
                  <a:pt x="56" y="1547"/>
                </a:lnTo>
                <a:lnTo>
                  <a:pt x="85" y="1557"/>
                </a:lnTo>
                <a:lnTo>
                  <a:pt x="113" y="1563"/>
                </a:lnTo>
                <a:lnTo>
                  <a:pt x="136" y="1573"/>
                </a:lnTo>
                <a:lnTo>
                  <a:pt x="164" y="1579"/>
                </a:lnTo>
                <a:lnTo>
                  <a:pt x="192" y="1584"/>
                </a:lnTo>
                <a:lnTo>
                  <a:pt x="221" y="1589"/>
                </a:lnTo>
                <a:lnTo>
                  <a:pt x="249" y="1595"/>
                </a:lnTo>
                <a:lnTo>
                  <a:pt x="277" y="1600"/>
                </a:lnTo>
                <a:lnTo>
                  <a:pt x="300" y="1605"/>
                </a:lnTo>
                <a:lnTo>
                  <a:pt x="328" y="1589"/>
                </a:lnTo>
                <a:lnTo>
                  <a:pt x="357" y="1573"/>
                </a:lnTo>
                <a:lnTo>
                  <a:pt x="385" y="1531"/>
                </a:lnTo>
                <a:lnTo>
                  <a:pt x="413" y="1478"/>
                </a:lnTo>
                <a:lnTo>
                  <a:pt x="436" y="1414"/>
                </a:lnTo>
                <a:lnTo>
                  <a:pt x="464" y="1329"/>
                </a:lnTo>
                <a:lnTo>
                  <a:pt x="493" y="1244"/>
                </a:lnTo>
                <a:lnTo>
                  <a:pt x="521" y="1153"/>
                </a:lnTo>
                <a:lnTo>
                  <a:pt x="550" y="1058"/>
                </a:lnTo>
                <a:lnTo>
                  <a:pt x="578" y="967"/>
                </a:lnTo>
                <a:lnTo>
                  <a:pt x="601" y="893"/>
                </a:lnTo>
                <a:lnTo>
                  <a:pt x="629" y="792"/>
                </a:lnTo>
                <a:lnTo>
                  <a:pt x="657" y="718"/>
                </a:lnTo>
                <a:lnTo>
                  <a:pt x="686" y="665"/>
                </a:lnTo>
                <a:lnTo>
                  <a:pt x="714" y="611"/>
                </a:lnTo>
                <a:lnTo>
                  <a:pt x="742" y="564"/>
                </a:lnTo>
                <a:lnTo>
                  <a:pt x="765" y="526"/>
                </a:lnTo>
                <a:lnTo>
                  <a:pt x="793" y="489"/>
                </a:lnTo>
                <a:lnTo>
                  <a:pt x="822" y="447"/>
                </a:lnTo>
                <a:lnTo>
                  <a:pt x="850" y="404"/>
                </a:lnTo>
                <a:lnTo>
                  <a:pt x="878" y="372"/>
                </a:lnTo>
                <a:lnTo>
                  <a:pt x="901" y="335"/>
                </a:lnTo>
                <a:lnTo>
                  <a:pt x="929" y="303"/>
                </a:lnTo>
                <a:lnTo>
                  <a:pt x="958" y="277"/>
                </a:lnTo>
                <a:lnTo>
                  <a:pt x="986" y="261"/>
                </a:lnTo>
                <a:lnTo>
                  <a:pt x="1014" y="255"/>
                </a:lnTo>
                <a:lnTo>
                  <a:pt x="1043" y="255"/>
                </a:lnTo>
                <a:lnTo>
                  <a:pt x="1065" y="271"/>
                </a:lnTo>
                <a:lnTo>
                  <a:pt x="1094" y="282"/>
                </a:lnTo>
                <a:lnTo>
                  <a:pt x="1122" y="293"/>
                </a:lnTo>
                <a:lnTo>
                  <a:pt x="1151" y="287"/>
                </a:lnTo>
                <a:lnTo>
                  <a:pt x="1179" y="277"/>
                </a:lnTo>
                <a:lnTo>
                  <a:pt x="1207" y="250"/>
                </a:lnTo>
                <a:lnTo>
                  <a:pt x="1230" y="202"/>
                </a:lnTo>
                <a:lnTo>
                  <a:pt x="1258" y="154"/>
                </a:lnTo>
                <a:lnTo>
                  <a:pt x="1287" y="112"/>
                </a:lnTo>
                <a:lnTo>
                  <a:pt x="1315" y="75"/>
                </a:lnTo>
                <a:lnTo>
                  <a:pt x="1343" y="43"/>
                </a:lnTo>
                <a:lnTo>
                  <a:pt x="1366" y="22"/>
                </a:lnTo>
                <a:lnTo>
                  <a:pt x="1394" y="11"/>
                </a:lnTo>
                <a:lnTo>
                  <a:pt x="1423" y="6"/>
                </a:lnTo>
                <a:lnTo>
                  <a:pt x="1451" y="6"/>
                </a:lnTo>
                <a:lnTo>
                  <a:pt x="1479" y="6"/>
                </a:lnTo>
                <a:lnTo>
                  <a:pt x="1508" y="6"/>
                </a:lnTo>
                <a:lnTo>
                  <a:pt x="1530" y="0"/>
                </a:lnTo>
                <a:lnTo>
                  <a:pt x="1559" y="0"/>
                </a:lnTo>
                <a:lnTo>
                  <a:pt x="1587" y="0"/>
                </a:lnTo>
                <a:lnTo>
                  <a:pt x="1615" y="0"/>
                </a:lnTo>
                <a:lnTo>
                  <a:pt x="1644" y="0"/>
                </a:lnTo>
                <a:lnTo>
                  <a:pt x="1666" y="0"/>
                </a:lnTo>
                <a:lnTo>
                  <a:pt x="1695" y="0"/>
                </a:lnTo>
                <a:lnTo>
                  <a:pt x="1723" y="0"/>
                </a:lnTo>
                <a:lnTo>
                  <a:pt x="1751" y="0"/>
                </a:lnTo>
                <a:lnTo>
                  <a:pt x="1780" y="0"/>
                </a:lnTo>
                <a:lnTo>
                  <a:pt x="1808" y="0"/>
                </a:lnTo>
                <a:lnTo>
                  <a:pt x="1831" y="6"/>
                </a:lnTo>
                <a:lnTo>
                  <a:pt x="1859" y="0"/>
                </a:lnTo>
                <a:lnTo>
                  <a:pt x="1888" y="0"/>
                </a:lnTo>
                <a:lnTo>
                  <a:pt x="1916" y="6"/>
                </a:lnTo>
                <a:lnTo>
                  <a:pt x="1944" y="6"/>
                </a:lnTo>
                <a:lnTo>
                  <a:pt x="1973" y="6"/>
                </a:lnTo>
                <a:lnTo>
                  <a:pt x="1995" y="6"/>
                </a:lnTo>
                <a:lnTo>
                  <a:pt x="2024" y="6"/>
                </a:lnTo>
                <a:lnTo>
                  <a:pt x="2052" y="6"/>
                </a:lnTo>
                <a:lnTo>
                  <a:pt x="2080" y="6"/>
                </a:lnTo>
                <a:lnTo>
                  <a:pt x="2109" y="6"/>
                </a:lnTo>
                <a:lnTo>
                  <a:pt x="2131" y="6"/>
                </a:lnTo>
                <a:lnTo>
                  <a:pt x="2160" y="6"/>
                </a:lnTo>
                <a:lnTo>
                  <a:pt x="2188" y="6"/>
                </a:lnTo>
                <a:lnTo>
                  <a:pt x="2216" y="6"/>
                </a:lnTo>
                <a:lnTo>
                  <a:pt x="2245" y="6"/>
                </a:lnTo>
                <a:lnTo>
                  <a:pt x="2273" y="6"/>
                </a:lnTo>
                <a:lnTo>
                  <a:pt x="2296" y="6"/>
                </a:lnTo>
                <a:lnTo>
                  <a:pt x="2324" y="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9" name="Freeform 79"/>
          <p:cNvSpPr>
            <a:spLocks/>
          </p:cNvSpPr>
          <p:nvPr/>
        </p:nvSpPr>
        <p:spPr bwMode="auto">
          <a:xfrm>
            <a:off x="6445250" y="4452938"/>
            <a:ext cx="2079625" cy="2187575"/>
          </a:xfrm>
          <a:custGeom>
            <a:avLst/>
            <a:gdLst>
              <a:gd name="T0" fmla="*/ 28 w 2324"/>
              <a:gd name="T1" fmla="*/ 1563 h 1579"/>
              <a:gd name="T2" fmla="*/ 85 w 2324"/>
              <a:gd name="T3" fmla="*/ 1552 h 1579"/>
              <a:gd name="T4" fmla="*/ 136 w 2324"/>
              <a:gd name="T5" fmla="*/ 1541 h 1579"/>
              <a:gd name="T6" fmla="*/ 192 w 2324"/>
              <a:gd name="T7" fmla="*/ 1541 h 1579"/>
              <a:gd name="T8" fmla="*/ 249 w 2324"/>
              <a:gd name="T9" fmla="*/ 1541 h 1579"/>
              <a:gd name="T10" fmla="*/ 300 w 2324"/>
              <a:gd name="T11" fmla="*/ 1557 h 1579"/>
              <a:gd name="T12" fmla="*/ 357 w 2324"/>
              <a:gd name="T13" fmla="*/ 1579 h 1579"/>
              <a:gd name="T14" fmla="*/ 413 w 2324"/>
              <a:gd name="T15" fmla="*/ 1573 h 1579"/>
              <a:gd name="T16" fmla="*/ 464 w 2324"/>
              <a:gd name="T17" fmla="*/ 1547 h 1579"/>
              <a:gd name="T18" fmla="*/ 521 w 2324"/>
              <a:gd name="T19" fmla="*/ 1478 h 1579"/>
              <a:gd name="T20" fmla="*/ 578 w 2324"/>
              <a:gd name="T21" fmla="*/ 1414 h 1579"/>
              <a:gd name="T22" fmla="*/ 629 w 2324"/>
              <a:gd name="T23" fmla="*/ 1302 h 1579"/>
              <a:gd name="T24" fmla="*/ 686 w 2324"/>
              <a:gd name="T25" fmla="*/ 1148 h 1579"/>
              <a:gd name="T26" fmla="*/ 742 w 2324"/>
              <a:gd name="T27" fmla="*/ 978 h 1579"/>
              <a:gd name="T28" fmla="*/ 793 w 2324"/>
              <a:gd name="T29" fmla="*/ 819 h 1579"/>
              <a:gd name="T30" fmla="*/ 850 w 2324"/>
              <a:gd name="T31" fmla="*/ 691 h 1579"/>
              <a:gd name="T32" fmla="*/ 901 w 2324"/>
              <a:gd name="T33" fmla="*/ 596 h 1579"/>
              <a:gd name="T34" fmla="*/ 958 w 2324"/>
              <a:gd name="T35" fmla="*/ 521 h 1579"/>
              <a:gd name="T36" fmla="*/ 1014 w 2324"/>
              <a:gd name="T37" fmla="*/ 441 h 1579"/>
              <a:gd name="T38" fmla="*/ 1065 w 2324"/>
              <a:gd name="T39" fmla="*/ 362 h 1579"/>
              <a:gd name="T40" fmla="*/ 1122 w 2324"/>
              <a:gd name="T41" fmla="*/ 324 h 1579"/>
              <a:gd name="T42" fmla="*/ 1179 w 2324"/>
              <a:gd name="T43" fmla="*/ 340 h 1579"/>
              <a:gd name="T44" fmla="*/ 1230 w 2324"/>
              <a:gd name="T45" fmla="*/ 351 h 1579"/>
              <a:gd name="T46" fmla="*/ 1287 w 2324"/>
              <a:gd name="T47" fmla="*/ 314 h 1579"/>
              <a:gd name="T48" fmla="*/ 1343 w 2324"/>
              <a:gd name="T49" fmla="*/ 208 h 1579"/>
              <a:gd name="T50" fmla="*/ 1394 w 2324"/>
              <a:gd name="T51" fmla="*/ 112 h 1579"/>
              <a:gd name="T52" fmla="*/ 1451 w 2324"/>
              <a:gd name="T53" fmla="*/ 38 h 1579"/>
              <a:gd name="T54" fmla="*/ 1508 w 2324"/>
              <a:gd name="T55" fmla="*/ 6 h 1579"/>
              <a:gd name="T56" fmla="*/ 1559 w 2324"/>
              <a:gd name="T57" fmla="*/ 0 h 1579"/>
              <a:gd name="T58" fmla="*/ 1615 w 2324"/>
              <a:gd name="T59" fmla="*/ 6 h 1579"/>
              <a:gd name="T60" fmla="*/ 1666 w 2324"/>
              <a:gd name="T61" fmla="*/ 6 h 1579"/>
              <a:gd name="T62" fmla="*/ 1723 w 2324"/>
              <a:gd name="T63" fmla="*/ 0 h 1579"/>
              <a:gd name="T64" fmla="*/ 1780 w 2324"/>
              <a:gd name="T65" fmla="*/ 0 h 1579"/>
              <a:gd name="T66" fmla="*/ 1831 w 2324"/>
              <a:gd name="T67" fmla="*/ 0 h 1579"/>
              <a:gd name="T68" fmla="*/ 1888 w 2324"/>
              <a:gd name="T69" fmla="*/ 6 h 1579"/>
              <a:gd name="T70" fmla="*/ 1944 w 2324"/>
              <a:gd name="T71" fmla="*/ 6 h 1579"/>
              <a:gd name="T72" fmla="*/ 1995 w 2324"/>
              <a:gd name="T73" fmla="*/ 6 h 1579"/>
              <a:gd name="T74" fmla="*/ 2052 w 2324"/>
              <a:gd name="T75" fmla="*/ 6 h 1579"/>
              <a:gd name="T76" fmla="*/ 2109 w 2324"/>
              <a:gd name="T77" fmla="*/ 0 h 1579"/>
              <a:gd name="T78" fmla="*/ 2160 w 2324"/>
              <a:gd name="T79" fmla="*/ 6 h 1579"/>
              <a:gd name="T80" fmla="*/ 2216 w 2324"/>
              <a:gd name="T81" fmla="*/ 0 h 1579"/>
              <a:gd name="T82" fmla="*/ 2273 w 2324"/>
              <a:gd name="T83" fmla="*/ 0 h 1579"/>
              <a:gd name="T84" fmla="*/ 2324 w 2324"/>
              <a:gd name="T85" fmla="*/ 0 h 1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579">
                <a:moveTo>
                  <a:pt x="0" y="1563"/>
                </a:moveTo>
                <a:lnTo>
                  <a:pt x="28" y="1563"/>
                </a:lnTo>
                <a:lnTo>
                  <a:pt x="56" y="1557"/>
                </a:lnTo>
                <a:lnTo>
                  <a:pt x="85" y="1552"/>
                </a:lnTo>
                <a:lnTo>
                  <a:pt x="113" y="1552"/>
                </a:lnTo>
                <a:lnTo>
                  <a:pt x="136" y="1541"/>
                </a:lnTo>
                <a:lnTo>
                  <a:pt x="164" y="1541"/>
                </a:lnTo>
                <a:lnTo>
                  <a:pt x="192" y="1541"/>
                </a:lnTo>
                <a:lnTo>
                  <a:pt x="221" y="1541"/>
                </a:lnTo>
                <a:lnTo>
                  <a:pt x="249" y="1541"/>
                </a:lnTo>
                <a:lnTo>
                  <a:pt x="277" y="1547"/>
                </a:lnTo>
                <a:lnTo>
                  <a:pt x="300" y="1557"/>
                </a:lnTo>
                <a:lnTo>
                  <a:pt x="328" y="1563"/>
                </a:lnTo>
                <a:lnTo>
                  <a:pt x="357" y="1579"/>
                </a:lnTo>
                <a:lnTo>
                  <a:pt x="385" y="1579"/>
                </a:lnTo>
                <a:lnTo>
                  <a:pt x="413" y="1573"/>
                </a:lnTo>
                <a:lnTo>
                  <a:pt x="436" y="1563"/>
                </a:lnTo>
                <a:lnTo>
                  <a:pt x="464" y="1547"/>
                </a:lnTo>
                <a:lnTo>
                  <a:pt x="493" y="1520"/>
                </a:lnTo>
                <a:lnTo>
                  <a:pt x="521" y="1478"/>
                </a:lnTo>
                <a:lnTo>
                  <a:pt x="550" y="1451"/>
                </a:lnTo>
                <a:lnTo>
                  <a:pt x="578" y="1414"/>
                </a:lnTo>
                <a:lnTo>
                  <a:pt x="601" y="1366"/>
                </a:lnTo>
                <a:lnTo>
                  <a:pt x="629" y="1302"/>
                </a:lnTo>
                <a:lnTo>
                  <a:pt x="657" y="1228"/>
                </a:lnTo>
                <a:lnTo>
                  <a:pt x="686" y="1148"/>
                </a:lnTo>
                <a:lnTo>
                  <a:pt x="714" y="1058"/>
                </a:lnTo>
                <a:lnTo>
                  <a:pt x="742" y="978"/>
                </a:lnTo>
                <a:lnTo>
                  <a:pt x="765" y="904"/>
                </a:lnTo>
                <a:lnTo>
                  <a:pt x="793" y="819"/>
                </a:lnTo>
                <a:lnTo>
                  <a:pt x="822" y="755"/>
                </a:lnTo>
                <a:lnTo>
                  <a:pt x="850" y="691"/>
                </a:lnTo>
                <a:lnTo>
                  <a:pt x="878" y="643"/>
                </a:lnTo>
                <a:lnTo>
                  <a:pt x="901" y="596"/>
                </a:lnTo>
                <a:lnTo>
                  <a:pt x="929" y="558"/>
                </a:lnTo>
                <a:lnTo>
                  <a:pt x="958" y="521"/>
                </a:lnTo>
                <a:lnTo>
                  <a:pt x="986" y="484"/>
                </a:lnTo>
                <a:lnTo>
                  <a:pt x="1014" y="441"/>
                </a:lnTo>
                <a:lnTo>
                  <a:pt x="1043" y="399"/>
                </a:lnTo>
                <a:lnTo>
                  <a:pt x="1065" y="362"/>
                </a:lnTo>
                <a:lnTo>
                  <a:pt x="1094" y="340"/>
                </a:lnTo>
                <a:lnTo>
                  <a:pt x="1122" y="324"/>
                </a:lnTo>
                <a:lnTo>
                  <a:pt x="1151" y="330"/>
                </a:lnTo>
                <a:lnTo>
                  <a:pt x="1179" y="340"/>
                </a:lnTo>
                <a:lnTo>
                  <a:pt x="1207" y="351"/>
                </a:lnTo>
                <a:lnTo>
                  <a:pt x="1230" y="351"/>
                </a:lnTo>
                <a:lnTo>
                  <a:pt x="1258" y="340"/>
                </a:lnTo>
                <a:lnTo>
                  <a:pt x="1287" y="314"/>
                </a:lnTo>
                <a:lnTo>
                  <a:pt x="1315" y="271"/>
                </a:lnTo>
                <a:lnTo>
                  <a:pt x="1343" y="208"/>
                </a:lnTo>
                <a:lnTo>
                  <a:pt x="1366" y="154"/>
                </a:lnTo>
                <a:lnTo>
                  <a:pt x="1394" y="112"/>
                </a:lnTo>
                <a:lnTo>
                  <a:pt x="1423" y="64"/>
                </a:lnTo>
                <a:lnTo>
                  <a:pt x="1451" y="38"/>
                </a:lnTo>
                <a:lnTo>
                  <a:pt x="1479" y="16"/>
                </a:lnTo>
                <a:lnTo>
                  <a:pt x="1508" y="6"/>
                </a:lnTo>
                <a:lnTo>
                  <a:pt x="1530" y="0"/>
                </a:lnTo>
                <a:lnTo>
                  <a:pt x="1559" y="0"/>
                </a:lnTo>
                <a:lnTo>
                  <a:pt x="1587" y="6"/>
                </a:lnTo>
                <a:lnTo>
                  <a:pt x="1615" y="6"/>
                </a:lnTo>
                <a:lnTo>
                  <a:pt x="1644" y="6"/>
                </a:lnTo>
                <a:lnTo>
                  <a:pt x="1666" y="6"/>
                </a:lnTo>
                <a:lnTo>
                  <a:pt x="1695" y="0"/>
                </a:lnTo>
                <a:lnTo>
                  <a:pt x="1723" y="0"/>
                </a:lnTo>
                <a:lnTo>
                  <a:pt x="1751" y="6"/>
                </a:lnTo>
                <a:lnTo>
                  <a:pt x="1780" y="0"/>
                </a:lnTo>
                <a:lnTo>
                  <a:pt x="1808" y="0"/>
                </a:lnTo>
                <a:lnTo>
                  <a:pt x="1831" y="0"/>
                </a:lnTo>
                <a:lnTo>
                  <a:pt x="1859" y="6"/>
                </a:lnTo>
                <a:lnTo>
                  <a:pt x="1888" y="6"/>
                </a:lnTo>
                <a:lnTo>
                  <a:pt x="1916" y="0"/>
                </a:lnTo>
                <a:lnTo>
                  <a:pt x="1944" y="6"/>
                </a:lnTo>
                <a:lnTo>
                  <a:pt x="1973" y="0"/>
                </a:lnTo>
                <a:lnTo>
                  <a:pt x="1995" y="6"/>
                </a:lnTo>
                <a:lnTo>
                  <a:pt x="2024" y="6"/>
                </a:lnTo>
                <a:lnTo>
                  <a:pt x="2052" y="6"/>
                </a:lnTo>
                <a:lnTo>
                  <a:pt x="2080" y="6"/>
                </a:lnTo>
                <a:lnTo>
                  <a:pt x="2109" y="0"/>
                </a:lnTo>
                <a:lnTo>
                  <a:pt x="2131" y="0"/>
                </a:lnTo>
                <a:lnTo>
                  <a:pt x="2160" y="6"/>
                </a:lnTo>
                <a:lnTo>
                  <a:pt x="2188" y="0"/>
                </a:lnTo>
                <a:lnTo>
                  <a:pt x="2216" y="0"/>
                </a:lnTo>
                <a:lnTo>
                  <a:pt x="2245" y="0"/>
                </a:lnTo>
                <a:lnTo>
                  <a:pt x="2273" y="0"/>
                </a:lnTo>
                <a:lnTo>
                  <a:pt x="2296" y="0"/>
                </a:lnTo>
                <a:lnTo>
                  <a:pt x="2324" y="0"/>
                </a:lnTo>
              </a:path>
            </a:pathLst>
          </a:custGeom>
          <a:noFill/>
          <a:ln w="25400">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40" name="Line 80"/>
          <p:cNvSpPr>
            <a:spLocks noChangeShapeType="1"/>
          </p:cNvSpPr>
          <p:nvPr/>
        </p:nvSpPr>
        <p:spPr bwMode="auto">
          <a:xfrm flipH="1">
            <a:off x="6972300" y="6510338"/>
            <a:ext cx="273050" cy="34925"/>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41" name="Text Box 81"/>
          <p:cNvSpPr txBox="1">
            <a:spLocks noChangeArrowheads="1"/>
          </p:cNvSpPr>
          <p:nvPr/>
        </p:nvSpPr>
        <p:spPr bwMode="auto">
          <a:xfrm>
            <a:off x="7300913" y="6396038"/>
            <a:ext cx="1619250" cy="212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400">
                <a:solidFill>
                  <a:srgbClr val="000000"/>
                </a:solidFill>
                <a:latin typeface="Times New Roman" pitchFamily="18" charset="0"/>
                <a:cs typeface="+mn-cs"/>
              </a:rPr>
              <a:t>Hand at rest</a:t>
            </a:r>
          </a:p>
        </p:txBody>
      </p:sp>
      <p:sp>
        <p:nvSpPr>
          <p:cNvPr id="245842" name="Text Box 82"/>
          <p:cNvSpPr txBox="1">
            <a:spLocks noChangeArrowheads="1"/>
          </p:cNvSpPr>
          <p:nvPr/>
        </p:nvSpPr>
        <p:spPr bwMode="auto">
          <a:xfrm>
            <a:off x="7577138" y="5969000"/>
            <a:ext cx="1408112" cy="425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400">
                <a:solidFill>
                  <a:srgbClr val="000000"/>
                </a:solidFill>
                <a:latin typeface="Times New Roman" pitchFamily="18" charset="0"/>
                <a:cs typeface="+mn-cs"/>
              </a:rPr>
              <a:t>Hand moving above holster</a:t>
            </a:r>
          </a:p>
        </p:txBody>
      </p:sp>
      <p:sp>
        <p:nvSpPr>
          <p:cNvPr id="245843" name="Line 83"/>
          <p:cNvSpPr>
            <a:spLocks noChangeShapeType="1"/>
          </p:cNvSpPr>
          <p:nvPr/>
        </p:nvSpPr>
        <p:spPr bwMode="auto">
          <a:xfrm flipH="1" flipV="1">
            <a:off x="7229475" y="5946775"/>
            <a:ext cx="239713" cy="201613"/>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44" name="Line 84"/>
          <p:cNvSpPr>
            <a:spLocks noChangeShapeType="1"/>
          </p:cNvSpPr>
          <p:nvPr/>
        </p:nvSpPr>
        <p:spPr bwMode="auto">
          <a:xfrm flipH="1" flipV="1">
            <a:off x="7534275" y="5013325"/>
            <a:ext cx="180975" cy="517525"/>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45" name="Text Box 85"/>
          <p:cNvSpPr txBox="1">
            <a:spLocks noChangeArrowheads="1"/>
          </p:cNvSpPr>
          <p:nvPr/>
        </p:nvSpPr>
        <p:spPr bwMode="auto">
          <a:xfrm>
            <a:off x="7758113" y="5518150"/>
            <a:ext cx="1357312" cy="425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400">
                <a:solidFill>
                  <a:srgbClr val="000000"/>
                </a:solidFill>
                <a:latin typeface="Times New Roman" pitchFamily="18" charset="0"/>
                <a:cs typeface="+mn-cs"/>
              </a:rPr>
              <a:t>Hand moving down to grasp gun</a:t>
            </a:r>
          </a:p>
        </p:txBody>
      </p:sp>
      <p:sp>
        <p:nvSpPr>
          <p:cNvPr id="245846" name="Line 86"/>
          <p:cNvSpPr>
            <a:spLocks noChangeShapeType="1"/>
          </p:cNvSpPr>
          <p:nvPr/>
        </p:nvSpPr>
        <p:spPr bwMode="auto">
          <a:xfrm flipH="1" flipV="1">
            <a:off x="7716838" y="4781550"/>
            <a:ext cx="153987" cy="230188"/>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47" name="Text Box 87"/>
          <p:cNvSpPr txBox="1">
            <a:spLocks noChangeArrowheads="1"/>
          </p:cNvSpPr>
          <p:nvPr/>
        </p:nvSpPr>
        <p:spPr bwMode="auto">
          <a:xfrm>
            <a:off x="7912100" y="5027613"/>
            <a:ext cx="1412875" cy="425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400">
                <a:solidFill>
                  <a:srgbClr val="000000"/>
                </a:solidFill>
                <a:latin typeface="Times New Roman" pitchFamily="18" charset="0"/>
                <a:cs typeface="+mn-cs"/>
              </a:rPr>
              <a:t>Hand moving to shoulder level</a:t>
            </a:r>
          </a:p>
        </p:txBody>
      </p:sp>
      <p:sp>
        <p:nvSpPr>
          <p:cNvPr id="245848" name="Text Box 88"/>
          <p:cNvSpPr txBox="1">
            <a:spLocks noChangeArrowheads="1"/>
          </p:cNvSpPr>
          <p:nvPr/>
        </p:nvSpPr>
        <p:spPr bwMode="auto">
          <a:xfrm>
            <a:off x="8367713" y="4492625"/>
            <a:ext cx="747712"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400">
                <a:solidFill>
                  <a:srgbClr val="000000"/>
                </a:solidFill>
                <a:latin typeface="Times New Roman" pitchFamily="18" charset="0"/>
                <a:cs typeface="+mn-cs"/>
              </a:rPr>
              <a:t>Steady pointing</a:t>
            </a:r>
          </a:p>
        </p:txBody>
      </p:sp>
      <p:sp>
        <p:nvSpPr>
          <p:cNvPr id="245849" name="Line 89"/>
          <p:cNvSpPr>
            <a:spLocks noChangeShapeType="1"/>
          </p:cNvSpPr>
          <p:nvPr/>
        </p:nvSpPr>
        <p:spPr bwMode="auto">
          <a:xfrm flipH="1" flipV="1">
            <a:off x="8080375" y="4510088"/>
            <a:ext cx="211138" cy="201612"/>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pic>
        <p:nvPicPr>
          <p:cNvPr id="43098" name="Picture 90" descr="C:\Documents and Settings\eamonn\Desktop\Microsoft\ann_nogu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 y="1290638"/>
            <a:ext cx="6048375"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99" name="Picture 91" descr="C:\Documents and Settings\eamonn\Desktop\Microsoft\ann_gun.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 y="4057650"/>
            <a:ext cx="6272213" cy="2509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53" name="Rectangle 93"/>
          <p:cNvSpPr>
            <a:spLocks noChangeArrowheads="1"/>
          </p:cNvSpPr>
          <p:nvPr/>
        </p:nvSpPr>
        <p:spPr bwMode="auto">
          <a:xfrm>
            <a:off x="9525" y="3695700"/>
            <a:ext cx="9144000" cy="206375"/>
          </a:xfrm>
          <a:prstGeom prst="rect">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defRPr/>
            </a:pPr>
            <a:endParaRPr lang="en-US" sz="2800">
              <a:solidFill>
                <a:srgbClr val="000000"/>
              </a:solidFill>
              <a:latin typeface="Times New Roman" pitchFamily="18" charset="0"/>
              <a:cs typeface="+mn-cs"/>
            </a:endParaRPr>
          </a:p>
        </p:txBody>
      </p:sp>
      <p:sp>
        <p:nvSpPr>
          <p:cNvPr id="245854" name="Text Box 94"/>
          <p:cNvSpPr txBox="1">
            <a:spLocks noChangeArrowheads="1"/>
          </p:cNvSpPr>
          <p:nvPr/>
        </p:nvSpPr>
        <p:spPr bwMode="auto">
          <a:xfrm>
            <a:off x="5256213" y="2997200"/>
            <a:ext cx="6905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2000" b="1">
                <a:solidFill>
                  <a:srgbClr val="000000"/>
                </a:solidFill>
                <a:latin typeface="Times New Roman" pitchFamily="18" charset="0"/>
                <a:cs typeface="+mn-cs"/>
              </a:rPr>
              <a:t>Point</a:t>
            </a:r>
          </a:p>
        </p:txBody>
      </p:sp>
      <p:sp>
        <p:nvSpPr>
          <p:cNvPr id="245855" name="Text Box 95"/>
          <p:cNvSpPr txBox="1">
            <a:spLocks noChangeArrowheads="1"/>
          </p:cNvSpPr>
          <p:nvPr/>
        </p:nvSpPr>
        <p:spPr bwMode="auto">
          <a:xfrm>
            <a:off x="5135563" y="5749925"/>
            <a:ext cx="14065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2000" b="1">
                <a:solidFill>
                  <a:srgbClr val="000000"/>
                </a:solidFill>
                <a:latin typeface="Times New Roman" pitchFamily="18" charset="0"/>
                <a:cs typeface="+mn-cs"/>
              </a:rPr>
              <a:t>Gun-Draw</a:t>
            </a:r>
          </a:p>
        </p:txBody>
      </p:sp>
      <p:sp>
        <p:nvSpPr>
          <p:cNvPr id="43104" name="Slide Number Placeholder 2"/>
          <p:cNvSpPr>
            <a:spLocks noGrp="1"/>
          </p:cNvSpPr>
          <p:nvPr>
            <p:ph type="sldNum" sz="quarter" idx="12"/>
          </p:nvPr>
        </p:nvSpPr>
        <p:spPr>
          <a:noFill/>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fld id="{6EA87161-4189-498D-BE79-74386488410A}" type="slidenum">
              <a:rPr lang="en-US" altLang="en-US" smtClean="0">
                <a:solidFill>
                  <a:srgbClr val="000000"/>
                </a:solidFill>
              </a:rPr>
              <a:pPr eaLnBrk="1" hangingPunct="1"/>
              <a:t>20</a:t>
            </a:fld>
            <a:endParaRPr lang="en-US" altLang="en-US">
              <a:solidFill>
                <a:srgbClr val="000000"/>
              </a:solidFill>
            </a:endParaRPr>
          </a:p>
        </p:txBody>
      </p:sp>
      <p:grpSp>
        <p:nvGrpSpPr>
          <p:cNvPr id="97" name="Group 96"/>
          <p:cNvGrpSpPr/>
          <p:nvPr/>
        </p:nvGrpSpPr>
        <p:grpSpPr>
          <a:xfrm>
            <a:off x="52242" y="5813888"/>
            <a:ext cx="1003544" cy="993508"/>
            <a:chOff x="1693381" y="4398972"/>
            <a:chExt cx="1003544" cy="993508"/>
          </a:xfrm>
        </p:grpSpPr>
        <p:pic>
          <p:nvPicPr>
            <p:cNvPr id="98" name="Picture 97"/>
            <p:cNvPicPr>
              <a:picLocks noChangeAspect="1"/>
            </p:cNvPicPr>
            <p:nvPr/>
          </p:nvPicPr>
          <p:blipFill>
            <a:blip r:embed="rId5"/>
            <a:stretch>
              <a:fillRect/>
            </a:stretch>
          </p:blipFill>
          <p:spPr>
            <a:xfrm>
              <a:off x="1693381" y="4398972"/>
              <a:ext cx="1003544" cy="993508"/>
            </a:xfrm>
            <a:prstGeom prst="rect">
              <a:avLst/>
            </a:prstGeom>
          </p:spPr>
        </p:pic>
        <p:sp>
          <p:nvSpPr>
            <p:cNvPr id="99" name="TextBox 98"/>
            <p:cNvSpPr txBox="1"/>
            <p:nvPr/>
          </p:nvSpPr>
          <p:spPr>
            <a:xfrm>
              <a:off x="1820947" y="4723117"/>
              <a:ext cx="779893" cy="369332"/>
            </a:xfrm>
            <a:prstGeom prst="rect">
              <a:avLst/>
            </a:prstGeom>
            <a:noFill/>
          </p:spPr>
          <p:txBody>
            <a:bodyPr wrap="none" rtlCol="0">
              <a:spAutoFit/>
            </a:bodyPr>
            <a:lstStyle/>
            <a:p>
              <a:r>
                <a:rPr lang="en-US" b="1" i="1" dirty="0">
                  <a:latin typeface="Gill Sans"/>
                  <a:cs typeface="Gill Sans"/>
                </a:rPr>
                <a:t>Time</a:t>
              </a:r>
            </a:p>
          </p:txBody>
        </p:sp>
      </p:grpSp>
      <p:sp>
        <p:nvSpPr>
          <p:cNvPr id="2" name="Footer Placeholder 1">
            <a:extLst>
              <a:ext uri="{FF2B5EF4-FFF2-40B4-BE49-F238E27FC236}">
                <a16:creationId xmlns:a16="http://schemas.microsoft.com/office/drawing/2014/main" id="{A434F48C-865F-4A93-908E-FC3A257959CA}"/>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71749404"/>
      </p:ext>
    </p:extLst>
  </p:cSld>
  <p:clrMapOvr>
    <a:masterClrMapping/>
  </p:clrMapOvr>
  <p:transition spd="slow"/>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0" y="274638"/>
            <a:ext cx="8991600" cy="1143000"/>
          </a:xfrm>
        </p:spPr>
        <p:txBody>
          <a:bodyPr>
            <a:noAutofit/>
          </a:bodyPr>
          <a:lstStyle/>
          <a:p>
            <a:r>
              <a:rPr lang="en-US" dirty="0"/>
              <a:t>Lower Bounding</a:t>
            </a:r>
          </a:p>
        </p:txBody>
      </p:sp>
      <p:cxnSp>
        <p:nvCxnSpPr>
          <p:cNvPr id="3" name="Straight Arrow Connector 2"/>
          <p:cNvCxnSpPr/>
          <p:nvPr/>
        </p:nvCxnSpPr>
        <p:spPr>
          <a:xfrm>
            <a:off x="1828800" y="4343400"/>
            <a:ext cx="5577840" cy="0"/>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sp>
        <p:nvSpPr>
          <p:cNvPr id="4" name="TextBox 3"/>
          <p:cNvSpPr txBox="1"/>
          <p:nvPr/>
        </p:nvSpPr>
        <p:spPr>
          <a:xfrm>
            <a:off x="6923462" y="4507468"/>
            <a:ext cx="966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distance</a:t>
            </a:r>
          </a:p>
        </p:txBody>
      </p:sp>
      <p:sp>
        <p:nvSpPr>
          <p:cNvPr id="5" name="TextBox 4"/>
          <p:cNvSpPr txBox="1"/>
          <p:nvPr/>
        </p:nvSpPr>
        <p:spPr>
          <a:xfrm>
            <a:off x="1641042" y="4507468"/>
            <a:ext cx="3401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Q</a:t>
            </a:r>
          </a:p>
        </p:txBody>
      </p:sp>
      <p:sp>
        <p:nvSpPr>
          <p:cNvPr id="6" name="TextBox 5"/>
          <p:cNvSpPr txBox="1"/>
          <p:nvPr/>
        </p:nvSpPr>
        <p:spPr>
          <a:xfrm>
            <a:off x="3962400"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1</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8" name="Straight Connector 7"/>
          <p:cNvCxnSpPr/>
          <p:nvPr/>
        </p:nvCxnSpPr>
        <p:spPr>
          <a:xfrm>
            <a:off x="4381099" y="4343400"/>
            <a:ext cx="0" cy="164068"/>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1828800" y="4343400"/>
            <a:ext cx="0" cy="152400"/>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ular Callout 12"/>
          <p:cNvSpPr/>
          <p:nvPr/>
        </p:nvSpPr>
        <p:spPr>
          <a:xfrm>
            <a:off x="3992957" y="3352800"/>
            <a:ext cx="776283" cy="306324"/>
          </a:xfrm>
          <a:prstGeom prst="wedgeRectCallout">
            <a:avLst>
              <a:gd name="adj1" fmla="val -1454"/>
              <a:gd name="adj2" fmla="val 217645"/>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BSF</a:t>
            </a:r>
          </a:p>
        </p:txBody>
      </p:sp>
      <p:sp>
        <p:nvSpPr>
          <p:cNvPr id="11" name="TextBox 10"/>
          <p:cNvSpPr txBox="1"/>
          <p:nvPr/>
        </p:nvSpPr>
        <p:spPr>
          <a:xfrm>
            <a:off x="5943600" y="4507468"/>
            <a:ext cx="644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LB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2</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2" name="Straight Connector 11"/>
          <p:cNvCxnSpPr/>
          <p:nvPr/>
        </p:nvCxnSpPr>
        <p:spPr>
          <a:xfrm>
            <a:off x="6128106" y="4343400"/>
            <a:ext cx="0" cy="164068"/>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4" name="Rectangular Callout 13"/>
              <p:cNvSpPr/>
              <p:nvPr/>
            </p:nvSpPr>
            <p:spPr>
              <a:xfrm>
                <a:off x="2231751" y="2057400"/>
                <a:ext cx="5486400" cy="591833"/>
              </a:xfrm>
              <a:prstGeom prst="wedgeRectCallout">
                <a:avLst>
                  <a:gd name="adj1" fmla="val 5997"/>
                  <a:gd name="adj2" fmla="val 310776"/>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it turns out that D(S</a:t>
                </a:r>
                <a:r>
                  <a:rPr kumimoji="0" lang="en-US" sz="1800" b="0" i="0" u="none" strike="noStrike" kern="1200" cap="none" spc="0" normalizeH="0" baseline="-25000" noProof="0" dirty="0">
                    <a:ln>
                      <a:noFill/>
                    </a:ln>
                    <a:solidFill>
                      <a:prstClr val="black"/>
                    </a:solidFill>
                    <a:effectLst/>
                    <a:uLnTx/>
                    <a:uFillTx/>
                    <a:latin typeface="Calibri"/>
                    <a:ea typeface="+mn-ea"/>
                    <a:cs typeface="+mn-cs"/>
                  </a:rPr>
                  <a:t>3</a:t>
                </a:r>
                <a:r>
                  <a:rPr kumimoji="0" lang="en-US" sz="1800" b="0" i="0" u="none" strike="noStrike" kern="1200" cap="none" spc="0" normalizeH="0" baseline="0" noProof="0" dirty="0">
                    <a:ln>
                      <a:noFill/>
                    </a:ln>
                    <a:solidFill>
                      <a:prstClr val="black"/>
                    </a:solidFill>
                    <a:effectLst/>
                    <a:uLnTx/>
                    <a:uFillTx/>
                    <a:latin typeface="Calibri"/>
                    <a:ea typeface="+mn-ea"/>
                    <a:cs typeface="+mn-cs"/>
                  </a:rPr>
                  <a:t>,Q)</a:t>
                </a:r>
                <a14:m>
                  <m:oMath xmlns:m="http://schemas.openxmlformats.org/officeDocument/2006/math">
                    <m:r>
                      <a:rPr kumimoji="0" lang="en-US" sz="1800" b="0" i="1" u="none" strike="noStrike" kern="1200" cap="none" spc="0" normalizeH="0" baseline="0" noProof="0" smtClean="0">
                        <a:ln>
                          <a:noFill/>
                        </a:ln>
                        <a:solidFill>
                          <a:prstClr val="black"/>
                        </a:solidFill>
                        <a:effectLst/>
                        <a:uLnTx/>
                        <a:uFillTx/>
                        <a:latin typeface="Cambria Math"/>
                        <a:ea typeface="Cambria Math"/>
                        <a:cs typeface="+mn-cs"/>
                      </a:rPr>
                      <m:t>≥</m:t>
                    </m:r>
                  </m:oMath>
                </a14:m>
                <a:r>
                  <a:rPr kumimoji="0" lang="en-US" sz="1800" b="0" i="0" u="none" strike="noStrike" kern="1200" cap="none" spc="0" normalizeH="0" baseline="0" noProof="0" dirty="0">
                    <a:ln>
                      <a:noFill/>
                    </a:ln>
                    <a:solidFill>
                      <a:prstClr val="black"/>
                    </a:solidFill>
                    <a:effectLst/>
                    <a:uLnTx/>
                    <a:uFillTx/>
                    <a:latin typeface="Calibri"/>
                    <a:ea typeface="+mn-ea"/>
                    <a:cs typeface="+mn-cs"/>
                  </a:rPr>
                  <a:t> </a:t>
                </a:r>
                <a:r>
                  <a:rPr kumimoji="0" lang="en-US" sz="1800" b="0" i="0" u="none" strike="noStrike" kern="1200" cap="none" spc="0" normalizeH="0" baseline="0" noProof="0" dirty="0">
                    <a:ln>
                      <a:noFill/>
                    </a:ln>
                    <a:solidFill>
                      <a:srgbClr val="C00000"/>
                    </a:solidFill>
                    <a:effectLst/>
                    <a:uLnTx/>
                    <a:uFillTx/>
                    <a:latin typeface="Calibri"/>
                    <a:ea typeface="+mn-ea"/>
                    <a:cs typeface="+mn-cs"/>
                  </a:rPr>
                  <a:t>BSF</a:t>
                </a:r>
                <a:r>
                  <a:rPr kumimoji="0" lang="en-US" sz="1800" b="0" i="0" u="none" strike="noStrike" kern="1200" cap="none" spc="0" normalizeH="0" baseline="0" noProof="0" dirty="0">
                    <a:ln>
                      <a:noFill/>
                    </a:ln>
                    <a:solidFill>
                      <a:prstClr val="black"/>
                    </a:solidFill>
                    <a:effectLst/>
                    <a:uLnTx/>
                    <a:uFillTx/>
                    <a:latin typeface="Calibri"/>
                    <a:ea typeface="+mn-ea"/>
                    <a:cs typeface="+mn-cs"/>
                  </a:rPr>
                  <a:t>, so we can safely prune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3</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mc:Choice>
        <mc:Fallback xmlns="">
          <p:sp>
            <p:nvSpPr>
              <p:cNvPr id="14" name="Rectangular Callout 13"/>
              <p:cNvSpPr>
                <a:spLocks noRot="1" noChangeAspect="1" noMove="1" noResize="1" noEditPoints="1" noAdjustHandles="1" noChangeArrowheads="1" noChangeShapeType="1" noTextEdit="1"/>
              </p:cNvSpPr>
              <p:nvPr/>
            </p:nvSpPr>
            <p:spPr>
              <a:xfrm>
                <a:off x="2231751" y="2057400"/>
                <a:ext cx="5486400" cy="591833"/>
              </a:xfrm>
              <a:prstGeom prst="wedgeRectCallout">
                <a:avLst>
                  <a:gd name="adj1" fmla="val 5997"/>
                  <a:gd name="adj2" fmla="val 310776"/>
                </a:avLst>
              </a:prstGeom>
              <a:blipFill rotWithShape="1">
                <a:blip r:embed="rId3"/>
                <a:stretch>
                  <a:fillRect/>
                </a:stretch>
              </a:blipFill>
            </p:spPr>
            <p:txBody>
              <a:bodyPr/>
              <a:lstStyle/>
              <a:p>
                <a:r>
                  <a:rPr lang="en-US">
                    <a:noFill/>
                  </a:rPr>
                  <a:t> </a:t>
                </a:r>
              </a:p>
            </p:txBody>
          </p:sp>
        </mc:Fallback>
      </mc:AlternateContent>
      <p:sp>
        <p:nvSpPr>
          <p:cNvPr id="15" name="TextBox 14"/>
          <p:cNvSpPr txBox="1"/>
          <p:nvPr/>
        </p:nvSpPr>
        <p:spPr>
          <a:xfrm>
            <a:off x="4974951"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3</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6" name="Straight Connector 15"/>
          <p:cNvCxnSpPr/>
          <p:nvPr/>
        </p:nvCxnSpPr>
        <p:spPr>
          <a:xfrm>
            <a:off x="5311857" y="4343400"/>
            <a:ext cx="0" cy="164068"/>
          </a:xfrm>
          <a:prstGeom prst="line">
            <a:avLst/>
          </a:prstGeom>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5905500" y="4418076"/>
            <a:ext cx="445212" cy="458724"/>
            <a:chOff x="5867400" y="3200400"/>
            <a:chExt cx="609600" cy="609601"/>
          </a:xfrm>
        </p:grpSpPr>
        <p:cxnSp>
          <p:nvCxnSpPr>
            <p:cNvPr id="9" name="Straight Connector 8"/>
            <p:cNvCxnSpPr/>
            <p:nvPr/>
          </p:nvCxnSpPr>
          <p:spPr>
            <a:xfrm>
              <a:off x="5867400" y="3200400"/>
              <a:ext cx="609600" cy="609600"/>
            </a:xfrm>
            <a:prstGeom prst="line">
              <a:avLst/>
            </a:prstGeom>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flipV="1">
              <a:off x="5867400" y="3200400"/>
              <a:ext cx="609600" cy="609601"/>
            </a:xfrm>
            <a:prstGeom prst="line">
              <a:avLst/>
            </a:prstGeom>
          </p:spPr>
          <p:style>
            <a:lnRef idx="2">
              <a:schemeClr val="accent2"/>
            </a:lnRef>
            <a:fillRef idx="0">
              <a:schemeClr val="accent2"/>
            </a:fillRef>
            <a:effectRef idx="1">
              <a:schemeClr val="accent2"/>
            </a:effectRef>
            <a:fontRef idx="minor">
              <a:schemeClr val="tx1"/>
            </a:fontRef>
          </p:style>
        </p:cxnSp>
      </p:grpSp>
      <p:sp>
        <p:nvSpPr>
          <p:cNvPr id="2" name="Footer Placeholder 1">
            <a:extLst>
              <a:ext uri="{FF2B5EF4-FFF2-40B4-BE49-F238E27FC236}">
                <a16:creationId xmlns:a16="http://schemas.microsoft.com/office/drawing/2014/main" id="{385CBD98-CF7D-46E1-A8FF-5DB0041CC8AF}"/>
              </a:ext>
            </a:extLst>
          </p:cNvPr>
          <p:cNvSpPr>
            <a:spLocks noGrp="1"/>
          </p:cNvSpPr>
          <p:nvPr>
            <p:ph type="ftr" sz="quarter" idx="11"/>
          </p:nvPr>
        </p:nvSpPr>
        <p:spPr/>
        <p:txBody>
          <a:bodyPr/>
          <a:lstStyle/>
          <a:p>
            <a:r>
              <a:rPr lang="en-US"/>
              <a:t>Echihabi, Zoumpatianos, Palpanas - ISCC 2020</a:t>
            </a:r>
          </a:p>
        </p:txBody>
      </p:sp>
      <p:sp>
        <p:nvSpPr>
          <p:cNvPr id="7" name="Slide Number Placeholder 6">
            <a:extLst>
              <a:ext uri="{FF2B5EF4-FFF2-40B4-BE49-F238E27FC236}">
                <a16:creationId xmlns:a16="http://schemas.microsoft.com/office/drawing/2014/main" id="{5104530E-299F-40F9-9AB4-6939176BA86B}"/>
              </a:ext>
            </a:extLst>
          </p:cNvPr>
          <p:cNvSpPr>
            <a:spLocks noGrp="1"/>
          </p:cNvSpPr>
          <p:nvPr>
            <p:ph type="sldNum" sz="quarter" idx="12"/>
          </p:nvPr>
        </p:nvSpPr>
        <p:spPr/>
        <p:txBody>
          <a:bodyPr/>
          <a:lstStyle/>
          <a:p>
            <a:fld id="{B6F15528-21DE-4FAA-801E-634DDDAF4B2B}" type="slidenum">
              <a:rPr lang="en-US" smtClean="0"/>
              <a:pPr/>
              <a:t>200</a:t>
            </a:fld>
            <a:endParaRPr lang="en-US"/>
          </a:p>
        </p:txBody>
      </p:sp>
    </p:spTree>
    <p:extLst>
      <p:ext uri="{BB962C8B-B14F-4D97-AF65-F5344CB8AC3E}">
        <p14:creationId xmlns:p14="http://schemas.microsoft.com/office/powerpoint/2010/main" val="255990207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0" y="274638"/>
            <a:ext cx="8991600" cy="1143000"/>
          </a:xfrm>
        </p:spPr>
        <p:txBody>
          <a:bodyPr>
            <a:noAutofit/>
          </a:bodyPr>
          <a:lstStyle/>
          <a:p>
            <a:r>
              <a:rPr lang="en-US" dirty="0"/>
              <a:t>Lower Bounding</a:t>
            </a:r>
          </a:p>
        </p:txBody>
      </p:sp>
      <p:cxnSp>
        <p:nvCxnSpPr>
          <p:cNvPr id="3" name="Straight Arrow Connector 2"/>
          <p:cNvCxnSpPr/>
          <p:nvPr/>
        </p:nvCxnSpPr>
        <p:spPr>
          <a:xfrm>
            <a:off x="1828800" y="4343400"/>
            <a:ext cx="5577840" cy="0"/>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sp>
        <p:nvSpPr>
          <p:cNvPr id="4" name="TextBox 3"/>
          <p:cNvSpPr txBox="1"/>
          <p:nvPr/>
        </p:nvSpPr>
        <p:spPr>
          <a:xfrm>
            <a:off x="6923462" y="4507468"/>
            <a:ext cx="966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distance</a:t>
            </a:r>
          </a:p>
        </p:txBody>
      </p:sp>
      <p:sp>
        <p:nvSpPr>
          <p:cNvPr id="5" name="TextBox 4"/>
          <p:cNvSpPr txBox="1"/>
          <p:nvPr/>
        </p:nvSpPr>
        <p:spPr>
          <a:xfrm>
            <a:off x="1641042" y="4507468"/>
            <a:ext cx="3401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Q</a:t>
            </a:r>
          </a:p>
        </p:txBody>
      </p:sp>
      <p:sp>
        <p:nvSpPr>
          <p:cNvPr id="6" name="TextBox 5"/>
          <p:cNvSpPr txBox="1"/>
          <p:nvPr/>
        </p:nvSpPr>
        <p:spPr>
          <a:xfrm>
            <a:off x="3962400"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1</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8" name="Straight Connector 7"/>
          <p:cNvCxnSpPr/>
          <p:nvPr/>
        </p:nvCxnSpPr>
        <p:spPr>
          <a:xfrm>
            <a:off x="4381099" y="4343400"/>
            <a:ext cx="0" cy="164068"/>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1828800" y="4343400"/>
            <a:ext cx="0" cy="152400"/>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ular Callout 12"/>
          <p:cNvSpPr/>
          <p:nvPr/>
        </p:nvSpPr>
        <p:spPr>
          <a:xfrm>
            <a:off x="3992957" y="3352800"/>
            <a:ext cx="776283" cy="306324"/>
          </a:xfrm>
          <a:prstGeom prst="wedgeRectCallout">
            <a:avLst>
              <a:gd name="adj1" fmla="val -1454"/>
              <a:gd name="adj2" fmla="val 217645"/>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BSF</a:t>
            </a:r>
          </a:p>
        </p:txBody>
      </p:sp>
      <p:sp>
        <p:nvSpPr>
          <p:cNvPr id="11" name="TextBox 10"/>
          <p:cNvSpPr txBox="1"/>
          <p:nvPr/>
        </p:nvSpPr>
        <p:spPr>
          <a:xfrm>
            <a:off x="5943600" y="4507468"/>
            <a:ext cx="644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LB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2</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2" name="Straight Connector 11"/>
          <p:cNvCxnSpPr/>
          <p:nvPr/>
        </p:nvCxnSpPr>
        <p:spPr>
          <a:xfrm>
            <a:off x="6128106" y="4343400"/>
            <a:ext cx="0" cy="164068"/>
          </a:xfrm>
          <a:prstGeom prst="line">
            <a:avLst/>
          </a:prstGeom>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4974951"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3</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6" name="Straight Connector 15"/>
          <p:cNvCxnSpPr/>
          <p:nvPr/>
        </p:nvCxnSpPr>
        <p:spPr>
          <a:xfrm>
            <a:off x="5311857" y="4343400"/>
            <a:ext cx="0" cy="164068"/>
          </a:xfrm>
          <a:prstGeom prst="line">
            <a:avLst/>
          </a:prstGeom>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5905500" y="4418076"/>
            <a:ext cx="445212" cy="458724"/>
            <a:chOff x="5867400" y="3200400"/>
            <a:chExt cx="609600" cy="609601"/>
          </a:xfrm>
        </p:grpSpPr>
        <p:cxnSp>
          <p:nvCxnSpPr>
            <p:cNvPr id="9" name="Straight Connector 8"/>
            <p:cNvCxnSpPr/>
            <p:nvPr/>
          </p:nvCxnSpPr>
          <p:spPr>
            <a:xfrm>
              <a:off x="5867400" y="3200400"/>
              <a:ext cx="609600" cy="609600"/>
            </a:xfrm>
            <a:prstGeom prst="line">
              <a:avLst/>
            </a:prstGeom>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flipV="1">
              <a:off x="5867400" y="3200400"/>
              <a:ext cx="609600" cy="609601"/>
            </a:xfrm>
            <a:prstGeom prst="line">
              <a:avLst/>
            </a:prstGeom>
          </p:spPr>
          <p:style>
            <a:lnRef idx="2">
              <a:schemeClr val="accent2"/>
            </a:lnRef>
            <a:fillRef idx="0">
              <a:schemeClr val="accent2"/>
            </a:fillRef>
            <a:effectRef idx="1">
              <a:schemeClr val="accent2"/>
            </a:effectRef>
            <a:fontRef idx="minor">
              <a:schemeClr val="tx1"/>
            </a:fontRef>
          </p:style>
        </p:cxnSp>
      </p:grpSp>
      <p:grpSp>
        <p:nvGrpSpPr>
          <p:cNvPr id="19" name="Group 18"/>
          <p:cNvGrpSpPr/>
          <p:nvPr/>
        </p:nvGrpSpPr>
        <p:grpSpPr>
          <a:xfrm>
            <a:off x="5193588" y="4419600"/>
            <a:ext cx="445212" cy="458724"/>
            <a:chOff x="5867400" y="3200400"/>
            <a:chExt cx="609600" cy="609601"/>
          </a:xfrm>
        </p:grpSpPr>
        <p:cxnSp>
          <p:nvCxnSpPr>
            <p:cNvPr id="21" name="Straight Connector 20"/>
            <p:cNvCxnSpPr/>
            <p:nvPr/>
          </p:nvCxnSpPr>
          <p:spPr>
            <a:xfrm>
              <a:off x="5867400" y="3200400"/>
              <a:ext cx="609600" cy="609600"/>
            </a:xfrm>
            <a:prstGeom prst="line">
              <a:avLst/>
            </a:prstGeom>
          </p:spPr>
          <p:style>
            <a:lnRef idx="2">
              <a:schemeClr val="accent2"/>
            </a:lnRef>
            <a:fillRef idx="0">
              <a:schemeClr val="accent2"/>
            </a:fillRef>
            <a:effectRef idx="1">
              <a:schemeClr val="accent2"/>
            </a:effectRef>
            <a:fontRef idx="minor">
              <a:schemeClr val="tx1"/>
            </a:fontRef>
          </p:style>
        </p:cxnSp>
        <p:cxnSp>
          <p:nvCxnSpPr>
            <p:cNvPr id="22" name="Straight Connector 21"/>
            <p:cNvCxnSpPr/>
            <p:nvPr/>
          </p:nvCxnSpPr>
          <p:spPr>
            <a:xfrm flipV="1">
              <a:off x="5867400" y="3200400"/>
              <a:ext cx="609600" cy="609601"/>
            </a:xfrm>
            <a:prstGeom prst="line">
              <a:avLst/>
            </a:prstGeom>
          </p:spPr>
          <p:style>
            <a:lnRef idx="2">
              <a:schemeClr val="accent2"/>
            </a:lnRef>
            <a:fillRef idx="0">
              <a:schemeClr val="accent2"/>
            </a:fillRef>
            <a:effectRef idx="1">
              <a:schemeClr val="accent2"/>
            </a:effectRef>
            <a:fontRef idx="minor">
              <a:schemeClr val="tx1"/>
            </a:fontRef>
          </p:style>
        </p:cxnSp>
      </p:grpSp>
      <p:sp>
        <p:nvSpPr>
          <p:cNvPr id="2" name="Footer Placeholder 1">
            <a:extLst>
              <a:ext uri="{FF2B5EF4-FFF2-40B4-BE49-F238E27FC236}">
                <a16:creationId xmlns:a16="http://schemas.microsoft.com/office/drawing/2014/main" id="{A329C51B-DD7A-4D6A-9047-116C90B77BEC}"/>
              </a:ext>
            </a:extLst>
          </p:cNvPr>
          <p:cNvSpPr>
            <a:spLocks noGrp="1"/>
          </p:cNvSpPr>
          <p:nvPr>
            <p:ph type="ftr" sz="quarter" idx="11"/>
          </p:nvPr>
        </p:nvSpPr>
        <p:spPr/>
        <p:txBody>
          <a:bodyPr/>
          <a:lstStyle/>
          <a:p>
            <a:r>
              <a:rPr lang="en-US"/>
              <a:t>Echihabi, Zoumpatianos, Palpanas - ISCC 2020</a:t>
            </a:r>
          </a:p>
        </p:txBody>
      </p:sp>
      <p:sp>
        <p:nvSpPr>
          <p:cNvPr id="7" name="Slide Number Placeholder 6">
            <a:extLst>
              <a:ext uri="{FF2B5EF4-FFF2-40B4-BE49-F238E27FC236}">
                <a16:creationId xmlns:a16="http://schemas.microsoft.com/office/drawing/2014/main" id="{1F4B0B73-285F-4467-99A8-40AF7A5930E9}"/>
              </a:ext>
            </a:extLst>
          </p:cNvPr>
          <p:cNvSpPr>
            <a:spLocks noGrp="1"/>
          </p:cNvSpPr>
          <p:nvPr>
            <p:ph type="sldNum" sz="quarter" idx="12"/>
          </p:nvPr>
        </p:nvSpPr>
        <p:spPr/>
        <p:txBody>
          <a:bodyPr/>
          <a:lstStyle/>
          <a:p>
            <a:fld id="{B6F15528-21DE-4FAA-801E-634DDDAF4B2B}" type="slidenum">
              <a:rPr lang="en-US" smtClean="0"/>
              <a:pPr/>
              <a:t>201</a:t>
            </a:fld>
            <a:endParaRPr lang="en-US"/>
          </a:p>
        </p:txBody>
      </p:sp>
    </p:spTree>
    <p:extLst>
      <p:ext uri="{BB962C8B-B14F-4D97-AF65-F5344CB8AC3E}">
        <p14:creationId xmlns:p14="http://schemas.microsoft.com/office/powerpoint/2010/main" val="313468895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0" y="274638"/>
            <a:ext cx="8991600" cy="1143000"/>
          </a:xfrm>
        </p:spPr>
        <p:txBody>
          <a:bodyPr>
            <a:noAutofit/>
          </a:bodyPr>
          <a:lstStyle/>
          <a:p>
            <a:r>
              <a:rPr lang="en-US" dirty="0"/>
              <a:t>Lower Bounding</a:t>
            </a:r>
          </a:p>
        </p:txBody>
      </p:sp>
      <p:cxnSp>
        <p:nvCxnSpPr>
          <p:cNvPr id="3" name="Straight Arrow Connector 2"/>
          <p:cNvCxnSpPr/>
          <p:nvPr/>
        </p:nvCxnSpPr>
        <p:spPr>
          <a:xfrm>
            <a:off x="1828800" y="4343400"/>
            <a:ext cx="5577840" cy="0"/>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sp>
        <p:nvSpPr>
          <p:cNvPr id="4" name="TextBox 3"/>
          <p:cNvSpPr txBox="1"/>
          <p:nvPr/>
        </p:nvSpPr>
        <p:spPr>
          <a:xfrm>
            <a:off x="6923462" y="4507468"/>
            <a:ext cx="966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distance</a:t>
            </a:r>
          </a:p>
        </p:txBody>
      </p:sp>
      <p:sp>
        <p:nvSpPr>
          <p:cNvPr id="5" name="TextBox 4"/>
          <p:cNvSpPr txBox="1"/>
          <p:nvPr/>
        </p:nvSpPr>
        <p:spPr>
          <a:xfrm>
            <a:off x="1641042" y="4507468"/>
            <a:ext cx="3401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Q</a:t>
            </a:r>
          </a:p>
        </p:txBody>
      </p:sp>
      <p:sp>
        <p:nvSpPr>
          <p:cNvPr id="6" name="TextBox 5"/>
          <p:cNvSpPr txBox="1"/>
          <p:nvPr/>
        </p:nvSpPr>
        <p:spPr>
          <a:xfrm>
            <a:off x="3962400"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1</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8" name="Straight Connector 7"/>
          <p:cNvCxnSpPr/>
          <p:nvPr/>
        </p:nvCxnSpPr>
        <p:spPr>
          <a:xfrm>
            <a:off x="4381099" y="4343400"/>
            <a:ext cx="0" cy="164068"/>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1828800" y="4343400"/>
            <a:ext cx="0" cy="152400"/>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ular Callout 12"/>
          <p:cNvSpPr/>
          <p:nvPr/>
        </p:nvSpPr>
        <p:spPr>
          <a:xfrm>
            <a:off x="3992957" y="3352800"/>
            <a:ext cx="776283" cy="306324"/>
          </a:xfrm>
          <a:prstGeom prst="wedgeRectCallout">
            <a:avLst>
              <a:gd name="adj1" fmla="val -1454"/>
              <a:gd name="adj2" fmla="val 217645"/>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BSF</a:t>
            </a:r>
          </a:p>
        </p:txBody>
      </p:sp>
      <p:sp>
        <p:nvSpPr>
          <p:cNvPr id="11" name="TextBox 10"/>
          <p:cNvSpPr txBox="1"/>
          <p:nvPr/>
        </p:nvSpPr>
        <p:spPr>
          <a:xfrm>
            <a:off x="5943600" y="4507468"/>
            <a:ext cx="644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LB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2</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2" name="Straight Connector 11"/>
          <p:cNvCxnSpPr/>
          <p:nvPr/>
        </p:nvCxnSpPr>
        <p:spPr>
          <a:xfrm>
            <a:off x="6128106" y="4343400"/>
            <a:ext cx="0" cy="164068"/>
          </a:xfrm>
          <a:prstGeom prst="line">
            <a:avLst/>
          </a:prstGeom>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4974951"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3</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6" name="Straight Connector 15"/>
          <p:cNvCxnSpPr/>
          <p:nvPr/>
        </p:nvCxnSpPr>
        <p:spPr>
          <a:xfrm>
            <a:off x="5311857" y="4343400"/>
            <a:ext cx="0" cy="164068"/>
          </a:xfrm>
          <a:prstGeom prst="line">
            <a:avLst/>
          </a:prstGeom>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5905500" y="4418076"/>
            <a:ext cx="445212" cy="458724"/>
            <a:chOff x="5867400" y="3200400"/>
            <a:chExt cx="609600" cy="609601"/>
          </a:xfrm>
        </p:grpSpPr>
        <p:cxnSp>
          <p:nvCxnSpPr>
            <p:cNvPr id="9" name="Straight Connector 8"/>
            <p:cNvCxnSpPr/>
            <p:nvPr/>
          </p:nvCxnSpPr>
          <p:spPr>
            <a:xfrm>
              <a:off x="5867400" y="3200400"/>
              <a:ext cx="609600" cy="609600"/>
            </a:xfrm>
            <a:prstGeom prst="line">
              <a:avLst/>
            </a:prstGeom>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flipV="1">
              <a:off x="5867400" y="3200400"/>
              <a:ext cx="609600" cy="609601"/>
            </a:xfrm>
            <a:prstGeom prst="line">
              <a:avLst/>
            </a:prstGeom>
          </p:spPr>
          <p:style>
            <a:lnRef idx="2">
              <a:schemeClr val="accent2"/>
            </a:lnRef>
            <a:fillRef idx="0">
              <a:schemeClr val="accent2"/>
            </a:fillRef>
            <a:effectRef idx="1">
              <a:schemeClr val="accent2"/>
            </a:effectRef>
            <a:fontRef idx="minor">
              <a:schemeClr val="tx1"/>
            </a:fontRef>
          </p:style>
        </p:cxnSp>
      </p:grpSp>
      <p:grpSp>
        <p:nvGrpSpPr>
          <p:cNvPr id="19" name="Group 18"/>
          <p:cNvGrpSpPr/>
          <p:nvPr/>
        </p:nvGrpSpPr>
        <p:grpSpPr>
          <a:xfrm>
            <a:off x="5193588" y="4419600"/>
            <a:ext cx="445212" cy="458724"/>
            <a:chOff x="5867400" y="3200400"/>
            <a:chExt cx="609600" cy="609601"/>
          </a:xfrm>
        </p:grpSpPr>
        <p:cxnSp>
          <p:nvCxnSpPr>
            <p:cNvPr id="21" name="Straight Connector 20"/>
            <p:cNvCxnSpPr/>
            <p:nvPr/>
          </p:nvCxnSpPr>
          <p:spPr>
            <a:xfrm>
              <a:off x="5867400" y="3200400"/>
              <a:ext cx="609600" cy="609600"/>
            </a:xfrm>
            <a:prstGeom prst="line">
              <a:avLst/>
            </a:prstGeom>
          </p:spPr>
          <p:style>
            <a:lnRef idx="2">
              <a:schemeClr val="accent2"/>
            </a:lnRef>
            <a:fillRef idx="0">
              <a:schemeClr val="accent2"/>
            </a:fillRef>
            <a:effectRef idx="1">
              <a:schemeClr val="accent2"/>
            </a:effectRef>
            <a:fontRef idx="minor">
              <a:schemeClr val="tx1"/>
            </a:fontRef>
          </p:style>
        </p:cxnSp>
        <p:cxnSp>
          <p:nvCxnSpPr>
            <p:cNvPr id="22" name="Straight Connector 21"/>
            <p:cNvCxnSpPr/>
            <p:nvPr/>
          </p:nvCxnSpPr>
          <p:spPr>
            <a:xfrm flipV="1">
              <a:off x="5867400" y="3200400"/>
              <a:ext cx="609600" cy="609601"/>
            </a:xfrm>
            <a:prstGeom prst="line">
              <a:avLst/>
            </a:prstGeom>
          </p:spPr>
          <p:style>
            <a:lnRef idx="2">
              <a:schemeClr val="accent2"/>
            </a:lnRef>
            <a:fillRef idx="0">
              <a:schemeClr val="accent2"/>
            </a:fillRef>
            <a:effectRef idx="1">
              <a:schemeClr val="accent2"/>
            </a:effectRef>
            <a:fontRef idx="minor">
              <a:schemeClr val="tx1"/>
            </a:fontRef>
          </p:style>
        </p:cxnSp>
      </p:grpSp>
      <mc:AlternateContent xmlns:mc="http://schemas.openxmlformats.org/markup-compatibility/2006" xmlns:a14="http://schemas.microsoft.com/office/drawing/2010/main">
        <mc:Choice Requires="a14">
          <p:sp>
            <p:nvSpPr>
              <p:cNvPr id="23" name="Rectangular Callout 22"/>
              <p:cNvSpPr/>
              <p:nvPr/>
            </p:nvSpPr>
            <p:spPr>
              <a:xfrm>
                <a:off x="830657" y="1676400"/>
                <a:ext cx="6324600" cy="972833"/>
              </a:xfrm>
              <a:prstGeom prst="wedgeRectCallout">
                <a:avLst>
                  <a:gd name="adj1" fmla="val -8246"/>
                  <a:gd name="adj2" fmla="val 208535"/>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we compute the distance LB(S</a:t>
                </a:r>
                <a:r>
                  <a:rPr kumimoji="0" lang="en-US" sz="1800" b="0" i="0" u="none" strike="noStrike" kern="1200" cap="none" spc="0" normalizeH="0" baseline="-25000" noProof="0" dirty="0">
                    <a:ln>
                      <a:noFill/>
                    </a:ln>
                    <a:solidFill>
                      <a:prstClr val="black"/>
                    </a:solidFill>
                    <a:effectLst/>
                    <a:uLnTx/>
                    <a:uFillTx/>
                    <a:latin typeface="Calibri"/>
                    <a:ea typeface="+mn-ea"/>
                    <a:cs typeface="+mn-cs"/>
                  </a:rPr>
                  <a:t>4</a:t>
                </a:r>
                <a:r>
                  <a:rPr kumimoji="0" lang="en-US" sz="1800" b="0" i="0" u="none" strike="noStrike" kern="1200" cap="none" spc="0" normalizeH="0" baseline="0" noProof="0" dirty="0">
                    <a:ln>
                      <a:noFill/>
                    </a:ln>
                    <a:solidFill>
                      <a:prstClr val="black"/>
                    </a:solidFill>
                    <a:effectLst/>
                    <a:uLnTx/>
                    <a:uFillTx/>
                    <a:latin typeface="Calibri"/>
                    <a:ea typeface="+mn-ea"/>
                    <a:cs typeface="+mn-cs"/>
                  </a:rPr>
                  <a:t>,Q) and it is smaller than the </a:t>
                </a:r>
                <a:r>
                  <a:rPr kumimoji="0" lang="en-US" sz="1800" b="0" i="0" u="none" strike="noStrike" kern="1200" cap="none" spc="0" normalizeH="0" baseline="0" noProof="0" dirty="0">
                    <a:ln>
                      <a:noFill/>
                    </a:ln>
                    <a:solidFill>
                      <a:srgbClr val="C00000"/>
                    </a:solidFill>
                    <a:effectLst/>
                    <a:uLnTx/>
                    <a:uFillTx/>
                    <a:latin typeface="Calibri"/>
                    <a:ea typeface="+mn-ea"/>
                    <a:cs typeface="+mn-cs"/>
                  </a:rPr>
                  <a:t>BSF</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we have to compute D(S</a:t>
                </a:r>
                <a:r>
                  <a:rPr kumimoji="0" lang="en-US" sz="1800" b="0" i="0" u="none" strike="noStrike" kern="1200" cap="none" spc="0" normalizeH="0" baseline="-25000" noProof="0" dirty="0">
                    <a:ln>
                      <a:noFill/>
                    </a:ln>
                    <a:solidFill>
                      <a:prstClr val="black"/>
                    </a:solidFill>
                    <a:effectLst/>
                    <a:uLnTx/>
                    <a:uFillTx/>
                    <a:latin typeface="Calibri"/>
                    <a:ea typeface="+mn-ea"/>
                    <a:cs typeface="+mn-cs"/>
                  </a:rPr>
                  <a:t>4</a:t>
                </a:r>
                <a:r>
                  <a:rPr kumimoji="0" lang="en-US" sz="1800" b="0" i="0" u="none" strike="noStrike" kern="1200" cap="none" spc="0" normalizeH="0" baseline="0" noProof="0" dirty="0">
                    <a:ln>
                      <a:noFill/>
                    </a:ln>
                    <a:solidFill>
                      <a:prstClr val="black"/>
                    </a:solidFill>
                    <a:effectLst/>
                    <a:uLnTx/>
                    <a:uFillTx/>
                    <a:latin typeface="Calibri"/>
                    <a:ea typeface="+mn-ea"/>
                    <a:cs typeface="+mn-cs"/>
                  </a:rPr>
                  <a:t>,Q)</a:t>
                </a:r>
                <a14:m>
                  <m:oMath xmlns:m="http://schemas.openxmlformats.org/officeDocument/2006/math">
                    <m:r>
                      <a:rPr kumimoji="0" lang="en-US" sz="1800" b="0" i="1" u="none" strike="noStrike" kern="1200" cap="none" spc="0" normalizeH="0" baseline="0" noProof="0" smtClean="0">
                        <a:ln>
                          <a:noFill/>
                        </a:ln>
                        <a:solidFill>
                          <a:prstClr val="black"/>
                        </a:solidFill>
                        <a:effectLst/>
                        <a:uLnTx/>
                        <a:uFillTx/>
                        <a:latin typeface="Cambria Math"/>
                        <a:ea typeface="Cambria Math"/>
                        <a:cs typeface="+mn-cs"/>
                      </a:rPr>
                      <m:t>≥</m:t>
                    </m:r>
                  </m:oMath>
                </a14:m>
                <a:r>
                  <a:rPr kumimoji="0" lang="en-US" sz="1800" b="0" i="0" u="none" strike="noStrike" kern="1200" cap="none" spc="0" normalizeH="0" baseline="0" noProof="0" dirty="0">
                    <a:ln>
                      <a:noFill/>
                    </a:ln>
                    <a:solidFill>
                      <a:prstClr val="black"/>
                    </a:solidFill>
                    <a:effectLst/>
                    <a:uLnTx/>
                    <a:uFillTx/>
                    <a:latin typeface="Calibri"/>
                    <a:ea typeface="+mn-ea"/>
                    <a:cs typeface="+mn-cs"/>
                  </a:rPr>
                  <a:t> LB(S</a:t>
                </a:r>
                <a:r>
                  <a:rPr kumimoji="0" lang="en-US" sz="1800" b="0" i="0" u="none" strike="noStrike" kern="1200" cap="none" spc="0" normalizeH="0" baseline="-25000" noProof="0" dirty="0">
                    <a:ln>
                      <a:noFill/>
                    </a:ln>
                    <a:solidFill>
                      <a:prstClr val="black"/>
                    </a:solidFill>
                    <a:effectLst/>
                    <a:uLnTx/>
                    <a:uFillTx/>
                    <a:latin typeface="Calibri"/>
                    <a:ea typeface="+mn-ea"/>
                    <a:cs typeface="+mn-cs"/>
                  </a:rPr>
                  <a:t>4</a:t>
                </a:r>
                <a:r>
                  <a:rPr kumimoji="0" lang="en-US" sz="1800" b="0" i="0" u="none" strike="noStrike" kern="1200" cap="none" spc="0" normalizeH="0" baseline="0" noProof="0" dirty="0">
                    <a:ln>
                      <a:noFill/>
                    </a:ln>
                    <a:solidFill>
                      <a:prstClr val="black"/>
                    </a:solidFill>
                    <a:effectLst/>
                    <a:uLnTx/>
                    <a:uFillTx/>
                    <a:latin typeface="Calibri"/>
                    <a:ea typeface="+mn-ea"/>
                    <a:cs typeface="+mn-cs"/>
                  </a:rPr>
                  <a:t>,Q), since it may still be smaller than </a:t>
                </a:r>
                <a:r>
                  <a:rPr kumimoji="0" lang="en-US" sz="1800" b="0" i="0" u="none" strike="noStrike" kern="1200" cap="none" spc="0" normalizeH="0" baseline="0" noProof="0" dirty="0">
                    <a:ln>
                      <a:noFill/>
                    </a:ln>
                    <a:solidFill>
                      <a:srgbClr val="C00000"/>
                    </a:solidFill>
                    <a:effectLst/>
                    <a:uLnTx/>
                    <a:uFillTx/>
                    <a:latin typeface="Calibri"/>
                    <a:ea typeface="+mn-ea"/>
                    <a:cs typeface="+mn-cs"/>
                  </a:rPr>
                  <a:t>BSF</a:t>
                </a:r>
              </a:p>
            </p:txBody>
          </p:sp>
        </mc:Choice>
        <mc:Fallback xmlns="">
          <p:sp>
            <p:nvSpPr>
              <p:cNvPr id="23" name="Rectangular Callout 22"/>
              <p:cNvSpPr>
                <a:spLocks noRot="1" noChangeAspect="1" noMove="1" noResize="1" noEditPoints="1" noAdjustHandles="1" noChangeArrowheads="1" noChangeShapeType="1" noTextEdit="1"/>
              </p:cNvSpPr>
              <p:nvPr/>
            </p:nvSpPr>
            <p:spPr>
              <a:xfrm>
                <a:off x="830657" y="1676400"/>
                <a:ext cx="6324600" cy="972833"/>
              </a:xfrm>
              <a:prstGeom prst="wedgeRectCallout">
                <a:avLst>
                  <a:gd name="adj1" fmla="val -8246"/>
                  <a:gd name="adj2" fmla="val 208535"/>
                </a:avLst>
              </a:prstGeom>
              <a:blipFill rotWithShape="1">
                <a:blip r:embed="rId3"/>
                <a:stretch>
                  <a:fillRect/>
                </a:stretch>
              </a:blipFill>
            </p:spPr>
            <p:txBody>
              <a:bodyPr/>
              <a:lstStyle/>
              <a:p>
                <a:r>
                  <a:rPr lang="en-US">
                    <a:noFill/>
                  </a:rPr>
                  <a:t> </a:t>
                </a:r>
              </a:p>
            </p:txBody>
          </p:sp>
        </mc:Fallback>
      </mc:AlternateContent>
      <p:sp>
        <p:nvSpPr>
          <p:cNvPr id="24" name="TextBox 23"/>
          <p:cNvSpPr txBox="1"/>
          <p:nvPr/>
        </p:nvSpPr>
        <p:spPr>
          <a:xfrm>
            <a:off x="3200400" y="4507468"/>
            <a:ext cx="644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LB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4</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25" name="Straight Connector 24"/>
          <p:cNvCxnSpPr/>
          <p:nvPr/>
        </p:nvCxnSpPr>
        <p:spPr>
          <a:xfrm>
            <a:off x="3537306" y="4343400"/>
            <a:ext cx="0" cy="164068"/>
          </a:xfrm>
          <a:prstGeom prst="line">
            <a:avLst/>
          </a:prstGeom>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705AE466-DD32-41F4-A16E-3686D12984B4}"/>
              </a:ext>
            </a:extLst>
          </p:cNvPr>
          <p:cNvSpPr>
            <a:spLocks noGrp="1"/>
          </p:cNvSpPr>
          <p:nvPr>
            <p:ph type="ftr" sz="quarter" idx="11"/>
          </p:nvPr>
        </p:nvSpPr>
        <p:spPr/>
        <p:txBody>
          <a:bodyPr/>
          <a:lstStyle/>
          <a:p>
            <a:r>
              <a:rPr lang="en-US"/>
              <a:t>Echihabi, Zoumpatianos, Palpanas - ISCC 2020</a:t>
            </a:r>
          </a:p>
        </p:txBody>
      </p:sp>
      <p:sp>
        <p:nvSpPr>
          <p:cNvPr id="7" name="Slide Number Placeholder 6">
            <a:extLst>
              <a:ext uri="{FF2B5EF4-FFF2-40B4-BE49-F238E27FC236}">
                <a16:creationId xmlns:a16="http://schemas.microsoft.com/office/drawing/2014/main" id="{424B295D-F5EB-474D-8032-92589068C75C}"/>
              </a:ext>
            </a:extLst>
          </p:cNvPr>
          <p:cNvSpPr>
            <a:spLocks noGrp="1"/>
          </p:cNvSpPr>
          <p:nvPr>
            <p:ph type="sldNum" sz="quarter" idx="12"/>
          </p:nvPr>
        </p:nvSpPr>
        <p:spPr/>
        <p:txBody>
          <a:bodyPr/>
          <a:lstStyle/>
          <a:p>
            <a:fld id="{B6F15528-21DE-4FAA-801E-634DDDAF4B2B}" type="slidenum">
              <a:rPr lang="en-US" smtClean="0"/>
              <a:pPr/>
              <a:t>202</a:t>
            </a:fld>
            <a:endParaRPr lang="en-US"/>
          </a:p>
        </p:txBody>
      </p:sp>
    </p:spTree>
    <p:extLst>
      <p:ext uri="{BB962C8B-B14F-4D97-AF65-F5344CB8AC3E}">
        <p14:creationId xmlns:p14="http://schemas.microsoft.com/office/powerpoint/2010/main" val="1816920585"/>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0" y="274638"/>
            <a:ext cx="8991600" cy="1143000"/>
          </a:xfrm>
        </p:spPr>
        <p:txBody>
          <a:bodyPr>
            <a:noAutofit/>
          </a:bodyPr>
          <a:lstStyle/>
          <a:p>
            <a:r>
              <a:rPr lang="en-US" dirty="0"/>
              <a:t>Lower Bounding</a:t>
            </a:r>
          </a:p>
        </p:txBody>
      </p:sp>
      <p:cxnSp>
        <p:nvCxnSpPr>
          <p:cNvPr id="3" name="Straight Arrow Connector 2"/>
          <p:cNvCxnSpPr/>
          <p:nvPr/>
        </p:nvCxnSpPr>
        <p:spPr>
          <a:xfrm>
            <a:off x="1828800" y="4343400"/>
            <a:ext cx="5577840" cy="0"/>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sp>
        <p:nvSpPr>
          <p:cNvPr id="4" name="TextBox 3"/>
          <p:cNvSpPr txBox="1"/>
          <p:nvPr/>
        </p:nvSpPr>
        <p:spPr>
          <a:xfrm>
            <a:off x="6923462" y="4507468"/>
            <a:ext cx="966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distance</a:t>
            </a:r>
          </a:p>
        </p:txBody>
      </p:sp>
      <p:sp>
        <p:nvSpPr>
          <p:cNvPr id="5" name="TextBox 4"/>
          <p:cNvSpPr txBox="1"/>
          <p:nvPr/>
        </p:nvSpPr>
        <p:spPr>
          <a:xfrm>
            <a:off x="1641042" y="4507468"/>
            <a:ext cx="3401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Q</a:t>
            </a:r>
          </a:p>
        </p:txBody>
      </p:sp>
      <p:sp>
        <p:nvSpPr>
          <p:cNvPr id="6" name="TextBox 5"/>
          <p:cNvSpPr txBox="1"/>
          <p:nvPr/>
        </p:nvSpPr>
        <p:spPr>
          <a:xfrm>
            <a:off x="3962400"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1</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8" name="Straight Connector 7"/>
          <p:cNvCxnSpPr/>
          <p:nvPr/>
        </p:nvCxnSpPr>
        <p:spPr>
          <a:xfrm>
            <a:off x="4381099" y="4343400"/>
            <a:ext cx="0" cy="164068"/>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1828800" y="4343400"/>
            <a:ext cx="0" cy="152400"/>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ular Callout 12"/>
          <p:cNvSpPr/>
          <p:nvPr/>
        </p:nvSpPr>
        <p:spPr>
          <a:xfrm>
            <a:off x="3992957" y="3352800"/>
            <a:ext cx="776283" cy="306324"/>
          </a:xfrm>
          <a:prstGeom prst="wedgeRectCallout">
            <a:avLst>
              <a:gd name="adj1" fmla="val -1454"/>
              <a:gd name="adj2" fmla="val 217645"/>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BSF</a:t>
            </a:r>
          </a:p>
        </p:txBody>
      </p:sp>
      <p:sp>
        <p:nvSpPr>
          <p:cNvPr id="11" name="TextBox 10"/>
          <p:cNvSpPr txBox="1"/>
          <p:nvPr/>
        </p:nvSpPr>
        <p:spPr>
          <a:xfrm>
            <a:off x="5943600" y="4507468"/>
            <a:ext cx="644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LB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2</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2" name="Straight Connector 11"/>
          <p:cNvCxnSpPr/>
          <p:nvPr/>
        </p:nvCxnSpPr>
        <p:spPr>
          <a:xfrm>
            <a:off x="6128106" y="4343400"/>
            <a:ext cx="0" cy="164068"/>
          </a:xfrm>
          <a:prstGeom prst="line">
            <a:avLst/>
          </a:prstGeom>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4974951"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3</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6" name="Straight Connector 15"/>
          <p:cNvCxnSpPr/>
          <p:nvPr/>
        </p:nvCxnSpPr>
        <p:spPr>
          <a:xfrm>
            <a:off x="5311857" y="4343400"/>
            <a:ext cx="0" cy="164068"/>
          </a:xfrm>
          <a:prstGeom prst="line">
            <a:avLst/>
          </a:prstGeom>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5905500" y="4418076"/>
            <a:ext cx="445212" cy="458724"/>
            <a:chOff x="5867400" y="3200400"/>
            <a:chExt cx="609600" cy="609601"/>
          </a:xfrm>
        </p:grpSpPr>
        <p:cxnSp>
          <p:nvCxnSpPr>
            <p:cNvPr id="9" name="Straight Connector 8"/>
            <p:cNvCxnSpPr/>
            <p:nvPr/>
          </p:nvCxnSpPr>
          <p:spPr>
            <a:xfrm>
              <a:off x="5867400" y="3200400"/>
              <a:ext cx="609600" cy="609600"/>
            </a:xfrm>
            <a:prstGeom prst="line">
              <a:avLst/>
            </a:prstGeom>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flipV="1">
              <a:off x="5867400" y="3200400"/>
              <a:ext cx="609600" cy="609601"/>
            </a:xfrm>
            <a:prstGeom prst="line">
              <a:avLst/>
            </a:prstGeom>
          </p:spPr>
          <p:style>
            <a:lnRef idx="2">
              <a:schemeClr val="accent2"/>
            </a:lnRef>
            <a:fillRef idx="0">
              <a:schemeClr val="accent2"/>
            </a:fillRef>
            <a:effectRef idx="1">
              <a:schemeClr val="accent2"/>
            </a:effectRef>
            <a:fontRef idx="minor">
              <a:schemeClr val="tx1"/>
            </a:fontRef>
          </p:style>
        </p:cxnSp>
      </p:grpSp>
      <p:grpSp>
        <p:nvGrpSpPr>
          <p:cNvPr id="19" name="Group 18"/>
          <p:cNvGrpSpPr/>
          <p:nvPr/>
        </p:nvGrpSpPr>
        <p:grpSpPr>
          <a:xfrm>
            <a:off x="5193588" y="4419600"/>
            <a:ext cx="445212" cy="458724"/>
            <a:chOff x="5867400" y="3200400"/>
            <a:chExt cx="609600" cy="609601"/>
          </a:xfrm>
        </p:grpSpPr>
        <p:cxnSp>
          <p:nvCxnSpPr>
            <p:cNvPr id="21" name="Straight Connector 20"/>
            <p:cNvCxnSpPr/>
            <p:nvPr/>
          </p:nvCxnSpPr>
          <p:spPr>
            <a:xfrm>
              <a:off x="5867400" y="3200400"/>
              <a:ext cx="609600" cy="609600"/>
            </a:xfrm>
            <a:prstGeom prst="line">
              <a:avLst/>
            </a:prstGeom>
          </p:spPr>
          <p:style>
            <a:lnRef idx="2">
              <a:schemeClr val="accent2"/>
            </a:lnRef>
            <a:fillRef idx="0">
              <a:schemeClr val="accent2"/>
            </a:fillRef>
            <a:effectRef idx="1">
              <a:schemeClr val="accent2"/>
            </a:effectRef>
            <a:fontRef idx="minor">
              <a:schemeClr val="tx1"/>
            </a:fontRef>
          </p:style>
        </p:cxnSp>
        <p:cxnSp>
          <p:nvCxnSpPr>
            <p:cNvPr id="22" name="Straight Connector 21"/>
            <p:cNvCxnSpPr/>
            <p:nvPr/>
          </p:nvCxnSpPr>
          <p:spPr>
            <a:xfrm flipV="1">
              <a:off x="5867400" y="3200400"/>
              <a:ext cx="609600" cy="609601"/>
            </a:xfrm>
            <a:prstGeom prst="line">
              <a:avLst/>
            </a:prstGeom>
          </p:spPr>
          <p:style>
            <a:lnRef idx="2">
              <a:schemeClr val="accent2"/>
            </a:lnRef>
            <a:fillRef idx="0">
              <a:schemeClr val="accent2"/>
            </a:fillRef>
            <a:effectRef idx="1">
              <a:schemeClr val="accent2"/>
            </a:effectRef>
            <a:fontRef idx="minor">
              <a:schemeClr val="tx1"/>
            </a:fontRef>
          </p:style>
        </p:cxnSp>
      </p:grpSp>
      <p:sp>
        <p:nvSpPr>
          <p:cNvPr id="24" name="TextBox 23"/>
          <p:cNvSpPr txBox="1"/>
          <p:nvPr/>
        </p:nvSpPr>
        <p:spPr>
          <a:xfrm>
            <a:off x="3124200"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4</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25" name="Straight Connector 24"/>
          <p:cNvCxnSpPr/>
          <p:nvPr/>
        </p:nvCxnSpPr>
        <p:spPr>
          <a:xfrm>
            <a:off x="3733800" y="4343400"/>
            <a:ext cx="0" cy="164068"/>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26" name="Rectangular Callout 25"/>
              <p:cNvSpPr/>
              <p:nvPr/>
            </p:nvSpPr>
            <p:spPr>
              <a:xfrm>
                <a:off x="914400" y="2133600"/>
                <a:ext cx="5657886" cy="591833"/>
              </a:xfrm>
              <a:prstGeom prst="wedgeRectCallout">
                <a:avLst>
                  <a:gd name="adj1" fmla="val -2117"/>
                  <a:gd name="adj2" fmla="val 300611"/>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it turns out that D(S</a:t>
                </a:r>
                <a:r>
                  <a:rPr kumimoji="0" lang="en-US" sz="1800" b="0" i="0" u="none" strike="noStrike" kern="1200" cap="none" spc="0" normalizeH="0" baseline="-25000" noProof="0" dirty="0">
                    <a:ln>
                      <a:noFill/>
                    </a:ln>
                    <a:solidFill>
                      <a:prstClr val="black"/>
                    </a:solidFill>
                    <a:effectLst/>
                    <a:uLnTx/>
                    <a:uFillTx/>
                    <a:latin typeface="Calibri"/>
                    <a:ea typeface="+mn-ea"/>
                    <a:cs typeface="+mn-cs"/>
                  </a:rPr>
                  <a:t>4</a:t>
                </a:r>
                <a:r>
                  <a:rPr kumimoji="0" lang="en-US" sz="1800" b="0" i="0" u="none" strike="noStrike" kern="1200" cap="none" spc="0" normalizeH="0" baseline="0" noProof="0" dirty="0">
                    <a:ln>
                      <a:noFill/>
                    </a:ln>
                    <a:solidFill>
                      <a:prstClr val="black"/>
                    </a:solidFill>
                    <a:effectLst/>
                    <a:uLnTx/>
                    <a:uFillTx/>
                    <a:latin typeface="Calibri"/>
                    <a:ea typeface="+mn-ea"/>
                    <a:cs typeface="+mn-cs"/>
                  </a:rPr>
                  <a:t>,Q)</a:t>
                </a:r>
                <a14:m>
                  <m:oMath xmlns:m="http://schemas.openxmlformats.org/officeDocument/2006/math">
                    <m:r>
                      <a:rPr kumimoji="0" lang="en-US" sz="1800" b="0" i="1" u="none" strike="noStrike" kern="1200" cap="none" spc="0" normalizeH="0" baseline="0" noProof="0" smtClean="0">
                        <a:ln>
                          <a:noFill/>
                        </a:ln>
                        <a:solidFill>
                          <a:prstClr val="black"/>
                        </a:solidFill>
                        <a:effectLst/>
                        <a:uLnTx/>
                        <a:uFillTx/>
                        <a:latin typeface="Cambria Math"/>
                        <a:ea typeface="Cambria Math"/>
                        <a:cs typeface="+mn-cs"/>
                      </a:rPr>
                      <m:t>&lt;</m:t>
                    </m:r>
                  </m:oMath>
                </a14:m>
                <a:r>
                  <a:rPr kumimoji="0" lang="en-US" sz="1800" b="0" i="0" u="none" strike="noStrike" kern="1200" cap="none" spc="0" normalizeH="0" baseline="0" noProof="0" dirty="0">
                    <a:ln>
                      <a:noFill/>
                    </a:ln>
                    <a:solidFill>
                      <a:prstClr val="black"/>
                    </a:solidFill>
                    <a:effectLst/>
                    <a:uLnTx/>
                    <a:uFillTx/>
                    <a:latin typeface="Calibri"/>
                    <a:ea typeface="+mn-ea"/>
                    <a:cs typeface="+mn-cs"/>
                  </a:rPr>
                  <a:t> </a:t>
                </a:r>
                <a:r>
                  <a:rPr kumimoji="0" lang="en-US" sz="1800" b="0" i="0" u="none" strike="noStrike" kern="1200" cap="none" spc="0" normalizeH="0" baseline="0" noProof="0" dirty="0">
                    <a:ln>
                      <a:noFill/>
                    </a:ln>
                    <a:solidFill>
                      <a:srgbClr val="C00000"/>
                    </a:solidFill>
                    <a:effectLst/>
                    <a:uLnTx/>
                    <a:uFillTx/>
                    <a:latin typeface="Calibri"/>
                    <a:ea typeface="+mn-ea"/>
                    <a:cs typeface="+mn-cs"/>
                  </a:rPr>
                  <a:t>BSF</a:t>
                </a:r>
                <a:r>
                  <a:rPr kumimoji="0" lang="en-US" sz="1800" b="0" i="0" u="none" strike="noStrike" kern="1200" cap="none" spc="0" normalizeH="0" baseline="0" noProof="0" dirty="0">
                    <a:ln>
                      <a:noFill/>
                    </a:ln>
                    <a:solidFill>
                      <a:prstClr val="black"/>
                    </a:solidFill>
                    <a:effectLst/>
                    <a:uLnTx/>
                    <a:uFillTx/>
                    <a:latin typeface="Calibri"/>
                    <a:ea typeface="+mn-ea"/>
                    <a:cs typeface="+mn-cs"/>
                  </a:rPr>
                  <a:t>, so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4 </a:t>
                </a:r>
                <a:r>
                  <a:rPr kumimoji="0" lang="en-US" sz="1800" b="0" i="0" u="none" strike="noStrike" kern="1200" cap="none" spc="0" normalizeH="0" baseline="0" noProof="0" dirty="0">
                    <a:ln>
                      <a:noFill/>
                    </a:ln>
                    <a:solidFill>
                      <a:prstClr val="black"/>
                    </a:solidFill>
                    <a:effectLst/>
                    <a:uLnTx/>
                    <a:uFillTx/>
                    <a:latin typeface="Calibri"/>
                    <a:ea typeface="+mn-ea"/>
                    <a:cs typeface="+mn-cs"/>
                  </a:rPr>
                  <a:t>becomes the new </a:t>
                </a:r>
                <a:r>
                  <a:rPr kumimoji="0" lang="en-US" sz="1800" b="0" i="0" u="none" strike="noStrike" kern="1200" cap="none" spc="0" normalizeH="0" baseline="0" noProof="0" dirty="0">
                    <a:ln>
                      <a:noFill/>
                    </a:ln>
                    <a:solidFill>
                      <a:srgbClr val="C00000"/>
                    </a:solidFill>
                    <a:effectLst/>
                    <a:uLnTx/>
                    <a:uFillTx/>
                    <a:latin typeface="Calibri"/>
                    <a:ea typeface="+mn-ea"/>
                    <a:cs typeface="+mn-cs"/>
                  </a:rPr>
                  <a:t>BSF</a:t>
                </a:r>
              </a:p>
            </p:txBody>
          </p:sp>
        </mc:Choice>
        <mc:Fallback xmlns="">
          <p:sp>
            <p:nvSpPr>
              <p:cNvPr id="26" name="Rectangular Callout 25"/>
              <p:cNvSpPr>
                <a:spLocks noRot="1" noChangeAspect="1" noMove="1" noResize="1" noEditPoints="1" noAdjustHandles="1" noChangeArrowheads="1" noChangeShapeType="1" noTextEdit="1"/>
              </p:cNvSpPr>
              <p:nvPr/>
            </p:nvSpPr>
            <p:spPr>
              <a:xfrm>
                <a:off x="914400" y="2133600"/>
                <a:ext cx="5657886" cy="591833"/>
              </a:xfrm>
              <a:prstGeom prst="wedgeRectCallout">
                <a:avLst>
                  <a:gd name="adj1" fmla="val -2117"/>
                  <a:gd name="adj2" fmla="val 300611"/>
                </a:avLst>
              </a:prstGeom>
              <a:blipFill rotWithShape="1">
                <a:blip r:embed="rId3"/>
                <a:stretch>
                  <a:fillRect/>
                </a:stretch>
              </a:blipFill>
            </p:spPr>
            <p:txBody>
              <a:bodyPr/>
              <a:lstStyle/>
              <a:p>
                <a:r>
                  <a:rPr lang="en-US">
                    <a:noFill/>
                  </a:rPr>
                  <a:t> </a:t>
                </a:r>
              </a:p>
            </p:txBody>
          </p:sp>
        </mc:Fallback>
      </mc:AlternateContent>
      <p:sp>
        <p:nvSpPr>
          <p:cNvPr id="2" name="Footer Placeholder 1">
            <a:extLst>
              <a:ext uri="{FF2B5EF4-FFF2-40B4-BE49-F238E27FC236}">
                <a16:creationId xmlns:a16="http://schemas.microsoft.com/office/drawing/2014/main" id="{A0500B76-5270-4C42-9FA7-F139CEF91672}"/>
              </a:ext>
            </a:extLst>
          </p:cNvPr>
          <p:cNvSpPr>
            <a:spLocks noGrp="1"/>
          </p:cNvSpPr>
          <p:nvPr>
            <p:ph type="ftr" sz="quarter" idx="11"/>
          </p:nvPr>
        </p:nvSpPr>
        <p:spPr/>
        <p:txBody>
          <a:bodyPr/>
          <a:lstStyle/>
          <a:p>
            <a:r>
              <a:rPr lang="en-US"/>
              <a:t>Echihabi, Zoumpatianos, Palpanas - ISCC 2020</a:t>
            </a:r>
          </a:p>
        </p:txBody>
      </p:sp>
      <p:sp>
        <p:nvSpPr>
          <p:cNvPr id="7" name="Slide Number Placeholder 6">
            <a:extLst>
              <a:ext uri="{FF2B5EF4-FFF2-40B4-BE49-F238E27FC236}">
                <a16:creationId xmlns:a16="http://schemas.microsoft.com/office/drawing/2014/main" id="{92A183F4-5747-40EE-9B5B-AEE55F699718}"/>
              </a:ext>
            </a:extLst>
          </p:cNvPr>
          <p:cNvSpPr>
            <a:spLocks noGrp="1"/>
          </p:cNvSpPr>
          <p:nvPr>
            <p:ph type="sldNum" sz="quarter" idx="12"/>
          </p:nvPr>
        </p:nvSpPr>
        <p:spPr/>
        <p:txBody>
          <a:bodyPr/>
          <a:lstStyle/>
          <a:p>
            <a:fld id="{B6F15528-21DE-4FAA-801E-634DDDAF4B2B}" type="slidenum">
              <a:rPr lang="en-US" smtClean="0"/>
              <a:pPr/>
              <a:t>203</a:t>
            </a:fld>
            <a:endParaRPr lang="en-US"/>
          </a:p>
        </p:txBody>
      </p:sp>
    </p:spTree>
    <p:extLst>
      <p:ext uri="{BB962C8B-B14F-4D97-AF65-F5344CB8AC3E}">
        <p14:creationId xmlns:p14="http://schemas.microsoft.com/office/powerpoint/2010/main" val="35017076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0" y="274638"/>
            <a:ext cx="8991600" cy="1143000"/>
          </a:xfrm>
        </p:spPr>
        <p:txBody>
          <a:bodyPr>
            <a:noAutofit/>
          </a:bodyPr>
          <a:lstStyle/>
          <a:p>
            <a:r>
              <a:rPr lang="en-US" dirty="0"/>
              <a:t>Lower Bounding</a:t>
            </a:r>
          </a:p>
        </p:txBody>
      </p:sp>
      <p:cxnSp>
        <p:nvCxnSpPr>
          <p:cNvPr id="3" name="Straight Arrow Connector 2"/>
          <p:cNvCxnSpPr/>
          <p:nvPr/>
        </p:nvCxnSpPr>
        <p:spPr>
          <a:xfrm>
            <a:off x="1828800" y="4343400"/>
            <a:ext cx="5577840" cy="0"/>
          </a:xfrm>
          <a:prstGeom prst="straightConnector1">
            <a:avLst/>
          </a:prstGeom>
          <a:ln>
            <a:tailEnd type="arrow"/>
          </a:ln>
        </p:spPr>
        <p:style>
          <a:lnRef idx="3">
            <a:schemeClr val="accent1"/>
          </a:lnRef>
          <a:fillRef idx="0">
            <a:schemeClr val="accent1"/>
          </a:fillRef>
          <a:effectRef idx="2">
            <a:schemeClr val="accent1"/>
          </a:effectRef>
          <a:fontRef idx="minor">
            <a:schemeClr val="tx1"/>
          </a:fontRef>
        </p:style>
      </p:cxnSp>
      <p:sp>
        <p:nvSpPr>
          <p:cNvPr id="4" name="TextBox 3"/>
          <p:cNvSpPr txBox="1"/>
          <p:nvPr/>
        </p:nvSpPr>
        <p:spPr>
          <a:xfrm>
            <a:off x="6923462" y="4507468"/>
            <a:ext cx="966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distance</a:t>
            </a:r>
          </a:p>
        </p:txBody>
      </p:sp>
      <p:sp>
        <p:nvSpPr>
          <p:cNvPr id="5" name="TextBox 4"/>
          <p:cNvSpPr txBox="1"/>
          <p:nvPr/>
        </p:nvSpPr>
        <p:spPr>
          <a:xfrm>
            <a:off x="1641042" y="4507468"/>
            <a:ext cx="3401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Q</a:t>
            </a:r>
          </a:p>
        </p:txBody>
      </p:sp>
      <p:sp>
        <p:nvSpPr>
          <p:cNvPr id="6" name="TextBox 5"/>
          <p:cNvSpPr txBox="1"/>
          <p:nvPr/>
        </p:nvSpPr>
        <p:spPr>
          <a:xfrm>
            <a:off x="3962400"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1</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8" name="Straight Connector 7"/>
          <p:cNvCxnSpPr/>
          <p:nvPr/>
        </p:nvCxnSpPr>
        <p:spPr>
          <a:xfrm>
            <a:off x="4381099" y="4343400"/>
            <a:ext cx="0" cy="164068"/>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1828800" y="4343400"/>
            <a:ext cx="0" cy="152400"/>
          </a:xfrm>
          <a:prstGeom prst="line">
            <a:avLst/>
          </a:prstGeom>
        </p:spPr>
        <p:style>
          <a:lnRef idx="1">
            <a:schemeClr val="accent1"/>
          </a:lnRef>
          <a:fillRef idx="0">
            <a:schemeClr val="accent1"/>
          </a:fillRef>
          <a:effectRef idx="0">
            <a:schemeClr val="accent1"/>
          </a:effectRef>
          <a:fontRef idx="minor">
            <a:schemeClr val="tx1"/>
          </a:fontRef>
        </p:style>
      </p:cxnSp>
      <p:sp>
        <p:nvSpPr>
          <p:cNvPr id="13" name="Rectangular Callout 12"/>
          <p:cNvSpPr/>
          <p:nvPr/>
        </p:nvSpPr>
        <p:spPr>
          <a:xfrm>
            <a:off x="4019951" y="2324581"/>
            <a:ext cx="2792485" cy="534924"/>
          </a:xfrm>
          <a:prstGeom prst="wedgeRectCallout">
            <a:avLst>
              <a:gd name="adj1" fmla="val -36283"/>
              <a:gd name="adj2" fmla="val 298046"/>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a:t>
            </a:r>
            <a:r>
              <a:rPr kumimoji="0" lang="en-US" sz="1800" b="0" i="0" u="none" strike="noStrike" kern="1200" cap="none" spc="0" normalizeH="0" baseline="-25000" noProof="0" dirty="0">
                <a:ln>
                  <a:noFill/>
                </a:ln>
                <a:solidFill>
                  <a:prstClr val="black"/>
                </a:solidFill>
                <a:effectLst/>
                <a:uLnTx/>
                <a:uFillTx/>
                <a:latin typeface="Calibri"/>
                <a:ea typeface="+mn-ea"/>
                <a:cs typeface="+mn-cs"/>
              </a:rPr>
              <a:t>1 </a:t>
            </a:r>
            <a:r>
              <a:rPr kumimoji="0" lang="en-US" sz="1800" b="0" i="0" u="none" strike="noStrike" kern="1200" cap="none" spc="0" normalizeH="0" baseline="0" noProof="0" dirty="0">
                <a:ln>
                  <a:noFill/>
                </a:ln>
                <a:solidFill>
                  <a:prstClr val="black"/>
                </a:solidFill>
                <a:effectLst/>
                <a:uLnTx/>
                <a:uFillTx/>
                <a:latin typeface="Calibri"/>
                <a:ea typeface="+mn-ea"/>
                <a:cs typeface="+mn-cs"/>
              </a:rPr>
              <a:t>cannot be the 1-NN, because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4 </a:t>
            </a:r>
            <a:r>
              <a:rPr kumimoji="0" lang="en-US" sz="1800" b="0" i="0" u="none" strike="noStrike" kern="1200" cap="none" spc="0" normalizeH="0" baseline="0" noProof="0" dirty="0">
                <a:ln>
                  <a:noFill/>
                </a:ln>
                <a:solidFill>
                  <a:prstClr val="black"/>
                </a:solidFill>
                <a:effectLst/>
                <a:uLnTx/>
                <a:uFillTx/>
                <a:latin typeface="Calibri"/>
                <a:ea typeface="+mn-ea"/>
                <a:cs typeface="+mn-cs"/>
              </a:rPr>
              <a:t>is closer to Q</a:t>
            </a:r>
          </a:p>
        </p:txBody>
      </p:sp>
      <p:sp>
        <p:nvSpPr>
          <p:cNvPr id="11" name="TextBox 10"/>
          <p:cNvSpPr txBox="1"/>
          <p:nvPr/>
        </p:nvSpPr>
        <p:spPr>
          <a:xfrm>
            <a:off x="5943600" y="4507468"/>
            <a:ext cx="644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LB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2</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2" name="Straight Connector 11"/>
          <p:cNvCxnSpPr/>
          <p:nvPr/>
        </p:nvCxnSpPr>
        <p:spPr>
          <a:xfrm>
            <a:off x="6128106" y="4343400"/>
            <a:ext cx="0" cy="164068"/>
          </a:xfrm>
          <a:prstGeom prst="line">
            <a:avLst/>
          </a:prstGeom>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4974951"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3</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16" name="Straight Connector 15"/>
          <p:cNvCxnSpPr/>
          <p:nvPr/>
        </p:nvCxnSpPr>
        <p:spPr>
          <a:xfrm>
            <a:off x="5311857" y="4343400"/>
            <a:ext cx="0" cy="164068"/>
          </a:xfrm>
          <a:prstGeom prst="line">
            <a:avLst/>
          </a:prstGeom>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5905500" y="4418076"/>
            <a:ext cx="445212" cy="458724"/>
            <a:chOff x="5867400" y="3200400"/>
            <a:chExt cx="609600" cy="609601"/>
          </a:xfrm>
        </p:grpSpPr>
        <p:cxnSp>
          <p:nvCxnSpPr>
            <p:cNvPr id="9" name="Straight Connector 8"/>
            <p:cNvCxnSpPr/>
            <p:nvPr/>
          </p:nvCxnSpPr>
          <p:spPr>
            <a:xfrm>
              <a:off x="5867400" y="3200400"/>
              <a:ext cx="609600" cy="609600"/>
            </a:xfrm>
            <a:prstGeom prst="line">
              <a:avLst/>
            </a:prstGeom>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flipV="1">
              <a:off x="5867400" y="3200400"/>
              <a:ext cx="609600" cy="609601"/>
            </a:xfrm>
            <a:prstGeom prst="line">
              <a:avLst/>
            </a:prstGeom>
          </p:spPr>
          <p:style>
            <a:lnRef idx="2">
              <a:schemeClr val="accent2"/>
            </a:lnRef>
            <a:fillRef idx="0">
              <a:schemeClr val="accent2"/>
            </a:fillRef>
            <a:effectRef idx="1">
              <a:schemeClr val="accent2"/>
            </a:effectRef>
            <a:fontRef idx="minor">
              <a:schemeClr val="tx1"/>
            </a:fontRef>
          </p:style>
        </p:cxnSp>
      </p:grpSp>
      <p:grpSp>
        <p:nvGrpSpPr>
          <p:cNvPr id="19" name="Group 18"/>
          <p:cNvGrpSpPr/>
          <p:nvPr/>
        </p:nvGrpSpPr>
        <p:grpSpPr>
          <a:xfrm>
            <a:off x="5193588" y="4419600"/>
            <a:ext cx="445212" cy="458724"/>
            <a:chOff x="5867400" y="3200400"/>
            <a:chExt cx="609600" cy="609601"/>
          </a:xfrm>
        </p:grpSpPr>
        <p:cxnSp>
          <p:nvCxnSpPr>
            <p:cNvPr id="21" name="Straight Connector 20"/>
            <p:cNvCxnSpPr/>
            <p:nvPr/>
          </p:nvCxnSpPr>
          <p:spPr>
            <a:xfrm>
              <a:off x="5867400" y="3200400"/>
              <a:ext cx="609600" cy="609600"/>
            </a:xfrm>
            <a:prstGeom prst="line">
              <a:avLst/>
            </a:prstGeom>
          </p:spPr>
          <p:style>
            <a:lnRef idx="2">
              <a:schemeClr val="accent2"/>
            </a:lnRef>
            <a:fillRef idx="0">
              <a:schemeClr val="accent2"/>
            </a:fillRef>
            <a:effectRef idx="1">
              <a:schemeClr val="accent2"/>
            </a:effectRef>
            <a:fontRef idx="minor">
              <a:schemeClr val="tx1"/>
            </a:fontRef>
          </p:style>
        </p:cxnSp>
        <p:cxnSp>
          <p:nvCxnSpPr>
            <p:cNvPr id="22" name="Straight Connector 21"/>
            <p:cNvCxnSpPr/>
            <p:nvPr/>
          </p:nvCxnSpPr>
          <p:spPr>
            <a:xfrm flipV="1">
              <a:off x="5867400" y="3200400"/>
              <a:ext cx="609600" cy="609601"/>
            </a:xfrm>
            <a:prstGeom prst="line">
              <a:avLst/>
            </a:prstGeom>
          </p:spPr>
          <p:style>
            <a:lnRef idx="2">
              <a:schemeClr val="accent2"/>
            </a:lnRef>
            <a:fillRef idx="0">
              <a:schemeClr val="accent2"/>
            </a:fillRef>
            <a:effectRef idx="1">
              <a:schemeClr val="accent2"/>
            </a:effectRef>
            <a:fontRef idx="minor">
              <a:schemeClr val="tx1"/>
            </a:fontRef>
          </p:style>
        </p:cxnSp>
      </p:grpSp>
      <p:sp>
        <p:nvSpPr>
          <p:cNvPr id="24" name="TextBox 23"/>
          <p:cNvSpPr txBox="1"/>
          <p:nvPr/>
        </p:nvSpPr>
        <p:spPr>
          <a:xfrm>
            <a:off x="3124200" y="4507468"/>
            <a:ext cx="8162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true S</a:t>
            </a:r>
            <a:r>
              <a:rPr kumimoji="0" lang="en-US" sz="1800" b="0" i="0" u="none" strike="noStrike" kern="1200" cap="none" spc="0" normalizeH="0" baseline="-25000" noProof="0" dirty="0">
                <a:ln>
                  <a:noFill/>
                </a:ln>
                <a:solidFill>
                  <a:prstClr val="black"/>
                </a:solidFill>
                <a:effectLst/>
                <a:uLnTx/>
                <a:uFillTx/>
                <a:latin typeface="Calibri"/>
                <a:ea typeface="+mn-ea"/>
                <a:cs typeface="+mn-cs"/>
              </a:rPr>
              <a:t>4</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cxnSp>
        <p:nvCxnSpPr>
          <p:cNvPr id="25" name="Straight Connector 24"/>
          <p:cNvCxnSpPr/>
          <p:nvPr/>
        </p:nvCxnSpPr>
        <p:spPr>
          <a:xfrm>
            <a:off x="3733800" y="4343400"/>
            <a:ext cx="0" cy="164068"/>
          </a:xfrm>
          <a:prstGeom prst="line">
            <a:avLst/>
          </a:prstGeom>
        </p:spPr>
        <p:style>
          <a:lnRef idx="1">
            <a:schemeClr val="accent1"/>
          </a:lnRef>
          <a:fillRef idx="0">
            <a:schemeClr val="accent1"/>
          </a:fillRef>
          <a:effectRef idx="0">
            <a:schemeClr val="accent1"/>
          </a:effectRef>
          <a:fontRef idx="minor">
            <a:schemeClr val="tx1"/>
          </a:fontRef>
        </p:style>
      </p:cxnSp>
      <p:sp>
        <p:nvSpPr>
          <p:cNvPr id="26" name="Rectangular Callout 25"/>
          <p:cNvSpPr/>
          <p:nvPr/>
        </p:nvSpPr>
        <p:spPr>
          <a:xfrm>
            <a:off x="3016259" y="3505200"/>
            <a:ext cx="781086" cy="363233"/>
          </a:xfrm>
          <a:prstGeom prst="wedgeRectCallout">
            <a:avLst>
              <a:gd name="adj1" fmla="val 37932"/>
              <a:gd name="adj2" fmla="val 154867"/>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BSF</a:t>
            </a:r>
          </a:p>
        </p:txBody>
      </p:sp>
      <p:grpSp>
        <p:nvGrpSpPr>
          <p:cNvPr id="23" name="Group 22"/>
          <p:cNvGrpSpPr/>
          <p:nvPr/>
        </p:nvGrpSpPr>
        <p:grpSpPr>
          <a:xfrm>
            <a:off x="4191000" y="4419600"/>
            <a:ext cx="445212" cy="458724"/>
            <a:chOff x="5867400" y="3200400"/>
            <a:chExt cx="609600" cy="609601"/>
          </a:xfrm>
        </p:grpSpPr>
        <p:cxnSp>
          <p:nvCxnSpPr>
            <p:cNvPr id="27" name="Straight Connector 26"/>
            <p:cNvCxnSpPr/>
            <p:nvPr/>
          </p:nvCxnSpPr>
          <p:spPr>
            <a:xfrm>
              <a:off x="5867400" y="3200400"/>
              <a:ext cx="609600" cy="609600"/>
            </a:xfrm>
            <a:prstGeom prst="line">
              <a:avLst/>
            </a:prstGeom>
          </p:spPr>
          <p:style>
            <a:lnRef idx="2">
              <a:schemeClr val="accent2"/>
            </a:lnRef>
            <a:fillRef idx="0">
              <a:schemeClr val="accent2"/>
            </a:fillRef>
            <a:effectRef idx="1">
              <a:schemeClr val="accent2"/>
            </a:effectRef>
            <a:fontRef idx="minor">
              <a:schemeClr val="tx1"/>
            </a:fontRef>
          </p:style>
        </p:cxnSp>
        <p:cxnSp>
          <p:nvCxnSpPr>
            <p:cNvPr id="28" name="Straight Connector 27"/>
            <p:cNvCxnSpPr/>
            <p:nvPr/>
          </p:nvCxnSpPr>
          <p:spPr>
            <a:xfrm flipV="1">
              <a:off x="5867400" y="3200400"/>
              <a:ext cx="609600" cy="609601"/>
            </a:xfrm>
            <a:prstGeom prst="line">
              <a:avLst/>
            </a:prstGeom>
          </p:spPr>
          <p:style>
            <a:lnRef idx="2">
              <a:schemeClr val="accent2"/>
            </a:lnRef>
            <a:fillRef idx="0">
              <a:schemeClr val="accent2"/>
            </a:fillRef>
            <a:effectRef idx="1">
              <a:schemeClr val="accent2"/>
            </a:effectRef>
            <a:fontRef idx="minor">
              <a:schemeClr val="tx1"/>
            </a:fontRef>
          </p:style>
        </p:cxnSp>
      </p:grpSp>
      <p:sp>
        <p:nvSpPr>
          <p:cNvPr id="2" name="Footer Placeholder 1">
            <a:extLst>
              <a:ext uri="{FF2B5EF4-FFF2-40B4-BE49-F238E27FC236}">
                <a16:creationId xmlns:a16="http://schemas.microsoft.com/office/drawing/2014/main" id="{DCAE9A72-C0CE-4F8C-9BEF-B19B87F5557B}"/>
              </a:ext>
            </a:extLst>
          </p:cNvPr>
          <p:cNvSpPr>
            <a:spLocks noGrp="1"/>
          </p:cNvSpPr>
          <p:nvPr>
            <p:ph type="ftr" sz="quarter" idx="11"/>
          </p:nvPr>
        </p:nvSpPr>
        <p:spPr/>
        <p:txBody>
          <a:bodyPr/>
          <a:lstStyle/>
          <a:p>
            <a:r>
              <a:rPr lang="en-US"/>
              <a:t>Echihabi, Zoumpatianos, Palpanas - ISCC 2020</a:t>
            </a:r>
          </a:p>
        </p:txBody>
      </p:sp>
      <p:sp>
        <p:nvSpPr>
          <p:cNvPr id="7" name="Slide Number Placeholder 6">
            <a:extLst>
              <a:ext uri="{FF2B5EF4-FFF2-40B4-BE49-F238E27FC236}">
                <a16:creationId xmlns:a16="http://schemas.microsoft.com/office/drawing/2014/main" id="{6E0156E0-1C6D-4712-9DE5-A8401A581066}"/>
              </a:ext>
            </a:extLst>
          </p:cNvPr>
          <p:cNvSpPr>
            <a:spLocks noGrp="1"/>
          </p:cNvSpPr>
          <p:nvPr>
            <p:ph type="sldNum" sz="quarter" idx="12"/>
          </p:nvPr>
        </p:nvSpPr>
        <p:spPr/>
        <p:txBody>
          <a:bodyPr/>
          <a:lstStyle/>
          <a:p>
            <a:fld id="{B6F15528-21DE-4FAA-801E-634DDDAF4B2B}" type="slidenum">
              <a:rPr lang="en-US" smtClean="0"/>
              <a:pPr/>
              <a:t>204</a:t>
            </a:fld>
            <a:endParaRPr lang="en-US"/>
          </a:p>
        </p:txBody>
      </p:sp>
    </p:spTree>
    <p:extLst>
      <p:ext uri="{BB962C8B-B14F-4D97-AF65-F5344CB8AC3E}">
        <p14:creationId xmlns:p14="http://schemas.microsoft.com/office/powerpoint/2010/main" val="321870540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Query Answering</a:t>
            </a:r>
          </a:p>
        </p:txBody>
      </p:sp>
      <p:sp>
        <p:nvSpPr>
          <p:cNvPr id="6" name="Text Placeholder 5"/>
          <p:cNvSpPr>
            <a:spLocks noGrp="1"/>
          </p:cNvSpPr>
          <p:nvPr>
            <p:ph type="body" idx="1"/>
          </p:nvPr>
        </p:nvSpPr>
        <p:spPr/>
        <p:txBody>
          <a:bodyPr/>
          <a:lstStyle/>
          <a:p>
            <a:endParaRPr lang="en-US" dirty="0"/>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205</a:t>
            </a:fld>
            <a:endParaRPr lang="en-US">
              <a:solidFill>
                <a:prstClr val="black">
                  <a:tint val="75000"/>
                </a:prstClr>
              </a:solidFill>
            </a:endParaRPr>
          </a:p>
        </p:txBody>
      </p:sp>
      <p:sp>
        <p:nvSpPr>
          <p:cNvPr id="2" name="Footer Placeholder 1">
            <a:extLst>
              <a:ext uri="{FF2B5EF4-FFF2-40B4-BE49-F238E27FC236}">
                <a16:creationId xmlns:a16="http://schemas.microsoft.com/office/drawing/2014/main" id="{BDAA7FCB-FEF3-4537-BF4E-AAB53F86C455}"/>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64931746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2" name="Straight Connector 61"/>
          <p:cNvCxnSpPr>
            <a:endCxn id="60" idx="1"/>
          </p:cNvCxnSpPr>
          <p:nvPr/>
        </p:nvCxnSpPr>
        <p:spPr>
          <a:xfrm flipV="1">
            <a:off x="4711115" y="1206843"/>
            <a:ext cx="0" cy="3024960"/>
          </a:xfrm>
          <a:prstGeom prst="line">
            <a:avLst/>
          </a:prstGeom>
          <a:ln w="3175" cmpd="sng">
            <a:prstDash val="dash"/>
          </a:ln>
        </p:spPr>
        <p:style>
          <a:lnRef idx="1">
            <a:schemeClr val="dk1"/>
          </a:lnRef>
          <a:fillRef idx="0">
            <a:schemeClr val="dk1"/>
          </a:fillRef>
          <a:effectRef idx="0">
            <a:schemeClr val="dk1"/>
          </a:effectRef>
          <a:fontRef idx="minor">
            <a:schemeClr val="tx1"/>
          </a:fontRef>
        </p:style>
      </p:cxnSp>
      <p:sp>
        <p:nvSpPr>
          <p:cNvPr id="2" name="Title 1"/>
          <p:cNvSpPr>
            <a:spLocks noGrp="1"/>
          </p:cNvSpPr>
          <p:nvPr>
            <p:ph type="title"/>
          </p:nvPr>
        </p:nvSpPr>
        <p:spPr>
          <a:xfrm>
            <a:off x="563024" y="-80392"/>
            <a:ext cx="8229600" cy="1143000"/>
          </a:xfrm>
        </p:spPr>
        <p:txBody>
          <a:bodyPr/>
          <a:lstStyle/>
          <a:p>
            <a:r>
              <a:rPr lang="en-US" dirty="0"/>
              <a:t>Query answering process</a:t>
            </a:r>
          </a:p>
        </p:txBody>
      </p:sp>
      <p:grpSp>
        <p:nvGrpSpPr>
          <p:cNvPr id="102" name="Group 101"/>
          <p:cNvGrpSpPr/>
          <p:nvPr/>
        </p:nvGrpSpPr>
        <p:grpSpPr>
          <a:xfrm>
            <a:off x="0" y="966321"/>
            <a:ext cx="9144000" cy="764981"/>
            <a:chOff x="0" y="966319"/>
            <a:chExt cx="9144000" cy="764980"/>
          </a:xfrm>
        </p:grpSpPr>
        <p:sp>
          <p:nvSpPr>
            <p:cNvPr id="58" name="Right Arrow 57"/>
            <p:cNvSpPr/>
            <p:nvPr/>
          </p:nvSpPr>
          <p:spPr>
            <a:xfrm>
              <a:off x="0" y="966319"/>
              <a:ext cx="9144000" cy="481047"/>
            </a:xfrm>
            <a:prstGeom prst="rightArrow">
              <a:avLst/>
            </a:prstGeom>
            <a:solidFill>
              <a:schemeClr val="tx1">
                <a:lumMod val="50000"/>
                <a:lumOff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Right Arrow 59"/>
            <p:cNvSpPr/>
            <p:nvPr/>
          </p:nvSpPr>
          <p:spPr>
            <a:xfrm>
              <a:off x="4711115" y="966319"/>
              <a:ext cx="4414718" cy="481047"/>
            </a:xfrm>
            <a:prstGeom prst="rightArrow">
              <a:avLst/>
            </a:prstGeom>
            <a:pattFill prst="wdUpDiag">
              <a:fgClr>
                <a:schemeClr val="tx1"/>
              </a:fgClr>
              <a:bgClr>
                <a:prstClr val="white"/>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 name="TextBox 33"/>
            <p:cNvSpPr txBox="1"/>
            <p:nvPr/>
          </p:nvSpPr>
          <p:spPr>
            <a:xfrm>
              <a:off x="5420712" y="1392745"/>
              <a:ext cx="3154882"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Gill Sans"/>
                  <a:ea typeface="+mn-ea"/>
                  <a:cs typeface="Gill Sans"/>
                </a:rPr>
                <a:t>Query Answering Procedure</a:t>
              </a:r>
            </a:p>
          </p:txBody>
        </p:sp>
        <p:sp>
          <p:nvSpPr>
            <p:cNvPr id="21" name="TextBox 20"/>
            <p:cNvSpPr txBox="1"/>
            <p:nvPr/>
          </p:nvSpPr>
          <p:spPr>
            <a:xfrm>
              <a:off x="1495253" y="1388737"/>
              <a:ext cx="2406428" cy="338554"/>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Gill Sans"/>
                  <a:ea typeface="+mn-ea"/>
                  <a:cs typeface="Gill Sans"/>
                </a:rPr>
                <a:t>Data Loading Procedure</a:t>
              </a:r>
            </a:p>
          </p:txBody>
        </p:sp>
      </p:grpSp>
      <p:pic>
        <p:nvPicPr>
          <p:cNvPr id="71" name="Picture 70"/>
          <p:cNvPicPr>
            <a:picLocks noChangeAspect="1"/>
          </p:cNvPicPr>
          <p:nvPr/>
        </p:nvPicPr>
        <p:blipFill>
          <a:blip r:embed="rId2">
            <a:extLst>
              <a:ext uri="{BEBA8EAE-BF5A-486C-A8C5-ECC9F3942E4B}">
                <a14:imgProps xmlns:a14="http://schemas.microsoft.com/office/drawing/2010/main">
                  <a14:imgLayer r:embed="rId3">
                    <a14:imgEffect>
                      <a14:colorTemperature colorTemp="4700"/>
                    </a14:imgEffect>
                    <a14:imgEffect>
                      <a14:brightnessContrast bright="-40000" contrast="40000"/>
                    </a14:imgEffect>
                  </a14:imgLayer>
                </a14:imgProps>
              </a:ext>
            </a:extLst>
          </a:blip>
          <a:stretch>
            <a:fillRect/>
          </a:stretch>
        </p:blipFill>
        <p:spPr>
          <a:xfrm>
            <a:off x="2528045" y="1768257"/>
            <a:ext cx="416525" cy="338427"/>
          </a:xfrm>
          <a:prstGeom prst="rect">
            <a:avLst/>
          </a:prstGeom>
          <a:ln>
            <a:noFill/>
          </a:ln>
        </p:spPr>
        <p:style>
          <a:lnRef idx="2">
            <a:schemeClr val="dk1"/>
          </a:lnRef>
          <a:fillRef idx="1">
            <a:schemeClr val="lt1"/>
          </a:fillRef>
          <a:effectRef idx="0">
            <a:schemeClr val="dk1"/>
          </a:effectRef>
          <a:fontRef idx="minor">
            <a:schemeClr val="dk1"/>
          </a:fontRef>
        </p:style>
      </p:pic>
      <p:pic>
        <p:nvPicPr>
          <p:cNvPr id="72" name="Picture 71"/>
          <p:cNvPicPr>
            <a:picLocks noChangeAspect="1"/>
          </p:cNvPicPr>
          <p:nvPr/>
        </p:nvPicPr>
        <p:blipFill>
          <a:blip r:embed="rId2">
            <a:extLst>
              <a:ext uri="{BEBA8EAE-BF5A-486C-A8C5-ECC9F3942E4B}">
                <a14:imgProps xmlns:a14="http://schemas.microsoft.com/office/drawing/2010/main">
                  <a14:imgLayer r:embed="rId4">
                    <a14:imgEffect>
                      <a14:colorTemperature colorTemp="4700"/>
                    </a14:imgEffect>
                    <a14:imgEffect>
                      <a14:brightnessContrast bright="-40000" contrast="40000"/>
                    </a14:imgEffect>
                  </a14:imgLayer>
                </a14:imgProps>
              </a:ext>
            </a:extLst>
          </a:blip>
          <a:stretch>
            <a:fillRect/>
          </a:stretch>
        </p:blipFill>
        <p:spPr>
          <a:xfrm>
            <a:off x="6739079" y="1769956"/>
            <a:ext cx="416525" cy="338427"/>
          </a:xfrm>
          <a:prstGeom prst="rect">
            <a:avLst/>
          </a:prstGeom>
          <a:ln>
            <a:noFill/>
          </a:ln>
        </p:spPr>
        <p:style>
          <a:lnRef idx="2">
            <a:schemeClr val="dk1"/>
          </a:lnRef>
          <a:fillRef idx="1">
            <a:schemeClr val="lt1"/>
          </a:fillRef>
          <a:effectRef idx="0">
            <a:schemeClr val="dk1"/>
          </a:effectRef>
          <a:fontRef idx="minor">
            <a:schemeClr val="dk1"/>
          </a:fontRef>
        </p:style>
      </p:pic>
      <p:sp>
        <p:nvSpPr>
          <p:cNvPr id="103" name="Rectangle 102"/>
          <p:cNvSpPr/>
          <p:nvPr/>
        </p:nvSpPr>
        <p:spPr>
          <a:xfrm>
            <a:off x="5671" y="1307019"/>
            <a:ext cx="4727757" cy="3046995"/>
          </a:xfrm>
          <a:prstGeom prst="rect">
            <a:avLst/>
          </a:prstGeom>
          <a:solidFill>
            <a:schemeClr val="bg1">
              <a:lumMod val="85000"/>
              <a:alpha val="44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Snip Single Corner Rectangle 13"/>
          <p:cNvSpPr/>
          <p:nvPr/>
        </p:nvSpPr>
        <p:spPr>
          <a:xfrm>
            <a:off x="24323" y="2074237"/>
            <a:ext cx="1640298" cy="1761223"/>
          </a:xfrm>
          <a:prstGeom prst="snip1Rect">
            <a:avLst/>
          </a:prstGeom>
          <a:solidFill>
            <a:srgbClr val="7F7F7F"/>
          </a:solidFill>
          <a:ln>
            <a:solidFill>
              <a:srgbClr val="FFFF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a:ea typeface="+mn-ea"/>
                <a:cs typeface="+mn-cs"/>
              </a:rPr>
              <a:t>Raw data</a:t>
            </a:r>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3" name="Footer Placeholder 2">
            <a:extLst>
              <a:ext uri="{FF2B5EF4-FFF2-40B4-BE49-F238E27FC236}">
                <a16:creationId xmlns:a16="http://schemas.microsoft.com/office/drawing/2014/main" id="{805E0774-5771-45A6-A0AA-E8AFE5627306}"/>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1130343370"/>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2" name="Straight Connector 61"/>
          <p:cNvCxnSpPr>
            <a:stCxn id="41" idx="0"/>
            <a:endCxn id="60" idx="1"/>
          </p:cNvCxnSpPr>
          <p:nvPr/>
        </p:nvCxnSpPr>
        <p:spPr>
          <a:xfrm flipV="1">
            <a:off x="4711115" y="1206843"/>
            <a:ext cx="0" cy="3024960"/>
          </a:xfrm>
          <a:prstGeom prst="line">
            <a:avLst/>
          </a:prstGeom>
          <a:ln w="3175" cmpd="sng">
            <a:prstDash val="dash"/>
          </a:ln>
        </p:spPr>
        <p:style>
          <a:lnRef idx="1">
            <a:schemeClr val="dk1"/>
          </a:lnRef>
          <a:fillRef idx="0">
            <a:schemeClr val="dk1"/>
          </a:fillRef>
          <a:effectRef idx="0">
            <a:schemeClr val="dk1"/>
          </a:effectRef>
          <a:fontRef idx="minor">
            <a:schemeClr val="tx1"/>
          </a:fontRef>
        </p:style>
      </p:cxnSp>
      <p:sp>
        <p:nvSpPr>
          <p:cNvPr id="41" name="Left Brace 40"/>
          <p:cNvSpPr/>
          <p:nvPr/>
        </p:nvSpPr>
        <p:spPr>
          <a:xfrm rot="5400000" flipH="1">
            <a:off x="2225730" y="2006072"/>
            <a:ext cx="259655" cy="4711118"/>
          </a:xfrm>
          <a:prstGeom prst="leftBrace">
            <a:avLst/>
          </a:prstGeom>
          <a:ln>
            <a:prstDash val="dash"/>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itle 1"/>
          <p:cNvSpPr>
            <a:spLocks noGrp="1"/>
          </p:cNvSpPr>
          <p:nvPr>
            <p:ph type="title"/>
          </p:nvPr>
        </p:nvSpPr>
        <p:spPr>
          <a:xfrm>
            <a:off x="563024" y="-80392"/>
            <a:ext cx="8229600" cy="1143000"/>
          </a:xfrm>
        </p:spPr>
        <p:txBody>
          <a:bodyPr/>
          <a:lstStyle/>
          <a:p>
            <a:r>
              <a:rPr lang="en-US" dirty="0"/>
              <a:t>Query answering process</a:t>
            </a:r>
          </a:p>
        </p:txBody>
      </p:sp>
      <p:sp>
        <p:nvSpPr>
          <p:cNvPr id="11" name="TextBox 10"/>
          <p:cNvSpPr txBox="1"/>
          <p:nvPr/>
        </p:nvSpPr>
        <p:spPr>
          <a:xfrm>
            <a:off x="84172" y="4400794"/>
            <a:ext cx="4590188"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a:ea typeface="+mn-ea"/>
                <a:cs typeface="Gill Sans"/>
              </a:rPr>
              <a:t>data-to-query </a:t>
            </a:r>
            <a:r>
              <a:rPr kumimoji="0" lang="en-US" sz="2200" b="0" i="0" u="none" strike="noStrike" kern="1200" cap="none" spc="0" normalizeH="0" baseline="0" noProof="0" dirty="0">
                <a:ln>
                  <a:noFill/>
                </a:ln>
                <a:solidFill>
                  <a:prstClr val="black"/>
                </a:solidFill>
                <a:effectLst/>
                <a:uLnTx/>
                <a:uFillTx/>
                <a:latin typeface="Gill Sans"/>
                <a:ea typeface="+mn-ea"/>
                <a:cs typeface="Gill Sans"/>
              </a:rPr>
              <a:t>time </a:t>
            </a:r>
          </a:p>
        </p:txBody>
      </p:sp>
      <p:grpSp>
        <p:nvGrpSpPr>
          <p:cNvPr id="102" name="Group 101"/>
          <p:cNvGrpSpPr/>
          <p:nvPr/>
        </p:nvGrpSpPr>
        <p:grpSpPr>
          <a:xfrm>
            <a:off x="0" y="966321"/>
            <a:ext cx="9144000" cy="764981"/>
            <a:chOff x="0" y="966319"/>
            <a:chExt cx="9144000" cy="764980"/>
          </a:xfrm>
        </p:grpSpPr>
        <p:sp>
          <p:nvSpPr>
            <p:cNvPr id="58" name="Right Arrow 57"/>
            <p:cNvSpPr/>
            <p:nvPr/>
          </p:nvSpPr>
          <p:spPr>
            <a:xfrm>
              <a:off x="0" y="966319"/>
              <a:ext cx="9144000" cy="481047"/>
            </a:xfrm>
            <a:prstGeom prst="rightArrow">
              <a:avLst/>
            </a:prstGeom>
            <a:solidFill>
              <a:schemeClr val="tx1">
                <a:lumMod val="50000"/>
                <a:lumOff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Right Arrow 59"/>
            <p:cNvSpPr/>
            <p:nvPr/>
          </p:nvSpPr>
          <p:spPr>
            <a:xfrm>
              <a:off x="4711115" y="966319"/>
              <a:ext cx="4414718" cy="481047"/>
            </a:xfrm>
            <a:prstGeom prst="rightArrow">
              <a:avLst/>
            </a:prstGeom>
            <a:pattFill prst="wdUpDiag">
              <a:fgClr>
                <a:schemeClr val="tx1"/>
              </a:fgClr>
              <a:bgClr>
                <a:prstClr val="white"/>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 name="TextBox 33"/>
            <p:cNvSpPr txBox="1"/>
            <p:nvPr/>
          </p:nvSpPr>
          <p:spPr>
            <a:xfrm>
              <a:off x="5420712" y="1392745"/>
              <a:ext cx="3154882"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Gill Sans"/>
                  <a:ea typeface="+mn-ea"/>
                  <a:cs typeface="Gill Sans"/>
                </a:rPr>
                <a:t>Query Answering Procedure</a:t>
              </a:r>
            </a:p>
          </p:txBody>
        </p:sp>
        <p:sp>
          <p:nvSpPr>
            <p:cNvPr id="21" name="TextBox 20"/>
            <p:cNvSpPr txBox="1"/>
            <p:nvPr/>
          </p:nvSpPr>
          <p:spPr>
            <a:xfrm>
              <a:off x="1495253" y="1388737"/>
              <a:ext cx="2406428" cy="338554"/>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Gill Sans"/>
                  <a:ea typeface="+mn-ea"/>
                  <a:cs typeface="Gill Sans"/>
                </a:rPr>
                <a:t>Data Loading Procedure</a:t>
              </a:r>
            </a:p>
          </p:txBody>
        </p:sp>
      </p:grpSp>
      <p:pic>
        <p:nvPicPr>
          <p:cNvPr id="71" name="Picture 70"/>
          <p:cNvPicPr>
            <a:picLocks noChangeAspect="1"/>
          </p:cNvPicPr>
          <p:nvPr/>
        </p:nvPicPr>
        <p:blipFill>
          <a:blip r:embed="rId2">
            <a:extLst>
              <a:ext uri="{BEBA8EAE-BF5A-486C-A8C5-ECC9F3942E4B}">
                <a14:imgProps xmlns:a14="http://schemas.microsoft.com/office/drawing/2010/main">
                  <a14:imgLayer r:embed="rId3">
                    <a14:imgEffect>
                      <a14:colorTemperature colorTemp="4700"/>
                    </a14:imgEffect>
                    <a14:imgEffect>
                      <a14:brightnessContrast bright="-40000" contrast="40000"/>
                    </a14:imgEffect>
                  </a14:imgLayer>
                </a14:imgProps>
              </a:ext>
            </a:extLst>
          </a:blip>
          <a:stretch>
            <a:fillRect/>
          </a:stretch>
        </p:blipFill>
        <p:spPr>
          <a:xfrm>
            <a:off x="2528045" y="1768257"/>
            <a:ext cx="416525" cy="338427"/>
          </a:xfrm>
          <a:prstGeom prst="rect">
            <a:avLst/>
          </a:prstGeom>
          <a:ln>
            <a:noFill/>
          </a:ln>
        </p:spPr>
        <p:style>
          <a:lnRef idx="2">
            <a:schemeClr val="dk1"/>
          </a:lnRef>
          <a:fillRef idx="1">
            <a:schemeClr val="lt1"/>
          </a:fillRef>
          <a:effectRef idx="0">
            <a:schemeClr val="dk1"/>
          </a:effectRef>
          <a:fontRef idx="minor">
            <a:schemeClr val="dk1"/>
          </a:fontRef>
        </p:style>
      </p:pic>
      <p:pic>
        <p:nvPicPr>
          <p:cNvPr id="72" name="Picture 71"/>
          <p:cNvPicPr>
            <a:picLocks noChangeAspect="1"/>
          </p:cNvPicPr>
          <p:nvPr/>
        </p:nvPicPr>
        <p:blipFill>
          <a:blip r:embed="rId2">
            <a:extLst>
              <a:ext uri="{BEBA8EAE-BF5A-486C-A8C5-ECC9F3942E4B}">
                <a14:imgProps xmlns:a14="http://schemas.microsoft.com/office/drawing/2010/main">
                  <a14:imgLayer r:embed="rId4">
                    <a14:imgEffect>
                      <a14:colorTemperature colorTemp="4700"/>
                    </a14:imgEffect>
                    <a14:imgEffect>
                      <a14:brightnessContrast bright="-40000" contrast="40000"/>
                    </a14:imgEffect>
                  </a14:imgLayer>
                </a14:imgProps>
              </a:ext>
            </a:extLst>
          </a:blip>
          <a:stretch>
            <a:fillRect/>
          </a:stretch>
        </p:blipFill>
        <p:spPr>
          <a:xfrm>
            <a:off x="6739079" y="1769956"/>
            <a:ext cx="416525" cy="338427"/>
          </a:xfrm>
          <a:prstGeom prst="rect">
            <a:avLst/>
          </a:prstGeom>
          <a:ln>
            <a:noFill/>
          </a:ln>
        </p:spPr>
        <p:style>
          <a:lnRef idx="2">
            <a:schemeClr val="dk1"/>
          </a:lnRef>
          <a:fillRef idx="1">
            <a:schemeClr val="lt1"/>
          </a:fillRef>
          <a:effectRef idx="0">
            <a:schemeClr val="dk1"/>
          </a:effectRef>
          <a:fontRef idx="minor">
            <a:schemeClr val="dk1"/>
          </a:fontRef>
        </p:style>
      </p:pic>
      <p:sp>
        <p:nvSpPr>
          <p:cNvPr id="103" name="Rectangle 102"/>
          <p:cNvSpPr/>
          <p:nvPr/>
        </p:nvSpPr>
        <p:spPr>
          <a:xfrm>
            <a:off x="5671" y="1307019"/>
            <a:ext cx="4727757" cy="3046995"/>
          </a:xfrm>
          <a:prstGeom prst="rect">
            <a:avLst/>
          </a:prstGeom>
          <a:solidFill>
            <a:schemeClr val="bg1">
              <a:lumMod val="85000"/>
              <a:alpha val="44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Can 3"/>
          <p:cNvSpPr/>
          <p:nvPr/>
        </p:nvSpPr>
        <p:spPr>
          <a:xfrm>
            <a:off x="3714575" y="2092422"/>
            <a:ext cx="1977619" cy="1761223"/>
          </a:xfrm>
          <a:prstGeom prst="can">
            <a:avLst>
              <a:gd name="adj" fmla="val 13732"/>
            </a:avLst>
          </a:prstGeom>
          <a:solidFill>
            <a:schemeClr val="accent2">
              <a:lumMod val="40000"/>
              <a:lumOff val="6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 Series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Database/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Indexing</a:t>
            </a:r>
          </a:p>
        </p:txBody>
      </p:sp>
      <p:sp>
        <p:nvSpPr>
          <p:cNvPr id="17" name="Right Arrow 16"/>
          <p:cNvSpPr/>
          <p:nvPr/>
        </p:nvSpPr>
        <p:spPr>
          <a:xfrm>
            <a:off x="1611710" y="2673685"/>
            <a:ext cx="2354622" cy="603617"/>
          </a:xfrm>
          <a:prstGeom prst="rightArrow">
            <a:avLst/>
          </a:prstGeom>
          <a:solidFill>
            <a:srgbClr val="CCFFCC"/>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Gill Sans"/>
                <a:ea typeface="+mn-ea"/>
                <a:cs typeface="Gill Sans"/>
              </a:rPr>
              <a:t>Data</a:t>
            </a:r>
          </a:p>
        </p:txBody>
      </p:sp>
      <p:sp>
        <p:nvSpPr>
          <p:cNvPr id="14" name="Snip Single Corner Rectangle 13"/>
          <p:cNvSpPr/>
          <p:nvPr/>
        </p:nvSpPr>
        <p:spPr>
          <a:xfrm>
            <a:off x="24323" y="2074237"/>
            <a:ext cx="1640298" cy="1761223"/>
          </a:xfrm>
          <a:prstGeom prst="snip1Rect">
            <a:avLst/>
          </a:prstGeom>
          <a:solidFill>
            <a:srgbClr val="7F7F7F"/>
          </a:solidFill>
          <a:ln>
            <a:solidFill>
              <a:srgbClr val="FFFF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a:ea typeface="+mn-ea"/>
                <a:cs typeface="+mn-cs"/>
              </a:rPr>
              <a:t>Raw data</a:t>
            </a:r>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3" name="Footer Placeholder 2">
            <a:extLst>
              <a:ext uri="{FF2B5EF4-FFF2-40B4-BE49-F238E27FC236}">
                <a16:creationId xmlns:a16="http://schemas.microsoft.com/office/drawing/2014/main" id="{8AA1A99A-35A7-4D70-B721-A40AE5DF41B8}"/>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200638400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2" name="Straight Connector 61"/>
          <p:cNvCxnSpPr>
            <a:stCxn id="41" idx="0"/>
            <a:endCxn id="60" idx="1"/>
          </p:cNvCxnSpPr>
          <p:nvPr/>
        </p:nvCxnSpPr>
        <p:spPr>
          <a:xfrm flipV="1">
            <a:off x="4711115" y="1206843"/>
            <a:ext cx="0" cy="3024960"/>
          </a:xfrm>
          <a:prstGeom prst="line">
            <a:avLst/>
          </a:prstGeom>
          <a:ln w="3175" cmpd="sng">
            <a:prstDash val="dash"/>
          </a:ln>
        </p:spPr>
        <p:style>
          <a:lnRef idx="1">
            <a:schemeClr val="dk1"/>
          </a:lnRef>
          <a:fillRef idx="0">
            <a:schemeClr val="dk1"/>
          </a:fillRef>
          <a:effectRef idx="0">
            <a:schemeClr val="dk1"/>
          </a:effectRef>
          <a:fontRef idx="minor">
            <a:schemeClr val="tx1"/>
          </a:fontRef>
        </p:style>
      </p:cxnSp>
      <p:sp>
        <p:nvSpPr>
          <p:cNvPr id="41" name="Left Brace 40"/>
          <p:cNvSpPr/>
          <p:nvPr/>
        </p:nvSpPr>
        <p:spPr>
          <a:xfrm rot="5400000" flipH="1">
            <a:off x="2225730" y="2006072"/>
            <a:ext cx="259655" cy="4711118"/>
          </a:xfrm>
          <a:prstGeom prst="leftBrace">
            <a:avLst/>
          </a:prstGeom>
          <a:ln>
            <a:prstDash val="dash"/>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40" name="Picture 39"/>
          <p:cNvPicPr>
            <a:picLocks noChangeAspect="1"/>
          </p:cNvPicPr>
          <p:nvPr/>
        </p:nvPicPr>
        <p:blipFill>
          <a:blip r:embed="rId2"/>
          <a:stretch>
            <a:fillRect/>
          </a:stretch>
        </p:blipFill>
        <p:spPr>
          <a:xfrm>
            <a:off x="7141111" y="1447547"/>
            <a:ext cx="2031139" cy="2870868"/>
          </a:xfrm>
          <a:prstGeom prst="rect">
            <a:avLst/>
          </a:prstGeom>
        </p:spPr>
      </p:pic>
      <p:sp>
        <p:nvSpPr>
          <p:cNvPr id="23" name="Right Arrow 22"/>
          <p:cNvSpPr/>
          <p:nvPr/>
        </p:nvSpPr>
        <p:spPr>
          <a:xfrm>
            <a:off x="5637575" y="3177181"/>
            <a:ext cx="2159663" cy="603617"/>
          </a:xfrm>
          <a:prstGeom prst="rightArrow">
            <a:avLst/>
          </a:prstGeom>
          <a:solidFill>
            <a:schemeClr val="accent6">
              <a:lumMod val="40000"/>
              <a:lumOff val="6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title"/>
          </p:nvPr>
        </p:nvSpPr>
        <p:spPr>
          <a:xfrm>
            <a:off x="563024" y="-80392"/>
            <a:ext cx="8229600" cy="1143000"/>
          </a:xfrm>
        </p:spPr>
        <p:txBody>
          <a:bodyPr/>
          <a:lstStyle/>
          <a:p>
            <a:r>
              <a:rPr lang="en-US" dirty="0"/>
              <a:t>Query answering process</a:t>
            </a:r>
          </a:p>
        </p:txBody>
      </p:sp>
      <p:sp>
        <p:nvSpPr>
          <p:cNvPr id="11" name="TextBox 10"/>
          <p:cNvSpPr txBox="1"/>
          <p:nvPr/>
        </p:nvSpPr>
        <p:spPr>
          <a:xfrm>
            <a:off x="84172" y="4400794"/>
            <a:ext cx="4590188"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a:ea typeface="+mn-ea"/>
                <a:cs typeface="Gill Sans"/>
              </a:rPr>
              <a:t>data-to-query </a:t>
            </a:r>
            <a:r>
              <a:rPr kumimoji="0" lang="en-US" sz="2200" b="0" i="0" u="none" strike="noStrike" kern="1200" cap="none" spc="0" normalizeH="0" baseline="0" noProof="0" dirty="0">
                <a:ln>
                  <a:noFill/>
                </a:ln>
                <a:solidFill>
                  <a:prstClr val="black"/>
                </a:solidFill>
                <a:effectLst/>
                <a:uLnTx/>
                <a:uFillTx/>
                <a:latin typeface="Gill Sans"/>
                <a:ea typeface="+mn-ea"/>
                <a:cs typeface="Gill Sans"/>
              </a:rPr>
              <a:t>time </a:t>
            </a:r>
          </a:p>
        </p:txBody>
      </p:sp>
      <p:sp>
        <p:nvSpPr>
          <p:cNvPr id="13" name="TextBox 12"/>
          <p:cNvSpPr txBox="1"/>
          <p:nvPr/>
        </p:nvSpPr>
        <p:spPr>
          <a:xfrm>
            <a:off x="5280899" y="4398777"/>
            <a:ext cx="3648277"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a:ea typeface="+mn-ea"/>
                <a:cs typeface="Gill Sans"/>
              </a:rPr>
              <a:t>query answering </a:t>
            </a:r>
            <a:r>
              <a:rPr kumimoji="0" lang="en-US" sz="2200" b="0" i="0" u="none" strike="noStrike" kern="1200" cap="none" spc="0" normalizeH="0" baseline="0" noProof="0" dirty="0">
                <a:ln>
                  <a:noFill/>
                </a:ln>
                <a:solidFill>
                  <a:prstClr val="black"/>
                </a:solidFill>
                <a:effectLst/>
                <a:uLnTx/>
                <a:uFillTx/>
                <a:latin typeface="Gill Sans"/>
                <a:ea typeface="+mn-ea"/>
                <a:cs typeface="Gill Sans"/>
              </a:rPr>
              <a:t>time</a:t>
            </a:r>
          </a:p>
        </p:txBody>
      </p:sp>
      <p:grpSp>
        <p:nvGrpSpPr>
          <p:cNvPr id="102" name="Group 101"/>
          <p:cNvGrpSpPr/>
          <p:nvPr/>
        </p:nvGrpSpPr>
        <p:grpSpPr>
          <a:xfrm>
            <a:off x="0" y="966321"/>
            <a:ext cx="9144000" cy="764981"/>
            <a:chOff x="0" y="966319"/>
            <a:chExt cx="9144000" cy="764980"/>
          </a:xfrm>
        </p:grpSpPr>
        <p:sp>
          <p:nvSpPr>
            <p:cNvPr id="58" name="Right Arrow 57"/>
            <p:cNvSpPr/>
            <p:nvPr/>
          </p:nvSpPr>
          <p:spPr>
            <a:xfrm>
              <a:off x="0" y="966319"/>
              <a:ext cx="9144000" cy="481047"/>
            </a:xfrm>
            <a:prstGeom prst="rightArrow">
              <a:avLst/>
            </a:prstGeom>
            <a:solidFill>
              <a:schemeClr val="tx1">
                <a:lumMod val="50000"/>
                <a:lumOff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Right Arrow 59"/>
            <p:cNvSpPr/>
            <p:nvPr/>
          </p:nvSpPr>
          <p:spPr>
            <a:xfrm>
              <a:off x="4711115" y="966319"/>
              <a:ext cx="4414718" cy="481047"/>
            </a:xfrm>
            <a:prstGeom prst="rightArrow">
              <a:avLst/>
            </a:prstGeom>
            <a:pattFill prst="wdUpDiag">
              <a:fgClr>
                <a:schemeClr val="tx1"/>
              </a:fgClr>
              <a:bgClr>
                <a:prstClr val="white"/>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 name="TextBox 33"/>
            <p:cNvSpPr txBox="1"/>
            <p:nvPr/>
          </p:nvSpPr>
          <p:spPr>
            <a:xfrm>
              <a:off x="5420712" y="1392745"/>
              <a:ext cx="3154882"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Gill Sans"/>
                  <a:ea typeface="+mn-ea"/>
                  <a:cs typeface="Gill Sans"/>
                </a:rPr>
                <a:t>Query Answering Procedure</a:t>
              </a:r>
            </a:p>
          </p:txBody>
        </p:sp>
        <p:sp>
          <p:nvSpPr>
            <p:cNvPr id="21" name="TextBox 20"/>
            <p:cNvSpPr txBox="1"/>
            <p:nvPr/>
          </p:nvSpPr>
          <p:spPr>
            <a:xfrm>
              <a:off x="1495253" y="1388737"/>
              <a:ext cx="2406428" cy="338554"/>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Gill Sans"/>
                  <a:ea typeface="+mn-ea"/>
                  <a:cs typeface="Gill Sans"/>
                </a:rPr>
                <a:t>Data Loading Procedure</a:t>
              </a:r>
            </a:p>
          </p:txBody>
        </p:sp>
      </p:grpSp>
      <p:sp>
        <p:nvSpPr>
          <p:cNvPr id="38" name="TextBox 37"/>
          <p:cNvSpPr txBox="1"/>
          <p:nvPr/>
        </p:nvSpPr>
        <p:spPr>
          <a:xfrm>
            <a:off x="6283598" y="3269295"/>
            <a:ext cx="96879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Arial" charset="0"/>
              </a:rPr>
              <a:t>Answers</a:t>
            </a:r>
          </a:p>
        </p:txBody>
      </p:sp>
      <p:sp>
        <p:nvSpPr>
          <p:cNvPr id="59" name="Left Brace 58"/>
          <p:cNvSpPr/>
          <p:nvPr/>
        </p:nvSpPr>
        <p:spPr>
          <a:xfrm rot="5400000" flipH="1">
            <a:off x="6682962" y="2257442"/>
            <a:ext cx="262168" cy="4205862"/>
          </a:xfrm>
          <a:prstGeom prst="leftBrace">
            <a:avLst/>
          </a:prstGeom>
          <a:ln>
            <a:prstDash val="dash"/>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71" name="Picture 70"/>
          <p:cNvPicPr>
            <a:picLocks noChangeAspect="1"/>
          </p:cNvPicPr>
          <p:nvPr/>
        </p:nvPicPr>
        <p:blipFill>
          <a:blip r:embed="rId3">
            <a:extLst>
              <a:ext uri="{BEBA8EAE-BF5A-486C-A8C5-ECC9F3942E4B}">
                <a14:imgProps xmlns:a14="http://schemas.microsoft.com/office/drawing/2010/main">
                  <a14:imgLayer r:embed="rId4">
                    <a14:imgEffect>
                      <a14:colorTemperature colorTemp="4700"/>
                    </a14:imgEffect>
                    <a14:imgEffect>
                      <a14:brightnessContrast bright="-40000" contrast="40000"/>
                    </a14:imgEffect>
                  </a14:imgLayer>
                </a14:imgProps>
              </a:ext>
            </a:extLst>
          </a:blip>
          <a:stretch>
            <a:fillRect/>
          </a:stretch>
        </p:blipFill>
        <p:spPr>
          <a:xfrm>
            <a:off x="2528045" y="1768257"/>
            <a:ext cx="416525" cy="338427"/>
          </a:xfrm>
          <a:prstGeom prst="rect">
            <a:avLst/>
          </a:prstGeom>
          <a:ln>
            <a:noFill/>
          </a:ln>
        </p:spPr>
        <p:style>
          <a:lnRef idx="2">
            <a:schemeClr val="dk1"/>
          </a:lnRef>
          <a:fillRef idx="1">
            <a:schemeClr val="lt1"/>
          </a:fillRef>
          <a:effectRef idx="0">
            <a:schemeClr val="dk1"/>
          </a:effectRef>
          <a:fontRef idx="minor">
            <a:schemeClr val="dk1"/>
          </a:fontRef>
        </p:style>
      </p:pic>
      <p:pic>
        <p:nvPicPr>
          <p:cNvPr id="72" name="Picture 71"/>
          <p:cNvPicPr>
            <a:picLocks noChangeAspect="1"/>
          </p:cNvPicPr>
          <p:nvPr/>
        </p:nvPicPr>
        <p:blipFill>
          <a:blip r:embed="rId3">
            <a:extLst>
              <a:ext uri="{BEBA8EAE-BF5A-486C-A8C5-ECC9F3942E4B}">
                <a14:imgProps xmlns:a14="http://schemas.microsoft.com/office/drawing/2010/main">
                  <a14:imgLayer r:embed="rId5">
                    <a14:imgEffect>
                      <a14:colorTemperature colorTemp="4700"/>
                    </a14:imgEffect>
                    <a14:imgEffect>
                      <a14:brightnessContrast bright="-40000" contrast="40000"/>
                    </a14:imgEffect>
                  </a14:imgLayer>
                </a14:imgProps>
              </a:ext>
            </a:extLst>
          </a:blip>
          <a:stretch>
            <a:fillRect/>
          </a:stretch>
        </p:blipFill>
        <p:spPr>
          <a:xfrm>
            <a:off x="6739079" y="1769956"/>
            <a:ext cx="416525" cy="338427"/>
          </a:xfrm>
          <a:prstGeom prst="rect">
            <a:avLst/>
          </a:prstGeom>
          <a:ln>
            <a:noFill/>
          </a:ln>
        </p:spPr>
        <p:style>
          <a:lnRef idx="2">
            <a:schemeClr val="dk1"/>
          </a:lnRef>
          <a:fillRef idx="1">
            <a:schemeClr val="lt1"/>
          </a:fillRef>
          <a:effectRef idx="0">
            <a:schemeClr val="dk1"/>
          </a:effectRef>
          <a:fontRef idx="minor">
            <a:schemeClr val="dk1"/>
          </a:fontRef>
        </p:style>
      </p:pic>
      <p:sp>
        <p:nvSpPr>
          <p:cNvPr id="103" name="Rectangle 102"/>
          <p:cNvSpPr/>
          <p:nvPr/>
        </p:nvSpPr>
        <p:spPr>
          <a:xfrm>
            <a:off x="5671" y="1307019"/>
            <a:ext cx="4727757" cy="3046995"/>
          </a:xfrm>
          <a:prstGeom prst="rect">
            <a:avLst/>
          </a:prstGeom>
          <a:solidFill>
            <a:schemeClr val="bg1">
              <a:lumMod val="85000"/>
              <a:alpha val="44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Can 3"/>
          <p:cNvSpPr/>
          <p:nvPr/>
        </p:nvSpPr>
        <p:spPr>
          <a:xfrm>
            <a:off x="3714575" y="2092422"/>
            <a:ext cx="1977619" cy="1761223"/>
          </a:xfrm>
          <a:prstGeom prst="can">
            <a:avLst>
              <a:gd name="adj" fmla="val 13732"/>
            </a:avLst>
          </a:prstGeom>
          <a:solidFill>
            <a:schemeClr val="accent2">
              <a:lumMod val="40000"/>
              <a:lumOff val="6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 Series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Database/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Indexing</a:t>
            </a:r>
          </a:p>
        </p:txBody>
      </p:sp>
      <p:sp>
        <p:nvSpPr>
          <p:cNvPr id="17" name="Right Arrow 16"/>
          <p:cNvSpPr/>
          <p:nvPr/>
        </p:nvSpPr>
        <p:spPr>
          <a:xfrm>
            <a:off x="1611710" y="2673685"/>
            <a:ext cx="2354622" cy="603617"/>
          </a:xfrm>
          <a:prstGeom prst="rightArrow">
            <a:avLst/>
          </a:prstGeom>
          <a:solidFill>
            <a:srgbClr val="CCFFCC"/>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Gill Sans"/>
                <a:ea typeface="+mn-ea"/>
                <a:cs typeface="Gill Sans"/>
              </a:rPr>
              <a:t>Data</a:t>
            </a:r>
          </a:p>
        </p:txBody>
      </p:sp>
      <p:sp>
        <p:nvSpPr>
          <p:cNvPr id="14" name="Snip Single Corner Rectangle 13"/>
          <p:cNvSpPr/>
          <p:nvPr/>
        </p:nvSpPr>
        <p:spPr>
          <a:xfrm>
            <a:off x="24323" y="2074237"/>
            <a:ext cx="1640298" cy="1761223"/>
          </a:xfrm>
          <a:prstGeom prst="snip1Rect">
            <a:avLst/>
          </a:prstGeom>
          <a:solidFill>
            <a:srgbClr val="7F7F7F"/>
          </a:solidFill>
          <a:ln>
            <a:solidFill>
              <a:srgbClr val="FFFF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a:ea typeface="+mn-ea"/>
                <a:cs typeface="+mn-cs"/>
              </a:rPr>
              <a:t>Raw data</a:t>
            </a:r>
          </a:p>
        </p:txBody>
      </p:sp>
      <p:sp>
        <p:nvSpPr>
          <p:cNvPr id="29" name="Right Arrow 28"/>
          <p:cNvSpPr/>
          <p:nvPr/>
        </p:nvSpPr>
        <p:spPr>
          <a:xfrm flipH="1">
            <a:off x="5557629" y="2316957"/>
            <a:ext cx="2239609" cy="603617"/>
          </a:xfrm>
          <a:prstGeom prst="rightArrow">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TextBox 35"/>
          <p:cNvSpPr txBox="1"/>
          <p:nvPr/>
        </p:nvSpPr>
        <p:spPr>
          <a:xfrm>
            <a:off x="6283597" y="2393791"/>
            <a:ext cx="89960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Arial" charset="0"/>
              </a:rPr>
              <a:t>Queries</a:t>
            </a:r>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3" name="Footer Placeholder 2">
            <a:extLst>
              <a:ext uri="{FF2B5EF4-FFF2-40B4-BE49-F238E27FC236}">
                <a16:creationId xmlns:a16="http://schemas.microsoft.com/office/drawing/2014/main" id="{9E834837-3713-4524-8E2C-1630E887A209}"/>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11133834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2" name="Straight Connector 61"/>
          <p:cNvCxnSpPr>
            <a:stCxn id="41" idx="0"/>
            <a:endCxn id="60" idx="1"/>
          </p:cNvCxnSpPr>
          <p:nvPr/>
        </p:nvCxnSpPr>
        <p:spPr>
          <a:xfrm flipV="1">
            <a:off x="4711115" y="1206843"/>
            <a:ext cx="0" cy="3024960"/>
          </a:xfrm>
          <a:prstGeom prst="line">
            <a:avLst/>
          </a:prstGeom>
          <a:ln w="3175" cmpd="sng">
            <a:prstDash val="dash"/>
          </a:ln>
        </p:spPr>
        <p:style>
          <a:lnRef idx="1">
            <a:schemeClr val="dk1"/>
          </a:lnRef>
          <a:fillRef idx="0">
            <a:schemeClr val="dk1"/>
          </a:fillRef>
          <a:effectRef idx="0">
            <a:schemeClr val="dk1"/>
          </a:effectRef>
          <a:fontRef idx="minor">
            <a:schemeClr val="tx1"/>
          </a:fontRef>
        </p:style>
      </p:cxnSp>
      <p:sp>
        <p:nvSpPr>
          <p:cNvPr id="41" name="Left Brace 40"/>
          <p:cNvSpPr/>
          <p:nvPr/>
        </p:nvSpPr>
        <p:spPr>
          <a:xfrm rot="5400000" flipH="1">
            <a:off x="2225730" y="2006072"/>
            <a:ext cx="259655" cy="4711118"/>
          </a:xfrm>
          <a:prstGeom prst="leftBrace">
            <a:avLst/>
          </a:prstGeom>
          <a:ln>
            <a:prstDash val="dash"/>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40" name="Picture 39"/>
          <p:cNvPicPr>
            <a:picLocks noChangeAspect="1"/>
          </p:cNvPicPr>
          <p:nvPr/>
        </p:nvPicPr>
        <p:blipFill>
          <a:blip r:embed="rId2"/>
          <a:stretch>
            <a:fillRect/>
          </a:stretch>
        </p:blipFill>
        <p:spPr>
          <a:xfrm>
            <a:off x="7141111" y="1447547"/>
            <a:ext cx="2031139" cy="2870868"/>
          </a:xfrm>
          <a:prstGeom prst="rect">
            <a:avLst/>
          </a:prstGeom>
        </p:spPr>
      </p:pic>
      <p:sp>
        <p:nvSpPr>
          <p:cNvPr id="23" name="Right Arrow 22"/>
          <p:cNvSpPr/>
          <p:nvPr/>
        </p:nvSpPr>
        <p:spPr>
          <a:xfrm>
            <a:off x="5637575" y="3177181"/>
            <a:ext cx="2159663" cy="603617"/>
          </a:xfrm>
          <a:prstGeom prst="rightArrow">
            <a:avLst/>
          </a:prstGeom>
          <a:solidFill>
            <a:schemeClr val="accent6">
              <a:lumMod val="40000"/>
              <a:lumOff val="6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title"/>
          </p:nvPr>
        </p:nvSpPr>
        <p:spPr>
          <a:xfrm>
            <a:off x="563024" y="-80392"/>
            <a:ext cx="8229600" cy="1143000"/>
          </a:xfrm>
        </p:spPr>
        <p:txBody>
          <a:bodyPr/>
          <a:lstStyle/>
          <a:p>
            <a:r>
              <a:rPr lang="en-US" dirty="0"/>
              <a:t>Query answering process</a:t>
            </a:r>
          </a:p>
        </p:txBody>
      </p:sp>
      <p:sp>
        <p:nvSpPr>
          <p:cNvPr id="11" name="TextBox 10"/>
          <p:cNvSpPr txBox="1"/>
          <p:nvPr/>
        </p:nvSpPr>
        <p:spPr>
          <a:xfrm>
            <a:off x="84172" y="4400794"/>
            <a:ext cx="4590188"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a:ea typeface="+mn-ea"/>
                <a:cs typeface="Gill Sans"/>
              </a:rPr>
              <a:t>data-to-query </a:t>
            </a:r>
            <a:r>
              <a:rPr kumimoji="0" lang="en-US" sz="2200" b="0" i="0" u="none" strike="noStrike" kern="1200" cap="none" spc="0" normalizeH="0" baseline="0" noProof="0" dirty="0">
                <a:ln>
                  <a:noFill/>
                </a:ln>
                <a:solidFill>
                  <a:prstClr val="black"/>
                </a:solidFill>
                <a:effectLst/>
                <a:uLnTx/>
                <a:uFillTx/>
                <a:latin typeface="Gill Sans"/>
                <a:ea typeface="+mn-ea"/>
                <a:cs typeface="Gill Sans"/>
              </a:rPr>
              <a:t>time </a:t>
            </a:r>
          </a:p>
        </p:txBody>
      </p:sp>
      <p:sp>
        <p:nvSpPr>
          <p:cNvPr id="13" name="TextBox 12"/>
          <p:cNvSpPr txBox="1"/>
          <p:nvPr/>
        </p:nvSpPr>
        <p:spPr>
          <a:xfrm>
            <a:off x="5280899" y="4398777"/>
            <a:ext cx="3648277"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a:ea typeface="+mn-ea"/>
                <a:cs typeface="Gill Sans"/>
              </a:rPr>
              <a:t>query answering </a:t>
            </a:r>
            <a:r>
              <a:rPr kumimoji="0" lang="en-US" sz="2200" b="0" i="0" u="none" strike="noStrike" kern="1200" cap="none" spc="0" normalizeH="0" baseline="0" noProof="0" dirty="0">
                <a:ln>
                  <a:noFill/>
                </a:ln>
                <a:solidFill>
                  <a:prstClr val="black"/>
                </a:solidFill>
                <a:effectLst/>
                <a:uLnTx/>
                <a:uFillTx/>
                <a:latin typeface="Gill Sans"/>
                <a:ea typeface="+mn-ea"/>
                <a:cs typeface="Gill Sans"/>
              </a:rPr>
              <a:t>time</a:t>
            </a:r>
          </a:p>
        </p:txBody>
      </p:sp>
      <p:grpSp>
        <p:nvGrpSpPr>
          <p:cNvPr id="102" name="Group 101"/>
          <p:cNvGrpSpPr/>
          <p:nvPr/>
        </p:nvGrpSpPr>
        <p:grpSpPr>
          <a:xfrm>
            <a:off x="0" y="966321"/>
            <a:ext cx="9144000" cy="764981"/>
            <a:chOff x="0" y="966319"/>
            <a:chExt cx="9144000" cy="764980"/>
          </a:xfrm>
        </p:grpSpPr>
        <p:sp>
          <p:nvSpPr>
            <p:cNvPr id="58" name="Right Arrow 57"/>
            <p:cNvSpPr/>
            <p:nvPr/>
          </p:nvSpPr>
          <p:spPr>
            <a:xfrm>
              <a:off x="0" y="966319"/>
              <a:ext cx="9144000" cy="481047"/>
            </a:xfrm>
            <a:prstGeom prst="rightArrow">
              <a:avLst/>
            </a:prstGeom>
            <a:solidFill>
              <a:schemeClr val="tx1">
                <a:lumMod val="50000"/>
                <a:lumOff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Right Arrow 59"/>
            <p:cNvSpPr/>
            <p:nvPr/>
          </p:nvSpPr>
          <p:spPr>
            <a:xfrm>
              <a:off x="4711115" y="966319"/>
              <a:ext cx="4414718" cy="481047"/>
            </a:xfrm>
            <a:prstGeom prst="rightArrow">
              <a:avLst/>
            </a:prstGeom>
            <a:pattFill prst="wdUpDiag">
              <a:fgClr>
                <a:schemeClr val="tx1"/>
              </a:fgClr>
              <a:bgClr>
                <a:prstClr val="white"/>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 name="TextBox 33"/>
            <p:cNvSpPr txBox="1"/>
            <p:nvPr/>
          </p:nvSpPr>
          <p:spPr>
            <a:xfrm>
              <a:off x="5420712" y="1392745"/>
              <a:ext cx="3154882"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Gill Sans"/>
                  <a:ea typeface="+mn-ea"/>
                  <a:cs typeface="Gill Sans"/>
                </a:rPr>
                <a:t>Query Answering Procedure</a:t>
              </a:r>
            </a:p>
          </p:txBody>
        </p:sp>
        <p:sp>
          <p:nvSpPr>
            <p:cNvPr id="21" name="TextBox 20"/>
            <p:cNvSpPr txBox="1"/>
            <p:nvPr/>
          </p:nvSpPr>
          <p:spPr>
            <a:xfrm>
              <a:off x="1495253" y="1388737"/>
              <a:ext cx="2406428" cy="338554"/>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Gill Sans"/>
                  <a:ea typeface="+mn-ea"/>
                  <a:cs typeface="Gill Sans"/>
                </a:rPr>
                <a:t>Data Loading Procedure</a:t>
              </a:r>
            </a:p>
          </p:txBody>
        </p:sp>
      </p:grpSp>
      <p:sp>
        <p:nvSpPr>
          <p:cNvPr id="38" name="TextBox 37"/>
          <p:cNvSpPr txBox="1"/>
          <p:nvPr/>
        </p:nvSpPr>
        <p:spPr>
          <a:xfrm>
            <a:off x="6283598" y="3269295"/>
            <a:ext cx="96879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Arial" charset="0"/>
              </a:rPr>
              <a:t>Answers</a:t>
            </a:r>
          </a:p>
        </p:txBody>
      </p:sp>
      <p:sp>
        <p:nvSpPr>
          <p:cNvPr id="59" name="Left Brace 58"/>
          <p:cNvSpPr/>
          <p:nvPr/>
        </p:nvSpPr>
        <p:spPr>
          <a:xfrm rot="5400000" flipH="1">
            <a:off x="6682962" y="2257442"/>
            <a:ext cx="262168" cy="4205862"/>
          </a:xfrm>
          <a:prstGeom prst="leftBrace">
            <a:avLst/>
          </a:prstGeom>
          <a:ln>
            <a:prstDash val="dash"/>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71" name="Picture 70"/>
          <p:cNvPicPr>
            <a:picLocks noChangeAspect="1"/>
          </p:cNvPicPr>
          <p:nvPr/>
        </p:nvPicPr>
        <p:blipFill>
          <a:blip r:embed="rId3">
            <a:extLst>
              <a:ext uri="{BEBA8EAE-BF5A-486C-A8C5-ECC9F3942E4B}">
                <a14:imgProps xmlns:a14="http://schemas.microsoft.com/office/drawing/2010/main">
                  <a14:imgLayer r:embed="rId4">
                    <a14:imgEffect>
                      <a14:colorTemperature colorTemp="4700"/>
                    </a14:imgEffect>
                    <a14:imgEffect>
                      <a14:brightnessContrast bright="-40000" contrast="40000"/>
                    </a14:imgEffect>
                  </a14:imgLayer>
                </a14:imgProps>
              </a:ext>
            </a:extLst>
          </a:blip>
          <a:stretch>
            <a:fillRect/>
          </a:stretch>
        </p:blipFill>
        <p:spPr>
          <a:xfrm>
            <a:off x="2528045" y="1768257"/>
            <a:ext cx="416525" cy="338427"/>
          </a:xfrm>
          <a:prstGeom prst="rect">
            <a:avLst/>
          </a:prstGeom>
          <a:ln>
            <a:noFill/>
          </a:ln>
        </p:spPr>
        <p:style>
          <a:lnRef idx="2">
            <a:schemeClr val="dk1"/>
          </a:lnRef>
          <a:fillRef idx="1">
            <a:schemeClr val="lt1"/>
          </a:fillRef>
          <a:effectRef idx="0">
            <a:schemeClr val="dk1"/>
          </a:effectRef>
          <a:fontRef idx="minor">
            <a:schemeClr val="dk1"/>
          </a:fontRef>
        </p:style>
      </p:pic>
      <p:pic>
        <p:nvPicPr>
          <p:cNvPr id="72" name="Picture 71"/>
          <p:cNvPicPr>
            <a:picLocks noChangeAspect="1"/>
          </p:cNvPicPr>
          <p:nvPr/>
        </p:nvPicPr>
        <p:blipFill>
          <a:blip r:embed="rId3">
            <a:extLst>
              <a:ext uri="{BEBA8EAE-BF5A-486C-A8C5-ECC9F3942E4B}">
                <a14:imgProps xmlns:a14="http://schemas.microsoft.com/office/drawing/2010/main">
                  <a14:imgLayer r:embed="rId5">
                    <a14:imgEffect>
                      <a14:colorTemperature colorTemp="4700"/>
                    </a14:imgEffect>
                    <a14:imgEffect>
                      <a14:brightnessContrast bright="-40000" contrast="40000"/>
                    </a14:imgEffect>
                  </a14:imgLayer>
                </a14:imgProps>
              </a:ext>
            </a:extLst>
          </a:blip>
          <a:stretch>
            <a:fillRect/>
          </a:stretch>
        </p:blipFill>
        <p:spPr>
          <a:xfrm>
            <a:off x="6739079" y="1769956"/>
            <a:ext cx="416525" cy="338427"/>
          </a:xfrm>
          <a:prstGeom prst="rect">
            <a:avLst/>
          </a:prstGeom>
          <a:ln>
            <a:noFill/>
          </a:ln>
        </p:spPr>
        <p:style>
          <a:lnRef idx="2">
            <a:schemeClr val="dk1"/>
          </a:lnRef>
          <a:fillRef idx="1">
            <a:schemeClr val="lt1"/>
          </a:fillRef>
          <a:effectRef idx="0">
            <a:schemeClr val="dk1"/>
          </a:effectRef>
          <a:fontRef idx="minor">
            <a:schemeClr val="dk1"/>
          </a:fontRef>
        </p:style>
      </p:pic>
      <p:sp>
        <p:nvSpPr>
          <p:cNvPr id="103" name="Rectangle 102"/>
          <p:cNvSpPr/>
          <p:nvPr/>
        </p:nvSpPr>
        <p:spPr>
          <a:xfrm>
            <a:off x="5671" y="1307019"/>
            <a:ext cx="4727757" cy="3046995"/>
          </a:xfrm>
          <a:prstGeom prst="rect">
            <a:avLst/>
          </a:prstGeom>
          <a:solidFill>
            <a:schemeClr val="bg1">
              <a:lumMod val="85000"/>
              <a:alpha val="44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Can 3"/>
          <p:cNvSpPr/>
          <p:nvPr/>
        </p:nvSpPr>
        <p:spPr>
          <a:xfrm>
            <a:off x="3714575" y="2092422"/>
            <a:ext cx="1977619" cy="1761223"/>
          </a:xfrm>
          <a:prstGeom prst="can">
            <a:avLst>
              <a:gd name="adj" fmla="val 13732"/>
            </a:avLst>
          </a:prstGeom>
          <a:solidFill>
            <a:schemeClr val="accent2">
              <a:lumMod val="40000"/>
              <a:lumOff val="6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 Series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Database/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Indexing</a:t>
            </a:r>
          </a:p>
        </p:txBody>
      </p:sp>
      <p:sp>
        <p:nvSpPr>
          <p:cNvPr id="17" name="Right Arrow 16"/>
          <p:cNvSpPr/>
          <p:nvPr/>
        </p:nvSpPr>
        <p:spPr>
          <a:xfrm>
            <a:off x="1611710" y="2673685"/>
            <a:ext cx="2354622" cy="603617"/>
          </a:xfrm>
          <a:prstGeom prst="rightArrow">
            <a:avLst/>
          </a:prstGeom>
          <a:solidFill>
            <a:srgbClr val="CCFFCC"/>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Gill Sans"/>
                <a:ea typeface="+mn-ea"/>
                <a:cs typeface="Gill Sans"/>
              </a:rPr>
              <a:t>Data</a:t>
            </a:r>
          </a:p>
        </p:txBody>
      </p:sp>
      <p:sp>
        <p:nvSpPr>
          <p:cNvPr id="14" name="Snip Single Corner Rectangle 13"/>
          <p:cNvSpPr/>
          <p:nvPr/>
        </p:nvSpPr>
        <p:spPr>
          <a:xfrm>
            <a:off x="24323" y="2074237"/>
            <a:ext cx="1640298" cy="1761223"/>
          </a:xfrm>
          <a:prstGeom prst="snip1Rect">
            <a:avLst/>
          </a:prstGeom>
          <a:solidFill>
            <a:srgbClr val="7F7F7F"/>
          </a:solidFill>
          <a:ln>
            <a:solidFill>
              <a:srgbClr val="FFFF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a:ea typeface="+mn-ea"/>
                <a:cs typeface="+mn-cs"/>
              </a:rPr>
              <a:t>Raw data</a:t>
            </a:r>
          </a:p>
        </p:txBody>
      </p:sp>
      <p:sp>
        <p:nvSpPr>
          <p:cNvPr id="29" name="Right Arrow 28"/>
          <p:cNvSpPr/>
          <p:nvPr/>
        </p:nvSpPr>
        <p:spPr>
          <a:xfrm flipH="1">
            <a:off x="5557629" y="2316957"/>
            <a:ext cx="2239609" cy="603617"/>
          </a:xfrm>
          <a:prstGeom prst="rightArrow">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TextBox 35"/>
          <p:cNvSpPr txBox="1"/>
          <p:nvPr/>
        </p:nvSpPr>
        <p:spPr>
          <a:xfrm>
            <a:off x="6283597" y="2393791"/>
            <a:ext cx="89960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Arial" charset="0"/>
              </a:rPr>
              <a:t>Queries</a:t>
            </a:r>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grpSp>
        <p:nvGrpSpPr>
          <p:cNvPr id="26" name="Group 25"/>
          <p:cNvGrpSpPr/>
          <p:nvPr/>
        </p:nvGrpSpPr>
        <p:grpSpPr>
          <a:xfrm>
            <a:off x="2379266" y="4829665"/>
            <a:ext cx="4725770" cy="1512887"/>
            <a:chOff x="2379266" y="4830028"/>
            <a:chExt cx="4725770" cy="1206396"/>
          </a:xfrm>
        </p:grpSpPr>
        <p:cxnSp>
          <p:nvCxnSpPr>
            <p:cNvPr id="27" name="Straight Arrow Connector 26"/>
            <p:cNvCxnSpPr>
              <a:stCxn id="31" idx="1"/>
            </p:cNvCxnSpPr>
            <p:nvPr/>
          </p:nvCxnSpPr>
          <p:spPr>
            <a:xfrm flipH="1" flipV="1">
              <a:off x="2379266" y="4831637"/>
              <a:ext cx="957321" cy="755904"/>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28" name="Straight Arrow Connector 27"/>
            <p:cNvCxnSpPr>
              <a:stCxn id="31" idx="3"/>
            </p:cNvCxnSpPr>
            <p:nvPr/>
          </p:nvCxnSpPr>
          <p:spPr>
            <a:xfrm flipV="1">
              <a:off x="6138344" y="4830028"/>
              <a:ext cx="966692" cy="757512"/>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grpSp>
          <p:nvGrpSpPr>
            <p:cNvPr id="30" name="Group 29"/>
            <p:cNvGrpSpPr/>
            <p:nvPr/>
          </p:nvGrpSpPr>
          <p:grpSpPr>
            <a:xfrm>
              <a:off x="3336587" y="5138657"/>
              <a:ext cx="2801757" cy="897767"/>
              <a:chOff x="3336587" y="5138657"/>
              <a:chExt cx="2801757" cy="897767"/>
            </a:xfrm>
          </p:grpSpPr>
          <p:sp>
            <p:nvSpPr>
              <p:cNvPr id="31" name="Rounded Rectangle 30"/>
              <p:cNvSpPr/>
              <p:nvPr/>
            </p:nvSpPr>
            <p:spPr>
              <a:xfrm>
                <a:off x="3336587" y="5138657"/>
                <a:ext cx="2801757" cy="897767"/>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TextBox 31"/>
              <p:cNvSpPr txBox="1"/>
              <p:nvPr/>
            </p:nvSpPr>
            <p:spPr>
              <a:xfrm>
                <a:off x="3404683" y="5401276"/>
                <a:ext cx="2683213" cy="34359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solidFill>
                      <a:prstClr val="white"/>
                    </a:solidFill>
                    <a:effectLst/>
                    <a:uLnTx/>
                    <a:uFillTx/>
                    <a:latin typeface="Gill Sans"/>
                    <a:ea typeface="+mn-ea"/>
                    <a:cs typeface="Gill Sans"/>
                  </a:rPr>
                  <a:t>these times are big!</a:t>
                </a:r>
              </a:p>
            </p:txBody>
          </p:sp>
        </p:grpSp>
      </p:grpSp>
      <p:sp>
        <p:nvSpPr>
          <p:cNvPr id="3" name="Footer Placeholder 2">
            <a:extLst>
              <a:ext uri="{FF2B5EF4-FFF2-40B4-BE49-F238E27FC236}">
                <a16:creationId xmlns:a16="http://schemas.microsoft.com/office/drawing/2014/main" id="{416576C4-31B8-431B-9DFD-60BFED948DBA}"/>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393549084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Line 2"/>
          <p:cNvSpPr>
            <a:spLocks noChangeShapeType="1"/>
          </p:cNvSpPr>
          <p:nvPr/>
        </p:nvSpPr>
        <p:spPr bwMode="auto">
          <a:xfrm flipV="1">
            <a:off x="6451600" y="831850"/>
            <a:ext cx="3175" cy="277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3" name="Line 3"/>
          <p:cNvSpPr>
            <a:spLocks noChangeShapeType="1"/>
          </p:cNvSpPr>
          <p:nvPr/>
        </p:nvSpPr>
        <p:spPr bwMode="auto">
          <a:xfrm>
            <a:off x="6451600" y="3611563"/>
            <a:ext cx="22034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4" name="Line 4"/>
          <p:cNvSpPr>
            <a:spLocks noChangeShapeType="1"/>
          </p:cNvSpPr>
          <p:nvPr/>
        </p:nvSpPr>
        <p:spPr bwMode="auto">
          <a:xfrm flipV="1">
            <a:off x="6451600" y="831850"/>
            <a:ext cx="3175" cy="277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5" name="Line 5"/>
          <p:cNvSpPr>
            <a:spLocks noChangeShapeType="1"/>
          </p:cNvSpPr>
          <p:nvPr/>
        </p:nvSpPr>
        <p:spPr bwMode="auto">
          <a:xfrm flipV="1">
            <a:off x="6451600"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6" name="Line 6"/>
          <p:cNvSpPr>
            <a:spLocks noChangeShapeType="1"/>
          </p:cNvSpPr>
          <p:nvPr/>
        </p:nvSpPr>
        <p:spPr bwMode="auto">
          <a:xfrm>
            <a:off x="6451600" y="839788"/>
            <a:ext cx="3175"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7" name="Rectangle 7"/>
          <p:cNvSpPr>
            <a:spLocks noChangeArrowheads="1"/>
          </p:cNvSpPr>
          <p:nvPr/>
        </p:nvSpPr>
        <p:spPr bwMode="auto">
          <a:xfrm>
            <a:off x="6437313" y="3632200"/>
            <a:ext cx="104775"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0</a:t>
            </a:r>
          </a:p>
        </p:txBody>
      </p:sp>
      <p:sp>
        <p:nvSpPr>
          <p:cNvPr id="245768" name="Line 8"/>
          <p:cNvSpPr>
            <a:spLocks noChangeShapeType="1"/>
          </p:cNvSpPr>
          <p:nvPr/>
        </p:nvSpPr>
        <p:spPr bwMode="auto">
          <a:xfrm flipV="1">
            <a:off x="6696075"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69" name="Rectangle 9"/>
          <p:cNvSpPr>
            <a:spLocks noChangeArrowheads="1"/>
          </p:cNvSpPr>
          <p:nvPr/>
        </p:nvSpPr>
        <p:spPr bwMode="auto">
          <a:xfrm>
            <a:off x="6659563"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10</a:t>
            </a:r>
          </a:p>
        </p:txBody>
      </p:sp>
      <p:sp>
        <p:nvSpPr>
          <p:cNvPr id="245770" name="Line 10"/>
          <p:cNvSpPr>
            <a:spLocks noChangeShapeType="1"/>
          </p:cNvSpPr>
          <p:nvPr/>
        </p:nvSpPr>
        <p:spPr bwMode="auto">
          <a:xfrm flipV="1">
            <a:off x="6940550"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1" name="Rectangle 11"/>
          <p:cNvSpPr>
            <a:spLocks noChangeArrowheads="1"/>
          </p:cNvSpPr>
          <p:nvPr/>
        </p:nvSpPr>
        <p:spPr bwMode="auto">
          <a:xfrm>
            <a:off x="690403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20</a:t>
            </a:r>
          </a:p>
        </p:txBody>
      </p:sp>
      <p:sp>
        <p:nvSpPr>
          <p:cNvPr id="245772" name="Line 12"/>
          <p:cNvSpPr>
            <a:spLocks noChangeShapeType="1"/>
          </p:cNvSpPr>
          <p:nvPr/>
        </p:nvSpPr>
        <p:spPr bwMode="auto">
          <a:xfrm flipV="1">
            <a:off x="7181850"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3" name="Rectangle 13"/>
          <p:cNvSpPr>
            <a:spLocks noChangeArrowheads="1"/>
          </p:cNvSpPr>
          <p:nvPr/>
        </p:nvSpPr>
        <p:spPr bwMode="auto">
          <a:xfrm>
            <a:off x="7148513"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30</a:t>
            </a:r>
          </a:p>
        </p:txBody>
      </p:sp>
      <p:sp>
        <p:nvSpPr>
          <p:cNvPr id="245774" name="Line 14"/>
          <p:cNvSpPr>
            <a:spLocks noChangeShapeType="1"/>
          </p:cNvSpPr>
          <p:nvPr/>
        </p:nvSpPr>
        <p:spPr bwMode="auto">
          <a:xfrm flipV="1">
            <a:off x="7426325"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5" name="Rectangle 15"/>
          <p:cNvSpPr>
            <a:spLocks noChangeArrowheads="1"/>
          </p:cNvSpPr>
          <p:nvPr/>
        </p:nvSpPr>
        <p:spPr bwMode="auto">
          <a:xfrm>
            <a:off x="739298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40</a:t>
            </a:r>
          </a:p>
        </p:txBody>
      </p:sp>
      <p:sp>
        <p:nvSpPr>
          <p:cNvPr id="245776" name="Line 16"/>
          <p:cNvSpPr>
            <a:spLocks noChangeShapeType="1"/>
          </p:cNvSpPr>
          <p:nvPr/>
        </p:nvSpPr>
        <p:spPr bwMode="auto">
          <a:xfrm flipV="1">
            <a:off x="7673975"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7" name="Rectangle 17"/>
          <p:cNvSpPr>
            <a:spLocks noChangeArrowheads="1"/>
          </p:cNvSpPr>
          <p:nvPr/>
        </p:nvSpPr>
        <p:spPr bwMode="auto">
          <a:xfrm>
            <a:off x="7639050" y="3632200"/>
            <a:ext cx="211138"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50</a:t>
            </a:r>
          </a:p>
        </p:txBody>
      </p:sp>
      <p:sp>
        <p:nvSpPr>
          <p:cNvPr id="245778" name="Line 18"/>
          <p:cNvSpPr>
            <a:spLocks noChangeShapeType="1"/>
          </p:cNvSpPr>
          <p:nvPr/>
        </p:nvSpPr>
        <p:spPr bwMode="auto">
          <a:xfrm flipV="1">
            <a:off x="7918450"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79" name="Rectangle 19"/>
          <p:cNvSpPr>
            <a:spLocks noChangeArrowheads="1"/>
          </p:cNvSpPr>
          <p:nvPr/>
        </p:nvSpPr>
        <p:spPr bwMode="auto">
          <a:xfrm>
            <a:off x="788193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60</a:t>
            </a:r>
          </a:p>
        </p:txBody>
      </p:sp>
      <p:sp>
        <p:nvSpPr>
          <p:cNvPr id="245780" name="Line 20"/>
          <p:cNvSpPr>
            <a:spLocks noChangeShapeType="1"/>
          </p:cNvSpPr>
          <p:nvPr/>
        </p:nvSpPr>
        <p:spPr bwMode="auto">
          <a:xfrm flipV="1">
            <a:off x="8162925"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1" name="Rectangle 21"/>
          <p:cNvSpPr>
            <a:spLocks noChangeArrowheads="1"/>
          </p:cNvSpPr>
          <p:nvPr/>
        </p:nvSpPr>
        <p:spPr bwMode="auto">
          <a:xfrm>
            <a:off x="8128000" y="3632200"/>
            <a:ext cx="211138"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70</a:t>
            </a:r>
          </a:p>
        </p:txBody>
      </p:sp>
      <p:sp>
        <p:nvSpPr>
          <p:cNvPr id="245782" name="Line 22"/>
          <p:cNvSpPr>
            <a:spLocks noChangeShapeType="1"/>
          </p:cNvSpPr>
          <p:nvPr/>
        </p:nvSpPr>
        <p:spPr bwMode="auto">
          <a:xfrm flipV="1">
            <a:off x="8404225" y="35687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3" name="Rectangle 23"/>
          <p:cNvSpPr>
            <a:spLocks noChangeArrowheads="1"/>
          </p:cNvSpPr>
          <p:nvPr/>
        </p:nvSpPr>
        <p:spPr bwMode="auto">
          <a:xfrm>
            <a:off x="8370888" y="3632200"/>
            <a:ext cx="209550"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80</a:t>
            </a:r>
          </a:p>
        </p:txBody>
      </p:sp>
      <p:sp>
        <p:nvSpPr>
          <p:cNvPr id="245784" name="Line 24"/>
          <p:cNvSpPr>
            <a:spLocks noChangeShapeType="1"/>
          </p:cNvSpPr>
          <p:nvPr/>
        </p:nvSpPr>
        <p:spPr bwMode="auto">
          <a:xfrm flipV="1">
            <a:off x="8655050" y="3568700"/>
            <a:ext cx="0"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5" name="Rectangle 25"/>
          <p:cNvSpPr>
            <a:spLocks noChangeArrowheads="1"/>
          </p:cNvSpPr>
          <p:nvPr/>
        </p:nvSpPr>
        <p:spPr bwMode="auto">
          <a:xfrm>
            <a:off x="8616950" y="3632200"/>
            <a:ext cx="211138" cy="7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90</a:t>
            </a:r>
          </a:p>
        </p:txBody>
      </p:sp>
      <p:sp>
        <p:nvSpPr>
          <p:cNvPr id="245786" name="Line 26"/>
          <p:cNvSpPr>
            <a:spLocks noChangeShapeType="1"/>
          </p:cNvSpPr>
          <p:nvPr/>
        </p:nvSpPr>
        <p:spPr bwMode="auto">
          <a:xfrm>
            <a:off x="6451600" y="36115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7" name="Line 27"/>
          <p:cNvSpPr>
            <a:spLocks noChangeShapeType="1"/>
          </p:cNvSpPr>
          <p:nvPr/>
        </p:nvSpPr>
        <p:spPr bwMode="auto">
          <a:xfrm flipH="1">
            <a:off x="8629650" y="3611563"/>
            <a:ext cx="254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8" name="Line 28"/>
          <p:cNvSpPr>
            <a:spLocks noChangeShapeType="1"/>
          </p:cNvSpPr>
          <p:nvPr/>
        </p:nvSpPr>
        <p:spPr bwMode="auto">
          <a:xfrm>
            <a:off x="6451600" y="314960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89" name="Line 29"/>
          <p:cNvSpPr>
            <a:spLocks noChangeShapeType="1"/>
          </p:cNvSpPr>
          <p:nvPr/>
        </p:nvSpPr>
        <p:spPr bwMode="auto">
          <a:xfrm>
            <a:off x="6451600" y="2687638"/>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0" name="Line 30"/>
          <p:cNvSpPr>
            <a:spLocks noChangeShapeType="1"/>
          </p:cNvSpPr>
          <p:nvPr/>
        </p:nvSpPr>
        <p:spPr bwMode="auto">
          <a:xfrm>
            <a:off x="6451600" y="2225675"/>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1" name="Line 31"/>
          <p:cNvSpPr>
            <a:spLocks noChangeShapeType="1"/>
          </p:cNvSpPr>
          <p:nvPr/>
        </p:nvSpPr>
        <p:spPr bwMode="auto">
          <a:xfrm>
            <a:off x="6451600" y="176371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2" name="Line 32"/>
          <p:cNvSpPr>
            <a:spLocks noChangeShapeType="1"/>
          </p:cNvSpPr>
          <p:nvPr/>
        </p:nvSpPr>
        <p:spPr bwMode="auto">
          <a:xfrm>
            <a:off x="6451600" y="130175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3" name="Line 33"/>
          <p:cNvSpPr>
            <a:spLocks noChangeShapeType="1"/>
          </p:cNvSpPr>
          <p:nvPr/>
        </p:nvSpPr>
        <p:spPr bwMode="auto">
          <a:xfrm>
            <a:off x="6451600" y="839788"/>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4" name="Line 34"/>
          <p:cNvSpPr>
            <a:spLocks noChangeShapeType="1"/>
          </p:cNvSpPr>
          <p:nvPr/>
        </p:nvSpPr>
        <p:spPr bwMode="auto">
          <a:xfrm flipV="1">
            <a:off x="6451600" y="831850"/>
            <a:ext cx="3175" cy="2779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5" name="Freeform 35"/>
          <p:cNvSpPr>
            <a:spLocks/>
          </p:cNvSpPr>
          <p:nvPr/>
        </p:nvSpPr>
        <p:spPr bwMode="auto">
          <a:xfrm>
            <a:off x="6473825" y="1219200"/>
            <a:ext cx="2078038" cy="2244725"/>
          </a:xfrm>
          <a:custGeom>
            <a:avLst/>
            <a:gdLst>
              <a:gd name="T0" fmla="*/ 28 w 2324"/>
              <a:gd name="T1" fmla="*/ 1648 h 1653"/>
              <a:gd name="T2" fmla="*/ 85 w 2324"/>
              <a:gd name="T3" fmla="*/ 1653 h 1653"/>
              <a:gd name="T4" fmla="*/ 136 w 2324"/>
              <a:gd name="T5" fmla="*/ 1653 h 1653"/>
              <a:gd name="T6" fmla="*/ 192 w 2324"/>
              <a:gd name="T7" fmla="*/ 1637 h 1653"/>
              <a:gd name="T8" fmla="*/ 249 w 2324"/>
              <a:gd name="T9" fmla="*/ 1616 h 1653"/>
              <a:gd name="T10" fmla="*/ 300 w 2324"/>
              <a:gd name="T11" fmla="*/ 1573 h 1653"/>
              <a:gd name="T12" fmla="*/ 357 w 2324"/>
              <a:gd name="T13" fmla="*/ 1531 h 1653"/>
              <a:gd name="T14" fmla="*/ 413 w 2324"/>
              <a:gd name="T15" fmla="*/ 1462 h 1653"/>
              <a:gd name="T16" fmla="*/ 464 w 2324"/>
              <a:gd name="T17" fmla="*/ 1313 h 1653"/>
              <a:gd name="T18" fmla="*/ 521 w 2324"/>
              <a:gd name="T19" fmla="*/ 1052 h 1653"/>
              <a:gd name="T20" fmla="*/ 578 w 2324"/>
              <a:gd name="T21" fmla="*/ 675 h 1653"/>
              <a:gd name="T22" fmla="*/ 629 w 2324"/>
              <a:gd name="T23" fmla="*/ 298 h 1653"/>
              <a:gd name="T24" fmla="*/ 686 w 2324"/>
              <a:gd name="T25" fmla="*/ 85 h 1653"/>
              <a:gd name="T26" fmla="*/ 742 w 2324"/>
              <a:gd name="T27" fmla="*/ 27 h 1653"/>
              <a:gd name="T28" fmla="*/ 793 w 2324"/>
              <a:gd name="T29" fmla="*/ 0 h 1653"/>
              <a:gd name="T30" fmla="*/ 850 w 2324"/>
              <a:gd name="T31" fmla="*/ 5 h 1653"/>
              <a:gd name="T32" fmla="*/ 901 w 2324"/>
              <a:gd name="T33" fmla="*/ 21 h 1653"/>
              <a:gd name="T34" fmla="*/ 958 w 2324"/>
              <a:gd name="T35" fmla="*/ 21 h 1653"/>
              <a:gd name="T36" fmla="*/ 1014 w 2324"/>
              <a:gd name="T37" fmla="*/ 21 h 1653"/>
              <a:gd name="T38" fmla="*/ 1065 w 2324"/>
              <a:gd name="T39" fmla="*/ 21 h 1653"/>
              <a:gd name="T40" fmla="*/ 1122 w 2324"/>
              <a:gd name="T41" fmla="*/ 16 h 1653"/>
              <a:gd name="T42" fmla="*/ 1179 w 2324"/>
              <a:gd name="T43" fmla="*/ 32 h 1653"/>
              <a:gd name="T44" fmla="*/ 1230 w 2324"/>
              <a:gd name="T45" fmla="*/ 32 h 1653"/>
              <a:gd name="T46" fmla="*/ 1287 w 2324"/>
              <a:gd name="T47" fmla="*/ 37 h 1653"/>
              <a:gd name="T48" fmla="*/ 1343 w 2324"/>
              <a:gd name="T49" fmla="*/ 37 h 1653"/>
              <a:gd name="T50" fmla="*/ 1394 w 2324"/>
              <a:gd name="T51" fmla="*/ 37 h 1653"/>
              <a:gd name="T52" fmla="*/ 1451 w 2324"/>
              <a:gd name="T53" fmla="*/ 37 h 1653"/>
              <a:gd name="T54" fmla="*/ 1508 w 2324"/>
              <a:gd name="T55" fmla="*/ 43 h 1653"/>
              <a:gd name="T56" fmla="*/ 1559 w 2324"/>
              <a:gd name="T57" fmla="*/ 37 h 1653"/>
              <a:gd name="T58" fmla="*/ 1615 w 2324"/>
              <a:gd name="T59" fmla="*/ 37 h 1653"/>
              <a:gd name="T60" fmla="*/ 1666 w 2324"/>
              <a:gd name="T61" fmla="*/ 37 h 1653"/>
              <a:gd name="T62" fmla="*/ 1723 w 2324"/>
              <a:gd name="T63" fmla="*/ 37 h 1653"/>
              <a:gd name="T64" fmla="*/ 1780 w 2324"/>
              <a:gd name="T65" fmla="*/ 32 h 1653"/>
              <a:gd name="T66" fmla="*/ 1831 w 2324"/>
              <a:gd name="T67" fmla="*/ 32 h 1653"/>
              <a:gd name="T68" fmla="*/ 1888 w 2324"/>
              <a:gd name="T69" fmla="*/ 37 h 1653"/>
              <a:gd name="T70" fmla="*/ 1944 w 2324"/>
              <a:gd name="T71" fmla="*/ 37 h 1653"/>
              <a:gd name="T72" fmla="*/ 1995 w 2324"/>
              <a:gd name="T73" fmla="*/ 37 h 1653"/>
              <a:gd name="T74" fmla="*/ 2052 w 2324"/>
              <a:gd name="T75" fmla="*/ 37 h 1653"/>
              <a:gd name="T76" fmla="*/ 2109 w 2324"/>
              <a:gd name="T77" fmla="*/ 37 h 1653"/>
              <a:gd name="T78" fmla="*/ 2160 w 2324"/>
              <a:gd name="T79" fmla="*/ 37 h 1653"/>
              <a:gd name="T80" fmla="*/ 2216 w 2324"/>
              <a:gd name="T81" fmla="*/ 37 h 1653"/>
              <a:gd name="T82" fmla="*/ 2273 w 2324"/>
              <a:gd name="T83" fmla="*/ 37 h 1653"/>
              <a:gd name="T84" fmla="*/ 2324 w 2324"/>
              <a:gd name="T85" fmla="*/ 37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653">
                <a:moveTo>
                  <a:pt x="0" y="1648"/>
                </a:moveTo>
                <a:lnTo>
                  <a:pt x="28" y="1648"/>
                </a:lnTo>
                <a:lnTo>
                  <a:pt x="56" y="1648"/>
                </a:lnTo>
                <a:lnTo>
                  <a:pt x="85" y="1653"/>
                </a:lnTo>
                <a:lnTo>
                  <a:pt x="113" y="1653"/>
                </a:lnTo>
                <a:lnTo>
                  <a:pt x="136" y="1653"/>
                </a:lnTo>
                <a:lnTo>
                  <a:pt x="164" y="1648"/>
                </a:lnTo>
                <a:lnTo>
                  <a:pt x="192" y="1637"/>
                </a:lnTo>
                <a:lnTo>
                  <a:pt x="221" y="1626"/>
                </a:lnTo>
                <a:lnTo>
                  <a:pt x="249" y="1616"/>
                </a:lnTo>
                <a:lnTo>
                  <a:pt x="277" y="1594"/>
                </a:lnTo>
                <a:lnTo>
                  <a:pt x="300" y="1573"/>
                </a:lnTo>
                <a:lnTo>
                  <a:pt x="328" y="1552"/>
                </a:lnTo>
                <a:lnTo>
                  <a:pt x="357" y="1531"/>
                </a:lnTo>
                <a:lnTo>
                  <a:pt x="385" y="1504"/>
                </a:lnTo>
                <a:lnTo>
                  <a:pt x="413" y="1462"/>
                </a:lnTo>
                <a:lnTo>
                  <a:pt x="436" y="1398"/>
                </a:lnTo>
                <a:lnTo>
                  <a:pt x="464" y="1313"/>
                </a:lnTo>
                <a:lnTo>
                  <a:pt x="493" y="1196"/>
                </a:lnTo>
                <a:lnTo>
                  <a:pt x="521" y="1052"/>
                </a:lnTo>
                <a:lnTo>
                  <a:pt x="550" y="872"/>
                </a:lnTo>
                <a:lnTo>
                  <a:pt x="578" y="675"/>
                </a:lnTo>
                <a:lnTo>
                  <a:pt x="601" y="478"/>
                </a:lnTo>
                <a:lnTo>
                  <a:pt x="629" y="298"/>
                </a:lnTo>
                <a:lnTo>
                  <a:pt x="657" y="176"/>
                </a:lnTo>
                <a:lnTo>
                  <a:pt x="686" y="85"/>
                </a:lnTo>
                <a:lnTo>
                  <a:pt x="714" y="53"/>
                </a:lnTo>
                <a:lnTo>
                  <a:pt x="742" y="27"/>
                </a:lnTo>
                <a:lnTo>
                  <a:pt x="765" y="5"/>
                </a:lnTo>
                <a:lnTo>
                  <a:pt x="793" y="0"/>
                </a:lnTo>
                <a:lnTo>
                  <a:pt x="822" y="5"/>
                </a:lnTo>
                <a:lnTo>
                  <a:pt x="850" y="5"/>
                </a:lnTo>
                <a:lnTo>
                  <a:pt x="878" y="11"/>
                </a:lnTo>
                <a:lnTo>
                  <a:pt x="901" y="21"/>
                </a:lnTo>
                <a:lnTo>
                  <a:pt x="929" y="16"/>
                </a:lnTo>
                <a:lnTo>
                  <a:pt x="958" y="21"/>
                </a:lnTo>
                <a:lnTo>
                  <a:pt x="986" y="21"/>
                </a:lnTo>
                <a:lnTo>
                  <a:pt x="1014" y="21"/>
                </a:lnTo>
                <a:lnTo>
                  <a:pt x="1043" y="27"/>
                </a:lnTo>
                <a:lnTo>
                  <a:pt x="1065" y="21"/>
                </a:lnTo>
                <a:lnTo>
                  <a:pt x="1094" y="21"/>
                </a:lnTo>
                <a:lnTo>
                  <a:pt x="1122" y="16"/>
                </a:lnTo>
                <a:lnTo>
                  <a:pt x="1151" y="21"/>
                </a:lnTo>
                <a:lnTo>
                  <a:pt x="1179" y="32"/>
                </a:lnTo>
                <a:lnTo>
                  <a:pt x="1207" y="32"/>
                </a:lnTo>
                <a:lnTo>
                  <a:pt x="1230" y="32"/>
                </a:lnTo>
                <a:lnTo>
                  <a:pt x="1258" y="32"/>
                </a:lnTo>
                <a:lnTo>
                  <a:pt x="1287" y="37"/>
                </a:lnTo>
                <a:lnTo>
                  <a:pt x="1315" y="37"/>
                </a:lnTo>
                <a:lnTo>
                  <a:pt x="1343" y="37"/>
                </a:lnTo>
                <a:lnTo>
                  <a:pt x="1366" y="37"/>
                </a:lnTo>
                <a:lnTo>
                  <a:pt x="1394" y="37"/>
                </a:lnTo>
                <a:lnTo>
                  <a:pt x="1423" y="37"/>
                </a:lnTo>
                <a:lnTo>
                  <a:pt x="1451" y="37"/>
                </a:lnTo>
                <a:lnTo>
                  <a:pt x="1479" y="43"/>
                </a:lnTo>
                <a:lnTo>
                  <a:pt x="1508" y="43"/>
                </a:lnTo>
                <a:lnTo>
                  <a:pt x="1530" y="37"/>
                </a:lnTo>
                <a:lnTo>
                  <a:pt x="1559" y="37"/>
                </a:lnTo>
                <a:lnTo>
                  <a:pt x="1587" y="37"/>
                </a:lnTo>
                <a:lnTo>
                  <a:pt x="1615" y="37"/>
                </a:lnTo>
                <a:lnTo>
                  <a:pt x="1644" y="37"/>
                </a:lnTo>
                <a:lnTo>
                  <a:pt x="1666" y="37"/>
                </a:lnTo>
                <a:lnTo>
                  <a:pt x="1695" y="37"/>
                </a:lnTo>
                <a:lnTo>
                  <a:pt x="1723" y="37"/>
                </a:lnTo>
                <a:lnTo>
                  <a:pt x="1751" y="37"/>
                </a:lnTo>
                <a:lnTo>
                  <a:pt x="1780" y="32"/>
                </a:lnTo>
                <a:lnTo>
                  <a:pt x="1808" y="32"/>
                </a:lnTo>
                <a:lnTo>
                  <a:pt x="1831" y="32"/>
                </a:lnTo>
                <a:lnTo>
                  <a:pt x="1859" y="32"/>
                </a:lnTo>
                <a:lnTo>
                  <a:pt x="1888" y="37"/>
                </a:lnTo>
                <a:lnTo>
                  <a:pt x="1916" y="37"/>
                </a:lnTo>
                <a:lnTo>
                  <a:pt x="1944" y="37"/>
                </a:lnTo>
                <a:lnTo>
                  <a:pt x="1973" y="37"/>
                </a:lnTo>
                <a:lnTo>
                  <a:pt x="1995" y="37"/>
                </a:lnTo>
                <a:lnTo>
                  <a:pt x="2024" y="37"/>
                </a:lnTo>
                <a:lnTo>
                  <a:pt x="2052" y="37"/>
                </a:lnTo>
                <a:lnTo>
                  <a:pt x="2080" y="37"/>
                </a:lnTo>
                <a:lnTo>
                  <a:pt x="2109" y="37"/>
                </a:lnTo>
                <a:lnTo>
                  <a:pt x="2131" y="37"/>
                </a:lnTo>
                <a:lnTo>
                  <a:pt x="2160" y="37"/>
                </a:lnTo>
                <a:lnTo>
                  <a:pt x="2188" y="37"/>
                </a:lnTo>
                <a:lnTo>
                  <a:pt x="2216" y="37"/>
                </a:lnTo>
                <a:lnTo>
                  <a:pt x="2245" y="37"/>
                </a:lnTo>
                <a:lnTo>
                  <a:pt x="2273" y="37"/>
                </a:lnTo>
                <a:lnTo>
                  <a:pt x="2296" y="37"/>
                </a:lnTo>
                <a:lnTo>
                  <a:pt x="2324" y="37"/>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6" name="Freeform 36"/>
          <p:cNvSpPr>
            <a:spLocks/>
          </p:cNvSpPr>
          <p:nvPr/>
        </p:nvSpPr>
        <p:spPr bwMode="auto">
          <a:xfrm>
            <a:off x="6473825" y="822325"/>
            <a:ext cx="2078038" cy="2481263"/>
          </a:xfrm>
          <a:custGeom>
            <a:avLst/>
            <a:gdLst>
              <a:gd name="T0" fmla="*/ 28 w 2324"/>
              <a:gd name="T1" fmla="*/ 1551 h 1567"/>
              <a:gd name="T2" fmla="*/ 85 w 2324"/>
              <a:gd name="T3" fmla="*/ 1551 h 1567"/>
              <a:gd name="T4" fmla="*/ 136 w 2324"/>
              <a:gd name="T5" fmla="*/ 1557 h 1567"/>
              <a:gd name="T6" fmla="*/ 192 w 2324"/>
              <a:gd name="T7" fmla="*/ 1567 h 1567"/>
              <a:gd name="T8" fmla="*/ 249 w 2324"/>
              <a:gd name="T9" fmla="*/ 1551 h 1567"/>
              <a:gd name="T10" fmla="*/ 300 w 2324"/>
              <a:gd name="T11" fmla="*/ 1488 h 1567"/>
              <a:gd name="T12" fmla="*/ 357 w 2324"/>
              <a:gd name="T13" fmla="*/ 1365 h 1567"/>
              <a:gd name="T14" fmla="*/ 413 w 2324"/>
              <a:gd name="T15" fmla="*/ 1185 h 1567"/>
              <a:gd name="T16" fmla="*/ 464 w 2324"/>
              <a:gd name="T17" fmla="*/ 946 h 1567"/>
              <a:gd name="T18" fmla="*/ 521 w 2324"/>
              <a:gd name="T19" fmla="*/ 685 h 1567"/>
              <a:gd name="T20" fmla="*/ 578 w 2324"/>
              <a:gd name="T21" fmla="*/ 462 h 1567"/>
              <a:gd name="T22" fmla="*/ 629 w 2324"/>
              <a:gd name="T23" fmla="*/ 303 h 1567"/>
              <a:gd name="T24" fmla="*/ 686 w 2324"/>
              <a:gd name="T25" fmla="*/ 196 h 1567"/>
              <a:gd name="T26" fmla="*/ 742 w 2324"/>
              <a:gd name="T27" fmla="*/ 133 h 1567"/>
              <a:gd name="T28" fmla="*/ 793 w 2324"/>
              <a:gd name="T29" fmla="*/ 74 h 1567"/>
              <a:gd name="T30" fmla="*/ 850 w 2324"/>
              <a:gd name="T31" fmla="*/ 32 h 1567"/>
              <a:gd name="T32" fmla="*/ 901 w 2324"/>
              <a:gd name="T33" fmla="*/ 10 h 1567"/>
              <a:gd name="T34" fmla="*/ 958 w 2324"/>
              <a:gd name="T35" fmla="*/ 5 h 1567"/>
              <a:gd name="T36" fmla="*/ 1014 w 2324"/>
              <a:gd name="T37" fmla="*/ 5 h 1567"/>
              <a:gd name="T38" fmla="*/ 1065 w 2324"/>
              <a:gd name="T39" fmla="*/ 10 h 1567"/>
              <a:gd name="T40" fmla="*/ 1122 w 2324"/>
              <a:gd name="T41" fmla="*/ 10 h 1567"/>
              <a:gd name="T42" fmla="*/ 1179 w 2324"/>
              <a:gd name="T43" fmla="*/ 16 h 1567"/>
              <a:gd name="T44" fmla="*/ 1230 w 2324"/>
              <a:gd name="T45" fmla="*/ 16 h 1567"/>
              <a:gd name="T46" fmla="*/ 1287 w 2324"/>
              <a:gd name="T47" fmla="*/ 21 h 1567"/>
              <a:gd name="T48" fmla="*/ 1343 w 2324"/>
              <a:gd name="T49" fmla="*/ 16 h 1567"/>
              <a:gd name="T50" fmla="*/ 1394 w 2324"/>
              <a:gd name="T51" fmla="*/ 16 h 1567"/>
              <a:gd name="T52" fmla="*/ 1451 w 2324"/>
              <a:gd name="T53" fmla="*/ 16 h 1567"/>
              <a:gd name="T54" fmla="*/ 1508 w 2324"/>
              <a:gd name="T55" fmla="*/ 10 h 1567"/>
              <a:gd name="T56" fmla="*/ 1559 w 2324"/>
              <a:gd name="T57" fmla="*/ 10 h 1567"/>
              <a:gd name="T58" fmla="*/ 1615 w 2324"/>
              <a:gd name="T59" fmla="*/ 10 h 1567"/>
              <a:gd name="T60" fmla="*/ 1666 w 2324"/>
              <a:gd name="T61" fmla="*/ 5 h 1567"/>
              <a:gd name="T62" fmla="*/ 1723 w 2324"/>
              <a:gd name="T63" fmla="*/ 10 h 1567"/>
              <a:gd name="T64" fmla="*/ 1780 w 2324"/>
              <a:gd name="T65" fmla="*/ 5 h 1567"/>
              <a:gd name="T66" fmla="*/ 1831 w 2324"/>
              <a:gd name="T67" fmla="*/ 5 h 1567"/>
              <a:gd name="T68" fmla="*/ 1888 w 2324"/>
              <a:gd name="T69" fmla="*/ 5 h 1567"/>
              <a:gd name="T70" fmla="*/ 1944 w 2324"/>
              <a:gd name="T71" fmla="*/ 5 h 1567"/>
              <a:gd name="T72" fmla="*/ 1995 w 2324"/>
              <a:gd name="T73" fmla="*/ 0 h 1567"/>
              <a:gd name="T74" fmla="*/ 2052 w 2324"/>
              <a:gd name="T75" fmla="*/ 0 h 1567"/>
              <a:gd name="T76" fmla="*/ 2109 w 2324"/>
              <a:gd name="T77" fmla="*/ 0 h 1567"/>
              <a:gd name="T78" fmla="*/ 2160 w 2324"/>
              <a:gd name="T79" fmla="*/ 0 h 1567"/>
              <a:gd name="T80" fmla="*/ 2216 w 2324"/>
              <a:gd name="T81" fmla="*/ 0 h 1567"/>
              <a:gd name="T82" fmla="*/ 2273 w 2324"/>
              <a:gd name="T83" fmla="*/ 0 h 1567"/>
              <a:gd name="T84" fmla="*/ 2324 w 2324"/>
              <a:gd name="T85" fmla="*/ 0 h 1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567">
                <a:moveTo>
                  <a:pt x="0" y="1551"/>
                </a:moveTo>
                <a:lnTo>
                  <a:pt x="28" y="1551"/>
                </a:lnTo>
                <a:lnTo>
                  <a:pt x="56" y="1551"/>
                </a:lnTo>
                <a:lnTo>
                  <a:pt x="85" y="1551"/>
                </a:lnTo>
                <a:lnTo>
                  <a:pt x="113" y="1551"/>
                </a:lnTo>
                <a:lnTo>
                  <a:pt x="136" y="1557"/>
                </a:lnTo>
                <a:lnTo>
                  <a:pt x="164" y="1562"/>
                </a:lnTo>
                <a:lnTo>
                  <a:pt x="192" y="1567"/>
                </a:lnTo>
                <a:lnTo>
                  <a:pt x="221" y="1562"/>
                </a:lnTo>
                <a:lnTo>
                  <a:pt x="249" y="1551"/>
                </a:lnTo>
                <a:lnTo>
                  <a:pt x="277" y="1530"/>
                </a:lnTo>
                <a:lnTo>
                  <a:pt x="300" y="1488"/>
                </a:lnTo>
                <a:lnTo>
                  <a:pt x="328" y="1440"/>
                </a:lnTo>
                <a:lnTo>
                  <a:pt x="357" y="1365"/>
                </a:lnTo>
                <a:lnTo>
                  <a:pt x="385" y="1280"/>
                </a:lnTo>
                <a:lnTo>
                  <a:pt x="413" y="1185"/>
                </a:lnTo>
                <a:lnTo>
                  <a:pt x="436" y="1068"/>
                </a:lnTo>
                <a:lnTo>
                  <a:pt x="464" y="946"/>
                </a:lnTo>
                <a:lnTo>
                  <a:pt x="493" y="813"/>
                </a:lnTo>
                <a:lnTo>
                  <a:pt x="521" y="685"/>
                </a:lnTo>
                <a:lnTo>
                  <a:pt x="550" y="568"/>
                </a:lnTo>
                <a:lnTo>
                  <a:pt x="578" y="462"/>
                </a:lnTo>
                <a:lnTo>
                  <a:pt x="601" y="366"/>
                </a:lnTo>
                <a:lnTo>
                  <a:pt x="629" y="303"/>
                </a:lnTo>
                <a:lnTo>
                  <a:pt x="657" y="249"/>
                </a:lnTo>
                <a:lnTo>
                  <a:pt x="686" y="196"/>
                </a:lnTo>
                <a:lnTo>
                  <a:pt x="714" y="159"/>
                </a:lnTo>
                <a:lnTo>
                  <a:pt x="742" y="133"/>
                </a:lnTo>
                <a:lnTo>
                  <a:pt x="765" y="101"/>
                </a:lnTo>
                <a:lnTo>
                  <a:pt x="793" y="74"/>
                </a:lnTo>
                <a:lnTo>
                  <a:pt x="822" y="58"/>
                </a:lnTo>
                <a:lnTo>
                  <a:pt x="850" y="32"/>
                </a:lnTo>
                <a:lnTo>
                  <a:pt x="878" y="21"/>
                </a:lnTo>
                <a:lnTo>
                  <a:pt x="901" y="10"/>
                </a:lnTo>
                <a:lnTo>
                  <a:pt x="929" y="5"/>
                </a:lnTo>
                <a:lnTo>
                  <a:pt x="958" y="5"/>
                </a:lnTo>
                <a:lnTo>
                  <a:pt x="986" y="5"/>
                </a:lnTo>
                <a:lnTo>
                  <a:pt x="1014" y="5"/>
                </a:lnTo>
                <a:lnTo>
                  <a:pt x="1043" y="5"/>
                </a:lnTo>
                <a:lnTo>
                  <a:pt x="1065" y="10"/>
                </a:lnTo>
                <a:lnTo>
                  <a:pt x="1094" y="10"/>
                </a:lnTo>
                <a:lnTo>
                  <a:pt x="1122" y="10"/>
                </a:lnTo>
                <a:lnTo>
                  <a:pt x="1151" y="16"/>
                </a:lnTo>
                <a:lnTo>
                  <a:pt x="1179" y="16"/>
                </a:lnTo>
                <a:lnTo>
                  <a:pt x="1207" y="16"/>
                </a:lnTo>
                <a:lnTo>
                  <a:pt x="1230" y="16"/>
                </a:lnTo>
                <a:lnTo>
                  <a:pt x="1258" y="21"/>
                </a:lnTo>
                <a:lnTo>
                  <a:pt x="1287" y="21"/>
                </a:lnTo>
                <a:lnTo>
                  <a:pt x="1315" y="21"/>
                </a:lnTo>
                <a:lnTo>
                  <a:pt x="1343" y="16"/>
                </a:lnTo>
                <a:lnTo>
                  <a:pt x="1366" y="16"/>
                </a:lnTo>
                <a:lnTo>
                  <a:pt x="1394" y="16"/>
                </a:lnTo>
                <a:lnTo>
                  <a:pt x="1423" y="16"/>
                </a:lnTo>
                <a:lnTo>
                  <a:pt x="1451" y="16"/>
                </a:lnTo>
                <a:lnTo>
                  <a:pt x="1479" y="16"/>
                </a:lnTo>
                <a:lnTo>
                  <a:pt x="1508" y="10"/>
                </a:lnTo>
                <a:lnTo>
                  <a:pt x="1530" y="10"/>
                </a:lnTo>
                <a:lnTo>
                  <a:pt x="1559" y="10"/>
                </a:lnTo>
                <a:lnTo>
                  <a:pt x="1587" y="10"/>
                </a:lnTo>
                <a:lnTo>
                  <a:pt x="1615" y="10"/>
                </a:lnTo>
                <a:lnTo>
                  <a:pt x="1644" y="5"/>
                </a:lnTo>
                <a:lnTo>
                  <a:pt x="1666" y="5"/>
                </a:lnTo>
                <a:lnTo>
                  <a:pt x="1695" y="10"/>
                </a:lnTo>
                <a:lnTo>
                  <a:pt x="1723" y="10"/>
                </a:lnTo>
                <a:lnTo>
                  <a:pt x="1751" y="5"/>
                </a:lnTo>
                <a:lnTo>
                  <a:pt x="1780" y="5"/>
                </a:lnTo>
                <a:lnTo>
                  <a:pt x="1808" y="10"/>
                </a:lnTo>
                <a:lnTo>
                  <a:pt x="1831" y="5"/>
                </a:lnTo>
                <a:lnTo>
                  <a:pt x="1859" y="5"/>
                </a:lnTo>
                <a:lnTo>
                  <a:pt x="1888" y="5"/>
                </a:lnTo>
                <a:lnTo>
                  <a:pt x="1916" y="5"/>
                </a:lnTo>
                <a:lnTo>
                  <a:pt x="1944" y="5"/>
                </a:lnTo>
                <a:lnTo>
                  <a:pt x="1973" y="0"/>
                </a:lnTo>
                <a:lnTo>
                  <a:pt x="1995" y="0"/>
                </a:lnTo>
                <a:lnTo>
                  <a:pt x="2024" y="0"/>
                </a:lnTo>
                <a:lnTo>
                  <a:pt x="2052" y="0"/>
                </a:lnTo>
                <a:lnTo>
                  <a:pt x="2080" y="0"/>
                </a:lnTo>
                <a:lnTo>
                  <a:pt x="2109" y="0"/>
                </a:lnTo>
                <a:lnTo>
                  <a:pt x="2131" y="0"/>
                </a:lnTo>
                <a:lnTo>
                  <a:pt x="2160" y="0"/>
                </a:lnTo>
                <a:lnTo>
                  <a:pt x="2188" y="0"/>
                </a:lnTo>
                <a:lnTo>
                  <a:pt x="2216" y="0"/>
                </a:lnTo>
                <a:lnTo>
                  <a:pt x="2245" y="5"/>
                </a:lnTo>
                <a:lnTo>
                  <a:pt x="2273" y="0"/>
                </a:lnTo>
                <a:lnTo>
                  <a:pt x="2296" y="0"/>
                </a:lnTo>
                <a:lnTo>
                  <a:pt x="2324" y="0"/>
                </a:lnTo>
              </a:path>
            </a:pathLst>
          </a:custGeom>
          <a:noFill/>
          <a:ln w="2540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7" name="Freeform 37"/>
          <p:cNvSpPr>
            <a:spLocks/>
          </p:cNvSpPr>
          <p:nvPr/>
        </p:nvSpPr>
        <p:spPr bwMode="auto">
          <a:xfrm>
            <a:off x="6469063" y="1331913"/>
            <a:ext cx="2078037" cy="2219325"/>
          </a:xfrm>
          <a:custGeom>
            <a:avLst/>
            <a:gdLst>
              <a:gd name="T0" fmla="*/ 28 w 2324"/>
              <a:gd name="T1" fmla="*/ 1658 h 1663"/>
              <a:gd name="T2" fmla="*/ 85 w 2324"/>
              <a:gd name="T3" fmla="*/ 1658 h 1663"/>
              <a:gd name="T4" fmla="*/ 136 w 2324"/>
              <a:gd name="T5" fmla="*/ 1653 h 1663"/>
              <a:gd name="T6" fmla="*/ 192 w 2324"/>
              <a:gd name="T7" fmla="*/ 1647 h 1663"/>
              <a:gd name="T8" fmla="*/ 249 w 2324"/>
              <a:gd name="T9" fmla="*/ 1647 h 1663"/>
              <a:gd name="T10" fmla="*/ 300 w 2324"/>
              <a:gd name="T11" fmla="*/ 1647 h 1663"/>
              <a:gd name="T12" fmla="*/ 357 w 2324"/>
              <a:gd name="T13" fmla="*/ 1653 h 1663"/>
              <a:gd name="T14" fmla="*/ 413 w 2324"/>
              <a:gd name="T15" fmla="*/ 1663 h 1663"/>
              <a:gd name="T16" fmla="*/ 464 w 2324"/>
              <a:gd name="T17" fmla="*/ 1642 h 1663"/>
              <a:gd name="T18" fmla="*/ 521 w 2324"/>
              <a:gd name="T19" fmla="*/ 1573 h 1663"/>
              <a:gd name="T20" fmla="*/ 578 w 2324"/>
              <a:gd name="T21" fmla="*/ 1446 h 1663"/>
              <a:gd name="T22" fmla="*/ 629 w 2324"/>
              <a:gd name="T23" fmla="*/ 1265 h 1663"/>
              <a:gd name="T24" fmla="*/ 686 w 2324"/>
              <a:gd name="T25" fmla="*/ 1047 h 1663"/>
              <a:gd name="T26" fmla="*/ 742 w 2324"/>
              <a:gd name="T27" fmla="*/ 787 h 1663"/>
              <a:gd name="T28" fmla="*/ 793 w 2324"/>
              <a:gd name="T29" fmla="*/ 526 h 1663"/>
              <a:gd name="T30" fmla="*/ 850 w 2324"/>
              <a:gd name="T31" fmla="*/ 314 h 1663"/>
              <a:gd name="T32" fmla="*/ 901 w 2324"/>
              <a:gd name="T33" fmla="*/ 181 h 1663"/>
              <a:gd name="T34" fmla="*/ 958 w 2324"/>
              <a:gd name="T35" fmla="*/ 74 h 1663"/>
              <a:gd name="T36" fmla="*/ 1014 w 2324"/>
              <a:gd name="T37" fmla="*/ 32 h 1663"/>
              <a:gd name="T38" fmla="*/ 1065 w 2324"/>
              <a:gd name="T39" fmla="*/ 5 h 1663"/>
              <a:gd name="T40" fmla="*/ 1122 w 2324"/>
              <a:gd name="T41" fmla="*/ 5 h 1663"/>
              <a:gd name="T42" fmla="*/ 1179 w 2324"/>
              <a:gd name="T43" fmla="*/ 0 h 1663"/>
              <a:gd name="T44" fmla="*/ 1230 w 2324"/>
              <a:gd name="T45" fmla="*/ 5 h 1663"/>
              <a:gd name="T46" fmla="*/ 1287 w 2324"/>
              <a:gd name="T47" fmla="*/ 16 h 1663"/>
              <a:gd name="T48" fmla="*/ 1343 w 2324"/>
              <a:gd name="T49" fmla="*/ 11 h 1663"/>
              <a:gd name="T50" fmla="*/ 1394 w 2324"/>
              <a:gd name="T51" fmla="*/ 5 h 1663"/>
              <a:gd name="T52" fmla="*/ 1451 w 2324"/>
              <a:gd name="T53" fmla="*/ 5 h 1663"/>
              <a:gd name="T54" fmla="*/ 1508 w 2324"/>
              <a:gd name="T55" fmla="*/ 5 h 1663"/>
              <a:gd name="T56" fmla="*/ 1559 w 2324"/>
              <a:gd name="T57" fmla="*/ 0 h 1663"/>
              <a:gd name="T58" fmla="*/ 1615 w 2324"/>
              <a:gd name="T59" fmla="*/ 0 h 1663"/>
              <a:gd name="T60" fmla="*/ 1666 w 2324"/>
              <a:gd name="T61" fmla="*/ 5 h 1663"/>
              <a:gd name="T62" fmla="*/ 1723 w 2324"/>
              <a:gd name="T63" fmla="*/ 0 h 1663"/>
              <a:gd name="T64" fmla="*/ 1780 w 2324"/>
              <a:gd name="T65" fmla="*/ 0 h 1663"/>
              <a:gd name="T66" fmla="*/ 1831 w 2324"/>
              <a:gd name="T67" fmla="*/ 5 h 1663"/>
              <a:gd name="T68" fmla="*/ 1888 w 2324"/>
              <a:gd name="T69" fmla="*/ 0 h 1663"/>
              <a:gd name="T70" fmla="*/ 1944 w 2324"/>
              <a:gd name="T71" fmla="*/ 5 h 1663"/>
              <a:gd name="T72" fmla="*/ 1995 w 2324"/>
              <a:gd name="T73" fmla="*/ 5 h 1663"/>
              <a:gd name="T74" fmla="*/ 2052 w 2324"/>
              <a:gd name="T75" fmla="*/ 5 h 1663"/>
              <a:gd name="T76" fmla="*/ 2109 w 2324"/>
              <a:gd name="T77" fmla="*/ 5 h 1663"/>
              <a:gd name="T78" fmla="*/ 2160 w 2324"/>
              <a:gd name="T79" fmla="*/ 5 h 1663"/>
              <a:gd name="T80" fmla="*/ 2216 w 2324"/>
              <a:gd name="T81" fmla="*/ 11 h 1663"/>
              <a:gd name="T82" fmla="*/ 2273 w 2324"/>
              <a:gd name="T83" fmla="*/ 5 h 1663"/>
              <a:gd name="T84" fmla="*/ 2324 w 2324"/>
              <a:gd name="T85" fmla="*/ 5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663">
                <a:moveTo>
                  <a:pt x="0" y="1663"/>
                </a:moveTo>
                <a:lnTo>
                  <a:pt x="28" y="1658"/>
                </a:lnTo>
                <a:lnTo>
                  <a:pt x="56" y="1658"/>
                </a:lnTo>
                <a:lnTo>
                  <a:pt x="85" y="1658"/>
                </a:lnTo>
                <a:lnTo>
                  <a:pt x="113" y="1653"/>
                </a:lnTo>
                <a:lnTo>
                  <a:pt x="136" y="1653"/>
                </a:lnTo>
                <a:lnTo>
                  <a:pt x="164" y="1653"/>
                </a:lnTo>
                <a:lnTo>
                  <a:pt x="192" y="1647"/>
                </a:lnTo>
                <a:lnTo>
                  <a:pt x="221" y="1647"/>
                </a:lnTo>
                <a:lnTo>
                  <a:pt x="249" y="1647"/>
                </a:lnTo>
                <a:lnTo>
                  <a:pt x="277" y="1642"/>
                </a:lnTo>
                <a:lnTo>
                  <a:pt x="300" y="1647"/>
                </a:lnTo>
                <a:lnTo>
                  <a:pt x="328" y="1647"/>
                </a:lnTo>
                <a:lnTo>
                  <a:pt x="357" y="1653"/>
                </a:lnTo>
                <a:lnTo>
                  <a:pt x="385" y="1658"/>
                </a:lnTo>
                <a:lnTo>
                  <a:pt x="413" y="1663"/>
                </a:lnTo>
                <a:lnTo>
                  <a:pt x="436" y="1658"/>
                </a:lnTo>
                <a:lnTo>
                  <a:pt x="464" y="1642"/>
                </a:lnTo>
                <a:lnTo>
                  <a:pt x="493" y="1616"/>
                </a:lnTo>
                <a:lnTo>
                  <a:pt x="521" y="1573"/>
                </a:lnTo>
                <a:lnTo>
                  <a:pt x="550" y="1520"/>
                </a:lnTo>
                <a:lnTo>
                  <a:pt x="578" y="1446"/>
                </a:lnTo>
                <a:lnTo>
                  <a:pt x="601" y="1360"/>
                </a:lnTo>
                <a:lnTo>
                  <a:pt x="629" y="1265"/>
                </a:lnTo>
                <a:lnTo>
                  <a:pt x="657" y="1159"/>
                </a:lnTo>
                <a:lnTo>
                  <a:pt x="686" y="1047"/>
                </a:lnTo>
                <a:lnTo>
                  <a:pt x="714" y="919"/>
                </a:lnTo>
                <a:lnTo>
                  <a:pt x="742" y="787"/>
                </a:lnTo>
                <a:lnTo>
                  <a:pt x="765" y="654"/>
                </a:lnTo>
                <a:lnTo>
                  <a:pt x="793" y="526"/>
                </a:lnTo>
                <a:lnTo>
                  <a:pt x="822" y="404"/>
                </a:lnTo>
                <a:lnTo>
                  <a:pt x="850" y="314"/>
                </a:lnTo>
                <a:lnTo>
                  <a:pt x="878" y="239"/>
                </a:lnTo>
                <a:lnTo>
                  <a:pt x="901" y="181"/>
                </a:lnTo>
                <a:lnTo>
                  <a:pt x="929" y="122"/>
                </a:lnTo>
                <a:lnTo>
                  <a:pt x="958" y="74"/>
                </a:lnTo>
                <a:lnTo>
                  <a:pt x="986" y="53"/>
                </a:lnTo>
                <a:lnTo>
                  <a:pt x="1014" y="32"/>
                </a:lnTo>
                <a:lnTo>
                  <a:pt x="1043" y="11"/>
                </a:lnTo>
                <a:lnTo>
                  <a:pt x="1065" y="5"/>
                </a:lnTo>
                <a:lnTo>
                  <a:pt x="1094" y="5"/>
                </a:lnTo>
                <a:lnTo>
                  <a:pt x="1122" y="5"/>
                </a:lnTo>
                <a:lnTo>
                  <a:pt x="1151" y="0"/>
                </a:lnTo>
                <a:lnTo>
                  <a:pt x="1179" y="0"/>
                </a:lnTo>
                <a:lnTo>
                  <a:pt x="1207" y="0"/>
                </a:lnTo>
                <a:lnTo>
                  <a:pt x="1230" y="5"/>
                </a:lnTo>
                <a:lnTo>
                  <a:pt x="1258" y="11"/>
                </a:lnTo>
                <a:lnTo>
                  <a:pt x="1287" y="16"/>
                </a:lnTo>
                <a:lnTo>
                  <a:pt x="1315" y="16"/>
                </a:lnTo>
                <a:lnTo>
                  <a:pt x="1343" y="11"/>
                </a:lnTo>
                <a:lnTo>
                  <a:pt x="1366" y="11"/>
                </a:lnTo>
                <a:lnTo>
                  <a:pt x="1394" y="5"/>
                </a:lnTo>
                <a:lnTo>
                  <a:pt x="1423" y="5"/>
                </a:lnTo>
                <a:lnTo>
                  <a:pt x="1451" y="5"/>
                </a:lnTo>
                <a:lnTo>
                  <a:pt x="1479" y="5"/>
                </a:lnTo>
                <a:lnTo>
                  <a:pt x="1508" y="5"/>
                </a:lnTo>
                <a:lnTo>
                  <a:pt x="1530" y="0"/>
                </a:lnTo>
                <a:lnTo>
                  <a:pt x="1559" y="0"/>
                </a:lnTo>
                <a:lnTo>
                  <a:pt x="1587" y="0"/>
                </a:lnTo>
                <a:lnTo>
                  <a:pt x="1615" y="0"/>
                </a:lnTo>
                <a:lnTo>
                  <a:pt x="1644" y="0"/>
                </a:lnTo>
                <a:lnTo>
                  <a:pt x="1666" y="5"/>
                </a:lnTo>
                <a:lnTo>
                  <a:pt x="1695" y="0"/>
                </a:lnTo>
                <a:lnTo>
                  <a:pt x="1723" y="0"/>
                </a:lnTo>
                <a:lnTo>
                  <a:pt x="1751" y="5"/>
                </a:lnTo>
                <a:lnTo>
                  <a:pt x="1780" y="0"/>
                </a:lnTo>
                <a:lnTo>
                  <a:pt x="1808" y="5"/>
                </a:lnTo>
                <a:lnTo>
                  <a:pt x="1831" y="5"/>
                </a:lnTo>
                <a:lnTo>
                  <a:pt x="1859" y="5"/>
                </a:lnTo>
                <a:lnTo>
                  <a:pt x="1888" y="0"/>
                </a:lnTo>
                <a:lnTo>
                  <a:pt x="1916" y="5"/>
                </a:lnTo>
                <a:lnTo>
                  <a:pt x="1944" y="5"/>
                </a:lnTo>
                <a:lnTo>
                  <a:pt x="1973" y="5"/>
                </a:lnTo>
                <a:lnTo>
                  <a:pt x="1995" y="5"/>
                </a:lnTo>
                <a:lnTo>
                  <a:pt x="2024" y="5"/>
                </a:lnTo>
                <a:lnTo>
                  <a:pt x="2052" y="5"/>
                </a:lnTo>
                <a:lnTo>
                  <a:pt x="2080" y="11"/>
                </a:lnTo>
                <a:lnTo>
                  <a:pt x="2109" y="5"/>
                </a:lnTo>
                <a:lnTo>
                  <a:pt x="2131" y="5"/>
                </a:lnTo>
                <a:lnTo>
                  <a:pt x="2160" y="5"/>
                </a:lnTo>
                <a:lnTo>
                  <a:pt x="2188" y="0"/>
                </a:lnTo>
                <a:lnTo>
                  <a:pt x="2216" y="11"/>
                </a:lnTo>
                <a:lnTo>
                  <a:pt x="2245" y="5"/>
                </a:lnTo>
                <a:lnTo>
                  <a:pt x="2273" y="5"/>
                </a:lnTo>
                <a:lnTo>
                  <a:pt x="2296" y="5"/>
                </a:lnTo>
                <a:lnTo>
                  <a:pt x="2324" y="5"/>
                </a:lnTo>
              </a:path>
            </a:pathLst>
          </a:custGeom>
          <a:noFill/>
          <a:ln w="22225">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798" name="Text Box 38"/>
          <p:cNvSpPr txBox="1">
            <a:spLocks noChangeArrowheads="1"/>
          </p:cNvSpPr>
          <p:nvPr/>
        </p:nvSpPr>
        <p:spPr bwMode="auto">
          <a:xfrm>
            <a:off x="7445375" y="3227388"/>
            <a:ext cx="1708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600">
                <a:solidFill>
                  <a:srgbClr val="000000"/>
                </a:solidFill>
                <a:latin typeface="Times New Roman" pitchFamily="18" charset="0"/>
                <a:cs typeface="+mn-cs"/>
              </a:rPr>
              <a:t>Hand at rest</a:t>
            </a:r>
          </a:p>
        </p:txBody>
      </p:sp>
      <p:sp>
        <p:nvSpPr>
          <p:cNvPr id="245799" name="Text Box 39"/>
          <p:cNvSpPr txBox="1">
            <a:spLocks noChangeArrowheads="1"/>
          </p:cNvSpPr>
          <p:nvPr/>
        </p:nvSpPr>
        <p:spPr bwMode="auto">
          <a:xfrm>
            <a:off x="7626350" y="2363788"/>
            <a:ext cx="13493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600">
                <a:solidFill>
                  <a:srgbClr val="000000"/>
                </a:solidFill>
                <a:latin typeface="Times New Roman" pitchFamily="18" charset="0"/>
                <a:cs typeface="+mn-cs"/>
              </a:rPr>
              <a:t>Hand moving to shoulder level</a:t>
            </a:r>
          </a:p>
        </p:txBody>
      </p:sp>
      <p:sp>
        <p:nvSpPr>
          <p:cNvPr id="245800" name="Text Box 40"/>
          <p:cNvSpPr txBox="1">
            <a:spLocks noChangeArrowheads="1"/>
          </p:cNvSpPr>
          <p:nvPr/>
        </p:nvSpPr>
        <p:spPr bwMode="auto">
          <a:xfrm>
            <a:off x="7915275" y="1741488"/>
            <a:ext cx="10318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600">
                <a:solidFill>
                  <a:srgbClr val="000000"/>
                </a:solidFill>
                <a:latin typeface="Times New Roman" pitchFamily="18" charset="0"/>
                <a:cs typeface="+mn-cs"/>
              </a:rPr>
              <a:t>Steady pointing</a:t>
            </a:r>
          </a:p>
        </p:txBody>
      </p:sp>
      <p:sp>
        <p:nvSpPr>
          <p:cNvPr id="245801" name="Line 41"/>
          <p:cNvSpPr>
            <a:spLocks noChangeShapeType="1"/>
          </p:cNvSpPr>
          <p:nvPr/>
        </p:nvSpPr>
        <p:spPr bwMode="auto">
          <a:xfrm flipH="1" flipV="1">
            <a:off x="7727950" y="1470025"/>
            <a:ext cx="165100" cy="315913"/>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2" name="Line 42"/>
          <p:cNvSpPr>
            <a:spLocks noChangeShapeType="1"/>
          </p:cNvSpPr>
          <p:nvPr/>
        </p:nvSpPr>
        <p:spPr bwMode="auto">
          <a:xfrm flipH="1" flipV="1">
            <a:off x="7329488" y="2355850"/>
            <a:ext cx="228600" cy="136525"/>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3" name="Line 43"/>
          <p:cNvSpPr>
            <a:spLocks noChangeShapeType="1"/>
          </p:cNvSpPr>
          <p:nvPr/>
        </p:nvSpPr>
        <p:spPr bwMode="auto">
          <a:xfrm flipH="1">
            <a:off x="7021513" y="3362325"/>
            <a:ext cx="357187" cy="130175"/>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4" name="Line 44"/>
          <p:cNvSpPr>
            <a:spLocks noChangeShapeType="1"/>
          </p:cNvSpPr>
          <p:nvPr/>
        </p:nvSpPr>
        <p:spPr bwMode="auto">
          <a:xfrm flipV="1">
            <a:off x="6423025" y="3895725"/>
            <a:ext cx="3175" cy="27781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5" name="Line 45"/>
          <p:cNvSpPr>
            <a:spLocks noChangeShapeType="1"/>
          </p:cNvSpPr>
          <p:nvPr/>
        </p:nvSpPr>
        <p:spPr bwMode="auto">
          <a:xfrm>
            <a:off x="6423025" y="6673850"/>
            <a:ext cx="22034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6" name="Line 46"/>
          <p:cNvSpPr>
            <a:spLocks noChangeShapeType="1"/>
          </p:cNvSpPr>
          <p:nvPr/>
        </p:nvSpPr>
        <p:spPr bwMode="auto">
          <a:xfrm flipV="1">
            <a:off x="6423025" y="3895725"/>
            <a:ext cx="3175" cy="27781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7" name="Line 47"/>
          <p:cNvSpPr>
            <a:spLocks noChangeShapeType="1"/>
          </p:cNvSpPr>
          <p:nvPr/>
        </p:nvSpPr>
        <p:spPr bwMode="auto">
          <a:xfrm flipV="1">
            <a:off x="6423025" y="6632575"/>
            <a:ext cx="3175"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8" name="Line 48"/>
          <p:cNvSpPr>
            <a:spLocks noChangeShapeType="1"/>
          </p:cNvSpPr>
          <p:nvPr/>
        </p:nvSpPr>
        <p:spPr bwMode="auto">
          <a:xfrm>
            <a:off x="6423025" y="3902075"/>
            <a:ext cx="3175" cy="349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09" name="Rectangle 49"/>
          <p:cNvSpPr>
            <a:spLocks noChangeArrowheads="1"/>
          </p:cNvSpPr>
          <p:nvPr/>
        </p:nvSpPr>
        <p:spPr bwMode="auto">
          <a:xfrm>
            <a:off x="6408738" y="6694488"/>
            <a:ext cx="96837"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0</a:t>
            </a:r>
          </a:p>
        </p:txBody>
      </p:sp>
      <p:sp>
        <p:nvSpPr>
          <p:cNvPr id="245810" name="Line 50"/>
          <p:cNvSpPr>
            <a:spLocks noChangeShapeType="1"/>
          </p:cNvSpPr>
          <p:nvPr/>
        </p:nvSpPr>
        <p:spPr bwMode="auto">
          <a:xfrm flipV="1">
            <a:off x="6667500"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11" name="Rectangle 51"/>
          <p:cNvSpPr>
            <a:spLocks noChangeArrowheads="1"/>
          </p:cNvSpPr>
          <p:nvPr/>
        </p:nvSpPr>
        <p:spPr bwMode="auto">
          <a:xfrm>
            <a:off x="6630988" y="6694488"/>
            <a:ext cx="192087"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10</a:t>
            </a:r>
          </a:p>
        </p:txBody>
      </p:sp>
      <p:sp>
        <p:nvSpPr>
          <p:cNvPr id="245812" name="Line 52"/>
          <p:cNvSpPr>
            <a:spLocks noChangeShapeType="1"/>
          </p:cNvSpPr>
          <p:nvPr/>
        </p:nvSpPr>
        <p:spPr bwMode="auto">
          <a:xfrm flipV="1">
            <a:off x="6911975"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13" name="Rectangle 53"/>
          <p:cNvSpPr>
            <a:spLocks noChangeArrowheads="1"/>
          </p:cNvSpPr>
          <p:nvPr/>
        </p:nvSpPr>
        <p:spPr bwMode="auto">
          <a:xfrm>
            <a:off x="6875463"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20</a:t>
            </a:r>
          </a:p>
        </p:txBody>
      </p:sp>
      <p:sp>
        <p:nvSpPr>
          <p:cNvPr id="245814" name="Line 54"/>
          <p:cNvSpPr>
            <a:spLocks noChangeShapeType="1"/>
          </p:cNvSpPr>
          <p:nvPr/>
        </p:nvSpPr>
        <p:spPr bwMode="auto">
          <a:xfrm flipV="1">
            <a:off x="7153275" y="6632575"/>
            <a:ext cx="3175"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15" name="Rectangle 55"/>
          <p:cNvSpPr>
            <a:spLocks noChangeArrowheads="1"/>
          </p:cNvSpPr>
          <p:nvPr/>
        </p:nvSpPr>
        <p:spPr bwMode="auto">
          <a:xfrm>
            <a:off x="7119938"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30</a:t>
            </a:r>
          </a:p>
        </p:txBody>
      </p:sp>
      <p:sp>
        <p:nvSpPr>
          <p:cNvPr id="245816" name="Line 56"/>
          <p:cNvSpPr>
            <a:spLocks noChangeShapeType="1"/>
          </p:cNvSpPr>
          <p:nvPr/>
        </p:nvSpPr>
        <p:spPr bwMode="auto">
          <a:xfrm flipV="1">
            <a:off x="7397750"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17" name="Rectangle 57"/>
          <p:cNvSpPr>
            <a:spLocks noChangeArrowheads="1"/>
          </p:cNvSpPr>
          <p:nvPr/>
        </p:nvSpPr>
        <p:spPr bwMode="auto">
          <a:xfrm>
            <a:off x="7364413"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40</a:t>
            </a:r>
          </a:p>
        </p:txBody>
      </p:sp>
      <p:sp>
        <p:nvSpPr>
          <p:cNvPr id="245818" name="Line 58"/>
          <p:cNvSpPr>
            <a:spLocks noChangeShapeType="1"/>
          </p:cNvSpPr>
          <p:nvPr/>
        </p:nvSpPr>
        <p:spPr bwMode="auto">
          <a:xfrm flipV="1">
            <a:off x="7645400" y="6632575"/>
            <a:ext cx="3175"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19" name="Rectangle 59"/>
          <p:cNvSpPr>
            <a:spLocks noChangeArrowheads="1"/>
          </p:cNvSpPr>
          <p:nvPr/>
        </p:nvSpPr>
        <p:spPr bwMode="auto">
          <a:xfrm>
            <a:off x="7612063" y="6694488"/>
            <a:ext cx="192087"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50</a:t>
            </a:r>
          </a:p>
        </p:txBody>
      </p:sp>
      <p:sp>
        <p:nvSpPr>
          <p:cNvPr id="245820" name="Line 60"/>
          <p:cNvSpPr>
            <a:spLocks noChangeShapeType="1"/>
          </p:cNvSpPr>
          <p:nvPr/>
        </p:nvSpPr>
        <p:spPr bwMode="auto">
          <a:xfrm flipV="1">
            <a:off x="7889875"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21" name="Rectangle 61"/>
          <p:cNvSpPr>
            <a:spLocks noChangeArrowheads="1"/>
          </p:cNvSpPr>
          <p:nvPr/>
        </p:nvSpPr>
        <p:spPr bwMode="auto">
          <a:xfrm>
            <a:off x="7853363"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60</a:t>
            </a:r>
          </a:p>
        </p:txBody>
      </p:sp>
      <p:sp>
        <p:nvSpPr>
          <p:cNvPr id="245822" name="Line 62"/>
          <p:cNvSpPr>
            <a:spLocks noChangeShapeType="1"/>
          </p:cNvSpPr>
          <p:nvPr/>
        </p:nvSpPr>
        <p:spPr bwMode="auto">
          <a:xfrm flipV="1">
            <a:off x="8134350"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23" name="Rectangle 63"/>
          <p:cNvSpPr>
            <a:spLocks noChangeArrowheads="1"/>
          </p:cNvSpPr>
          <p:nvPr/>
        </p:nvSpPr>
        <p:spPr bwMode="auto">
          <a:xfrm>
            <a:off x="8101013" y="6694488"/>
            <a:ext cx="192087"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70</a:t>
            </a:r>
          </a:p>
        </p:txBody>
      </p:sp>
      <p:sp>
        <p:nvSpPr>
          <p:cNvPr id="245824" name="Line 64"/>
          <p:cNvSpPr>
            <a:spLocks noChangeShapeType="1"/>
          </p:cNvSpPr>
          <p:nvPr/>
        </p:nvSpPr>
        <p:spPr bwMode="auto">
          <a:xfrm flipV="1">
            <a:off x="8375650" y="6632575"/>
            <a:ext cx="3175"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25" name="Rectangle 65"/>
          <p:cNvSpPr>
            <a:spLocks noChangeArrowheads="1"/>
          </p:cNvSpPr>
          <p:nvPr/>
        </p:nvSpPr>
        <p:spPr bwMode="auto">
          <a:xfrm>
            <a:off x="8342313"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80</a:t>
            </a:r>
          </a:p>
        </p:txBody>
      </p:sp>
      <p:sp>
        <p:nvSpPr>
          <p:cNvPr id="245826" name="Line 66"/>
          <p:cNvSpPr>
            <a:spLocks noChangeShapeType="1"/>
          </p:cNvSpPr>
          <p:nvPr/>
        </p:nvSpPr>
        <p:spPr bwMode="auto">
          <a:xfrm flipV="1">
            <a:off x="8626475" y="6632575"/>
            <a:ext cx="0"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27" name="Rectangle 67"/>
          <p:cNvSpPr>
            <a:spLocks noChangeArrowheads="1"/>
          </p:cNvSpPr>
          <p:nvPr/>
        </p:nvSpPr>
        <p:spPr bwMode="auto">
          <a:xfrm>
            <a:off x="8589963" y="6694488"/>
            <a:ext cx="193675"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defRPr/>
            </a:pPr>
            <a:r>
              <a:rPr lang="en-US" sz="500">
                <a:solidFill>
                  <a:srgbClr val="000000"/>
                </a:solidFill>
                <a:latin typeface="Helvetica" pitchFamily="34" charset="0"/>
                <a:cs typeface="+mn-cs"/>
              </a:rPr>
              <a:t>90</a:t>
            </a:r>
          </a:p>
        </p:txBody>
      </p:sp>
      <p:sp>
        <p:nvSpPr>
          <p:cNvPr id="245828" name="Line 68"/>
          <p:cNvSpPr>
            <a:spLocks noChangeShapeType="1"/>
          </p:cNvSpPr>
          <p:nvPr/>
        </p:nvSpPr>
        <p:spPr bwMode="auto">
          <a:xfrm>
            <a:off x="6423025" y="667385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29" name="Line 69"/>
          <p:cNvSpPr>
            <a:spLocks noChangeShapeType="1"/>
          </p:cNvSpPr>
          <p:nvPr/>
        </p:nvSpPr>
        <p:spPr bwMode="auto">
          <a:xfrm flipH="1">
            <a:off x="8601075" y="6673850"/>
            <a:ext cx="254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0" name="Line 70"/>
          <p:cNvSpPr>
            <a:spLocks noChangeShapeType="1"/>
          </p:cNvSpPr>
          <p:nvPr/>
        </p:nvSpPr>
        <p:spPr bwMode="auto">
          <a:xfrm>
            <a:off x="6423025" y="6211888"/>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1" name="Line 71"/>
          <p:cNvSpPr>
            <a:spLocks noChangeShapeType="1"/>
          </p:cNvSpPr>
          <p:nvPr/>
        </p:nvSpPr>
        <p:spPr bwMode="auto">
          <a:xfrm>
            <a:off x="6423025" y="5749925"/>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2" name="Line 72"/>
          <p:cNvSpPr>
            <a:spLocks noChangeShapeType="1"/>
          </p:cNvSpPr>
          <p:nvPr/>
        </p:nvSpPr>
        <p:spPr bwMode="auto">
          <a:xfrm>
            <a:off x="6423025" y="5287963"/>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3" name="Line 73"/>
          <p:cNvSpPr>
            <a:spLocks noChangeShapeType="1"/>
          </p:cNvSpPr>
          <p:nvPr/>
        </p:nvSpPr>
        <p:spPr bwMode="auto">
          <a:xfrm>
            <a:off x="6423025" y="4826000"/>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4" name="Line 74"/>
          <p:cNvSpPr>
            <a:spLocks noChangeShapeType="1"/>
          </p:cNvSpPr>
          <p:nvPr/>
        </p:nvSpPr>
        <p:spPr bwMode="auto">
          <a:xfrm>
            <a:off x="6423025" y="4364038"/>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5" name="Line 75"/>
          <p:cNvSpPr>
            <a:spLocks noChangeShapeType="1"/>
          </p:cNvSpPr>
          <p:nvPr/>
        </p:nvSpPr>
        <p:spPr bwMode="auto">
          <a:xfrm>
            <a:off x="6423025" y="3902075"/>
            <a:ext cx="22225"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6" name="Line 76"/>
          <p:cNvSpPr>
            <a:spLocks noChangeShapeType="1"/>
          </p:cNvSpPr>
          <p:nvPr/>
        </p:nvSpPr>
        <p:spPr bwMode="auto">
          <a:xfrm flipV="1">
            <a:off x="6423025" y="3895725"/>
            <a:ext cx="3175" cy="27781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7" name="Freeform 77"/>
          <p:cNvSpPr>
            <a:spLocks/>
          </p:cNvSpPr>
          <p:nvPr/>
        </p:nvSpPr>
        <p:spPr bwMode="auto">
          <a:xfrm>
            <a:off x="6445250" y="4102100"/>
            <a:ext cx="2079625" cy="2263775"/>
          </a:xfrm>
          <a:custGeom>
            <a:avLst/>
            <a:gdLst>
              <a:gd name="T0" fmla="*/ 28 w 2324"/>
              <a:gd name="T1" fmla="*/ 1636 h 1636"/>
              <a:gd name="T2" fmla="*/ 85 w 2324"/>
              <a:gd name="T3" fmla="*/ 1631 h 1636"/>
              <a:gd name="T4" fmla="*/ 136 w 2324"/>
              <a:gd name="T5" fmla="*/ 1631 h 1636"/>
              <a:gd name="T6" fmla="*/ 192 w 2324"/>
              <a:gd name="T7" fmla="*/ 1631 h 1636"/>
              <a:gd name="T8" fmla="*/ 249 w 2324"/>
              <a:gd name="T9" fmla="*/ 1631 h 1636"/>
              <a:gd name="T10" fmla="*/ 300 w 2324"/>
              <a:gd name="T11" fmla="*/ 1631 h 1636"/>
              <a:gd name="T12" fmla="*/ 357 w 2324"/>
              <a:gd name="T13" fmla="*/ 1631 h 1636"/>
              <a:gd name="T14" fmla="*/ 413 w 2324"/>
              <a:gd name="T15" fmla="*/ 1610 h 1636"/>
              <a:gd name="T16" fmla="*/ 464 w 2324"/>
              <a:gd name="T17" fmla="*/ 1567 h 1636"/>
              <a:gd name="T18" fmla="*/ 521 w 2324"/>
              <a:gd name="T19" fmla="*/ 1493 h 1636"/>
              <a:gd name="T20" fmla="*/ 578 w 2324"/>
              <a:gd name="T21" fmla="*/ 1403 h 1636"/>
              <a:gd name="T22" fmla="*/ 629 w 2324"/>
              <a:gd name="T23" fmla="*/ 1270 h 1636"/>
              <a:gd name="T24" fmla="*/ 686 w 2324"/>
              <a:gd name="T25" fmla="*/ 1110 h 1636"/>
              <a:gd name="T26" fmla="*/ 742 w 2324"/>
              <a:gd name="T27" fmla="*/ 930 h 1636"/>
              <a:gd name="T28" fmla="*/ 793 w 2324"/>
              <a:gd name="T29" fmla="*/ 754 h 1636"/>
              <a:gd name="T30" fmla="*/ 850 w 2324"/>
              <a:gd name="T31" fmla="*/ 637 h 1636"/>
              <a:gd name="T32" fmla="*/ 901 w 2324"/>
              <a:gd name="T33" fmla="*/ 558 h 1636"/>
              <a:gd name="T34" fmla="*/ 958 w 2324"/>
              <a:gd name="T35" fmla="*/ 494 h 1636"/>
              <a:gd name="T36" fmla="*/ 1014 w 2324"/>
              <a:gd name="T37" fmla="*/ 425 h 1636"/>
              <a:gd name="T38" fmla="*/ 1065 w 2324"/>
              <a:gd name="T39" fmla="*/ 350 h 1636"/>
              <a:gd name="T40" fmla="*/ 1122 w 2324"/>
              <a:gd name="T41" fmla="*/ 287 h 1636"/>
              <a:gd name="T42" fmla="*/ 1179 w 2324"/>
              <a:gd name="T43" fmla="*/ 271 h 1636"/>
              <a:gd name="T44" fmla="*/ 1230 w 2324"/>
              <a:gd name="T45" fmla="*/ 281 h 1636"/>
              <a:gd name="T46" fmla="*/ 1287 w 2324"/>
              <a:gd name="T47" fmla="*/ 303 h 1636"/>
              <a:gd name="T48" fmla="*/ 1343 w 2324"/>
              <a:gd name="T49" fmla="*/ 297 h 1636"/>
              <a:gd name="T50" fmla="*/ 1394 w 2324"/>
              <a:gd name="T51" fmla="*/ 271 h 1636"/>
              <a:gd name="T52" fmla="*/ 1451 w 2324"/>
              <a:gd name="T53" fmla="*/ 218 h 1636"/>
              <a:gd name="T54" fmla="*/ 1508 w 2324"/>
              <a:gd name="T55" fmla="*/ 133 h 1636"/>
              <a:gd name="T56" fmla="*/ 1559 w 2324"/>
              <a:gd name="T57" fmla="*/ 63 h 1636"/>
              <a:gd name="T58" fmla="*/ 1615 w 2324"/>
              <a:gd name="T59" fmla="*/ 37 h 1636"/>
              <a:gd name="T60" fmla="*/ 1666 w 2324"/>
              <a:gd name="T61" fmla="*/ 21 h 1636"/>
              <a:gd name="T62" fmla="*/ 1723 w 2324"/>
              <a:gd name="T63" fmla="*/ 16 h 1636"/>
              <a:gd name="T64" fmla="*/ 1780 w 2324"/>
              <a:gd name="T65" fmla="*/ 10 h 1636"/>
              <a:gd name="T66" fmla="*/ 1831 w 2324"/>
              <a:gd name="T67" fmla="*/ 5 h 1636"/>
              <a:gd name="T68" fmla="*/ 1888 w 2324"/>
              <a:gd name="T69" fmla="*/ 0 h 1636"/>
              <a:gd name="T70" fmla="*/ 1944 w 2324"/>
              <a:gd name="T71" fmla="*/ 5 h 1636"/>
              <a:gd name="T72" fmla="*/ 1995 w 2324"/>
              <a:gd name="T73" fmla="*/ 0 h 1636"/>
              <a:gd name="T74" fmla="*/ 2052 w 2324"/>
              <a:gd name="T75" fmla="*/ 0 h 1636"/>
              <a:gd name="T76" fmla="*/ 2109 w 2324"/>
              <a:gd name="T77" fmla="*/ 0 h 1636"/>
              <a:gd name="T78" fmla="*/ 2160 w 2324"/>
              <a:gd name="T79" fmla="*/ 5 h 1636"/>
              <a:gd name="T80" fmla="*/ 2216 w 2324"/>
              <a:gd name="T81" fmla="*/ 5 h 1636"/>
              <a:gd name="T82" fmla="*/ 2273 w 2324"/>
              <a:gd name="T83" fmla="*/ 5 h 1636"/>
              <a:gd name="T84" fmla="*/ 2324 w 2324"/>
              <a:gd name="T85" fmla="*/ 5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636">
                <a:moveTo>
                  <a:pt x="0" y="1636"/>
                </a:moveTo>
                <a:lnTo>
                  <a:pt x="28" y="1636"/>
                </a:lnTo>
                <a:lnTo>
                  <a:pt x="56" y="1631"/>
                </a:lnTo>
                <a:lnTo>
                  <a:pt x="85" y="1631"/>
                </a:lnTo>
                <a:lnTo>
                  <a:pt x="113" y="1631"/>
                </a:lnTo>
                <a:lnTo>
                  <a:pt x="136" y="1631"/>
                </a:lnTo>
                <a:lnTo>
                  <a:pt x="164" y="1631"/>
                </a:lnTo>
                <a:lnTo>
                  <a:pt x="192" y="1631"/>
                </a:lnTo>
                <a:lnTo>
                  <a:pt x="221" y="1631"/>
                </a:lnTo>
                <a:lnTo>
                  <a:pt x="249" y="1631"/>
                </a:lnTo>
                <a:lnTo>
                  <a:pt x="277" y="1631"/>
                </a:lnTo>
                <a:lnTo>
                  <a:pt x="300" y="1631"/>
                </a:lnTo>
                <a:lnTo>
                  <a:pt x="328" y="1626"/>
                </a:lnTo>
                <a:lnTo>
                  <a:pt x="357" y="1631"/>
                </a:lnTo>
                <a:lnTo>
                  <a:pt x="385" y="1621"/>
                </a:lnTo>
                <a:lnTo>
                  <a:pt x="413" y="1610"/>
                </a:lnTo>
                <a:lnTo>
                  <a:pt x="436" y="1589"/>
                </a:lnTo>
                <a:lnTo>
                  <a:pt x="464" y="1567"/>
                </a:lnTo>
                <a:lnTo>
                  <a:pt x="493" y="1541"/>
                </a:lnTo>
                <a:lnTo>
                  <a:pt x="521" y="1493"/>
                </a:lnTo>
                <a:lnTo>
                  <a:pt x="550" y="1456"/>
                </a:lnTo>
                <a:lnTo>
                  <a:pt x="578" y="1403"/>
                </a:lnTo>
                <a:lnTo>
                  <a:pt x="601" y="1339"/>
                </a:lnTo>
                <a:lnTo>
                  <a:pt x="629" y="1270"/>
                </a:lnTo>
                <a:lnTo>
                  <a:pt x="657" y="1190"/>
                </a:lnTo>
                <a:lnTo>
                  <a:pt x="686" y="1110"/>
                </a:lnTo>
                <a:lnTo>
                  <a:pt x="714" y="1020"/>
                </a:lnTo>
                <a:lnTo>
                  <a:pt x="742" y="930"/>
                </a:lnTo>
                <a:lnTo>
                  <a:pt x="765" y="839"/>
                </a:lnTo>
                <a:lnTo>
                  <a:pt x="793" y="754"/>
                </a:lnTo>
                <a:lnTo>
                  <a:pt x="822" y="691"/>
                </a:lnTo>
                <a:lnTo>
                  <a:pt x="850" y="637"/>
                </a:lnTo>
                <a:lnTo>
                  <a:pt x="878" y="595"/>
                </a:lnTo>
                <a:lnTo>
                  <a:pt x="901" y="558"/>
                </a:lnTo>
                <a:lnTo>
                  <a:pt x="929" y="520"/>
                </a:lnTo>
                <a:lnTo>
                  <a:pt x="958" y="494"/>
                </a:lnTo>
                <a:lnTo>
                  <a:pt x="986" y="457"/>
                </a:lnTo>
                <a:lnTo>
                  <a:pt x="1014" y="425"/>
                </a:lnTo>
                <a:lnTo>
                  <a:pt x="1043" y="388"/>
                </a:lnTo>
                <a:lnTo>
                  <a:pt x="1065" y="350"/>
                </a:lnTo>
                <a:lnTo>
                  <a:pt x="1094" y="313"/>
                </a:lnTo>
                <a:lnTo>
                  <a:pt x="1122" y="287"/>
                </a:lnTo>
                <a:lnTo>
                  <a:pt x="1151" y="271"/>
                </a:lnTo>
                <a:lnTo>
                  <a:pt x="1179" y="271"/>
                </a:lnTo>
                <a:lnTo>
                  <a:pt x="1207" y="271"/>
                </a:lnTo>
                <a:lnTo>
                  <a:pt x="1230" y="281"/>
                </a:lnTo>
                <a:lnTo>
                  <a:pt x="1258" y="292"/>
                </a:lnTo>
                <a:lnTo>
                  <a:pt x="1287" y="303"/>
                </a:lnTo>
                <a:lnTo>
                  <a:pt x="1315" y="297"/>
                </a:lnTo>
                <a:lnTo>
                  <a:pt x="1343" y="297"/>
                </a:lnTo>
                <a:lnTo>
                  <a:pt x="1366" y="287"/>
                </a:lnTo>
                <a:lnTo>
                  <a:pt x="1394" y="271"/>
                </a:lnTo>
                <a:lnTo>
                  <a:pt x="1423" y="249"/>
                </a:lnTo>
                <a:lnTo>
                  <a:pt x="1451" y="218"/>
                </a:lnTo>
                <a:lnTo>
                  <a:pt x="1479" y="175"/>
                </a:lnTo>
                <a:lnTo>
                  <a:pt x="1508" y="133"/>
                </a:lnTo>
                <a:lnTo>
                  <a:pt x="1530" y="95"/>
                </a:lnTo>
                <a:lnTo>
                  <a:pt x="1559" y="63"/>
                </a:lnTo>
                <a:lnTo>
                  <a:pt x="1587" y="48"/>
                </a:lnTo>
                <a:lnTo>
                  <a:pt x="1615" y="37"/>
                </a:lnTo>
                <a:lnTo>
                  <a:pt x="1644" y="26"/>
                </a:lnTo>
                <a:lnTo>
                  <a:pt x="1666" y="21"/>
                </a:lnTo>
                <a:lnTo>
                  <a:pt x="1695" y="21"/>
                </a:lnTo>
                <a:lnTo>
                  <a:pt x="1723" y="16"/>
                </a:lnTo>
                <a:lnTo>
                  <a:pt x="1751" y="10"/>
                </a:lnTo>
                <a:lnTo>
                  <a:pt x="1780" y="10"/>
                </a:lnTo>
                <a:lnTo>
                  <a:pt x="1808" y="10"/>
                </a:lnTo>
                <a:lnTo>
                  <a:pt x="1831" y="5"/>
                </a:lnTo>
                <a:lnTo>
                  <a:pt x="1859" y="0"/>
                </a:lnTo>
                <a:lnTo>
                  <a:pt x="1888" y="0"/>
                </a:lnTo>
                <a:lnTo>
                  <a:pt x="1916" y="0"/>
                </a:lnTo>
                <a:lnTo>
                  <a:pt x="1944" y="5"/>
                </a:lnTo>
                <a:lnTo>
                  <a:pt x="1973" y="0"/>
                </a:lnTo>
                <a:lnTo>
                  <a:pt x="1995" y="0"/>
                </a:lnTo>
                <a:lnTo>
                  <a:pt x="2024" y="0"/>
                </a:lnTo>
                <a:lnTo>
                  <a:pt x="2052" y="0"/>
                </a:lnTo>
                <a:lnTo>
                  <a:pt x="2080" y="0"/>
                </a:lnTo>
                <a:lnTo>
                  <a:pt x="2109" y="0"/>
                </a:lnTo>
                <a:lnTo>
                  <a:pt x="2131" y="0"/>
                </a:lnTo>
                <a:lnTo>
                  <a:pt x="2160" y="5"/>
                </a:lnTo>
                <a:lnTo>
                  <a:pt x="2188" y="0"/>
                </a:lnTo>
                <a:lnTo>
                  <a:pt x="2216" y="5"/>
                </a:lnTo>
                <a:lnTo>
                  <a:pt x="2245" y="5"/>
                </a:lnTo>
                <a:lnTo>
                  <a:pt x="2273" y="5"/>
                </a:lnTo>
                <a:lnTo>
                  <a:pt x="2296" y="5"/>
                </a:lnTo>
                <a:lnTo>
                  <a:pt x="2324" y="5"/>
                </a:lnTo>
              </a:path>
            </a:pathLst>
          </a:custGeom>
          <a:noFill/>
          <a:ln w="25400">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8" name="Freeform 78"/>
          <p:cNvSpPr>
            <a:spLocks/>
          </p:cNvSpPr>
          <p:nvPr/>
        </p:nvSpPr>
        <p:spPr bwMode="auto">
          <a:xfrm>
            <a:off x="6445250" y="3978275"/>
            <a:ext cx="2079625" cy="2219325"/>
          </a:xfrm>
          <a:custGeom>
            <a:avLst/>
            <a:gdLst>
              <a:gd name="T0" fmla="*/ 28 w 2324"/>
              <a:gd name="T1" fmla="*/ 1541 h 1605"/>
              <a:gd name="T2" fmla="*/ 85 w 2324"/>
              <a:gd name="T3" fmla="*/ 1557 h 1605"/>
              <a:gd name="T4" fmla="*/ 136 w 2324"/>
              <a:gd name="T5" fmla="*/ 1573 h 1605"/>
              <a:gd name="T6" fmla="*/ 192 w 2324"/>
              <a:gd name="T7" fmla="*/ 1584 h 1605"/>
              <a:gd name="T8" fmla="*/ 249 w 2324"/>
              <a:gd name="T9" fmla="*/ 1595 h 1605"/>
              <a:gd name="T10" fmla="*/ 300 w 2324"/>
              <a:gd name="T11" fmla="*/ 1605 h 1605"/>
              <a:gd name="T12" fmla="*/ 357 w 2324"/>
              <a:gd name="T13" fmla="*/ 1573 h 1605"/>
              <a:gd name="T14" fmla="*/ 413 w 2324"/>
              <a:gd name="T15" fmla="*/ 1478 h 1605"/>
              <a:gd name="T16" fmla="*/ 464 w 2324"/>
              <a:gd name="T17" fmla="*/ 1329 h 1605"/>
              <a:gd name="T18" fmla="*/ 521 w 2324"/>
              <a:gd name="T19" fmla="*/ 1153 h 1605"/>
              <a:gd name="T20" fmla="*/ 578 w 2324"/>
              <a:gd name="T21" fmla="*/ 967 h 1605"/>
              <a:gd name="T22" fmla="*/ 629 w 2324"/>
              <a:gd name="T23" fmla="*/ 792 h 1605"/>
              <a:gd name="T24" fmla="*/ 686 w 2324"/>
              <a:gd name="T25" fmla="*/ 665 h 1605"/>
              <a:gd name="T26" fmla="*/ 742 w 2324"/>
              <a:gd name="T27" fmla="*/ 564 h 1605"/>
              <a:gd name="T28" fmla="*/ 793 w 2324"/>
              <a:gd name="T29" fmla="*/ 489 h 1605"/>
              <a:gd name="T30" fmla="*/ 850 w 2324"/>
              <a:gd name="T31" fmla="*/ 404 h 1605"/>
              <a:gd name="T32" fmla="*/ 901 w 2324"/>
              <a:gd name="T33" fmla="*/ 335 h 1605"/>
              <a:gd name="T34" fmla="*/ 958 w 2324"/>
              <a:gd name="T35" fmla="*/ 277 h 1605"/>
              <a:gd name="T36" fmla="*/ 1014 w 2324"/>
              <a:gd name="T37" fmla="*/ 255 h 1605"/>
              <a:gd name="T38" fmla="*/ 1065 w 2324"/>
              <a:gd name="T39" fmla="*/ 271 h 1605"/>
              <a:gd name="T40" fmla="*/ 1122 w 2324"/>
              <a:gd name="T41" fmla="*/ 293 h 1605"/>
              <a:gd name="T42" fmla="*/ 1179 w 2324"/>
              <a:gd name="T43" fmla="*/ 277 h 1605"/>
              <a:gd name="T44" fmla="*/ 1230 w 2324"/>
              <a:gd name="T45" fmla="*/ 202 h 1605"/>
              <a:gd name="T46" fmla="*/ 1287 w 2324"/>
              <a:gd name="T47" fmla="*/ 112 h 1605"/>
              <a:gd name="T48" fmla="*/ 1343 w 2324"/>
              <a:gd name="T49" fmla="*/ 43 h 1605"/>
              <a:gd name="T50" fmla="*/ 1394 w 2324"/>
              <a:gd name="T51" fmla="*/ 11 h 1605"/>
              <a:gd name="T52" fmla="*/ 1451 w 2324"/>
              <a:gd name="T53" fmla="*/ 6 h 1605"/>
              <a:gd name="T54" fmla="*/ 1508 w 2324"/>
              <a:gd name="T55" fmla="*/ 6 h 1605"/>
              <a:gd name="T56" fmla="*/ 1559 w 2324"/>
              <a:gd name="T57" fmla="*/ 0 h 1605"/>
              <a:gd name="T58" fmla="*/ 1615 w 2324"/>
              <a:gd name="T59" fmla="*/ 0 h 1605"/>
              <a:gd name="T60" fmla="*/ 1666 w 2324"/>
              <a:gd name="T61" fmla="*/ 0 h 1605"/>
              <a:gd name="T62" fmla="*/ 1723 w 2324"/>
              <a:gd name="T63" fmla="*/ 0 h 1605"/>
              <a:gd name="T64" fmla="*/ 1780 w 2324"/>
              <a:gd name="T65" fmla="*/ 0 h 1605"/>
              <a:gd name="T66" fmla="*/ 1831 w 2324"/>
              <a:gd name="T67" fmla="*/ 6 h 1605"/>
              <a:gd name="T68" fmla="*/ 1888 w 2324"/>
              <a:gd name="T69" fmla="*/ 0 h 1605"/>
              <a:gd name="T70" fmla="*/ 1944 w 2324"/>
              <a:gd name="T71" fmla="*/ 6 h 1605"/>
              <a:gd name="T72" fmla="*/ 1995 w 2324"/>
              <a:gd name="T73" fmla="*/ 6 h 1605"/>
              <a:gd name="T74" fmla="*/ 2052 w 2324"/>
              <a:gd name="T75" fmla="*/ 6 h 1605"/>
              <a:gd name="T76" fmla="*/ 2109 w 2324"/>
              <a:gd name="T77" fmla="*/ 6 h 1605"/>
              <a:gd name="T78" fmla="*/ 2160 w 2324"/>
              <a:gd name="T79" fmla="*/ 6 h 1605"/>
              <a:gd name="T80" fmla="*/ 2216 w 2324"/>
              <a:gd name="T81" fmla="*/ 6 h 1605"/>
              <a:gd name="T82" fmla="*/ 2273 w 2324"/>
              <a:gd name="T83" fmla="*/ 6 h 1605"/>
              <a:gd name="T84" fmla="*/ 2324 w 2324"/>
              <a:gd name="T85" fmla="*/ 6 h 1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605">
                <a:moveTo>
                  <a:pt x="0" y="1531"/>
                </a:moveTo>
                <a:lnTo>
                  <a:pt x="28" y="1541"/>
                </a:lnTo>
                <a:lnTo>
                  <a:pt x="56" y="1547"/>
                </a:lnTo>
                <a:lnTo>
                  <a:pt x="85" y="1557"/>
                </a:lnTo>
                <a:lnTo>
                  <a:pt x="113" y="1563"/>
                </a:lnTo>
                <a:lnTo>
                  <a:pt x="136" y="1573"/>
                </a:lnTo>
                <a:lnTo>
                  <a:pt x="164" y="1579"/>
                </a:lnTo>
                <a:lnTo>
                  <a:pt x="192" y="1584"/>
                </a:lnTo>
                <a:lnTo>
                  <a:pt x="221" y="1589"/>
                </a:lnTo>
                <a:lnTo>
                  <a:pt x="249" y="1595"/>
                </a:lnTo>
                <a:lnTo>
                  <a:pt x="277" y="1600"/>
                </a:lnTo>
                <a:lnTo>
                  <a:pt x="300" y="1605"/>
                </a:lnTo>
                <a:lnTo>
                  <a:pt x="328" y="1589"/>
                </a:lnTo>
                <a:lnTo>
                  <a:pt x="357" y="1573"/>
                </a:lnTo>
                <a:lnTo>
                  <a:pt x="385" y="1531"/>
                </a:lnTo>
                <a:lnTo>
                  <a:pt x="413" y="1478"/>
                </a:lnTo>
                <a:lnTo>
                  <a:pt x="436" y="1414"/>
                </a:lnTo>
                <a:lnTo>
                  <a:pt x="464" y="1329"/>
                </a:lnTo>
                <a:lnTo>
                  <a:pt x="493" y="1244"/>
                </a:lnTo>
                <a:lnTo>
                  <a:pt x="521" y="1153"/>
                </a:lnTo>
                <a:lnTo>
                  <a:pt x="550" y="1058"/>
                </a:lnTo>
                <a:lnTo>
                  <a:pt x="578" y="967"/>
                </a:lnTo>
                <a:lnTo>
                  <a:pt x="601" y="893"/>
                </a:lnTo>
                <a:lnTo>
                  <a:pt x="629" y="792"/>
                </a:lnTo>
                <a:lnTo>
                  <a:pt x="657" y="718"/>
                </a:lnTo>
                <a:lnTo>
                  <a:pt x="686" y="665"/>
                </a:lnTo>
                <a:lnTo>
                  <a:pt x="714" y="611"/>
                </a:lnTo>
                <a:lnTo>
                  <a:pt x="742" y="564"/>
                </a:lnTo>
                <a:lnTo>
                  <a:pt x="765" y="526"/>
                </a:lnTo>
                <a:lnTo>
                  <a:pt x="793" y="489"/>
                </a:lnTo>
                <a:lnTo>
                  <a:pt x="822" y="447"/>
                </a:lnTo>
                <a:lnTo>
                  <a:pt x="850" y="404"/>
                </a:lnTo>
                <a:lnTo>
                  <a:pt x="878" y="372"/>
                </a:lnTo>
                <a:lnTo>
                  <a:pt x="901" y="335"/>
                </a:lnTo>
                <a:lnTo>
                  <a:pt x="929" y="303"/>
                </a:lnTo>
                <a:lnTo>
                  <a:pt x="958" y="277"/>
                </a:lnTo>
                <a:lnTo>
                  <a:pt x="986" y="261"/>
                </a:lnTo>
                <a:lnTo>
                  <a:pt x="1014" y="255"/>
                </a:lnTo>
                <a:lnTo>
                  <a:pt x="1043" y="255"/>
                </a:lnTo>
                <a:lnTo>
                  <a:pt x="1065" y="271"/>
                </a:lnTo>
                <a:lnTo>
                  <a:pt x="1094" y="282"/>
                </a:lnTo>
                <a:lnTo>
                  <a:pt x="1122" y="293"/>
                </a:lnTo>
                <a:lnTo>
                  <a:pt x="1151" y="287"/>
                </a:lnTo>
                <a:lnTo>
                  <a:pt x="1179" y="277"/>
                </a:lnTo>
                <a:lnTo>
                  <a:pt x="1207" y="250"/>
                </a:lnTo>
                <a:lnTo>
                  <a:pt x="1230" y="202"/>
                </a:lnTo>
                <a:lnTo>
                  <a:pt x="1258" y="154"/>
                </a:lnTo>
                <a:lnTo>
                  <a:pt x="1287" y="112"/>
                </a:lnTo>
                <a:lnTo>
                  <a:pt x="1315" y="75"/>
                </a:lnTo>
                <a:lnTo>
                  <a:pt x="1343" y="43"/>
                </a:lnTo>
                <a:lnTo>
                  <a:pt x="1366" y="22"/>
                </a:lnTo>
                <a:lnTo>
                  <a:pt x="1394" y="11"/>
                </a:lnTo>
                <a:lnTo>
                  <a:pt x="1423" y="6"/>
                </a:lnTo>
                <a:lnTo>
                  <a:pt x="1451" y="6"/>
                </a:lnTo>
                <a:lnTo>
                  <a:pt x="1479" y="6"/>
                </a:lnTo>
                <a:lnTo>
                  <a:pt x="1508" y="6"/>
                </a:lnTo>
                <a:lnTo>
                  <a:pt x="1530" y="0"/>
                </a:lnTo>
                <a:lnTo>
                  <a:pt x="1559" y="0"/>
                </a:lnTo>
                <a:lnTo>
                  <a:pt x="1587" y="0"/>
                </a:lnTo>
                <a:lnTo>
                  <a:pt x="1615" y="0"/>
                </a:lnTo>
                <a:lnTo>
                  <a:pt x="1644" y="0"/>
                </a:lnTo>
                <a:lnTo>
                  <a:pt x="1666" y="0"/>
                </a:lnTo>
                <a:lnTo>
                  <a:pt x="1695" y="0"/>
                </a:lnTo>
                <a:lnTo>
                  <a:pt x="1723" y="0"/>
                </a:lnTo>
                <a:lnTo>
                  <a:pt x="1751" y="0"/>
                </a:lnTo>
                <a:lnTo>
                  <a:pt x="1780" y="0"/>
                </a:lnTo>
                <a:lnTo>
                  <a:pt x="1808" y="0"/>
                </a:lnTo>
                <a:lnTo>
                  <a:pt x="1831" y="6"/>
                </a:lnTo>
                <a:lnTo>
                  <a:pt x="1859" y="0"/>
                </a:lnTo>
                <a:lnTo>
                  <a:pt x="1888" y="0"/>
                </a:lnTo>
                <a:lnTo>
                  <a:pt x="1916" y="6"/>
                </a:lnTo>
                <a:lnTo>
                  <a:pt x="1944" y="6"/>
                </a:lnTo>
                <a:lnTo>
                  <a:pt x="1973" y="6"/>
                </a:lnTo>
                <a:lnTo>
                  <a:pt x="1995" y="6"/>
                </a:lnTo>
                <a:lnTo>
                  <a:pt x="2024" y="6"/>
                </a:lnTo>
                <a:lnTo>
                  <a:pt x="2052" y="6"/>
                </a:lnTo>
                <a:lnTo>
                  <a:pt x="2080" y="6"/>
                </a:lnTo>
                <a:lnTo>
                  <a:pt x="2109" y="6"/>
                </a:lnTo>
                <a:lnTo>
                  <a:pt x="2131" y="6"/>
                </a:lnTo>
                <a:lnTo>
                  <a:pt x="2160" y="6"/>
                </a:lnTo>
                <a:lnTo>
                  <a:pt x="2188" y="6"/>
                </a:lnTo>
                <a:lnTo>
                  <a:pt x="2216" y="6"/>
                </a:lnTo>
                <a:lnTo>
                  <a:pt x="2245" y="6"/>
                </a:lnTo>
                <a:lnTo>
                  <a:pt x="2273" y="6"/>
                </a:lnTo>
                <a:lnTo>
                  <a:pt x="2296" y="6"/>
                </a:lnTo>
                <a:lnTo>
                  <a:pt x="2324" y="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39" name="Freeform 79"/>
          <p:cNvSpPr>
            <a:spLocks/>
          </p:cNvSpPr>
          <p:nvPr/>
        </p:nvSpPr>
        <p:spPr bwMode="auto">
          <a:xfrm>
            <a:off x="6445250" y="4452938"/>
            <a:ext cx="2079625" cy="2187575"/>
          </a:xfrm>
          <a:custGeom>
            <a:avLst/>
            <a:gdLst>
              <a:gd name="T0" fmla="*/ 28 w 2324"/>
              <a:gd name="T1" fmla="*/ 1563 h 1579"/>
              <a:gd name="T2" fmla="*/ 85 w 2324"/>
              <a:gd name="T3" fmla="*/ 1552 h 1579"/>
              <a:gd name="T4" fmla="*/ 136 w 2324"/>
              <a:gd name="T5" fmla="*/ 1541 h 1579"/>
              <a:gd name="T6" fmla="*/ 192 w 2324"/>
              <a:gd name="T7" fmla="*/ 1541 h 1579"/>
              <a:gd name="T8" fmla="*/ 249 w 2324"/>
              <a:gd name="T9" fmla="*/ 1541 h 1579"/>
              <a:gd name="T10" fmla="*/ 300 w 2324"/>
              <a:gd name="T11" fmla="*/ 1557 h 1579"/>
              <a:gd name="T12" fmla="*/ 357 w 2324"/>
              <a:gd name="T13" fmla="*/ 1579 h 1579"/>
              <a:gd name="T14" fmla="*/ 413 w 2324"/>
              <a:gd name="T15" fmla="*/ 1573 h 1579"/>
              <a:gd name="T16" fmla="*/ 464 w 2324"/>
              <a:gd name="T17" fmla="*/ 1547 h 1579"/>
              <a:gd name="T18" fmla="*/ 521 w 2324"/>
              <a:gd name="T19" fmla="*/ 1478 h 1579"/>
              <a:gd name="T20" fmla="*/ 578 w 2324"/>
              <a:gd name="T21" fmla="*/ 1414 h 1579"/>
              <a:gd name="T22" fmla="*/ 629 w 2324"/>
              <a:gd name="T23" fmla="*/ 1302 h 1579"/>
              <a:gd name="T24" fmla="*/ 686 w 2324"/>
              <a:gd name="T25" fmla="*/ 1148 h 1579"/>
              <a:gd name="T26" fmla="*/ 742 w 2324"/>
              <a:gd name="T27" fmla="*/ 978 h 1579"/>
              <a:gd name="T28" fmla="*/ 793 w 2324"/>
              <a:gd name="T29" fmla="*/ 819 h 1579"/>
              <a:gd name="T30" fmla="*/ 850 w 2324"/>
              <a:gd name="T31" fmla="*/ 691 h 1579"/>
              <a:gd name="T32" fmla="*/ 901 w 2324"/>
              <a:gd name="T33" fmla="*/ 596 h 1579"/>
              <a:gd name="T34" fmla="*/ 958 w 2324"/>
              <a:gd name="T35" fmla="*/ 521 h 1579"/>
              <a:gd name="T36" fmla="*/ 1014 w 2324"/>
              <a:gd name="T37" fmla="*/ 441 h 1579"/>
              <a:gd name="T38" fmla="*/ 1065 w 2324"/>
              <a:gd name="T39" fmla="*/ 362 h 1579"/>
              <a:gd name="T40" fmla="*/ 1122 w 2324"/>
              <a:gd name="T41" fmla="*/ 324 h 1579"/>
              <a:gd name="T42" fmla="*/ 1179 w 2324"/>
              <a:gd name="T43" fmla="*/ 340 h 1579"/>
              <a:gd name="T44" fmla="*/ 1230 w 2324"/>
              <a:gd name="T45" fmla="*/ 351 h 1579"/>
              <a:gd name="T46" fmla="*/ 1287 w 2324"/>
              <a:gd name="T47" fmla="*/ 314 h 1579"/>
              <a:gd name="T48" fmla="*/ 1343 w 2324"/>
              <a:gd name="T49" fmla="*/ 208 h 1579"/>
              <a:gd name="T50" fmla="*/ 1394 w 2324"/>
              <a:gd name="T51" fmla="*/ 112 h 1579"/>
              <a:gd name="T52" fmla="*/ 1451 w 2324"/>
              <a:gd name="T53" fmla="*/ 38 h 1579"/>
              <a:gd name="T54" fmla="*/ 1508 w 2324"/>
              <a:gd name="T55" fmla="*/ 6 h 1579"/>
              <a:gd name="T56" fmla="*/ 1559 w 2324"/>
              <a:gd name="T57" fmla="*/ 0 h 1579"/>
              <a:gd name="T58" fmla="*/ 1615 w 2324"/>
              <a:gd name="T59" fmla="*/ 6 h 1579"/>
              <a:gd name="T60" fmla="*/ 1666 w 2324"/>
              <a:gd name="T61" fmla="*/ 6 h 1579"/>
              <a:gd name="T62" fmla="*/ 1723 w 2324"/>
              <a:gd name="T63" fmla="*/ 0 h 1579"/>
              <a:gd name="T64" fmla="*/ 1780 w 2324"/>
              <a:gd name="T65" fmla="*/ 0 h 1579"/>
              <a:gd name="T66" fmla="*/ 1831 w 2324"/>
              <a:gd name="T67" fmla="*/ 0 h 1579"/>
              <a:gd name="T68" fmla="*/ 1888 w 2324"/>
              <a:gd name="T69" fmla="*/ 6 h 1579"/>
              <a:gd name="T70" fmla="*/ 1944 w 2324"/>
              <a:gd name="T71" fmla="*/ 6 h 1579"/>
              <a:gd name="T72" fmla="*/ 1995 w 2324"/>
              <a:gd name="T73" fmla="*/ 6 h 1579"/>
              <a:gd name="T74" fmla="*/ 2052 w 2324"/>
              <a:gd name="T75" fmla="*/ 6 h 1579"/>
              <a:gd name="T76" fmla="*/ 2109 w 2324"/>
              <a:gd name="T77" fmla="*/ 0 h 1579"/>
              <a:gd name="T78" fmla="*/ 2160 w 2324"/>
              <a:gd name="T79" fmla="*/ 6 h 1579"/>
              <a:gd name="T80" fmla="*/ 2216 w 2324"/>
              <a:gd name="T81" fmla="*/ 0 h 1579"/>
              <a:gd name="T82" fmla="*/ 2273 w 2324"/>
              <a:gd name="T83" fmla="*/ 0 h 1579"/>
              <a:gd name="T84" fmla="*/ 2324 w 2324"/>
              <a:gd name="T85" fmla="*/ 0 h 1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24" h="1579">
                <a:moveTo>
                  <a:pt x="0" y="1563"/>
                </a:moveTo>
                <a:lnTo>
                  <a:pt x="28" y="1563"/>
                </a:lnTo>
                <a:lnTo>
                  <a:pt x="56" y="1557"/>
                </a:lnTo>
                <a:lnTo>
                  <a:pt x="85" y="1552"/>
                </a:lnTo>
                <a:lnTo>
                  <a:pt x="113" y="1552"/>
                </a:lnTo>
                <a:lnTo>
                  <a:pt x="136" y="1541"/>
                </a:lnTo>
                <a:lnTo>
                  <a:pt x="164" y="1541"/>
                </a:lnTo>
                <a:lnTo>
                  <a:pt x="192" y="1541"/>
                </a:lnTo>
                <a:lnTo>
                  <a:pt x="221" y="1541"/>
                </a:lnTo>
                <a:lnTo>
                  <a:pt x="249" y="1541"/>
                </a:lnTo>
                <a:lnTo>
                  <a:pt x="277" y="1547"/>
                </a:lnTo>
                <a:lnTo>
                  <a:pt x="300" y="1557"/>
                </a:lnTo>
                <a:lnTo>
                  <a:pt x="328" y="1563"/>
                </a:lnTo>
                <a:lnTo>
                  <a:pt x="357" y="1579"/>
                </a:lnTo>
                <a:lnTo>
                  <a:pt x="385" y="1579"/>
                </a:lnTo>
                <a:lnTo>
                  <a:pt x="413" y="1573"/>
                </a:lnTo>
                <a:lnTo>
                  <a:pt x="436" y="1563"/>
                </a:lnTo>
                <a:lnTo>
                  <a:pt x="464" y="1547"/>
                </a:lnTo>
                <a:lnTo>
                  <a:pt x="493" y="1520"/>
                </a:lnTo>
                <a:lnTo>
                  <a:pt x="521" y="1478"/>
                </a:lnTo>
                <a:lnTo>
                  <a:pt x="550" y="1451"/>
                </a:lnTo>
                <a:lnTo>
                  <a:pt x="578" y="1414"/>
                </a:lnTo>
                <a:lnTo>
                  <a:pt x="601" y="1366"/>
                </a:lnTo>
                <a:lnTo>
                  <a:pt x="629" y="1302"/>
                </a:lnTo>
                <a:lnTo>
                  <a:pt x="657" y="1228"/>
                </a:lnTo>
                <a:lnTo>
                  <a:pt x="686" y="1148"/>
                </a:lnTo>
                <a:lnTo>
                  <a:pt x="714" y="1058"/>
                </a:lnTo>
                <a:lnTo>
                  <a:pt x="742" y="978"/>
                </a:lnTo>
                <a:lnTo>
                  <a:pt x="765" y="904"/>
                </a:lnTo>
                <a:lnTo>
                  <a:pt x="793" y="819"/>
                </a:lnTo>
                <a:lnTo>
                  <a:pt x="822" y="755"/>
                </a:lnTo>
                <a:lnTo>
                  <a:pt x="850" y="691"/>
                </a:lnTo>
                <a:lnTo>
                  <a:pt x="878" y="643"/>
                </a:lnTo>
                <a:lnTo>
                  <a:pt x="901" y="596"/>
                </a:lnTo>
                <a:lnTo>
                  <a:pt x="929" y="558"/>
                </a:lnTo>
                <a:lnTo>
                  <a:pt x="958" y="521"/>
                </a:lnTo>
                <a:lnTo>
                  <a:pt x="986" y="484"/>
                </a:lnTo>
                <a:lnTo>
                  <a:pt x="1014" y="441"/>
                </a:lnTo>
                <a:lnTo>
                  <a:pt x="1043" y="399"/>
                </a:lnTo>
                <a:lnTo>
                  <a:pt x="1065" y="362"/>
                </a:lnTo>
                <a:lnTo>
                  <a:pt x="1094" y="340"/>
                </a:lnTo>
                <a:lnTo>
                  <a:pt x="1122" y="324"/>
                </a:lnTo>
                <a:lnTo>
                  <a:pt x="1151" y="330"/>
                </a:lnTo>
                <a:lnTo>
                  <a:pt x="1179" y="340"/>
                </a:lnTo>
                <a:lnTo>
                  <a:pt x="1207" y="351"/>
                </a:lnTo>
                <a:lnTo>
                  <a:pt x="1230" y="351"/>
                </a:lnTo>
                <a:lnTo>
                  <a:pt x="1258" y="340"/>
                </a:lnTo>
                <a:lnTo>
                  <a:pt x="1287" y="314"/>
                </a:lnTo>
                <a:lnTo>
                  <a:pt x="1315" y="271"/>
                </a:lnTo>
                <a:lnTo>
                  <a:pt x="1343" y="208"/>
                </a:lnTo>
                <a:lnTo>
                  <a:pt x="1366" y="154"/>
                </a:lnTo>
                <a:lnTo>
                  <a:pt x="1394" y="112"/>
                </a:lnTo>
                <a:lnTo>
                  <a:pt x="1423" y="64"/>
                </a:lnTo>
                <a:lnTo>
                  <a:pt x="1451" y="38"/>
                </a:lnTo>
                <a:lnTo>
                  <a:pt x="1479" y="16"/>
                </a:lnTo>
                <a:lnTo>
                  <a:pt x="1508" y="6"/>
                </a:lnTo>
                <a:lnTo>
                  <a:pt x="1530" y="0"/>
                </a:lnTo>
                <a:lnTo>
                  <a:pt x="1559" y="0"/>
                </a:lnTo>
                <a:lnTo>
                  <a:pt x="1587" y="6"/>
                </a:lnTo>
                <a:lnTo>
                  <a:pt x="1615" y="6"/>
                </a:lnTo>
                <a:lnTo>
                  <a:pt x="1644" y="6"/>
                </a:lnTo>
                <a:lnTo>
                  <a:pt x="1666" y="6"/>
                </a:lnTo>
                <a:lnTo>
                  <a:pt x="1695" y="0"/>
                </a:lnTo>
                <a:lnTo>
                  <a:pt x="1723" y="0"/>
                </a:lnTo>
                <a:lnTo>
                  <a:pt x="1751" y="6"/>
                </a:lnTo>
                <a:lnTo>
                  <a:pt x="1780" y="0"/>
                </a:lnTo>
                <a:lnTo>
                  <a:pt x="1808" y="0"/>
                </a:lnTo>
                <a:lnTo>
                  <a:pt x="1831" y="0"/>
                </a:lnTo>
                <a:lnTo>
                  <a:pt x="1859" y="6"/>
                </a:lnTo>
                <a:lnTo>
                  <a:pt x="1888" y="6"/>
                </a:lnTo>
                <a:lnTo>
                  <a:pt x="1916" y="0"/>
                </a:lnTo>
                <a:lnTo>
                  <a:pt x="1944" y="6"/>
                </a:lnTo>
                <a:lnTo>
                  <a:pt x="1973" y="0"/>
                </a:lnTo>
                <a:lnTo>
                  <a:pt x="1995" y="6"/>
                </a:lnTo>
                <a:lnTo>
                  <a:pt x="2024" y="6"/>
                </a:lnTo>
                <a:lnTo>
                  <a:pt x="2052" y="6"/>
                </a:lnTo>
                <a:lnTo>
                  <a:pt x="2080" y="6"/>
                </a:lnTo>
                <a:lnTo>
                  <a:pt x="2109" y="0"/>
                </a:lnTo>
                <a:lnTo>
                  <a:pt x="2131" y="0"/>
                </a:lnTo>
                <a:lnTo>
                  <a:pt x="2160" y="6"/>
                </a:lnTo>
                <a:lnTo>
                  <a:pt x="2188" y="0"/>
                </a:lnTo>
                <a:lnTo>
                  <a:pt x="2216" y="0"/>
                </a:lnTo>
                <a:lnTo>
                  <a:pt x="2245" y="0"/>
                </a:lnTo>
                <a:lnTo>
                  <a:pt x="2273" y="0"/>
                </a:lnTo>
                <a:lnTo>
                  <a:pt x="2296" y="0"/>
                </a:lnTo>
                <a:lnTo>
                  <a:pt x="2324" y="0"/>
                </a:lnTo>
              </a:path>
            </a:pathLst>
          </a:custGeom>
          <a:noFill/>
          <a:ln w="25400">
            <a:solidFill>
              <a:srgbClr val="BF00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40" name="Line 80"/>
          <p:cNvSpPr>
            <a:spLocks noChangeShapeType="1"/>
          </p:cNvSpPr>
          <p:nvPr/>
        </p:nvSpPr>
        <p:spPr bwMode="auto">
          <a:xfrm flipH="1">
            <a:off x="6972300" y="6510338"/>
            <a:ext cx="273050" cy="34925"/>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41" name="Text Box 81"/>
          <p:cNvSpPr txBox="1">
            <a:spLocks noChangeArrowheads="1"/>
          </p:cNvSpPr>
          <p:nvPr/>
        </p:nvSpPr>
        <p:spPr bwMode="auto">
          <a:xfrm>
            <a:off x="7300913" y="6396038"/>
            <a:ext cx="1619250" cy="212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400">
                <a:solidFill>
                  <a:srgbClr val="000000"/>
                </a:solidFill>
                <a:latin typeface="Times New Roman" pitchFamily="18" charset="0"/>
                <a:cs typeface="+mn-cs"/>
              </a:rPr>
              <a:t>Hand at rest</a:t>
            </a:r>
          </a:p>
        </p:txBody>
      </p:sp>
      <p:sp>
        <p:nvSpPr>
          <p:cNvPr id="245842" name="Text Box 82"/>
          <p:cNvSpPr txBox="1">
            <a:spLocks noChangeArrowheads="1"/>
          </p:cNvSpPr>
          <p:nvPr/>
        </p:nvSpPr>
        <p:spPr bwMode="auto">
          <a:xfrm>
            <a:off x="7577138" y="5969000"/>
            <a:ext cx="1408112" cy="425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400">
                <a:solidFill>
                  <a:srgbClr val="000000"/>
                </a:solidFill>
                <a:latin typeface="Times New Roman" pitchFamily="18" charset="0"/>
                <a:cs typeface="+mn-cs"/>
              </a:rPr>
              <a:t>Hand moving above holster</a:t>
            </a:r>
          </a:p>
        </p:txBody>
      </p:sp>
      <p:sp>
        <p:nvSpPr>
          <p:cNvPr id="245843" name="Line 83"/>
          <p:cNvSpPr>
            <a:spLocks noChangeShapeType="1"/>
          </p:cNvSpPr>
          <p:nvPr/>
        </p:nvSpPr>
        <p:spPr bwMode="auto">
          <a:xfrm flipH="1" flipV="1">
            <a:off x="7229475" y="5946775"/>
            <a:ext cx="239713" cy="201613"/>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44" name="Line 84"/>
          <p:cNvSpPr>
            <a:spLocks noChangeShapeType="1"/>
          </p:cNvSpPr>
          <p:nvPr/>
        </p:nvSpPr>
        <p:spPr bwMode="auto">
          <a:xfrm flipH="1" flipV="1">
            <a:off x="7534275" y="5013325"/>
            <a:ext cx="180975" cy="517525"/>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45" name="Text Box 85"/>
          <p:cNvSpPr txBox="1">
            <a:spLocks noChangeArrowheads="1"/>
          </p:cNvSpPr>
          <p:nvPr/>
        </p:nvSpPr>
        <p:spPr bwMode="auto">
          <a:xfrm>
            <a:off x="7758113" y="5518150"/>
            <a:ext cx="1357312" cy="425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400">
                <a:solidFill>
                  <a:srgbClr val="000000"/>
                </a:solidFill>
                <a:latin typeface="Times New Roman" pitchFamily="18" charset="0"/>
                <a:cs typeface="+mn-cs"/>
              </a:rPr>
              <a:t>Hand moving down to grasp gun</a:t>
            </a:r>
          </a:p>
        </p:txBody>
      </p:sp>
      <p:sp>
        <p:nvSpPr>
          <p:cNvPr id="245846" name="Line 86"/>
          <p:cNvSpPr>
            <a:spLocks noChangeShapeType="1"/>
          </p:cNvSpPr>
          <p:nvPr/>
        </p:nvSpPr>
        <p:spPr bwMode="auto">
          <a:xfrm flipH="1" flipV="1">
            <a:off x="7716838" y="4781550"/>
            <a:ext cx="153987" cy="230188"/>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sp>
        <p:nvSpPr>
          <p:cNvPr id="245847" name="Text Box 87"/>
          <p:cNvSpPr txBox="1">
            <a:spLocks noChangeArrowheads="1"/>
          </p:cNvSpPr>
          <p:nvPr/>
        </p:nvSpPr>
        <p:spPr bwMode="auto">
          <a:xfrm>
            <a:off x="7912100" y="5027613"/>
            <a:ext cx="1412875" cy="425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400">
                <a:solidFill>
                  <a:srgbClr val="000000"/>
                </a:solidFill>
                <a:latin typeface="Times New Roman" pitchFamily="18" charset="0"/>
                <a:cs typeface="+mn-cs"/>
              </a:rPr>
              <a:t>Hand moving to shoulder level</a:t>
            </a:r>
          </a:p>
        </p:txBody>
      </p:sp>
      <p:sp>
        <p:nvSpPr>
          <p:cNvPr id="245848" name="Text Box 88"/>
          <p:cNvSpPr txBox="1">
            <a:spLocks noChangeArrowheads="1"/>
          </p:cNvSpPr>
          <p:nvPr/>
        </p:nvSpPr>
        <p:spPr bwMode="auto">
          <a:xfrm>
            <a:off x="8367713" y="4492625"/>
            <a:ext cx="747712"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1400">
                <a:solidFill>
                  <a:srgbClr val="000000"/>
                </a:solidFill>
                <a:latin typeface="Times New Roman" pitchFamily="18" charset="0"/>
                <a:cs typeface="+mn-cs"/>
              </a:rPr>
              <a:t>Steady pointing</a:t>
            </a:r>
          </a:p>
        </p:txBody>
      </p:sp>
      <p:sp>
        <p:nvSpPr>
          <p:cNvPr id="245849" name="Line 89"/>
          <p:cNvSpPr>
            <a:spLocks noChangeShapeType="1"/>
          </p:cNvSpPr>
          <p:nvPr/>
        </p:nvSpPr>
        <p:spPr bwMode="auto">
          <a:xfrm flipH="1" flipV="1">
            <a:off x="8080375" y="4510088"/>
            <a:ext cx="211138" cy="201612"/>
          </a:xfrm>
          <a:prstGeom prst="line">
            <a:avLst/>
          </a:prstGeom>
          <a:noFill/>
          <a:ln w="3175">
            <a:solidFill>
              <a:srgbClr val="333333"/>
            </a:solidFill>
            <a:round/>
            <a:headEnd/>
            <a:tailEnd type="stealth"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eaLnBrk="0" hangingPunct="0">
              <a:defRPr/>
            </a:pPr>
            <a:endParaRPr lang="en-US" sz="2800">
              <a:solidFill>
                <a:srgbClr val="000000"/>
              </a:solidFill>
              <a:latin typeface="Times New Roman" pitchFamily="18" charset="0"/>
              <a:cs typeface="+mn-cs"/>
            </a:endParaRPr>
          </a:p>
        </p:txBody>
      </p:sp>
      <p:pic>
        <p:nvPicPr>
          <p:cNvPr id="44122" name="Picture 90" descr="C:\Documents and Settings\eamonn\Desktop\Microsoft\ann_nogun.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 y="1290638"/>
            <a:ext cx="6048375"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123" name="Picture 91" descr="C:\Documents and Settings\eamonn\Desktop\Microsoft\ann_gun.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 y="4057650"/>
            <a:ext cx="6272213" cy="2509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53" name="Rectangle 93"/>
          <p:cNvSpPr>
            <a:spLocks noChangeArrowheads="1"/>
          </p:cNvSpPr>
          <p:nvPr/>
        </p:nvSpPr>
        <p:spPr bwMode="auto">
          <a:xfrm>
            <a:off x="9525" y="3695700"/>
            <a:ext cx="9144000" cy="206375"/>
          </a:xfrm>
          <a:prstGeom prst="rect">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defRPr/>
            </a:pPr>
            <a:endParaRPr lang="en-US" sz="2800">
              <a:solidFill>
                <a:srgbClr val="000000"/>
              </a:solidFill>
              <a:latin typeface="Times New Roman" pitchFamily="18" charset="0"/>
              <a:cs typeface="+mn-cs"/>
            </a:endParaRPr>
          </a:p>
        </p:txBody>
      </p:sp>
      <p:sp>
        <p:nvSpPr>
          <p:cNvPr id="245854" name="Text Box 94"/>
          <p:cNvSpPr txBox="1">
            <a:spLocks noChangeArrowheads="1"/>
          </p:cNvSpPr>
          <p:nvPr/>
        </p:nvSpPr>
        <p:spPr bwMode="auto">
          <a:xfrm>
            <a:off x="5256213" y="2997200"/>
            <a:ext cx="690562"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2000" b="1">
                <a:solidFill>
                  <a:srgbClr val="000000"/>
                </a:solidFill>
                <a:latin typeface="Times New Roman" pitchFamily="18" charset="0"/>
                <a:cs typeface="+mn-cs"/>
              </a:rPr>
              <a:t>Point</a:t>
            </a:r>
          </a:p>
        </p:txBody>
      </p:sp>
      <p:sp>
        <p:nvSpPr>
          <p:cNvPr id="245855" name="Text Box 95"/>
          <p:cNvSpPr txBox="1">
            <a:spLocks noChangeArrowheads="1"/>
          </p:cNvSpPr>
          <p:nvPr/>
        </p:nvSpPr>
        <p:spPr bwMode="auto">
          <a:xfrm>
            <a:off x="5135563" y="5749925"/>
            <a:ext cx="14065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spAutoFit/>
          </a:bodyPr>
          <a:lstStyle/>
          <a:p>
            <a:pPr>
              <a:defRPr/>
            </a:pPr>
            <a:r>
              <a:rPr lang="en-US" sz="2000" b="1">
                <a:solidFill>
                  <a:srgbClr val="000000"/>
                </a:solidFill>
                <a:latin typeface="Times New Roman" pitchFamily="18" charset="0"/>
                <a:cs typeface="+mn-cs"/>
              </a:rPr>
              <a:t>Gun-Draw</a:t>
            </a:r>
          </a:p>
        </p:txBody>
      </p:sp>
      <p:sp>
        <p:nvSpPr>
          <p:cNvPr id="44128" name="Slide Number Placeholder 2"/>
          <p:cNvSpPr>
            <a:spLocks noGrp="1"/>
          </p:cNvSpPr>
          <p:nvPr>
            <p:ph type="sldNum" sz="quarter" idx="12"/>
          </p:nvPr>
        </p:nvSpPr>
        <p:spPr>
          <a:noFill/>
        </p:spPr>
        <p:txBody>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fld id="{8CBD84ED-1097-4E49-9718-EE3BF1F37773}" type="slidenum">
              <a:rPr lang="en-US" altLang="en-US" smtClean="0">
                <a:solidFill>
                  <a:srgbClr val="000000"/>
                </a:solidFill>
              </a:rPr>
              <a:pPr eaLnBrk="1" hangingPunct="1"/>
              <a:t>21</a:t>
            </a:fld>
            <a:endParaRPr lang="en-US" altLang="en-US">
              <a:solidFill>
                <a:srgbClr val="000000"/>
              </a:solidFill>
            </a:endParaRPr>
          </a:p>
        </p:txBody>
      </p:sp>
      <p:sp>
        <p:nvSpPr>
          <p:cNvPr id="44129" name="Oval 1"/>
          <p:cNvSpPr>
            <a:spLocks noChangeArrowheads="1"/>
          </p:cNvSpPr>
          <p:nvPr/>
        </p:nvSpPr>
        <p:spPr bwMode="auto">
          <a:xfrm>
            <a:off x="6924675" y="620713"/>
            <a:ext cx="955675" cy="1241425"/>
          </a:xfrm>
          <a:prstGeom prst="ellipse">
            <a:avLst/>
          </a:prstGeom>
          <a:solidFill>
            <a:schemeClr val="accent1">
              <a:alpha val="12157"/>
            </a:schemeClr>
          </a:solidFill>
          <a:ln w="9525" algn="ctr">
            <a:solidFill>
              <a:schemeClr val="tx2"/>
            </a:solidFill>
            <a:round/>
            <a:headEnd/>
            <a:tailEnd/>
          </a:ln>
        </p:spPr>
        <p:txBody>
          <a:bodyPr wrap="none"/>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algn="ctr"/>
            <a:endParaRPr lang="en-US" altLang="en-US" sz="2800">
              <a:latin typeface="Times New Roman" pitchFamily="18" charset="0"/>
            </a:endParaRPr>
          </a:p>
        </p:txBody>
      </p:sp>
      <p:sp>
        <p:nvSpPr>
          <p:cNvPr id="44130" name="Oval 97"/>
          <p:cNvSpPr>
            <a:spLocks noChangeArrowheads="1"/>
          </p:cNvSpPr>
          <p:nvPr/>
        </p:nvSpPr>
        <p:spPr bwMode="auto">
          <a:xfrm>
            <a:off x="7107238" y="3857625"/>
            <a:ext cx="955675" cy="1241425"/>
          </a:xfrm>
          <a:prstGeom prst="ellipse">
            <a:avLst/>
          </a:prstGeom>
          <a:solidFill>
            <a:schemeClr val="accent1">
              <a:alpha val="12157"/>
            </a:schemeClr>
          </a:solidFill>
          <a:ln w="9525" algn="ctr">
            <a:solidFill>
              <a:schemeClr val="tx2"/>
            </a:solidFill>
            <a:round/>
            <a:headEnd/>
            <a:tailEnd/>
          </a:ln>
        </p:spPr>
        <p:txBody>
          <a:bodyPr wrap="none"/>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algn="ctr"/>
            <a:endParaRPr lang="en-US" altLang="en-US" sz="2800">
              <a:latin typeface="Times New Roman" pitchFamily="18" charset="0"/>
            </a:endParaRPr>
          </a:p>
        </p:txBody>
      </p:sp>
      <p:grpSp>
        <p:nvGrpSpPr>
          <p:cNvPr id="99" name="Group 98"/>
          <p:cNvGrpSpPr/>
          <p:nvPr/>
        </p:nvGrpSpPr>
        <p:grpSpPr>
          <a:xfrm>
            <a:off x="52242" y="5813888"/>
            <a:ext cx="1003544" cy="993508"/>
            <a:chOff x="1693381" y="4398972"/>
            <a:chExt cx="1003544" cy="993508"/>
          </a:xfrm>
        </p:grpSpPr>
        <p:pic>
          <p:nvPicPr>
            <p:cNvPr id="100" name="Picture 99"/>
            <p:cNvPicPr>
              <a:picLocks noChangeAspect="1"/>
            </p:cNvPicPr>
            <p:nvPr/>
          </p:nvPicPr>
          <p:blipFill>
            <a:blip r:embed="rId5"/>
            <a:stretch>
              <a:fillRect/>
            </a:stretch>
          </p:blipFill>
          <p:spPr>
            <a:xfrm>
              <a:off x="1693381" y="4398972"/>
              <a:ext cx="1003544" cy="993508"/>
            </a:xfrm>
            <a:prstGeom prst="rect">
              <a:avLst/>
            </a:prstGeom>
          </p:spPr>
        </p:pic>
        <p:sp>
          <p:nvSpPr>
            <p:cNvPr id="101" name="TextBox 100"/>
            <p:cNvSpPr txBox="1"/>
            <p:nvPr/>
          </p:nvSpPr>
          <p:spPr>
            <a:xfrm>
              <a:off x="1820947" y="4723117"/>
              <a:ext cx="779893" cy="369332"/>
            </a:xfrm>
            <a:prstGeom prst="rect">
              <a:avLst/>
            </a:prstGeom>
            <a:noFill/>
          </p:spPr>
          <p:txBody>
            <a:bodyPr wrap="none" rtlCol="0">
              <a:spAutoFit/>
            </a:bodyPr>
            <a:lstStyle/>
            <a:p>
              <a:r>
                <a:rPr lang="en-US" b="1" i="1" dirty="0">
                  <a:latin typeface="Gill Sans"/>
                  <a:cs typeface="Gill Sans"/>
                </a:rPr>
                <a:t>Time</a:t>
              </a:r>
            </a:p>
          </p:txBody>
        </p:sp>
      </p:grpSp>
      <p:sp>
        <p:nvSpPr>
          <p:cNvPr id="2" name="Footer Placeholder 1">
            <a:extLst>
              <a:ext uri="{FF2B5EF4-FFF2-40B4-BE49-F238E27FC236}">
                <a16:creationId xmlns:a16="http://schemas.microsoft.com/office/drawing/2014/main" id="{24C242BC-988A-4854-9E00-F4720CD9730C}"/>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389310401"/>
      </p:ext>
    </p:extLst>
  </p:cSld>
  <p:clrMapOvr>
    <a:masterClrMapping/>
  </p:clrMapOvr>
  <p:transition spd="slow"/>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p:cNvSpPr>
            <a:spLocks noGrp="1"/>
          </p:cNvSpPr>
          <p:nvPr>
            <p:ph type="title"/>
          </p:nvPr>
        </p:nvSpPr>
        <p:spPr/>
        <p:txBody>
          <a:bodyPr>
            <a:normAutofit fontScale="90000"/>
          </a:bodyPr>
          <a:lstStyle/>
          <a:p>
            <a:pPr algn="l"/>
            <a:r>
              <a:rPr lang="en-US" altLang="en-US" sz="3600" dirty="0"/>
              <a:t>Similarity Search via </a:t>
            </a:r>
            <a:br>
              <a:rPr lang="en-US" altLang="en-US" dirty="0"/>
            </a:br>
            <a:r>
              <a:rPr lang="en-US" altLang="en-US" sz="4400" dirty="0"/>
              <a:t>Serial Scan</a:t>
            </a:r>
            <a:endParaRPr lang="en-US" altLang="en-US" dirty="0"/>
          </a:p>
        </p:txBody>
      </p:sp>
      <p:sp>
        <p:nvSpPr>
          <p:cNvPr id="58371" name="Content Placeholder 2"/>
          <p:cNvSpPr>
            <a:spLocks noGrp="1"/>
          </p:cNvSpPr>
          <p:nvPr>
            <p:ph idx="1"/>
          </p:nvPr>
        </p:nvSpPr>
        <p:spPr/>
        <p:txBody>
          <a:bodyPr/>
          <a:lstStyle/>
          <a:p>
            <a:endParaRPr lang="en-US" altLang="en-US" i="1" dirty="0"/>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75C071-6BC6-4171-A722-A3B6408165E6}"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18" name="Oval 17"/>
          <p:cNvSpPr/>
          <p:nvPr/>
        </p:nvSpPr>
        <p:spPr>
          <a:xfrm>
            <a:off x="2978724" y="5227357"/>
            <a:ext cx="3267711" cy="440075"/>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Oval 25"/>
          <p:cNvSpPr/>
          <p:nvPr/>
        </p:nvSpPr>
        <p:spPr>
          <a:xfrm>
            <a:off x="33874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p:cNvSpPr/>
          <p:nvPr/>
        </p:nvSpPr>
        <p:spPr>
          <a:xfrm>
            <a:off x="3596639" y="549898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p:cNvSpPr/>
          <p:nvPr/>
        </p:nvSpPr>
        <p:spPr>
          <a:xfrm>
            <a:off x="38486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p:cNvSpPr/>
          <p:nvPr/>
        </p:nvSpPr>
        <p:spPr>
          <a:xfrm>
            <a:off x="510984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Oval 31"/>
          <p:cNvSpPr/>
          <p:nvPr/>
        </p:nvSpPr>
        <p:spPr>
          <a:xfrm>
            <a:off x="5284816" y="5464760"/>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Oval 32"/>
          <p:cNvSpPr/>
          <p:nvPr/>
        </p:nvSpPr>
        <p:spPr>
          <a:xfrm>
            <a:off x="564919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Oval 33"/>
          <p:cNvSpPr/>
          <p:nvPr/>
        </p:nvSpPr>
        <p:spPr>
          <a:xfrm>
            <a:off x="5479432" y="534253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Oval 34"/>
          <p:cNvSpPr/>
          <p:nvPr/>
        </p:nvSpPr>
        <p:spPr>
          <a:xfrm>
            <a:off x="5777347" y="537321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Oval 35"/>
          <p:cNvSpPr/>
          <p:nvPr/>
        </p:nvSpPr>
        <p:spPr>
          <a:xfrm>
            <a:off x="4162286" y="5344977"/>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Oval 38"/>
          <p:cNvSpPr/>
          <p:nvPr/>
        </p:nvSpPr>
        <p:spPr>
          <a:xfrm>
            <a:off x="4490590" y="542418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Oval 39"/>
          <p:cNvSpPr/>
          <p:nvPr/>
        </p:nvSpPr>
        <p:spPr>
          <a:xfrm>
            <a:off x="4695242" y="541485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Oval 28"/>
          <p:cNvSpPr/>
          <p:nvPr/>
        </p:nvSpPr>
        <p:spPr>
          <a:xfrm>
            <a:off x="4259048" y="5505129"/>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Oval 29"/>
          <p:cNvSpPr/>
          <p:nvPr/>
        </p:nvSpPr>
        <p:spPr>
          <a:xfrm>
            <a:off x="5004550" y="533794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Footer Placeholder 1">
            <a:extLst>
              <a:ext uri="{FF2B5EF4-FFF2-40B4-BE49-F238E27FC236}">
                <a16:creationId xmlns:a16="http://schemas.microsoft.com/office/drawing/2014/main" id="{DB6B3D99-7557-45D5-B1B8-3377D7D72746}"/>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70817092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p:cNvSpPr>
            <a:spLocks noGrp="1"/>
          </p:cNvSpPr>
          <p:nvPr>
            <p:ph type="title"/>
          </p:nvPr>
        </p:nvSpPr>
        <p:spPr/>
        <p:txBody>
          <a:bodyPr>
            <a:noAutofit/>
          </a:bodyPr>
          <a:lstStyle/>
          <a:p>
            <a:pPr algn="l"/>
            <a:r>
              <a:rPr lang="en-US" altLang="en-US" sz="3200" dirty="0"/>
              <a:t>Similarity Search via </a:t>
            </a:r>
            <a:br>
              <a:rPr lang="en-US" altLang="en-US" sz="3200" dirty="0"/>
            </a:br>
            <a:r>
              <a:rPr lang="en-US" altLang="en-US" dirty="0"/>
              <a:t>Serial Scan</a:t>
            </a:r>
            <a:endParaRPr lang="en-US" altLang="en-US" sz="3200" dirty="0"/>
          </a:p>
        </p:txBody>
      </p:sp>
      <p:sp>
        <p:nvSpPr>
          <p:cNvPr id="58371" name="Content Placeholder 2"/>
          <p:cNvSpPr>
            <a:spLocks noGrp="1"/>
          </p:cNvSpPr>
          <p:nvPr>
            <p:ph idx="1"/>
          </p:nvPr>
        </p:nvSpPr>
        <p:spPr/>
        <p:txBody>
          <a:bodyPr/>
          <a:lstStyle/>
          <a:p>
            <a:endParaRPr lang="en-US" altLang="en-US" i="1" dirty="0"/>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75C071-6BC6-4171-A722-A3B6408165E6}"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18" name="Oval 17"/>
          <p:cNvSpPr/>
          <p:nvPr/>
        </p:nvSpPr>
        <p:spPr>
          <a:xfrm>
            <a:off x="2978724" y="5227357"/>
            <a:ext cx="3267711" cy="440075"/>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Oval 25"/>
          <p:cNvSpPr/>
          <p:nvPr/>
        </p:nvSpPr>
        <p:spPr>
          <a:xfrm>
            <a:off x="33874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p:cNvSpPr/>
          <p:nvPr/>
        </p:nvSpPr>
        <p:spPr>
          <a:xfrm>
            <a:off x="3596639" y="549898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p:cNvSpPr/>
          <p:nvPr/>
        </p:nvSpPr>
        <p:spPr>
          <a:xfrm>
            <a:off x="38486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p:cNvSpPr/>
          <p:nvPr/>
        </p:nvSpPr>
        <p:spPr>
          <a:xfrm>
            <a:off x="510984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Oval 31"/>
          <p:cNvSpPr/>
          <p:nvPr/>
        </p:nvSpPr>
        <p:spPr>
          <a:xfrm>
            <a:off x="5284816" y="5464760"/>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Oval 32"/>
          <p:cNvSpPr/>
          <p:nvPr/>
        </p:nvSpPr>
        <p:spPr>
          <a:xfrm>
            <a:off x="564919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Oval 33"/>
          <p:cNvSpPr/>
          <p:nvPr/>
        </p:nvSpPr>
        <p:spPr>
          <a:xfrm>
            <a:off x="5479432" y="534253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Oval 34"/>
          <p:cNvSpPr/>
          <p:nvPr/>
        </p:nvSpPr>
        <p:spPr>
          <a:xfrm>
            <a:off x="5777347" y="537321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Oval 35"/>
          <p:cNvSpPr/>
          <p:nvPr/>
        </p:nvSpPr>
        <p:spPr>
          <a:xfrm>
            <a:off x="4162286" y="5344977"/>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Oval 38"/>
          <p:cNvSpPr/>
          <p:nvPr/>
        </p:nvSpPr>
        <p:spPr>
          <a:xfrm>
            <a:off x="4490590" y="542418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Oval 39"/>
          <p:cNvSpPr/>
          <p:nvPr/>
        </p:nvSpPr>
        <p:spPr>
          <a:xfrm>
            <a:off x="4695242" y="541485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Oval 28"/>
          <p:cNvSpPr/>
          <p:nvPr/>
        </p:nvSpPr>
        <p:spPr>
          <a:xfrm>
            <a:off x="4259048" y="5505129"/>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Oval 29"/>
          <p:cNvSpPr/>
          <p:nvPr/>
        </p:nvSpPr>
        <p:spPr>
          <a:xfrm>
            <a:off x="5004550" y="533794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 name="Straight Connector 2"/>
          <p:cNvCxnSpPr/>
          <p:nvPr/>
        </p:nvCxnSpPr>
        <p:spPr>
          <a:xfrm flipH="1">
            <a:off x="2784025" y="5159826"/>
            <a:ext cx="440871" cy="572919"/>
          </a:xfrm>
          <a:prstGeom prst="line">
            <a:avLst/>
          </a:prstGeom>
          <a:ln w="2540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4466548" y="5397047"/>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Oval 23"/>
          <p:cNvSpPr/>
          <p:nvPr/>
        </p:nvSpPr>
        <p:spPr>
          <a:xfrm>
            <a:off x="4659555" y="5386409"/>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Oval 24"/>
          <p:cNvSpPr/>
          <p:nvPr/>
        </p:nvSpPr>
        <p:spPr>
          <a:xfrm>
            <a:off x="4650364" y="2688111"/>
            <a:ext cx="109205" cy="99440"/>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 name="Footer Placeholder 1">
            <a:extLst>
              <a:ext uri="{FF2B5EF4-FFF2-40B4-BE49-F238E27FC236}">
                <a16:creationId xmlns:a16="http://schemas.microsoft.com/office/drawing/2014/main" id="{5C09DD15-C4CC-4881-A4F9-1F3416E4C433}"/>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3924743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1.94444E-6 4.44444E-6 L 0.35712 0.00069 " pathEditMode="relative" rAng="0" ptsTypes="AA">
                                      <p:cBhvr>
                                        <p:cTn id="6" dur="12000" fill="hold"/>
                                        <p:tgtEl>
                                          <p:spTgt spid="3"/>
                                        </p:tgtEl>
                                        <p:attrNameLst>
                                          <p:attrName>ppt_x</p:attrName>
                                          <p:attrName>ppt_y</p:attrName>
                                        </p:attrNameLst>
                                      </p:cBhvr>
                                      <p:rCtr x="17847" y="23"/>
                                    </p:animMotion>
                                  </p:childTnLst>
                                </p:cTn>
                              </p:par>
                              <p:par>
                                <p:cTn id="7" presetID="53" presetClass="entr" presetSubtype="16" fill="hold" grpId="0" nodeType="withEffect">
                                  <p:stCondLst>
                                    <p:cond delay="5500"/>
                                  </p:stCondLst>
                                  <p:childTnLst>
                                    <p:set>
                                      <p:cBhvr>
                                        <p:cTn id="8" dur="1" fill="hold">
                                          <p:stCondLst>
                                            <p:cond delay="0"/>
                                          </p:stCondLst>
                                        </p:cTn>
                                        <p:tgtEl>
                                          <p:spTgt spid="23"/>
                                        </p:tgtEl>
                                        <p:attrNameLst>
                                          <p:attrName>style.visibility</p:attrName>
                                        </p:attrNameLst>
                                      </p:cBhvr>
                                      <p:to>
                                        <p:strVal val="visible"/>
                                      </p:to>
                                    </p:set>
                                    <p:anim calcmode="lin" valueType="num">
                                      <p:cBhvr>
                                        <p:cTn id="9" dur="500" fill="hold"/>
                                        <p:tgtEl>
                                          <p:spTgt spid="23"/>
                                        </p:tgtEl>
                                        <p:attrNameLst>
                                          <p:attrName>ppt_w</p:attrName>
                                        </p:attrNameLst>
                                      </p:cBhvr>
                                      <p:tavLst>
                                        <p:tav tm="0">
                                          <p:val>
                                            <p:fltVal val="0"/>
                                          </p:val>
                                        </p:tav>
                                        <p:tav tm="100000">
                                          <p:val>
                                            <p:strVal val="#ppt_w"/>
                                          </p:val>
                                        </p:tav>
                                      </p:tavLst>
                                    </p:anim>
                                    <p:anim calcmode="lin" valueType="num">
                                      <p:cBhvr>
                                        <p:cTn id="10" dur="500" fill="hold"/>
                                        <p:tgtEl>
                                          <p:spTgt spid="23"/>
                                        </p:tgtEl>
                                        <p:attrNameLst>
                                          <p:attrName>ppt_h</p:attrName>
                                        </p:attrNameLst>
                                      </p:cBhvr>
                                      <p:tavLst>
                                        <p:tav tm="0">
                                          <p:val>
                                            <p:fltVal val="0"/>
                                          </p:val>
                                        </p:tav>
                                        <p:tav tm="100000">
                                          <p:val>
                                            <p:strVal val="#ppt_h"/>
                                          </p:val>
                                        </p:tav>
                                      </p:tavLst>
                                    </p:anim>
                                    <p:animEffect transition="in" filter="fade">
                                      <p:cBhvr>
                                        <p:cTn id="11" dur="500"/>
                                        <p:tgtEl>
                                          <p:spTgt spid="23"/>
                                        </p:tgtEl>
                                      </p:cBhvr>
                                    </p:animEffect>
                                  </p:childTnLst>
                                </p:cTn>
                              </p:par>
                              <p:par>
                                <p:cTn id="12" presetID="53" presetClass="entr" presetSubtype="16" fill="hold" grpId="0" nodeType="withEffect">
                                  <p:stCondLst>
                                    <p:cond delay="5750"/>
                                  </p:stCondLst>
                                  <p:childTnLst>
                                    <p:set>
                                      <p:cBhvr>
                                        <p:cTn id="13" dur="1" fill="hold">
                                          <p:stCondLst>
                                            <p:cond delay="0"/>
                                          </p:stCondLst>
                                        </p:cTn>
                                        <p:tgtEl>
                                          <p:spTgt spid="24"/>
                                        </p:tgtEl>
                                        <p:attrNameLst>
                                          <p:attrName>style.visibility</p:attrName>
                                        </p:attrNameLst>
                                      </p:cBhvr>
                                      <p:to>
                                        <p:strVal val="visible"/>
                                      </p:to>
                                    </p:set>
                                    <p:anim calcmode="lin" valueType="num">
                                      <p:cBhvr>
                                        <p:cTn id="14" dur="500" fill="hold"/>
                                        <p:tgtEl>
                                          <p:spTgt spid="24"/>
                                        </p:tgtEl>
                                        <p:attrNameLst>
                                          <p:attrName>ppt_w</p:attrName>
                                        </p:attrNameLst>
                                      </p:cBhvr>
                                      <p:tavLst>
                                        <p:tav tm="0">
                                          <p:val>
                                            <p:fltVal val="0"/>
                                          </p:val>
                                        </p:tav>
                                        <p:tav tm="100000">
                                          <p:val>
                                            <p:strVal val="#ppt_w"/>
                                          </p:val>
                                        </p:tav>
                                      </p:tavLst>
                                    </p:anim>
                                    <p:anim calcmode="lin" valueType="num">
                                      <p:cBhvr>
                                        <p:cTn id="15" dur="500" fill="hold"/>
                                        <p:tgtEl>
                                          <p:spTgt spid="24"/>
                                        </p:tgtEl>
                                        <p:attrNameLst>
                                          <p:attrName>ppt_h</p:attrName>
                                        </p:attrNameLst>
                                      </p:cBhvr>
                                      <p:tavLst>
                                        <p:tav tm="0">
                                          <p:val>
                                            <p:fltVal val="0"/>
                                          </p:val>
                                        </p:tav>
                                        <p:tav tm="100000">
                                          <p:val>
                                            <p:strVal val="#ppt_h"/>
                                          </p:val>
                                        </p:tav>
                                      </p:tavLst>
                                    </p:anim>
                                    <p:animEffect transition="in" filter="fade">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p:cNvSpPr>
            <a:spLocks noGrp="1"/>
          </p:cNvSpPr>
          <p:nvPr>
            <p:ph type="title"/>
          </p:nvPr>
        </p:nvSpPr>
        <p:spPr/>
        <p:txBody>
          <a:bodyPr>
            <a:noAutofit/>
          </a:bodyPr>
          <a:lstStyle/>
          <a:p>
            <a:pPr algn="l"/>
            <a:r>
              <a:rPr lang="en-US" altLang="en-US" sz="3200" dirty="0"/>
              <a:t>Similarity Search via </a:t>
            </a:r>
            <a:br>
              <a:rPr lang="en-US" altLang="en-US" sz="3200" dirty="0"/>
            </a:br>
            <a:r>
              <a:rPr lang="en-US" altLang="en-US" dirty="0"/>
              <a:t>Serial Scan</a:t>
            </a:r>
            <a:endParaRPr lang="en-US" altLang="en-US" sz="3200" dirty="0"/>
          </a:p>
        </p:txBody>
      </p:sp>
      <p:sp>
        <p:nvSpPr>
          <p:cNvPr id="58371" name="Content Placeholder 2"/>
          <p:cNvSpPr>
            <a:spLocks noGrp="1"/>
          </p:cNvSpPr>
          <p:nvPr>
            <p:ph idx="1"/>
          </p:nvPr>
        </p:nvSpPr>
        <p:spPr/>
        <p:txBody>
          <a:bodyPr/>
          <a:lstStyle/>
          <a:p>
            <a:endParaRPr lang="en-US" altLang="en-US" i="1" dirty="0"/>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75C071-6BC6-4171-A722-A3B6408165E6}"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18" name="Oval 17"/>
          <p:cNvSpPr/>
          <p:nvPr/>
        </p:nvSpPr>
        <p:spPr>
          <a:xfrm>
            <a:off x="2978724" y="5227357"/>
            <a:ext cx="3267711" cy="440075"/>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Oval 25"/>
          <p:cNvSpPr/>
          <p:nvPr/>
        </p:nvSpPr>
        <p:spPr>
          <a:xfrm>
            <a:off x="33874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p:cNvSpPr/>
          <p:nvPr/>
        </p:nvSpPr>
        <p:spPr>
          <a:xfrm>
            <a:off x="3596639" y="549898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p:cNvSpPr/>
          <p:nvPr/>
        </p:nvSpPr>
        <p:spPr>
          <a:xfrm>
            <a:off x="38486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p:cNvSpPr/>
          <p:nvPr/>
        </p:nvSpPr>
        <p:spPr>
          <a:xfrm>
            <a:off x="510984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Oval 31"/>
          <p:cNvSpPr/>
          <p:nvPr/>
        </p:nvSpPr>
        <p:spPr>
          <a:xfrm>
            <a:off x="5284816" y="5464760"/>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Oval 32"/>
          <p:cNvSpPr/>
          <p:nvPr/>
        </p:nvSpPr>
        <p:spPr>
          <a:xfrm>
            <a:off x="564919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Oval 33"/>
          <p:cNvSpPr/>
          <p:nvPr/>
        </p:nvSpPr>
        <p:spPr>
          <a:xfrm>
            <a:off x="5479432" y="534253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Oval 34"/>
          <p:cNvSpPr/>
          <p:nvPr/>
        </p:nvSpPr>
        <p:spPr>
          <a:xfrm>
            <a:off x="5777347" y="537321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Oval 35"/>
          <p:cNvSpPr/>
          <p:nvPr/>
        </p:nvSpPr>
        <p:spPr>
          <a:xfrm>
            <a:off x="4162286" y="5344977"/>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Oval 28"/>
          <p:cNvSpPr/>
          <p:nvPr/>
        </p:nvSpPr>
        <p:spPr>
          <a:xfrm>
            <a:off x="4259048" y="5505129"/>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Oval 29"/>
          <p:cNvSpPr/>
          <p:nvPr/>
        </p:nvSpPr>
        <p:spPr>
          <a:xfrm>
            <a:off x="5004550" y="533794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Oval 19"/>
          <p:cNvSpPr/>
          <p:nvPr/>
        </p:nvSpPr>
        <p:spPr>
          <a:xfrm>
            <a:off x="4466548" y="5397047"/>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Oval 20"/>
          <p:cNvSpPr/>
          <p:nvPr/>
        </p:nvSpPr>
        <p:spPr>
          <a:xfrm>
            <a:off x="4659555" y="5386409"/>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Footer Placeholder 1">
            <a:extLst>
              <a:ext uri="{FF2B5EF4-FFF2-40B4-BE49-F238E27FC236}">
                <a16:creationId xmlns:a16="http://schemas.microsoft.com/office/drawing/2014/main" id="{790EF186-3AFA-4F90-9F5E-D72C42CA6AAA}"/>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94792298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p:cNvSpPr>
            <a:spLocks noGrp="1"/>
          </p:cNvSpPr>
          <p:nvPr>
            <p:ph type="title"/>
          </p:nvPr>
        </p:nvSpPr>
        <p:spPr/>
        <p:txBody>
          <a:bodyPr>
            <a:noAutofit/>
          </a:bodyPr>
          <a:lstStyle/>
          <a:p>
            <a:pPr algn="l"/>
            <a:r>
              <a:rPr lang="en-US" altLang="en-US" sz="3200" dirty="0"/>
              <a:t>Similarity Search via </a:t>
            </a:r>
            <a:br>
              <a:rPr lang="en-US" altLang="en-US" sz="3200" dirty="0"/>
            </a:br>
            <a:r>
              <a:rPr lang="en-US" altLang="en-US" dirty="0"/>
              <a:t>Indexing</a:t>
            </a:r>
            <a:endParaRPr lang="en-US" altLang="en-US" sz="3200" dirty="0"/>
          </a:p>
        </p:txBody>
      </p:sp>
      <p:sp>
        <p:nvSpPr>
          <p:cNvPr id="58371" name="Content Placeholder 2"/>
          <p:cNvSpPr>
            <a:spLocks noGrp="1"/>
          </p:cNvSpPr>
          <p:nvPr>
            <p:ph idx="1"/>
          </p:nvPr>
        </p:nvSpPr>
        <p:spPr/>
        <p:txBody>
          <a:bodyPr/>
          <a:lstStyle/>
          <a:p>
            <a:endParaRPr lang="en-US" altLang="en-US" i="1" dirty="0"/>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75C071-6BC6-4171-A722-A3B6408165E6}"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18" name="Oval 17"/>
          <p:cNvSpPr/>
          <p:nvPr/>
        </p:nvSpPr>
        <p:spPr>
          <a:xfrm>
            <a:off x="2978724" y="5227357"/>
            <a:ext cx="3267711" cy="440075"/>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AutoShape 5"/>
          <p:cNvSpPr>
            <a:spLocks noChangeArrowheads="1"/>
          </p:cNvSpPr>
          <p:nvPr/>
        </p:nvSpPr>
        <p:spPr bwMode="auto">
          <a:xfrm>
            <a:off x="2965780" y="2989146"/>
            <a:ext cx="3314018" cy="2094685"/>
          </a:xfrm>
          <a:prstGeom prst="triangle">
            <a:avLst>
              <a:gd name="adj" fmla="val 50000"/>
            </a:avLst>
          </a:prstGeom>
          <a:noFill/>
          <a:ln/>
        </p:spPr>
        <p:style>
          <a:lnRef idx="2">
            <a:schemeClr val="dk1"/>
          </a:lnRef>
          <a:fillRef idx="1">
            <a:schemeClr val="lt1"/>
          </a:fillRef>
          <a:effectRef idx="0">
            <a:schemeClr val="dk1"/>
          </a:effectRef>
          <a:fontRef idx="minor">
            <a:schemeClr val="dk1"/>
          </a:fontRef>
        </p:style>
        <p:txBody>
          <a:bodyPr wrap="none" anchor="ct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26" name="Oval 25"/>
          <p:cNvSpPr/>
          <p:nvPr/>
        </p:nvSpPr>
        <p:spPr>
          <a:xfrm>
            <a:off x="33874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p:cNvSpPr/>
          <p:nvPr/>
        </p:nvSpPr>
        <p:spPr>
          <a:xfrm>
            <a:off x="3596639" y="549898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p:cNvSpPr/>
          <p:nvPr/>
        </p:nvSpPr>
        <p:spPr>
          <a:xfrm>
            <a:off x="38486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p:cNvSpPr/>
          <p:nvPr/>
        </p:nvSpPr>
        <p:spPr>
          <a:xfrm>
            <a:off x="510984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Oval 31"/>
          <p:cNvSpPr/>
          <p:nvPr/>
        </p:nvSpPr>
        <p:spPr>
          <a:xfrm>
            <a:off x="5284816" y="5464760"/>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Oval 32"/>
          <p:cNvSpPr/>
          <p:nvPr/>
        </p:nvSpPr>
        <p:spPr>
          <a:xfrm>
            <a:off x="564919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Oval 33"/>
          <p:cNvSpPr/>
          <p:nvPr/>
        </p:nvSpPr>
        <p:spPr>
          <a:xfrm>
            <a:off x="5479432" y="534253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Oval 34"/>
          <p:cNvSpPr/>
          <p:nvPr/>
        </p:nvSpPr>
        <p:spPr>
          <a:xfrm>
            <a:off x="5777347" y="537321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Oval 35"/>
          <p:cNvSpPr/>
          <p:nvPr/>
        </p:nvSpPr>
        <p:spPr>
          <a:xfrm>
            <a:off x="4162286" y="5344977"/>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Oval 38"/>
          <p:cNvSpPr/>
          <p:nvPr/>
        </p:nvSpPr>
        <p:spPr>
          <a:xfrm>
            <a:off x="4490590" y="542418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Oval 39"/>
          <p:cNvSpPr/>
          <p:nvPr/>
        </p:nvSpPr>
        <p:spPr>
          <a:xfrm>
            <a:off x="4695242" y="541485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Oval 28"/>
          <p:cNvSpPr/>
          <p:nvPr/>
        </p:nvSpPr>
        <p:spPr>
          <a:xfrm>
            <a:off x="4259048" y="5505129"/>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Oval 29"/>
          <p:cNvSpPr/>
          <p:nvPr/>
        </p:nvSpPr>
        <p:spPr>
          <a:xfrm>
            <a:off x="5004550" y="533794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 name="Oval 20"/>
          <p:cNvSpPr/>
          <p:nvPr/>
        </p:nvSpPr>
        <p:spPr>
          <a:xfrm>
            <a:off x="4466548" y="5397047"/>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 name="Oval 21"/>
          <p:cNvSpPr/>
          <p:nvPr/>
        </p:nvSpPr>
        <p:spPr>
          <a:xfrm>
            <a:off x="4659555" y="5386409"/>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Footer Placeholder 1">
            <a:extLst>
              <a:ext uri="{FF2B5EF4-FFF2-40B4-BE49-F238E27FC236}">
                <a16:creationId xmlns:a16="http://schemas.microsoft.com/office/drawing/2014/main" id="{160933C4-6EC0-45A8-8A81-3EA3682E772B}"/>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828355523"/>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p:cNvSpPr>
            <a:spLocks noGrp="1"/>
          </p:cNvSpPr>
          <p:nvPr>
            <p:ph type="title"/>
          </p:nvPr>
        </p:nvSpPr>
        <p:spPr/>
        <p:txBody>
          <a:bodyPr>
            <a:noAutofit/>
          </a:bodyPr>
          <a:lstStyle/>
          <a:p>
            <a:pPr algn="l"/>
            <a:r>
              <a:rPr lang="en-US" altLang="en-US" sz="3200" dirty="0">
                <a:solidFill>
                  <a:prstClr val="black"/>
                </a:solidFill>
              </a:rPr>
              <a:t>Similarity Search via </a:t>
            </a:r>
            <a:br>
              <a:rPr lang="en-US" altLang="en-US" sz="3200" dirty="0">
                <a:solidFill>
                  <a:prstClr val="black"/>
                </a:solidFill>
              </a:rPr>
            </a:br>
            <a:r>
              <a:rPr lang="en-US" altLang="en-US" dirty="0">
                <a:solidFill>
                  <a:prstClr val="black"/>
                </a:solidFill>
              </a:rPr>
              <a:t>Indexing</a:t>
            </a:r>
            <a:endParaRPr lang="en-US" altLang="en-US" dirty="0"/>
          </a:p>
        </p:txBody>
      </p:sp>
      <p:sp>
        <p:nvSpPr>
          <p:cNvPr id="58371" name="Content Placeholder 2"/>
          <p:cNvSpPr>
            <a:spLocks noGrp="1"/>
          </p:cNvSpPr>
          <p:nvPr>
            <p:ph idx="1"/>
          </p:nvPr>
        </p:nvSpPr>
        <p:spPr/>
        <p:txBody>
          <a:bodyPr/>
          <a:lstStyle/>
          <a:p>
            <a:endParaRPr lang="en-US" altLang="en-US" i="1" dirty="0"/>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75C071-6BC6-4171-A722-A3B6408165E6}"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6" name="Oval 5"/>
          <p:cNvSpPr/>
          <p:nvPr/>
        </p:nvSpPr>
        <p:spPr>
          <a:xfrm>
            <a:off x="4174587" y="3791687"/>
            <a:ext cx="260612" cy="260612"/>
          </a:xfrm>
          <a:prstGeom prst="ellipse">
            <a:avLst/>
          </a:prstGeom>
          <a:solidFill>
            <a:schemeClr val="accent2">
              <a:lumMod val="40000"/>
              <a:lumOff val="60000"/>
            </a:schemeClr>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7" name="Straight Arrow Connector 6"/>
          <p:cNvCxnSpPr>
            <a:stCxn id="13" idx="3"/>
            <a:endCxn id="6" idx="0"/>
          </p:cNvCxnSpPr>
          <p:nvPr/>
        </p:nvCxnSpPr>
        <p:spPr>
          <a:xfrm flipH="1">
            <a:off x="4304895" y="3497181"/>
            <a:ext cx="201841" cy="294507"/>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8" name="Oval 7"/>
          <p:cNvSpPr/>
          <p:nvPr/>
        </p:nvSpPr>
        <p:spPr>
          <a:xfrm>
            <a:off x="4666826" y="3954961"/>
            <a:ext cx="858325" cy="850615"/>
          </a:xfrm>
          <a:prstGeom prst="ellipse">
            <a:avLst/>
          </a:prstGeom>
          <a:gradFill>
            <a:gsLst>
              <a:gs pos="0">
                <a:schemeClr val="accent5">
                  <a:tint val="1000"/>
                  <a:satMod val="255000"/>
                </a:schemeClr>
              </a:gs>
              <a:gs pos="55000">
                <a:schemeClr val="accent5">
                  <a:tint val="12000"/>
                  <a:satMod val="255000"/>
                </a:schemeClr>
              </a:gs>
              <a:gs pos="100000">
                <a:schemeClr val="accent5">
                  <a:lumMod val="20000"/>
                  <a:lumOff val="80000"/>
                </a:schemeClr>
              </a:gs>
            </a:gsLst>
          </a:gra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9" name="Straight Arrow Connector 8"/>
          <p:cNvCxnSpPr>
            <a:stCxn id="13" idx="5"/>
            <a:endCxn id="8" idx="0"/>
          </p:cNvCxnSpPr>
          <p:nvPr/>
        </p:nvCxnSpPr>
        <p:spPr>
          <a:xfrm>
            <a:off x="4700776" y="3497181"/>
            <a:ext cx="395213" cy="457779"/>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 name="Oval 9"/>
          <p:cNvSpPr/>
          <p:nvPr/>
        </p:nvSpPr>
        <p:spPr>
          <a:xfrm>
            <a:off x="4343203" y="4362603"/>
            <a:ext cx="216979" cy="222447"/>
          </a:xfrm>
          <a:prstGeom prst="ellipse">
            <a:avLst/>
          </a:prstGeom>
          <a:solidFill>
            <a:schemeClr val="accent2">
              <a:lumMod val="40000"/>
              <a:lumOff val="60000"/>
            </a:schemeClr>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1" name="Straight Arrow Connector 10"/>
          <p:cNvCxnSpPr>
            <a:stCxn id="6" idx="3"/>
            <a:endCxn id="22" idx="7"/>
          </p:cNvCxnSpPr>
          <p:nvPr/>
        </p:nvCxnSpPr>
        <p:spPr>
          <a:xfrm flipH="1">
            <a:off x="3999465" y="4014133"/>
            <a:ext cx="213288" cy="322024"/>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a:stCxn id="6" idx="5"/>
            <a:endCxn id="10" idx="0"/>
          </p:cNvCxnSpPr>
          <p:nvPr/>
        </p:nvCxnSpPr>
        <p:spPr>
          <a:xfrm>
            <a:off x="4397033" y="4014134"/>
            <a:ext cx="54658" cy="348471"/>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3" name="Oval 12"/>
          <p:cNvSpPr/>
          <p:nvPr/>
        </p:nvSpPr>
        <p:spPr>
          <a:xfrm>
            <a:off x="4466547" y="3271690"/>
            <a:ext cx="274414" cy="264180"/>
          </a:xfrm>
          <a:prstGeom prst="ellipse">
            <a:avLst/>
          </a:prstGeom>
          <a:solidFill>
            <a:schemeClr val="accent2">
              <a:lumMod val="40000"/>
              <a:lumOff val="60000"/>
            </a:schemeClr>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4" name="Straight Arrow Connector 13"/>
          <p:cNvCxnSpPr>
            <a:stCxn id="10" idx="3"/>
            <a:endCxn id="17" idx="0"/>
          </p:cNvCxnSpPr>
          <p:nvPr/>
        </p:nvCxnSpPr>
        <p:spPr>
          <a:xfrm flipH="1">
            <a:off x="4188838" y="4552474"/>
            <a:ext cx="186141" cy="183221"/>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a:stCxn id="10" idx="5"/>
            <a:endCxn id="16" idx="0"/>
          </p:cNvCxnSpPr>
          <p:nvPr/>
        </p:nvCxnSpPr>
        <p:spPr>
          <a:xfrm>
            <a:off x="4528406" y="4552474"/>
            <a:ext cx="167235" cy="346295"/>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6" name="Oval 15"/>
          <p:cNvSpPr/>
          <p:nvPr/>
        </p:nvSpPr>
        <p:spPr>
          <a:xfrm>
            <a:off x="4641038" y="4898767"/>
            <a:ext cx="109205" cy="99440"/>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7" name="Oval 16"/>
          <p:cNvSpPr/>
          <p:nvPr/>
        </p:nvSpPr>
        <p:spPr>
          <a:xfrm>
            <a:off x="4059883" y="4735695"/>
            <a:ext cx="257906" cy="255536"/>
          </a:xfrm>
          <a:prstGeom prst="ellipse">
            <a:avLst/>
          </a:prstGeom>
          <a:gradFill>
            <a:gsLst>
              <a:gs pos="0">
                <a:schemeClr val="accent5">
                  <a:tint val="1000"/>
                  <a:satMod val="255000"/>
                </a:schemeClr>
              </a:gs>
              <a:gs pos="55000">
                <a:schemeClr val="accent5">
                  <a:tint val="12000"/>
                  <a:satMod val="255000"/>
                </a:schemeClr>
              </a:gs>
              <a:gs pos="100000">
                <a:schemeClr val="accent5">
                  <a:lumMod val="20000"/>
                  <a:lumOff val="80000"/>
                </a:schemeClr>
              </a:gs>
            </a:gsLst>
          </a:gra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8" name="Oval 17"/>
          <p:cNvSpPr/>
          <p:nvPr/>
        </p:nvSpPr>
        <p:spPr>
          <a:xfrm>
            <a:off x="2978724" y="5227357"/>
            <a:ext cx="3267711" cy="440075"/>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Oval 21"/>
          <p:cNvSpPr/>
          <p:nvPr/>
        </p:nvSpPr>
        <p:spPr>
          <a:xfrm>
            <a:off x="3556502" y="4259664"/>
            <a:ext cx="518964" cy="522331"/>
          </a:xfrm>
          <a:prstGeom prst="ellipse">
            <a:avLst/>
          </a:prstGeom>
          <a:gradFill>
            <a:gsLst>
              <a:gs pos="0">
                <a:schemeClr val="accent5">
                  <a:tint val="1000"/>
                  <a:satMod val="255000"/>
                </a:schemeClr>
              </a:gs>
              <a:gs pos="55000">
                <a:schemeClr val="accent5">
                  <a:tint val="12000"/>
                  <a:satMod val="255000"/>
                </a:schemeClr>
              </a:gs>
              <a:gs pos="100000">
                <a:schemeClr val="accent5">
                  <a:lumMod val="20000"/>
                  <a:lumOff val="80000"/>
                </a:schemeClr>
              </a:gs>
            </a:gsLst>
          </a:gra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4" name="AutoShape 5"/>
          <p:cNvSpPr>
            <a:spLocks noChangeArrowheads="1"/>
          </p:cNvSpPr>
          <p:nvPr/>
        </p:nvSpPr>
        <p:spPr bwMode="auto">
          <a:xfrm>
            <a:off x="2965780" y="2989146"/>
            <a:ext cx="3314018" cy="2094685"/>
          </a:xfrm>
          <a:prstGeom prst="triangle">
            <a:avLst>
              <a:gd name="adj" fmla="val 50000"/>
            </a:avLst>
          </a:prstGeom>
          <a:noFill/>
          <a:ln/>
        </p:spPr>
        <p:style>
          <a:lnRef idx="2">
            <a:schemeClr val="dk1"/>
          </a:lnRef>
          <a:fillRef idx="1">
            <a:schemeClr val="lt1"/>
          </a:fillRef>
          <a:effectRef idx="0">
            <a:schemeClr val="dk1"/>
          </a:effectRef>
          <a:fontRef idx="minor">
            <a:schemeClr val="dk1"/>
          </a:fontRef>
        </p:style>
        <p:txBody>
          <a:bodyPr wrap="none" anchor="ct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26" name="Oval 25"/>
          <p:cNvSpPr/>
          <p:nvPr/>
        </p:nvSpPr>
        <p:spPr>
          <a:xfrm>
            <a:off x="33874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p:cNvSpPr/>
          <p:nvPr/>
        </p:nvSpPr>
        <p:spPr>
          <a:xfrm>
            <a:off x="3596639" y="549898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p:cNvSpPr/>
          <p:nvPr/>
        </p:nvSpPr>
        <p:spPr>
          <a:xfrm>
            <a:off x="38486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p:cNvSpPr/>
          <p:nvPr/>
        </p:nvSpPr>
        <p:spPr>
          <a:xfrm>
            <a:off x="510984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Oval 31"/>
          <p:cNvSpPr/>
          <p:nvPr/>
        </p:nvSpPr>
        <p:spPr>
          <a:xfrm>
            <a:off x="5284816" y="5464760"/>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Oval 32"/>
          <p:cNvSpPr/>
          <p:nvPr/>
        </p:nvSpPr>
        <p:spPr>
          <a:xfrm>
            <a:off x="564919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Oval 33"/>
          <p:cNvSpPr/>
          <p:nvPr/>
        </p:nvSpPr>
        <p:spPr>
          <a:xfrm>
            <a:off x="5479432" y="534253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Oval 34"/>
          <p:cNvSpPr/>
          <p:nvPr/>
        </p:nvSpPr>
        <p:spPr>
          <a:xfrm>
            <a:off x="5777347" y="537321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Oval 35"/>
          <p:cNvSpPr/>
          <p:nvPr/>
        </p:nvSpPr>
        <p:spPr>
          <a:xfrm>
            <a:off x="4162286" y="5344977"/>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Oval 38"/>
          <p:cNvSpPr/>
          <p:nvPr/>
        </p:nvSpPr>
        <p:spPr>
          <a:xfrm>
            <a:off x="4490590" y="542418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Oval 39"/>
          <p:cNvSpPr/>
          <p:nvPr/>
        </p:nvSpPr>
        <p:spPr>
          <a:xfrm>
            <a:off x="4695242" y="541485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Oval 28"/>
          <p:cNvSpPr/>
          <p:nvPr/>
        </p:nvSpPr>
        <p:spPr>
          <a:xfrm>
            <a:off x="4259048" y="5505129"/>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Oval 29"/>
          <p:cNvSpPr/>
          <p:nvPr/>
        </p:nvSpPr>
        <p:spPr>
          <a:xfrm>
            <a:off x="5004550" y="533794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val 36"/>
          <p:cNvSpPr/>
          <p:nvPr/>
        </p:nvSpPr>
        <p:spPr>
          <a:xfrm>
            <a:off x="4466548" y="5397047"/>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 name="Oval 37"/>
          <p:cNvSpPr/>
          <p:nvPr/>
        </p:nvSpPr>
        <p:spPr>
          <a:xfrm>
            <a:off x="4659555" y="5386409"/>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Footer Placeholder 1">
            <a:extLst>
              <a:ext uri="{FF2B5EF4-FFF2-40B4-BE49-F238E27FC236}">
                <a16:creationId xmlns:a16="http://schemas.microsoft.com/office/drawing/2014/main" id="{7EE93FDF-8F3D-4268-9260-61A2DF8C5271}"/>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126082822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p:cNvSpPr>
            <a:spLocks noGrp="1"/>
          </p:cNvSpPr>
          <p:nvPr>
            <p:ph type="title"/>
          </p:nvPr>
        </p:nvSpPr>
        <p:spPr/>
        <p:txBody>
          <a:bodyPr>
            <a:noAutofit/>
          </a:bodyPr>
          <a:lstStyle/>
          <a:p>
            <a:pPr algn="l"/>
            <a:r>
              <a:rPr lang="en-US" altLang="en-US" sz="3200" dirty="0">
                <a:solidFill>
                  <a:prstClr val="black"/>
                </a:solidFill>
              </a:rPr>
              <a:t>Similarity Search via </a:t>
            </a:r>
            <a:br>
              <a:rPr lang="en-US" altLang="en-US" sz="3200" dirty="0">
                <a:solidFill>
                  <a:prstClr val="black"/>
                </a:solidFill>
              </a:rPr>
            </a:br>
            <a:r>
              <a:rPr lang="en-US" altLang="en-US" dirty="0">
                <a:solidFill>
                  <a:prstClr val="black"/>
                </a:solidFill>
              </a:rPr>
              <a:t>Indexing</a:t>
            </a:r>
            <a:endParaRPr lang="en-US" altLang="en-US" dirty="0"/>
          </a:p>
        </p:txBody>
      </p:sp>
      <p:sp>
        <p:nvSpPr>
          <p:cNvPr id="58371" name="Content Placeholder 2"/>
          <p:cNvSpPr>
            <a:spLocks noGrp="1"/>
          </p:cNvSpPr>
          <p:nvPr>
            <p:ph idx="1"/>
          </p:nvPr>
        </p:nvSpPr>
        <p:spPr/>
        <p:txBody>
          <a:bodyPr/>
          <a:lstStyle/>
          <a:p>
            <a:endParaRPr lang="en-US" altLang="en-US" i="1" dirty="0"/>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75C071-6BC6-4171-A722-A3B6408165E6}"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6" name="Oval 5"/>
          <p:cNvSpPr/>
          <p:nvPr/>
        </p:nvSpPr>
        <p:spPr>
          <a:xfrm>
            <a:off x="4174587" y="3791687"/>
            <a:ext cx="260612" cy="260612"/>
          </a:xfrm>
          <a:prstGeom prst="ellipse">
            <a:avLst/>
          </a:prstGeom>
          <a:solidFill>
            <a:schemeClr val="accent2">
              <a:lumMod val="40000"/>
              <a:lumOff val="60000"/>
            </a:schemeClr>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7" name="Straight Arrow Connector 6"/>
          <p:cNvCxnSpPr>
            <a:stCxn id="13" idx="3"/>
            <a:endCxn id="6" idx="0"/>
          </p:cNvCxnSpPr>
          <p:nvPr/>
        </p:nvCxnSpPr>
        <p:spPr>
          <a:xfrm flipH="1">
            <a:off x="4304895" y="3497181"/>
            <a:ext cx="201841" cy="294507"/>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8" name="Oval 7"/>
          <p:cNvSpPr/>
          <p:nvPr/>
        </p:nvSpPr>
        <p:spPr>
          <a:xfrm>
            <a:off x="4666826" y="3954961"/>
            <a:ext cx="858325" cy="850615"/>
          </a:xfrm>
          <a:prstGeom prst="ellipse">
            <a:avLst/>
          </a:prstGeom>
          <a:gradFill>
            <a:gsLst>
              <a:gs pos="0">
                <a:schemeClr val="accent5">
                  <a:tint val="1000"/>
                  <a:satMod val="255000"/>
                </a:schemeClr>
              </a:gs>
              <a:gs pos="55000">
                <a:schemeClr val="accent5">
                  <a:tint val="12000"/>
                  <a:satMod val="255000"/>
                </a:schemeClr>
              </a:gs>
              <a:gs pos="100000">
                <a:schemeClr val="accent5">
                  <a:lumMod val="20000"/>
                  <a:lumOff val="80000"/>
                </a:schemeClr>
              </a:gs>
            </a:gsLst>
          </a:gra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9" name="Straight Arrow Connector 8"/>
          <p:cNvCxnSpPr>
            <a:stCxn id="13" idx="5"/>
            <a:endCxn id="8" idx="0"/>
          </p:cNvCxnSpPr>
          <p:nvPr/>
        </p:nvCxnSpPr>
        <p:spPr>
          <a:xfrm>
            <a:off x="4700776" y="3497181"/>
            <a:ext cx="395213" cy="457779"/>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 name="Oval 9"/>
          <p:cNvSpPr/>
          <p:nvPr/>
        </p:nvSpPr>
        <p:spPr>
          <a:xfrm>
            <a:off x="4343203" y="4362603"/>
            <a:ext cx="216979" cy="222447"/>
          </a:xfrm>
          <a:prstGeom prst="ellipse">
            <a:avLst/>
          </a:prstGeom>
          <a:solidFill>
            <a:schemeClr val="accent2">
              <a:lumMod val="40000"/>
              <a:lumOff val="60000"/>
            </a:schemeClr>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1" name="Straight Arrow Connector 10"/>
          <p:cNvCxnSpPr>
            <a:stCxn id="6" idx="3"/>
            <a:endCxn id="22" idx="7"/>
          </p:cNvCxnSpPr>
          <p:nvPr/>
        </p:nvCxnSpPr>
        <p:spPr>
          <a:xfrm flipH="1">
            <a:off x="3999465" y="4014133"/>
            <a:ext cx="213288" cy="322024"/>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a:stCxn id="6" idx="5"/>
            <a:endCxn id="10" idx="0"/>
          </p:cNvCxnSpPr>
          <p:nvPr/>
        </p:nvCxnSpPr>
        <p:spPr>
          <a:xfrm>
            <a:off x="4397033" y="4014134"/>
            <a:ext cx="54658" cy="348471"/>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3" name="Oval 12"/>
          <p:cNvSpPr/>
          <p:nvPr/>
        </p:nvSpPr>
        <p:spPr>
          <a:xfrm>
            <a:off x="4466547" y="3271690"/>
            <a:ext cx="274414" cy="264180"/>
          </a:xfrm>
          <a:prstGeom prst="ellipse">
            <a:avLst/>
          </a:prstGeom>
          <a:solidFill>
            <a:schemeClr val="accent2">
              <a:lumMod val="40000"/>
              <a:lumOff val="60000"/>
            </a:schemeClr>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4" name="Straight Arrow Connector 13"/>
          <p:cNvCxnSpPr>
            <a:stCxn id="10" idx="3"/>
            <a:endCxn id="17" idx="0"/>
          </p:cNvCxnSpPr>
          <p:nvPr/>
        </p:nvCxnSpPr>
        <p:spPr>
          <a:xfrm flipH="1">
            <a:off x="4188838" y="4552474"/>
            <a:ext cx="186141" cy="183221"/>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a:stCxn id="10" idx="5"/>
            <a:endCxn id="16" idx="0"/>
          </p:cNvCxnSpPr>
          <p:nvPr/>
        </p:nvCxnSpPr>
        <p:spPr>
          <a:xfrm>
            <a:off x="4528406" y="4552474"/>
            <a:ext cx="167235" cy="346295"/>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6" name="Oval 15"/>
          <p:cNvSpPr/>
          <p:nvPr/>
        </p:nvSpPr>
        <p:spPr>
          <a:xfrm>
            <a:off x="4641038" y="4898767"/>
            <a:ext cx="109205" cy="99440"/>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7" name="Oval 16"/>
          <p:cNvSpPr/>
          <p:nvPr/>
        </p:nvSpPr>
        <p:spPr>
          <a:xfrm>
            <a:off x="4059883" y="4735695"/>
            <a:ext cx="257906" cy="255536"/>
          </a:xfrm>
          <a:prstGeom prst="ellipse">
            <a:avLst/>
          </a:prstGeom>
          <a:gradFill>
            <a:gsLst>
              <a:gs pos="0">
                <a:schemeClr val="accent5">
                  <a:tint val="1000"/>
                  <a:satMod val="255000"/>
                </a:schemeClr>
              </a:gs>
              <a:gs pos="55000">
                <a:schemeClr val="accent5">
                  <a:tint val="12000"/>
                  <a:satMod val="255000"/>
                </a:schemeClr>
              </a:gs>
              <a:gs pos="100000">
                <a:schemeClr val="accent5">
                  <a:lumMod val="20000"/>
                  <a:lumOff val="80000"/>
                </a:schemeClr>
              </a:gs>
            </a:gsLst>
          </a:gra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8" name="Oval 17"/>
          <p:cNvSpPr/>
          <p:nvPr/>
        </p:nvSpPr>
        <p:spPr>
          <a:xfrm>
            <a:off x="2978724" y="5227357"/>
            <a:ext cx="3267711" cy="440075"/>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Oval 18"/>
          <p:cNvSpPr/>
          <p:nvPr/>
        </p:nvSpPr>
        <p:spPr>
          <a:xfrm>
            <a:off x="4424472" y="5319742"/>
            <a:ext cx="375177" cy="220039"/>
          </a:xfrm>
          <a:prstGeom prst="ellipse">
            <a:avLst/>
          </a:prstGeom>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0" name="Straight Connector 19"/>
          <p:cNvCxnSpPr>
            <a:stCxn id="16" idx="4"/>
            <a:endCxn id="19" idx="2"/>
          </p:cNvCxnSpPr>
          <p:nvPr/>
        </p:nvCxnSpPr>
        <p:spPr>
          <a:xfrm flipH="1">
            <a:off x="4424472" y="4998207"/>
            <a:ext cx="271169" cy="431555"/>
          </a:xfrm>
          <a:prstGeom prst="line">
            <a:avLst/>
          </a:prstGeom>
        </p:spPr>
        <p:style>
          <a:lnRef idx="1">
            <a:schemeClr val="dk1"/>
          </a:lnRef>
          <a:fillRef idx="0">
            <a:schemeClr val="dk1"/>
          </a:fillRef>
          <a:effectRef idx="0">
            <a:schemeClr val="dk1"/>
          </a:effectRef>
          <a:fontRef idx="minor">
            <a:schemeClr val="tx1"/>
          </a:fontRef>
        </p:style>
      </p:cxnSp>
      <p:cxnSp>
        <p:nvCxnSpPr>
          <p:cNvPr id="21" name="Straight Connector 20"/>
          <p:cNvCxnSpPr>
            <a:stCxn id="16" idx="4"/>
            <a:endCxn id="19" idx="6"/>
          </p:cNvCxnSpPr>
          <p:nvPr/>
        </p:nvCxnSpPr>
        <p:spPr>
          <a:xfrm>
            <a:off x="4695639" y="4998207"/>
            <a:ext cx="104008" cy="431555"/>
          </a:xfrm>
          <a:prstGeom prst="line">
            <a:avLst/>
          </a:prstGeom>
        </p:spPr>
        <p:style>
          <a:lnRef idx="1">
            <a:schemeClr val="dk1"/>
          </a:lnRef>
          <a:fillRef idx="0">
            <a:schemeClr val="dk1"/>
          </a:fillRef>
          <a:effectRef idx="0">
            <a:schemeClr val="dk1"/>
          </a:effectRef>
          <a:fontRef idx="minor">
            <a:schemeClr val="tx1"/>
          </a:fontRef>
        </p:style>
      </p:cxnSp>
      <p:sp>
        <p:nvSpPr>
          <p:cNvPr id="22" name="Oval 21"/>
          <p:cNvSpPr/>
          <p:nvPr/>
        </p:nvSpPr>
        <p:spPr>
          <a:xfrm>
            <a:off x="3556502" y="4259664"/>
            <a:ext cx="518964" cy="522331"/>
          </a:xfrm>
          <a:prstGeom prst="ellipse">
            <a:avLst/>
          </a:prstGeom>
          <a:gradFill>
            <a:gsLst>
              <a:gs pos="0">
                <a:schemeClr val="accent5">
                  <a:tint val="1000"/>
                  <a:satMod val="255000"/>
                </a:schemeClr>
              </a:gs>
              <a:gs pos="55000">
                <a:schemeClr val="accent5">
                  <a:tint val="12000"/>
                  <a:satMod val="255000"/>
                </a:schemeClr>
              </a:gs>
              <a:gs pos="100000">
                <a:schemeClr val="accent5">
                  <a:lumMod val="20000"/>
                  <a:lumOff val="80000"/>
                </a:schemeClr>
              </a:gs>
            </a:gsLst>
          </a:gra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4" name="AutoShape 5"/>
          <p:cNvSpPr>
            <a:spLocks noChangeArrowheads="1"/>
          </p:cNvSpPr>
          <p:nvPr/>
        </p:nvSpPr>
        <p:spPr bwMode="auto">
          <a:xfrm>
            <a:off x="2965780" y="2989146"/>
            <a:ext cx="3314018" cy="2094685"/>
          </a:xfrm>
          <a:prstGeom prst="triangle">
            <a:avLst>
              <a:gd name="adj" fmla="val 50000"/>
            </a:avLst>
          </a:prstGeom>
          <a:noFill/>
          <a:ln/>
        </p:spPr>
        <p:style>
          <a:lnRef idx="2">
            <a:schemeClr val="dk1"/>
          </a:lnRef>
          <a:fillRef idx="1">
            <a:schemeClr val="lt1"/>
          </a:fillRef>
          <a:effectRef idx="0">
            <a:schemeClr val="dk1"/>
          </a:effectRef>
          <a:fontRef idx="minor">
            <a:schemeClr val="dk1"/>
          </a:fontRef>
        </p:style>
        <p:txBody>
          <a:bodyPr wrap="none" anchor="ct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26" name="Oval 25"/>
          <p:cNvSpPr/>
          <p:nvPr/>
        </p:nvSpPr>
        <p:spPr>
          <a:xfrm>
            <a:off x="33874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p:cNvSpPr/>
          <p:nvPr/>
        </p:nvSpPr>
        <p:spPr>
          <a:xfrm>
            <a:off x="3596639" y="549898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p:cNvSpPr/>
          <p:nvPr/>
        </p:nvSpPr>
        <p:spPr>
          <a:xfrm>
            <a:off x="38486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Oval 28"/>
          <p:cNvSpPr/>
          <p:nvPr/>
        </p:nvSpPr>
        <p:spPr>
          <a:xfrm>
            <a:off x="4259048" y="5505129"/>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Oval 29"/>
          <p:cNvSpPr/>
          <p:nvPr/>
        </p:nvSpPr>
        <p:spPr>
          <a:xfrm>
            <a:off x="5004550" y="533794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p:cNvSpPr/>
          <p:nvPr/>
        </p:nvSpPr>
        <p:spPr>
          <a:xfrm>
            <a:off x="510984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Oval 31"/>
          <p:cNvSpPr/>
          <p:nvPr/>
        </p:nvSpPr>
        <p:spPr>
          <a:xfrm>
            <a:off x="5284816" y="5464760"/>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Oval 32"/>
          <p:cNvSpPr/>
          <p:nvPr/>
        </p:nvSpPr>
        <p:spPr>
          <a:xfrm>
            <a:off x="564919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Oval 33"/>
          <p:cNvSpPr/>
          <p:nvPr/>
        </p:nvSpPr>
        <p:spPr>
          <a:xfrm>
            <a:off x="5479432" y="534253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Oval 34"/>
          <p:cNvSpPr/>
          <p:nvPr/>
        </p:nvSpPr>
        <p:spPr>
          <a:xfrm>
            <a:off x="5777347" y="537321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Oval 35"/>
          <p:cNvSpPr/>
          <p:nvPr/>
        </p:nvSpPr>
        <p:spPr>
          <a:xfrm>
            <a:off x="4162286" y="5344977"/>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val 36"/>
          <p:cNvSpPr/>
          <p:nvPr/>
        </p:nvSpPr>
        <p:spPr>
          <a:xfrm>
            <a:off x="4466548" y="5397047"/>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 name="Oval 37"/>
          <p:cNvSpPr/>
          <p:nvPr/>
        </p:nvSpPr>
        <p:spPr>
          <a:xfrm>
            <a:off x="4659555" y="5386409"/>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Footer Placeholder 1">
            <a:extLst>
              <a:ext uri="{FF2B5EF4-FFF2-40B4-BE49-F238E27FC236}">
                <a16:creationId xmlns:a16="http://schemas.microsoft.com/office/drawing/2014/main" id="{24310EB2-AA55-4D38-A19B-071023D2CECB}"/>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297867940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p:cNvSpPr>
            <a:spLocks noGrp="1"/>
          </p:cNvSpPr>
          <p:nvPr>
            <p:ph type="title"/>
          </p:nvPr>
        </p:nvSpPr>
        <p:spPr/>
        <p:txBody>
          <a:bodyPr>
            <a:noAutofit/>
          </a:bodyPr>
          <a:lstStyle/>
          <a:p>
            <a:pPr algn="l"/>
            <a:r>
              <a:rPr lang="en-US" altLang="en-US" sz="3200" dirty="0">
                <a:solidFill>
                  <a:prstClr val="black"/>
                </a:solidFill>
              </a:rPr>
              <a:t>Similarity Search via </a:t>
            </a:r>
            <a:br>
              <a:rPr lang="en-US" altLang="en-US" sz="3200" dirty="0">
                <a:solidFill>
                  <a:prstClr val="black"/>
                </a:solidFill>
              </a:rPr>
            </a:br>
            <a:r>
              <a:rPr lang="en-US" altLang="en-US" dirty="0">
                <a:solidFill>
                  <a:prstClr val="black"/>
                </a:solidFill>
              </a:rPr>
              <a:t>Indexing</a:t>
            </a:r>
            <a:endParaRPr lang="en-US" altLang="en-US" dirty="0"/>
          </a:p>
        </p:txBody>
      </p:sp>
      <p:sp>
        <p:nvSpPr>
          <p:cNvPr id="58371" name="Content Placeholder 2"/>
          <p:cNvSpPr>
            <a:spLocks noGrp="1"/>
          </p:cNvSpPr>
          <p:nvPr>
            <p:ph idx="1"/>
          </p:nvPr>
        </p:nvSpPr>
        <p:spPr/>
        <p:txBody>
          <a:bodyPr/>
          <a:lstStyle/>
          <a:p>
            <a:endParaRPr lang="en-US" altLang="en-US" i="1" dirty="0"/>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75C071-6BC6-4171-A722-A3B6408165E6}"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6" name="Oval 5"/>
          <p:cNvSpPr/>
          <p:nvPr/>
        </p:nvSpPr>
        <p:spPr>
          <a:xfrm>
            <a:off x="4174587" y="3791687"/>
            <a:ext cx="260612" cy="260612"/>
          </a:xfrm>
          <a:prstGeom prst="ellipse">
            <a:avLst/>
          </a:prstGeom>
          <a:solidFill>
            <a:schemeClr val="accent2">
              <a:lumMod val="40000"/>
              <a:lumOff val="60000"/>
            </a:schemeClr>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7" name="Straight Arrow Connector 6"/>
          <p:cNvCxnSpPr>
            <a:stCxn id="13" idx="3"/>
            <a:endCxn id="6" idx="0"/>
          </p:cNvCxnSpPr>
          <p:nvPr/>
        </p:nvCxnSpPr>
        <p:spPr>
          <a:xfrm flipH="1">
            <a:off x="4304895" y="3497181"/>
            <a:ext cx="201841" cy="294507"/>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8" name="Oval 7"/>
          <p:cNvSpPr/>
          <p:nvPr/>
        </p:nvSpPr>
        <p:spPr>
          <a:xfrm>
            <a:off x="4666826" y="3954961"/>
            <a:ext cx="858325" cy="850615"/>
          </a:xfrm>
          <a:prstGeom prst="ellipse">
            <a:avLst/>
          </a:prstGeom>
          <a:gradFill>
            <a:gsLst>
              <a:gs pos="0">
                <a:schemeClr val="accent5">
                  <a:tint val="1000"/>
                  <a:satMod val="255000"/>
                </a:schemeClr>
              </a:gs>
              <a:gs pos="55000">
                <a:schemeClr val="accent5">
                  <a:tint val="12000"/>
                  <a:satMod val="255000"/>
                </a:schemeClr>
              </a:gs>
              <a:gs pos="100000">
                <a:schemeClr val="accent5">
                  <a:lumMod val="20000"/>
                  <a:lumOff val="80000"/>
                </a:schemeClr>
              </a:gs>
            </a:gsLst>
          </a:gra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9" name="Straight Arrow Connector 8"/>
          <p:cNvCxnSpPr>
            <a:stCxn id="13" idx="5"/>
            <a:endCxn id="8" idx="0"/>
          </p:cNvCxnSpPr>
          <p:nvPr/>
        </p:nvCxnSpPr>
        <p:spPr>
          <a:xfrm>
            <a:off x="4700776" y="3497181"/>
            <a:ext cx="395213" cy="457779"/>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 name="Oval 9"/>
          <p:cNvSpPr/>
          <p:nvPr/>
        </p:nvSpPr>
        <p:spPr>
          <a:xfrm>
            <a:off x="4343203" y="4362603"/>
            <a:ext cx="216979" cy="222447"/>
          </a:xfrm>
          <a:prstGeom prst="ellipse">
            <a:avLst/>
          </a:prstGeom>
          <a:solidFill>
            <a:schemeClr val="accent2">
              <a:lumMod val="40000"/>
              <a:lumOff val="60000"/>
            </a:schemeClr>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1" name="Straight Arrow Connector 10"/>
          <p:cNvCxnSpPr>
            <a:stCxn id="6" idx="3"/>
            <a:endCxn id="22" idx="7"/>
          </p:cNvCxnSpPr>
          <p:nvPr/>
        </p:nvCxnSpPr>
        <p:spPr>
          <a:xfrm flipH="1">
            <a:off x="3999465" y="4014133"/>
            <a:ext cx="213288" cy="322024"/>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a:stCxn id="6" idx="5"/>
            <a:endCxn id="10" idx="0"/>
          </p:cNvCxnSpPr>
          <p:nvPr/>
        </p:nvCxnSpPr>
        <p:spPr>
          <a:xfrm>
            <a:off x="4397033" y="4014134"/>
            <a:ext cx="54658" cy="348471"/>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3" name="Oval 12"/>
          <p:cNvSpPr/>
          <p:nvPr/>
        </p:nvSpPr>
        <p:spPr>
          <a:xfrm>
            <a:off x="4466547" y="3271690"/>
            <a:ext cx="274414" cy="264180"/>
          </a:xfrm>
          <a:prstGeom prst="ellipse">
            <a:avLst/>
          </a:prstGeom>
          <a:solidFill>
            <a:schemeClr val="accent2">
              <a:lumMod val="40000"/>
              <a:lumOff val="60000"/>
            </a:schemeClr>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4" name="Straight Arrow Connector 13"/>
          <p:cNvCxnSpPr>
            <a:stCxn id="10" idx="3"/>
            <a:endCxn id="17" idx="0"/>
          </p:cNvCxnSpPr>
          <p:nvPr/>
        </p:nvCxnSpPr>
        <p:spPr>
          <a:xfrm flipH="1">
            <a:off x="4188838" y="4552474"/>
            <a:ext cx="186141" cy="183221"/>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a:stCxn id="10" idx="5"/>
            <a:endCxn id="16" idx="0"/>
          </p:cNvCxnSpPr>
          <p:nvPr/>
        </p:nvCxnSpPr>
        <p:spPr>
          <a:xfrm>
            <a:off x="4528406" y="4552474"/>
            <a:ext cx="167235" cy="346295"/>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6" name="Oval 15"/>
          <p:cNvSpPr/>
          <p:nvPr/>
        </p:nvSpPr>
        <p:spPr>
          <a:xfrm>
            <a:off x="4641038" y="4898767"/>
            <a:ext cx="109205" cy="99440"/>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7" name="Oval 16"/>
          <p:cNvSpPr/>
          <p:nvPr/>
        </p:nvSpPr>
        <p:spPr>
          <a:xfrm>
            <a:off x="4059883" y="4735695"/>
            <a:ext cx="257906" cy="255536"/>
          </a:xfrm>
          <a:prstGeom prst="ellipse">
            <a:avLst/>
          </a:prstGeom>
          <a:gradFill>
            <a:gsLst>
              <a:gs pos="0">
                <a:schemeClr val="accent5">
                  <a:tint val="1000"/>
                  <a:satMod val="255000"/>
                </a:schemeClr>
              </a:gs>
              <a:gs pos="55000">
                <a:schemeClr val="accent5">
                  <a:tint val="12000"/>
                  <a:satMod val="255000"/>
                </a:schemeClr>
              </a:gs>
              <a:gs pos="100000">
                <a:schemeClr val="accent5">
                  <a:lumMod val="20000"/>
                  <a:lumOff val="80000"/>
                </a:schemeClr>
              </a:gs>
            </a:gsLst>
          </a:gra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8" name="Oval 17"/>
          <p:cNvSpPr/>
          <p:nvPr/>
        </p:nvSpPr>
        <p:spPr>
          <a:xfrm>
            <a:off x="2978724" y="5227357"/>
            <a:ext cx="3267711" cy="440075"/>
          </a:xfrm>
          <a:prstGeom prst="ellipse">
            <a:avLst/>
          </a:prstGeom>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Oval 18"/>
          <p:cNvSpPr/>
          <p:nvPr/>
        </p:nvSpPr>
        <p:spPr>
          <a:xfrm>
            <a:off x="4424472" y="5319742"/>
            <a:ext cx="375177" cy="220039"/>
          </a:xfrm>
          <a:prstGeom prst="ellipse">
            <a:avLst/>
          </a:prstGeom>
        </p:spPr>
        <p:style>
          <a:lnRef idx="1">
            <a:schemeClr val="dk1"/>
          </a:lnRef>
          <a:fillRef idx="3">
            <a:schemeClr val="dk1"/>
          </a:fillRef>
          <a:effectRef idx="2">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0" name="Straight Connector 19"/>
          <p:cNvCxnSpPr>
            <a:stCxn id="16" idx="4"/>
            <a:endCxn id="19" idx="2"/>
          </p:cNvCxnSpPr>
          <p:nvPr/>
        </p:nvCxnSpPr>
        <p:spPr>
          <a:xfrm flipH="1">
            <a:off x="4424472" y="4998207"/>
            <a:ext cx="271169" cy="431555"/>
          </a:xfrm>
          <a:prstGeom prst="line">
            <a:avLst/>
          </a:prstGeom>
        </p:spPr>
        <p:style>
          <a:lnRef idx="1">
            <a:schemeClr val="dk1"/>
          </a:lnRef>
          <a:fillRef idx="0">
            <a:schemeClr val="dk1"/>
          </a:fillRef>
          <a:effectRef idx="0">
            <a:schemeClr val="dk1"/>
          </a:effectRef>
          <a:fontRef idx="minor">
            <a:schemeClr val="tx1"/>
          </a:fontRef>
        </p:style>
      </p:cxnSp>
      <p:cxnSp>
        <p:nvCxnSpPr>
          <p:cNvPr id="21" name="Straight Connector 20"/>
          <p:cNvCxnSpPr>
            <a:stCxn id="16" idx="4"/>
            <a:endCxn id="19" idx="6"/>
          </p:cNvCxnSpPr>
          <p:nvPr/>
        </p:nvCxnSpPr>
        <p:spPr>
          <a:xfrm>
            <a:off x="4695639" y="4998207"/>
            <a:ext cx="104008" cy="431555"/>
          </a:xfrm>
          <a:prstGeom prst="line">
            <a:avLst/>
          </a:prstGeom>
        </p:spPr>
        <p:style>
          <a:lnRef idx="1">
            <a:schemeClr val="dk1"/>
          </a:lnRef>
          <a:fillRef idx="0">
            <a:schemeClr val="dk1"/>
          </a:fillRef>
          <a:effectRef idx="0">
            <a:schemeClr val="dk1"/>
          </a:effectRef>
          <a:fontRef idx="minor">
            <a:schemeClr val="tx1"/>
          </a:fontRef>
        </p:style>
      </p:cxnSp>
      <p:sp>
        <p:nvSpPr>
          <p:cNvPr id="22" name="Oval 21"/>
          <p:cNvSpPr/>
          <p:nvPr/>
        </p:nvSpPr>
        <p:spPr>
          <a:xfrm>
            <a:off x="3556502" y="4259664"/>
            <a:ext cx="518964" cy="522331"/>
          </a:xfrm>
          <a:prstGeom prst="ellipse">
            <a:avLst/>
          </a:prstGeom>
          <a:gradFill>
            <a:gsLst>
              <a:gs pos="0">
                <a:schemeClr val="accent5">
                  <a:tint val="1000"/>
                  <a:satMod val="255000"/>
                </a:schemeClr>
              </a:gs>
              <a:gs pos="55000">
                <a:schemeClr val="accent5">
                  <a:tint val="12000"/>
                  <a:satMod val="255000"/>
                </a:schemeClr>
              </a:gs>
              <a:gs pos="100000">
                <a:schemeClr val="accent5">
                  <a:lumMod val="20000"/>
                  <a:lumOff val="80000"/>
                </a:schemeClr>
              </a:gs>
            </a:gsLst>
          </a:gra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23" name="Freeform 22"/>
          <p:cNvSpPr/>
          <p:nvPr/>
        </p:nvSpPr>
        <p:spPr>
          <a:xfrm>
            <a:off x="4357216" y="2898589"/>
            <a:ext cx="353919" cy="2489703"/>
          </a:xfrm>
          <a:custGeom>
            <a:avLst/>
            <a:gdLst>
              <a:gd name="connsiteX0" fmla="*/ 417817 w 482978"/>
              <a:gd name="connsiteY0" fmla="*/ 0 h 2349660"/>
              <a:gd name="connsiteX1" fmla="*/ 429392 w 482978"/>
              <a:gd name="connsiteY1" fmla="*/ 277792 h 2349660"/>
              <a:gd name="connsiteX2" fmla="*/ 302070 w 482978"/>
              <a:gd name="connsiteY2" fmla="*/ 532435 h 2349660"/>
              <a:gd name="connsiteX3" fmla="*/ 1128 w 482978"/>
              <a:gd name="connsiteY3" fmla="*/ 972273 h 2349660"/>
              <a:gd name="connsiteX4" fmla="*/ 209473 w 482978"/>
              <a:gd name="connsiteY4" fmla="*/ 1597306 h 2349660"/>
              <a:gd name="connsiteX5" fmla="*/ 464116 w 482978"/>
              <a:gd name="connsiteY5" fmla="*/ 2037144 h 2349660"/>
              <a:gd name="connsiteX6" fmla="*/ 464116 w 482978"/>
              <a:gd name="connsiteY6" fmla="*/ 2349660 h 2349660"/>
              <a:gd name="connsiteX7" fmla="*/ 464116 w 482978"/>
              <a:gd name="connsiteY7" fmla="*/ 2349660 h 2349660"/>
              <a:gd name="connsiteX0" fmla="*/ 458158 w 482978"/>
              <a:gd name="connsiteY0" fmla="*/ 0 h 2349660"/>
              <a:gd name="connsiteX1" fmla="*/ 429392 w 482978"/>
              <a:gd name="connsiteY1" fmla="*/ 277792 h 2349660"/>
              <a:gd name="connsiteX2" fmla="*/ 302070 w 482978"/>
              <a:gd name="connsiteY2" fmla="*/ 532435 h 2349660"/>
              <a:gd name="connsiteX3" fmla="*/ 1128 w 482978"/>
              <a:gd name="connsiteY3" fmla="*/ 972273 h 2349660"/>
              <a:gd name="connsiteX4" fmla="*/ 209473 w 482978"/>
              <a:gd name="connsiteY4" fmla="*/ 1597306 h 2349660"/>
              <a:gd name="connsiteX5" fmla="*/ 464116 w 482978"/>
              <a:gd name="connsiteY5" fmla="*/ 2037144 h 2349660"/>
              <a:gd name="connsiteX6" fmla="*/ 464116 w 482978"/>
              <a:gd name="connsiteY6" fmla="*/ 2349660 h 2349660"/>
              <a:gd name="connsiteX7" fmla="*/ 464116 w 482978"/>
              <a:gd name="connsiteY7" fmla="*/ 2349660 h 2349660"/>
              <a:gd name="connsiteX0" fmla="*/ 458158 w 482978"/>
              <a:gd name="connsiteY0" fmla="*/ 0 h 2349660"/>
              <a:gd name="connsiteX1" fmla="*/ 429392 w 482978"/>
              <a:gd name="connsiteY1" fmla="*/ 277792 h 2349660"/>
              <a:gd name="connsiteX2" fmla="*/ 302070 w 482978"/>
              <a:gd name="connsiteY2" fmla="*/ 532435 h 2349660"/>
              <a:gd name="connsiteX3" fmla="*/ 1128 w 482978"/>
              <a:gd name="connsiteY3" fmla="*/ 972273 h 2349660"/>
              <a:gd name="connsiteX4" fmla="*/ 209473 w 482978"/>
              <a:gd name="connsiteY4" fmla="*/ 1597306 h 2349660"/>
              <a:gd name="connsiteX5" fmla="*/ 464116 w 482978"/>
              <a:gd name="connsiteY5" fmla="*/ 2037144 h 2349660"/>
              <a:gd name="connsiteX6" fmla="*/ 464116 w 482978"/>
              <a:gd name="connsiteY6" fmla="*/ 2349660 h 2349660"/>
              <a:gd name="connsiteX7" fmla="*/ 464116 w 482978"/>
              <a:gd name="connsiteY7" fmla="*/ 2349660 h 2349660"/>
              <a:gd name="connsiteX0" fmla="*/ 409246 w 434066"/>
              <a:gd name="connsiteY0" fmla="*/ 0 h 2349660"/>
              <a:gd name="connsiteX1" fmla="*/ 380480 w 434066"/>
              <a:gd name="connsiteY1" fmla="*/ 277792 h 2349660"/>
              <a:gd name="connsiteX2" fmla="*/ 253158 w 434066"/>
              <a:gd name="connsiteY2" fmla="*/ 532435 h 2349660"/>
              <a:gd name="connsiteX3" fmla="*/ 1521 w 434066"/>
              <a:gd name="connsiteY3" fmla="*/ 990203 h 2349660"/>
              <a:gd name="connsiteX4" fmla="*/ 160561 w 434066"/>
              <a:gd name="connsiteY4" fmla="*/ 1597306 h 2349660"/>
              <a:gd name="connsiteX5" fmla="*/ 415204 w 434066"/>
              <a:gd name="connsiteY5" fmla="*/ 2037144 h 2349660"/>
              <a:gd name="connsiteX6" fmla="*/ 415204 w 434066"/>
              <a:gd name="connsiteY6" fmla="*/ 2349660 h 2349660"/>
              <a:gd name="connsiteX7" fmla="*/ 415204 w 434066"/>
              <a:gd name="connsiteY7" fmla="*/ 2349660 h 2349660"/>
              <a:gd name="connsiteX0" fmla="*/ 408609 w 433429"/>
              <a:gd name="connsiteY0" fmla="*/ 0 h 2349660"/>
              <a:gd name="connsiteX1" fmla="*/ 379843 w 433429"/>
              <a:gd name="connsiteY1" fmla="*/ 277792 h 2349660"/>
              <a:gd name="connsiteX2" fmla="*/ 252521 w 433429"/>
              <a:gd name="connsiteY2" fmla="*/ 532435 h 2349660"/>
              <a:gd name="connsiteX3" fmla="*/ 884 w 433429"/>
              <a:gd name="connsiteY3" fmla="*/ 990203 h 2349660"/>
              <a:gd name="connsiteX4" fmla="*/ 159924 w 433429"/>
              <a:gd name="connsiteY4" fmla="*/ 1597306 h 2349660"/>
              <a:gd name="connsiteX5" fmla="*/ 414567 w 433429"/>
              <a:gd name="connsiteY5" fmla="*/ 2037144 h 2349660"/>
              <a:gd name="connsiteX6" fmla="*/ 414567 w 433429"/>
              <a:gd name="connsiteY6" fmla="*/ 2349660 h 2349660"/>
              <a:gd name="connsiteX7" fmla="*/ 414567 w 433429"/>
              <a:gd name="connsiteY7" fmla="*/ 2349660 h 2349660"/>
              <a:gd name="connsiteX0" fmla="*/ 407787 w 423974"/>
              <a:gd name="connsiteY0" fmla="*/ 0 h 2349660"/>
              <a:gd name="connsiteX1" fmla="*/ 379021 w 423974"/>
              <a:gd name="connsiteY1" fmla="*/ 277792 h 2349660"/>
              <a:gd name="connsiteX2" fmla="*/ 251699 w 423974"/>
              <a:gd name="connsiteY2" fmla="*/ 532435 h 2349660"/>
              <a:gd name="connsiteX3" fmla="*/ 62 w 423974"/>
              <a:gd name="connsiteY3" fmla="*/ 990203 h 2349660"/>
              <a:gd name="connsiteX4" fmla="*/ 275643 w 423974"/>
              <a:gd name="connsiteY4" fmla="*/ 1606271 h 2349660"/>
              <a:gd name="connsiteX5" fmla="*/ 413745 w 423974"/>
              <a:gd name="connsiteY5" fmla="*/ 2037144 h 2349660"/>
              <a:gd name="connsiteX6" fmla="*/ 413745 w 423974"/>
              <a:gd name="connsiteY6" fmla="*/ 2349660 h 2349660"/>
              <a:gd name="connsiteX7" fmla="*/ 413745 w 423974"/>
              <a:gd name="connsiteY7" fmla="*/ 2349660 h 2349660"/>
              <a:gd name="connsiteX0" fmla="*/ 407787 w 423974"/>
              <a:gd name="connsiteY0" fmla="*/ 0 h 2349660"/>
              <a:gd name="connsiteX1" fmla="*/ 379021 w 423974"/>
              <a:gd name="connsiteY1" fmla="*/ 277792 h 2349660"/>
              <a:gd name="connsiteX2" fmla="*/ 251699 w 423974"/>
              <a:gd name="connsiteY2" fmla="*/ 532435 h 2349660"/>
              <a:gd name="connsiteX3" fmla="*/ 62 w 423974"/>
              <a:gd name="connsiteY3" fmla="*/ 990203 h 2349660"/>
              <a:gd name="connsiteX4" fmla="*/ 275643 w 423974"/>
              <a:gd name="connsiteY4" fmla="*/ 1606271 h 2349660"/>
              <a:gd name="connsiteX5" fmla="*/ 413745 w 423974"/>
              <a:gd name="connsiteY5" fmla="*/ 2037144 h 2349660"/>
              <a:gd name="connsiteX6" fmla="*/ 413745 w 423974"/>
              <a:gd name="connsiteY6" fmla="*/ 2349660 h 2349660"/>
              <a:gd name="connsiteX7" fmla="*/ 413745 w 423974"/>
              <a:gd name="connsiteY7" fmla="*/ 2349660 h 2349660"/>
              <a:gd name="connsiteX0" fmla="*/ 407787 w 447110"/>
              <a:gd name="connsiteY0" fmla="*/ 0 h 2349660"/>
              <a:gd name="connsiteX1" fmla="*/ 379021 w 447110"/>
              <a:gd name="connsiteY1" fmla="*/ 277792 h 2349660"/>
              <a:gd name="connsiteX2" fmla="*/ 251699 w 447110"/>
              <a:gd name="connsiteY2" fmla="*/ 532435 h 2349660"/>
              <a:gd name="connsiteX3" fmla="*/ 62 w 447110"/>
              <a:gd name="connsiteY3" fmla="*/ 990203 h 2349660"/>
              <a:gd name="connsiteX4" fmla="*/ 275643 w 447110"/>
              <a:gd name="connsiteY4" fmla="*/ 1606271 h 2349660"/>
              <a:gd name="connsiteX5" fmla="*/ 440639 w 447110"/>
              <a:gd name="connsiteY5" fmla="*/ 2046109 h 2349660"/>
              <a:gd name="connsiteX6" fmla="*/ 413745 w 447110"/>
              <a:gd name="connsiteY6" fmla="*/ 2349660 h 2349660"/>
              <a:gd name="connsiteX7" fmla="*/ 413745 w 447110"/>
              <a:gd name="connsiteY7" fmla="*/ 2349660 h 2349660"/>
              <a:gd name="connsiteX0" fmla="*/ 407787 w 456657"/>
              <a:gd name="connsiteY0" fmla="*/ 0 h 2349660"/>
              <a:gd name="connsiteX1" fmla="*/ 379021 w 456657"/>
              <a:gd name="connsiteY1" fmla="*/ 277792 h 2349660"/>
              <a:gd name="connsiteX2" fmla="*/ 251699 w 456657"/>
              <a:gd name="connsiteY2" fmla="*/ 532435 h 2349660"/>
              <a:gd name="connsiteX3" fmla="*/ 62 w 456657"/>
              <a:gd name="connsiteY3" fmla="*/ 990203 h 2349660"/>
              <a:gd name="connsiteX4" fmla="*/ 275643 w 456657"/>
              <a:gd name="connsiteY4" fmla="*/ 1606271 h 2349660"/>
              <a:gd name="connsiteX5" fmla="*/ 440639 w 456657"/>
              <a:gd name="connsiteY5" fmla="*/ 2046109 h 2349660"/>
              <a:gd name="connsiteX6" fmla="*/ 413745 w 456657"/>
              <a:gd name="connsiteY6" fmla="*/ 2349660 h 2349660"/>
              <a:gd name="connsiteX7" fmla="*/ 413745 w 456657"/>
              <a:gd name="connsiteY7" fmla="*/ 2349660 h 2349660"/>
              <a:gd name="connsiteX0" fmla="*/ 407787 w 472016"/>
              <a:gd name="connsiteY0" fmla="*/ 0 h 2374610"/>
              <a:gd name="connsiteX1" fmla="*/ 379021 w 472016"/>
              <a:gd name="connsiteY1" fmla="*/ 277792 h 2374610"/>
              <a:gd name="connsiteX2" fmla="*/ 251699 w 472016"/>
              <a:gd name="connsiteY2" fmla="*/ 532435 h 2374610"/>
              <a:gd name="connsiteX3" fmla="*/ 62 w 472016"/>
              <a:gd name="connsiteY3" fmla="*/ 990203 h 2374610"/>
              <a:gd name="connsiteX4" fmla="*/ 275643 w 472016"/>
              <a:gd name="connsiteY4" fmla="*/ 1606271 h 2374610"/>
              <a:gd name="connsiteX5" fmla="*/ 440639 w 472016"/>
              <a:gd name="connsiteY5" fmla="*/ 2046109 h 2374610"/>
              <a:gd name="connsiteX6" fmla="*/ 413745 w 472016"/>
              <a:gd name="connsiteY6" fmla="*/ 2349660 h 2374610"/>
              <a:gd name="connsiteX7" fmla="*/ 472016 w 472016"/>
              <a:gd name="connsiteY7" fmla="*/ 2358625 h 2374610"/>
              <a:gd name="connsiteX0" fmla="*/ 407787 w 472016"/>
              <a:gd name="connsiteY0" fmla="*/ 0 h 2374610"/>
              <a:gd name="connsiteX1" fmla="*/ 379021 w 472016"/>
              <a:gd name="connsiteY1" fmla="*/ 277792 h 2374610"/>
              <a:gd name="connsiteX2" fmla="*/ 251699 w 472016"/>
              <a:gd name="connsiteY2" fmla="*/ 532435 h 2374610"/>
              <a:gd name="connsiteX3" fmla="*/ 62 w 472016"/>
              <a:gd name="connsiteY3" fmla="*/ 990203 h 2374610"/>
              <a:gd name="connsiteX4" fmla="*/ 275643 w 472016"/>
              <a:gd name="connsiteY4" fmla="*/ 1606271 h 2374610"/>
              <a:gd name="connsiteX5" fmla="*/ 440639 w 472016"/>
              <a:gd name="connsiteY5" fmla="*/ 2046109 h 2374610"/>
              <a:gd name="connsiteX6" fmla="*/ 442320 w 472016"/>
              <a:gd name="connsiteY6" fmla="*/ 2349660 h 2374610"/>
              <a:gd name="connsiteX7" fmla="*/ 472016 w 472016"/>
              <a:gd name="connsiteY7" fmla="*/ 2358625 h 2374610"/>
              <a:gd name="connsiteX0" fmla="*/ 407787 w 472016"/>
              <a:gd name="connsiteY0" fmla="*/ 0 h 2372009"/>
              <a:gd name="connsiteX1" fmla="*/ 379021 w 472016"/>
              <a:gd name="connsiteY1" fmla="*/ 277792 h 2372009"/>
              <a:gd name="connsiteX2" fmla="*/ 251699 w 472016"/>
              <a:gd name="connsiteY2" fmla="*/ 532435 h 2372009"/>
              <a:gd name="connsiteX3" fmla="*/ 62 w 472016"/>
              <a:gd name="connsiteY3" fmla="*/ 990203 h 2372009"/>
              <a:gd name="connsiteX4" fmla="*/ 275643 w 472016"/>
              <a:gd name="connsiteY4" fmla="*/ 1606271 h 2372009"/>
              <a:gd name="connsiteX5" fmla="*/ 440639 w 472016"/>
              <a:gd name="connsiteY5" fmla="*/ 2046109 h 2372009"/>
              <a:gd name="connsiteX6" fmla="*/ 461370 w 472016"/>
              <a:gd name="connsiteY6" fmla="*/ 2345850 h 2372009"/>
              <a:gd name="connsiteX7" fmla="*/ 472016 w 472016"/>
              <a:gd name="connsiteY7" fmla="*/ 2358625 h 2372009"/>
              <a:gd name="connsiteX0" fmla="*/ 407787 w 472016"/>
              <a:gd name="connsiteY0" fmla="*/ 0 h 2395166"/>
              <a:gd name="connsiteX1" fmla="*/ 379021 w 472016"/>
              <a:gd name="connsiteY1" fmla="*/ 277792 h 2395166"/>
              <a:gd name="connsiteX2" fmla="*/ 251699 w 472016"/>
              <a:gd name="connsiteY2" fmla="*/ 532435 h 2395166"/>
              <a:gd name="connsiteX3" fmla="*/ 62 w 472016"/>
              <a:gd name="connsiteY3" fmla="*/ 990203 h 2395166"/>
              <a:gd name="connsiteX4" fmla="*/ 275643 w 472016"/>
              <a:gd name="connsiteY4" fmla="*/ 1606271 h 2395166"/>
              <a:gd name="connsiteX5" fmla="*/ 440639 w 472016"/>
              <a:gd name="connsiteY5" fmla="*/ 2046109 h 2395166"/>
              <a:gd name="connsiteX6" fmla="*/ 467085 w 472016"/>
              <a:gd name="connsiteY6" fmla="*/ 2376330 h 2395166"/>
              <a:gd name="connsiteX7" fmla="*/ 472016 w 472016"/>
              <a:gd name="connsiteY7" fmla="*/ 2358625 h 2395166"/>
              <a:gd name="connsiteX0" fmla="*/ 407787 w 475826"/>
              <a:gd name="connsiteY0" fmla="*/ 0 h 2403243"/>
              <a:gd name="connsiteX1" fmla="*/ 379021 w 475826"/>
              <a:gd name="connsiteY1" fmla="*/ 277792 h 2403243"/>
              <a:gd name="connsiteX2" fmla="*/ 251699 w 475826"/>
              <a:gd name="connsiteY2" fmla="*/ 532435 h 2403243"/>
              <a:gd name="connsiteX3" fmla="*/ 62 w 475826"/>
              <a:gd name="connsiteY3" fmla="*/ 990203 h 2403243"/>
              <a:gd name="connsiteX4" fmla="*/ 275643 w 475826"/>
              <a:gd name="connsiteY4" fmla="*/ 1606271 h 2403243"/>
              <a:gd name="connsiteX5" fmla="*/ 440639 w 475826"/>
              <a:gd name="connsiteY5" fmla="*/ 2046109 h 2403243"/>
              <a:gd name="connsiteX6" fmla="*/ 467085 w 475826"/>
              <a:gd name="connsiteY6" fmla="*/ 2376330 h 2403243"/>
              <a:gd name="connsiteX7" fmla="*/ 475826 w 475826"/>
              <a:gd name="connsiteY7" fmla="*/ 2385295 h 2403243"/>
              <a:gd name="connsiteX0" fmla="*/ 455412 w 475826"/>
              <a:gd name="connsiteY0" fmla="*/ 0 h 2408005"/>
              <a:gd name="connsiteX1" fmla="*/ 379021 w 475826"/>
              <a:gd name="connsiteY1" fmla="*/ 282554 h 2408005"/>
              <a:gd name="connsiteX2" fmla="*/ 251699 w 475826"/>
              <a:gd name="connsiteY2" fmla="*/ 537197 h 2408005"/>
              <a:gd name="connsiteX3" fmla="*/ 62 w 475826"/>
              <a:gd name="connsiteY3" fmla="*/ 994965 h 2408005"/>
              <a:gd name="connsiteX4" fmla="*/ 275643 w 475826"/>
              <a:gd name="connsiteY4" fmla="*/ 1611033 h 2408005"/>
              <a:gd name="connsiteX5" fmla="*/ 440639 w 475826"/>
              <a:gd name="connsiteY5" fmla="*/ 2050871 h 2408005"/>
              <a:gd name="connsiteX6" fmla="*/ 467085 w 475826"/>
              <a:gd name="connsiteY6" fmla="*/ 2381092 h 2408005"/>
              <a:gd name="connsiteX7" fmla="*/ 475826 w 475826"/>
              <a:gd name="connsiteY7" fmla="*/ 2390057 h 2408005"/>
              <a:gd name="connsiteX0" fmla="*/ 455412 w 475826"/>
              <a:gd name="connsiteY0" fmla="*/ 0 h 2408005"/>
              <a:gd name="connsiteX1" fmla="*/ 379021 w 475826"/>
              <a:gd name="connsiteY1" fmla="*/ 282554 h 2408005"/>
              <a:gd name="connsiteX2" fmla="*/ 251699 w 475826"/>
              <a:gd name="connsiteY2" fmla="*/ 537197 h 2408005"/>
              <a:gd name="connsiteX3" fmla="*/ 62 w 475826"/>
              <a:gd name="connsiteY3" fmla="*/ 994965 h 2408005"/>
              <a:gd name="connsiteX4" fmla="*/ 275643 w 475826"/>
              <a:gd name="connsiteY4" fmla="*/ 1611033 h 2408005"/>
              <a:gd name="connsiteX5" fmla="*/ 440639 w 475826"/>
              <a:gd name="connsiteY5" fmla="*/ 2050871 h 2408005"/>
              <a:gd name="connsiteX6" fmla="*/ 467085 w 475826"/>
              <a:gd name="connsiteY6" fmla="*/ 2381092 h 2408005"/>
              <a:gd name="connsiteX7" fmla="*/ 475826 w 475826"/>
              <a:gd name="connsiteY7" fmla="*/ 2390057 h 2408005"/>
              <a:gd name="connsiteX0" fmla="*/ 455412 w 475826"/>
              <a:gd name="connsiteY0" fmla="*/ 0 h 2408005"/>
              <a:gd name="connsiteX1" fmla="*/ 379021 w 475826"/>
              <a:gd name="connsiteY1" fmla="*/ 282554 h 2408005"/>
              <a:gd name="connsiteX2" fmla="*/ 251699 w 475826"/>
              <a:gd name="connsiteY2" fmla="*/ 537197 h 2408005"/>
              <a:gd name="connsiteX3" fmla="*/ 62 w 475826"/>
              <a:gd name="connsiteY3" fmla="*/ 994965 h 2408005"/>
              <a:gd name="connsiteX4" fmla="*/ 275643 w 475826"/>
              <a:gd name="connsiteY4" fmla="*/ 1611033 h 2408005"/>
              <a:gd name="connsiteX5" fmla="*/ 440639 w 475826"/>
              <a:gd name="connsiteY5" fmla="*/ 2050871 h 2408005"/>
              <a:gd name="connsiteX6" fmla="*/ 467085 w 475826"/>
              <a:gd name="connsiteY6" fmla="*/ 2381092 h 2408005"/>
              <a:gd name="connsiteX7" fmla="*/ 475826 w 475826"/>
              <a:gd name="connsiteY7" fmla="*/ 2390057 h 2408005"/>
              <a:gd name="connsiteX0" fmla="*/ 455412 w 475826"/>
              <a:gd name="connsiteY0" fmla="*/ 0 h 2408005"/>
              <a:gd name="connsiteX1" fmla="*/ 402834 w 475826"/>
              <a:gd name="connsiteY1" fmla="*/ 282554 h 2408005"/>
              <a:gd name="connsiteX2" fmla="*/ 251699 w 475826"/>
              <a:gd name="connsiteY2" fmla="*/ 537197 h 2408005"/>
              <a:gd name="connsiteX3" fmla="*/ 62 w 475826"/>
              <a:gd name="connsiteY3" fmla="*/ 994965 h 2408005"/>
              <a:gd name="connsiteX4" fmla="*/ 275643 w 475826"/>
              <a:gd name="connsiteY4" fmla="*/ 1611033 h 2408005"/>
              <a:gd name="connsiteX5" fmla="*/ 440639 w 475826"/>
              <a:gd name="connsiteY5" fmla="*/ 2050871 h 2408005"/>
              <a:gd name="connsiteX6" fmla="*/ 467085 w 475826"/>
              <a:gd name="connsiteY6" fmla="*/ 2381092 h 2408005"/>
              <a:gd name="connsiteX7" fmla="*/ 475826 w 475826"/>
              <a:gd name="connsiteY7" fmla="*/ 2390057 h 2408005"/>
              <a:gd name="connsiteX0" fmla="*/ 455412 w 481530"/>
              <a:gd name="connsiteY0" fmla="*/ 0 h 2526638"/>
              <a:gd name="connsiteX1" fmla="*/ 402834 w 481530"/>
              <a:gd name="connsiteY1" fmla="*/ 282554 h 2526638"/>
              <a:gd name="connsiteX2" fmla="*/ 251699 w 481530"/>
              <a:gd name="connsiteY2" fmla="*/ 537197 h 2526638"/>
              <a:gd name="connsiteX3" fmla="*/ 62 w 481530"/>
              <a:gd name="connsiteY3" fmla="*/ 994965 h 2526638"/>
              <a:gd name="connsiteX4" fmla="*/ 275643 w 481530"/>
              <a:gd name="connsiteY4" fmla="*/ 1611033 h 2526638"/>
              <a:gd name="connsiteX5" fmla="*/ 440639 w 481530"/>
              <a:gd name="connsiteY5" fmla="*/ 2050871 h 2526638"/>
              <a:gd name="connsiteX6" fmla="*/ 480762 w 481530"/>
              <a:gd name="connsiteY6" fmla="*/ 2515907 h 2526638"/>
              <a:gd name="connsiteX7" fmla="*/ 475826 w 481530"/>
              <a:gd name="connsiteY7" fmla="*/ 2390057 h 2526638"/>
              <a:gd name="connsiteX0" fmla="*/ 455412 w 487549"/>
              <a:gd name="connsiteY0" fmla="*/ 0 h 2572122"/>
              <a:gd name="connsiteX1" fmla="*/ 402834 w 487549"/>
              <a:gd name="connsiteY1" fmla="*/ 282554 h 2572122"/>
              <a:gd name="connsiteX2" fmla="*/ 251699 w 487549"/>
              <a:gd name="connsiteY2" fmla="*/ 537197 h 2572122"/>
              <a:gd name="connsiteX3" fmla="*/ 62 w 487549"/>
              <a:gd name="connsiteY3" fmla="*/ 994965 h 2572122"/>
              <a:gd name="connsiteX4" fmla="*/ 275643 w 487549"/>
              <a:gd name="connsiteY4" fmla="*/ 1611033 h 2572122"/>
              <a:gd name="connsiteX5" fmla="*/ 440639 w 487549"/>
              <a:gd name="connsiteY5" fmla="*/ 2050871 h 2572122"/>
              <a:gd name="connsiteX6" fmla="*/ 480762 w 487549"/>
              <a:gd name="connsiteY6" fmla="*/ 2515907 h 2572122"/>
              <a:gd name="connsiteX7" fmla="*/ 487549 w 487549"/>
              <a:gd name="connsiteY7" fmla="*/ 2565903 h 2572122"/>
              <a:gd name="connsiteX0" fmla="*/ 455412 w 481803"/>
              <a:gd name="connsiteY0" fmla="*/ 0 h 2572122"/>
              <a:gd name="connsiteX1" fmla="*/ 402834 w 481803"/>
              <a:gd name="connsiteY1" fmla="*/ 282554 h 2572122"/>
              <a:gd name="connsiteX2" fmla="*/ 251699 w 481803"/>
              <a:gd name="connsiteY2" fmla="*/ 537197 h 2572122"/>
              <a:gd name="connsiteX3" fmla="*/ 62 w 481803"/>
              <a:gd name="connsiteY3" fmla="*/ 994965 h 2572122"/>
              <a:gd name="connsiteX4" fmla="*/ 275643 w 481803"/>
              <a:gd name="connsiteY4" fmla="*/ 1611033 h 2572122"/>
              <a:gd name="connsiteX5" fmla="*/ 440639 w 481803"/>
              <a:gd name="connsiteY5" fmla="*/ 2050871 h 2572122"/>
              <a:gd name="connsiteX6" fmla="*/ 480762 w 481803"/>
              <a:gd name="connsiteY6" fmla="*/ 2515907 h 2572122"/>
              <a:gd name="connsiteX7" fmla="*/ 479734 w 481803"/>
              <a:gd name="connsiteY7" fmla="*/ 2565903 h 2572122"/>
              <a:gd name="connsiteX0" fmla="*/ 455412 w 491316"/>
              <a:gd name="connsiteY0" fmla="*/ 0 h 2569700"/>
              <a:gd name="connsiteX1" fmla="*/ 402834 w 491316"/>
              <a:gd name="connsiteY1" fmla="*/ 282554 h 2569700"/>
              <a:gd name="connsiteX2" fmla="*/ 251699 w 491316"/>
              <a:gd name="connsiteY2" fmla="*/ 537197 h 2569700"/>
              <a:gd name="connsiteX3" fmla="*/ 62 w 491316"/>
              <a:gd name="connsiteY3" fmla="*/ 994965 h 2569700"/>
              <a:gd name="connsiteX4" fmla="*/ 275643 w 491316"/>
              <a:gd name="connsiteY4" fmla="*/ 1611033 h 2569700"/>
              <a:gd name="connsiteX5" fmla="*/ 440639 w 491316"/>
              <a:gd name="connsiteY5" fmla="*/ 2050871 h 2569700"/>
              <a:gd name="connsiteX6" fmla="*/ 490531 w 491316"/>
              <a:gd name="connsiteY6" fmla="*/ 2510046 h 2569700"/>
              <a:gd name="connsiteX7" fmla="*/ 479734 w 491316"/>
              <a:gd name="connsiteY7" fmla="*/ 2565903 h 2569700"/>
              <a:gd name="connsiteX0" fmla="*/ 455412 w 484234"/>
              <a:gd name="connsiteY0" fmla="*/ 0 h 2565903"/>
              <a:gd name="connsiteX1" fmla="*/ 402834 w 484234"/>
              <a:gd name="connsiteY1" fmla="*/ 282554 h 2565903"/>
              <a:gd name="connsiteX2" fmla="*/ 251699 w 484234"/>
              <a:gd name="connsiteY2" fmla="*/ 537197 h 2565903"/>
              <a:gd name="connsiteX3" fmla="*/ 62 w 484234"/>
              <a:gd name="connsiteY3" fmla="*/ 994965 h 2565903"/>
              <a:gd name="connsiteX4" fmla="*/ 275643 w 484234"/>
              <a:gd name="connsiteY4" fmla="*/ 1611033 h 2565903"/>
              <a:gd name="connsiteX5" fmla="*/ 440639 w 484234"/>
              <a:gd name="connsiteY5" fmla="*/ 2050871 h 2565903"/>
              <a:gd name="connsiteX6" fmla="*/ 483274 w 484234"/>
              <a:gd name="connsiteY6" fmla="*/ 2404817 h 2565903"/>
              <a:gd name="connsiteX7" fmla="*/ 479734 w 484234"/>
              <a:gd name="connsiteY7" fmla="*/ 2565903 h 2565903"/>
              <a:gd name="connsiteX0" fmla="*/ 455412 w 490619"/>
              <a:gd name="connsiteY0" fmla="*/ 0 h 2471560"/>
              <a:gd name="connsiteX1" fmla="*/ 402834 w 490619"/>
              <a:gd name="connsiteY1" fmla="*/ 282554 h 2471560"/>
              <a:gd name="connsiteX2" fmla="*/ 251699 w 490619"/>
              <a:gd name="connsiteY2" fmla="*/ 537197 h 2471560"/>
              <a:gd name="connsiteX3" fmla="*/ 62 w 490619"/>
              <a:gd name="connsiteY3" fmla="*/ 994965 h 2471560"/>
              <a:gd name="connsiteX4" fmla="*/ 275643 w 490619"/>
              <a:gd name="connsiteY4" fmla="*/ 1611033 h 2471560"/>
              <a:gd name="connsiteX5" fmla="*/ 440639 w 490619"/>
              <a:gd name="connsiteY5" fmla="*/ 2050871 h 2471560"/>
              <a:gd name="connsiteX6" fmla="*/ 483274 w 490619"/>
              <a:gd name="connsiteY6" fmla="*/ 2404817 h 2471560"/>
              <a:gd name="connsiteX7" fmla="*/ 490619 w 490619"/>
              <a:gd name="connsiteY7" fmla="*/ 2471560 h 2471560"/>
              <a:gd name="connsiteX0" fmla="*/ 455412 w 490619"/>
              <a:gd name="connsiteY0" fmla="*/ 0 h 2471560"/>
              <a:gd name="connsiteX1" fmla="*/ 402834 w 490619"/>
              <a:gd name="connsiteY1" fmla="*/ 282554 h 2471560"/>
              <a:gd name="connsiteX2" fmla="*/ 251699 w 490619"/>
              <a:gd name="connsiteY2" fmla="*/ 537197 h 2471560"/>
              <a:gd name="connsiteX3" fmla="*/ 62 w 490619"/>
              <a:gd name="connsiteY3" fmla="*/ 994965 h 2471560"/>
              <a:gd name="connsiteX4" fmla="*/ 275643 w 490619"/>
              <a:gd name="connsiteY4" fmla="*/ 1611033 h 2471560"/>
              <a:gd name="connsiteX5" fmla="*/ 339039 w 490619"/>
              <a:gd name="connsiteY5" fmla="*/ 2050871 h 2471560"/>
              <a:gd name="connsiteX6" fmla="*/ 483274 w 490619"/>
              <a:gd name="connsiteY6" fmla="*/ 2404817 h 2471560"/>
              <a:gd name="connsiteX7" fmla="*/ 490619 w 490619"/>
              <a:gd name="connsiteY7" fmla="*/ 2471560 h 2471560"/>
              <a:gd name="connsiteX0" fmla="*/ 455412 w 490619"/>
              <a:gd name="connsiteY0" fmla="*/ 0 h 2471560"/>
              <a:gd name="connsiteX1" fmla="*/ 402834 w 490619"/>
              <a:gd name="connsiteY1" fmla="*/ 282554 h 2471560"/>
              <a:gd name="connsiteX2" fmla="*/ 251699 w 490619"/>
              <a:gd name="connsiteY2" fmla="*/ 537197 h 2471560"/>
              <a:gd name="connsiteX3" fmla="*/ 62 w 490619"/>
              <a:gd name="connsiteY3" fmla="*/ 994965 h 2471560"/>
              <a:gd name="connsiteX4" fmla="*/ 275643 w 490619"/>
              <a:gd name="connsiteY4" fmla="*/ 1611033 h 2471560"/>
              <a:gd name="connsiteX5" fmla="*/ 339039 w 490619"/>
              <a:gd name="connsiteY5" fmla="*/ 2050871 h 2471560"/>
              <a:gd name="connsiteX6" fmla="*/ 349017 w 490619"/>
              <a:gd name="connsiteY6" fmla="*/ 2404817 h 2471560"/>
              <a:gd name="connsiteX7" fmla="*/ 490619 w 490619"/>
              <a:gd name="connsiteY7" fmla="*/ 2471560 h 2471560"/>
              <a:gd name="connsiteX0" fmla="*/ 455412 w 456504"/>
              <a:gd name="connsiteY0" fmla="*/ 0 h 2467932"/>
              <a:gd name="connsiteX1" fmla="*/ 402834 w 456504"/>
              <a:gd name="connsiteY1" fmla="*/ 282554 h 2467932"/>
              <a:gd name="connsiteX2" fmla="*/ 251699 w 456504"/>
              <a:gd name="connsiteY2" fmla="*/ 537197 h 2467932"/>
              <a:gd name="connsiteX3" fmla="*/ 62 w 456504"/>
              <a:gd name="connsiteY3" fmla="*/ 994965 h 2467932"/>
              <a:gd name="connsiteX4" fmla="*/ 275643 w 456504"/>
              <a:gd name="connsiteY4" fmla="*/ 1611033 h 2467932"/>
              <a:gd name="connsiteX5" fmla="*/ 339039 w 456504"/>
              <a:gd name="connsiteY5" fmla="*/ 2050871 h 2467932"/>
              <a:gd name="connsiteX6" fmla="*/ 349017 w 456504"/>
              <a:gd name="connsiteY6" fmla="*/ 2404817 h 2467932"/>
              <a:gd name="connsiteX7" fmla="*/ 367248 w 456504"/>
              <a:gd name="connsiteY7" fmla="*/ 2467932 h 2467932"/>
              <a:gd name="connsiteX0" fmla="*/ 455412 w 456504"/>
              <a:gd name="connsiteY0" fmla="*/ 0 h 2489703"/>
              <a:gd name="connsiteX1" fmla="*/ 402834 w 456504"/>
              <a:gd name="connsiteY1" fmla="*/ 282554 h 2489703"/>
              <a:gd name="connsiteX2" fmla="*/ 251699 w 456504"/>
              <a:gd name="connsiteY2" fmla="*/ 537197 h 2489703"/>
              <a:gd name="connsiteX3" fmla="*/ 62 w 456504"/>
              <a:gd name="connsiteY3" fmla="*/ 994965 h 2489703"/>
              <a:gd name="connsiteX4" fmla="*/ 275643 w 456504"/>
              <a:gd name="connsiteY4" fmla="*/ 1611033 h 2489703"/>
              <a:gd name="connsiteX5" fmla="*/ 339039 w 456504"/>
              <a:gd name="connsiteY5" fmla="*/ 2050871 h 2489703"/>
              <a:gd name="connsiteX6" fmla="*/ 349017 w 456504"/>
              <a:gd name="connsiteY6" fmla="*/ 2404817 h 2489703"/>
              <a:gd name="connsiteX7" fmla="*/ 356362 w 456504"/>
              <a:gd name="connsiteY7" fmla="*/ 2489703 h 2489703"/>
              <a:gd name="connsiteX0" fmla="*/ 455395 w 456487"/>
              <a:gd name="connsiteY0" fmla="*/ 0 h 2489703"/>
              <a:gd name="connsiteX1" fmla="*/ 402817 w 456487"/>
              <a:gd name="connsiteY1" fmla="*/ 282554 h 2489703"/>
              <a:gd name="connsiteX2" fmla="*/ 251682 w 456487"/>
              <a:gd name="connsiteY2" fmla="*/ 537197 h 2489703"/>
              <a:gd name="connsiteX3" fmla="*/ 45 w 456487"/>
              <a:gd name="connsiteY3" fmla="*/ 994965 h 2489703"/>
              <a:gd name="connsiteX4" fmla="*/ 232083 w 456487"/>
              <a:gd name="connsiteY4" fmla="*/ 1611033 h 2489703"/>
              <a:gd name="connsiteX5" fmla="*/ 339022 w 456487"/>
              <a:gd name="connsiteY5" fmla="*/ 2050871 h 2489703"/>
              <a:gd name="connsiteX6" fmla="*/ 349000 w 456487"/>
              <a:gd name="connsiteY6" fmla="*/ 2404817 h 2489703"/>
              <a:gd name="connsiteX7" fmla="*/ 356345 w 456487"/>
              <a:gd name="connsiteY7" fmla="*/ 2489703 h 2489703"/>
              <a:gd name="connsiteX0" fmla="*/ 455394 w 456486"/>
              <a:gd name="connsiteY0" fmla="*/ 0 h 2489703"/>
              <a:gd name="connsiteX1" fmla="*/ 402816 w 456486"/>
              <a:gd name="connsiteY1" fmla="*/ 282554 h 2489703"/>
              <a:gd name="connsiteX2" fmla="*/ 251681 w 456486"/>
              <a:gd name="connsiteY2" fmla="*/ 537197 h 2489703"/>
              <a:gd name="connsiteX3" fmla="*/ 44 w 456486"/>
              <a:gd name="connsiteY3" fmla="*/ 994965 h 2489703"/>
              <a:gd name="connsiteX4" fmla="*/ 232082 w 456486"/>
              <a:gd name="connsiteY4" fmla="*/ 1611033 h 2489703"/>
              <a:gd name="connsiteX5" fmla="*/ 320878 w 456486"/>
              <a:gd name="connsiteY5" fmla="*/ 2047242 h 2489703"/>
              <a:gd name="connsiteX6" fmla="*/ 348999 w 456486"/>
              <a:gd name="connsiteY6" fmla="*/ 2404817 h 2489703"/>
              <a:gd name="connsiteX7" fmla="*/ 356344 w 456486"/>
              <a:gd name="connsiteY7" fmla="*/ 2489703 h 2489703"/>
              <a:gd name="connsiteX0" fmla="*/ 456003 w 456844"/>
              <a:gd name="connsiteY0" fmla="*/ 0 h 2489703"/>
              <a:gd name="connsiteX1" fmla="*/ 403425 w 456844"/>
              <a:gd name="connsiteY1" fmla="*/ 282554 h 2489703"/>
              <a:gd name="connsiteX2" fmla="*/ 312162 w 456844"/>
              <a:gd name="connsiteY2" fmla="*/ 537197 h 2489703"/>
              <a:gd name="connsiteX3" fmla="*/ 653 w 456844"/>
              <a:gd name="connsiteY3" fmla="*/ 994965 h 2489703"/>
              <a:gd name="connsiteX4" fmla="*/ 232691 w 456844"/>
              <a:gd name="connsiteY4" fmla="*/ 1611033 h 2489703"/>
              <a:gd name="connsiteX5" fmla="*/ 321487 w 456844"/>
              <a:gd name="connsiteY5" fmla="*/ 2047242 h 2489703"/>
              <a:gd name="connsiteX6" fmla="*/ 349608 w 456844"/>
              <a:gd name="connsiteY6" fmla="*/ 2404817 h 2489703"/>
              <a:gd name="connsiteX7" fmla="*/ 356953 w 456844"/>
              <a:gd name="connsiteY7" fmla="*/ 2489703 h 2489703"/>
              <a:gd name="connsiteX0" fmla="*/ 353078 w 353919"/>
              <a:gd name="connsiteY0" fmla="*/ 0 h 2489703"/>
              <a:gd name="connsiteX1" fmla="*/ 300500 w 353919"/>
              <a:gd name="connsiteY1" fmla="*/ 282554 h 2489703"/>
              <a:gd name="connsiteX2" fmla="*/ 209237 w 353919"/>
              <a:gd name="connsiteY2" fmla="*/ 537197 h 2489703"/>
              <a:gd name="connsiteX3" fmla="*/ 1142 w 353919"/>
              <a:gd name="connsiteY3" fmla="*/ 1011293 h 2489703"/>
              <a:gd name="connsiteX4" fmla="*/ 129766 w 353919"/>
              <a:gd name="connsiteY4" fmla="*/ 1611033 h 2489703"/>
              <a:gd name="connsiteX5" fmla="*/ 218562 w 353919"/>
              <a:gd name="connsiteY5" fmla="*/ 2047242 h 2489703"/>
              <a:gd name="connsiteX6" fmla="*/ 246683 w 353919"/>
              <a:gd name="connsiteY6" fmla="*/ 2404817 h 2489703"/>
              <a:gd name="connsiteX7" fmla="*/ 254028 w 353919"/>
              <a:gd name="connsiteY7" fmla="*/ 2489703 h 248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919" h="2489703">
                <a:moveTo>
                  <a:pt x="353078" y="0"/>
                </a:moveTo>
                <a:cubicBezTo>
                  <a:pt x="359826" y="104051"/>
                  <a:pt x="324473" y="193021"/>
                  <a:pt x="300500" y="282554"/>
                </a:cubicBezTo>
                <a:cubicBezTo>
                  <a:pt x="276527" y="372087"/>
                  <a:pt x="259130" y="415740"/>
                  <a:pt x="209237" y="537197"/>
                </a:cubicBezTo>
                <a:cubicBezTo>
                  <a:pt x="159344" y="658654"/>
                  <a:pt x="14387" y="832320"/>
                  <a:pt x="1142" y="1011293"/>
                </a:cubicBezTo>
                <a:cubicBezTo>
                  <a:pt x="-12103" y="1190266"/>
                  <a:pt x="93529" y="1438375"/>
                  <a:pt x="129766" y="1611033"/>
                </a:cubicBezTo>
                <a:cubicBezTo>
                  <a:pt x="166003" y="1783691"/>
                  <a:pt x="199076" y="1914945"/>
                  <a:pt x="218562" y="2047242"/>
                </a:cubicBezTo>
                <a:cubicBezTo>
                  <a:pt x="238048" y="2179539"/>
                  <a:pt x="238353" y="2334702"/>
                  <a:pt x="246683" y="2404817"/>
                </a:cubicBezTo>
                <a:cubicBezTo>
                  <a:pt x="255013" y="2474932"/>
                  <a:pt x="234604" y="2486715"/>
                  <a:pt x="254028" y="2489703"/>
                </a:cubicBezTo>
              </a:path>
            </a:pathLst>
          </a:custGeom>
          <a:ln>
            <a:solidFill>
              <a:srgbClr val="C00000"/>
            </a:solidFill>
            <a:tailEnd type="triangle" w="lg" len="med"/>
          </a:ln>
          <a:effectLst>
            <a:glow rad="50800">
              <a:schemeClr val="accent2">
                <a:lumMod val="20000"/>
                <a:lumOff val="80000"/>
                <a:alpha val="40000"/>
              </a:schemeClr>
            </a:glow>
            <a:outerShdw blurRad="50800" dist="25400" dir="5400000" rotWithShape="0">
              <a:srgbClr val="000000">
                <a:alpha val="45000"/>
              </a:srgbClr>
            </a:outerShdw>
          </a:effectLst>
        </p:spPr>
        <p:style>
          <a:lnRef idx="3">
            <a:schemeClr val="accent3"/>
          </a:lnRef>
          <a:fillRef idx="0">
            <a:schemeClr val="accent3"/>
          </a:fillRef>
          <a:effectRef idx="2">
            <a:schemeClr val="accent3"/>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AutoShape 5"/>
          <p:cNvSpPr>
            <a:spLocks noChangeArrowheads="1"/>
          </p:cNvSpPr>
          <p:nvPr/>
        </p:nvSpPr>
        <p:spPr bwMode="auto">
          <a:xfrm>
            <a:off x="2965780" y="2989146"/>
            <a:ext cx="3314018" cy="2094685"/>
          </a:xfrm>
          <a:prstGeom prst="triangle">
            <a:avLst>
              <a:gd name="adj" fmla="val 50000"/>
            </a:avLst>
          </a:prstGeom>
          <a:noFill/>
          <a:ln/>
        </p:spPr>
        <p:style>
          <a:lnRef idx="2">
            <a:schemeClr val="dk1"/>
          </a:lnRef>
          <a:fillRef idx="1">
            <a:schemeClr val="lt1"/>
          </a:fillRef>
          <a:effectRef idx="0">
            <a:schemeClr val="dk1"/>
          </a:effectRef>
          <a:fontRef idx="minor">
            <a:schemeClr val="dk1"/>
          </a:fontRef>
        </p:style>
        <p:txBody>
          <a:bodyPr wrap="none" anchor="ct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Georgia" pitchFamily="18" charset="0"/>
              <a:ea typeface="+mn-ea"/>
              <a:cs typeface="Arial" charset="0"/>
            </a:endParaRPr>
          </a:p>
        </p:txBody>
      </p:sp>
      <p:sp>
        <p:nvSpPr>
          <p:cNvPr id="2" name="Oval 1"/>
          <p:cNvSpPr/>
          <p:nvPr/>
        </p:nvSpPr>
        <p:spPr>
          <a:xfrm>
            <a:off x="33874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p:cNvSpPr/>
          <p:nvPr/>
        </p:nvSpPr>
        <p:spPr>
          <a:xfrm>
            <a:off x="3596639" y="549898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p:cNvSpPr/>
          <p:nvPr/>
        </p:nvSpPr>
        <p:spPr>
          <a:xfrm>
            <a:off x="3848638" y="5388291"/>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p:cNvSpPr/>
          <p:nvPr/>
        </p:nvSpPr>
        <p:spPr>
          <a:xfrm>
            <a:off x="4259048" y="5505129"/>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Oval 28"/>
          <p:cNvSpPr/>
          <p:nvPr/>
        </p:nvSpPr>
        <p:spPr>
          <a:xfrm>
            <a:off x="5004550" y="5337943"/>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Oval 29"/>
          <p:cNvSpPr/>
          <p:nvPr/>
        </p:nvSpPr>
        <p:spPr>
          <a:xfrm>
            <a:off x="510984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p:cNvSpPr/>
          <p:nvPr/>
        </p:nvSpPr>
        <p:spPr>
          <a:xfrm>
            <a:off x="5284816" y="5464760"/>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Oval 31"/>
          <p:cNvSpPr/>
          <p:nvPr/>
        </p:nvSpPr>
        <p:spPr>
          <a:xfrm>
            <a:off x="5649192" y="5523864"/>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Oval 32"/>
          <p:cNvSpPr/>
          <p:nvPr/>
        </p:nvSpPr>
        <p:spPr>
          <a:xfrm>
            <a:off x="5479432" y="534253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Oval 33"/>
          <p:cNvSpPr/>
          <p:nvPr/>
        </p:nvSpPr>
        <p:spPr>
          <a:xfrm>
            <a:off x="5777347" y="5373215"/>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Oval 34"/>
          <p:cNvSpPr/>
          <p:nvPr/>
        </p:nvSpPr>
        <p:spPr>
          <a:xfrm>
            <a:off x="4162286" y="5344977"/>
            <a:ext cx="45719" cy="591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Oval 35"/>
          <p:cNvSpPr/>
          <p:nvPr/>
        </p:nvSpPr>
        <p:spPr>
          <a:xfrm>
            <a:off x="4466548" y="5397047"/>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val 36"/>
          <p:cNvSpPr/>
          <p:nvPr/>
        </p:nvSpPr>
        <p:spPr>
          <a:xfrm>
            <a:off x="4659555" y="5386409"/>
            <a:ext cx="82438" cy="91819"/>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 name="Oval 37"/>
          <p:cNvSpPr/>
          <p:nvPr/>
        </p:nvSpPr>
        <p:spPr>
          <a:xfrm>
            <a:off x="4650364" y="2688111"/>
            <a:ext cx="109205" cy="99440"/>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 name="Footer Placeholder 2">
            <a:extLst>
              <a:ext uri="{FF2B5EF4-FFF2-40B4-BE49-F238E27FC236}">
                <a16:creationId xmlns:a16="http://schemas.microsoft.com/office/drawing/2014/main" id="{1DFA7CFB-433F-44C5-93E4-2DD4F1C7FA8A}"/>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334026665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2" name="Straight Connector 61"/>
          <p:cNvCxnSpPr>
            <a:stCxn id="41" idx="0"/>
            <a:endCxn id="60" idx="1"/>
          </p:cNvCxnSpPr>
          <p:nvPr/>
        </p:nvCxnSpPr>
        <p:spPr>
          <a:xfrm flipV="1">
            <a:off x="4711115" y="1206843"/>
            <a:ext cx="0" cy="3024960"/>
          </a:xfrm>
          <a:prstGeom prst="line">
            <a:avLst/>
          </a:prstGeom>
          <a:ln w="3175" cmpd="sng">
            <a:prstDash val="dash"/>
          </a:ln>
        </p:spPr>
        <p:style>
          <a:lnRef idx="1">
            <a:schemeClr val="dk1"/>
          </a:lnRef>
          <a:fillRef idx="0">
            <a:schemeClr val="dk1"/>
          </a:fillRef>
          <a:effectRef idx="0">
            <a:schemeClr val="dk1"/>
          </a:effectRef>
          <a:fontRef idx="minor">
            <a:schemeClr val="tx1"/>
          </a:fontRef>
        </p:style>
      </p:cxnSp>
      <p:sp>
        <p:nvSpPr>
          <p:cNvPr id="41" name="Left Brace 40"/>
          <p:cNvSpPr/>
          <p:nvPr/>
        </p:nvSpPr>
        <p:spPr>
          <a:xfrm rot="5400000" flipH="1">
            <a:off x="2225730" y="2006072"/>
            <a:ext cx="259655" cy="4711118"/>
          </a:xfrm>
          <a:prstGeom prst="leftBrace">
            <a:avLst/>
          </a:prstGeom>
          <a:ln>
            <a:prstDash val="dash"/>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40" name="Picture 39"/>
          <p:cNvPicPr>
            <a:picLocks noChangeAspect="1"/>
          </p:cNvPicPr>
          <p:nvPr/>
        </p:nvPicPr>
        <p:blipFill>
          <a:blip r:embed="rId2"/>
          <a:stretch>
            <a:fillRect/>
          </a:stretch>
        </p:blipFill>
        <p:spPr>
          <a:xfrm>
            <a:off x="7141111" y="1447547"/>
            <a:ext cx="2031139" cy="2870868"/>
          </a:xfrm>
          <a:prstGeom prst="rect">
            <a:avLst/>
          </a:prstGeom>
        </p:spPr>
      </p:pic>
      <p:sp>
        <p:nvSpPr>
          <p:cNvPr id="23" name="Right Arrow 22"/>
          <p:cNvSpPr/>
          <p:nvPr/>
        </p:nvSpPr>
        <p:spPr>
          <a:xfrm>
            <a:off x="5637575" y="3177181"/>
            <a:ext cx="2159663" cy="603617"/>
          </a:xfrm>
          <a:prstGeom prst="rightArrow">
            <a:avLst/>
          </a:prstGeom>
          <a:solidFill>
            <a:schemeClr val="accent6">
              <a:lumMod val="40000"/>
              <a:lumOff val="6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title"/>
          </p:nvPr>
        </p:nvSpPr>
        <p:spPr>
          <a:xfrm>
            <a:off x="563024" y="-80392"/>
            <a:ext cx="8229600" cy="1143000"/>
          </a:xfrm>
        </p:spPr>
        <p:txBody>
          <a:bodyPr/>
          <a:lstStyle/>
          <a:p>
            <a:r>
              <a:rPr lang="en-US" dirty="0"/>
              <a:t>Query answering process</a:t>
            </a:r>
          </a:p>
        </p:txBody>
      </p:sp>
      <p:sp>
        <p:nvSpPr>
          <p:cNvPr id="11" name="TextBox 10"/>
          <p:cNvSpPr txBox="1"/>
          <p:nvPr/>
        </p:nvSpPr>
        <p:spPr>
          <a:xfrm>
            <a:off x="84172" y="4400794"/>
            <a:ext cx="4590188"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a:ea typeface="+mn-ea"/>
                <a:cs typeface="Gill Sans"/>
              </a:rPr>
              <a:t>data-to-query </a:t>
            </a:r>
            <a:r>
              <a:rPr kumimoji="0" lang="en-US" sz="2200" b="0" i="0" u="none" strike="noStrike" kern="1200" cap="none" spc="0" normalizeH="0" baseline="0" noProof="0" dirty="0">
                <a:ln>
                  <a:noFill/>
                </a:ln>
                <a:solidFill>
                  <a:prstClr val="black"/>
                </a:solidFill>
                <a:effectLst/>
                <a:uLnTx/>
                <a:uFillTx/>
                <a:latin typeface="Gill Sans"/>
                <a:ea typeface="+mn-ea"/>
                <a:cs typeface="Gill Sans"/>
              </a:rPr>
              <a:t>time </a:t>
            </a:r>
          </a:p>
        </p:txBody>
      </p:sp>
      <p:sp>
        <p:nvSpPr>
          <p:cNvPr id="13" name="TextBox 12"/>
          <p:cNvSpPr txBox="1"/>
          <p:nvPr/>
        </p:nvSpPr>
        <p:spPr>
          <a:xfrm>
            <a:off x="5280899" y="4398777"/>
            <a:ext cx="3648277" cy="4308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a:ea typeface="+mn-ea"/>
                <a:cs typeface="Gill Sans"/>
              </a:rPr>
              <a:t>query answering </a:t>
            </a:r>
            <a:r>
              <a:rPr kumimoji="0" lang="en-US" sz="2200" b="0" i="0" u="none" strike="noStrike" kern="1200" cap="none" spc="0" normalizeH="0" baseline="0" noProof="0" dirty="0">
                <a:ln>
                  <a:noFill/>
                </a:ln>
                <a:solidFill>
                  <a:prstClr val="black"/>
                </a:solidFill>
                <a:effectLst/>
                <a:uLnTx/>
                <a:uFillTx/>
                <a:latin typeface="Gill Sans"/>
                <a:ea typeface="+mn-ea"/>
                <a:cs typeface="Gill Sans"/>
              </a:rPr>
              <a:t>time</a:t>
            </a:r>
          </a:p>
        </p:txBody>
      </p:sp>
      <p:grpSp>
        <p:nvGrpSpPr>
          <p:cNvPr id="102" name="Group 101"/>
          <p:cNvGrpSpPr/>
          <p:nvPr/>
        </p:nvGrpSpPr>
        <p:grpSpPr>
          <a:xfrm>
            <a:off x="0" y="966321"/>
            <a:ext cx="9144000" cy="764981"/>
            <a:chOff x="0" y="966319"/>
            <a:chExt cx="9144000" cy="764980"/>
          </a:xfrm>
        </p:grpSpPr>
        <p:sp>
          <p:nvSpPr>
            <p:cNvPr id="58" name="Right Arrow 57"/>
            <p:cNvSpPr/>
            <p:nvPr/>
          </p:nvSpPr>
          <p:spPr>
            <a:xfrm>
              <a:off x="0" y="966319"/>
              <a:ext cx="9144000" cy="481047"/>
            </a:xfrm>
            <a:prstGeom prst="rightArrow">
              <a:avLst/>
            </a:prstGeom>
            <a:solidFill>
              <a:schemeClr val="tx1">
                <a:lumMod val="50000"/>
                <a:lumOff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Right Arrow 59"/>
            <p:cNvSpPr/>
            <p:nvPr/>
          </p:nvSpPr>
          <p:spPr>
            <a:xfrm>
              <a:off x="4711115" y="966319"/>
              <a:ext cx="4414718" cy="481047"/>
            </a:xfrm>
            <a:prstGeom prst="rightArrow">
              <a:avLst/>
            </a:prstGeom>
            <a:pattFill prst="wdUpDiag">
              <a:fgClr>
                <a:schemeClr val="tx1"/>
              </a:fgClr>
              <a:bgClr>
                <a:prstClr val="white"/>
              </a:bgClr>
            </a:patt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 name="TextBox 33"/>
            <p:cNvSpPr txBox="1"/>
            <p:nvPr/>
          </p:nvSpPr>
          <p:spPr>
            <a:xfrm>
              <a:off x="5420712" y="1392745"/>
              <a:ext cx="3154882"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Gill Sans"/>
                  <a:ea typeface="+mn-ea"/>
                  <a:cs typeface="Gill Sans"/>
                </a:rPr>
                <a:t>Query Answering Procedure</a:t>
              </a:r>
            </a:p>
          </p:txBody>
        </p:sp>
        <p:sp>
          <p:nvSpPr>
            <p:cNvPr id="21" name="TextBox 20"/>
            <p:cNvSpPr txBox="1"/>
            <p:nvPr/>
          </p:nvSpPr>
          <p:spPr>
            <a:xfrm>
              <a:off x="1495253" y="1388737"/>
              <a:ext cx="2406428" cy="338554"/>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Gill Sans"/>
                  <a:ea typeface="+mn-ea"/>
                  <a:cs typeface="Gill Sans"/>
                </a:rPr>
                <a:t>Data Loading Procedure</a:t>
              </a:r>
            </a:p>
          </p:txBody>
        </p:sp>
      </p:grpSp>
      <p:sp>
        <p:nvSpPr>
          <p:cNvPr id="38" name="TextBox 37"/>
          <p:cNvSpPr txBox="1"/>
          <p:nvPr/>
        </p:nvSpPr>
        <p:spPr>
          <a:xfrm>
            <a:off x="6283598" y="3269295"/>
            <a:ext cx="96879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Arial" charset="0"/>
              </a:rPr>
              <a:t>Answers</a:t>
            </a:r>
          </a:p>
        </p:txBody>
      </p:sp>
      <p:sp>
        <p:nvSpPr>
          <p:cNvPr id="59" name="Left Brace 58"/>
          <p:cNvSpPr/>
          <p:nvPr/>
        </p:nvSpPr>
        <p:spPr>
          <a:xfrm rot="5400000" flipH="1">
            <a:off x="6682962" y="2257442"/>
            <a:ext cx="262168" cy="4205862"/>
          </a:xfrm>
          <a:prstGeom prst="leftBrace">
            <a:avLst/>
          </a:prstGeom>
          <a:ln>
            <a:prstDash val="dash"/>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71" name="Picture 70"/>
          <p:cNvPicPr>
            <a:picLocks noChangeAspect="1"/>
          </p:cNvPicPr>
          <p:nvPr/>
        </p:nvPicPr>
        <p:blipFill>
          <a:blip r:embed="rId3">
            <a:extLst>
              <a:ext uri="{BEBA8EAE-BF5A-486C-A8C5-ECC9F3942E4B}">
                <a14:imgProps xmlns:a14="http://schemas.microsoft.com/office/drawing/2010/main">
                  <a14:imgLayer r:embed="rId4">
                    <a14:imgEffect>
                      <a14:colorTemperature colorTemp="4700"/>
                    </a14:imgEffect>
                    <a14:imgEffect>
                      <a14:brightnessContrast bright="-40000" contrast="40000"/>
                    </a14:imgEffect>
                  </a14:imgLayer>
                </a14:imgProps>
              </a:ext>
            </a:extLst>
          </a:blip>
          <a:stretch>
            <a:fillRect/>
          </a:stretch>
        </p:blipFill>
        <p:spPr>
          <a:xfrm>
            <a:off x="2528045" y="1768257"/>
            <a:ext cx="416525" cy="338427"/>
          </a:xfrm>
          <a:prstGeom prst="rect">
            <a:avLst/>
          </a:prstGeom>
          <a:ln>
            <a:noFill/>
          </a:ln>
        </p:spPr>
        <p:style>
          <a:lnRef idx="2">
            <a:schemeClr val="dk1"/>
          </a:lnRef>
          <a:fillRef idx="1">
            <a:schemeClr val="lt1"/>
          </a:fillRef>
          <a:effectRef idx="0">
            <a:schemeClr val="dk1"/>
          </a:effectRef>
          <a:fontRef idx="minor">
            <a:schemeClr val="dk1"/>
          </a:fontRef>
        </p:style>
      </p:pic>
      <p:pic>
        <p:nvPicPr>
          <p:cNvPr id="72" name="Picture 71"/>
          <p:cNvPicPr>
            <a:picLocks noChangeAspect="1"/>
          </p:cNvPicPr>
          <p:nvPr/>
        </p:nvPicPr>
        <p:blipFill>
          <a:blip r:embed="rId3">
            <a:extLst>
              <a:ext uri="{BEBA8EAE-BF5A-486C-A8C5-ECC9F3942E4B}">
                <a14:imgProps xmlns:a14="http://schemas.microsoft.com/office/drawing/2010/main">
                  <a14:imgLayer r:embed="rId5">
                    <a14:imgEffect>
                      <a14:colorTemperature colorTemp="4700"/>
                    </a14:imgEffect>
                    <a14:imgEffect>
                      <a14:brightnessContrast bright="-40000" contrast="40000"/>
                    </a14:imgEffect>
                  </a14:imgLayer>
                </a14:imgProps>
              </a:ext>
            </a:extLst>
          </a:blip>
          <a:stretch>
            <a:fillRect/>
          </a:stretch>
        </p:blipFill>
        <p:spPr>
          <a:xfrm>
            <a:off x="6739079" y="1769956"/>
            <a:ext cx="416525" cy="338427"/>
          </a:xfrm>
          <a:prstGeom prst="rect">
            <a:avLst/>
          </a:prstGeom>
          <a:ln>
            <a:noFill/>
          </a:ln>
        </p:spPr>
        <p:style>
          <a:lnRef idx="2">
            <a:schemeClr val="dk1"/>
          </a:lnRef>
          <a:fillRef idx="1">
            <a:schemeClr val="lt1"/>
          </a:fillRef>
          <a:effectRef idx="0">
            <a:schemeClr val="dk1"/>
          </a:effectRef>
          <a:fontRef idx="minor">
            <a:schemeClr val="dk1"/>
          </a:fontRef>
        </p:style>
      </p:pic>
      <p:cxnSp>
        <p:nvCxnSpPr>
          <p:cNvPr id="75" name="Straight Arrow Connector 74"/>
          <p:cNvCxnSpPr>
            <a:cxnSpLocks/>
            <a:endCxn id="11" idx="2"/>
          </p:cNvCxnSpPr>
          <p:nvPr/>
        </p:nvCxnSpPr>
        <p:spPr>
          <a:xfrm flipH="1" flipV="1">
            <a:off x="2379266" y="4831681"/>
            <a:ext cx="1193667" cy="647478"/>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76" name="Straight Arrow Connector 75"/>
          <p:cNvCxnSpPr>
            <a:cxnSpLocks/>
            <a:endCxn id="13" idx="2"/>
          </p:cNvCxnSpPr>
          <p:nvPr/>
        </p:nvCxnSpPr>
        <p:spPr>
          <a:xfrm flipV="1">
            <a:off x="5868027" y="4829664"/>
            <a:ext cx="1237011" cy="647478"/>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grpSp>
        <p:nvGrpSpPr>
          <p:cNvPr id="99" name="Group 98"/>
          <p:cNvGrpSpPr/>
          <p:nvPr/>
        </p:nvGrpSpPr>
        <p:grpSpPr>
          <a:xfrm>
            <a:off x="2528043" y="5479159"/>
            <a:ext cx="4431498" cy="985395"/>
            <a:chOff x="2528043" y="5138650"/>
            <a:chExt cx="4431498" cy="1201644"/>
          </a:xfrm>
        </p:grpSpPr>
        <p:sp>
          <p:nvSpPr>
            <p:cNvPr id="85" name="Rounded Rectangle 84"/>
            <p:cNvSpPr/>
            <p:nvPr/>
          </p:nvSpPr>
          <p:spPr>
            <a:xfrm>
              <a:off x="2528043" y="5138650"/>
              <a:ext cx="4431498" cy="1201644"/>
            </a:xfrm>
            <a:prstGeom prst="roundRect">
              <a:avLst/>
            </a:prstGeom>
            <a:solidFill>
              <a:schemeClr val="accent3">
                <a:lumMod val="7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TextBox 93"/>
            <p:cNvSpPr txBox="1"/>
            <p:nvPr/>
          </p:nvSpPr>
          <p:spPr>
            <a:xfrm>
              <a:off x="2638306" y="5263554"/>
              <a:ext cx="4220007" cy="613563"/>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white"/>
                  </a:solidFill>
                  <a:effectLst/>
                  <a:uLnTx/>
                  <a:uFillTx/>
                  <a:latin typeface="Gill Sans"/>
                  <a:ea typeface="+mn-ea"/>
                  <a:cs typeface="Gill Sans"/>
                </a:rPr>
                <a:t>we need solutions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white"/>
                  </a:solidFill>
                  <a:effectLst/>
                  <a:uLnTx/>
                  <a:uFillTx/>
                  <a:latin typeface="Gill Sans"/>
                  <a:ea typeface="+mn-ea"/>
                  <a:cs typeface="Gill Sans"/>
                </a:rPr>
                <a:t>for both problems!</a:t>
              </a:r>
            </a:p>
          </p:txBody>
        </p:sp>
      </p:grpSp>
      <p:sp>
        <p:nvSpPr>
          <p:cNvPr id="103" name="Rectangle 102"/>
          <p:cNvSpPr/>
          <p:nvPr/>
        </p:nvSpPr>
        <p:spPr>
          <a:xfrm>
            <a:off x="5671" y="1307019"/>
            <a:ext cx="4727757" cy="3046995"/>
          </a:xfrm>
          <a:prstGeom prst="rect">
            <a:avLst/>
          </a:prstGeom>
          <a:solidFill>
            <a:schemeClr val="bg1">
              <a:lumMod val="85000"/>
              <a:alpha val="44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Can 3"/>
          <p:cNvSpPr/>
          <p:nvPr/>
        </p:nvSpPr>
        <p:spPr>
          <a:xfrm>
            <a:off x="3714575" y="2092422"/>
            <a:ext cx="1977619" cy="1761223"/>
          </a:xfrm>
          <a:prstGeom prst="can">
            <a:avLst>
              <a:gd name="adj" fmla="val 13732"/>
            </a:avLst>
          </a:prstGeom>
          <a:solidFill>
            <a:schemeClr val="accent2">
              <a:lumMod val="40000"/>
              <a:lumOff val="6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 Series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Database/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mn-cs"/>
              </a:rPr>
              <a:t>Indexing</a:t>
            </a:r>
          </a:p>
        </p:txBody>
      </p:sp>
      <p:sp>
        <p:nvSpPr>
          <p:cNvPr id="17" name="Right Arrow 16"/>
          <p:cNvSpPr/>
          <p:nvPr/>
        </p:nvSpPr>
        <p:spPr>
          <a:xfrm>
            <a:off x="1611710" y="2673685"/>
            <a:ext cx="2354622" cy="603617"/>
          </a:xfrm>
          <a:prstGeom prst="rightArrow">
            <a:avLst/>
          </a:prstGeom>
          <a:solidFill>
            <a:srgbClr val="CCFFCC"/>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Gill Sans"/>
                <a:ea typeface="+mn-ea"/>
                <a:cs typeface="Gill Sans"/>
              </a:rPr>
              <a:t>Data</a:t>
            </a:r>
          </a:p>
        </p:txBody>
      </p:sp>
      <p:sp>
        <p:nvSpPr>
          <p:cNvPr id="14" name="Snip Single Corner Rectangle 13"/>
          <p:cNvSpPr/>
          <p:nvPr/>
        </p:nvSpPr>
        <p:spPr>
          <a:xfrm>
            <a:off x="24323" y="2074237"/>
            <a:ext cx="1640298" cy="1761223"/>
          </a:xfrm>
          <a:prstGeom prst="snip1Rect">
            <a:avLst/>
          </a:prstGeom>
          <a:solidFill>
            <a:srgbClr val="7F7F7F"/>
          </a:solidFill>
          <a:ln>
            <a:solidFill>
              <a:srgbClr val="FFFFFF"/>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a:ea typeface="+mn-ea"/>
                <a:cs typeface="+mn-cs"/>
              </a:rPr>
              <a:t>Raw data</a:t>
            </a:r>
          </a:p>
        </p:txBody>
      </p:sp>
      <p:sp>
        <p:nvSpPr>
          <p:cNvPr id="29" name="Right Arrow 28"/>
          <p:cNvSpPr/>
          <p:nvPr/>
        </p:nvSpPr>
        <p:spPr>
          <a:xfrm flipH="1">
            <a:off x="5557629" y="2316957"/>
            <a:ext cx="2239609" cy="603617"/>
          </a:xfrm>
          <a:prstGeom prst="rightArrow">
            <a:avLst/>
          </a:prstGeom>
          <a:solidFill>
            <a:srgbClr val="FFFF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TextBox 35"/>
          <p:cNvSpPr txBox="1"/>
          <p:nvPr/>
        </p:nvSpPr>
        <p:spPr>
          <a:xfrm>
            <a:off x="6283597" y="2393791"/>
            <a:ext cx="89960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a:ea typeface="+mn-ea"/>
                <a:cs typeface="Arial" charset="0"/>
              </a:rPr>
              <a:t>Queries</a:t>
            </a:r>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8" name="Footer Placeholder 7">
            <a:extLst>
              <a:ext uri="{FF2B5EF4-FFF2-40B4-BE49-F238E27FC236}">
                <a16:creationId xmlns:a16="http://schemas.microsoft.com/office/drawing/2014/main" id="{480BC844-61CF-4014-A29E-39574A1671D1}"/>
              </a:ext>
            </a:extLst>
          </p:cNvPr>
          <p:cNvSpPr>
            <a:spLocks noGrp="1"/>
          </p:cNvSpPr>
          <p:nvPr>
            <p:ph type="ftr" sz="quarter" idx="11"/>
          </p:nvPr>
        </p:nvSpPr>
        <p:spPr/>
        <p:txBody>
          <a:bodyPr/>
          <a:lstStyle/>
          <a:p>
            <a:pPr defTabSz="457200" fontAlgn="auto">
              <a:spcBef>
                <a:spcPts val="0"/>
              </a:spcBef>
              <a:spcAft>
                <a:spcPts val="0"/>
              </a:spcAft>
            </a:pPr>
            <a:r>
              <a:rPr lang="en-US" dirty="0">
                <a:solidFill>
                  <a:prstClr val="black"/>
                </a:solidFill>
                <a:latin typeface="Calibri"/>
                <a:cs typeface="+mn-cs"/>
              </a:rPr>
              <a:t>Echihabi, Zoumpatianos, Palpanas - ISCC 2020</a:t>
            </a:r>
          </a:p>
        </p:txBody>
      </p:sp>
    </p:spTree>
    <p:extLst>
      <p:ext uri="{BB962C8B-B14F-4D97-AF65-F5344CB8AC3E}">
        <p14:creationId xmlns:p14="http://schemas.microsoft.com/office/powerpoint/2010/main" val="296047207"/>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Data Series Indexing</a:t>
            </a:r>
          </a:p>
        </p:txBody>
      </p:sp>
      <p:sp>
        <p:nvSpPr>
          <p:cNvPr id="6" name="Text Placeholder 5"/>
          <p:cNvSpPr>
            <a:spLocks noGrp="1"/>
          </p:cNvSpPr>
          <p:nvPr>
            <p:ph type="body" idx="1"/>
          </p:nvPr>
        </p:nvSpPr>
        <p:spPr/>
        <p:txBody>
          <a:bodyPr/>
          <a:lstStyle/>
          <a:p>
            <a:endParaRPr lang="en-US" dirty="0"/>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218</a:t>
            </a:fld>
            <a:endParaRPr lang="en-US">
              <a:solidFill>
                <a:prstClr val="black">
                  <a:tint val="75000"/>
                </a:prstClr>
              </a:solidFill>
            </a:endParaRPr>
          </a:p>
        </p:txBody>
      </p:sp>
      <p:sp>
        <p:nvSpPr>
          <p:cNvPr id="2" name="Footer Placeholder 1">
            <a:extLst>
              <a:ext uri="{FF2B5EF4-FFF2-40B4-BE49-F238E27FC236}">
                <a16:creationId xmlns:a16="http://schemas.microsoft.com/office/drawing/2014/main" id="{8BA55259-7267-4413-8781-D791D0B78942}"/>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60691888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prstGeom prst="rect">
            <a:avLst/>
          </a:prstGeom>
        </p:spPr>
        <p:txBody>
          <a:bodyPr>
            <a:normAutofit fontScale="90000"/>
          </a:bodyPr>
          <a:lstStyle/>
          <a:p>
            <a:r>
              <a:rPr lang="en-US" dirty="0" err="1">
                <a:solidFill>
                  <a:schemeClr val="accent1">
                    <a:lumMod val="50000"/>
                  </a:schemeClr>
                </a:solidFill>
              </a:rPr>
              <a:t>DSTree</a:t>
            </a:r>
            <a:br>
              <a:rPr lang="en-US" dirty="0">
                <a:solidFill>
                  <a:schemeClr val="accent1">
                    <a:lumMod val="50000"/>
                  </a:schemeClr>
                </a:solidFill>
              </a:rPr>
            </a:br>
            <a:r>
              <a:rPr lang="en-US" dirty="0">
                <a:solidFill>
                  <a:srgbClr val="C00000"/>
                </a:solidFill>
              </a:rPr>
              <a:t>Summarization</a:t>
            </a:r>
            <a:br>
              <a:rPr lang="en-US" dirty="0">
                <a:solidFill>
                  <a:srgbClr val="C00000"/>
                </a:solidFill>
              </a:rPr>
            </a:br>
            <a:endParaRPr lang="en-CA" dirty="0">
              <a:solidFill>
                <a:srgbClr val="C00000"/>
              </a:solidFill>
            </a:endParaRPr>
          </a:p>
        </p:txBody>
      </p:sp>
      <p:sp>
        <p:nvSpPr>
          <p:cNvPr id="4" name="Content Placeholder 3"/>
          <p:cNvSpPr>
            <a:spLocks noGrp="1"/>
          </p:cNvSpPr>
          <p:nvPr>
            <p:ph idx="1"/>
          </p:nvPr>
        </p:nvSpPr>
        <p:spPr/>
        <p:txBody>
          <a:bodyPr/>
          <a:lstStyle/>
          <a:p>
            <a:endParaRPr lang="en-CA"/>
          </a:p>
        </p:txBody>
      </p:sp>
      <p:sp>
        <p:nvSpPr>
          <p:cNvPr id="12" name="Footer Placeholder 2">
            <a:extLst>
              <a:ext uri="{FF2B5EF4-FFF2-40B4-BE49-F238E27FC236}">
                <a16:creationId xmlns:a16="http://schemas.microsoft.com/office/drawing/2014/main" id="{7F7A17B7-8823-48CE-8E4C-C5EC73A4326F}"/>
              </a:ext>
            </a:extLst>
          </p:cNvPr>
          <p:cNvSpPr>
            <a:spLocks noGrp="1"/>
          </p:cNvSpPr>
          <p:nvPr>
            <p:ph type="ftr" sz="quarter" idx="11"/>
          </p:nvPr>
        </p:nvSpPr>
        <p:spPr/>
        <p:txBody>
          <a:bodyPr/>
          <a:lstStyle/>
          <a:p>
            <a:r>
              <a:rPr lang="en-CA" dirty="0">
                <a:solidFill>
                  <a:schemeClr val="tx1"/>
                </a:solidFill>
              </a:rPr>
              <a:t>Echihabi, Zoumpatianos, Palpanas - ISCC 2020</a:t>
            </a:r>
          </a:p>
        </p:txBody>
      </p:sp>
      <p:sp>
        <p:nvSpPr>
          <p:cNvPr id="10" name="Slide Number Placeholder 9">
            <a:extLst>
              <a:ext uri="{FF2B5EF4-FFF2-40B4-BE49-F238E27FC236}">
                <a16:creationId xmlns:a16="http://schemas.microsoft.com/office/drawing/2014/main" id="{26626241-1B41-456E-9C77-E641CAB53550}"/>
              </a:ext>
            </a:extLst>
          </p:cNvPr>
          <p:cNvSpPr>
            <a:spLocks noGrp="1"/>
          </p:cNvSpPr>
          <p:nvPr>
            <p:ph type="sldNum" sz="quarter" idx="12"/>
          </p:nvPr>
        </p:nvSpPr>
        <p:spPr/>
        <p:txBody>
          <a:bodyPr/>
          <a:lstStyle/>
          <a:p>
            <a:fld id="{A577D55C-4B0B-488E-BDEC-E7DCB799A030}" type="slidenum">
              <a:rPr lang="en-CA" smtClean="0"/>
              <a:t>219</a:t>
            </a:fld>
            <a:endParaRPr lang="en-CA"/>
          </a:p>
        </p:txBody>
      </p:sp>
      <p:pic>
        <p:nvPicPr>
          <p:cNvPr id="3" name="Picture 2"/>
          <p:cNvPicPr>
            <a:picLocks noChangeAspect="1"/>
          </p:cNvPicPr>
          <p:nvPr/>
        </p:nvPicPr>
        <p:blipFill rotWithShape="1">
          <a:blip r:embed="rId3"/>
          <a:srcRect l="19253" t="38562" r="37737" b="28086"/>
          <a:stretch/>
        </p:blipFill>
        <p:spPr>
          <a:xfrm>
            <a:off x="807194" y="2364997"/>
            <a:ext cx="7734761" cy="3373652"/>
          </a:xfrm>
          <a:prstGeom prst="rect">
            <a:avLst/>
          </a:prstGeom>
        </p:spPr>
      </p:pic>
      <p:sp>
        <p:nvSpPr>
          <p:cNvPr id="6" name="Title 1"/>
          <p:cNvSpPr txBox="1">
            <a:spLocks/>
          </p:cNvSpPr>
          <p:nvPr/>
        </p:nvSpPr>
        <p:spPr>
          <a:xfrm>
            <a:off x="5300167" y="5624972"/>
            <a:ext cx="3951236" cy="456134"/>
          </a:xfrm>
          <a:prstGeom prst="rect">
            <a:avLst/>
          </a:prstGeom>
        </p:spPr>
        <p:txBody>
          <a:bodyPr/>
          <a:lstStyle>
            <a:lvl1pPr algn="l" defTabSz="914400" rtl="0" eaLnBrk="1" latinLnBrk="0" hangingPunct="1">
              <a:lnSpc>
                <a:spcPct val="90000"/>
              </a:lnSpc>
              <a:spcBef>
                <a:spcPct val="0"/>
              </a:spcBef>
              <a:buNone/>
              <a:defRPr sz="4400" b="0" kern="1200">
                <a:solidFill>
                  <a:schemeClr val="accent1">
                    <a:lumMod val="75000"/>
                  </a:schemeClr>
                </a:solidFill>
                <a:latin typeface="+mj-lt"/>
                <a:ea typeface="+mj-ea"/>
                <a:cs typeface="+mj-cs"/>
              </a:defRPr>
            </a:lvl1pPr>
          </a:lstStyle>
          <a:p>
            <a:r>
              <a:rPr lang="en-US" sz="1800" b="1" dirty="0">
                <a:solidFill>
                  <a:srgbClr val="C00000"/>
                </a:solidFill>
              </a:rPr>
              <a:t>Intertwined with indexing</a:t>
            </a:r>
            <a:endParaRPr lang="en-CA" sz="1800" b="1" dirty="0">
              <a:solidFill>
                <a:srgbClr val="C00000"/>
              </a:solidFill>
            </a:endParaRPr>
          </a:p>
        </p:txBody>
      </p:sp>
      <p:pic>
        <p:nvPicPr>
          <p:cNvPr id="7" name="Picture 6"/>
          <p:cNvPicPr>
            <a:picLocks noChangeAspect="1"/>
          </p:cNvPicPr>
          <p:nvPr/>
        </p:nvPicPr>
        <p:blipFill rotWithShape="1">
          <a:blip r:embed="rId4"/>
          <a:srcRect l="31514" t="32037" r="45215" b="64448"/>
          <a:stretch/>
        </p:blipFill>
        <p:spPr>
          <a:xfrm>
            <a:off x="2629688" y="2078151"/>
            <a:ext cx="3884624" cy="330123"/>
          </a:xfrm>
          <a:prstGeom prst="rect">
            <a:avLst/>
          </a:prstGeom>
        </p:spPr>
      </p:pic>
      <p:sp>
        <p:nvSpPr>
          <p:cNvPr id="5" name="TextBox 4"/>
          <p:cNvSpPr txBox="1"/>
          <p:nvPr/>
        </p:nvSpPr>
        <p:spPr>
          <a:xfrm>
            <a:off x="2549097" y="5989415"/>
            <a:ext cx="4673643" cy="369332"/>
          </a:xfrm>
          <a:prstGeom prst="rect">
            <a:avLst/>
          </a:prstGeom>
          <a:noFill/>
        </p:spPr>
        <p:txBody>
          <a:bodyPr wrap="square" rtlCol="0">
            <a:spAutoFit/>
          </a:bodyPr>
          <a:lstStyle/>
          <a:p>
            <a:r>
              <a:rPr lang="en-US" u="sng" dirty="0">
                <a:latin typeface="Arial" panose="020B0604020202020204" pitchFamily="34" charset="0"/>
                <a:cs typeface="Arial" panose="020B0604020202020204" pitchFamily="34" charset="0"/>
              </a:rPr>
              <a:t>The APCA and EAPCA representations</a:t>
            </a:r>
            <a:endParaRPr lang="en-CA" u="sng"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644407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9"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4D7874F2-CB19-4AA7-AF0A-DA3BB65BF3F2}" type="slidenum">
              <a:rPr lang="en-US" smtClean="0">
                <a:solidFill>
                  <a:srgbClr val="FFFFFF"/>
                </a:solidFill>
              </a:rPr>
              <a:pPr fontAlgn="base">
                <a:spcBef>
                  <a:spcPct val="0"/>
                </a:spcBef>
                <a:spcAft>
                  <a:spcPct val="0"/>
                </a:spcAft>
                <a:defRPr/>
              </a:pPr>
              <a:t>22</a:t>
            </a:fld>
            <a:endParaRPr lang="en-US">
              <a:solidFill>
                <a:srgbClr val="FFFFFF"/>
              </a:solidFill>
            </a:endParaRPr>
          </a:p>
        </p:txBody>
      </p:sp>
      <p:grpSp>
        <p:nvGrpSpPr>
          <p:cNvPr id="7" name="Group 6"/>
          <p:cNvGrpSpPr/>
          <p:nvPr/>
        </p:nvGrpSpPr>
        <p:grpSpPr>
          <a:xfrm>
            <a:off x="81645" y="5306856"/>
            <a:ext cx="1891194" cy="1496407"/>
            <a:chOff x="2927715" y="4171992"/>
            <a:chExt cx="1891194" cy="1496407"/>
          </a:xfrm>
        </p:grpSpPr>
        <p:pic>
          <p:nvPicPr>
            <p:cNvPr id="8" name="Picture 7"/>
            <p:cNvPicPr>
              <a:picLocks noChangeAspect="1"/>
            </p:cNvPicPr>
            <p:nvPr/>
          </p:nvPicPr>
          <p:blipFill>
            <a:blip r:embed="rId3"/>
            <a:stretch>
              <a:fillRect/>
            </a:stretch>
          </p:blipFill>
          <p:spPr>
            <a:xfrm>
              <a:off x="2927715" y="4171992"/>
              <a:ext cx="1891194" cy="1496407"/>
            </a:xfrm>
            <a:prstGeom prst="rect">
              <a:avLst/>
            </a:prstGeom>
          </p:spPr>
        </p:pic>
        <p:sp>
          <p:nvSpPr>
            <p:cNvPr id="9" name="TextBox 8"/>
            <p:cNvSpPr txBox="1"/>
            <p:nvPr/>
          </p:nvSpPr>
          <p:spPr>
            <a:xfrm rot="19428143">
              <a:off x="3638809" y="4398494"/>
              <a:ext cx="841409" cy="369332"/>
            </a:xfrm>
            <a:prstGeom prst="rect">
              <a:avLst/>
            </a:prstGeom>
            <a:noFill/>
          </p:spPr>
          <p:txBody>
            <a:bodyPr wrap="none" rtlCol="0">
              <a:spAutoFit/>
            </a:bodyPr>
            <a:lstStyle/>
            <a:p>
              <a:r>
                <a:rPr lang="en-US" b="1" i="1" dirty="0">
                  <a:latin typeface="Gill Sans"/>
                  <a:cs typeface="Gill Sans"/>
                </a:rPr>
                <a:t>Angle</a:t>
              </a:r>
            </a:p>
          </p:txBody>
        </p:sp>
      </p:grpSp>
      <p:pic>
        <p:nvPicPr>
          <p:cNvPr id="7170" name="Picture 2" descr="C:\Users\a\Desktop\lou_fig3.jpg"/>
          <p:cNvPicPr>
            <a:picLocks noChangeAspect="1" noChangeArrowheads="1"/>
          </p:cNvPicPr>
          <p:nvPr/>
        </p:nvPicPr>
        <p:blipFill rotWithShape="1">
          <a:blip r:embed="rId4">
            <a:extLst>
              <a:ext uri="{28A0092B-C50C-407E-A947-70E740481C1C}">
                <a14:useLocalDpi xmlns:a14="http://schemas.microsoft.com/office/drawing/2010/main" val="0"/>
              </a:ext>
            </a:extLst>
          </a:blip>
          <a:srcRect b="11078"/>
          <a:stretch/>
        </p:blipFill>
        <p:spPr bwMode="auto">
          <a:xfrm>
            <a:off x="224155" y="748665"/>
            <a:ext cx="5205095" cy="3834765"/>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a:extLst>
              <a:ext uri="{FF2B5EF4-FFF2-40B4-BE49-F238E27FC236}">
                <a16:creationId xmlns:a16="http://schemas.microsoft.com/office/drawing/2014/main" id="{9411A6D0-E688-40B9-BF11-4D0673F627EE}"/>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193827400"/>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prstGeom prst="rect">
            <a:avLst/>
          </a:prstGeom>
        </p:spPr>
        <p:txBody>
          <a:bodyPr>
            <a:normAutofit fontScale="90000"/>
          </a:bodyPr>
          <a:lstStyle/>
          <a:p>
            <a:r>
              <a:rPr lang="en-US" dirty="0" err="1">
                <a:solidFill>
                  <a:schemeClr val="accent1">
                    <a:lumMod val="50000"/>
                  </a:schemeClr>
                </a:solidFill>
              </a:rPr>
              <a:t>DSTree</a:t>
            </a:r>
            <a:br>
              <a:rPr lang="en-US" dirty="0">
                <a:solidFill>
                  <a:schemeClr val="accent1">
                    <a:lumMod val="50000"/>
                  </a:schemeClr>
                </a:solidFill>
              </a:rPr>
            </a:br>
            <a:r>
              <a:rPr lang="en-US" dirty="0">
                <a:solidFill>
                  <a:srgbClr val="C00000"/>
                </a:solidFill>
              </a:rPr>
              <a:t>Indexing</a:t>
            </a:r>
            <a:br>
              <a:rPr lang="en-US" dirty="0">
                <a:solidFill>
                  <a:srgbClr val="C00000"/>
                </a:solidFill>
              </a:rPr>
            </a:br>
            <a:endParaRPr lang="en-CA" dirty="0">
              <a:solidFill>
                <a:srgbClr val="C00000"/>
              </a:solidFill>
            </a:endParaRPr>
          </a:p>
        </p:txBody>
      </p:sp>
      <p:sp>
        <p:nvSpPr>
          <p:cNvPr id="10" name="Footer Placeholder 2">
            <a:extLst>
              <a:ext uri="{FF2B5EF4-FFF2-40B4-BE49-F238E27FC236}">
                <a16:creationId xmlns:a16="http://schemas.microsoft.com/office/drawing/2014/main" id="{7F7A17B7-8823-48CE-8E4C-C5EC73A4326F}"/>
              </a:ext>
            </a:extLst>
          </p:cNvPr>
          <p:cNvSpPr>
            <a:spLocks noGrp="1"/>
          </p:cNvSpPr>
          <p:nvPr>
            <p:ph type="ftr" sz="quarter" idx="11"/>
          </p:nvPr>
        </p:nvSpPr>
        <p:spPr/>
        <p:txBody>
          <a:bodyPr/>
          <a:lstStyle/>
          <a:p>
            <a:r>
              <a:rPr lang="en-CA" dirty="0">
                <a:solidFill>
                  <a:schemeClr val="tx1"/>
                </a:solidFill>
              </a:rPr>
              <a:t>Echihabi, Zoumpatianos, Palpanas - ISCC 2020</a:t>
            </a:r>
          </a:p>
        </p:txBody>
      </p:sp>
      <p:sp>
        <p:nvSpPr>
          <p:cNvPr id="4" name="Slide Number Placeholder 3">
            <a:extLst>
              <a:ext uri="{FF2B5EF4-FFF2-40B4-BE49-F238E27FC236}">
                <a16:creationId xmlns:a16="http://schemas.microsoft.com/office/drawing/2014/main" id="{8C80DB56-DE7E-420E-99B2-82B63A9855C8}"/>
              </a:ext>
            </a:extLst>
          </p:cNvPr>
          <p:cNvSpPr>
            <a:spLocks noGrp="1"/>
          </p:cNvSpPr>
          <p:nvPr>
            <p:ph type="sldNum" sz="quarter" idx="12"/>
          </p:nvPr>
        </p:nvSpPr>
        <p:spPr/>
        <p:txBody>
          <a:bodyPr/>
          <a:lstStyle/>
          <a:p>
            <a:fld id="{A577D55C-4B0B-488E-BDEC-E7DCB799A030}" type="slidenum">
              <a:rPr lang="en-CA" smtClean="0"/>
              <a:t>220</a:t>
            </a:fld>
            <a:endParaRPr lang="en-CA"/>
          </a:p>
        </p:txBody>
      </p:sp>
      <p:pic>
        <p:nvPicPr>
          <p:cNvPr id="8" name="Picture 7"/>
          <p:cNvPicPr>
            <a:picLocks noChangeAspect="1"/>
          </p:cNvPicPr>
          <p:nvPr/>
        </p:nvPicPr>
        <p:blipFill rotWithShape="1">
          <a:blip r:embed="rId3"/>
          <a:srcRect l="29152" t="31188" r="43326" b="19485"/>
          <a:stretch/>
        </p:blipFill>
        <p:spPr>
          <a:xfrm>
            <a:off x="549136" y="2066371"/>
            <a:ext cx="4164013" cy="4197990"/>
          </a:xfrm>
          <a:prstGeom prst="rect">
            <a:avLst/>
          </a:prstGeom>
        </p:spPr>
      </p:pic>
      <p:sp>
        <p:nvSpPr>
          <p:cNvPr id="9" name="Title 1"/>
          <p:cNvSpPr txBox="1">
            <a:spLocks/>
          </p:cNvSpPr>
          <p:nvPr/>
        </p:nvSpPr>
        <p:spPr>
          <a:xfrm>
            <a:off x="5186329" y="2499979"/>
            <a:ext cx="4513150" cy="608178"/>
          </a:xfrm>
          <a:prstGeom prst="rect">
            <a:avLst/>
          </a:prstGeom>
        </p:spPr>
        <p:txBody>
          <a:bodyPr/>
          <a:lstStyle>
            <a:lvl1pPr algn="l" defTabSz="914400" rtl="0" eaLnBrk="1" latinLnBrk="0" hangingPunct="1">
              <a:lnSpc>
                <a:spcPct val="90000"/>
              </a:lnSpc>
              <a:spcBef>
                <a:spcPct val="0"/>
              </a:spcBef>
              <a:buNone/>
              <a:defRPr sz="4400" b="0" kern="1200">
                <a:solidFill>
                  <a:schemeClr val="accent1">
                    <a:lumMod val="75000"/>
                  </a:schemeClr>
                </a:solidFill>
                <a:latin typeface="+mj-lt"/>
                <a:ea typeface="+mj-ea"/>
                <a:cs typeface="+mj-cs"/>
              </a:defRPr>
            </a:lvl1pPr>
          </a:lstStyle>
          <a:p>
            <a:r>
              <a:rPr lang="en-US" sz="2400" dirty="0">
                <a:solidFill>
                  <a:schemeClr val="bg2">
                    <a:lumMod val="25000"/>
                  </a:schemeClr>
                </a:solidFill>
              </a:rPr>
              <a:t>Each node contains</a:t>
            </a:r>
          </a:p>
          <a:p>
            <a:pPr marL="514350" indent="-514350">
              <a:buFont typeface="Wingdings" panose="05000000000000000000" pitchFamily="2" charset="2"/>
              <a:buChar char="q"/>
            </a:pPr>
            <a:r>
              <a:rPr lang="en-US" sz="2400" dirty="0">
                <a:solidFill>
                  <a:schemeClr val="bg2">
                    <a:lumMod val="25000"/>
                  </a:schemeClr>
                </a:solidFill>
              </a:rPr>
              <a:t># vectors</a:t>
            </a:r>
          </a:p>
          <a:p>
            <a:pPr marL="514350" indent="-514350">
              <a:buFont typeface="Wingdings" panose="05000000000000000000" pitchFamily="2" charset="2"/>
              <a:buChar char="q"/>
            </a:pPr>
            <a:r>
              <a:rPr lang="en-US" sz="2400" dirty="0">
                <a:solidFill>
                  <a:schemeClr val="bg2">
                    <a:lumMod val="25000"/>
                  </a:schemeClr>
                </a:solidFill>
              </a:rPr>
              <a:t>segmentation </a:t>
            </a:r>
            <a:r>
              <a:rPr lang="en-US" sz="2400" b="1" dirty="0">
                <a:solidFill>
                  <a:schemeClr val="bg2">
                    <a:lumMod val="25000"/>
                  </a:schemeClr>
                </a:solidFill>
              </a:rPr>
              <a:t>SG</a:t>
            </a:r>
          </a:p>
          <a:p>
            <a:pPr marL="514350" indent="-514350">
              <a:buFont typeface="Wingdings" panose="05000000000000000000" pitchFamily="2" charset="2"/>
              <a:buChar char="q"/>
            </a:pPr>
            <a:r>
              <a:rPr lang="en-US" sz="2400" dirty="0">
                <a:solidFill>
                  <a:schemeClr val="bg2">
                    <a:lumMod val="25000"/>
                  </a:schemeClr>
                </a:solidFill>
              </a:rPr>
              <a:t>synopsis </a:t>
            </a:r>
            <a:r>
              <a:rPr lang="en-US" sz="2400" b="1" dirty="0">
                <a:solidFill>
                  <a:schemeClr val="bg2">
                    <a:lumMod val="25000"/>
                  </a:schemeClr>
                </a:solidFill>
              </a:rPr>
              <a:t>Z</a:t>
            </a:r>
          </a:p>
          <a:p>
            <a:pPr marL="514350" indent="-514350">
              <a:buFont typeface="Wingdings" panose="05000000000000000000" pitchFamily="2" charset="2"/>
              <a:buChar char="q"/>
            </a:pPr>
            <a:endParaRPr lang="en-US" sz="3200" b="1" dirty="0">
              <a:solidFill>
                <a:schemeClr val="bg2">
                  <a:lumMod val="25000"/>
                </a:schemeClr>
              </a:solidFill>
            </a:endParaRPr>
          </a:p>
        </p:txBody>
      </p:sp>
      <p:sp>
        <p:nvSpPr>
          <p:cNvPr id="11" name="Title 1"/>
          <p:cNvSpPr txBox="1">
            <a:spLocks/>
          </p:cNvSpPr>
          <p:nvPr/>
        </p:nvSpPr>
        <p:spPr>
          <a:xfrm>
            <a:off x="5186329" y="4858168"/>
            <a:ext cx="4513150" cy="608178"/>
          </a:xfrm>
          <a:prstGeom prst="rect">
            <a:avLst/>
          </a:prstGeom>
        </p:spPr>
        <p:txBody>
          <a:bodyPr/>
          <a:lstStyle>
            <a:lvl1pPr algn="l" defTabSz="914400" rtl="0" eaLnBrk="1" latinLnBrk="0" hangingPunct="1">
              <a:lnSpc>
                <a:spcPct val="90000"/>
              </a:lnSpc>
              <a:spcBef>
                <a:spcPct val="0"/>
              </a:spcBef>
              <a:buNone/>
              <a:defRPr sz="4400" b="0" kern="1200">
                <a:solidFill>
                  <a:schemeClr val="accent1">
                    <a:lumMod val="75000"/>
                  </a:schemeClr>
                </a:solidFill>
                <a:latin typeface="+mj-lt"/>
                <a:ea typeface="+mj-ea"/>
                <a:cs typeface="+mj-cs"/>
              </a:defRPr>
            </a:lvl1pPr>
          </a:lstStyle>
          <a:p>
            <a:r>
              <a:rPr lang="en-US" sz="2400" dirty="0">
                <a:solidFill>
                  <a:schemeClr val="bg2">
                    <a:lumMod val="25000"/>
                  </a:schemeClr>
                </a:solidFill>
              </a:rPr>
              <a:t>Each Leaf node also :</a:t>
            </a:r>
          </a:p>
          <a:p>
            <a:pPr marL="514350" indent="-514350">
              <a:buFont typeface="Wingdings" panose="05000000000000000000" pitchFamily="2" charset="2"/>
              <a:buChar char="q"/>
            </a:pPr>
            <a:r>
              <a:rPr lang="en-US" sz="2400" dirty="0">
                <a:solidFill>
                  <a:schemeClr val="bg2">
                    <a:lumMod val="25000"/>
                  </a:schemeClr>
                </a:solidFill>
              </a:rPr>
              <a:t>stores its raw </a:t>
            </a:r>
          </a:p>
          <a:p>
            <a:r>
              <a:rPr lang="en-US" sz="2400" dirty="0">
                <a:solidFill>
                  <a:schemeClr val="bg2">
                    <a:lumMod val="25000"/>
                  </a:schemeClr>
                </a:solidFill>
              </a:rPr>
              <a:t>vectors in a separate</a:t>
            </a:r>
          </a:p>
          <a:p>
            <a:r>
              <a:rPr lang="en-US" sz="2400" dirty="0">
                <a:solidFill>
                  <a:schemeClr val="bg2">
                    <a:lumMod val="25000"/>
                  </a:schemeClr>
                </a:solidFill>
              </a:rPr>
              <a:t>disk file</a:t>
            </a:r>
            <a:endParaRPr lang="en-US" sz="2400" b="1" dirty="0">
              <a:solidFill>
                <a:schemeClr val="bg2">
                  <a:lumMod val="25000"/>
                </a:schemeClr>
              </a:solidFill>
            </a:endParaRPr>
          </a:p>
        </p:txBody>
      </p:sp>
    </p:spTree>
    <p:extLst>
      <p:ext uri="{BB962C8B-B14F-4D97-AF65-F5344CB8AC3E}">
        <p14:creationId xmlns:p14="http://schemas.microsoft.com/office/powerpoint/2010/main" val="1149657540"/>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prstGeom prst="rect">
            <a:avLst/>
          </a:prstGeom>
        </p:spPr>
        <p:txBody>
          <a:bodyPr>
            <a:normAutofit fontScale="90000"/>
          </a:bodyPr>
          <a:lstStyle/>
          <a:p>
            <a:r>
              <a:rPr lang="en-US" dirty="0">
                <a:solidFill>
                  <a:schemeClr val="accent1">
                    <a:lumMod val="50000"/>
                  </a:schemeClr>
                </a:solidFill>
              </a:rPr>
              <a:t>Symbolic Fourier Approximation (SFA)</a:t>
            </a:r>
            <a:br>
              <a:rPr lang="en-US" dirty="0">
                <a:solidFill>
                  <a:schemeClr val="accent1">
                    <a:lumMod val="50000"/>
                  </a:schemeClr>
                </a:solidFill>
              </a:rPr>
            </a:br>
            <a:r>
              <a:rPr lang="en-US" dirty="0">
                <a:solidFill>
                  <a:srgbClr val="C00000"/>
                </a:solidFill>
              </a:rPr>
              <a:t>Summarization</a:t>
            </a:r>
            <a:br>
              <a:rPr lang="en-US" dirty="0">
                <a:solidFill>
                  <a:srgbClr val="C00000"/>
                </a:solidFill>
              </a:rPr>
            </a:br>
            <a:endParaRPr lang="en-CA" dirty="0">
              <a:solidFill>
                <a:srgbClr val="C00000"/>
              </a:solidFill>
            </a:endParaRPr>
          </a:p>
        </p:txBody>
      </p:sp>
      <p:sp>
        <p:nvSpPr>
          <p:cNvPr id="3" name="Footer Placeholder 2">
            <a:extLst>
              <a:ext uri="{FF2B5EF4-FFF2-40B4-BE49-F238E27FC236}">
                <a16:creationId xmlns:a16="http://schemas.microsoft.com/office/drawing/2014/main" id="{7F7A17B7-8823-48CE-8E4C-C5EC73A4326F}"/>
              </a:ext>
            </a:extLst>
          </p:cNvPr>
          <p:cNvSpPr>
            <a:spLocks noGrp="1"/>
          </p:cNvSpPr>
          <p:nvPr>
            <p:ph type="ftr" sz="quarter" idx="11"/>
          </p:nvPr>
        </p:nvSpPr>
        <p:spPr/>
        <p:txBody>
          <a:bodyPr/>
          <a:lstStyle/>
          <a:p>
            <a:r>
              <a:rPr lang="en-CA" dirty="0">
                <a:solidFill>
                  <a:schemeClr val="tx1"/>
                </a:solidFill>
              </a:rPr>
              <a:t>Echihabi, Zoumpatianos, Palpanas - ISCC 2020</a:t>
            </a:r>
          </a:p>
        </p:txBody>
      </p:sp>
      <p:sp>
        <p:nvSpPr>
          <p:cNvPr id="5" name="Slide Number Placeholder 4">
            <a:extLst>
              <a:ext uri="{FF2B5EF4-FFF2-40B4-BE49-F238E27FC236}">
                <a16:creationId xmlns:a16="http://schemas.microsoft.com/office/drawing/2014/main" id="{CBDCFA66-3727-4A38-9CFB-1F467497D597}"/>
              </a:ext>
            </a:extLst>
          </p:cNvPr>
          <p:cNvSpPr>
            <a:spLocks noGrp="1"/>
          </p:cNvSpPr>
          <p:nvPr>
            <p:ph type="sldNum" sz="quarter" idx="12"/>
          </p:nvPr>
        </p:nvSpPr>
        <p:spPr/>
        <p:txBody>
          <a:bodyPr/>
          <a:lstStyle/>
          <a:p>
            <a:fld id="{A577D55C-4B0B-488E-BDEC-E7DCB799A030}" type="slidenum">
              <a:rPr lang="en-CA" smtClean="0"/>
              <a:t>221</a:t>
            </a:fld>
            <a:endParaRPr lang="en-CA"/>
          </a:p>
        </p:txBody>
      </p:sp>
      <p:pic>
        <p:nvPicPr>
          <p:cNvPr id="4" name="Picture 3"/>
          <p:cNvPicPr>
            <a:picLocks noChangeAspect="1"/>
          </p:cNvPicPr>
          <p:nvPr/>
        </p:nvPicPr>
        <p:blipFill rotWithShape="1">
          <a:blip r:embed="rId3"/>
          <a:srcRect l="25034" t="29151" r="22215" b="10119"/>
          <a:stretch/>
        </p:blipFill>
        <p:spPr>
          <a:xfrm>
            <a:off x="1647212" y="2067578"/>
            <a:ext cx="5849575" cy="3788083"/>
          </a:xfrm>
          <a:prstGeom prst="rect">
            <a:avLst/>
          </a:prstGeom>
        </p:spPr>
      </p:pic>
      <p:sp>
        <p:nvSpPr>
          <p:cNvPr id="9" name="TextBox 8"/>
          <p:cNvSpPr txBox="1"/>
          <p:nvPr/>
        </p:nvSpPr>
        <p:spPr>
          <a:xfrm>
            <a:off x="3366810" y="5983068"/>
            <a:ext cx="4673643" cy="369332"/>
          </a:xfrm>
          <a:prstGeom prst="rect">
            <a:avLst/>
          </a:prstGeom>
          <a:noFill/>
        </p:spPr>
        <p:txBody>
          <a:bodyPr wrap="square" rtlCol="0">
            <a:spAutoFit/>
          </a:bodyPr>
          <a:lstStyle/>
          <a:p>
            <a:r>
              <a:rPr lang="en-US" u="sng" dirty="0">
                <a:latin typeface="Arial" panose="020B0604020202020204" pitchFamily="34" charset="0"/>
                <a:cs typeface="Arial" panose="020B0604020202020204" pitchFamily="34" charset="0"/>
              </a:rPr>
              <a:t>The SFA representation*</a:t>
            </a:r>
            <a:endParaRPr lang="en-CA" u="sng" dirty="0">
              <a:latin typeface="Arial" panose="020B0604020202020204" pitchFamily="34" charset="0"/>
              <a:cs typeface="Arial" panose="020B0604020202020204" pitchFamily="34" charset="0"/>
            </a:endParaRPr>
          </a:p>
        </p:txBody>
      </p:sp>
      <p:sp>
        <p:nvSpPr>
          <p:cNvPr id="11" name="TextBox 10"/>
          <p:cNvSpPr txBox="1"/>
          <p:nvPr/>
        </p:nvSpPr>
        <p:spPr>
          <a:xfrm>
            <a:off x="1946666" y="6252698"/>
            <a:ext cx="6246112"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*https://www2.informatik.hu-berlin.de/~schaefpa/talks/scalable_classification.pptx</a:t>
            </a:r>
            <a:endParaRPr lang="en-CA" sz="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68526100"/>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prstGeom prst="rect">
            <a:avLst/>
          </a:prstGeom>
        </p:spPr>
        <p:txBody>
          <a:bodyPr>
            <a:normAutofit fontScale="90000"/>
          </a:bodyPr>
          <a:lstStyle/>
          <a:p>
            <a:r>
              <a:rPr lang="en-US" dirty="0">
                <a:solidFill>
                  <a:schemeClr val="accent1">
                    <a:lumMod val="50000"/>
                  </a:schemeClr>
                </a:solidFill>
              </a:rPr>
              <a:t>SFA</a:t>
            </a:r>
            <a:br>
              <a:rPr lang="en-US" dirty="0">
                <a:solidFill>
                  <a:schemeClr val="accent1">
                    <a:lumMod val="50000"/>
                  </a:schemeClr>
                </a:solidFill>
              </a:rPr>
            </a:br>
            <a:r>
              <a:rPr lang="en-US" dirty="0">
                <a:solidFill>
                  <a:srgbClr val="C00000"/>
                </a:solidFill>
              </a:rPr>
              <a:t>Indexing</a:t>
            </a:r>
            <a:br>
              <a:rPr lang="en-US" dirty="0">
                <a:solidFill>
                  <a:srgbClr val="C00000"/>
                </a:solidFill>
              </a:rPr>
            </a:br>
            <a:endParaRPr lang="en-CA" dirty="0">
              <a:solidFill>
                <a:srgbClr val="C00000"/>
              </a:solidFill>
            </a:endParaRPr>
          </a:p>
        </p:txBody>
      </p:sp>
      <p:sp>
        <p:nvSpPr>
          <p:cNvPr id="8" name="Footer Placeholder 2">
            <a:extLst>
              <a:ext uri="{FF2B5EF4-FFF2-40B4-BE49-F238E27FC236}">
                <a16:creationId xmlns:a16="http://schemas.microsoft.com/office/drawing/2014/main" id="{7F7A17B7-8823-48CE-8E4C-C5EC73A4326F}"/>
              </a:ext>
            </a:extLst>
          </p:cNvPr>
          <p:cNvSpPr>
            <a:spLocks noGrp="1"/>
          </p:cNvSpPr>
          <p:nvPr>
            <p:ph type="ftr" sz="quarter" idx="11"/>
          </p:nvPr>
        </p:nvSpPr>
        <p:spPr/>
        <p:txBody>
          <a:bodyPr/>
          <a:lstStyle/>
          <a:p>
            <a:r>
              <a:rPr lang="en-CA" dirty="0">
                <a:solidFill>
                  <a:schemeClr val="tx1"/>
                </a:solidFill>
              </a:rPr>
              <a:t>Echihabi, Zoumpatianos, Palpanas - ISCC 2020</a:t>
            </a:r>
          </a:p>
        </p:txBody>
      </p:sp>
      <p:sp>
        <p:nvSpPr>
          <p:cNvPr id="4" name="Slide Number Placeholder 3">
            <a:extLst>
              <a:ext uri="{FF2B5EF4-FFF2-40B4-BE49-F238E27FC236}">
                <a16:creationId xmlns:a16="http://schemas.microsoft.com/office/drawing/2014/main" id="{D8E2C212-4626-4D59-AEE0-A34D68ABF8B0}"/>
              </a:ext>
            </a:extLst>
          </p:cNvPr>
          <p:cNvSpPr>
            <a:spLocks noGrp="1"/>
          </p:cNvSpPr>
          <p:nvPr>
            <p:ph type="sldNum" sz="quarter" idx="12"/>
          </p:nvPr>
        </p:nvSpPr>
        <p:spPr/>
        <p:txBody>
          <a:bodyPr/>
          <a:lstStyle/>
          <a:p>
            <a:fld id="{A577D55C-4B0B-488E-BDEC-E7DCB799A030}" type="slidenum">
              <a:rPr lang="en-CA" smtClean="0"/>
              <a:t>222</a:t>
            </a:fld>
            <a:endParaRPr lang="en-CA"/>
          </a:p>
        </p:txBody>
      </p:sp>
      <p:sp>
        <p:nvSpPr>
          <p:cNvPr id="7" name="TextBox 6"/>
          <p:cNvSpPr txBox="1"/>
          <p:nvPr/>
        </p:nvSpPr>
        <p:spPr>
          <a:xfrm>
            <a:off x="3928071" y="5914273"/>
            <a:ext cx="4673643" cy="369332"/>
          </a:xfrm>
          <a:prstGeom prst="rect">
            <a:avLst/>
          </a:prstGeom>
          <a:noFill/>
        </p:spPr>
        <p:txBody>
          <a:bodyPr wrap="square" rtlCol="0">
            <a:spAutoFit/>
          </a:bodyPr>
          <a:lstStyle/>
          <a:p>
            <a:r>
              <a:rPr lang="en-US" u="sng" dirty="0">
                <a:latin typeface="Arial" panose="020B0604020202020204" pitchFamily="34" charset="0"/>
                <a:cs typeface="Arial" panose="020B0604020202020204" pitchFamily="34" charset="0"/>
              </a:rPr>
              <a:t>The SFA </a:t>
            </a:r>
            <a:r>
              <a:rPr lang="en-US" u="sng" dirty="0" err="1">
                <a:latin typeface="Arial" panose="020B0604020202020204" pitchFamily="34" charset="0"/>
                <a:cs typeface="Arial" panose="020B0604020202020204" pitchFamily="34" charset="0"/>
              </a:rPr>
              <a:t>Trie</a:t>
            </a:r>
            <a:r>
              <a:rPr lang="en-US" u="sng" dirty="0">
                <a:latin typeface="Arial" panose="020B0604020202020204" pitchFamily="34" charset="0"/>
                <a:cs typeface="Arial" panose="020B0604020202020204" pitchFamily="34" charset="0"/>
              </a:rPr>
              <a:t>*</a:t>
            </a:r>
            <a:endParaRPr lang="en-CA" u="sng" dirty="0">
              <a:latin typeface="Arial" panose="020B0604020202020204" pitchFamily="34" charset="0"/>
              <a:cs typeface="Arial" panose="020B0604020202020204" pitchFamily="34" charset="0"/>
            </a:endParaRPr>
          </a:p>
        </p:txBody>
      </p:sp>
      <p:sp>
        <p:nvSpPr>
          <p:cNvPr id="10" name="TextBox 9"/>
          <p:cNvSpPr txBox="1"/>
          <p:nvPr/>
        </p:nvSpPr>
        <p:spPr>
          <a:xfrm>
            <a:off x="2100089" y="6216142"/>
            <a:ext cx="6246112"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*https://www2.informatik.hu-berlin.de/~schaefpa/talks/scalable_classification.pptx</a:t>
            </a:r>
            <a:endParaRPr lang="en-CA" sz="1200" dirty="0">
              <a:latin typeface="Arial" panose="020B0604020202020204" pitchFamily="34" charset="0"/>
              <a:cs typeface="Arial" panose="020B0604020202020204" pitchFamily="34" charset="0"/>
            </a:endParaRPr>
          </a:p>
        </p:txBody>
      </p:sp>
      <p:pic>
        <p:nvPicPr>
          <p:cNvPr id="11" name="Picture 2" descr="9-SFA trie: for simplicity the MBRs show SFA symbols instead of ..."/>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60137" y="2031724"/>
            <a:ext cx="6364426" cy="37587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272273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C8C26338-8F91-4961-920D-63C08ED30828}"/>
              </a:ext>
            </a:extLst>
          </p:cNvPr>
          <p:cNvSpPr>
            <a:spLocks noGrp="1"/>
          </p:cNvSpPr>
          <p:nvPr>
            <p:ph type="ftr" sz="quarter" idx="11"/>
          </p:nvPr>
        </p:nvSpPr>
        <p:spPr/>
        <p:txBody>
          <a:bodyPr/>
          <a:lstStyle/>
          <a:p>
            <a:pPr>
              <a:defRPr/>
            </a:pPr>
            <a:r>
              <a:rPr lang="en-US"/>
              <a:t>Echihabi, Zoumpatianos, Palpanas - ISCC 2020</a:t>
            </a:r>
          </a:p>
        </p:txBody>
      </p:sp>
      <p:sp>
        <p:nvSpPr>
          <p:cNvPr id="5" name="Slide Number Placeholder 4">
            <a:extLst>
              <a:ext uri="{FF2B5EF4-FFF2-40B4-BE49-F238E27FC236}">
                <a16:creationId xmlns:a16="http://schemas.microsoft.com/office/drawing/2014/main" id="{6FADE6C7-8A58-4E6D-9F3F-49C2A8B4FF4E}"/>
              </a:ext>
            </a:extLst>
          </p:cNvPr>
          <p:cNvSpPr>
            <a:spLocks noGrp="1"/>
          </p:cNvSpPr>
          <p:nvPr>
            <p:ph type="sldNum" sz="quarter" idx="12"/>
          </p:nvPr>
        </p:nvSpPr>
        <p:spPr/>
        <p:txBody>
          <a:bodyPr/>
          <a:lstStyle/>
          <a:p>
            <a:pPr>
              <a:defRPr/>
            </a:pPr>
            <a:fld id="{1075205A-EE31-41C0-B9CC-A2853C981E68}" type="slidenum">
              <a:rPr lang="en-US" smtClean="0"/>
              <a:pPr>
                <a:defRPr/>
              </a:pPr>
              <a:t>223</a:t>
            </a:fld>
            <a:endParaRPr lang="en-US"/>
          </a:p>
        </p:txBody>
      </p:sp>
      <p:sp>
        <p:nvSpPr>
          <p:cNvPr id="124" name="Title 1">
            <a:extLst>
              <a:ext uri="{FF2B5EF4-FFF2-40B4-BE49-F238E27FC236}">
                <a16:creationId xmlns:a16="http://schemas.microsoft.com/office/drawing/2014/main" id="{07989991-80BA-478B-AF6A-0CC49BE8882D}"/>
              </a:ext>
            </a:extLst>
          </p:cNvPr>
          <p:cNvSpPr>
            <a:spLocks noGrp="1"/>
          </p:cNvSpPr>
          <p:nvPr>
            <p:ph type="title"/>
          </p:nvPr>
        </p:nvSpPr>
        <p:spPr>
          <a:xfrm>
            <a:off x="136119" y="657849"/>
            <a:ext cx="8229600" cy="1066800"/>
          </a:xfrm>
        </p:spPr>
        <p:txBody>
          <a:bodyPr/>
          <a:lstStyle/>
          <a:p>
            <a:pPr eaLnBrk="1" hangingPunct="1"/>
            <a:r>
              <a:rPr lang="en-US" altLang="en-US" dirty="0" err="1"/>
              <a:t>iSAX</a:t>
            </a:r>
            <a:r>
              <a:rPr lang="en-US" altLang="en-US" dirty="0"/>
              <a:t> Index Family</a:t>
            </a:r>
          </a:p>
        </p:txBody>
      </p:sp>
      <p:sp>
        <p:nvSpPr>
          <p:cNvPr id="2" name="TextBox 1">
            <a:extLst>
              <a:ext uri="{FF2B5EF4-FFF2-40B4-BE49-F238E27FC236}">
                <a16:creationId xmlns:a16="http://schemas.microsoft.com/office/drawing/2014/main" id="{64843F25-10C8-472D-8EDD-781AE0112ABF}"/>
              </a:ext>
            </a:extLst>
          </p:cNvPr>
          <p:cNvSpPr txBox="1"/>
          <p:nvPr/>
        </p:nvSpPr>
        <p:spPr>
          <a:xfrm>
            <a:off x="34505" y="6155658"/>
            <a:ext cx="8877257" cy="600164"/>
          </a:xfrm>
          <a:prstGeom prst="rect">
            <a:avLst/>
          </a:prstGeom>
          <a:noFill/>
        </p:spPr>
        <p:txBody>
          <a:bodyPr wrap="square" rtlCol="0">
            <a:spAutoFit/>
          </a:bodyPr>
          <a:lstStyle/>
          <a:p>
            <a:r>
              <a:rPr lang="en-US" sz="1100" dirty="0"/>
              <a:t>Timeline depicted on top; implementation languages marked on the right. Solid arrows denote inheritance of index design; dashed arrows denote inheritance of some of the design features; two new versions of iSAX2+/ADS+ marked with asterisk support approximate similarity search with deterministic and probabilistic quality guarantees.</a:t>
            </a:r>
          </a:p>
        </p:txBody>
      </p:sp>
      <p:sp>
        <p:nvSpPr>
          <p:cNvPr id="122" name="Rectangle 121">
            <a:extLst>
              <a:ext uri="{FF2B5EF4-FFF2-40B4-BE49-F238E27FC236}">
                <a16:creationId xmlns:a16="http://schemas.microsoft.com/office/drawing/2014/main" id="{767E8ABD-61A8-4DFF-9F62-9E17EFDE686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23" name="Rectangle 122">
            <a:extLst>
              <a:ext uri="{FF2B5EF4-FFF2-40B4-BE49-F238E27FC236}">
                <a16:creationId xmlns:a16="http://schemas.microsoft.com/office/drawing/2014/main" id="{EBD45542-2797-401D-ACA6-B9B828BDE11B}"/>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mn-cs"/>
              </a:rPr>
              <a:t>Publications</a:t>
            </a:r>
          </a:p>
        </p:txBody>
      </p:sp>
      <p:sp>
        <p:nvSpPr>
          <p:cNvPr id="125" name="Rounded Rectangle 12">
            <a:extLst>
              <a:ext uri="{FF2B5EF4-FFF2-40B4-BE49-F238E27FC236}">
                <a16:creationId xmlns:a16="http://schemas.microsoft.com/office/drawing/2014/main" id="{2E950D2D-0C82-4107-B217-4C2A5DE02C5D}"/>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CCIS‘19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cxnSp>
        <p:nvCxnSpPr>
          <p:cNvPr id="72" name="Google Shape;54;p13">
            <a:extLst>
              <a:ext uri="{FF2B5EF4-FFF2-40B4-BE49-F238E27FC236}">
                <a16:creationId xmlns:a16="http://schemas.microsoft.com/office/drawing/2014/main" id="{E101EE10-C1EB-4EF6-9F58-085F56F97EC2}"/>
              </a:ext>
            </a:extLst>
          </p:cNvPr>
          <p:cNvCxnSpPr/>
          <p:nvPr/>
        </p:nvCxnSpPr>
        <p:spPr>
          <a:xfrm>
            <a:off x="807143" y="2117937"/>
            <a:ext cx="7543800" cy="0"/>
          </a:xfrm>
          <a:prstGeom prst="straightConnector1">
            <a:avLst/>
          </a:prstGeom>
          <a:noFill/>
          <a:ln w="9525" cap="flat" cmpd="sng">
            <a:solidFill>
              <a:schemeClr val="dk2"/>
            </a:solidFill>
            <a:prstDash val="dot"/>
            <a:round/>
            <a:headEnd type="none" w="med" len="med"/>
            <a:tailEnd type="none" w="med" len="med"/>
          </a:ln>
        </p:spPr>
      </p:cxnSp>
      <p:sp>
        <p:nvSpPr>
          <p:cNvPr id="73" name="Google Shape;55;p13">
            <a:extLst>
              <a:ext uri="{FF2B5EF4-FFF2-40B4-BE49-F238E27FC236}">
                <a16:creationId xmlns:a16="http://schemas.microsoft.com/office/drawing/2014/main" id="{BACE9CFA-01CE-48D9-9FCD-347D6677CE73}"/>
              </a:ext>
            </a:extLst>
          </p:cNvPr>
          <p:cNvSpPr/>
          <p:nvPr/>
        </p:nvSpPr>
        <p:spPr>
          <a:xfrm>
            <a:off x="127609" y="5507240"/>
            <a:ext cx="8201400" cy="408000"/>
          </a:xfrm>
          <a:prstGeom prst="rect">
            <a:avLst/>
          </a:prstGeom>
          <a:solidFill>
            <a:srgbClr val="F6FEFF">
              <a:alpha val="85960"/>
            </a:srgbClr>
          </a:solidFill>
          <a:ln w="9525" cap="flat" cmpd="sng">
            <a:solidFill>
              <a:srgbClr val="CFE2F3"/>
            </a:solidFill>
            <a:prstDash val="solid"/>
            <a:round/>
            <a:headEnd type="none" w="sm" len="sm"/>
            <a:tailEnd type="none" w="sm" len="sm"/>
          </a:ln>
        </p:spPr>
        <p:txBody>
          <a:bodyPr spcFirstLastPara="1" wrap="square" lIns="91425" tIns="91425" rIns="91425" bIns="91425" anchor="ctr" anchorCtr="0">
            <a:noAutofit/>
          </a:bodyPr>
          <a:lstStyle/>
          <a:p>
            <a:endParaRPr>
              <a:highlight>
                <a:schemeClr val="dk2"/>
              </a:highlight>
            </a:endParaRPr>
          </a:p>
        </p:txBody>
      </p:sp>
      <p:sp>
        <p:nvSpPr>
          <p:cNvPr id="74" name="Google Shape;56;p13">
            <a:extLst>
              <a:ext uri="{FF2B5EF4-FFF2-40B4-BE49-F238E27FC236}">
                <a16:creationId xmlns:a16="http://schemas.microsoft.com/office/drawing/2014/main" id="{0FE4B043-57E9-43C5-A30D-6A8EE2CED1BD}"/>
              </a:ext>
            </a:extLst>
          </p:cNvPr>
          <p:cNvSpPr/>
          <p:nvPr/>
        </p:nvSpPr>
        <p:spPr>
          <a:xfrm>
            <a:off x="127609" y="5039175"/>
            <a:ext cx="8201400" cy="408000"/>
          </a:xfrm>
          <a:prstGeom prst="rect">
            <a:avLst/>
          </a:prstGeom>
          <a:solidFill>
            <a:srgbClr val="F6FEFF">
              <a:alpha val="85960"/>
            </a:srgbClr>
          </a:solidFill>
          <a:ln w="9525" cap="flat" cmpd="sng">
            <a:solidFill>
              <a:srgbClr val="CFE2F3"/>
            </a:solidFill>
            <a:prstDash val="solid"/>
            <a:round/>
            <a:headEnd type="none" w="sm" len="sm"/>
            <a:tailEnd type="none" w="sm" len="sm"/>
          </a:ln>
        </p:spPr>
        <p:txBody>
          <a:bodyPr spcFirstLastPara="1" wrap="square" lIns="91425" tIns="91425" rIns="91425" bIns="91425" anchor="ctr" anchorCtr="0">
            <a:noAutofit/>
          </a:bodyPr>
          <a:lstStyle/>
          <a:p>
            <a:endParaRPr>
              <a:highlight>
                <a:schemeClr val="dk2"/>
              </a:highlight>
            </a:endParaRPr>
          </a:p>
        </p:txBody>
      </p:sp>
      <p:sp>
        <p:nvSpPr>
          <p:cNvPr id="75" name="Google Shape;57;p13">
            <a:extLst>
              <a:ext uri="{FF2B5EF4-FFF2-40B4-BE49-F238E27FC236}">
                <a16:creationId xmlns:a16="http://schemas.microsoft.com/office/drawing/2014/main" id="{3D0FC033-E366-4318-BF60-A33EBBE78E61}"/>
              </a:ext>
            </a:extLst>
          </p:cNvPr>
          <p:cNvSpPr/>
          <p:nvPr/>
        </p:nvSpPr>
        <p:spPr>
          <a:xfrm>
            <a:off x="131826" y="2234003"/>
            <a:ext cx="8201400" cy="408000"/>
          </a:xfrm>
          <a:prstGeom prst="rect">
            <a:avLst/>
          </a:prstGeom>
          <a:solidFill>
            <a:srgbClr val="F6FEFF">
              <a:alpha val="85960"/>
            </a:srgbClr>
          </a:solidFill>
          <a:ln w="9525" cap="flat" cmpd="sng">
            <a:solidFill>
              <a:srgbClr val="CFE2F3"/>
            </a:solidFill>
            <a:prstDash val="solid"/>
            <a:round/>
            <a:headEnd type="none" w="sm" len="sm"/>
            <a:tailEnd type="none" w="sm" len="sm"/>
          </a:ln>
        </p:spPr>
        <p:txBody>
          <a:bodyPr spcFirstLastPara="1" wrap="square" lIns="91425" tIns="91425" rIns="91425" bIns="91425" anchor="ctr" anchorCtr="0">
            <a:noAutofit/>
          </a:bodyPr>
          <a:lstStyle/>
          <a:p>
            <a:endParaRPr>
              <a:highlight>
                <a:schemeClr val="dk2"/>
              </a:highlight>
            </a:endParaRPr>
          </a:p>
        </p:txBody>
      </p:sp>
      <p:sp>
        <p:nvSpPr>
          <p:cNvPr id="76" name="Google Shape;58;p13">
            <a:extLst>
              <a:ext uri="{FF2B5EF4-FFF2-40B4-BE49-F238E27FC236}">
                <a16:creationId xmlns:a16="http://schemas.microsoft.com/office/drawing/2014/main" id="{BB5B6115-CDA0-4E73-A18A-725543DFCC17}"/>
              </a:ext>
            </a:extLst>
          </p:cNvPr>
          <p:cNvSpPr/>
          <p:nvPr/>
        </p:nvSpPr>
        <p:spPr>
          <a:xfrm>
            <a:off x="131826" y="2712272"/>
            <a:ext cx="8201400" cy="408000"/>
          </a:xfrm>
          <a:prstGeom prst="rect">
            <a:avLst/>
          </a:prstGeom>
          <a:solidFill>
            <a:srgbClr val="F6FEFF">
              <a:alpha val="85960"/>
            </a:srgbClr>
          </a:solidFill>
          <a:ln w="9525" cap="flat" cmpd="sng">
            <a:solidFill>
              <a:srgbClr val="CFE2F3"/>
            </a:solidFill>
            <a:prstDash val="solid"/>
            <a:round/>
            <a:headEnd type="none" w="sm" len="sm"/>
            <a:tailEnd type="none" w="sm" len="sm"/>
          </a:ln>
        </p:spPr>
        <p:txBody>
          <a:bodyPr spcFirstLastPara="1" wrap="square" lIns="91425" tIns="91425" rIns="91425" bIns="91425" anchor="ctr" anchorCtr="0">
            <a:noAutofit/>
          </a:bodyPr>
          <a:lstStyle/>
          <a:p>
            <a:endParaRPr>
              <a:highlight>
                <a:schemeClr val="dk2"/>
              </a:highlight>
            </a:endParaRPr>
          </a:p>
        </p:txBody>
      </p:sp>
      <p:sp>
        <p:nvSpPr>
          <p:cNvPr id="77" name="Google Shape;59;p13">
            <a:extLst>
              <a:ext uri="{FF2B5EF4-FFF2-40B4-BE49-F238E27FC236}">
                <a16:creationId xmlns:a16="http://schemas.microsoft.com/office/drawing/2014/main" id="{EBCDCD5E-09FE-4C8E-843B-47DBC79FBB6A}"/>
              </a:ext>
            </a:extLst>
          </p:cNvPr>
          <p:cNvSpPr/>
          <p:nvPr/>
        </p:nvSpPr>
        <p:spPr>
          <a:xfrm>
            <a:off x="131826" y="3178708"/>
            <a:ext cx="8201400" cy="408000"/>
          </a:xfrm>
          <a:prstGeom prst="rect">
            <a:avLst/>
          </a:prstGeom>
          <a:solidFill>
            <a:srgbClr val="F6FEFF">
              <a:alpha val="85960"/>
            </a:srgbClr>
          </a:solidFill>
          <a:ln w="9525" cap="flat" cmpd="sng">
            <a:solidFill>
              <a:srgbClr val="CFE2F3"/>
            </a:solidFill>
            <a:prstDash val="solid"/>
            <a:round/>
            <a:headEnd type="none" w="sm" len="sm"/>
            <a:tailEnd type="none" w="sm" len="sm"/>
          </a:ln>
        </p:spPr>
        <p:txBody>
          <a:bodyPr spcFirstLastPara="1" wrap="square" lIns="91425" tIns="91425" rIns="91425" bIns="91425" anchor="ctr" anchorCtr="0">
            <a:noAutofit/>
          </a:bodyPr>
          <a:lstStyle/>
          <a:p>
            <a:endParaRPr>
              <a:highlight>
                <a:schemeClr val="dk2"/>
              </a:highlight>
            </a:endParaRPr>
          </a:p>
        </p:txBody>
      </p:sp>
      <p:sp>
        <p:nvSpPr>
          <p:cNvPr id="78" name="Google Shape;60;p13">
            <a:extLst>
              <a:ext uri="{FF2B5EF4-FFF2-40B4-BE49-F238E27FC236}">
                <a16:creationId xmlns:a16="http://schemas.microsoft.com/office/drawing/2014/main" id="{2263A68B-6916-4ADC-B166-A1CB0C84A3FA}"/>
              </a:ext>
            </a:extLst>
          </p:cNvPr>
          <p:cNvSpPr/>
          <p:nvPr/>
        </p:nvSpPr>
        <p:spPr>
          <a:xfrm>
            <a:off x="131826" y="3643580"/>
            <a:ext cx="8201400" cy="408000"/>
          </a:xfrm>
          <a:prstGeom prst="rect">
            <a:avLst/>
          </a:prstGeom>
          <a:solidFill>
            <a:srgbClr val="F6FEFF">
              <a:alpha val="85960"/>
            </a:srgbClr>
          </a:solidFill>
          <a:ln w="9525" cap="flat" cmpd="sng">
            <a:solidFill>
              <a:srgbClr val="CFE2F3"/>
            </a:solidFill>
            <a:prstDash val="solid"/>
            <a:round/>
            <a:headEnd type="none" w="sm" len="sm"/>
            <a:tailEnd type="none" w="sm" len="sm"/>
          </a:ln>
        </p:spPr>
        <p:txBody>
          <a:bodyPr spcFirstLastPara="1" wrap="square" lIns="91425" tIns="91425" rIns="91425" bIns="91425" anchor="ctr" anchorCtr="0">
            <a:noAutofit/>
          </a:bodyPr>
          <a:lstStyle/>
          <a:p>
            <a:endParaRPr>
              <a:highlight>
                <a:schemeClr val="dk2"/>
              </a:highlight>
            </a:endParaRPr>
          </a:p>
        </p:txBody>
      </p:sp>
      <p:sp>
        <p:nvSpPr>
          <p:cNvPr id="79" name="Google Shape;61;p13">
            <a:extLst>
              <a:ext uri="{FF2B5EF4-FFF2-40B4-BE49-F238E27FC236}">
                <a16:creationId xmlns:a16="http://schemas.microsoft.com/office/drawing/2014/main" id="{DCAAE1BA-4B50-4996-97A2-E2983F59B299}"/>
              </a:ext>
            </a:extLst>
          </p:cNvPr>
          <p:cNvSpPr/>
          <p:nvPr/>
        </p:nvSpPr>
        <p:spPr>
          <a:xfrm>
            <a:off x="131826" y="4108453"/>
            <a:ext cx="8201400" cy="408000"/>
          </a:xfrm>
          <a:prstGeom prst="rect">
            <a:avLst/>
          </a:prstGeom>
          <a:solidFill>
            <a:srgbClr val="F6FEFF">
              <a:alpha val="85960"/>
            </a:srgbClr>
          </a:solidFill>
          <a:ln w="9525" cap="flat" cmpd="sng">
            <a:solidFill>
              <a:srgbClr val="CFE2F3"/>
            </a:solidFill>
            <a:prstDash val="solid"/>
            <a:round/>
            <a:headEnd type="none" w="sm" len="sm"/>
            <a:tailEnd type="none" w="sm" len="sm"/>
          </a:ln>
        </p:spPr>
        <p:txBody>
          <a:bodyPr spcFirstLastPara="1" wrap="square" lIns="91425" tIns="91425" rIns="91425" bIns="91425" anchor="ctr" anchorCtr="0">
            <a:noAutofit/>
          </a:bodyPr>
          <a:lstStyle/>
          <a:p>
            <a:endParaRPr>
              <a:highlight>
                <a:schemeClr val="dk2"/>
              </a:highlight>
            </a:endParaRPr>
          </a:p>
        </p:txBody>
      </p:sp>
      <p:sp>
        <p:nvSpPr>
          <p:cNvPr id="80" name="Google Shape;62;p13">
            <a:extLst>
              <a:ext uri="{FF2B5EF4-FFF2-40B4-BE49-F238E27FC236}">
                <a16:creationId xmlns:a16="http://schemas.microsoft.com/office/drawing/2014/main" id="{F36382B5-708F-4B3B-94D9-01D388D273B7}"/>
              </a:ext>
            </a:extLst>
          </p:cNvPr>
          <p:cNvSpPr/>
          <p:nvPr/>
        </p:nvSpPr>
        <p:spPr>
          <a:xfrm>
            <a:off x="923299" y="2324983"/>
            <a:ext cx="905858"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iSAX</a:t>
            </a:r>
            <a:endParaRPr sz="1200" dirty="0"/>
          </a:p>
        </p:txBody>
      </p:sp>
      <p:sp>
        <p:nvSpPr>
          <p:cNvPr id="81" name="Google Shape;63;p13">
            <a:extLst>
              <a:ext uri="{FF2B5EF4-FFF2-40B4-BE49-F238E27FC236}">
                <a16:creationId xmlns:a16="http://schemas.microsoft.com/office/drawing/2014/main" id="{8AD2A6CB-A431-41A3-B85E-6FAF284EB554}"/>
              </a:ext>
            </a:extLst>
          </p:cNvPr>
          <p:cNvSpPr/>
          <p:nvPr/>
        </p:nvSpPr>
        <p:spPr>
          <a:xfrm>
            <a:off x="2670507" y="2784070"/>
            <a:ext cx="979714"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iSAX2+ </a:t>
            </a:r>
            <a:endParaRPr sz="1200" dirty="0"/>
          </a:p>
        </p:txBody>
      </p:sp>
      <p:cxnSp>
        <p:nvCxnSpPr>
          <p:cNvPr id="82" name="Google Shape;65;p13">
            <a:extLst>
              <a:ext uri="{FF2B5EF4-FFF2-40B4-BE49-F238E27FC236}">
                <a16:creationId xmlns:a16="http://schemas.microsoft.com/office/drawing/2014/main" id="{9A758794-9881-4AC3-A914-EFFC2271A79C}"/>
              </a:ext>
            </a:extLst>
          </p:cNvPr>
          <p:cNvCxnSpPr>
            <a:cxnSpLocks/>
            <a:stCxn id="106" idx="3"/>
            <a:endCxn id="81" idx="1"/>
          </p:cNvCxnSpPr>
          <p:nvPr/>
        </p:nvCxnSpPr>
        <p:spPr>
          <a:xfrm>
            <a:off x="2515807" y="2901226"/>
            <a:ext cx="154705" cy="1"/>
          </a:xfrm>
          <a:prstGeom prst="straightConnector1">
            <a:avLst/>
          </a:prstGeom>
          <a:noFill/>
          <a:ln w="9525" cap="flat" cmpd="sng">
            <a:solidFill>
              <a:schemeClr val="dk2"/>
            </a:solidFill>
            <a:prstDash val="solid"/>
            <a:round/>
            <a:headEnd type="none" w="med" len="med"/>
            <a:tailEnd type="triangle" w="med" len="med"/>
          </a:ln>
        </p:spPr>
      </p:cxnSp>
      <p:cxnSp>
        <p:nvCxnSpPr>
          <p:cNvPr id="83" name="Google Shape;67;p13">
            <a:extLst>
              <a:ext uri="{FF2B5EF4-FFF2-40B4-BE49-F238E27FC236}">
                <a16:creationId xmlns:a16="http://schemas.microsoft.com/office/drawing/2014/main" id="{F84E1D92-3E41-42D8-8DC3-29D2F3BAA16B}"/>
              </a:ext>
            </a:extLst>
          </p:cNvPr>
          <p:cNvCxnSpPr>
            <a:cxnSpLocks/>
            <a:endCxn id="108" idx="0"/>
          </p:cNvCxnSpPr>
          <p:nvPr/>
        </p:nvCxnSpPr>
        <p:spPr>
          <a:xfrm>
            <a:off x="3055235" y="3019202"/>
            <a:ext cx="0" cy="171345"/>
          </a:xfrm>
          <a:prstGeom prst="straightConnector1">
            <a:avLst/>
          </a:prstGeom>
          <a:noFill/>
          <a:ln w="9525" cap="flat" cmpd="sng">
            <a:solidFill>
              <a:schemeClr val="dk2"/>
            </a:solidFill>
            <a:prstDash val="solid"/>
            <a:round/>
            <a:headEnd type="none" w="med" len="med"/>
            <a:tailEnd type="triangle" w="med" len="med"/>
          </a:ln>
        </p:spPr>
      </p:cxnSp>
      <p:sp>
        <p:nvSpPr>
          <p:cNvPr id="84" name="Google Shape;69;p13">
            <a:extLst>
              <a:ext uri="{FF2B5EF4-FFF2-40B4-BE49-F238E27FC236}">
                <a16:creationId xmlns:a16="http://schemas.microsoft.com/office/drawing/2014/main" id="{672123C0-19D6-4685-A06B-BD52E13436EC}"/>
              </a:ext>
            </a:extLst>
          </p:cNvPr>
          <p:cNvSpPr txBox="1"/>
          <p:nvPr/>
        </p:nvSpPr>
        <p:spPr>
          <a:xfrm>
            <a:off x="1102433" y="1936405"/>
            <a:ext cx="575100" cy="291300"/>
          </a:xfrm>
          <a:prstGeom prst="rect">
            <a:avLst/>
          </a:prstGeom>
          <a:solidFill>
            <a:srgbClr val="FFFFFF"/>
          </a:solidFill>
          <a:ln>
            <a:noFill/>
          </a:ln>
        </p:spPr>
        <p:txBody>
          <a:bodyPr spcFirstLastPara="1" wrap="square" lIns="91425" tIns="91425" rIns="91425" bIns="91425" anchor="t" anchorCtr="0">
            <a:noAutofit/>
          </a:bodyPr>
          <a:lstStyle/>
          <a:p>
            <a:r>
              <a:rPr lang="en" sz="1200" i="1" dirty="0"/>
              <a:t>2008</a:t>
            </a:r>
            <a:endParaRPr sz="1200" i="1" dirty="0"/>
          </a:p>
        </p:txBody>
      </p:sp>
      <p:sp>
        <p:nvSpPr>
          <p:cNvPr id="85" name="Google Shape;70;p13">
            <a:extLst>
              <a:ext uri="{FF2B5EF4-FFF2-40B4-BE49-F238E27FC236}">
                <a16:creationId xmlns:a16="http://schemas.microsoft.com/office/drawing/2014/main" id="{2B56344B-E5EF-47BE-A96F-43E952B5041A}"/>
              </a:ext>
            </a:extLst>
          </p:cNvPr>
          <p:cNvSpPr txBox="1"/>
          <p:nvPr/>
        </p:nvSpPr>
        <p:spPr>
          <a:xfrm>
            <a:off x="1850360" y="1936405"/>
            <a:ext cx="575100" cy="291300"/>
          </a:xfrm>
          <a:prstGeom prst="rect">
            <a:avLst/>
          </a:prstGeom>
          <a:solidFill>
            <a:srgbClr val="FFFFFF"/>
          </a:solidFill>
          <a:ln>
            <a:noFill/>
          </a:ln>
        </p:spPr>
        <p:txBody>
          <a:bodyPr spcFirstLastPara="1" wrap="square" lIns="91425" tIns="91425" rIns="91425" bIns="91425" anchor="t" anchorCtr="0">
            <a:noAutofit/>
          </a:bodyPr>
          <a:lstStyle/>
          <a:p>
            <a:r>
              <a:rPr lang="en" sz="1200" i="1" dirty="0"/>
              <a:t>2010</a:t>
            </a:r>
            <a:endParaRPr sz="1200" i="1" dirty="0"/>
          </a:p>
        </p:txBody>
      </p:sp>
      <p:sp>
        <p:nvSpPr>
          <p:cNvPr id="86" name="Google Shape;71;p13">
            <a:extLst>
              <a:ext uri="{FF2B5EF4-FFF2-40B4-BE49-F238E27FC236}">
                <a16:creationId xmlns:a16="http://schemas.microsoft.com/office/drawing/2014/main" id="{E6FEE896-7656-47B5-B432-4A6CBFFAF93F}"/>
              </a:ext>
            </a:extLst>
          </p:cNvPr>
          <p:cNvSpPr txBox="1"/>
          <p:nvPr/>
        </p:nvSpPr>
        <p:spPr>
          <a:xfrm>
            <a:off x="2868370" y="1936405"/>
            <a:ext cx="575100" cy="291300"/>
          </a:xfrm>
          <a:prstGeom prst="rect">
            <a:avLst/>
          </a:prstGeom>
          <a:solidFill>
            <a:srgbClr val="FFFFFF"/>
          </a:solidFill>
          <a:ln>
            <a:noFill/>
          </a:ln>
        </p:spPr>
        <p:txBody>
          <a:bodyPr spcFirstLastPara="1" wrap="square" lIns="91425" tIns="91425" rIns="91425" bIns="91425" anchor="t" anchorCtr="0">
            <a:noAutofit/>
          </a:bodyPr>
          <a:lstStyle/>
          <a:p>
            <a:r>
              <a:rPr lang="en" sz="1200" i="1" dirty="0"/>
              <a:t>2014</a:t>
            </a:r>
            <a:endParaRPr sz="1200" i="1" dirty="0"/>
          </a:p>
        </p:txBody>
      </p:sp>
      <p:cxnSp>
        <p:nvCxnSpPr>
          <p:cNvPr id="87" name="Google Shape;72;p13">
            <a:extLst>
              <a:ext uri="{FF2B5EF4-FFF2-40B4-BE49-F238E27FC236}">
                <a16:creationId xmlns:a16="http://schemas.microsoft.com/office/drawing/2014/main" id="{C577691C-2DAC-4549-A357-9008AC40CAF6}"/>
              </a:ext>
            </a:extLst>
          </p:cNvPr>
          <p:cNvCxnSpPr>
            <a:cxnSpLocks/>
            <a:stCxn id="108" idx="3"/>
            <a:endCxn id="109" idx="1"/>
          </p:cNvCxnSpPr>
          <p:nvPr/>
        </p:nvCxnSpPr>
        <p:spPr>
          <a:xfrm>
            <a:off x="3440512" y="3385430"/>
            <a:ext cx="231261" cy="463"/>
          </a:xfrm>
          <a:prstGeom prst="straightConnector1">
            <a:avLst/>
          </a:prstGeom>
          <a:noFill/>
          <a:ln w="9525" cap="flat" cmpd="sng">
            <a:solidFill>
              <a:schemeClr val="dk2"/>
            </a:solidFill>
            <a:prstDash val="solid"/>
            <a:round/>
            <a:headEnd type="none" w="med" len="med"/>
            <a:tailEnd type="triangle" w="med" len="med"/>
          </a:ln>
        </p:spPr>
      </p:cxnSp>
      <p:sp>
        <p:nvSpPr>
          <p:cNvPr id="88" name="Google Shape;75;p13">
            <a:extLst>
              <a:ext uri="{FF2B5EF4-FFF2-40B4-BE49-F238E27FC236}">
                <a16:creationId xmlns:a16="http://schemas.microsoft.com/office/drawing/2014/main" id="{0A98B20A-EB4D-4D68-89EB-82055B79146D}"/>
              </a:ext>
            </a:extLst>
          </p:cNvPr>
          <p:cNvSpPr txBox="1"/>
          <p:nvPr/>
        </p:nvSpPr>
        <p:spPr>
          <a:xfrm>
            <a:off x="3828141" y="1935020"/>
            <a:ext cx="603000" cy="291300"/>
          </a:xfrm>
          <a:prstGeom prst="rect">
            <a:avLst/>
          </a:prstGeom>
          <a:solidFill>
            <a:srgbClr val="FFFFFF"/>
          </a:solidFill>
          <a:ln>
            <a:noFill/>
          </a:ln>
        </p:spPr>
        <p:txBody>
          <a:bodyPr spcFirstLastPara="1" wrap="square" lIns="91425" tIns="91425" rIns="91425" bIns="91425" anchor="t" anchorCtr="0">
            <a:noAutofit/>
          </a:bodyPr>
          <a:lstStyle/>
          <a:p>
            <a:r>
              <a:rPr lang="en" sz="1200" i="1" dirty="0"/>
              <a:t>2015</a:t>
            </a:r>
            <a:endParaRPr sz="1200" i="1" dirty="0"/>
          </a:p>
        </p:txBody>
      </p:sp>
      <p:sp>
        <p:nvSpPr>
          <p:cNvPr id="89" name="Google Shape;76;p13">
            <a:extLst>
              <a:ext uri="{FF2B5EF4-FFF2-40B4-BE49-F238E27FC236}">
                <a16:creationId xmlns:a16="http://schemas.microsoft.com/office/drawing/2014/main" id="{67766A42-75A4-44D3-8E56-4EEC76734530}"/>
              </a:ext>
            </a:extLst>
          </p:cNvPr>
          <p:cNvSpPr txBox="1"/>
          <p:nvPr/>
        </p:nvSpPr>
        <p:spPr>
          <a:xfrm>
            <a:off x="4580074" y="1936405"/>
            <a:ext cx="575100" cy="291300"/>
          </a:xfrm>
          <a:prstGeom prst="rect">
            <a:avLst/>
          </a:prstGeom>
          <a:solidFill>
            <a:srgbClr val="FFFFFF"/>
          </a:solidFill>
          <a:ln>
            <a:noFill/>
          </a:ln>
        </p:spPr>
        <p:txBody>
          <a:bodyPr spcFirstLastPara="1" wrap="square" lIns="91425" tIns="91425" rIns="91425" bIns="91425" anchor="t" anchorCtr="0">
            <a:noAutofit/>
          </a:bodyPr>
          <a:lstStyle/>
          <a:p>
            <a:r>
              <a:rPr lang="en" sz="1200" i="1" dirty="0"/>
              <a:t>2017</a:t>
            </a:r>
            <a:endParaRPr sz="1200" i="1" dirty="0"/>
          </a:p>
        </p:txBody>
      </p:sp>
      <p:sp>
        <p:nvSpPr>
          <p:cNvPr id="90" name="Google Shape;81;p13">
            <a:extLst>
              <a:ext uri="{FF2B5EF4-FFF2-40B4-BE49-F238E27FC236}">
                <a16:creationId xmlns:a16="http://schemas.microsoft.com/office/drawing/2014/main" id="{ABCC4488-4485-4AEC-BBDA-92C786EB842A}"/>
              </a:ext>
            </a:extLst>
          </p:cNvPr>
          <p:cNvSpPr txBox="1"/>
          <p:nvPr/>
        </p:nvSpPr>
        <p:spPr>
          <a:xfrm>
            <a:off x="5389548" y="1936405"/>
            <a:ext cx="524450" cy="291300"/>
          </a:xfrm>
          <a:prstGeom prst="rect">
            <a:avLst/>
          </a:prstGeom>
          <a:solidFill>
            <a:srgbClr val="FFFFFF"/>
          </a:solidFill>
          <a:ln>
            <a:noFill/>
          </a:ln>
        </p:spPr>
        <p:txBody>
          <a:bodyPr spcFirstLastPara="1" wrap="square" lIns="91425" tIns="91425" rIns="91425" bIns="91425" anchor="t" anchorCtr="0">
            <a:noAutofit/>
          </a:bodyPr>
          <a:lstStyle/>
          <a:p>
            <a:r>
              <a:rPr lang="en" sz="1200" i="1" dirty="0"/>
              <a:t>2018</a:t>
            </a:r>
            <a:endParaRPr sz="1200" i="1" dirty="0"/>
          </a:p>
        </p:txBody>
      </p:sp>
      <p:sp>
        <p:nvSpPr>
          <p:cNvPr id="91" name="Google Shape;82;p13">
            <a:extLst>
              <a:ext uri="{FF2B5EF4-FFF2-40B4-BE49-F238E27FC236}">
                <a16:creationId xmlns:a16="http://schemas.microsoft.com/office/drawing/2014/main" id="{B1C093F7-CBDE-4D9A-BB59-A74F130E2DE9}"/>
              </a:ext>
            </a:extLst>
          </p:cNvPr>
          <p:cNvSpPr txBox="1"/>
          <p:nvPr/>
        </p:nvSpPr>
        <p:spPr>
          <a:xfrm>
            <a:off x="6464061" y="1935020"/>
            <a:ext cx="524450" cy="291300"/>
          </a:xfrm>
          <a:prstGeom prst="rect">
            <a:avLst/>
          </a:prstGeom>
          <a:solidFill>
            <a:srgbClr val="FFFFFF"/>
          </a:solidFill>
          <a:ln>
            <a:noFill/>
          </a:ln>
        </p:spPr>
        <p:txBody>
          <a:bodyPr spcFirstLastPara="1" wrap="square" lIns="91425" tIns="91425" rIns="91425" bIns="91425" anchor="t" anchorCtr="0">
            <a:noAutofit/>
          </a:bodyPr>
          <a:lstStyle/>
          <a:p>
            <a:r>
              <a:rPr lang="en" sz="1200" i="1" dirty="0"/>
              <a:t>2019</a:t>
            </a:r>
            <a:endParaRPr sz="1200" i="1" dirty="0"/>
          </a:p>
        </p:txBody>
      </p:sp>
      <p:sp>
        <p:nvSpPr>
          <p:cNvPr id="92" name="Google Shape;83;p13">
            <a:extLst>
              <a:ext uri="{FF2B5EF4-FFF2-40B4-BE49-F238E27FC236}">
                <a16:creationId xmlns:a16="http://schemas.microsoft.com/office/drawing/2014/main" id="{F810C275-4619-4E07-BB1A-B2D0D48A535D}"/>
              </a:ext>
            </a:extLst>
          </p:cNvPr>
          <p:cNvSpPr txBox="1"/>
          <p:nvPr/>
        </p:nvSpPr>
        <p:spPr>
          <a:xfrm>
            <a:off x="7508944" y="1936405"/>
            <a:ext cx="575100" cy="291300"/>
          </a:xfrm>
          <a:prstGeom prst="rect">
            <a:avLst/>
          </a:prstGeom>
          <a:solidFill>
            <a:srgbClr val="FFFFFF"/>
          </a:solidFill>
          <a:ln>
            <a:noFill/>
          </a:ln>
        </p:spPr>
        <p:txBody>
          <a:bodyPr spcFirstLastPara="1" wrap="square" lIns="91425" tIns="91425" rIns="91425" bIns="91425" anchor="t" anchorCtr="0">
            <a:noAutofit/>
          </a:bodyPr>
          <a:lstStyle/>
          <a:p>
            <a:r>
              <a:rPr lang="en" sz="1200" i="1" dirty="0"/>
              <a:t>2020</a:t>
            </a:r>
            <a:endParaRPr sz="1200" i="1" dirty="0"/>
          </a:p>
        </p:txBody>
      </p:sp>
      <p:cxnSp>
        <p:nvCxnSpPr>
          <p:cNvPr id="93" name="Google Shape;84;p13">
            <a:extLst>
              <a:ext uri="{FF2B5EF4-FFF2-40B4-BE49-F238E27FC236}">
                <a16:creationId xmlns:a16="http://schemas.microsoft.com/office/drawing/2014/main" id="{82C1EA35-6573-4329-8060-423BF4C0440C}"/>
              </a:ext>
            </a:extLst>
          </p:cNvPr>
          <p:cNvCxnSpPr>
            <a:cxnSpLocks/>
            <a:stCxn id="112" idx="3"/>
            <a:endCxn id="113" idx="1"/>
          </p:cNvCxnSpPr>
          <p:nvPr/>
        </p:nvCxnSpPr>
        <p:spPr>
          <a:xfrm flipV="1">
            <a:off x="7177175" y="4313893"/>
            <a:ext cx="236716" cy="8"/>
          </a:xfrm>
          <a:prstGeom prst="straightConnector1">
            <a:avLst/>
          </a:prstGeom>
          <a:noFill/>
          <a:ln w="9525" cap="flat" cmpd="sng">
            <a:solidFill>
              <a:schemeClr val="dk2"/>
            </a:solidFill>
            <a:prstDash val="solid"/>
            <a:round/>
            <a:headEnd type="none" w="med" len="med"/>
            <a:tailEnd type="triangle" w="med" len="med"/>
          </a:ln>
        </p:spPr>
      </p:cxnSp>
      <p:cxnSp>
        <p:nvCxnSpPr>
          <p:cNvPr id="94" name="Google Shape;87;p13">
            <a:extLst>
              <a:ext uri="{FF2B5EF4-FFF2-40B4-BE49-F238E27FC236}">
                <a16:creationId xmlns:a16="http://schemas.microsoft.com/office/drawing/2014/main" id="{A711A8AE-A5A7-47A8-9786-11DC8D9341AD}"/>
              </a:ext>
            </a:extLst>
          </p:cNvPr>
          <p:cNvCxnSpPr>
            <a:cxnSpLocks/>
            <a:stCxn id="111" idx="3"/>
            <a:endCxn id="112" idx="1"/>
          </p:cNvCxnSpPr>
          <p:nvPr/>
        </p:nvCxnSpPr>
        <p:spPr>
          <a:xfrm flipV="1">
            <a:off x="6021635" y="4313903"/>
            <a:ext cx="214305" cy="111"/>
          </a:xfrm>
          <a:prstGeom prst="straightConnector1">
            <a:avLst/>
          </a:prstGeom>
          <a:noFill/>
          <a:ln w="9525" cap="flat" cmpd="sng">
            <a:solidFill>
              <a:schemeClr val="dk2"/>
            </a:solidFill>
            <a:prstDash val="solid"/>
            <a:round/>
            <a:headEnd type="none" w="med" len="med"/>
            <a:tailEnd type="triangle" w="med" len="med"/>
          </a:ln>
        </p:spPr>
      </p:cxnSp>
      <p:sp>
        <p:nvSpPr>
          <p:cNvPr id="95" name="Google Shape;89;p13">
            <a:extLst>
              <a:ext uri="{FF2B5EF4-FFF2-40B4-BE49-F238E27FC236}">
                <a16:creationId xmlns:a16="http://schemas.microsoft.com/office/drawing/2014/main" id="{9AD42DE3-F30A-4845-8E3A-BD625DDD8D0D}"/>
              </a:ext>
            </a:extLst>
          </p:cNvPr>
          <p:cNvSpPr txBox="1"/>
          <p:nvPr/>
        </p:nvSpPr>
        <p:spPr>
          <a:xfrm>
            <a:off x="130209" y="2244544"/>
            <a:ext cx="676939" cy="381900"/>
          </a:xfrm>
          <a:prstGeom prst="rect">
            <a:avLst/>
          </a:prstGeom>
          <a:noFill/>
          <a:ln>
            <a:noFill/>
          </a:ln>
        </p:spPr>
        <p:txBody>
          <a:bodyPr spcFirstLastPara="1" wrap="square" lIns="91425" tIns="91425" rIns="91425" bIns="91425" anchor="ctr" anchorCtr="0">
            <a:noAutofit/>
          </a:bodyPr>
          <a:lstStyle/>
          <a:p>
            <a:r>
              <a:rPr lang="en" sz="1200" b="1" dirty="0">
                <a:latin typeface="Arial" panose="020B0604020202020204" pitchFamily="34" charset="0"/>
                <a:cs typeface="Arial" panose="020B0604020202020204" pitchFamily="34" charset="0"/>
              </a:rPr>
              <a:t>basic </a:t>
            </a:r>
          </a:p>
          <a:p>
            <a:r>
              <a:rPr lang="en" sz="1200" b="1" dirty="0">
                <a:latin typeface="Arial" panose="020B0604020202020204" pitchFamily="34" charset="0"/>
                <a:cs typeface="Arial" panose="020B0604020202020204" pitchFamily="34" charset="0"/>
              </a:rPr>
              <a:t>index</a:t>
            </a:r>
            <a:endParaRPr sz="1200" b="1" dirty="0">
              <a:latin typeface="Arial" panose="020B0604020202020204" pitchFamily="34" charset="0"/>
              <a:cs typeface="Arial" panose="020B0604020202020204" pitchFamily="34" charset="0"/>
            </a:endParaRPr>
          </a:p>
        </p:txBody>
      </p:sp>
      <p:cxnSp>
        <p:nvCxnSpPr>
          <p:cNvPr id="96" name="Google Shape;93;p13">
            <a:extLst>
              <a:ext uri="{FF2B5EF4-FFF2-40B4-BE49-F238E27FC236}">
                <a16:creationId xmlns:a16="http://schemas.microsoft.com/office/drawing/2014/main" id="{7B0EEBD3-1789-4BDC-A641-EAD5EC53A49B}"/>
              </a:ext>
            </a:extLst>
          </p:cNvPr>
          <p:cNvCxnSpPr>
            <a:cxnSpLocks/>
            <a:stCxn id="114" idx="3"/>
            <a:endCxn id="116" idx="1"/>
          </p:cNvCxnSpPr>
          <p:nvPr/>
        </p:nvCxnSpPr>
        <p:spPr>
          <a:xfrm flipV="1">
            <a:off x="6199658" y="5229372"/>
            <a:ext cx="199979" cy="2275"/>
          </a:xfrm>
          <a:prstGeom prst="straightConnector1">
            <a:avLst/>
          </a:prstGeom>
          <a:noFill/>
          <a:ln w="9525" cap="flat" cmpd="sng">
            <a:solidFill>
              <a:schemeClr val="dk2"/>
            </a:solidFill>
            <a:prstDash val="solid"/>
            <a:round/>
            <a:headEnd type="none" w="med" len="med"/>
            <a:tailEnd type="triangle" w="med" len="med"/>
          </a:ln>
        </p:spPr>
      </p:cxnSp>
      <p:sp>
        <p:nvSpPr>
          <p:cNvPr id="97" name="Google Shape;97;p13">
            <a:extLst>
              <a:ext uri="{FF2B5EF4-FFF2-40B4-BE49-F238E27FC236}">
                <a16:creationId xmlns:a16="http://schemas.microsoft.com/office/drawing/2014/main" id="{25DF26FE-FEB1-48FD-A838-8AE82E3FC829}"/>
              </a:ext>
            </a:extLst>
          </p:cNvPr>
          <p:cNvSpPr txBox="1"/>
          <p:nvPr/>
        </p:nvSpPr>
        <p:spPr>
          <a:xfrm>
            <a:off x="8409811" y="3238834"/>
            <a:ext cx="583800" cy="450000"/>
          </a:xfrm>
          <a:prstGeom prst="rect">
            <a:avLst/>
          </a:prstGeom>
          <a:noFill/>
          <a:ln>
            <a:noFill/>
          </a:ln>
        </p:spPr>
        <p:txBody>
          <a:bodyPr spcFirstLastPara="1" wrap="square" lIns="91425" tIns="91425" rIns="91425" bIns="91425" anchor="t" anchorCtr="0">
            <a:noAutofit/>
          </a:bodyPr>
          <a:lstStyle/>
          <a:p>
            <a:r>
              <a:rPr lang="en" sz="1100" b="1" i="1">
                <a:solidFill>
                  <a:srgbClr val="737373"/>
                </a:solidFill>
              </a:rPr>
              <a:t>C</a:t>
            </a:r>
            <a:endParaRPr sz="1100" b="1" i="1">
              <a:solidFill>
                <a:srgbClr val="737373"/>
              </a:solidFill>
            </a:endParaRPr>
          </a:p>
        </p:txBody>
      </p:sp>
      <p:sp>
        <p:nvSpPr>
          <p:cNvPr id="98" name="Google Shape;98;p13">
            <a:extLst>
              <a:ext uri="{FF2B5EF4-FFF2-40B4-BE49-F238E27FC236}">
                <a16:creationId xmlns:a16="http://schemas.microsoft.com/office/drawing/2014/main" id="{22B71CB3-AA53-440E-96DE-C0D65DB9159C}"/>
              </a:ext>
            </a:extLst>
          </p:cNvPr>
          <p:cNvSpPr txBox="1"/>
          <p:nvPr/>
        </p:nvSpPr>
        <p:spPr>
          <a:xfrm>
            <a:off x="8411421" y="2773737"/>
            <a:ext cx="583800" cy="341700"/>
          </a:xfrm>
          <a:prstGeom prst="rect">
            <a:avLst/>
          </a:prstGeom>
          <a:noFill/>
          <a:ln>
            <a:noFill/>
          </a:ln>
        </p:spPr>
        <p:txBody>
          <a:bodyPr spcFirstLastPara="1" wrap="square" lIns="91425" tIns="91425" rIns="91425" bIns="91425" anchor="t" anchorCtr="0">
            <a:noAutofit/>
          </a:bodyPr>
          <a:lstStyle/>
          <a:p>
            <a:r>
              <a:rPr lang="en" sz="1100" b="1" i="1">
                <a:solidFill>
                  <a:srgbClr val="737373"/>
                </a:solidFill>
              </a:rPr>
              <a:t>C#, C</a:t>
            </a:r>
            <a:endParaRPr sz="1100" b="1" i="1">
              <a:solidFill>
                <a:srgbClr val="737373"/>
              </a:solidFill>
            </a:endParaRPr>
          </a:p>
        </p:txBody>
      </p:sp>
      <p:sp>
        <p:nvSpPr>
          <p:cNvPr id="99" name="Google Shape;99;p13">
            <a:extLst>
              <a:ext uri="{FF2B5EF4-FFF2-40B4-BE49-F238E27FC236}">
                <a16:creationId xmlns:a16="http://schemas.microsoft.com/office/drawing/2014/main" id="{8C49DDEE-3BCE-45C8-9DCB-EFCAF3D20ADC}"/>
              </a:ext>
            </a:extLst>
          </p:cNvPr>
          <p:cNvSpPr txBox="1"/>
          <p:nvPr/>
        </p:nvSpPr>
        <p:spPr>
          <a:xfrm>
            <a:off x="8411421" y="2291602"/>
            <a:ext cx="583800" cy="315300"/>
          </a:xfrm>
          <a:prstGeom prst="rect">
            <a:avLst/>
          </a:prstGeom>
          <a:noFill/>
          <a:ln>
            <a:noFill/>
          </a:ln>
        </p:spPr>
        <p:txBody>
          <a:bodyPr spcFirstLastPara="1" wrap="square" lIns="91425" tIns="91425" rIns="91425" bIns="91425" anchor="t" anchorCtr="0">
            <a:noAutofit/>
          </a:bodyPr>
          <a:lstStyle/>
          <a:p>
            <a:r>
              <a:rPr lang="en" sz="1100" b="1" i="1">
                <a:solidFill>
                  <a:srgbClr val="737373"/>
                </a:solidFill>
              </a:rPr>
              <a:t>C#</a:t>
            </a:r>
            <a:endParaRPr sz="1100" b="1" i="1">
              <a:solidFill>
                <a:srgbClr val="737373"/>
              </a:solidFill>
            </a:endParaRPr>
          </a:p>
        </p:txBody>
      </p:sp>
      <p:sp>
        <p:nvSpPr>
          <p:cNvPr id="100" name="Google Shape;100;p13">
            <a:extLst>
              <a:ext uri="{FF2B5EF4-FFF2-40B4-BE49-F238E27FC236}">
                <a16:creationId xmlns:a16="http://schemas.microsoft.com/office/drawing/2014/main" id="{DCEA48A4-8099-402C-9831-48EA61C2E014}"/>
              </a:ext>
            </a:extLst>
          </p:cNvPr>
          <p:cNvSpPr txBox="1"/>
          <p:nvPr/>
        </p:nvSpPr>
        <p:spPr>
          <a:xfrm>
            <a:off x="8389118" y="3592587"/>
            <a:ext cx="749128" cy="450000"/>
          </a:xfrm>
          <a:prstGeom prst="rect">
            <a:avLst/>
          </a:prstGeom>
          <a:noFill/>
          <a:ln>
            <a:noFill/>
          </a:ln>
        </p:spPr>
        <p:txBody>
          <a:bodyPr spcFirstLastPara="1" wrap="square" lIns="91425" tIns="91425" rIns="91425" bIns="91425" anchor="t" anchorCtr="0">
            <a:noAutofit/>
          </a:bodyPr>
          <a:lstStyle/>
          <a:p>
            <a:r>
              <a:rPr lang="en" sz="1100" b="1" i="1" dirty="0">
                <a:solidFill>
                  <a:srgbClr val="737373"/>
                </a:solidFill>
              </a:rPr>
              <a:t>Java</a:t>
            </a:r>
          </a:p>
          <a:p>
            <a:r>
              <a:rPr lang="en" sz="1100" b="1" i="1" dirty="0">
                <a:solidFill>
                  <a:srgbClr val="737373"/>
                </a:solidFill>
              </a:rPr>
              <a:t>(Spark)</a:t>
            </a:r>
            <a:endParaRPr sz="1100" b="1" i="1" dirty="0">
              <a:solidFill>
                <a:srgbClr val="737373"/>
              </a:solidFill>
            </a:endParaRPr>
          </a:p>
        </p:txBody>
      </p:sp>
      <p:sp>
        <p:nvSpPr>
          <p:cNvPr id="101" name="Google Shape;101;p13">
            <a:extLst>
              <a:ext uri="{FF2B5EF4-FFF2-40B4-BE49-F238E27FC236}">
                <a16:creationId xmlns:a16="http://schemas.microsoft.com/office/drawing/2014/main" id="{AC3B6C85-934C-419F-9727-AB6590C0C855}"/>
              </a:ext>
            </a:extLst>
          </p:cNvPr>
          <p:cNvSpPr txBox="1"/>
          <p:nvPr/>
        </p:nvSpPr>
        <p:spPr>
          <a:xfrm>
            <a:off x="8409811" y="4148479"/>
            <a:ext cx="583800" cy="450000"/>
          </a:xfrm>
          <a:prstGeom prst="rect">
            <a:avLst/>
          </a:prstGeom>
          <a:noFill/>
          <a:ln>
            <a:noFill/>
          </a:ln>
        </p:spPr>
        <p:txBody>
          <a:bodyPr spcFirstLastPara="1" wrap="square" lIns="91425" tIns="91425" rIns="91425" bIns="91425" anchor="t" anchorCtr="0">
            <a:noAutofit/>
          </a:bodyPr>
          <a:lstStyle/>
          <a:p>
            <a:r>
              <a:rPr lang="en" sz="1100" b="1" i="1">
                <a:solidFill>
                  <a:srgbClr val="737373"/>
                </a:solidFill>
              </a:rPr>
              <a:t>C</a:t>
            </a:r>
            <a:endParaRPr sz="1100" b="1" i="1">
              <a:solidFill>
                <a:srgbClr val="737373"/>
              </a:solidFill>
            </a:endParaRPr>
          </a:p>
        </p:txBody>
      </p:sp>
      <p:sp>
        <p:nvSpPr>
          <p:cNvPr id="102" name="Google Shape;102;p13">
            <a:extLst>
              <a:ext uri="{FF2B5EF4-FFF2-40B4-BE49-F238E27FC236}">
                <a16:creationId xmlns:a16="http://schemas.microsoft.com/office/drawing/2014/main" id="{7CCA0B0E-C270-4080-AF16-0F9D92DEECE5}"/>
              </a:ext>
            </a:extLst>
          </p:cNvPr>
          <p:cNvSpPr txBox="1"/>
          <p:nvPr/>
        </p:nvSpPr>
        <p:spPr>
          <a:xfrm>
            <a:off x="8394406" y="5096093"/>
            <a:ext cx="583800" cy="450000"/>
          </a:xfrm>
          <a:prstGeom prst="rect">
            <a:avLst/>
          </a:prstGeom>
          <a:noFill/>
          <a:ln>
            <a:noFill/>
          </a:ln>
        </p:spPr>
        <p:txBody>
          <a:bodyPr spcFirstLastPara="1" wrap="square" lIns="91425" tIns="91425" rIns="91425" bIns="91425" anchor="t" anchorCtr="0">
            <a:noAutofit/>
          </a:bodyPr>
          <a:lstStyle/>
          <a:p>
            <a:r>
              <a:rPr lang="en" sz="1100" b="1" i="1">
                <a:solidFill>
                  <a:srgbClr val="737373"/>
                </a:solidFill>
              </a:rPr>
              <a:t>C</a:t>
            </a:r>
            <a:endParaRPr sz="1100" b="1" i="1">
              <a:solidFill>
                <a:srgbClr val="737373"/>
              </a:solidFill>
            </a:endParaRPr>
          </a:p>
        </p:txBody>
      </p:sp>
      <p:sp>
        <p:nvSpPr>
          <p:cNvPr id="103" name="Google Shape;103;p13">
            <a:extLst>
              <a:ext uri="{FF2B5EF4-FFF2-40B4-BE49-F238E27FC236}">
                <a16:creationId xmlns:a16="http://schemas.microsoft.com/office/drawing/2014/main" id="{34C2FE93-D811-4394-B9EA-5FB547B4AF7E}"/>
              </a:ext>
            </a:extLst>
          </p:cNvPr>
          <p:cNvSpPr txBox="1"/>
          <p:nvPr/>
        </p:nvSpPr>
        <p:spPr>
          <a:xfrm>
            <a:off x="8394414" y="5553594"/>
            <a:ext cx="583800" cy="315300"/>
          </a:xfrm>
          <a:prstGeom prst="rect">
            <a:avLst/>
          </a:prstGeom>
          <a:noFill/>
          <a:ln>
            <a:noFill/>
          </a:ln>
        </p:spPr>
        <p:txBody>
          <a:bodyPr spcFirstLastPara="1" wrap="square" lIns="91425" tIns="91425" rIns="91425" bIns="91425" anchor="t" anchorCtr="0">
            <a:noAutofit/>
          </a:bodyPr>
          <a:lstStyle/>
          <a:p>
            <a:r>
              <a:rPr lang="en" sz="1100" b="1" i="1">
                <a:solidFill>
                  <a:srgbClr val="737373"/>
                </a:solidFill>
              </a:rPr>
              <a:t>C</a:t>
            </a:r>
            <a:endParaRPr sz="1100" b="1" i="1">
              <a:solidFill>
                <a:srgbClr val="737373"/>
              </a:solidFill>
            </a:endParaRPr>
          </a:p>
        </p:txBody>
      </p:sp>
      <p:cxnSp>
        <p:nvCxnSpPr>
          <p:cNvPr id="104" name="Google Shape;104;p13">
            <a:extLst>
              <a:ext uri="{FF2B5EF4-FFF2-40B4-BE49-F238E27FC236}">
                <a16:creationId xmlns:a16="http://schemas.microsoft.com/office/drawing/2014/main" id="{2A5EC6F9-9577-496B-8D63-3D541A57C287}"/>
              </a:ext>
            </a:extLst>
          </p:cNvPr>
          <p:cNvCxnSpPr>
            <a:cxnSpLocks/>
            <a:stCxn id="109" idx="2"/>
            <a:endCxn id="111" idx="1"/>
          </p:cNvCxnSpPr>
          <p:nvPr/>
        </p:nvCxnSpPr>
        <p:spPr>
          <a:xfrm rot="16200000" flipH="1">
            <a:off x="4331834" y="3410508"/>
            <a:ext cx="786288" cy="1020718"/>
          </a:xfrm>
          <a:prstGeom prst="bentConnector2">
            <a:avLst/>
          </a:prstGeom>
          <a:noFill/>
          <a:ln w="9525" cap="flat" cmpd="sng">
            <a:solidFill>
              <a:schemeClr val="dk2"/>
            </a:solidFill>
            <a:prstDash val="solid"/>
            <a:round/>
            <a:headEnd type="none" w="med" len="med"/>
            <a:tailEnd type="triangle" w="med" len="med"/>
          </a:ln>
        </p:spPr>
      </p:cxnSp>
      <p:sp>
        <p:nvSpPr>
          <p:cNvPr id="105" name="Google Shape;105;p13">
            <a:extLst>
              <a:ext uri="{FF2B5EF4-FFF2-40B4-BE49-F238E27FC236}">
                <a16:creationId xmlns:a16="http://schemas.microsoft.com/office/drawing/2014/main" id="{919718EE-7BBB-46A5-B198-B6D577D75C39}"/>
              </a:ext>
            </a:extLst>
          </p:cNvPr>
          <p:cNvSpPr txBox="1"/>
          <p:nvPr/>
        </p:nvSpPr>
        <p:spPr>
          <a:xfrm>
            <a:off x="53584" y="1921152"/>
            <a:ext cx="771300" cy="315300"/>
          </a:xfrm>
          <a:prstGeom prst="rect">
            <a:avLst/>
          </a:prstGeom>
          <a:noFill/>
          <a:ln>
            <a:noFill/>
          </a:ln>
        </p:spPr>
        <p:txBody>
          <a:bodyPr spcFirstLastPara="1" wrap="square" lIns="91425" tIns="91425" rIns="91425" bIns="91425" anchor="t" anchorCtr="0">
            <a:noAutofit/>
          </a:bodyPr>
          <a:lstStyle/>
          <a:p>
            <a:r>
              <a:rPr lang="en" sz="1200" i="1"/>
              <a:t>timeline</a:t>
            </a:r>
            <a:endParaRPr sz="1200" i="1"/>
          </a:p>
        </p:txBody>
      </p:sp>
      <p:sp>
        <p:nvSpPr>
          <p:cNvPr id="106" name="Google Shape;66;p13">
            <a:extLst>
              <a:ext uri="{FF2B5EF4-FFF2-40B4-BE49-F238E27FC236}">
                <a16:creationId xmlns:a16="http://schemas.microsoft.com/office/drawing/2014/main" id="{9A3ED50D-D8BD-41A0-9B43-1A304C9C289C}"/>
              </a:ext>
            </a:extLst>
          </p:cNvPr>
          <p:cNvSpPr/>
          <p:nvPr/>
        </p:nvSpPr>
        <p:spPr>
          <a:xfrm>
            <a:off x="1566863" y="2784069"/>
            <a:ext cx="948943"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iSAX 2.0</a:t>
            </a:r>
            <a:endParaRPr sz="1200" dirty="0"/>
          </a:p>
        </p:txBody>
      </p:sp>
      <p:cxnSp>
        <p:nvCxnSpPr>
          <p:cNvPr id="107" name="Google Shape;106;p13">
            <a:extLst>
              <a:ext uri="{FF2B5EF4-FFF2-40B4-BE49-F238E27FC236}">
                <a16:creationId xmlns:a16="http://schemas.microsoft.com/office/drawing/2014/main" id="{B372AD12-1B4A-4281-887C-10E2D7D558FF}"/>
              </a:ext>
            </a:extLst>
          </p:cNvPr>
          <p:cNvCxnSpPr>
            <a:cxnSpLocks/>
            <a:stCxn id="80" idx="2"/>
            <a:endCxn id="106" idx="1"/>
          </p:cNvCxnSpPr>
          <p:nvPr/>
        </p:nvCxnSpPr>
        <p:spPr>
          <a:xfrm rot="16200000" flipH="1">
            <a:off x="1300576" y="2634937"/>
            <a:ext cx="341936" cy="190630"/>
          </a:xfrm>
          <a:prstGeom prst="bentConnector2">
            <a:avLst/>
          </a:prstGeom>
          <a:noFill/>
          <a:ln w="9525" cap="flat" cmpd="sng">
            <a:solidFill>
              <a:schemeClr val="dk2"/>
            </a:solidFill>
            <a:prstDash val="solid"/>
            <a:round/>
            <a:headEnd type="none" w="med" len="med"/>
            <a:tailEnd type="triangle" w="med" len="med"/>
          </a:ln>
        </p:spPr>
      </p:cxnSp>
      <p:sp>
        <p:nvSpPr>
          <p:cNvPr id="108" name="Google Shape;68;p13">
            <a:extLst>
              <a:ext uri="{FF2B5EF4-FFF2-40B4-BE49-F238E27FC236}">
                <a16:creationId xmlns:a16="http://schemas.microsoft.com/office/drawing/2014/main" id="{B7894043-225D-44B5-BF5A-0C81E7B62E49}"/>
              </a:ext>
            </a:extLst>
          </p:cNvPr>
          <p:cNvSpPr/>
          <p:nvPr/>
        </p:nvSpPr>
        <p:spPr>
          <a:xfrm>
            <a:off x="2669969" y="3190543"/>
            <a:ext cx="770543" cy="389773"/>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ADS / </a:t>
            </a:r>
            <a:r>
              <a:rPr lang="en-US" sz="1200" dirty="0"/>
              <a:t>ADS+</a:t>
            </a:r>
            <a:endParaRPr sz="1200" dirty="0"/>
          </a:p>
        </p:txBody>
      </p:sp>
      <p:sp>
        <p:nvSpPr>
          <p:cNvPr id="109" name="Google Shape;73;p13">
            <a:extLst>
              <a:ext uri="{FF2B5EF4-FFF2-40B4-BE49-F238E27FC236}">
                <a16:creationId xmlns:a16="http://schemas.microsoft.com/office/drawing/2014/main" id="{4D809735-20C7-4FBC-B44B-2D628C686DBA}"/>
              </a:ext>
            </a:extLst>
          </p:cNvPr>
          <p:cNvSpPr/>
          <p:nvPr/>
        </p:nvSpPr>
        <p:spPr>
          <a:xfrm>
            <a:off x="3671773" y="3244061"/>
            <a:ext cx="1085684" cy="283664"/>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ADSFull</a:t>
            </a:r>
            <a:endParaRPr sz="1200" dirty="0"/>
          </a:p>
        </p:txBody>
      </p:sp>
      <p:sp>
        <p:nvSpPr>
          <p:cNvPr id="110" name="Google Shape;80;p13">
            <a:extLst>
              <a:ext uri="{FF2B5EF4-FFF2-40B4-BE49-F238E27FC236}">
                <a16:creationId xmlns:a16="http://schemas.microsoft.com/office/drawing/2014/main" id="{601A293E-9A7C-4D10-A805-581FABE0D3A8}"/>
              </a:ext>
            </a:extLst>
          </p:cNvPr>
          <p:cNvSpPr/>
          <p:nvPr/>
        </p:nvSpPr>
        <p:spPr>
          <a:xfrm>
            <a:off x="4373597" y="3728298"/>
            <a:ext cx="1049893"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DPiSAX </a:t>
            </a:r>
            <a:endParaRPr sz="1200" dirty="0"/>
          </a:p>
        </p:txBody>
      </p:sp>
      <p:sp>
        <p:nvSpPr>
          <p:cNvPr id="111" name="Google Shape;88;p13">
            <a:extLst>
              <a:ext uri="{FF2B5EF4-FFF2-40B4-BE49-F238E27FC236}">
                <a16:creationId xmlns:a16="http://schemas.microsoft.com/office/drawing/2014/main" id="{BDF65A97-E0F2-4FED-B90E-74C9949E2CBE}"/>
              </a:ext>
            </a:extLst>
          </p:cNvPr>
          <p:cNvSpPr/>
          <p:nvPr/>
        </p:nvSpPr>
        <p:spPr>
          <a:xfrm>
            <a:off x="5235333" y="4196862"/>
            <a:ext cx="786300"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ParIS</a:t>
            </a:r>
            <a:endParaRPr sz="1200" dirty="0"/>
          </a:p>
        </p:txBody>
      </p:sp>
      <p:sp>
        <p:nvSpPr>
          <p:cNvPr id="112" name="Google Shape;85;p13">
            <a:extLst>
              <a:ext uri="{FF2B5EF4-FFF2-40B4-BE49-F238E27FC236}">
                <a16:creationId xmlns:a16="http://schemas.microsoft.com/office/drawing/2014/main" id="{78FE98EB-A351-421E-9B85-55AA6F3020E8}"/>
              </a:ext>
            </a:extLst>
          </p:cNvPr>
          <p:cNvSpPr/>
          <p:nvPr/>
        </p:nvSpPr>
        <p:spPr>
          <a:xfrm>
            <a:off x="6235937" y="4196750"/>
            <a:ext cx="941238"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ParIS+</a:t>
            </a:r>
            <a:endParaRPr sz="1200" dirty="0"/>
          </a:p>
        </p:txBody>
      </p:sp>
      <p:sp>
        <p:nvSpPr>
          <p:cNvPr id="113" name="Google Shape;86;p13">
            <a:extLst>
              <a:ext uri="{FF2B5EF4-FFF2-40B4-BE49-F238E27FC236}">
                <a16:creationId xmlns:a16="http://schemas.microsoft.com/office/drawing/2014/main" id="{ECBE8D57-2D89-496E-8A07-88F5833D7643}"/>
              </a:ext>
            </a:extLst>
          </p:cNvPr>
          <p:cNvSpPr/>
          <p:nvPr/>
        </p:nvSpPr>
        <p:spPr>
          <a:xfrm>
            <a:off x="7413891" y="4196742"/>
            <a:ext cx="882844"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MESSI</a:t>
            </a:r>
            <a:endParaRPr sz="1200" dirty="0"/>
          </a:p>
        </p:txBody>
      </p:sp>
      <p:sp>
        <p:nvSpPr>
          <p:cNvPr id="114" name="Google Shape;94;p13">
            <a:extLst>
              <a:ext uri="{FF2B5EF4-FFF2-40B4-BE49-F238E27FC236}">
                <a16:creationId xmlns:a16="http://schemas.microsoft.com/office/drawing/2014/main" id="{FF2530B7-5AC7-43D8-9C84-0642F1748FD9}"/>
              </a:ext>
            </a:extLst>
          </p:cNvPr>
          <p:cNvSpPr/>
          <p:nvPr/>
        </p:nvSpPr>
        <p:spPr>
          <a:xfrm>
            <a:off x="4714199" y="5027642"/>
            <a:ext cx="1485459" cy="4080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Coconut-Trie / Coconut-Tree</a:t>
            </a:r>
            <a:endParaRPr sz="1200" dirty="0"/>
          </a:p>
        </p:txBody>
      </p:sp>
      <p:sp>
        <p:nvSpPr>
          <p:cNvPr id="115" name="Google Shape;107;p13">
            <a:extLst>
              <a:ext uri="{FF2B5EF4-FFF2-40B4-BE49-F238E27FC236}">
                <a16:creationId xmlns:a16="http://schemas.microsoft.com/office/drawing/2014/main" id="{816DB974-A55B-421A-92DF-28E10FFC8F63}"/>
              </a:ext>
            </a:extLst>
          </p:cNvPr>
          <p:cNvSpPr/>
          <p:nvPr/>
        </p:nvSpPr>
        <p:spPr>
          <a:xfrm>
            <a:off x="5036625" y="5588724"/>
            <a:ext cx="1134425"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ULISS</a:t>
            </a:r>
            <a:r>
              <a:rPr lang="en-US" sz="1200" dirty="0"/>
              <a:t>E</a:t>
            </a:r>
            <a:endParaRPr sz="1200" dirty="0"/>
          </a:p>
        </p:txBody>
      </p:sp>
      <p:sp>
        <p:nvSpPr>
          <p:cNvPr id="116" name="Google Shape;95;p13">
            <a:extLst>
              <a:ext uri="{FF2B5EF4-FFF2-40B4-BE49-F238E27FC236}">
                <a16:creationId xmlns:a16="http://schemas.microsoft.com/office/drawing/2014/main" id="{384A3DD9-FBEC-46E0-998D-D1F9EAB21597}"/>
              </a:ext>
            </a:extLst>
          </p:cNvPr>
          <p:cNvSpPr/>
          <p:nvPr/>
        </p:nvSpPr>
        <p:spPr>
          <a:xfrm>
            <a:off x="6399636" y="5112217"/>
            <a:ext cx="1430125"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Coconut-LSM</a:t>
            </a:r>
            <a:endParaRPr sz="1200" dirty="0"/>
          </a:p>
        </p:txBody>
      </p:sp>
      <p:cxnSp>
        <p:nvCxnSpPr>
          <p:cNvPr id="117" name="Google Shape;67;p13">
            <a:extLst>
              <a:ext uri="{FF2B5EF4-FFF2-40B4-BE49-F238E27FC236}">
                <a16:creationId xmlns:a16="http://schemas.microsoft.com/office/drawing/2014/main" id="{FCB6E40D-2062-45DC-AE30-4F8C0C1CAE9F}"/>
              </a:ext>
            </a:extLst>
          </p:cNvPr>
          <p:cNvCxnSpPr>
            <a:cxnSpLocks/>
            <a:stCxn id="81" idx="3"/>
            <a:endCxn id="118" idx="1"/>
          </p:cNvCxnSpPr>
          <p:nvPr/>
        </p:nvCxnSpPr>
        <p:spPr>
          <a:xfrm>
            <a:off x="3650220" y="2901226"/>
            <a:ext cx="3166418" cy="2153"/>
          </a:xfrm>
          <a:prstGeom prst="straightConnector1">
            <a:avLst/>
          </a:prstGeom>
          <a:noFill/>
          <a:ln w="9525" cap="flat" cmpd="sng">
            <a:solidFill>
              <a:schemeClr val="dk2"/>
            </a:solidFill>
            <a:prstDash val="solid"/>
            <a:round/>
            <a:headEnd type="none" w="med" len="med"/>
            <a:tailEnd type="triangle" w="med" len="med"/>
          </a:ln>
        </p:spPr>
      </p:cxnSp>
      <p:sp>
        <p:nvSpPr>
          <p:cNvPr id="118" name="Google Shape;63;p13">
            <a:extLst>
              <a:ext uri="{FF2B5EF4-FFF2-40B4-BE49-F238E27FC236}">
                <a16:creationId xmlns:a16="http://schemas.microsoft.com/office/drawing/2014/main" id="{FB388599-8D8A-4CD1-82E3-EE48D7EE76DA}"/>
              </a:ext>
            </a:extLst>
          </p:cNvPr>
          <p:cNvSpPr/>
          <p:nvPr/>
        </p:nvSpPr>
        <p:spPr>
          <a:xfrm>
            <a:off x="6816639" y="2786223"/>
            <a:ext cx="979714"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 sz="1200" dirty="0"/>
              <a:t>iSAX2+*</a:t>
            </a:r>
            <a:endParaRPr sz="1200" dirty="0"/>
          </a:p>
        </p:txBody>
      </p:sp>
      <p:cxnSp>
        <p:nvCxnSpPr>
          <p:cNvPr id="119" name="Google Shape;67;p13">
            <a:extLst>
              <a:ext uri="{FF2B5EF4-FFF2-40B4-BE49-F238E27FC236}">
                <a16:creationId xmlns:a16="http://schemas.microsoft.com/office/drawing/2014/main" id="{C19E08C5-09B7-4D10-BB36-E87025B57298}"/>
              </a:ext>
            </a:extLst>
          </p:cNvPr>
          <p:cNvCxnSpPr>
            <a:cxnSpLocks/>
            <a:stCxn id="109" idx="3"/>
            <a:endCxn id="120" idx="1"/>
          </p:cNvCxnSpPr>
          <p:nvPr/>
        </p:nvCxnSpPr>
        <p:spPr>
          <a:xfrm flipV="1">
            <a:off x="4757462" y="3381092"/>
            <a:ext cx="2057715" cy="4805"/>
          </a:xfrm>
          <a:prstGeom prst="straightConnector1">
            <a:avLst/>
          </a:prstGeom>
          <a:noFill/>
          <a:ln w="9525" cap="flat" cmpd="sng">
            <a:solidFill>
              <a:schemeClr val="dk2"/>
            </a:solidFill>
            <a:prstDash val="solid"/>
            <a:round/>
            <a:headEnd type="none" w="med" len="med"/>
            <a:tailEnd type="triangle" w="med" len="med"/>
          </a:ln>
        </p:spPr>
      </p:cxnSp>
      <p:sp>
        <p:nvSpPr>
          <p:cNvPr id="120" name="Google Shape;63;p13">
            <a:extLst>
              <a:ext uri="{FF2B5EF4-FFF2-40B4-BE49-F238E27FC236}">
                <a16:creationId xmlns:a16="http://schemas.microsoft.com/office/drawing/2014/main" id="{B85CD4B1-1CC5-4C9C-95EE-7FEE4D9A26D3}"/>
              </a:ext>
            </a:extLst>
          </p:cNvPr>
          <p:cNvSpPr/>
          <p:nvPr/>
        </p:nvSpPr>
        <p:spPr>
          <a:xfrm>
            <a:off x="6815172" y="3263937"/>
            <a:ext cx="979714"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US" sz="1200" dirty="0"/>
              <a:t>ADS+*</a:t>
            </a:r>
            <a:endParaRPr sz="1200" dirty="0"/>
          </a:p>
        </p:txBody>
      </p:sp>
      <p:sp>
        <p:nvSpPr>
          <p:cNvPr id="121" name="Google Shape;64;p13">
            <a:extLst>
              <a:ext uri="{FF2B5EF4-FFF2-40B4-BE49-F238E27FC236}">
                <a16:creationId xmlns:a16="http://schemas.microsoft.com/office/drawing/2014/main" id="{EFD832E4-209A-4CDE-8B89-A39BE90FAB76}"/>
              </a:ext>
            </a:extLst>
          </p:cNvPr>
          <p:cNvSpPr txBox="1"/>
          <p:nvPr/>
        </p:nvSpPr>
        <p:spPr>
          <a:xfrm>
            <a:off x="127605" y="2715219"/>
            <a:ext cx="939598" cy="408000"/>
          </a:xfrm>
          <a:prstGeom prst="rect">
            <a:avLst/>
          </a:prstGeom>
          <a:solidFill>
            <a:srgbClr val="CFE2F3"/>
          </a:solidFill>
          <a:ln>
            <a:noFill/>
          </a:ln>
        </p:spPr>
        <p:txBody>
          <a:bodyPr spcFirstLastPara="1" wrap="square" lIns="91425" tIns="91425" rIns="91425" bIns="91425" anchor="ctr" anchorCtr="0">
            <a:noAutofit/>
          </a:bodyPr>
          <a:lstStyle/>
          <a:p>
            <a:r>
              <a:rPr lang="en" sz="1200" b="1" dirty="0">
                <a:latin typeface="Arial" panose="020B0604020202020204" pitchFamily="34" charset="0"/>
                <a:cs typeface="Arial" panose="020B0604020202020204" pitchFamily="34" charset="0"/>
              </a:rPr>
              <a:t>+ Bulk </a:t>
            </a:r>
          </a:p>
          <a:p>
            <a:r>
              <a:rPr lang="en" sz="1200" b="1" dirty="0">
                <a:latin typeface="Arial" panose="020B0604020202020204" pitchFamily="34" charset="0"/>
                <a:cs typeface="Arial" panose="020B0604020202020204" pitchFamily="34" charset="0"/>
              </a:rPr>
              <a:t>   Loading</a:t>
            </a:r>
            <a:endParaRPr sz="1200" b="1" dirty="0">
              <a:latin typeface="Arial" panose="020B0604020202020204" pitchFamily="34" charset="0"/>
              <a:cs typeface="Arial" panose="020B0604020202020204" pitchFamily="34" charset="0"/>
            </a:endParaRPr>
          </a:p>
        </p:txBody>
      </p:sp>
      <p:sp>
        <p:nvSpPr>
          <p:cNvPr id="189" name="Google Shape;74;p13">
            <a:extLst>
              <a:ext uri="{FF2B5EF4-FFF2-40B4-BE49-F238E27FC236}">
                <a16:creationId xmlns:a16="http://schemas.microsoft.com/office/drawing/2014/main" id="{C5CFE2B2-E273-4209-9EA4-AE3175F1567A}"/>
              </a:ext>
            </a:extLst>
          </p:cNvPr>
          <p:cNvSpPr txBox="1"/>
          <p:nvPr/>
        </p:nvSpPr>
        <p:spPr>
          <a:xfrm>
            <a:off x="132434" y="3180694"/>
            <a:ext cx="1167458" cy="408000"/>
          </a:xfrm>
          <a:prstGeom prst="rect">
            <a:avLst/>
          </a:prstGeom>
          <a:solidFill>
            <a:srgbClr val="CFE2F3"/>
          </a:solidFill>
          <a:ln>
            <a:noFill/>
          </a:ln>
        </p:spPr>
        <p:txBody>
          <a:bodyPr spcFirstLastPara="1" wrap="square" lIns="91425" tIns="91425" rIns="91425" bIns="91425" anchor="ctr" anchorCtr="0">
            <a:noAutofit/>
          </a:bodyPr>
          <a:lstStyle/>
          <a:p>
            <a:r>
              <a:rPr lang="en" sz="1200" b="1" dirty="0">
                <a:latin typeface="Arial" panose="020B0604020202020204" pitchFamily="34" charset="0"/>
                <a:cs typeface="Arial" panose="020B0604020202020204" pitchFamily="34" charset="0"/>
              </a:rPr>
              <a:t>+ Adaptive</a:t>
            </a:r>
            <a:endParaRPr sz="1200" b="1" dirty="0">
              <a:latin typeface="Arial" panose="020B0604020202020204" pitchFamily="34" charset="0"/>
              <a:cs typeface="Arial" panose="020B0604020202020204" pitchFamily="34" charset="0"/>
            </a:endParaRPr>
          </a:p>
        </p:txBody>
      </p:sp>
      <p:sp>
        <p:nvSpPr>
          <p:cNvPr id="190" name="Google Shape;77;p13">
            <a:extLst>
              <a:ext uri="{FF2B5EF4-FFF2-40B4-BE49-F238E27FC236}">
                <a16:creationId xmlns:a16="http://schemas.microsoft.com/office/drawing/2014/main" id="{B622117B-1B7F-492D-9D3C-DDAF34B29E76}"/>
              </a:ext>
            </a:extLst>
          </p:cNvPr>
          <p:cNvSpPr txBox="1"/>
          <p:nvPr/>
        </p:nvSpPr>
        <p:spPr>
          <a:xfrm>
            <a:off x="132432" y="3645594"/>
            <a:ext cx="1418383" cy="408000"/>
          </a:xfrm>
          <a:prstGeom prst="rect">
            <a:avLst/>
          </a:prstGeom>
          <a:solidFill>
            <a:srgbClr val="CFE2F3"/>
          </a:solidFill>
          <a:ln>
            <a:noFill/>
          </a:ln>
        </p:spPr>
        <p:txBody>
          <a:bodyPr spcFirstLastPara="1" wrap="square" lIns="91425" tIns="91425" rIns="91425" bIns="91425" anchor="ctr" anchorCtr="0">
            <a:noAutofit/>
          </a:bodyPr>
          <a:lstStyle/>
          <a:p>
            <a:r>
              <a:rPr lang="en" sz="1200" b="1" dirty="0">
                <a:latin typeface="Arial" panose="020B0604020202020204" pitchFamily="34" charset="0"/>
                <a:cs typeface="Arial" panose="020B0604020202020204" pitchFamily="34" charset="0"/>
              </a:rPr>
              <a:t>+ Distributed </a:t>
            </a:r>
          </a:p>
        </p:txBody>
      </p:sp>
      <p:sp>
        <p:nvSpPr>
          <p:cNvPr id="191" name="Google Shape;78;p13">
            <a:extLst>
              <a:ext uri="{FF2B5EF4-FFF2-40B4-BE49-F238E27FC236}">
                <a16:creationId xmlns:a16="http://schemas.microsoft.com/office/drawing/2014/main" id="{551DDF0C-50D4-43B1-9BE4-D77A9B5BD65C}"/>
              </a:ext>
            </a:extLst>
          </p:cNvPr>
          <p:cNvSpPr txBox="1"/>
          <p:nvPr/>
        </p:nvSpPr>
        <p:spPr>
          <a:xfrm>
            <a:off x="127607" y="4111744"/>
            <a:ext cx="1701553" cy="408000"/>
          </a:xfrm>
          <a:prstGeom prst="rect">
            <a:avLst/>
          </a:prstGeom>
          <a:solidFill>
            <a:srgbClr val="CFE2F3"/>
          </a:solidFill>
          <a:ln>
            <a:noFill/>
          </a:ln>
        </p:spPr>
        <p:txBody>
          <a:bodyPr spcFirstLastPara="1" wrap="square" lIns="91425" tIns="91425" rIns="91425" bIns="91425" anchor="ctr" anchorCtr="0">
            <a:noAutofit/>
          </a:bodyPr>
          <a:lstStyle/>
          <a:p>
            <a:r>
              <a:rPr lang="en" sz="1200" b="1" dirty="0">
                <a:latin typeface="Arial" panose="020B0604020202020204" pitchFamily="34" charset="0"/>
                <a:cs typeface="Arial" panose="020B0604020202020204" pitchFamily="34" charset="0"/>
              </a:rPr>
              <a:t>+ Multi-Core, </a:t>
            </a:r>
          </a:p>
          <a:p>
            <a:r>
              <a:rPr lang="en" sz="1200" b="1" dirty="0">
                <a:latin typeface="Arial" panose="020B0604020202020204" pitchFamily="34" charset="0"/>
                <a:cs typeface="Arial" panose="020B0604020202020204" pitchFamily="34" charset="0"/>
              </a:rPr>
              <a:t>   Multi-Socket, SIMD</a:t>
            </a:r>
            <a:endParaRPr sz="1200" b="1" dirty="0">
              <a:latin typeface="Arial" panose="020B0604020202020204" pitchFamily="34" charset="0"/>
              <a:cs typeface="Arial" panose="020B0604020202020204" pitchFamily="34" charset="0"/>
            </a:endParaRPr>
          </a:p>
        </p:txBody>
      </p:sp>
      <p:sp>
        <p:nvSpPr>
          <p:cNvPr id="192" name="Google Shape;90;p13">
            <a:extLst>
              <a:ext uri="{FF2B5EF4-FFF2-40B4-BE49-F238E27FC236}">
                <a16:creationId xmlns:a16="http://schemas.microsoft.com/office/drawing/2014/main" id="{08EB28EC-A7B2-4D92-92BF-E65A4E5A8078}"/>
              </a:ext>
            </a:extLst>
          </p:cNvPr>
          <p:cNvSpPr txBox="1"/>
          <p:nvPr/>
        </p:nvSpPr>
        <p:spPr>
          <a:xfrm>
            <a:off x="132433" y="5038042"/>
            <a:ext cx="2213113" cy="408000"/>
          </a:xfrm>
          <a:prstGeom prst="rect">
            <a:avLst/>
          </a:prstGeom>
          <a:solidFill>
            <a:srgbClr val="CFE2F3"/>
          </a:solidFill>
          <a:ln>
            <a:noFill/>
          </a:ln>
        </p:spPr>
        <p:txBody>
          <a:bodyPr spcFirstLastPara="1" wrap="square" lIns="91425" tIns="91425" rIns="91425" bIns="91425" anchor="ctr" anchorCtr="0">
            <a:noAutofit/>
          </a:bodyPr>
          <a:lstStyle/>
          <a:p>
            <a:r>
              <a:rPr lang="en" sz="1200" b="1" dirty="0">
                <a:latin typeface="Arial" panose="020B0604020202020204" pitchFamily="34" charset="0"/>
                <a:cs typeface="Arial" panose="020B0604020202020204" pitchFamily="34" charset="0"/>
              </a:rPr>
              <a:t>+ Sortable Summarizations,</a:t>
            </a:r>
          </a:p>
          <a:p>
            <a:r>
              <a:rPr lang="en" sz="1200" b="1" dirty="0">
                <a:latin typeface="Arial" panose="020B0604020202020204" pitchFamily="34" charset="0"/>
                <a:cs typeface="Arial" panose="020B0604020202020204" pitchFamily="34" charset="0"/>
              </a:rPr>
              <a:t>   </a:t>
            </a:r>
            <a:r>
              <a:rPr lang="en-US" sz="1200" b="1" dirty="0">
                <a:latin typeface="Arial" panose="020B0604020202020204" pitchFamily="34" charset="0"/>
                <a:cs typeface="Arial" panose="020B0604020202020204" pitchFamily="34" charset="0"/>
              </a:rPr>
              <a:t>Streaming Data Series</a:t>
            </a:r>
            <a:endParaRPr sz="1200" b="1" dirty="0">
              <a:latin typeface="Arial" panose="020B0604020202020204" pitchFamily="34" charset="0"/>
              <a:cs typeface="Arial" panose="020B0604020202020204" pitchFamily="34" charset="0"/>
            </a:endParaRPr>
          </a:p>
        </p:txBody>
      </p:sp>
      <p:sp>
        <p:nvSpPr>
          <p:cNvPr id="193" name="Google Shape;91;p13">
            <a:extLst>
              <a:ext uri="{FF2B5EF4-FFF2-40B4-BE49-F238E27FC236}">
                <a16:creationId xmlns:a16="http://schemas.microsoft.com/office/drawing/2014/main" id="{FA8EC2F5-7C29-4A06-9537-3997847CE87C}"/>
              </a:ext>
            </a:extLst>
          </p:cNvPr>
          <p:cNvSpPr txBox="1"/>
          <p:nvPr/>
        </p:nvSpPr>
        <p:spPr>
          <a:xfrm>
            <a:off x="132358" y="5506517"/>
            <a:ext cx="2479889" cy="408000"/>
          </a:xfrm>
          <a:prstGeom prst="rect">
            <a:avLst/>
          </a:prstGeom>
          <a:solidFill>
            <a:srgbClr val="CFE2F3"/>
          </a:solidFill>
          <a:ln>
            <a:noFill/>
          </a:ln>
        </p:spPr>
        <p:txBody>
          <a:bodyPr spcFirstLastPara="1" wrap="square" lIns="91425" tIns="91425" rIns="91425" bIns="91425" anchor="ctr" anchorCtr="0">
            <a:noAutofit/>
          </a:bodyPr>
          <a:lstStyle/>
          <a:p>
            <a:r>
              <a:rPr lang="en" sz="1200" b="1">
                <a:latin typeface="Arial" panose="020B0604020202020204" pitchFamily="34" charset="0"/>
                <a:cs typeface="Arial" panose="020B0604020202020204" pitchFamily="34" charset="0"/>
              </a:rPr>
              <a:t>+ Variable-Length Queries</a:t>
            </a:r>
            <a:endParaRPr sz="1200" b="1">
              <a:latin typeface="Arial" panose="020B0604020202020204" pitchFamily="34" charset="0"/>
              <a:cs typeface="Arial" panose="020B0604020202020204" pitchFamily="34" charset="0"/>
            </a:endParaRPr>
          </a:p>
        </p:txBody>
      </p:sp>
      <p:sp>
        <p:nvSpPr>
          <p:cNvPr id="194" name="Google Shape;61;p13">
            <a:extLst>
              <a:ext uri="{FF2B5EF4-FFF2-40B4-BE49-F238E27FC236}">
                <a16:creationId xmlns:a16="http://schemas.microsoft.com/office/drawing/2014/main" id="{985C515E-483B-42FF-9AD5-D00184987914}"/>
              </a:ext>
            </a:extLst>
          </p:cNvPr>
          <p:cNvSpPr/>
          <p:nvPr/>
        </p:nvSpPr>
        <p:spPr>
          <a:xfrm>
            <a:off x="126383" y="4576544"/>
            <a:ext cx="8201400" cy="408000"/>
          </a:xfrm>
          <a:prstGeom prst="rect">
            <a:avLst/>
          </a:prstGeom>
          <a:solidFill>
            <a:srgbClr val="F6FEFF">
              <a:alpha val="85960"/>
            </a:srgbClr>
          </a:solidFill>
          <a:ln w="9525" cap="flat" cmpd="sng">
            <a:solidFill>
              <a:srgbClr val="CFE2F3"/>
            </a:solidFill>
            <a:prstDash val="solid"/>
            <a:round/>
            <a:headEnd type="none" w="sm" len="sm"/>
            <a:tailEnd type="none" w="sm" len="sm"/>
          </a:ln>
        </p:spPr>
        <p:txBody>
          <a:bodyPr spcFirstLastPara="1" wrap="square" lIns="91425" tIns="91425" rIns="91425" bIns="91425" anchor="ctr" anchorCtr="0">
            <a:noAutofit/>
          </a:bodyPr>
          <a:lstStyle/>
          <a:p>
            <a:endParaRPr>
              <a:highlight>
                <a:schemeClr val="dk2"/>
              </a:highlight>
            </a:endParaRPr>
          </a:p>
        </p:txBody>
      </p:sp>
      <p:sp>
        <p:nvSpPr>
          <p:cNvPr id="195" name="Google Shape;101;p13">
            <a:extLst>
              <a:ext uri="{FF2B5EF4-FFF2-40B4-BE49-F238E27FC236}">
                <a16:creationId xmlns:a16="http://schemas.microsoft.com/office/drawing/2014/main" id="{B5D10C20-BC55-45F7-B4A9-89E17E44EF89}"/>
              </a:ext>
            </a:extLst>
          </p:cNvPr>
          <p:cNvSpPr txBox="1"/>
          <p:nvPr/>
        </p:nvSpPr>
        <p:spPr>
          <a:xfrm>
            <a:off x="8404368" y="4616570"/>
            <a:ext cx="583800" cy="450000"/>
          </a:xfrm>
          <a:prstGeom prst="rect">
            <a:avLst/>
          </a:prstGeom>
          <a:noFill/>
          <a:ln>
            <a:noFill/>
          </a:ln>
        </p:spPr>
        <p:txBody>
          <a:bodyPr spcFirstLastPara="1" wrap="square" lIns="91425" tIns="91425" rIns="91425" bIns="91425" anchor="t" anchorCtr="0">
            <a:noAutofit/>
          </a:bodyPr>
          <a:lstStyle/>
          <a:p>
            <a:r>
              <a:rPr lang="en" sz="1100" b="1" i="1">
                <a:solidFill>
                  <a:srgbClr val="737373"/>
                </a:solidFill>
              </a:rPr>
              <a:t>C</a:t>
            </a:r>
            <a:endParaRPr sz="1100" b="1" i="1">
              <a:solidFill>
                <a:srgbClr val="737373"/>
              </a:solidFill>
            </a:endParaRPr>
          </a:p>
        </p:txBody>
      </p:sp>
      <p:sp>
        <p:nvSpPr>
          <p:cNvPr id="196" name="Google Shape;86;p13">
            <a:extLst>
              <a:ext uri="{FF2B5EF4-FFF2-40B4-BE49-F238E27FC236}">
                <a16:creationId xmlns:a16="http://schemas.microsoft.com/office/drawing/2014/main" id="{BB09425C-B6DC-43D2-8363-AFCE883735BD}"/>
              </a:ext>
            </a:extLst>
          </p:cNvPr>
          <p:cNvSpPr/>
          <p:nvPr/>
        </p:nvSpPr>
        <p:spPr>
          <a:xfrm>
            <a:off x="7413889" y="4664833"/>
            <a:ext cx="882844" cy="234300"/>
          </a:xfrm>
          <a:prstGeom prst="roundRect">
            <a:avLst>
              <a:gd name="adj" fmla="val 16667"/>
            </a:avLst>
          </a:prstGeom>
          <a:solidFill>
            <a:schemeClr val="lt2">
              <a:alpha val="75000"/>
            </a:schemeClr>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lgn="ctr"/>
            <a:r>
              <a:rPr lang="en-US" sz="1200" dirty="0"/>
              <a:t>SING</a:t>
            </a:r>
            <a:endParaRPr sz="1200" dirty="0"/>
          </a:p>
        </p:txBody>
      </p:sp>
      <p:sp>
        <p:nvSpPr>
          <p:cNvPr id="197" name="Google Shape;78;p13">
            <a:extLst>
              <a:ext uri="{FF2B5EF4-FFF2-40B4-BE49-F238E27FC236}">
                <a16:creationId xmlns:a16="http://schemas.microsoft.com/office/drawing/2014/main" id="{0C78AE37-1124-4A00-ADA7-D0C9F65B8F1D}"/>
              </a:ext>
            </a:extLst>
          </p:cNvPr>
          <p:cNvSpPr txBox="1"/>
          <p:nvPr/>
        </p:nvSpPr>
        <p:spPr>
          <a:xfrm>
            <a:off x="122164" y="4579835"/>
            <a:ext cx="1967569" cy="408000"/>
          </a:xfrm>
          <a:prstGeom prst="rect">
            <a:avLst/>
          </a:prstGeom>
          <a:solidFill>
            <a:srgbClr val="CFE2F3"/>
          </a:solidFill>
          <a:ln>
            <a:noFill/>
          </a:ln>
        </p:spPr>
        <p:txBody>
          <a:bodyPr spcFirstLastPara="1" wrap="square" lIns="91425" tIns="91425" rIns="91425" bIns="91425" anchor="ctr" anchorCtr="0">
            <a:noAutofit/>
          </a:bodyPr>
          <a:lstStyle/>
          <a:p>
            <a:r>
              <a:rPr lang="en" sz="1200" b="1" dirty="0">
                <a:latin typeface="Arial" panose="020B0604020202020204" pitchFamily="34" charset="0"/>
                <a:cs typeface="Arial" panose="020B0604020202020204" pitchFamily="34" charset="0"/>
              </a:rPr>
              <a:t>+ </a:t>
            </a:r>
            <a:r>
              <a:rPr lang="en-US" sz="1200" b="1" dirty="0">
                <a:latin typeface="Arial" panose="020B0604020202020204" pitchFamily="34" charset="0"/>
                <a:cs typeface="Arial" panose="020B0604020202020204" pitchFamily="34" charset="0"/>
              </a:rPr>
              <a:t>Graphics Processing   </a:t>
            </a:r>
          </a:p>
          <a:p>
            <a:r>
              <a:rPr lang="en-US" sz="1200" b="1" dirty="0">
                <a:latin typeface="Arial" panose="020B0604020202020204" pitchFamily="34" charset="0"/>
                <a:cs typeface="Arial" panose="020B0604020202020204" pitchFamily="34" charset="0"/>
              </a:rPr>
              <a:t>   Units (GPUs)</a:t>
            </a:r>
            <a:endParaRPr sz="1200" b="1" dirty="0">
              <a:latin typeface="Arial" panose="020B0604020202020204" pitchFamily="34" charset="0"/>
              <a:cs typeface="Arial" panose="020B0604020202020204" pitchFamily="34" charset="0"/>
            </a:endParaRPr>
          </a:p>
        </p:txBody>
      </p:sp>
      <p:cxnSp>
        <p:nvCxnSpPr>
          <p:cNvPr id="198" name="Google Shape;96;p13">
            <a:extLst>
              <a:ext uri="{FF2B5EF4-FFF2-40B4-BE49-F238E27FC236}">
                <a16:creationId xmlns:a16="http://schemas.microsoft.com/office/drawing/2014/main" id="{93CD4F32-061F-4856-AE68-4C9BDB14754D}"/>
              </a:ext>
            </a:extLst>
          </p:cNvPr>
          <p:cNvCxnSpPr>
            <a:cxnSpLocks/>
            <a:stCxn id="109" idx="2"/>
            <a:endCxn id="114" idx="1"/>
          </p:cNvCxnSpPr>
          <p:nvPr/>
        </p:nvCxnSpPr>
        <p:spPr>
          <a:xfrm rot="16200000" flipH="1">
            <a:off x="3612445" y="4129896"/>
            <a:ext cx="1703918" cy="499581"/>
          </a:xfrm>
          <a:prstGeom prst="bentConnector2">
            <a:avLst/>
          </a:prstGeom>
          <a:noFill/>
          <a:ln w="9525" cap="flat" cmpd="sng">
            <a:solidFill>
              <a:schemeClr val="dk2"/>
            </a:solidFill>
            <a:prstDash val="lgDash"/>
            <a:round/>
            <a:headEnd type="none" w="med" len="med"/>
            <a:tailEnd type="triangle" w="med" len="med"/>
          </a:ln>
        </p:spPr>
      </p:cxnSp>
      <p:cxnSp>
        <p:nvCxnSpPr>
          <p:cNvPr id="199" name="Google Shape;84;p13">
            <a:extLst>
              <a:ext uri="{FF2B5EF4-FFF2-40B4-BE49-F238E27FC236}">
                <a16:creationId xmlns:a16="http://schemas.microsoft.com/office/drawing/2014/main" id="{67E3581E-6C78-4651-AFD0-AB24493ECC05}"/>
              </a:ext>
            </a:extLst>
          </p:cNvPr>
          <p:cNvCxnSpPr>
            <a:cxnSpLocks/>
            <a:stCxn id="113" idx="2"/>
            <a:endCxn id="196" idx="0"/>
          </p:cNvCxnSpPr>
          <p:nvPr/>
        </p:nvCxnSpPr>
        <p:spPr>
          <a:xfrm flipH="1">
            <a:off x="7855314" y="4431046"/>
            <a:ext cx="1" cy="233791"/>
          </a:xfrm>
          <a:prstGeom prst="straightConnector1">
            <a:avLst/>
          </a:prstGeom>
          <a:noFill/>
          <a:ln w="9525" cap="flat" cmpd="sng">
            <a:solidFill>
              <a:schemeClr val="dk2"/>
            </a:solidFill>
            <a:prstDash val="solid"/>
            <a:round/>
            <a:headEnd type="none" w="med" len="med"/>
            <a:tailEnd type="triangle" w="med" len="med"/>
          </a:ln>
        </p:spPr>
      </p:cxnSp>
      <p:cxnSp>
        <p:nvCxnSpPr>
          <p:cNvPr id="200" name="Google Shape;96;p13">
            <a:extLst>
              <a:ext uri="{FF2B5EF4-FFF2-40B4-BE49-F238E27FC236}">
                <a16:creationId xmlns:a16="http://schemas.microsoft.com/office/drawing/2014/main" id="{B14C6640-FBE8-423B-A8AC-586E54E5FA05}"/>
              </a:ext>
            </a:extLst>
          </p:cNvPr>
          <p:cNvCxnSpPr>
            <a:cxnSpLocks/>
            <a:stCxn id="108" idx="2"/>
          </p:cNvCxnSpPr>
          <p:nvPr/>
        </p:nvCxnSpPr>
        <p:spPr>
          <a:xfrm rot="16200000" flipH="1">
            <a:off x="2957754" y="3677802"/>
            <a:ext cx="2176356" cy="1981383"/>
          </a:xfrm>
          <a:prstGeom prst="bentConnector3">
            <a:avLst>
              <a:gd name="adj1" fmla="val 99931"/>
            </a:avLst>
          </a:prstGeom>
          <a:noFill/>
          <a:ln w="9525" cap="flat" cmpd="sng">
            <a:solidFill>
              <a:schemeClr val="dk2"/>
            </a:solidFill>
            <a:prstDash val="lgDash"/>
            <a:round/>
            <a:headEnd type="none" w="med" len="med"/>
            <a:tailEnd type="triangle" w="med" len="med"/>
          </a:ln>
        </p:spPr>
      </p:cxnSp>
      <p:cxnSp>
        <p:nvCxnSpPr>
          <p:cNvPr id="201" name="Google Shape;92;p13">
            <a:extLst>
              <a:ext uri="{FF2B5EF4-FFF2-40B4-BE49-F238E27FC236}">
                <a16:creationId xmlns:a16="http://schemas.microsoft.com/office/drawing/2014/main" id="{52A16613-13E1-47E0-B3AC-04658C8FF720}"/>
              </a:ext>
            </a:extLst>
          </p:cNvPr>
          <p:cNvCxnSpPr>
            <a:cxnSpLocks/>
          </p:cNvCxnSpPr>
          <p:nvPr/>
        </p:nvCxnSpPr>
        <p:spPr>
          <a:xfrm rot="16200000" flipH="1">
            <a:off x="2952806" y="3579209"/>
            <a:ext cx="2642664" cy="1522436"/>
          </a:xfrm>
          <a:prstGeom prst="bentConnector3">
            <a:avLst>
              <a:gd name="adj1" fmla="val 100047"/>
            </a:avLst>
          </a:prstGeom>
          <a:noFill/>
          <a:ln w="9525" cap="flat" cmpd="sng">
            <a:solidFill>
              <a:schemeClr val="dk2"/>
            </a:solidFill>
            <a:prstDash val="solid"/>
            <a:round/>
            <a:headEnd type="none" w="med" len="med"/>
            <a:tailEnd type="triangle" w="med" len="med"/>
          </a:ln>
        </p:spPr>
      </p:cxnSp>
      <p:cxnSp>
        <p:nvCxnSpPr>
          <p:cNvPr id="202" name="Google Shape;72;p13">
            <a:extLst>
              <a:ext uri="{FF2B5EF4-FFF2-40B4-BE49-F238E27FC236}">
                <a16:creationId xmlns:a16="http://schemas.microsoft.com/office/drawing/2014/main" id="{DCEEEB80-2B39-4676-B8B0-5690999316EF}"/>
              </a:ext>
            </a:extLst>
          </p:cNvPr>
          <p:cNvCxnSpPr>
            <a:cxnSpLocks/>
            <a:endCxn id="110" idx="1"/>
          </p:cNvCxnSpPr>
          <p:nvPr/>
        </p:nvCxnSpPr>
        <p:spPr>
          <a:xfrm>
            <a:off x="3517097" y="3845448"/>
            <a:ext cx="856500" cy="0"/>
          </a:xfrm>
          <a:prstGeom prst="straightConnector1">
            <a:avLst/>
          </a:prstGeom>
          <a:noFill/>
          <a:ln w="9525" cap="flat" cmpd="sng">
            <a:solidFill>
              <a:schemeClr val="dk2"/>
            </a:solidFill>
            <a:prstDash val="solid"/>
            <a:round/>
            <a:headEnd type="none" w="med" len="med"/>
            <a:tailEnd type="triangle" w="med" len="med"/>
          </a:ln>
        </p:spPr>
      </p:cxnSp>
    </p:spTree>
    <p:extLst>
      <p:ext uri="{BB962C8B-B14F-4D97-AF65-F5344CB8AC3E}">
        <p14:creationId xmlns:p14="http://schemas.microsoft.com/office/powerpoint/2010/main" val="197973742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Title 1"/>
          <p:cNvSpPr>
            <a:spLocks noGrp="1"/>
          </p:cNvSpPr>
          <p:nvPr>
            <p:ph type="title"/>
          </p:nvPr>
        </p:nvSpPr>
        <p:spPr/>
        <p:txBody>
          <a:bodyPr>
            <a:normAutofit fontScale="90000"/>
          </a:bodyPr>
          <a:lstStyle/>
          <a:p>
            <a:pPr eaLnBrk="1" hangingPunct="1"/>
            <a:r>
              <a:rPr lang="en-US" sz="3600" dirty="0"/>
              <a:t>Background</a:t>
            </a:r>
            <a:br>
              <a:rPr lang="en-US" sz="3600" dirty="0"/>
            </a:br>
            <a:r>
              <a:rPr lang="en-US" sz="3600" i="1" dirty="0" err="1"/>
              <a:t>i</a:t>
            </a:r>
            <a:r>
              <a:rPr lang="en-US" sz="3600" dirty="0" err="1"/>
              <a:t>SAX</a:t>
            </a:r>
            <a:r>
              <a:rPr lang="en-US" sz="3600" dirty="0"/>
              <a:t> Index</a:t>
            </a:r>
          </a:p>
        </p:txBody>
      </p:sp>
      <p:sp>
        <p:nvSpPr>
          <p:cNvPr id="130057"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eorgia" charset="0"/>
                <a:ea typeface="ＭＳ Ｐゴシック" charset="0"/>
                <a:cs typeface="ＭＳ Ｐゴシック" charset="0"/>
              </a:defRPr>
            </a:lvl1pPr>
            <a:lvl2pPr marL="742950" indent="-285750" eaLnBrk="0" hangingPunct="0">
              <a:defRPr sz="2400">
                <a:solidFill>
                  <a:schemeClr val="tx1"/>
                </a:solidFill>
                <a:latin typeface="Georgia" charset="0"/>
                <a:ea typeface="ＭＳ Ｐゴシック" charset="0"/>
              </a:defRPr>
            </a:lvl2pPr>
            <a:lvl3pPr marL="1143000" indent="-228600" eaLnBrk="0" hangingPunct="0">
              <a:defRPr sz="2400">
                <a:solidFill>
                  <a:schemeClr val="tx1"/>
                </a:solidFill>
                <a:latin typeface="Georgia" charset="0"/>
                <a:ea typeface="ＭＳ Ｐゴシック" charset="0"/>
              </a:defRPr>
            </a:lvl3pPr>
            <a:lvl4pPr marL="1600200" indent="-228600" eaLnBrk="0" hangingPunct="0">
              <a:defRPr sz="2400">
                <a:solidFill>
                  <a:schemeClr val="tx1"/>
                </a:solidFill>
                <a:latin typeface="Georgia" charset="0"/>
                <a:ea typeface="ＭＳ Ｐゴシック" charset="0"/>
              </a:defRPr>
            </a:lvl4pPr>
            <a:lvl5pPr marL="2057400" indent="-228600" eaLnBrk="0" hangingPunct="0">
              <a:defRPr sz="2400">
                <a:solidFill>
                  <a:schemeClr val="tx1"/>
                </a:solidFill>
                <a:latin typeface="Georgia" charset="0"/>
                <a:ea typeface="ＭＳ Ｐゴシック" charset="0"/>
              </a:defRPr>
            </a:lvl5pPr>
            <a:lvl6pPr marL="2514600" indent="-228600" eaLnBrk="0" fontAlgn="base" hangingPunct="0">
              <a:spcBef>
                <a:spcPct val="0"/>
              </a:spcBef>
              <a:spcAft>
                <a:spcPct val="0"/>
              </a:spcAft>
              <a:defRPr sz="2400">
                <a:solidFill>
                  <a:schemeClr val="tx1"/>
                </a:solidFill>
                <a:latin typeface="Georgia" charset="0"/>
                <a:ea typeface="ＭＳ Ｐゴシック" charset="0"/>
              </a:defRPr>
            </a:lvl6pPr>
            <a:lvl7pPr marL="2971800" indent="-228600" eaLnBrk="0" fontAlgn="base" hangingPunct="0">
              <a:spcBef>
                <a:spcPct val="0"/>
              </a:spcBef>
              <a:spcAft>
                <a:spcPct val="0"/>
              </a:spcAft>
              <a:defRPr sz="2400">
                <a:solidFill>
                  <a:schemeClr val="tx1"/>
                </a:solidFill>
                <a:latin typeface="Georgia" charset="0"/>
                <a:ea typeface="ＭＳ Ｐゴシック" charset="0"/>
              </a:defRPr>
            </a:lvl7pPr>
            <a:lvl8pPr marL="3429000" indent="-228600" eaLnBrk="0" fontAlgn="base" hangingPunct="0">
              <a:spcBef>
                <a:spcPct val="0"/>
              </a:spcBef>
              <a:spcAft>
                <a:spcPct val="0"/>
              </a:spcAft>
              <a:defRPr sz="2400">
                <a:solidFill>
                  <a:schemeClr val="tx1"/>
                </a:solidFill>
                <a:latin typeface="Georgia" charset="0"/>
                <a:ea typeface="ＭＳ Ｐゴシック" charset="0"/>
              </a:defRPr>
            </a:lvl8pPr>
            <a:lvl9pPr marL="3886200" indent="-228600" eaLnBrk="0" fontAlgn="base" hangingPunct="0">
              <a:spcBef>
                <a:spcPct val="0"/>
              </a:spcBef>
              <a:spcAft>
                <a:spcPct val="0"/>
              </a:spcAft>
              <a:defRPr sz="2400">
                <a:solidFill>
                  <a:schemeClr val="tx1"/>
                </a:solidFill>
                <a:latin typeface="Georgi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54228CB-3618-3945-A860-47BF688DBFDC}" type="slidenum">
              <a:rPr kumimoji="0" lang="en-US" sz="1800" b="0" i="0" u="none" strike="noStrike" kern="1200" cap="none" spc="0" normalizeH="0" baseline="0" noProof="0">
                <a:ln>
                  <a:noFill/>
                </a:ln>
                <a:solidFill>
                  <a:srgbClr val="FFFFFF"/>
                </a:solidFill>
                <a:effectLst/>
                <a:uLnTx/>
                <a:uFillTx/>
                <a:latin typeface="Georgia"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224</a:t>
            </a:fld>
            <a:endParaRPr kumimoji="0" lang="en-US" sz="1800" b="0" i="0" u="none" strike="noStrike" kern="1200" cap="none" spc="0" normalizeH="0" baseline="0" noProof="0">
              <a:ln>
                <a:noFill/>
              </a:ln>
              <a:solidFill>
                <a:srgbClr val="FFFFFF"/>
              </a:solidFill>
              <a:effectLst/>
              <a:uLnTx/>
              <a:uFillTx/>
              <a:latin typeface="Georgia" charset="0"/>
              <a:ea typeface="ＭＳ Ｐゴシック" charset="0"/>
            </a:endParaRPr>
          </a:p>
        </p:txBody>
      </p:sp>
      <p:sp>
        <p:nvSpPr>
          <p:cNvPr id="6" name="Oval 5"/>
          <p:cNvSpPr/>
          <p:nvPr/>
        </p:nvSpPr>
        <p:spPr>
          <a:xfrm>
            <a:off x="3619500" y="1544638"/>
            <a:ext cx="1492250" cy="984251"/>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mn-cs"/>
              </a:rPr>
              <a:t>ROOT</a:t>
            </a:r>
          </a:p>
        </p:txBody>
      </p:sp>
      <p:cxnSp>
        <p:nvCxnSpPr>
          <p:cNvPr id="10" name="Straight Arrow Connector 9"/>
          <p:cNvCxnSpPr>
            <a:stCxn id="6" idx="3"/>
          </p:cNvCxnSpPr>
          <p:nvPr/>
        </p:nvCxnSpPr>
        <p:spPr>
          <a:xfrm flipH="1">
            <a:off x="1528763" y="2384749"/>
            <a:ext cx="2309272" cy="812477"/>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90" name="Straight Arrow Connector 89"/>
          <p:cNvCxnSpPr>
            <a:stCxn id="6" idx="4"/>
          </p:cNvCxnSpPr>
          <p:nvPr/>
        </p:nvCxnSpPr>
        <p:spPr>
          <a:xfrm>
            <a:off x="4365625" y="2528889"/>
            <a:ext cx="998538" cy="668337"/>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93" name="Straight Arrow Connector 92"/>
          <p:cNvCxnSpPr>
            <a:stCxn id="6" idx="5"/>
          </p:cNvCxnSpPr>
          <p:nvPr/>
        </p:nvCxnSpPr>
        <p:spPr>
          <a:xfrm>
            <a:off x="4893215" y="2384749"/>
            <a:ext cx="2731548" cy="812477"/>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sp>
        <p:nvSpPr>
          <p:cNvPr id="21" name="TextBox 20"/>
          <p:cNvSpPr txBox="1"/>
          <p:nvPr/>
        </p:nvSpPr>
        <p:spPr>
          <a:xfrm>
            <a:off x="3048000" y="3524250"/>
            <a:ext cx="46385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 . .</a:t>
            </a:r>
          </a:p>
        </p:txBody>
      </p:sp>
      <p:sp>
        <p:nvSpPr>
          <p:cNvPr id="25" name="TextBox 24"/>
          <p:cNvSpPr txBox="1"/>
          <p:nvPr/>
        </p:nvSpPr>
        <p:spPr>
          <a:xfrm>
            <a:off x="562957" y="3339584"/>
            <a:ext cx="1963361" cy="1477328"/>
          </a:xfrm>
          <a:prstGeom prst="rect">
            <a:avLst/>
          </a:prstGeom>
          <a:noFill/>
          <a:ln>
            <a:solidFill>
              <a:srgbClr val="000000"/>
            </a:solid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0 0 0 0</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p:txBody>
      </p:sp>
      <p:sp>
        <p:nvSpPr>
          <p:cNvPr id="106" name="TextBox 105"/>
          <p:cNvSpPr txBox="1"/>
          <p:nvPr/>
        </p:nvSpPr>
        <p:spPr>
          <a:xfrm>
            <a:off x="4345593" y="3339584"/>
            <a:ext cx="1963361" cy="369332"/>
          </a:xfrm>
          <a:prstGeom prst="rect">
            <a:avLst/>
          </a:prstGeom>
          <a:noFill/>
          <a:ln>
            <a:solidFill>
              <a:srgbClr val="000000"/>
            </a:solid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a:t>
            </a:r>
            <a:r>
              <a:rPr kumimoji="0" lang="en-US" sz="1800" b="1" i="0" u="none" strike="noStrike" kern="1200" cap="none" spc="1500" normalizeH="0" baseline="0" noProof="0" dirty="0">
                <a:ln>
                  <a:noFill/>
                </a:ln>
                <a:solidFill>
                  <a:prstClr val="black"/>
                </a:solidFill>
                <a:effectLst/>
                <a:uLnTx/>
                <a:uFillTx/>
                <a:latin typeface="Calibri"/>
                <a:ea typeface="+mn-ea"/>
                <a:cs typeface="Arial" charset="0"/>
              </a:rPr>
              <a:t>1</a:t>
            </a: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 0</a:t>
            </a:r>
          </a:p>
        </p:txBody>
      </p:sp>
      <p:sp>
        <p:nvSpPr>
          <p:cNvPr id="107" name="TextBox 106"/>
          <p:cNvSpPr txBox="1"/>
          <p:nvPr/>
        </p:nvSpPr>
        <p:spPr>
          <a:xfrm>
            <a:off x="6879243" y="3339584"/>
            <a:ext cx="1963361" cy="1477328"/>
          </a:xfrm>
          <a:prstGeom prst="rect">
            <a:avLst/>
          </a:prstGeom>
          <a:noFill/>
          <a:ln>
            <a:solidFill>
              <a:srgbClr val="000000"/>
            </a:solid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1 1 1 1</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p:txBody>
      </p:sp>
      <p:sp>
        <p:nvSpPr>
          <p:cNvPr id="108" name="TextBox 107"/>
          <p:cNvSpPr txBox="1"/>
          <p:nvPr/>
        </p:nvSpPr>
        <p:spPr>
          <a:xfrm>
            <a:off x="2637819" y="4793060"/>
            <a:ext cx="1963361" cy="369332"/>
          </a:xfrm>
          <a:prstGeom prst="rect">
            <a:avLst/>
          </a:prstGeom>
          <a:solidFill>
            <a:schemeClr val="accent3">
              <a:lumMod val="20000"/>
              <a:lumOff val="80000"/>
            </a:schemeClr>
          </a:solidFill>
          <a:ln>
            <a:no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1 1 1 0</a:t>
            </a:r>
          </a:p>
        </p:txBody>
      </p:sp>
      <p:sp>
        <p:nvSpPr>
          <p:cNvPr id="13" name="TextBox 12"/>
          <p:cNvSpPr txBox="1"/>
          <p:nvPr/>
        </p:nvSpPr>
        <p:spPr>
          <a:xfrm>
            <a:off x="4809208" y="4816912"/>
            <a:ext cx="1963361" cy="369332"/>
          </a:xfrm>
          <a:prstGeom prst="rect">
            <a:avLst/>
          </a:prstGeom>
          <a:solidFill>
            <a:srgbClr val="E6B9B8"/>
          </a:solidFill>
          <a:ln>
            <a:no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1 1 1 0</a:t>
            </a:r>
          </a:p>
        </p:txBody>
      </p:sp>
      <p:sp>
        <p:nvSpPr>
          <p:cNvPr id="14" name="TextBox 13"/>
          <p:cNvSpPr txBox="1"/>
          <p:nvPr/>
        </p:nvSpPr>
        <p:spPr>
          <a:xfrm>
            <a:off x="2637819" y="5206803"/>
            <a:ext cx="1963361" cy="369332"/>
          </a:xfrm>
          <a:prstGeom prst="rect">
            <a:avLst/>
          </a:prstGeom>
          <a:solidFill>
            <a:schemeClr val="accent1">
              <a:lumMod val="20000"/>
              <a:lumOff val="80000"/>
            </a:schemeClr>
          </a:solidFill>
          <a:ln>
            <a:no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1 1 1 0</a:t>
            </a:r>
          </a:p>
        </p:txBody>
      </p:sp>
      <p:sp>
        <p:nvSpPr>
          <p:cNvPr id="16" name="TextBox 15"/>
          <p:cNvSpPr txBox="1"/>
          <p:nvPr/>
        </p:nvSpPr>
        <p:spPr>
          <a:xfrm>
            <a:off x="4819715" y="4214773"/>
            <a:ext cx="1963361" cy="1477328"/>
          </a:xfrm>
          <a:prstGeom prst="rect">
            <a:avLst/>
          </a:prstGeom>
          <a:noFill/>
          <a:ln>
            <a:solidFill>
              <a:srgbClr val="000000"/>
            </a:solid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1 1 1 1</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p:txBody>
      </p:sp>
      <p:sp>
        <p:nvSpPr>
          <p:cNvPr id="17" name="TextBox 16"/>
          <p:cNvSpPr txBox="1"/>
          <p:nvPr/>
        </p:nvSpPr>
        <p:spPr>
          <a:xfrm>
            <a:off x="2637819" y="4214773"/>
            <a:ext cx="1963361" cy="1477328"/>
          </a:xfrm>
          <a:prstGeom prst="rect">
            <a:avLst/>
          </a:prstGeom>
          <a:noFill/>
          <a:ln>
            <a:solidFill>
              <a:srgbClr val="000000"/>
            </a:solid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1 1 1 1</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p:txBody>
      </p:sp>
      <p:sp>
        <p:nvSpPr>
          <p:cNvPr id="3" name="TextBox 2"/>
          <p:cNvSpPr txBox="1"/>
          <p:nvPr/>
        </p:nvSpPr>
        <p:spPr>
          <a:xfrm>
            <a:off x="3858673" y="4214773"/>
            <a:ext cx="30166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0</a:t>
            </a:r>
          </a:p>
        </p:txBody>
      </p:sp>
      <p:sp>
        <p:nvSpPr>
          <p:cNvPr id="19" name="TextBox 18"/>
          <p:cNvSpPr txBox="1"/>
          <p:nvPr/>
        </p:nvSpPr>
        <p:spPr>
          <a:xfrm>
            <a:off x="6036474" y="4214257"/>
            <a:ext cx="30166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1</a:t>
            </a:r>
          </a:p>
        </p:txBody>
      </p:sp>
      <p:cxnSp>
        <p:nvCxnSpPr>
          <p:cNvPr id="20" name="Straight Arrow Connector 19"/>
          <p:cNvCxnSpPr>
            <a:endCxn id="3" idx="0"/>
          </p:cNvCxnSpPr>
          <p:nvPr/>
        </p:nvCxnSpPr>
        <p:spPr>
          <a:xfrm flipH="1">
            <a:off x="4009503" y="3524250"/>
            <a:ext cx="1507060" cy="690523"/>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23" name="Straight Arrow Connector 22"/>
          <p:cNvCxnSpPr>
            <a:endCxn id="19" idx="0"/>
          </p:cNvCxnSpPr>
          <p:nvPr/>
        </p:nvCxnSpPr>
        <p:spPr>
          <a:xfrm>
            <a:off x="5668963" y="3524250"/>
            <a:ext cx="518341" cy="690007"/>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sp>
        <p:nvSpPr>
          <p:cNvPr id="28" name="TextBox 27"/>
          <p:cNvSpPr txBox="1"/>
          <p:nvPr/>
        </p:nvSpPr>
        <p:spPr>
          <a:xfrm>
            <a:off x="3868198" y="4795798"/>
            <a:ext cx="30166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0</a:t>
            </a:r>
          </a:p>
        </p:txBody>
      </p:sp>
      <p:sp>
        <p:nvSpPr>
          <p:cNvPr id="29" name="TextBox 28"/>
          <p:cNvSpPr txBox="1"/>
          <p:nvPr/>
        </p:nvSpPr>
        <p:spPr>
          <a:xfrm>
            <a:off x="6037557" y="4808935"/>
            <a:ext cx="30166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1</a:t>
            </a:r>
          </a:p>
        </p:txBody>
      </p:sp>
      <p:sp>
        <p:nvSpPr>
          <p:cNvPr id="30" name="TextBox 29"/>
          <p:cNvSpPr txBox="1"/>
          <p:nvPr/>
        </p:nvSpPr>
        <p:spPr>
          <a:xfrm>
            <a:off x="3877723" y="5218073"/>
            <a:ext cx="30166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0</a:t>
            </a:r>
          </a:p>
        </p:txBody>
      </p:sp>
      <p:sp>
        <p:nvSpPr>
          <p:cNvPr id="8" name="Folded Corner 7"/>
          <p:cNvSpPr/>
          <p:nvPr/>
        </p:nvSpPr>
        <p:spPr>
          <a:xfrm>
            <a:off x="2637819" y="5912422"/>
            <a:ext cx="1963361" cy="436345"/>
          </a:xfrm>
          <a:prstGeom prst="foldedCorner">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sp>
        <p:nvSpPr>
          <p:cNvPr id="31" name="Folded Corner 30"/>
          <p:cNvSpPr/>
          <p:nvPr/>
        </p:nvSpPr>
        <p:spPr>
          <a:xfrm>
            <a:off x="4836518" y="5912422"/>
            <a:ext cx="1963361" cy="436345"/>
          </a:xfrm>
          <a:prstGeom prst="foldedCorner">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cxnSp>
        <p:nvCxnSpPr>
          <p:cNvPr id="11" name="Straight Arrow Connector 10"/>
          <p:cNvCxnSpPr>
            <a:stCxn id="17" idx="2"/>
            <a:endCxn id="8" idx="0"/>
          </p:cNvCxnSpPr>
          <p:nvPr/>
        </p:nvCxnSpPr>
        <p:spPr>
          <a:xfrm>
            <a:off x="3619500" y="5692101"/>
            <a:ext cx="0" cy="220321"/>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33" name="Straight Arrow Connector 32"/>
          <p:cNvCxnSpPr>
            <a:stCxn id="16" idx="2"/>
            <a:endCxn id="31" idx="0"/>
          </p:cNvCxnSpPr>
          <p:nvPr/>
        </p:nvCxnSpPr>
        <p:spPr>
          <a:xfrm>
            <a:off x="5801396" y="5692101"/>
            <a:ext cx="16803" cy="220321"/>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sp>
        <p:nvSpPr>
          <p:cNvPr id="36" name="Figura a mano libera 19"/>
          <p:cNvSpPr/>
          <p:nvPr/>
        </p:nvSpPr>
        <p:spPr>
          <a:xfrm>
            <a:off x="2898919" y="6055439"/>
            <a:ext cx="1593709"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7" name="Figura a mano libera 10"/>
          <p:cNvSpPr/>
          <p:nvPr/>
        </p:nvSpPr>
        <p:spPr>
          <a:xfrm>
            <a:off x="5153122" y="6050555"/>
            <a:ext cx="1263528" cy="155696"/>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 name="connsiteX0" fmla="*/ 0 w 1043940"/>
              <a:gd name="connsiteY0" fmla="*/ 322144 h 785807"/>
              <a:gd name="connsiteX1" fmla="*/ 137160 w 1043940"/>
              <a:gd name="connsiteY1" fmla="*/ 2104 h 785807"/>
              <a:gd name="connsiteX2" fmla="*/ 396240 w 1043940"/>
              <a:gd name="connsiteY2" fmla="*/ 214121 h 785807"/>
              <a:gd name="connsiteX3" fmla="*/ 647700 w 1043940"/>
              <a:gd name="connsiteY3" fmla="*/ 783031 h 785807"/>
              <a:gd name="connsiteX4" fmla="*/ 937260 w 1043940"/>
              <a:gd name="connsiteY4" fmla="*/ 459304 h 785807"/>
              <a:gd name="connsiteX5" fmla="*/ 1043940 w 1043940"/>
              <a:gd name="connsiteY5" fmla="*/ 383104 h 78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785807">
                <a:moveTo>
                  <a:pt x="0" y="322144"/>
                </a:moveTo>
                <a:cubicBezTo>
                  <a:pt x="35560" y="148154"/>
                  <a:pt x="71120" y="20108"/>
                  <a:pt x="137160" y="2104"/>
                </a:cubicBezTo>
                <a:cubicBezTo>
                  <a:pt x="203200" y="-15900"/>
                  <a:pt x="311150" y="83967"/>
                  <a:pt x="396240" y="214121"/>
                </a:cubicBezTo>
                <a:cubicBezTo>
                  <a:pt x="481330" y="344275"/>
                  <a:pt x="557530" y="742167"/>
                  <a:pt x="647700" y="783031"/>
                </a:cubicBezTo>
                <a:cubicBezTo>
                  <a:pt x="737870" y="823895"/>
                  <a:pt x="871220" y="399614"/>
                  <a:pt x="937260" y="459304"/>
                </a:cubicBezTo>
                <a:cubicBezTo>
                  <a:pt x="1003300" y="518994"/>
                  <a:pt x="1026160" y="398344"/>
                  <a:pt x="1043940" y="383104"/>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4" name="Slide Number Placeholder 2"/>
          <p:cNvSpPr txBox="1">
            <a:spLocks/>
          </p:cNvSpPr>
          <p:nvPr/>
        </p:nvSpPr>
        <p:spPr>
          <a:xfrm>
            <a:off x="6553200" y="6356350"/>
            <a:ext cx="2133600" cy="365125"/>
          </a:xfrm>
          <a:prstGeom prst="rect">
            <a:avLst/>
          </a:prstGeo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lIns="91440" tIns="45720" rIns="91440" bIns="45720" rtlCol="0" anchor="ctr"/>
          <a:lstStyle>
            <a:defPPr>
              <a:defRPr lang="en-US"/>
            </a:defPPr>
            <a:lvl1pPr marL="0" algn="r" defTabSz="457200" rtl="0" eaLnBrk="0" latinLnBrk="0" hangingPunct="0">
              <a:defRPr sz="1200" kern="1200">
                <a:solidFill>
                  <a:schemeClr val="tx1"/>
                </a:solidFill>
                <a:latin typeface="Georgia" charset="0"/>
                <a:ea typeface="ＭＳ Ｐゴシック" charset="0"/>
                <a:cs typeface="Arial" charset="0"/>
              </a:defRPr>
            </a:lvl1pPr>
            <a:lvl2pPr marL="742950" indent="-285750" algn="l" defTabSz="457200" rtl="0" eaLnBrk="0" latinLnBrk="0" hangingPunct="0">
              <a:defRPr sz="1800" kern="1200">
                <a:solidFill>
                  <a:schemeClr val="tx1"/>
                </a:solidFill>
                <a:latin typeface="Georgia" charset="0"/>
                <a:ea typeface="Arial" charset="0"/>
                <a:cs typeface="Arial" charset="0"/>
              </a:defRPr>
            </a:lvl2pPr>
            <a:lvl3pPr marL="1143000" indent="-228600" algn="l" defTabSz="457200" rtl="0" eaLnBrk="0" latinLnBrk="0" hangingPunct="0">
              <a:defRPr sz="1800" kern="1200">
                <a:solidFill>
                  <a:schemeClr val="tx1"/>
                </a:solidFill>
                <a:latin typeface="Georgia" charset="0"/>
                <a:ea typeface="Arial" charset="0"/>
                <a:cs typeface="Arial" charset="0"/>
              </a:defRPr>
            </a:lvl3pPr>
            <a:lvl4pPr marL="1600200" indent="-228600" algn="l" defTabSz="457200" rtl="0" eaLnBrk="0" latinLnBrk="0" hangingPunct="0">
              <a:defRPr sz="1800" kern="1200">
                <a:solidFill>
                  <a:schemeClr val="tx1"/>
                </a:solidFill>
                <a:latin typeface="Georgia" charset="0"/>
                <a:ea typeface="Arial" charset="0"/>
                <a:cs typeface="Arial" charset="0"/>
              </a:defRPr>
            </a:lvl4pPr>
            <a:lvl5pPr marL="2057400" indent="-228600" algn="l" defTabSz="457200" rtl="0" eaLnBrk="0" latinLnBrk="0" hangingPunct="0">
              <a:defRPr sz="1800" kern="1200">
                <a:solidFill>
                  <a:schemeClr val="tx1"/>
                </a:solidFill>
                <a:latin typeface="Georgia" charset="0"/>
                <a:ea typeface="Arial" charset="0"/>
                <a:cs typeface="Arial" charset="0"/>
              </a:defRPr>
            </a:lvl5pPr>
            <a:lvl6pPr marL="2514600" indent="-228600" algn="l" defTabSz="457200" rtl="0" eaLnBrk="0" fontAlgn="base" latinLnBrk="0" hangingPunct="0">
              <a:spcBef>
                <a:spcPct val="0"/>
              </a:spcBef>
              <a:spcAft>
                <a:spcPct val="0"/>
              </a:spcAft>
              <a:defRPr sz="1800" kern="1200">
                <a:solidFill>
                  <a:schemeClr val="tx1"/>
                </a:solidFill>
                <a:latin typeface="Georgia" charset="0"/>
                <a:ea typeface="Arial" charset="0"/>
                <a:cs typeface="Arial" charset="0"/>
              </a:defRPr>
            </a:lvl6pPr>
            <a:lvl7pPr marL="2971800" indent="-228600" algn="l" defTabSz="457200" rtl="0" eaLnBrk="0" fontAlgn="base" latinLnBrk="0" hangingPunct="0">
              <a:spcBef>
                <a:spcPct val="0"/>
              </a:spcBef>
              <a:spcAft>
                <a:spcPct val="0"/>
              </a:spcAft>
              <a:defRPr sz="1800" kern="1200">
                <a:solidFill>
                  <a:schemeClr val="tx1"/>
                </a:solidFill>
                <a:latin typeface="Georgia" charset="0"/>
                <a:ea typeface="Arial" charset="0"/>
                <a:cs typeface="Arial" charset="0"/>
              </a:defRPr>
            </a:lvl7pPr>
            <a:lvl8pPr marL="3429000" indent="-228600" algn="l" defTabSz="457200" rtl="0" eaLnBrk="0" fontAlgn="base" latinLnBrk="0" hangingPunct="0">
              <a:spcBef>
                <a:spcPct val="0"/>
              </a:spcBef>
              <a:spcAft>
                <a:spcPct val="0"/>
              </a:spcAft>
              <a:defRPr sz="1800" kern="1200">
                <a:solidFill>
                  <a:schemeClr val="tx1"/>
                </a:solidFill>
                <a:latin typeface="Georgia" charset="0"/>
                <a:ea typeface="Arial" charset="0"/>
                <a:cs typeface="Arial" charset="0"/>
              </a:defRPr>
            </a:lvl8pPr>
            <a:lvl9pPr marL="3886200" indent="-228600" algn="l" defTabSz="457200" rtl="0" eaLnBrk="0" fontAlgn="base" latinLnBrk="0" hangingPunct="0">
              <a:spcBef>
                <a:spcPct val="0"/>
              </a:spcBef>
              <a:spcAft>
                <a:spcPct val="0"/>
              </a:spcAft>
              <a:defRPr sz="1800" kern="1200">
                <a:solidFill>
                  <a:schemeClr val="tx1"/>
                </a:solidFill>
                <a:latin typeface="Georgia"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7" name="Footer Placeholder 6"/>
          <p:cNvSpPr>
            <a:spLocks noGrp="1"/>
          </p:cNvSpPr>
          <p:nvPr>
            <p:ph type="ftr" sz="quarter" idx="1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Calibri"/>
                <a:ea typeface="+mn-ea"/>
                <a:cs typeface="+mn-cs"/>
              </a:rPr>
              <a:t>Echihabi, Zoumpatianos, Palpanas - ISCC 2020</a:t>
            </a:r>
          </a:p>
        </p:txBody>
      </p:sp>
    </p:spTree>
    <p:extLst>
      <p:ext uri="{BB962C8B-B14F-4D97-AF65-F5344CB8AC3E}">
        <p14:creationId xmlns:p14="http://schemas.microsoft.com/office/powerpoint/2010/main" val="4054186934"/>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Title 1"/>
          <p:cNvSpPr>
            <a:spLocks noGrp="1"/>
          </p:cNvSpPr>
          <p:nvPr>
            <p:ph type="title"/>
          </p:nvPr>
        </p:nvSpPr>
        <p:spPr/>
        <p:txBody>
          <a:bodyPr>
            <a:normAutofit fontScale="90000"/>
          </a:bodyPr>
          <a:lstStyle/>
          <a:p>
            <a:pPr eaLnBrk="1" hangingPunct="1"/>
            <a:r>
              <a:rPr lang="en-US" sz="3600" dirty="0"/>
              <a:t>Background</a:t>
            </a:r>
            <a:br>
              <a:rPr lang="en-US" sz="3600" dirty="0"/>
            </a:br>
            <a:r>
              <a:rPr lang="en-US" sz="3600" i="1" dirty="0" err="1"/>
              <a:t>i</a:t>
            </a:r>
            <a:r>
              <a:rPr lang="en-US" sz="3600" dirty="0" err="1"/>
              <a:t>SAX</a:t>
            </a:r>
            <a:r>
              <a:rPr lang="en-US" sz="3600" dirty="0"/>
              <a:t> Index</a:t>
            </a:r>
          </a:p>
        </p:txBody>
      </p:sp>
      <p:sp>
        <p:nvSpPr>
          <p:cNvPr id="130057"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Georgia" charset="0"/>
                <a:ea typeface="ＭＳ Ｐゴシック" charset="0"/>
                <a:cs typeface="ＭＳ Ｐゴシック" charset="0"/>
              </a:defRPr>
            </a:lvl1pPr>
            <a:lvl2pPr marL="742950" indent="-285750" eaLnBrk="0" hangingPunct="0">
              <a:defRPr sz="2400">
                <a:solidFill>
                  <a:schemeClr val="tx1"/>
                </a:solidFill>
                <a:latin typeface="Georgia" charset="0"/>
                <a:ea typeface="ＭＳ Ｐゴシック" charset="0"/>
              </a:defRPr>
            </a:lvl2pPr>
            <a:lvl3pPr marL="1143000" indent="-228600" eaLnBrk="0" hangingPunct="0">
              <a:defRPr sz="2400">
                <a:solidFill>
                  <a:schemeClr val="tx1"/>
                </a:solidFill>
                <a:latin typeface="Georgia" charset="0"/>
                <a:ea typeface="ＭＳ Ｐゴシック" charset="0"/>
              </a:defRPr>
            </a:lvl3pPr>
            <a:lvl4pPr marL="1600200" indent="-228600" eaLnBrk="0" hangingPunct="0">
              <a:defRPr sz="2400">
                <a:solidFill>
                  <a:schemeClr val="tx1"/>
                </a:solidFill>
                <a:latin typeface="Georgia" charset="0"/>
                <a:ea typeface="ＭＳ Ｐゴシック" charset="0"/>
              </a:defRPr>
            </a:lvl4pPr>
            <a:lvl5pPr marL="2057400" indent="-228600" eaLnBrk="0" hangingPunct="0">
              <a:defRPr sz="2400">
                <a:solidFill>
                  <a:schemeClr val="tx1"/>
                </a:solidFill>
                <a:latin typeface="Georgia" charset="0"/>
                <a:ea typeface="ＭＳ Ｐゴシック" charset="0"/>
              </a:defRPr>
            </a:lvl5pPr>
            <a:lvl6pPr marL="2514600" indent="-228600" eaLnBrk="0" fontAlgn="base" hangingPunct="0">
              <a:spcBef>
                <a:spcPct val="0"/>
              </a:spcBef>
              <a:spcAft>
                <a:spcPct val="0"/>
              </a:spcAft>
              <a:defRPr sz="2400">
                <a:solidFill>
                  <a:schemeClr val="tx1"/>
                </a:solidFill>
                <a:latin typeface="Georgia" charset="0"/>
                <a:ea typeface="ＭＳ Ｐゴシック" charset="0"/>
              </a:defRPr>
            </a:lvl6pPr>
            <a:lvl7pPr marL="2971800" indent="-228600" eaLnBrk="0" fontAlgn="base" hangingPunct="0">
              <a:spcBef>
                <a:spcPct val="0"/>
              </a:spcBef>
              <a:spcAft>
                <a:spcPct val="0"/>
              </a:spcAft>
              <a:defRPr sz="2400">
                <a:solidFill>
                  <a:schemeClr val="tx1"/>
                </a:solidFill>
                <a:latin typeface="Georgia" charset="0"/>
                <a:ea typeface="ＭＳ Ｐゴシック" charset="0"/>
              </a:defRPr>
            </a:lvl7pPr>
            <a:lvl8pPr marL="3429000" indent="-228600" eaLnBrk="0" fontAlgn="base" hangingPunct="0">
              <a:spcBef>
                <a:spcPct val="0"/>
              </a:spcBef>
              <a:spcAft>
                <a:spcPct val="0"/>
              </a:spcAft>
              <a:defRPr sz="2400">
                <a:solidFill>
                  <a:schemeClr val="tx1"/>
                </a:solidFill>
                <a:latin typeface="Georgia" charset="0"/>
                <a:ea typeface="ＭＳ Ｐゴシック" charset="0"/>
              </a:defRPr>
            </a:lvl8pPr>
            <a:lvl9pPr marL="3886200" indent="-228600" eaLnBrk="0" fontAlgn="base" hangingPunct="0">
              <a:spcBef>
                <a:spcPct val="0"/>
              </a:spcBef>
              <a:spcAft>
                <a:spcPct val="0"/>
              </a:spcAft>
              <a:defRPr sz="2400">
                <a:solidFill>
                  <a:schemeClr val="tx1"/>
                </a:solidFill>
                <a:latin typeface="Georgi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54228CB-3618-3945-A860-47BF688DBFDC}" type="slidenum">
              <a:rPr kumimoji="0" lang="en-US" sz="1800" b="0" i="0" u="none" strike="noStrike" kern="1200" cap="none" spc="0" normalizeH="0" baseline="0" noProof="0">
                <a:ln>
                  <a:noFill/>
                </a:ln>
                <a:solidFill>
                  <a:srgbClr val="FFFFFF"/>
                </a:solidFill>
                <a:effectLst/>
                <a:uLnTx/>
                <a:uFillTx/>
                <a:latin typeface="Georgia"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225</a:t>
            </a:fld>
            <a:endParaRPr kumimoji="0" lang="en-US" sz="1800" b="0" i="0" u="none" strike="noStrike" kern="1200" cap="none" spc="0" normalizeH="0" baseline="0" noProof="0">
              <a:ln>
                <a:noFill/>
              </a:ln>
              <a:solidFill>
                <a:srgbClr val="FFFFFF"/>
              </a:solidFill>
              <a:effectLst/>
              <a:uLnTx/>
              <a:uFillTx/>
              <a:latin typeface="Georgia" charset="0"/>
              <a:ea typeface="ＭＳ Ｐゴシック" charset="0"/>
            </a:endParaRPr>
          </a:p>
        </p:txBody>
      </p:sp>
      <p:sp>
        <p:nvSpPr>
          <p:cNvPr id="6" name="Oval 5"/>
          <p:cNvSpPr/>
          <p:nvPr/>
        </p:nvSpPr>
        <p:spPr>
          <a:xfrm>
            <a:off x="3619500" y="1544638"/>
            <a:ext cx="1492250" cy="984251"/>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mn-cs"/>
              </a:rPr>
              <a:t>ROOT</a:t>
            </a:r>
          </a:p>
        </p:txBody>
      </p:sp>
      <p:cxnSp>
        <p:nvCxnSpPr>
          <p:cNvPr id="10" name="Straight Arrow Connector 9"/>
          <p:cNvCxnSpPr>
            <a:stCxn id="6" idx="3"/>
          </p:cNvCxnSpPr>
          <p:nvPr/>
        </p:nvCxnSpPr>
        <p:spPr>
          <a:xfrm flipH="1">
            <a:off x="1528763" y="2384749"/>
            <a:ext cx="2309272" cy="812477"/>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90" name="Straight Arrow Connector 89"/>
          <p:cNvCxnSpPr>
            <a:stCxn id="6" idx="4"/>
          </p:cNvCxnSpPr>
          <p:nvPr/>
        </p:nvCxnSpPr>
        <p:spPr>
          <a:xfrm>
            <a:off x="4365625" y="2528889"/>
            <a:ext cx="998538" cy="668337"/>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93" name="Straight Arrow Connector 92"/>
          <p:cNvCxnSpPr>
            <a:stCxn id="6" idx="5"/>
          </p:cNvCxnSpPr>
          <p:nvPr/>
        </p:nvCxnSpPr>
        <p:spPr>
          <a:xfrm>
            <a:off x="4893215" y="2384749"/>
            <a:ext cx="2731548" cy="812477"/>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sp>
        <p:nvSpPr>
          <p:cNvPr id="21" name="TextBox 20"/>
          <p:cNvSpPr txBox="1"/>
          <p:nvPr/>
        </p:nvSpPr>
        <p:spPr>
          <a:xfrm>
            <a:off x="3048000" y="3524250"/>
            <a:ext cx="46385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 . .</a:t>
            </a:r>
          </a:p>
        </p:txBody>
      </p:sp>
      <p:sp>
        <p:nvSpPr>
          <p:cNvPr id="25" name="TextBox 24"/>
          <p:cNvSpPr txBox="1"/>
          <p:nvPr/>
        </p:nvSpPr>
        <p:spPr>
          <a:xfrm>
            <a:off x="562957" y="3339584"/>
            <a:ext cx="1963361" cy="1477328"/>
          </a:xfrm>
          <a:prstGeom prst="rect">
            <a:avLst/>
          </a:prstGeom>
          <a:noFill/>
          <a:ln>
            <a:solidFill>
              <a:srgbClr val="000000"/>
            </a:solid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0 0 0 0</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p:txBody>
      </p:sp>
      <p:sp>
        <p:nvSpPr>
          <p:cNvPr id="106" name="TextBox 105"/>
          <p:cNvSpPr txBox="1"/>
          <p:nvPr/>
        </p:nvSpPr>
        <p:spPr>
          <a:xfrm>
            <a:off x="4345593" y="3339584"/>
            <a:ext cx="1963361" cy="369332"/>
          </a:xfrm>
          <a:prstGeom prst="rect">
            <a:avLst/>
          </a:prstGeom>
          <a:noFill/>
          <a:ln>
            <a:solidFill>
              <a:srgbClr val="000000"/>
            </a:solid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a:t>
            </a:r>
            <a:r>
              <a:rPr kumimoji="0" lang="en-US" sz="1800" b="1" i="0" u="none" strike="noStrike" kern="1200" cap="none" spc="1500" normalizeH="0" baseline="0" noProof="0" dirty="0">
                <a:ln>
                  <a:noFill/>
                </a:ln>
                <a:solidFill>
                  <a:prstClr val="black"/>
                </a:solidFill>
                <a:effectLst/>
                <a:uLnTx/>
                <a:uFillTx/>
                <a:latin typeface="Calibri"/>
                <a:ea typeface="+mn-ea"/>
                <a:cs typeface="Arial" charset="0"/>
              </a:rPr>
              <a:t>1</a:t>
            </a: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 0</a:t>
            </a:r>
          </a:p>
        </p:txBody>
      </p:sp>
      <p:sp>
        <p:nvSpPr>
          <p:cNvPr id="107" name="TextBox 106"/>
          <p:cNvSpPr txBox="1"/>
          <p:nvPr/>
        </p:nvSpPr>
        <p:spPr>
          <a:xfrm>
            <a:off x="6879243" y="3339584"/>
            <a:ext cx="1963361" cy="1477328"/>
          </a:xfrm>
          <a:prstGeom prst="rect">
            <a:avLst/>
          </a:prstGeom>
          <a:noFill/>
          <a:ln>
            <a:solidFill>
              <a:srgbClr val="000000"/>
            </a:solid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1 1 1 1</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p:txBody>
      </p:sp>
      <p:sp>
        <p:nvSpPr>
          <p:cNvPr id="108" name="TextBox 107"/>
          <p:cNvSpPr txBox="1"/>
          <p:nvPr/>
        </p:nvSpPr>
        <p:spPr>
          <a:xfrm>
            <a:off x="2637819" y="4793060"/>
            <a:ext cx="1963361" cy="369332"/>
          </a:xfrm>
          <a:prstGeom prst="rect">
            <a:avLst/>
          </a:prstGeom>
          <a:solidFill>
            <a:schemeClr val="accent3">
              <a:lumMod val="20000"/>
              <a:lumOff val="80000"/>
            </a:schemeClr>
          </a:solidFill>
          <a:ln>
            <a:no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1 1 1 0</a:t>
            </a:r>
          </a:p>
        </p:txBody>
      </p:sp>
      <p:sp>
        <p:nvSpPr>
          <p:cNvPr id="13" name="TextBox 12"/>
          <p:cNvSpPr txBox="1"/>
          <p:nvPr/>
        </p:nvSpPr>
        <p:spPr>
          <a:xfrm>
            <a:off x="4809208" y="4816912"/>
            <a:ext cx="1963361" cy="369332"/>
          </a:xfrm>
          <a:prstGeom prst="rect">
            <a:avLst/>
          </a:prstGeom>
          <a:solidFill>
            <a:srgbClr val="E6B9B8"/>
          </a:solidFill>
          <a:ln>
            <a:no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1 1 1 0</a:t>
            </a:r>
          </a:p>
        </p:txBody>
      </p:sp>
      <p:sp>
        <p:nvSpPr>
          <p:cNvPr id="14" name="TextBox 13"/>
          <p:cNvSpPr txBox="1"/>
          <p:nvPr/>
        </p:nvSpPr>
        <p:spPr>
          <a:xfrm>
            <a:off x="2637819" y="5206803"/>
            <a:ext cx="1963361" cy="369332"/>
          </a:xfrm>
          <a:prstGeom prst="rect">
            <a:avLst/>
          </a:prstGeom>
          <a:solidFill>
            <a:schemeClr val="accent1">
              <a:lumMod val="20000"/>
              <a:lumOff val="80000"/>
            </a:schemeClr>
          </a:solidFill>
          <a:ln>
            <a:no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1 1 1 0</a:t>
            </a:r>
          </a:p>
        </p:txBody>
      </p:sp>
      <p:sp>
        <p:nvSpPr>
          <p:cNvPr id="16" name="TextBox 15"/>
          <p:cNvSpPr txBox="1"/>
          <p:nvPr/>
        </p:nvSpPr>
        <p:spPr>
          <a:xfrm>
            <a:off x="4819715" y="4214773"/>
            <a:ext cx="1963361" cy="1477328"/>
          </a:xfrm>
          <a:prstGeom prst="rect">
            <a:avLst/>
          </a:prstGeom>
          <a:noFill/>
          <a:ln>
            <a:solidFill>
              <a:srgbClr val="000000"/>
            </a:solid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1 1 1 1</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p:txBody>
      </p:sp>
      <p:sp>
        <p:nvSpPr>
          <p:cNvPr id="17" name="TextBox 16"/>
          <p:cNvSpPr txBox="1"/>
          <p:nvPr/>
        </p:nvSpPr>
        <p:spPr>
          <a:xfrm>
            <a:off x="2637819" y="4214773"/>
            <a:ext cx="1963361" cy="1477328"/>
          </a:xfrm>
          <a:prstGeom prst="rect">
            <a:avLst/>
          </a:prstGeom>
          <a:noFill/>
          <a:ln>
            <a:solidFill>
              <a:srgbClr val="000000"/>
            </a:solid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1500" normalizeH="0" baseline="0" noProof="0" dirty="0">
                <a:ln>
                  <a:noFill/>
                </a:ln>
                <a:solidFill>
                  <a:prstClr val="black"/>
                </a:solidFill>
                <a:effectLst/>
                <a:uLnTx/>
                <a:uFillTx/>
                <a:latin typeface="Calibri"/>
                <a:ea typeface="+mn-ea"/>
                <a:cs typeface="Arial" charset="0"/>
              </a:rPr>
              <a:t>1 1 1 1</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1500" normalizeH="0" baseline="0" noProof="0" dirty="0">
              <a:ln>
                <a:noFill/>
              </a:ln>
              <a:solidFill>
                <a:prstClr val="black"/>
              </a:solidFill>
              <a:effectLst/>
              <a:uLnTx/>
              <a:uFillTx/>
              <a:latin typeface="Calibri"/>
              <a:ea typeface="+mn-ea"/>
              <a:cs typeface="Arial" charset="0"/>
            </a:endParaRPr>
          </a:p>
        </p:txBody>
      </p:sp>
      <p:sp>
        <p:nvSpPr>
          <p:cNvPr id="3" name="TextBox 2"/>
          <p:cNvSpPr txBox="1"/>
          <p:nvPr/>
        </p:nvSpPr>
        <p:spPr>
          <a:xfrm>
            <a:off x="3858673" y="4214773"/>
            <a:ext cx="30166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0</a:t>
            </a:r>
          </a:p>
        </p:txBody>
      </p:sp>
      <p:sp>
        <p:nvSpPr>
          <p:cNvPr id="19" name="TextBox 18"/>
          <p:cNvSpPr txBox="1"/>
          <p:nvPr/>
        </p:nvSpPr>
        <p:spPr>
          <a:xfrm>
            <a:off x="6036474" y="4214257"/>
            <a:ext cx="30166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1</a:t>
            </a:r>
          </a:p>
        </p:txBody>
      </p:sp>
      <p:cxnSp>
        <p:nvCxnSpPr>
          <p:cNvPr id="20" name="Straight Arrow Connector 19"/>
          <p:cNvCxnSpPr>
            <a:endCxn id="3" idx="0"/>
          </p:cNvCxnSpPr>
          <p:nvPr/>
        </p:nvCxnSpPr>
        <p:spPr>
          <a:xfrm flipH="1">
            <a:off x="4009503" y="3524250"/>
            <a:ext cx="1507060" cy="690523"/>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23" name="Straight Arrow Connector 22"/>
          <p:cNvCxnSpPr>
            <a:endCxn id="19" idx="0"/>
          </p:cNvCxnSpPr>
          <p:nvPr/>
        </p:nvCxnSpPr>
        <p:spPr>
          <a:xfrm>
            <a:off x="5668963" y="3524250"/>
            <a:ext cx="518341" cy="690007"/>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sp>
        <p:nvSpPr>
          <p:cNvPr id="28" name="TextBox 27"/>
          <p:cNvSpPr txBox="1"/>
          <p:nvPr/>
        </p:nvSpPr>
        <p:spPr>
          <a:xfrm>
            <a:off x="3868198" y="4795798"/>
            <a:ext cx="30166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0</a:t>
            </a:r>
          </a:p>
        </p:txBody>
      </p:sp>
      <p:sp>
        <p:nvSpPr>
          <p:cNvPr id="29" name="TextBox 28"/>
          <p:cNvSpPr txBox="1"/>
          <p:nvPr/>
        </p:nvSpPr>
        <p:spPr>
          <a:xfrm>
            <a:off x="6037557" y="4808935"/>
            <a:ext cx="30166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1</a:t>
            </a:r>
          </a:p>
        </p:txBody>
      </p:sp>
      <p:sp>
        <p:nvSpPr>
          <p:cNvPr id="30" name="TextBox 29"/>
          <p:cNvSpPr txBox="1"/>
          <p:nvPr/>
        </p:nvSpPr>
        <p:spPr>
          <a:xfrm>
            <a:off x="3877723" y="5218073"/>
            <a:ext cx="30166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0</a:t>
            </a:r>
          </a:p>
        </p:txBody>
      </p:sp>
      <p:grpSp>
        <p:nvGrpSpPr>
          <p:cNvPr id="5" name="Group 4"/>
          <p:cNvGrpSpPr/>
          <p:nvPr/>
        </p:nvGrpSpPr>
        <p:grpSpPr>
          <a:xfrm>
            <a:off x="211651" y="926086"/>
            <a:ext cx="8410667" cy="3730805"/>
            <a:chOff x="211651" y="926086"/>
            <a:chExt cx="8410667" cy="3730805"/>
          </a:xfrm>
        </p:grpSpPr>
        <p:sp>
          <p:nvSpPr>
            <p:cNvPr id="4" name="Freeform 3"/>
            <p:cNvSpPr/>
            <p:nvPr/>
          </p:nvSpPr>
          <p:spPr>
            <a:xfrm>
              <a:off x="2301711" y="2090309"/>
              <a:ext cx="1908155" cy="2566582"/>
            </a:xfrm>
            <a:custGeom>
              <a:avLst/>
              <a:gdLst>
                <a:gd name="connsiteX0" fmla="*/ 0 w 1908155"/>
                <a:gd name="connsiteY0" fmla="*/ 0 h 2566582"/>
                <a:gd name="connsiteX1" fmla="*/ 1891634 w 1908155"/>
                <a:gd name="connsiteY1" fmla="*/ 793788 h 2566582"/>
                <a:gd name="connsiteX2" fmla="*/ 912747 w 1908155"/>
                <a:gd name="connsiteY2" fmla="*/ 1931552 h 2566582"/>
                <a:gd name="connsiteX3" fmla="*/ 767236 w 1908155"/>
                <a:gd name="connsiteY3" fmla="*/ 2566582 h 2566582"/>
              </a:gdLst>
              <a:ahLst/>
              <a:cxnLst>
                <a:cxn ang="0">
                  <a:pos x="connsiteX0" y="connsiteY0"/>
                </a:cxn>
                <a:cxn ang="0">
                  <a:pos x="connsiteX1" y="connsiteY1"/>
                </a:cxn>
                <a:cxn ang="0">
                  <a:pos x="connsiteX2" y="connsiteY2"/>
                </a:cxn>
                <a:cxn ang="0">
                  <a:pos x="connsiteX3" y="connsiteY3"/>
                </a:cxn>
              </a:cxnLst>
              <a:rect l="l" t="t" r="r" b="b"/>
              <a:pathLst>
                <a:path w="1908155" h="2566582">
                  <a:moveTo>
                    <a:pt x="0" y="0"/>
                  </a:moveTo>
                  <a:cubicBezTo>
                    <a:pt x="869755" y="235931"/>
                    <a:pt x="1739510" y="471863"/>
                    <a:pt x="1891634" y="793788"/>
                  </a:cubicBezTo>
                  <a:cubicBezTo>
                    <a:pt x="2043758" y="1115713"/>
                    <a:pt x="1100147" y="1636086"/>
                    <a:pt x="912747" y="1931552"/>
                  </a:cubicBezTo>
                  <a:cubicBezTo>
                    <a:pt x="725347" y="2227018"/>
                    <a:pt x="782669" y="2445309"/>
                    <a:pt x="767236" y="2566582"/>
                  </a:cubicBezTo>
                </a:path>
              </a:pathLst>
            </a:custGeom>
            <a:noFill/>
            <a:ln w="76200" cmpd="sng">
              <a:headEnd type="none"/>
              <a:tailEnd type="triangle"/>
            </a:ln>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sp>
          <p:nvSpPr>
            <p:cNvPr id="2" name="Rectangle 1"/>
            <p:cNvSpPr/>
            <p:nvPr/>
          </p:nvSpPr>
          <p:spPr>
            <a:xfrm>
              <a:off x="211651" y="926086"/>
              <a:ext cx="2314667" cy="1349440"/>
            </a:xfrm>
            <a:prstGeom prst="rect">
              <a:avLst/>
            </a:prstGeom>
            <a:solidFill>
              <a:schemeClr val="accent3">
                <a:lumMod val="20000"/>
                <a:lumOff val="80000"/>
              </a:schemeClr>
            </a:solidFill>
            <a:ln w="76200" cmpd="sng"/>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Georgi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eorgia"/>
                  <a:ea typeface="+mn-ea"/>
                  <a:cs typeface="+mn-cs"/>
                </a:rPr>
                <a:t>Approximate Search</a:t>
              </a:r>
              <a:endParaRPr kumimoji="0" lang="en-US" sz="1800" b="0" i="0" u="none" strike="noStrike" kern="1200" cap="none" spc="0" normalizeH="0" baseline="0" noProof="0" dirty="0">
                <a:ln>
                  <a:noFill/>
                </a:ln>
                <a:solidFill>
                  <a:prstClr val="black"/>
                </a:solidFill>
                <a:effectLst/>
                <a:uLnTx/>
                <a:uFillTx/>
                <a:latin typeface="Georgi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mn-cs"/>
                </a:rPr>
                <a:t>Matches </a:t>
              </a:r>
              <a:r>
                <a:rPr kumimoji="0" lang="en-US" sz="1800" b="0" i="0" u="none" strike="noStrike" kern="1200" cap="none" spc="0" normalizeH="0" baseline="0" noProof="0" dirty="0" err="1">
                  <a:ln>
                    <a:noFill/>
                  </a:ln>
                  <a:solidFill>
                    <a:prstClr val="black"/>
                  </a:solidFill>
                  <a:effectLst/>
                  <a:uLnTx/>
                  <a:uFillTx/>
                  <a:latin typeface="Georgia"/>
                  <a:ea typeface="+mn-ea"/>
                  <a:cs typeface="+mn-cs"/>
                </a:rPr>
                <a:t>iSAX</a:t>
              </a:r>
              <a:r>
                <a:rPr kumimoji="0" lang="en-US" sz="1800" b="0" i="0" u="none" strike="noStrike" kern="1200" cap="none" spc="0" normalizeH="0" baseline="0" noProof="0" dirty="0">
                  <a:ln>
                    <a:noFill/>
                  </a:ln>
                  <a:solidFill>
                    <a:prstClr val="black"/>
                  </a:solidFill>
                  <a:effectLst/>
                  <a:uLnTx/>
                  <a:uFillTx/>
                  <a:latin typeface="Georgia"/>
                  <a:ea typeface="+mn-ea"/>
                  <a:cs typeface="+mn-cs"/>
                </a:rPr>
                <a:t> representation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mn-cs"/>
                </a:rPr>
                <a:t>at each level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Georgia"/>
                <a:ea typeface="+mn-ea"/>
                <a:cs typeface="+mn-cs"/>
              </a:endParaRPr>
            </a:p>
          </p:txBody>
        </p:sp>
        <p:sp>
          <p:nvSpPr>
            <p:cNvPr id="26" name="Rectangle 25"/>
            <p:cNvSpPr/>
            <p:nvPr/>
          </p:nvSpPr>
          <p:spPr>
            <a:xfrm>
              <a:off x="6553200" y="926086"/>
              <a:ext cx="2069118" cy="1349440"/>
            </a:xfrm>
            <a:prstGeom prst="rect">
              <a:avLst/>
            </a:prstGeom>
            <a:solidFill>
              <a:srgbClr val="EBF1DE"/>
            </a:solidFill>
            <a:ln w="76200" cmpd="sng"/>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eorgia"/>
                  <a:ea typeface="+mn-ea"/>
                  <a:cs typeface="+mn-cs"/>
                </a:rPr>
                <a:t>Exact Search</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Georgia"/>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mn-cs"/>
                </a:rPr>
                <a:t>Uses a lower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mn-cs"/>
                </a:rPr>
                <a:t>bounding function</a:t>
              </a:r>
            </a:p>
          </p:txBody>
        </p:sp>
      </p:grpSp>
      <p:sp>
        <p:nvSpPr>
          <p:cNvPr id="8" name="Folded Corner 7"/>
          <p:cNvSpPr/>
          <p:nvPr/>
        </p:nvSpPr>
        <p:spPr>
          <a:xfrm>
            <a:off x="2637819" y="5912422"/>
            <a:ext cx="1963361" cy="436345"/>
          </a:xfrm>
          <a:prstGeom prst="foldedCorner">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sp>
        <p:nvSpPr>
          <p:cNvPr id="31" name="Folded Corner 30"/>
          <p:cNvSpPr/>
          <p:nvPr/>
        </p:nvSpPr>
        <p:spPr>
          <a:xfrm>
            <a:off x="4836518" y="5912422"/>
            <a:ext cx="1963361" cy="436345"/>
          </a:xfrm>
          <a:prstGeom prst="foldedCorner">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cxnSp>
        <p:nvCxnSpPr>
          <p:cNvPr id="11" name="Straight Arrow Connector 10"/>
          <p:cNvCxnSpPr>
            <a:stCxn id="17" idx="2"/>
            <a:endCxn id="8" idx="0"/>
          </p:cNvCxnSpPr>
          <p:nvPr/>
        </p:nvCxnSpPr>
        <p:spPr>
          <a:xfrm>
            <a:off x="3619500" y="5692101"/>
            <a:ext cx="0" cy="220321"/>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cxnSp>
        <p:nvCxnSpPr>
          <p:cNvPr id="33" name="Straight Arrow Connector 32"/>
          <p:cNvCxnSpPr>
            <a:stCxn id="16" idx="2"/>
            <a:endCxn id="31" idx="0"/>
          </p:cNvCxnSpPr>
          <p:nvPr/>
        </p:nvCxnSpPr>
        <p:spPr>
          <a:xfrm>
            <a:off x="5801396" y="5692101"/>
            <a:ext cx="16803" cy="220321"/>
          </a:xfrm>
          <a:prstGeom prst="straightConnector1">
            <a:avLst/>
          </a:prstGeom>
          <a:ln>
            <a:tailEnd type="arrow"/>
          </a:ln>
        </p:spPr>
        <p:style>
          <a:lnRef idx="2">
            <a:schemeClr val="dk1"/>
          </a:lnRef>
          <a:fillRef idx="1">
            <a:schemeClr val="lt1"/>
          </a:fillRef>
          <a:effectRef idx="0">
            <a:schemeClr val="dk1"/>
          </a:effectRef>
          <a:fontRef idx="minor">
            <a:schemeClr val="dk1"/>
          </a:fontRef>
        </p:style>
      </p:cxnSp>
      <p:sp>
        <p:nvSpPr>
          <p:cNvPr id="36" name="Figura a mano libera 19"/>
          <p:cNvSpPr/>
          <p:nvPr/>
        </p:nvSpPr>
        <p:spPr>
          <a:xfrm>
            <a:off x="2898919" y="6055439"/>
            <a:ext cx="1593709"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7" name="Figura a mano libera 10"/>
          <p:cNvSpPr/>
          <p:nvPr/>
        </p:nvSpPr>
        <p:spPr>
          <a:xfrm>
            <a:off x="5153122" y="6050555"/>
            <a:ext cx="1263528" cy="155696"/>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 name="connsiteX0" fmla="*/ 0 w 1043940"/>
              <a:gd name="connsiteY0" fmla="*/ 322144 h 785807"/>
              <a:gd name="connsiteX1" fmla="*/ 137160 w 1043940"/>
              <a:gd name="connsiteY1" fmla="*/ 2104 h 785807"/>
              <a:gd name="connsiteX2" fmla="*/ 396240 w 1043940"/>
              <a:gd name="connsiteY2" fmla="*/ 214121 h 785807"/>
              <a:gd name="connsiteX3" fmla="*/ 647700 w 1043940"/>
              <a:gd name="connsiteY3" fmla="*/ 783031 h 785807"/>
              <a:gd name="connsiteX4" fmla="*/ 937260 w 1043940"/>
              <a:gd name="connsiteY4" fmla="*/ 459304 h 785807"/>
              <a:gd name="connsiteX5" fmla="*/ 1043940 w 1043940"/>
              <a:gd name="connsiteY5" fmla="*/ 383104 h 78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785807">
                <a:moveTo>
                  <a:pt x="0" y="322144"/>
                </a:moveTo>
                <a:cubicBezTo>
                  <a:pt x="35560" y="148154"/>
                  <a:pt x="71120" y="20108"/>
                  <a:pt x="137160" y="2104"/>
                </a:cubicBezTo>
                <a:cubicBezTo>
                  <a:pt x="203200" y="-15900"/>
                  <a:pt x="311150" y="83967"/>
                  <a:pt x="396240" y="214121"/>
                </a:cubicBezTo>
                <a:cubicBezTo>
                  <a:pt x="481330" y="344275"/>
                  <a:pt x="557530" y="742167"/>
                  <a:pt x="647700" y="783031"/>
                </a:cubicBezTo>
                <a:cubicBezTo>
                  <a:pt x="737870" y="823895"/>
                  <a:pt x="871220" y="399614"/>
                  <a:pt x="937260" y="459304"/>
                </a:cubicBezTo>
                <a:cubicBezTo>
                  <a:pt x="1003300" y="518994"/>
                  <a:pt x="1026160" y="398344"/>
                  <a:pt x="1043940" y="383104"/>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4" name="Slide Number Placeholder 2"/>
          <p:cNvSpPr txBox="1">
            <a:spLocks/>
          </p:cNvSpPr>
          <p:nvPr/>
        </p:nvSpPr>
        <p:spPr>
          <a:xfrm>
            <a:off x="6553200" y="6356350"/>
            <a:ext cx="2133600" cy="365125"/>
          </a:xfrm>
          <a:prstGeom prst="rect">
            <a:avLst/>
          </a:prstGeo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lIns="91440" tIns="45720" rIns="91440" bIns="45720" rtlCol="0" anchor="ctr"/>
          <a:lstStyle>
            <a:defPPr>
              <a:defRPr lang="en-US"/>
            </a:defPPr>
            <a:lvl1pPr marL="0" algn="r" defTabSz="457200" rtl="0" eaLnBrk="0" latinLnBrk="0" hangingPunct="0">
              <a:defRPr sz="1200" kern="1200">
                <a:solidFill>
                  <a:schemeClr val="tx1"/>
                </a:solidFill>
                <a:latin typeface="Georgia" charset="0"/>
                <a:ea typeface="ＭＳ Ｐゴシック" charset="0"/>
                <a:cs typeface="Arial" charset="0"/>
              </a:defRPr>
            </a:lvl1pPr>
            <a:lvl2pPr marL="742950" indent="-285750" algn="l" defTabSz="457200" rtl="0" eaLnBrk="0" latinLnBrk="0" hangingPunct="0">
              <a:defRPr sz="1800" kern="1200">
                <a:solidFill>
                  <a:schemeClr val="tx1"/>
                </a:solidFill>
                <a:latin typeface="Georgia" charset="0"/>
                <a:ea typeface="Arial" charset="0"/>
                <a:cs typeface="Arial" charset="0"/>
              </a:defRPr>
            </a:lvl2pPr>
            <a:lvl3pPr marL="1143000" indent="-228600" algn="l" defTabSz="457200" rtl="0" eaLnBrk="0" latinLnBrk="0" hangingPunct="0">
              <a:defRPr sz="1800" kern="1200">
                <a:solidFill>
                  <a:schemeClr val="tx1"/>
                </a:solidFill>
                <a:latin typeface="Georgia" charset="0"/>
                <a:ea typeface="Arial" charset="0"/>
                <a:cs typeface="Arial" charset="0"/>
              </a:defRPr>
            </a:lvl3pPr>
            <a:lvl4pPr marL="1600200" indent="-228600" algn="l" defTabSz="457200" rtl="0" eaLnBrk="0" latinLnBrk="0" hangingPunct="0">
              <a:defRPr sz="1800" kern="1200">
                <a:solidFill>
                  <a:schemeClr val="tx1"/>
                </a:solidFill>
                <a:latin typeface="Georgia" charset="0"/>
                <a:ea typeface="Arial" charset="0"/>
                <a:cs typeface="Arial" charset="0"/>
              </a:defRPr>
            </a:lvl4pPr>
            <a:lvl5pPr marL="2057400" indent="-228600" algn="l" defTabSz="457200" rtl="0" eaLnBrk="0" latinLnBrk="0" hangingPunct="0">
              <a:defRPr sz="1800" kern="1200">
                <a:solidFill>
                  <a:schemeClr val="tx1"/>
                </a:solidFill>
                <a:latin typeface="Georgia" charset="0"/>
                <a:ea typeface="Arial" charset="0"/>
                <a:cs typeface="Arial" charset="0"/>
              </a:defRPr>
            </a:lvl5pPr>
            <a:lvl6pPr marL="2514600" indent="-228600" algn="l" defTabSz="457200" rtl="0" eaLnBrk="0" fontAlgn="base" latinLnBrk="0" hangingPunct="0">
              <a:spcBef>
                <a:spcPct val="0"/>
              </a:spcBef>
              <a:spcAft>
                <a:spcPct val="0"/>
              </a:spcAft>
              <a:defRPr sz="1800" kern="1200">
                <a:solidFill>
                  <a:schemeClr val="tx1"/>
                </a:solidFill>
                <a:latin typeface="Georgia" charset="0"/>
                <a:ea typeface="Arial" charset="0"/>
                <a:cs typeface="Arial" charset="0"/>
              </a:defRPr>
            </a:lvl6pPr>
            <a:lvl7pPr marL="2971800" indent="-228600" algn="l" defTabSz="457200" rtl="0" eaLnBrk="0" fontAlgn="base" latinLnBrk="0" hangingPunct="0">
              <a:spcBef>
                <a:spcPct val="0"/>
              </a:spcBef>
              <a:spcAft>
                <a:spcPct val="0"/>
              </a:spcAft>
              <a:defRPr sz="1800" kern="1200">
                <a:solidFill>
                  <a:schemeClr val="tx1"/>
                </a:solidFill>
                <a:latin typeface="Georgia" charset="0"/>
                <a:ea typeface="Arial" charset="0"/>
                <a:cs typeface="Arial" charset="0"/>
              </a:defRPr>
            </a:lvl7pPr>
            <a:lvl8pPr marL="3429000" indent="-228600" algn="l" defTabSz="457200" rtl="0" eaLnBrk="0" fontAlgn="base" latinLnBrk="0" hangingPunct="0">
              <a:spcBef>
                <a:spcPct val="0"/>
              </a:spcBef>
              <a:spcAft>
                <a:spcPct val="0"/>
              </a:spcAft>
              <a:defRPr sz="1800" kern="1200">
                <a:solidFill>
                  <a:schemeClr val="tx1"/>
                </a:solidFill>
                <a:latin typeface="Georgia" charset="0"/>
                <a:ea typeface="Arial" charset="0"/>
                <a:cs typeface="Arial" charset="0"/>
              </a:defRPr>
            </a:lvl8pPr>
            <a:lvl9pPr marL="3886200" indent="-228600" algn="l" defTabSz="457200" rtl="0" eaLnBrk="0" fontAlgn="base" latinLnBrk="0" hangingPunct="0">
              <a:spcBef>
                <a:spcPct val="0"/>
              </a:spcBef>
              <a:spcAft>
                <a:spcPct val="0"/>
              </a:spcAft>
              <a:defRPr sz="1800" kern="1200">
                <a:solidFill>
                  <a:schemeClr val="tx1"/>
                </a:solidFill>
                <a:latin typeface="Georgia" charset="0"/>
                <a:ea typeface="Arial" charset="0"/>
                <a:cs typeface="Arial"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7" name="Footer Placeholder 6"/>
          <p:cNvSpPr>
            <a:spLocks noGrp="1"/>
          </p:cNvSpPr>
          <p:nvPr>
            <p:ph type="ftr" sz="quarter" idx="1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Calibri"/>
                <a:ea typeface="+mn-ea"/>
                <a:cs typeface="+mn-cs"/>
              </a:rPr>
              <a:t>Echihabi, Zoumpatianos, Palpanas - ISCC 2020</a:t>
            </a:r>
          </a:p>
        </p:txBody>
      </p:sp>
    </p:spTree>
    <p:extLst>
      <p:ext uri="{BB962C8B-B14F-4D97-AF65-F5344CB8AC3E}">
        <p14:creationId xmlns:p14="http://schemas.microsoft.com/office/powerpoint/2010/main" val="1840276584"/>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eaLnBrk="1" fontAlgn="auto" hangingPunct="1">
              <a:spcAft>
                <a:spcPts val="0"/>
              </a:spcAft>
              <a:defRPr/>
            </a:pPr>
            <a:r>
              <a:rPr lang="en-US" dirty="0" err="1"/>
              <a:t>iSAX</a:t>
            </a:r>
            <a:r>
              <a:rPr lang="en-US" dirty="0"/>
              <a:t> 2.0</a:t>
            </a:r>
            <a:br>
              <a:rPr lang="en-US" dirty="0"/>
            </a:br>
            <a:r>
              <a:rPr lang="en-US" dirty="0"/>
              <a:t>Bulk Loading Algorithm</a:t>
            </a:r>
          </a:p>
        </p:txBody>
      </p:sp>
      <p:sp>
        <p:nvSpPr>
          <p:cNvPr id="79875" name="Content Placeholder 2"/>
          <p:cNvSpPr>
            <a:spLocks noGrp="1"/>
          </p:cNvSpPr>
          <p:nvPr>
            <p:ph idx="1"/>
          </p:nvPr>
        </p:nvSpPr>
        <p:spPr/>
        <p:txBody>
          <a:bodyPr/>
          <a:lstStyle/>
          <a:p>
            <a:pPr eaLnBrk="1" hangingPunct="1"/>
            <a:endParaRPr lang="en-US" altLang="en-US"/>
          </a:p>
          <a:p>
            <a:pPr eaLnBrk="1" hangingPunct="1"/>
            <a:endParaRPr lang="en-US" altLang="en-US"/>
          </a:p>
          <a:p>
            <a:pPr eaLnBrk="1" hangingPunct="1"/>
            <a:endParaRPr lang="en-US" altLang="en-US"/>
          </a:p>
          <a:p>
            <a:pPr eaLnBrk="1" hangingPunct="1"/>
            <a:r>
              <a:rPr lang="en-US" altLang="en-US"/>
              <a:t>design principles:</a:t>
            </a:r>
          </a:p>
          <a:p>
            <a:pPr lvl="1" eaLnBrk="1" hangingPunct="1"/>
            <a:endParaRPr lang="en-US" altLang="en-US"/>
          </a:p>
          <a:p>
            <a:pPr lvl="1" eaLnBrk="1" hangingPunct="1"/>
            <a:r>
              <a:rPr lang="en-US" altLang="en-US"/>
              <a:t>take advantage of available </a:t>
            </a:r>
            <a:r>
              <a:rPr lang="en-US" altLang="en-US">
                <a:solidFill>
                  <a:srgbClr val="C00000"/>
                </a:solidFill>
              </a:rPr>
              <a:t>main</a:t>
            </a:r>
            <a:r>
              <a:rPr lang="en-US" altLang="en-US"/>
              <a:t> memory</a:t>
            </a:r>
          </a:p>
          <a:p>
            <a:pPr lvl="1" eaLnBrk="1" hangingPunct="1"/>
            <a:r>
              <a:rPr lang="en-US" altLang="en-US"/>
              <a:t>maximize </a:t>
            </a:r>
            <a:r>
              <a:rPr lang="en-US" altLang="en-US">
                <a:solidFill>
                  <a:srgbClr val="C00000"/>
                </a:solidFill>
              </a:rPr>
              <a:t>sequential</a:t>
            </a:r>
            <a:r>
              <a:rPr lang="en-US" altLang="en-US"/>
              <a:t> disk accesses</a:t>
            </a:r>
          </a:p>
        </p:txBody>
      </p:sp>
      <p:sp>
        <p:nvSpPr>
          <p:cNvPr id="10244"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0245"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118913-D0D3-4736-98CC-3D7B0ECB25A4}"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Tree>
    <p:extLst>
      <p:ext uri="{BB962C8B-B14F-4D97-AF65-F5344CB8AC3E}">
        <p14:creationId xmlns:p14="http://schemas.microsoft.com/office/powerpoint/2010/main" val="3036568304"/>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eaLnBrk="1" fontAlgn="auto" hangingPunct="1">
              <a:spcAft>
                <a:spcPts val="0"/>
              </a:spcAft>
              <a:defRPr/>
            </a:pPr>
            <a:r>
              <a:rPr lang="en-US" dirty="0" err="1"/>
              <a:t>iSAX</a:t>
            </a:r>
            <a:r>
              <a:rPr lang="en-US" dirty="0"/>
              <a:t> 2.0</a:t>
            </a:r>
            <a:br>
              <a:rPr lang="en-US" dirty="0"/>
            </a:br>
            <a:r>
              <a:rPr lang="en-US" dirty="0"/>
              <a:t>Bulk Loading Algorithm</a:t>
            </a:r>
          </a:p>
        </p:txBody>
      </p:sp>
      <p:sp>
        <p:nvSpPr>
          <p:cNvPr id="80899" name="Content Placeholder 2"/>
          <p:cNvSpPr>
            <a:spLocks noGrp="1"/>
          </p:cNvSpPr>
          <p:nvPr>
            <p:ph idx="1"/>
          </p:nvPr>
        </p:nvSpPr>
        <p:spPr/>
        <p:txBody>
          <a:bodyPr/>
          <a:lstStyle/>
          <a:p>
            <a:pPr eaLnBrk="1" hangingPunct="1"/>
            <a:endParaRPr lang="en-US" altLang="en-US" dirty="0"/>
          </a:p>
          <a:p>
            <a:pPr eaLnBrk="1" hangingPunct="1"/>
            <a:endParaRPr lang="en-US" altLang="en-US" dirty="0"/>
          </a:p>
          <a:p>
            <a:pPr eaLnBrk="1" hangingPunct="1"/>
            <a:endParaRPr lang="en-US" altLang="en-US" dirty="0"/>
          </a:p>
          <a:p>
            <a:pPr eaLnBrk="1" hangingPunct="1"/>
            <a:r>
              <a:rPr lang="en-US" altLang="en-US" dirty="0"/>
              <a:t>intuition for proposed solution:</a:t>
            </a:r>
          </a:p>
          <a:p>
            <a:pPr lvl="1" eaLnBrk="1" hangingPunct="1"/>
            <a:endParaRPr lang="en-US" altLang="en-US" dirty="0"/>
          </a:p>
          <a:p>
            <a:pPr lvl="1" eaLnBrk="1" hangingPunct="1"/>
            <a:r>
              <a:rPr lang="en-US" altLang="en-US" dirty="0"/>
              <a:t>for each leaf node, collect as many data series that belong to it as possible before materializing the leaf node</a:t>
            </a:r>
          </a:p>
          <a:p>
            <a:pPr lvl="2" eaLnBrk="1" hangingPunct="1"/>
            <a:r>
              <a:rPr lang="en-US" altLang="en-US" dirty="0"/>
              <a:t>the raw values of data series in leaf nodes are written to disk</a:t>
            </a:r>
          </a:p>
        </p:txBody>
      </p:sp>
      <p:sp>
        <p:nvSpPr>
          <p:cNvPr id="10244"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0245"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C218E6-3C08-4AC7-9AD7-C70937E314F3}"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Tree>
    <p:extLst>
      <p:ext uri="{BB962C8B-B14F-4D97-AF65-F5344CB8AC3E}">
        <p14:creationId xmlns:p14="http://schemas.microsoft.com/office/powerpoint/2010/main" val="1629310777"/>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eaLnBrk="1" fontAlgn="auto" hangingPunct="1">
              <a:spcAft>
                <a:spcPts val="0"/>
              </a:spcAft>
              <a:defRPr/>
            </a:pPr>
            <a:r>
              <a:rPr lang="en-US" dirty="0" err="1"/>
              <a:t>iSAX</a:t>
            </a:r>
            <a:r>
              <a:rPr lang="en-US" dirty="0"/>
              <a:t> 2.0</a:t>
            </a:r>
            <a:br>
              <a:rPr lang="en-US" dirty="0"/>
            </a:br>
            <a:r>
              <a:rPr lang="en-US" dirty="0"/>
              <a:t>Bulk Loading Algorithm</a:t>
            </a:r>
          </a:p>
        </p:txBody>
      </p:sp>
      <p:sp>
        <p:nvSpPr>
          <p:cNvPr id="81923" name="Content Placeholder 2"/>
          <p:cNvSpPr>
            <a:spLocks noGrp="1"/>
          </p:cNvSpPr>
          <p:nvPr>
            <p:ph idx="1"/>
          </p:nvPr>
        </p:nvSpPr>
        <p:spPr/>
        <p:txBody>
          <a:bodyPr/>
          <a:lstStyle/>
          <a:p>
            <a:pPr eaLnBrk="1" hangingPunct="1"/>
            <a:endParaRPr lang="en-US" altLang="en-US" dirty="0"/>
          </a:p>
          <a:p>
            <a:pPr eaLnBrk="1" hangingPunct="1"/>
            <a:r>
              <a:rPr lang="en-US" altLang="en-US" dirty="0"/>
              <a:t>iterate between two phases (till all data series are indexed):</a:t>
            </a:r>
          </a:p>
          <a:p>
            <a:pPr lvl="1" eaLnBrk="1" hangingPunct="1"/>
            <a:endParaRPr lang="en-US" altLang="en-US" dirty="0"/>
          </a:p>
          <a:p>
            <a:pPr lvl="1" eaLnBrk="1" hangingPunct="1"/>
            <a:r>
              <a:rPr lang="en-US" altLang="en-US" dirty="0"/>
              <a:t>Phase 1</a:t>
            </a:r>
          </a:p>
          <a:p>
            <a:pPr lvl="2" eaLnBrk="1" hangingPunct="1"/>
            <a:r>
              <a:rPr lang="en-US" altLang="en-US" dirty="0"/>
              <a:t>read data series and group them according to </a:t>
            </a:r>
            <a:r>
              <a:rPr lang="en-US" altLang="en-US" dirty="0">
                <a:solidFill>
                  <a:srgbClr val="C00000"/>
                </a:solidFill>
              </a:rPr>
              <a:t>first-level </a:t>
            </a:r>
            <a:r>
              <a:rPr lang="en-US" altLang="en-US" dirty="0"/>
              <a:t>nodes</a:t>
            </a:r>
          </a:p>
          <a:p>
            <a:pPr lvl="2" eaLnBrk="1" hangingPunct="1"/>
            <a:r>
              <a:rPr lang="en-US" altLang="en-US" dirty="0"/>
              <a:t>use </a:t>
            </a:r>
            <a:r>
              <a:rPr lang="en-US" altLang="en-US" dirty="0">
                <a:solidFill>
                  <a:srgbClr val="C00000"/>
                </a:solidFill>
              </a:rPr>
              <a:t>all</a:t>
            </a:r>
            <a:r>
              <a:rPr lang="en-US" altLang="en-US" dirty="0"/>
              <a:t> available main memory</a:t>
            </a:r>
          </a:p>
          <a:p>
            <a:pPr lvl="1" eaLnBrk="1" hangingPunct="1"/>
            <a:endParaRPr lang="en-US" altLang="en-US" dirty="0"/>
          </a:p>
          <a:p>
            <a:pPr lvl="1" eaLnBrk="1" hangingPunct="1"/>
            <a:r>
              <a:rPr lang="en-US" altLang="en-US" dirty="0"/>
              <a:t>Phase 2</a:t>
            </a:r>
          </a:p>
          <a:p>
            <a:pPr lvl="2" eaLnBrk="1" hangingPunct="1"/>
            <a:r>
              <a:rPr lang="en-US" altLang="en-US" dirty="0"/>
              <a:t>grow index by processing the subtree rooted at each one of the first-level nodes </a:t>
            </a:r>
            <a:r>
              <a:rPr lang="en-US" altLang="en-US" dirty="0">
                <a:solidFill>
                  <a:srgbClr val="C00000"/>
                </a:solidFill>
              </a:rPr>
              <a:t>one at-a-time</a:t>
            </a:r>
          </a:p>
          <a:p>
            <a:pPr lvl="2" eaLnBrk="1" hangingPunct="1"/>
            <a:r>
              <a:rPr lang="en-US" altLang="en-US" dirty="0"/>
              <a:t>flush leaf node contents to disk using </a:t>
            </a:r>
            <a:r>
              <a:rPr lang="en-US" altLang="en-US" dirty="0">
                <a:solidFill>
                  <a:srgbClr val="C00000"/>
                </a:solidFill>
              </a:rPr>
              <a:t>sequential</a:t>
            </a:r>
            <a:r>
              <a:rPr lang="en-US" altLang="en-US" dirty="0"/>
              <a:t> accesses</a:t>
            </a:r>
          </a:p>
        </p:txBody>
      </p:sp>
      <p:sp>
        <p:nvSpPr>
          <p:cNvPr id="10244"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0245"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6EDBEE7-D434-41F1-B315-882EBEAECADE}"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grpSp>
        <p:nvGrpSpPr>
          <p:cNvPr id="16" name="Group 15"/>
          <p:cNvGrpSpPr/>
          <p:nvPr/>
        </p:nvGrpSpPr>
        <p:grpSpPr>
          <a:xfrm>
            <a:off x="7513732" y="783448"/>
            <a:ext cx="1360789" cy="989445"/>
            <a:chOff x="157036" y="899670"/>
            <a:chExt cx="1360789" cy="989445"/>
          </a:xfrm>
          <a:effectLst>
            <a:outerShdw blurRad="50800" dist="38100" dir="2700000" algn="tl" rotWithShape="0">
              <a:prstClr val="black">
                <a:alpha val="40000"/>
              </a:prstClr>
            </a:outerShdw>
          </a:effectLst>
        </p:grpSpPr>
        <p:sp>
          <p:nvSpPr>
            <p:cNvPr id="17" name="Rectangle 16"/>
            <p:cNvSpPr/>
            <p:nvPr/>
          </p:nvSpPr>
          <p:spPr>
            <a:xfrm>
              <a:off x="157036" y="1107691"/>
              <a:ext cx="1360789" cy="781424"/>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8" name="Rectangle 17"/>
            <p:cNvSpPr/>
            <p:nvPr/>
          </p:nvSpPr>
          <p:spPr>
            <a:xfrm>
              <a:off x="160484" y="899670"/>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grpSp>
      <p:sp>
        <p:nvSpPr>
          <p:cNvPr id="19" name="Rounded Rectangle 18"/>
          <p:cNvSpPr/>
          <p:nvPr/>
        </p:nvSpPr>
        <p:spPr>
          <a:xfrm>
            <a:off x="7743753" y="1212492"/>
            <a:ext cx="900745"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ICDM‘10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700514541"/>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itle 1"/>
          <p:cNvSpPr>
            <a:spLocks noGrp="1"/>
          </p:cNvSpPr>
          <p:nvPr>
            <p:ph type="title"/>
          </p:nvPr>
        </p:nvSpPr>
        <p:spPr/>
        <p:txBody>
          <a:bodyPr/>
          <a:lstStyle/>
          <a:p>
            <a:pPr eaLnBrk="1" hangingPunct="1"/>
            <a:endParaRPr lang="en-US" altLang="en-US"/>
          </a:p>
        </p:txBody>
      </p:sp>
      <p:sp>
        <p:nvSpPr>
          <p:cNvPr id="82947" name="Content Placeholder 2"/>
          <p:cNvSpPr>
            <a:spLocks noGrp="1"/>
          </p:cNvSpPr>
          <p:nvPr>
            <p:ph idx="1"/>
          </p:nvPr>
        </p:nvSpPr>
        <p:spPr/>
        <p:txBody>
          <a:bodyPr/>
          <a:lstStyle/>
          <a:p>
            <a:pPr eaLnBrk="1" hangingPunct="1"/>
            <a:endParaRPr lang="en-US" altLang="en-US"/>
          </a:p>
        </p:txBody>
      </p:sp>
      <p:sp>
        <p:nvSpPr>
          <p:cNvPr id="12292"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229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7F94F7-2761-4E71-A2EB-E586786D972B}"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56" name="Ovale 7"/>
          <p:cNvSpPr/>
          <p:nvPr/>
        </p:nvSpPr>
        <p:spPr bwMode="auto">
          <a:xfrm>
            <a:off x="4929188" y="1946275"/>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cxnSp>
        <p:nvCxnSpPr>
          <p:cNvPr id="82951" name="Connettore 1 21"/>
          <p:cNvCxnSpPr>
            <a:cxnSpLocks noChangeShapeType="1"/>
            <a:stCxn id="56" idx="3"/>
            <a:endCxn id="73" idx="7"/>
          </p:cNvCxnSpPr>
          <p:nvPr/>
        </p:nvCxnSpPr>
        <p:spPr bwMode="auto">
          <a:xfrm rot="5400000">
            <a:off x="3527425" y="2670176"/>
            <a:ext cx="1722437" cy="1249362"/>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cxnSp>
        <p:nvCxnSpPr>
          <p:cNvPr id="82952" name="Connettore 1 51"/>
          <p:cNvCxnSpPr>
            <a:cxnSpLocks noChangeShapeType="1"/>
            <a:stCxn id="56" idx="2"/>
            <a:endCxn id="72" idx="7"/>
          </p:cNvCxnSpPr>
          <p:nvPr/>
        </p:nvCxnSpPr>
        <p:spPr bwMode="auto">
          <a:xfrm rot="10800000" flipV="1">
            <a:off x="2406650" y="2232025"/>
            <a:ext cx="2522538" cy="1924050"/>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cxnSp>
        <p:nvCxnSpPr>
          <p:cNvPr id="82953" name="Connettore 1 54"/>
          <p:cNvCxnSpPr>
            <a:cxnSpLocks noChangeShapeType="1"/>
            <a:stCxn id="56" idx="5"/>
            <a:endCxn id="74" idx="1"/>
          </p:cNvCxnSpPr>
          <p:nvPr/>
        </p:nvCxnSpPr>
        <p:spPr bwMode="auto">
          <a:xfrm rot="16200000" flipH="1">
            <a:off x="5465763" y="2384425"/>
            <a:ext cx="1722437" cy="1820863"/>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72" name="Ovale 21"/>
          <p:cNvSpPr/>
          <p:nvPr/>
        </p:nvSpPr>
        <p:spPr bwMode="auto">
          <a:xfrm>
            <a:off x="1857375" y="4071938"/>
            <a:ext cx="642938"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73" name="Ovale 22"/>
          <p:cNvSpPr/>
          <p:nvPr/>
        </p:nvSpPr>
        <p:spPr bwMode="auto">
          <a:xfrm>
            <a:off x="3214688" y="4071938"/>
            <a:ext cx="642937"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74" name="Ovale 23"/>
          <p:cNvSpPr/>
          <p:nvPr/>
        </p:nvSpPr>
        <p:spPr bwMode="auto">
          <a:xfrm>
            <a:off x="7143750" y="4071938"/>
            <a:ext cx="642938"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82957" name="Connettore 1 3"/>
          <p:cNvCxnSpPr>
            <a:cxnSpLocks noChangeShapeType="1"/>
          </p:cNvCxnSpPr>
          <p:nvPr/>
        </p:nvCxnSpPr>
        <p:spPr bwMode="auto">
          <a:xfrm>
            <a:off x="357188" y="5392738"/>
            <a:ext cx="83581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31" name="CasellaDiTesto 5"/>
          <p:cNvSpPr txBox="1"/>
          <p:nvPr/>
        </p:nvSpPr>
        <p:spPr bwMode="auto">
          <a:xfrm>
            <a:off x="285750" y="4976813"/>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32"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Tree>
    <p:extLst>
      <p:ext uri="{BB962C8B-B14F-4D97-AF65-F5344CB8AC3E}">
        <p14:creationId xmlns:p14="http://schemas.microsoft.com/office/powerpoint/2010/main" val="407445562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9"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4D7874F2-CB19-4AA7-AF0A-DA3BB65BF3F2}" type="slidenum">
              <a:rPr lang="en-US" smtClean="0">
                <a:solidFill>
                  <a:srgbClr val="FFFFFF"/>
                </a:solidFill>
              </a:rPr>
              <a:pPr fontAlgn="base">
                <a:spcBef>
                  <a:spcPct val="0"/>
                </a:spcBef>
                <a:spcAft>
                  <a:spcPct val="0"/>
                </a:spcAft>
                <a:defRPr/>
              </a:pPr>
              <a:t>23</a:t>
            </a:fld>
            <a:endParaRPr lang="en-US">
              <a:solidFill>
                <a:srgbClr val="FFFFFF"/>
              </a:solidFill>
            </a:endParaRPr>
          </a:p>
        </p:txBody>
      </p:sp>
      <p:sp>
        <p:nvSpPr>
          <p:cNvPr id="6" name="Rectangle 5"/>
          <p:cNvSpPr/>
          <p:nvPr/>
        </p:nvSpPr>
        <p:spPr>
          <a:xfrm>
            <a:off x="7233184" y="6247844"/>
            <a:ext cx="1239116" cy="276999"/>
          </a:xfrm>
          <a:prstGeom prst="rect">
            <a:avLst/>
          </a:prstGeom>
        </p:spPr>
        <p:txBody>
          <a:bodyPr wrap="none">
            <a:spAutoFit/>
          </a:bodyPr>
          <a:lstStyle/>
          <a:p>
            <a:r>
              <a:rPr lang="de-DE" sz="1200" dirty="0" err="1"/>
              <a:t>Schinnerer</a:t>
            </a:r>
            <a:r>
              <a:rPr lang="de-DE" sz="1200" dirty="0"/>
              <a:t>  et al.</a:t>
            </a:r>
            <a:endParaRPr lang="en-US" sz="1200" dirty="0"/>
          </a:p>
        </p:txBody>
      </p:sp>
      <p:grpSp>
        <p:nvGrpSpPr>
          <p:cNvPr id="7" name="Group 6"/>
          <p:cNvGrpSpPr/>
          <p:nvPr/>
        </p:nvGrpSpPr>
        <p:grpSpPr>
          <a:xfrm>
            <a:off x="81645" y="5306856"/>
            <a:ext cx="1891194" cy="1496407"/>
            <a:chOff x="2927715" y="4171992"/>
            <a:chExt cx="1891194" cy="1496407"/>
          </a:xfrm>
        </p:grpSpPr>
        <p:pic>
          <p:nvPicPr>
            <p:cNvPr id="8" name="Picture 7"/>
            <p:cNvPicPr>
              <a:picLocks noChangeAspect="1"/>
            </p:cNvPicPr>
            <p:nvPr/>
          </p:nvPicPr>
          <p:blipFill>
            <a:blip r:embed="rId3"/>
            <a:stretch>
              <a:fillRect/>
            </a:stretch>
          </p:blipFill>
          <p:spPr>
            <a:xfrm>
              <a:off x="2927715" y="4171992"/>
              <a:ext cx="1891194" cy="1496407"/>
            </a:xfrm>
            <a:prstGeom prst="rect">
              <a:avLst/>
            </a:prstGeom>
          </p:spPr>
        </p:pic>
        <p:sp>
          <p:nvSpPr>
            <p:cNvPr id="9" name="TextBox 8"/>
            <p:cNvSpPr txBox="1"/>
            <p:nvPr/>
          </p:nvSpPr>
          <p:spPr>
            <a:xfrm rot="19428143">
              <a:off x="3638809" y="4398494"/>
              <a:ext cx="841409" cy="369332"/>
            </a:xfrm>
            <a:prstGeom prst="rect">
              <a:avLst/>
            </a:prstGeom>
            <a:noFill/>
          </p:spPr>
          <p:txBody>
            <a:bodyPr wrap="none" rtlCol="0">
              <a:spAutoFit/>
            </a:bodyPr>
            <a:lstStyle/>
            <a:p>
              <a:r>
                <a:rPr lang="en-US" b="1" i="1" dirty="0">
                  <a:latin typeface="Gill Sans"/>
                  <a:cs typeface="Gill Sans"/>
                </a:rPr>
                <a:t>Angle</a:t>
              </a:r>
            </a:p>
          </p:txBody>
        </p:sp>
      </p:grpSp>
      <p:pic>
        <p:nvPicPr>
          <p:cNvPr id="7170" name="Picture 2" descr="C:\Users\a\Desktop\lou_fig3.jpg"/>
          <p:cNvPicPr>
            <a:picLocks noChangeAspect="1" noChangeArrowheads="1"/>
          </p:cNvPicPr>
          <p:nvPr/>
        </p:nvPicPr>
        <p:blipFill rotWithShape="1">
          <a:blip r:embed="rId4">
            <a:extLst>
              <a:ext uri="{28A0092B-C50C-407E-A947-70E740481C1C}">
                <a14:useLocalDpi xmlns:a14="http://schemas.microsoft.com/office/drawing/2010/main" val="0"/>
              </a:ext>
            </a:extLst>
          </a:blip>
          <a:srcRect b="11078"/>
          <a:stretch/>
        </p:blipFill>
        <p:spPr bwMode="auto">
          <a:xfrm>
            <a:off x="224155" y="748665"/>
            <a:ext cx="5205095" cy="383476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5"/>
          <a:stretch>
            <a:fillRect/>
          </a:stretch>
        </p:blipFill>
        <p:spPr>
          <a:xfrm>
            <a:off x="2826702" y="1664891"/>
            <a:ext cx="5645598" cy="4450613"/>
          </a:xfrm>
          <a:prstGeom prst="rect">
            <a:avLst/>
          </a:prstGeom>
        </p:spPr>
      </p:pic>
      <p:sp>
        <p:nvSpPr>
          <p:cNvPr id="2" name="Footer Placeholder 1">
            <a:extLst>
              <a:ext uri="{FF2B5EF4-FFF2-40B4-BE49-F238E27FC236}">
                <a16:creationId xmlns:a16="http://schemas.microsoft.com/office/drawing/2014/main" id="{D3088D28-1D36-4162-9995-2A109F612FA9}"/>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741923387"/>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itle 1"/>
          <p:cNvSpPr>
            <a:spLocks noGrp="1"/>
          </p:cNvSpPr>
          <p:nvPr>
            <p:ph type="title"/>
          </p:nvPr>
        </p:nvSpPr>
        <p:spPr/>
        <p:txBody>
          <a:bodyPr/>
          <a:lstStyle/>
          <a:p>
            <a:pPr eaLnBrk="1" hangingPunct="1"/>
            <a:endParaRPr lang="en-US" altLang="en-US"/>
          </a:p>
        </p:txBody>
      </p:sp>
      <p:sp>
        <p:nvSpPr>
          <p:cNvPr id="83971" name="Content Placeholder 2"/>
          <p:cNvSpPr>
            <a:spLocks noGrp="1"/>
          </p:cNvSpPr>
          <p:nvPr>
            <p:ph idx="1"/>
          </p:nvPr>
        </p:nvSpPr>
        <p:spPr/>
        <p:txBody>
          <a:bodyPr/>
          <a:lstStyle/>
          <a:p>
            <a:pPr eaLnBrk="1" hangingPunct="1"/>
            <a:endParaRPr lang="en-US" altLang="en-US"/>
          </a:p>
        </p:txBody>
      </p:sp>
      <p:sp>
        <p:nvSpPr>
          <p:cNvPr id="12292"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229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75DA09-EE00-45CA-A053-A569F9D5449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56" name="Ovale 7"/>
          <p:cNvSpPr/>
          <p:nvPr/>
        </p:nvSpPr>
        <p:spPr bwMode="auto">
          <a:xfrm>
            <a:off x="4929188" y="1946275"/>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57" name="Documento 17"/>
          <p:cNvSpPr/>
          <p:nvPr/>
        </p:nvSpPr>
        <p:spPr bwMode="auto">
          <a:xfrm>
            <a:off x="2928938" y="2946400"/>
            <a:ext cx="1214437" cy="78581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3976" name="Connettore 1 21"/>
          <p:cNvCxnSpPr>
            <a:cxnSpLocks noChangeShapeType="1"/>
            <a:stCxn id="56" idx="3"/>
            <a:endCxn id="73" idx="7"/>
          </p:cNvCxnSpPr>
          <p:nvPr/>
        </p:nvCxnSpPr>
        <p:spPr bwMode="auto">
          <a:xfrm rot="5400000">
            <a:off x="3527425" y="2670176"/>
            <a:ext cx="1722437" cy="1249362"/>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62" name="Documento 50"/>
          <p:cNvSpPr/>
          <p:nvPr/>
        </p:nvSpPr>
        <p:spPr bwMode="auto">
          <a:xfrm>
            <a:off x="1571625" y="2946400"/>
            <a:ext cx="1214438" cy="78581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3978" name="Connettore 1 51"/>
          <p:cNvCxnSpPr>
            <a:cxnSpLocks noChangeShapeType="1"/>
            <a:stCxn id="56" idx="2"/>
            <a:endCxn id="72" idx="7"/>
          </p:cNvCxnSpPr>
          <p:nvPr/>
        </p:nvCxnSpPr>
        <p:spPr bwMode="auto">
          <a:xfrm rot="10800000" flipV="1">
            <a:off x="2406650" y="2232025"/>
            <a:ext cx="2522538" cy="1924050"/>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64" name="Documento 53"/>
          <p:cNvSpPr/>
          <p:nvPr/>
        </p:nvSpPr>
        <p:spPr bwMode="auto">
          <a:xfrm>
            <a:off x="6858000" y="2946400"/>
            <a:ext cx="1214438" cy="785813"/>
          </a:xfrm>
          <a:prstGeom prst="flowChartDocument">
            <a:avLst/>
          </a:prstGeom>
          <a:noFill/>
          <a:ln w="12700" cap="flat" cmpd="sng"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3980" name="Connettore 1 54"/>
          <p:cNvCxnSpPr>
            <a:cxnSpLocks noChangeShapeType="1"/>
            <a:stCxn id="56" idx="5"/>
            <a:endCxn id="74" idx="1"/>
          </p:cNvCxnSpPr>
          <p:nvPr/>
        </p:nvCxnSpPr>
        <p:spPr bwMode="auto">
          <a:xfrm rot="16200000" flipH="1">
            <a:off x="5465763" y="2384425"/>
            <a:ext cx="1722437" cy="1820863"/>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67" name="Rettangolo arrotondato 66"/>
          <p:cNvSpPr/>
          <p:nvPr/>
        </p:nvSpPr>
        <p:spPr bwMode="auto">
          <a:xfrm>
            <a:off x="1428750" y="2857500"/>
            <a:ext cx="6786563" cy="100012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0" name="CasellaDiTesto 15"/>
          <p:cNvSpPr txBox="1"/>
          <p:nvPr/>
        </p:nvSpPr>
        <p:spPr bwMode="auto">
          <a:xfrm>
            <a:off x="820738" y="3143250"/>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FBL</a:t>
            </a:r>
          </a:p>
        </p:txBody>
      </p:sp>
      <p:sp>
        <p:nvSpPr>
          <p:cNvPr id="72" name="Ovale 21"/>
          <p:cNvSpPr/>
          <p:nvPr/>
        </p:nvSpPr>
        <p:spPr bwMode="auto">
          <a:xfrm>
            <a:off x="1857375" y="4071938"/>
            <a:ext cx="642938"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73" name="Ovale 22"/>
          <p:cNvSpPr/>
          <p:nvPr/>
        </p:nvSpPr>
        <p:spPr bwMode="auto">
          <a:xfrm>
            <a:off x="3214688" y="4071938"/>
            <a:ext cx="642937"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74" name="Ovale 23"/>
          <p:cNvSpPr/>
          <p:nvPr/>
        </p:nvSpPr>
        <p:spPr bwMode="auto">
          <a:xfrm>
            <a:off x="7143750" y="4071938"/>
            <a:ext cx="642938"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83986" name="Straight Connector 74"/>
          <p:cNvCxnSpPr>
            <a:cxnSpLocks noChangeShapeType="1"/>
            <a:stCxn id="62" idx="2"/>
            <a:endCxn id="72" idx="0"/>
          </p:cNvCxnSpPr>
          <p:nvPr/>
        </p:nvCxnSpPr>
        <p:spPr bwMode="auto">
          <a:xfrm rot="5400000">
            <a:off x="1982788" y="3876675"/>
            <a:ext cx="392112" cy="1588"/>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3987" name="Straight Connector 75"/>
          <p:cNvCxnSpPr>
            <a:cxnSpLocks noChangeShapeType="1"/>
            <a:stCxn id="57" idx="2"/>
            <a:endCxn id="73" idx="0"/>
          </p:cNvCxnSpPr>
          <p:nvPr/>
        </p:nvCxnSpPr>
        <p:spPr bwMode="auto">
          <a:xfrm rot="5400000">
            <a:off x="3340101" y="3876675"/>
            <a:ext cx="392112" cy="1587"/>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3988" name="Straight Connector 76"/>
          <p:cNvCxnSpPr>
            <a:cxnSpLocks noChangeShapeType="1"/>
            <a:stCxn id="64" idx="2"/>
            <a:endCxn id="74" idx="0"/>
          </p:cNvCxnSpPr>
          <p:nvPr/>
        </p:nvCxnSpPr>
        <p:spPr bwMode="auto">
          <a:xfrm rot="5400000">
            <a:off x="7269163" y="3876675"/>
            <a:ext cx="392112" cy="1588"/>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3989" name="Connettore 1 3"/>
          <p:cNvCxnSpPr>
            <a:cxnSpLocks noChangeShapeType="1"/>
          </p:cNvCxnSpPr>
          <p:nvPr/>
        </p:nvCxnSpPr>
        <p:spPr bwMode="auto">
          <a:xfrm>
            <a:off x="357188" y="5392738"/>
            <a:ext cx="83581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31" name="CasellaDiTesto 5"/>
          <p:cNvSpPr txBox="1"/>
          <p:nvPr/>
        </p:nvSpPr>
        <p:spPr bwMode="auto">
          <a:xfrm>
            <a:off x="285750" y="4976813"/>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32"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Tree>
    <p:extLst>
      <p:ext uri="{BB962C8B-B14F-4D97-AF65-F5344CB8AC3E}">
        <p14:creationId xmlns:p14="http://schemas.microsoft.com/office/powerpoint/2010/main" val="91257984"/>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itle 1"/>
          <p:cNvSpPr>
            <a:spLocks noGrp="1"/>
          </p:cNvSpPr>
          <p:nvPr>
            <p:ph type="title"/>
          </p:nvPr>
        </p:nvSpPr>
        <p:spPr/>
        <p:txBody>
          <a:bodyPr/>
          <a:lstStyle/>
          <a:p>
            <a:pPr eaLnBrk="1" hangingPunct="1"/>
            <a:endParaRPr lang="en-US" altLang="en-US"/>
          </a:p>
        </p:txBody>
      </p:sp>
      <p:sp>
        <p:nvSpPr>
          <p:cNvPr id="84995" name="Content Placeholder 2"/>
          <p:cNvSpPr>
            <a:spLocks noGrp="1"/>
          </p:cNvSpPr>
          <p:nvPr>
            <p:ph idx="1"/>
          </p:nvPr>
        </p:nvSpPr>
        <p:spPr/>
        <p:txBody>
          <a:bodyPr/>
          <a:lstStyle/>
          <a:p>
            <a:pPr eaLnBrk="1" hangingPunct="1"/>
            <a:endParaRPr lang="en-US" altLang="en-US"/>
          </a:p>
        </p:txBody>
      </p:sp>
      <p:sp>
        <p:nvSpPr>
          <p:cNvPr id="12292"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229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538DB4C-96DA-4CC9-AAA3-D6669F0163DE}"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56" name="Ovale 7"/>
          <p:cNvSpPr/>
          <p:nvPr/>
        </p:nvSpPr>
        <p:spPr bwMode="auto">
          <a:xfrm>
            <a:off x="4929188" y="1946275"/>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57" name="Documento 17"/>
          <p:cNvSpPr/>
          <p:nvPr/>
        </p:nvSpPr>
        <p:spPr bwMode="auto">
          <a:xfrm>
            <a:off x="2928938" y="2946400"/>
            <a:ext cx="1214437" cy="78581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5000" name="Connettore 1 21"/>
          <p:cNvCxnSpPr>
            <a:cxnSpLocks noChangeShapeType="1"/>
            <a:stCxn id="56" idx="3"/>
            <a:endCxn id="73" idx="7"/>
          </p:cNvCxnSpPr>
          <p:nvPr/>
        </p:nvCxnSpPr>
        <p:spPr bwMode="auto">
          <a:xfrm rot="5400000">
            <a:off x="3527425" y="2670176"/>
            <a:ext cx="1722437" cy="1249362"/>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62" name="Documento 50"/>
          <p:cNvSpPr/>
          <p:nvPr/>
        </p:nvSpPr>
        <p:spPr bwMode="auto">
          <a:xfrm>
            <a:off x="1571625" y="2946400"/>
            <a:ext cx="1214438" cy="78581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5002" name="Connettore 1 51"/>
          <p:cNvCxnSpPr>
            <a:cxnSpLocks noChangeShapeType="1"/>
            <a:stCxn id="56" idx="2"/>
            <a:endCxn id="72" idx="7"/>
          </p:cNvCxnSpPr>
          <p:nvPr/>
        </p:nvCxnSpPr>
        <p:spPr bwMode="auto">
          <a:xfrm rot="10800000" flipV="1">
            <a:off x="2406650" y="2232025"/>
            <a:ext cx="2522538" cy="1924050"/>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64" name="Documento 53"/>
          <p:cNvSpPr/>
          <p:nvPr/>
        </p:nvSpPr>
        <p:spPr bwMode="auto">
          <a:xfrm>
            <a:off x="6858000" y="2946400"/>
            <a:ext cx="1214438" cy="785813"/>
          </a:xfrm>
          <a:prstGeom prst="flowChartDocument">
            <a:avLst/>
          </a:prstGeom>
          <a:noFill/>
          <a:ln w="12700" cap="flat" cmpd="sng"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5004" name="Connettore 1 54"/>
          <p:cNvCxnSpPr>
            <a:cxnSpLocks noChangeShapeType="1"/>
            <a:stCxn id="56" idx="5"/>
            <a:endCxn id="74" idx="1"/>
          </p:cNvCxnSpPr>
          <p:nvPr/>
        </p:nvCxnSpPr>
        <p:spPr bwMode="auto">
          <a:xfrm rot="16200000" flipH="1">
            <a:off x="5465763" y="2384425"/>
            <a:ext cx="1722437" cy="1820863"/>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67" name="Rettangolo arrotondato 66"/>
          <p:cNvSpPr/>
          <p:nvPr/>
        </p:nvSpPr>
        <p:spPr bwMode="auto">
          <a:xfrm>
            <a:off x="1428750" y="2857500"/>
            <a:ext cx="6786563" cy="100012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0" name="CasellaDiTesto 15"/>
          <p:cNvSpPr txBox="1"/>
          <p:nvPr/>
        </p:nvSpPr>
        <p:spPr bwMode="auto">
          <a:xfrm>
            <a:off x="820738" y="3143250"/>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FBL</a:t>
            </a:r>
          </a:p>
        </p:txBody>
      </p:sp>
      <p:sp>
        <p:nvSpPr>
          <p:cNvPr id="72" name="Ovale 21"/>
          <p:cNvSpPr/>
          <p:nvPr/>
        </p:nvSpPr>
        <p:spPr bwMode="auto">
          <a:xfrm>
            <a:off x="1857375" y="4071938"/>
            <a:ext cx="642938"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73" name="Ovale 22"/>
          <p:cNvSpPr/>
          <p:nvPr/>
        </p:nvSpPr>
        <p:spPr bwMode="auto">
          <a:xfrm>
            <a:off x="3214688" y="4071938"/>
            <a:ext cx="642937"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74" name="Ovale 23"/>
          <p:cNvSpPr/>
          <p:nvPr/>
        </p:nvSpPr>
        <p:spPr bwMode="auto">
          <a:xfrm>
            <a:off x="7143750" y="4071938"/>
            <a:ext cx="642938"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85010" name="Straight Connector 74"/>
          <p:cNvCxnSpPr>
            <a:cxnSpLocks noChangeShapeType="1"/>
            <a:stCxn id="62" idx="2"/>
            <a:endCxn id="72" idx="0"/>
          </p:cNvCxnSpPr>
          <p:nvPr/>
        </p:nvCxnSpPr>
        <p:spPr bwMode="auto">
          <a:xfrm rot="5400000">
            <a:off x="1982788" y="3876675"/>
            <a:ext cx="392112" cy="1588"/>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5011" name="Straight Connector 75"/>
          <p:cNvCxnSpPr>
            <a:cxnSpLocks noChangeShapeType="1"/>
            <a:stCxn id="57" idx="2"/>
            <a:endCxn id="73" idx="0"/>
          </p:cNvCxnSpPr>
          <p:nvPr/>
        </p:nvCxnSpPr>
        <p:spPr bwMode="auto">
          <a:xfrm rot="5400000">
            <a:off x="3340101" y="3876675"/>
            <a:ext cx="392112" cy="1587"/>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5012" name="Straight Connector 76"/>
          <p:cNvCxnSpPr>
            <a:cxnSpLocks noChangeShapeType="1"/>
            <a:stCxn id="64" idx="2"/>
            <a:endCxn id="74" idx="0"/>
          </p:cNvCxnSpPr>
          <p:nvPr/>
        </p:nvCxnSpPr>
        <p:spPr bwMode="auto">
          <a:xfrm rot="5400000">
            <a:off x="7269163" y="3876675"/>
            <a:ext cx="392112" cy="1588"/>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5013" name="Connettore 1 3"/>
          <p:cNvCxnSpPr>
            <a:cxnSpLocks noChangeShapeType="1"/>
          </p:cNvCxnSpPr>
          <p:nvPr/>
        </p:nvCxnSpPr>
        <p:spPr bwMode="auto">
          <a:xfrm>
            <a:off x="357188" y="5392738"/>
            <a:ext cx="83581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31" name="CasellaDiTesto 5"/>
          <p:cNvSpPr txBox="1"/>
          <p:nvPr/>
        </p:nvSpPr>
        <p:spPr bwMode="auto">
          <a:xfrm>
            <a:off x="285750" y="4976813"/>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32"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
        <p:nvSpPr>
          <p:cNvPr id="85016" name="TextBox 1"/>
          <p:cNvSpPr txBox="1">
            <a:spLocks noChangeArrowheads="1"/>
          </p:cNvSpPr>
          <p:nvPr/>
        </p:nvSpPr>
        <p:spPr bwMode="auto">
          <a:xfrm>
            <a:off x="5091113" y="4806950"/>
            <a:ext cx="3595687"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C00000"/>
                </a:solidFill>
                <a:effectLst/>
                <a:uLnTx/>
                <a:uFillTx/>
                <a:latin typeface="Georgia" pitchFamily="18" charset="0"/>
                <a:ea typeface="+mn-ea"/>
                <a:cs typeface="Arial" charset="0"/>
              </a:rPr>
              <a:t>no</a:t>
            </a:r>
            <a:r>
              <a:rPr kumimoji="0" lang="en-US" altLang="en-US" sz="2200" b="0" i="0" u="none" strike="noStrike" kern="1200" cap="none" spc="0" normalizeH="0" baseline="0" noProof="0">
                <a:ln>
                  <a:noFill/>
                </a:ln>
                <a:solidFill>
                  <a:prstClr val="black"/>
                </a:solidFill>
                <a:effectLst/>
                <a:uLnTx/>
                <a:uFillTx/>
                <a:latin typeface="Georgia" pitchFamily="18" charset="0"/>
                <a:ea typeface="+mn-ea"/>
                <a:cs typeface="Arial" charset="0"/>
              </a:rPr>
              <a:t> limit in the size of FBLs!</a:t>
            </a:r>
          </a:p>
        </p:txBody>
      </p:sp>
    </p:spTree>
    <p:extLst>
      <p:ext uri="{BB962C8B-B14F-4D97-AF65-F5344CB8AC3E}">
        <p14:creationId xmlns:p14="http://schemas.microsoft.com/office/powerpoint/2010/main" val="4193846757"/>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itle 1"/>
          <p:cNvSpPr>
            <a:spLocks noGrp="1"/>
          </p:cNvSpPr>
          <p:nvPr>
            <p:ph type="title"/>
          </p:nvPr>
        </p:nvSpPr>
        <p:spPr/>
        <p:txBody>
          <a:bodyPr/>
          <a:lstStyle/>
          <a:p>
            <a:pPr eaLnBrk="1" hangingPunct="1"/>
            <a:endParaRPr lang="en-US" altLang="en-US"/>
          </a:p>
        </p:txBody>
      </p:sp>
      <p:sp>
        <p:nvSpPr>
          <p:cNvPr id="86019" name="Content Placeholder 2"/>
          <p:cNvSpPr>
            <a:spLocks noGrp="1"/>
          </p:cNvSpPr>
          <p:nvPr>
            <p:ph idx="1"/>
          </p:nvPr>
        </p:nvSpPr>
        <p:spPr/>
        <p:txBody>
          <a:bodyPr/>
          <a:lstStyle/>
          <a:p>
            <a:pPr eaLnBrk="1" hangingPunct="1"/>
            <a:endParaRPr lang="en-US" altLang="en-US"/>
          </a:p>
        </p:txBody>
      </p:sp>
      <p:sp>
        <p:nvSpPr>
          <p:cNvPr id="12292"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229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6E6599-8015-4137-85CE-4D7771464106}"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56" name="Ovale 7"/>
          <p:cNvSpPr/>
          <p:nvPr/>
        </p:nvSpPr>
        <p:spPr bwMode="auto">
          <a:xfrm>
            <a:off x="4929188" y="1946275"/>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57" name="Documento 17"/>
          <p:cNvSpPr/>
          <p:nvPr/>
        </p:nvSpPr>
        <p:spPr bwMode="auto">
          <a:xfrm>
            <a:off x="2928938" y="2946400"/>
            <a:ext cx="1214437" cy="78581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6024" name="Connettore 1 21"/>
          <p:cNvCxnSpPr>
            <a:cxnSpLocks noChangeShapeType="1"/>
            <a:stCxn id="56" idx="3"/>
            <a:endCxn id="73" idx="7"/>
          </p:cNvCxnSpPr>
          <p:nvPr/>
        </p:nvCxnSpPr>
        <p:spPr bwMode="auto">
          <a:xfrm rot="5400000">
            <a:off x="3527425" y="2670176"/>
            <a:ext cx="1722437" cy="1249362"/>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59" name="Figura a mano libera 31"/>
          <p:cNvSpPr/>
          <p:nvPr/>
        </p:nvSpPr>
        <p:spPr bwMode="auto">
          <a:xfrm>
            <a:off x="3027363" y="3116263"/>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0" name="Figura a mano libera 36"/>
          <p:cNvSpPr/>
          <p:nvPr/>
        </p:nvSpPr>
        <p:spPr bwMode="auto">
          <a:xfrm>
            <a:off x="4857750" y="1090613"/>
            <a:ext cx="1044575" cy="6238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1" name="CasellaDiTesto 45"/>
          <p:cNvSpPr txBox="1"/>
          <p:nvPr/>
        </p:nvSpPr>
        <p:spPr bwMode="auto">
          <a:xfrm>
            <a:off x="5858219" y="1214438"/>
            <a:ext cx="1537600"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0" i="0" u="none" strike="noStrike" kern="0" cap="none" spc="0" normalizeH="0" baseline="0" noProof="0" dirty="0">
                <a:ln>
                  <a:noFill/>
                </a:ln>
                <a:solidFill>
                  <a:sysClr val="windowText" lastClr="000000"/>
                </a:solidFill>
                <a:effectLst/>
                <a:uLnTx/>
                <a:uFillTx/>
                <a:latin typeface="Georgia"/>
                <a:ea typeface="+mn-ea"/>
                <a:cs typeface="Arial" charset="0"/>
              </a:rPr>
              <a:t>insert new ds</a:t>
            </a:r>
          </a:p>
        </p:txBody>
      </p:sp>
      <p:sp>
        <p:nvSpPr>
          <p:cNvPr id="62" name="Documento 50"/>
          <p:cNvSpPr/>
          <p:nvPr/>
        </p:nvSpPr>
        <p:spPr bwMode="auto">
          <a:xfrm>
            <a:off x="1571625" y="2946400"/>
            <a:ext cx="1214438" cy="78581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6029" name="Connettore 1 51"/>
          <p:cNvCxnSpPr>
            <a:cxnSpLocks noChangeShapeType="1"/>
            <a:stCxn id="56" idx="2"/>
            <a:endCxn id="72" idx="7"/>
          </p:cNvCxnSpPr>
          <p:nvPr/>
        </p:nvCxnSpPr>
        <p:spPr bwMode="auto">
          <a:xfrm rot="10800000" flipV="1">
            <a:off x="2406650" y="2232025"/>
            <a:ext cx="2522538" cy="1924050"/>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64" name="Documento 53"/>
          <p:cNvSpPr/>
          <p:nvPr/>
        </p:nvSpPr>
        <p:spPr bwMode="auto">
          <a:xfrm>
            <a:off x="6858000" y="2946400"/>
            <a:ext cx="1214438" cy="785813"/>
          </a:xfrm>
          <a:prstGeom prst="flowChartDocument">
            <a:avLst/>
          </a:prstGeom>
          <a:noFill/>
          <a:ln w="12700" cap="flat" cmpd="sng"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6031" name="Connettore 1 54"/>
          <p:cNvCxnSpPr>
            <a:cxnSpLocks noChangeShapeType="1"/>
            <a:stCxn id="56" idx="5"/>
            <a:endCxn id="74" idx="1"/>
          </p:cNvCxnSpPr>
          <p:nvPr/>
        </p:nvCxnSpPr>
        <p:spPr bwMode="auto">
          <a:xfrm rot="16200000" flipH="1">
            <a:off x="5465763" y="2384425"/>
            <a:ext cx="1722437" cy="1820863"/>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66" name="Figura a mano libera 61"/>
          <p:cNvSpPr/>
          <p:nvPr/>
        </p:nvSpPr>
        <p:spPr bwMode="auto">
          <a:xfrm>
            <a:off x="1658938" y="2992438"/>
            <a:ext cx="1093787" cy="63976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7" name="Rettangolo arrotondato 66"/>
          <p:cNvSpPr/>
          <p:nvPr/>
        </p:nvSpPr>
        <p:spPr bwMode="auto">
          <a:xfrm>
            <a:off x="1428750" y="2857500"/>
            <a:ext cx="6786563" cy="100012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0" name="CasellaDiTesto 15"/>
          <p:cNvSpPr txBox="1"/>
          <p:nvPr/>
        </p:nvSpPr>
        <p:spPr bwMode="auto">
          <a:xfrm>
            <a:off x="820738" y="3143250"/>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FBL</a:t>
            </a:r>
          </a:p>
        </p:txBody>
      </p:sp>
      <p:sp>
        <p:nvSpPr>
          <p:cNvPr id="71" name="Freeform 70"/>
          <p:cNvSpPr/>
          <p:nvPr/>
        </p:nvSpPr>
        <p:spPr bwMode="auto">
          <a:xfrm>
            <a:off x="5602288" y="1649413"/>
            <a:ext cx="819150" cy="1444625"/>
          </a:xfrm>
          <a:custGeom>
            <a:avLst/>
            <a:gdLst>
              <a:gd name="connsiteX0" fmla="*/ 0 w 819807"/>
              <a:gd name="connsiteY0" fmla="*/ 0 h 872359"/>
              <a:gd name="connsiteX1" fmla="*/ 0 w 819807"/>
              <a:gd name="connsiteY1" fmla="*/ 672662 h 872359"/>
              <a:gd name="connsiteX2" fmla="*/ 819807 w 819807"/>
              <a:gd name="connsiteY2" fmla="*/ 872359 h 872359"/>
              <a:gd name="connsiteX0" fmla="*/ 0 w 819807"/>
              <a:gd name="connsiteY0" fmla="*/ 0 h 1443839"/>
              <a:gd name="connsiteX1" fmla="*/ 0 w 819807"/>
              <a:gd name="connsiteY1" fmla="*/ 672662 h 1443839"/>
              <a:gd name="connsiteX2" fmla="*/ 819807 w 819807"/>
              <a:gd name="connsiteY2" fmla="*/ 1443839 h 1443839"/>
            </a:gdLst>
            <a:ahLst/>
            <a:cxnLst>
              <a:cxn ang="0">
                <a:pos x="connsiteX0" y="connsiteY0"/>
              </a:cxn>
              <a:cxn ang="0">
                <a:pos x="connsiteX1" y="connsiteY1"/>
              </a:cxn>
              <a:cxn ang="0">
                <a:pos x="connsiteX2" y="connsiteY2"/>
              </a:cxn>
            </a:cxnLst>
            <a:rect l="l" t="t" r="r" b="b"/>
            <a:pathLst>
              <a:path w="819807" h="1443839">
                <a:moveTo>
                  <a:pt x="0" y="0"/>
                </a:moveTo>
                <a:lnTo>
                  <a:pt x="0" y="672662"/>
                </a:lnTo>
                <a:lnTo>
                  <a:pt x="819807" y="1443839"/>
                </a:lnTo>
              </a:path>
            </a:pathLst>
          </a:custGeom>
          <a:noFill/>
          <a:ln w="25400" cap="flat" cmpd="sng" algn="ctr">
            <a:solidFill>
              <a:sysClr val="windowText" lastClr="000000"/>
            </a:solidFill>
            <a:prstDash val="solid"/>
            <a:tailEnd type="stealth" w="lg" len="med"/>
          </a:ln>
          <a:effectLst>
            <a:outerShdw blurRad="40000" dist="20000" dir="5400000" rotWithShape="0">
              <a:srgbClr val="000000">
                <a:alpha val="38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2" name="Ovale 21"/>
          <p:cNvSpPr/>
          <p:nvPr/>
        </p:nvSpPr>
        <p:spPr bwMode="auto">
          <a:xfrm>
            <a:off x="1857375" y="4071938"/>
            <a:ext cx="642938"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73" name="Ovale 22"/>
          <p:cNvSpPr/>
          <p:nvPr/>
        </p:nvSpPr>
        <p:spPr bwMode="auto">
          <a:xfrm>
            <a:off x="3214688" y="4071938"/>
            <a:ext cx="642937"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74" name="Ovale 23"/>
          <p:cNvSpPr/>
          <p:nvPr/>
        </p:nvSpPr>
        <p:spPr bwMode="auto">
          <a:xfrm>
            <a:off x="7143750" y="4071938"/>
            <a:ext cx="642938"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86039" name="Straight Connector 74"/>
          <p:cNvCxnSpPr>
            <a:cxnSpLocks noChangeShapeType="1"/>
            <a:stCxn id="62" idx="2"/>
            <a:endCxn id="72" idx="0"/>
          </p:cNvCxnSpPr>
          <p:nvPr/>
        </p:nvCxnSpPr>
        <p:spPr bwMode="auto">
          <a:xfrm rot="5400000">
            <a:off x="1982788" y="3876675"/>
            <a:ext cx="392112" cy="1588"/>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6040" name="Straight Connector 75"/>
          <p:cNvCxnSpPr>
            <a:cxnSpLocks noChangeShapeType="1"/>
            <a:stCxn id="57" idx="2"/>
            <a:endCxn id="73" idx="0"/>
          </p:cNvCxnSpPr>
          <p:nvPr/>
        </p:nvCxnSpPr>
        <p:spPr bwMode="auto">
          <a:xfrm rot="5400000">
            <a:off x="3340101" y="3876675"/>
            <a:ext cx="392112" cy="1587"/>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6041" name="Straight Connector 76"/>
          <p:cNvCxnSpPr>
            <a:cxnSpLocks noChangeShapeType="1"/>
            <a:stCxn id="64" idx="2"/>
            <a:endCxn id="74" idx="0"/>
          </p:cNvCxnSpPr>
          <p:nvPr/>
        </p:nvCxnSpPr>
        <p:spPr bwMode="auto">
          <a:xfrm rot="5400000">
            <a:off x="7269163" y="3876675"/>
            <a:ext cx="392112" cy="1588"/>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6042" name="Connettore 1 3"/>
          <p:cNvCxnSpPr>
            <a:cxnSpLocks noChangeShapeType="1"/>
          </p:cNvCxnSpPr>
          <p:nvPr/>
        </p:nvCxnSpPr>
        <p:spPr bwMode="auto">
          <a:xfrm>
            <a:off x="357188" y="5392738"/>
            <a:ext cx="83581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31" name="CasellaDiTesto 5"/>
          <p:cNvSpPr txBox="1"/>
          <p:nvPr/>
        </p:nvSpPr>
        <p:spPr bwMode="auto">
          <a:xfrm>
            <a:off x="285750" y="4976813"/>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32"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Tree>
    <p:extLst>
      <p:ext uri="{BB962C8B-B14F-4D97-AF65-F5344CB8AC3E}">
        <p14:creationId xmlns:p14="http://schemas.microsoft.com/office/powerpoint/2010/main" val="4106849138"/>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itle 1"/>
          <p:cNvSpPr>
            <a:spLocks noGrp="1"/>
          </p:cNvSpPr>
          <p:nvPr>
            <p:ph type="title"/>
          </p:nvPr>
        </p:nvSpPr>
        <p:spPr/>
        <p:txBody>
          <a:bodyPr/>
          <a:lstStyle/>
          <a:p>
            <a:pPr eaLnBrk="1" hangingPunct="1"/>
            <a:endParaRPr lang="en-US" altLang="en-US"/>
          </a:p>
        </p:txBody>
      </p:sp>
      <p:sp>
        <p:nvSpPr>
          <p:cNvPr id="87043" name="Content Placeholder 2"/>
          <p:cNvSpPr>
            <a:spLocks noGrp="1"/>
          </p:cNvSpPr>
          <p:nvPr>
            <p:ph idx="1"/>
          </p:nvPr>
        </p:nvSpPr>
        <p:spPr/>
        <p:txBody>
          <a:bodyPr/>
          <a:lstStyle/>
          <a:p>
            <a:pPr eaLnBrk="1" hangingPunct="1"/>
            <a:endParaRPr lang="en-US" altLang="en-US"/>
          </a:p>
        </p:txBody>
      </p:sp>
      <p:sp>
        <p:nvSpPr>
          <p:cNvPr id="12292"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229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5784E64-5567-4830-88A2-26E6C3D63FBC}"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56" name="Ovale 7"/>
          <p:cNvSpPr/>
          <p:nvPr/>
        </p:nvSpPr>
        <p:spPr bwMode="auto">
          <a:xfrm>
            <a:off x="4929188" y="1946275"/>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57" name="Documento 17"/>
          <p:cNvSpPr/>
          <p:nvPr/>
        </p:nvSpPr>
        <p:spPr bwMode="auto">
          <a:xfrm>
            <a:off x="2928938" y="2946400"/>
            <a:ext cx="1214437" cy="78581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7048" name="Connettore 1 21"/>
          <p:cNvCxnSpPr>
            <a:cxnSpLocks noChangeShapeType="1"/>
            <a:stCxn id="56" idx="3"/>
            <a:endCxn id="73" idx="7"/>
          </p:cNvCxnSpPr>
          <p:nvPr/>
        </p:nvCxnSpPr>
        <p:spPr bwMode="auto">
          <a:xfrm rot="5400000">
            <a:off x="3527425" y="2670176"/>
            <a:ext cx="1722437" cy="1249362"/>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59" name="Figura a mano libera 31"/>
          <p:cNvSpPr/>
          <p:nvPr/>
        </p:nvSpPr>
        <p:spPr bwMode="auto">
          <a:xfrm>
            <a:off x="3027363" y="3116263"/>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0" name="Figura a mano libera 36"/>
          <p:cNvSpPr/>
          <p:nvPr/>
        </p:nvSpPr>
        <p:spPr bwMode="auto">
          <a:xfrm>
            <a:off x="4857750" y="1090613"/>
            <a:ext cx="1044575" cy="6238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2" name="Documento 50"/>
          <p:cNvSpPr/>
          <p:nvPr/>
        </p:nvSpPr>
        <p:spPr bwMode="auto">
          <a:xfrm>
            <a:off x="1571625" y="2946400"/>
            <a:ext cx="1214438" cy="78581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7052" name="Connettore 1 51"/>
          <p:cNvCxnSpPr>
            <a:cxnSpLocks noChangeShapeType="1"/>
            <a:stCxn id="56" idx="2"/>
            <a:endCxn id="72" idx="7"/>
          </p:cNvCxnSpPr>
          <p:nvPr/>
        </p:nvCxnSpPr>
        <p:spPr bwMode="auto">
          <a:xfrm rot="10800000" flipV="1">
            <a:off x="2406650" y="2232025"/>
            <a:ext cx="2522538" cy="1924050"/>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64" name="Documento 53"/>
          <p:cNvSpPr/>
          <p:nvPr/>
        </p:nvSpPr>
        <p:spPr bwMode="auto">
          <a:xfrm>
            <a:off x="6858000" y="2946400"/>
            <a:ext cx="1214438" cy="785813"/>
          </a:xfrm>
          <a:prstGeom prst="flowChartDocument">
            <a:avLst/>
          </a:prstGeom>
          <a:noFill/>
          <a:ln w="12700" cap="flat" cmpd="sng"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7054" name="Connettore 1 54"/>
          <p:cNvCxnSpPr>
            <a:cxnSpLocks noChangeShapeType="1"/>
            <a:stCxn id="56" idx="5"/>
            <a:endCxn id="74" idx="1"/>
          </p:cNvCxnSpPr>
          <p:nvPr/>
        </p:nvCxnSpPr>
        <p:spPr bwMode="auto">
          <a:xfrm rot="16200000" flipH="1">
            <a:off x="5465763" y="2384425"/>
            <a:ext cx="1722437" cy="1820863"/>
          </a:xfrm>
          <a:prstGeom prst="line">
            <a:avLst/>
          </a:prstGeom>
          <a:noFill/>
          <a:ln w="15875" algn="ctr">
            <a:solidFill>
              <a:srgbClr val="000000"/>
            </a:solidFill>
            <a:prstDash val="dash"/>
            <a:round/>
            <a:headEnd/>
            <a:tailEnd/>
          </a:ln>
          <a:extLst>
            <a:ext uri="{909E8E84-426E-40DD-AFC4-6F175D3DCCD1}">
              <a14:hiddenFill xmlns:a14="http://schemas.microsoft.com/office/drawing/2010/main">
                <a:noFill/>
              </a14:hiddenFill>
            </a:ext>
          </a:extLst>
        </p:spPr>
      </p:cxnSp>
      <p:sp>
        <p:nvSpPr>
          <p:cNvPr id="66" name="Figura a mano libera 61"/>
          <p:cNvSpPr/>
          <p:nvPr/>
        </p:nvSpPr>
        <p:spPr bwMode="auto">
          <a:xfrm>
            <a:off x="1658938" y="2992438"/>
            <a:ext cx="1093787" cy="63976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7" name="Rettangolo arrotondato 66"/>
          <p:cNvSpPr/>
          <p:nvPr/>
        </p:nvSpPr>
        <p:spPr bwMode="auto">
          <a:xfrm>
            <a:off x="1428750" y="2857500"/>
            <a:ext cx="6786563" cy="100012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0" name="CasellaDiTesto 15"/>
          <p:cNvSpPr txBox="1"/>
          <p:nvPr/>
        </p:nvSpPr>
        <p:spPr bwMode="auto">
          <a:xfrm>
            <a:off x="820738" y="3143250"/>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FBL</a:t>
            </a:r>
          </a:p>
        </p:txBody>
      </p:sp>
      <p:sp>
        <p:nvSpPr>
          <p:cNvPr id="72" name="Ovale 21"/>
          <p:cNvSpPr/>
          <p:nvPr/>
        </p:nvSpPr>
        <p:spPr bwMode="auto">
          <a:xfrm>
            <a:off x="1857375" y="4071938"/>
            <a:ext cx="642938"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73" name="Ovale 22"/>
          <p:cNvSpPr/>
          <p:nvPr/>
        </p:nvSpPr>
        <p:spPr bwMode="auto">
          <a:xfrm>
            <a:off x="3214688" y="4071938"/>
            <a:ext cx="642937"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74" name="Ovale 23"/>
          <p:cNvSpPr/>
          <p:nvPr/>
        </p:nvSpPr>
        <p:spPr bwMode="auto">
          <a:xfrm>
            <a:off x="7143750" y="4071938"/>
            <a:ext cx="642938" cy="571500"/>
          </a:xfrm>
          <a:prstGeom prst="ellipse">
            <a:avLst/>
          </a:prstGeom>
          <a:noFill/>
          <a:ln w="38100" cap="flat" cmpd="dbl" algn="ctr">
            <a:solidFill>
              <a:sysClr val="windowText" lastClr="000000"/>
            </a:solidFill>
            <a:prstDash val="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87061" name="Straight Connector 74"/>
          <p:cNvCxnSpPr>
            <a:cxnSpLocks noChangeShapeType="1"/>
            <a:stCxn id="62" idx="2"/>
            <a:endCxn id="72" idx="0"/>
          </p:cNvCxnSpPr>
          <p:nvPr/>
        </p:nvCxnSpPr>
        <p:spPr bwMode="auto">
          <a:xfrm rot="5400000">
            <a:off x="1982788" y="3876675"/>
            <a:ext cx="392112" cy="1588"/>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7062" name="Straight Connector 75"/>
          <p:cNvCxnSpPr>
            <a:cxnSpLocks noChangeShapeType="1"/>
            <a:stCxn id="57" idx="2"/>
            <a:endCxn id="73" idx="0"/>
          </p:cNvCxnSpPr>
          <p:nvPr/>
        </p:nvCxnSpPr>
        <p:spPr bwMode="auto">
          <a:xfrm rot="5400000">
            <a:off x="3340101" y="3876675"/>
            <a:ext cx="392112" cy="1587"/>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7063" name="Straight Connector 76"/>
          <p:cNvCxnSpPr>
            <a:cxnSpLocks noChangeShapeType="1"/>
            <a:stCxn id="64" idx="2"/>
            <a:endCxn id="74" idx="0"/>
          </p:cNvCxnSpPr>
          <p:nvPr/>
        </p:nvCxnSpPr>
        <p:spPr bwMode="auto">
          <a:xfrm rot="5400000">
            <a:off x="7269163" y="3876675"/>
            <a:ext cx="392112" cy="1588"/>
          </a:xfrm>
          <a:prstGeom prst="line">
            <a:avLst/>
          </a:prstGeom>
          <a:noFill/>
          <a:ln w="38100" cmpd="dbl" algn="ctr">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87064" name="Connettore 1 3"/>
          <p:cNvCxnSpPr>
            <a:cxnSpLocks noChangeShapeType="1"/>
          </p:cNvCxnSpPr>
          <p:nvPr/>
        </p:nvCxnSpPr>
        <p:spPr bwMode="auto">
          <a:xfrm>
            <a:off x="357188" y="5392738"/>
            <a:ext cx="83581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31" name="CasellaDiTesto 5"/>
          <p:cNvSpPr txBox="1"/>
          <p:nvPr/>
        </p:nvSpPr>
        <p:spPr bwMode="auto">
          <a:xfrm>
            <a:off x="285750" y="4976813"/>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32"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Tree>
    <p:extLst>
      <p:ext uri="{BB962C8B-B14F-4D97-AF65-F5344CB8AC3E}">
        <p14:creationId xmlns:p14="http://schemas.microsoft.com/office/powerpoint/2010/main" val="14607856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6" presetClass="path" presetSubtype="0" accel="50000" decel="50000" fill="hold" nodeType="withEffect">
                                  <p:stCondLst>
                                    <p:cond delay="0"/>
                                  </p:stCondLst>
                                  <p:childTnLst>
                                    <p:animMotion origin="layout" path="M 1.94444E-6 1.85185E-6 L 1.94444E-6 0.13657 C 1.94444E-6 0.19791 0.06267 0.27338 0.11389 0.27338 L 0.2283 0.27338 " pathEditMode="relative" rAng="0" ptsTypes="FfFF">
                                      <p:cBhvr>
                                        <p:cTn id="6" dur="2000" fill="hold"/>
                                        <p:tgtEl>
                                          <p:spTgt spid="60"/>
                                        </p:tgtEl>
                                        <p:attrNameLst>
                                          <p:attrName>ppt_x</p:attrName>
                                          <p:attrName>ppt_y</p:attrName>
                                        </p:attrNameLst>
                                      </p:cBhvr>
                                      <p:rCtr x="11406" y="136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itle 1"/>
          <p:cNvSpPr>
            <a:spLocks noGrp="1"/>
          </p:cNvSpPr>
          <p:nvPr>
            <p:ph type="title"/>
          </p:nvPr>
        </p:nvSpPr>
        <p:spPr>
          <a:xfrm>
            <a:off x="457200" y="1223963"/>
            <a:ext cx="8229600" cy="1066800"/>
          </a:xfrm>
        </p:spPr>
        <p:txBody>
          <a:bodyPr/>
          <a:lstStyle/>
          <a:p>
            <a:pPr eaLnBrk="1" hangingPunct="1"/>
            <a:endParaRPr lang="en-US" altLang="en-US"/>
          </a:p>
        </p:txBody>
      </p:sp>
      <p:sp>
        <p:nvSpPr>
          <p:cNvPr id="88067" name="Content Placeholder 2"/>
          <p:cNvSpPr>
            <a:spLocks noGrp="1"/>
          </p:cNvSpPr>
          <p:nvPr>
            <p:ph idx="1"/>
          </p:nvPr>
        </p:nvSpPr>
        <p:spPr/>
        <p:txBody>
          <a:bodyPr/>
          <a:lstStyle/>
          <a:p>
            <a:pPr eaLnBrk="1" hangingPunct="1"/>
            <a:endParaRPr lang="en-US" altLang="en-US"/>
          </a:p>
        </p:txBody>
      </p:sp>
      <p:sp>
        <p:nvSpPr>
          <p:cNvPr id="14340"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4341"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1A572B-3373-40BC-9973-592F8634EF7F}"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cxnSp>
        <p:nvCxnSpPr>
          <p:cNvPr id="88070" name="Connettore 1 3"/>
          <p:cNvCxnSpPr>
            <a:cxnSpLocks noChangeShapeType="1"/>
          </p:cNvCxnSpPr>
          <p:nvPr/>
        </p:nvCxnSpPr>
        <p:spPr bwMode="auto">
          <a:xfrm>
            <a:off x="357188" y="5392738"/>
            <a:ext cx="83581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48" name="Ovale 4"/>
          <p:cNvSpPr/>
          <p:nvPr/>
        </p:nvSpPr>
        <p:spPr bwMode="auto">
          <a:xfrm>
            <a:off x="4643438" y="866775"/>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49" name="Documento 8"/>
          <p:cNvSpPr/>
          <p:nvPr/>
        </p:nvSpPr>
        <p:spPr bwMode="auto">
          <a:xfrm>
            <a:off x="2714625" y="1668463"/>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8073" name="Connettore 1 9"/>
          <p:cNvCxnSpPr>
            <a:cxnSpLocks noChangeShapeType="1"/>
            <a:stCxn id="48" idx="3"/>
            <a:endCxn id="57" idx="7"/>
          </p:cNvCxnSpPr>
          <p:nvPr/>
        </p:nvCxnSpPr>
        <p:spPr bwMode="auto">
          <a:xfrm rot="5400000">
            <a:off x="3590132" y="1313656"/>
            <a:ext cx="1096962" cy="117792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1" name="Figura a mano libera 11"/>
          <p:cNvSpPr/>
          <p:nvPr/>
        </p:nvSpPr>
        <p:spPr bwMode="auto">
          <a:xfrm>
            <a:off x="5456238" y="393858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52" name="Documento 12"/>
          <p:cNvSpPr/>
          <p:nvPr/>
        </p:nvSpPr>
        <p:spPr bwMode="auto">
          <a:xfrm>
            <a:off x="1357313" y="1668463"/>
            <a:ext cx="1214437"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8076" name="Connettore 1 13"/>
          <p:cNvCxnSpPr>
            <a:cxnSpLocks noChangeShapeType="1"/>
            <a:stCxn id="48" idx="2"/>
            <a:endCxn id="56" idx="7"/>
          </p:cNvCxnSpPr>
          <p:nvPr/>
        </p:nvCxnSpPr>
        <p:spPr bwMode="auto">
          <a:xfrm rot="10800000" flipV="1">
            <a:off x="2192338" y="1152525"/>
            <a:ext cx="2451100" cy="129857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4" name="Documento 14"/>
          <p:cNvSpPr/>
          <p:nvPr/>
        </p:nvSpPr>
        <p:spPr bwMode="auto">
          <a:xfrm>
            <a:off x="6286500" y="1668463"/>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8078" name="Connettore 1 15"/>
          <p:cNvCxnSpPr>
            <a:cxnSpLocks noChangeShapeType="1"/>
            <a:stCxn id="48" idx="5"/>
            <a:endCxn id="58" idx="1"/>
          </p:cNvCxnSpPr>
          <p:nvPr/>
        </p:nvCxnSpPr>
        <p:spPr bwMode="auto">
          <a:xfrm rot="16200000" flipH="1">
            <a:off x="5350669" y="1134269"/>
            <a:ext cx="1095375" cy="15351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6" name="Ovale 21"/>
          <p:cNvSpPr/>
          <p:nvPr/>
        </p:nvSpPr>
        <p:spPr bwMode="auto">
          <a:xfrm>
            <a:off x="1643063" y="2366963"/>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57" name="Ovale 22"/>
          <p:cNvSpPr/>
          <p:nvPr/>
        </p:nvSpPr>
        <p:spPr bwMode="auto">
          <a:xfrm>
            <a:off x="3000375" y="236696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58" name="Ovale 23"/>
          <p:cNvSpPr/>
          <p:nvPr/>
        </p:nvSpPr>
        <p:spPr bwMode="auto">
          <a:xfrm>
            <a:off x="6572250" y="2366963"/>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59" name="Figura a mano libera 24"/>
          <p:cNvSpPr/>
          <p:nvPr/>
        </p:nvSpPr>
        <p:spPr bwMode="auto">
          <a:xfrm>
            <a:off x="6357938" y="165258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0" name="Documento 25"/>
          <p:cNvSpPr/>
          <p:nvPr/>
        </p:nvSpPr>
        <p:spPr bwMode="auto">
          <a:xfrm>
            <a:off x="7215188" y="3670300"/>
            <a:ext cx="1214437" cy="98266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8084" name="Connettore 1 29"/>
          <p:cNvCxnSpPr>
            <a:cxnSpLocks noChangeShapeType="1"/>
            <a:stCxn id="57" idx="4"/>
            <a:endCxn id="83" idx="0"/>
          </p:cNvCxnSpPr>
          <p:nvPr/>
        </p:nvCxnSpPr>
        <p:spPr bwMode="auto">
          <a:xfrm>
            <a:off x="3322638" y="2938463"/>
            <a:ext cx="0" cy="2671762"/>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88085" name="Connettore 1 30"/>
          <p:cNvCxnSpPr>
            <a:cxnSpLocks noChangeShapeType="1"/>
            <a:stCxn id="56" idx="4"/>
            <a:endCxn id="84" idx="0"/>
          </p:cNvCxnSpPr>
          <p:nvPr/>
        </p:nvCxnSpPr>
        <p:spPr bwMode="auto">
          <a:xfrm>
            <a:off x="1965325" y="2938463"/>
            <a:ext cx="0" cy="2671762"/>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88086" name="Connettore 1 31"/>
          <p:cNvCxnSpPr>
            <a:cxnSpLocks noChangeShapeType="1"/>
            <a:stCxn id="71" idx="4"/>
            <a:endCxn id="60" idx="0"/>
          </p:cNvCxnSpPr>
          <p:nvPr/>
        </p:nvCxnSpPr>
        <p:spPr bwMode="auto">
          <a:xfrm rot="5400000">
            <a:off x="7705725" y="3554413"/>
            <a:ext cx="233363"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64" name="Rettangolo arrotondato 33"/>
          <p:cNvSpPr/>
          <p:nvPr/>
        </p:nvSpPr>
        <p:spPr bwMode="auto">
          <a:xfrm>
            <a:off x="1214438" y="1581150"/>
            <a:ext cx="7358062" cy="642938"/>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5" name="Rettangolo arrotondato 34"/>
          <p:cNvSpPr/>
          <p:nvPr/>
        </p:nvSpPr>
        <p:spPr bwMode="auto">
          <a:xfrm>
            <a:off x="1214438" y="3509963"/>
            <a:ext cx="7358062" cy="1214437"/>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6" name="CasellaDiTesto 15"/>
          <p:cNvSpPr txBox="1"/>
          <p:nvPr/>
        </p:nvSpPr>
        <p:spPr bwMode="auto">
          <a:xfrm>
            <a:off x="663575" y="1652588"/>
            <a:ext cx="5508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FBL</a:t>
            </a:r>
          </a:p>
        </p:txBody>
      </p:sp>
      <p:sp>
        <p:nvSpPr>
          <p:cNvPr id="67" name="CasellaDiTesto 15"/>
          <p:cNvSpPr txBox="1"/>
          <p:nvPr/>
        </p:nvSpPr>
        <p:spPr bwMode="auto">
          <a:xfrm>
            <a:off x="676275" y="3925888"/>
            <a:ext cx="538163" cy="401637"/>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LBL</a:t>
            </a:r>
          </a:p>
        </p:txBody>
      </p:sp>
      <p:cxnSp>
        <p:nvCxnSpPr>
          <p:cNvPr id="88091" name="Straight Connector 67"/>
          <p:cNvCxnSpPr>
            <a:cxnSpLocks noChangeShapeType="1"/>
            <a:stCxn id="52" idx="2"/>
            <a:endCxn id="56" idx="0"/>
          </p:cNvCxnSpPr>
          <p:nvPr/>
        </p:nvCxnSpPr>
        <p:spPr bwMode="auto">
          <a:xfrm rot="5400000">
            <a:off x="1815307" y="2218531"/>
            <a:ext cx="29845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88092" name="Straight Connector 68"/>
          <p:cNvCxnSpPr>
            <a:cxnSpLocks noChangeShapeType="1"/>
            <a:stCxn id="49" idx="2"/>
            <a:endCxn id="57" idx="0"/>
          </p:cNvCxnSpPr>
          <p:nvPr/>
        </p:nvCxnSpPr>
        <p:spPr bwMode="auto">
          <a:xfrm rot="5400000">
            <a:off x="3164681" y="2210594"/>
            <a:ext cx="3143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88093" name="Straight Connector 69"/>
          <p:cNvCxnSpPr>
            <a:cxnSpLocks noChangeShapeType="1"/>
            <a:stCxn id="54" idx="2"/>
            <a:endCxn id="58" idx="0"/>
          </p:cNvCxnSpPr>
          <p:nvPr/>
        </p:nvCxnSpPr>
        <p:spPr bwMode="auto">
          <a:xfrm rot="5400000">
            <a:off x="6745287" y="2217738"/>
            <a:ext cx="296863"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1" name="Ovale 39"/>
          <p:cNvSpPr/>
          <p:nvPr/>
        </p:nvSpPr>
        <p:spPr bwMode="auto">
          <a:xfrm>
            <a:off x="7500938" y="286702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sp>
        <p:nvSpPr>
          <p:cNvPr id="72" name="Ovale 40"/>
          <p:cNvSpPr/>
          <p:nvPr/>
        </p:nvSpPr>
        <p:spPr bwMode="auto">
          <a:xfrm>
            <a:off x="5643563" y="286702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88096" name="Connettore 1 45"/>
          <p:cNvCxnSpPr>
            <a:cxnSpLocks noChangeShapeType="1"/>
            <a:stCxn id="72" idx="7"/>
            <a:endCxn id="58" idx="2"/>
          </p:cNvCxnSpPr>
          <p:nvPr/>
        </p:nvCxnSpPr>
        <p:spPr bwMode="auto">
          <a:xfrm rot="5400000" flipH="1" flipV="1">
            <a:off x="6234113" y="2611438"/>
            <a:ext cx="296862" cy="37941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88097" name="Connettore 1 49"/>
          <p:cNvCxnSpPr>
            <a:cxnSpLocks noChangeShapeType="1"/>
            <a:stCxn id="58" idx="6"/>
            <a:endCxn id="71" idx="1"/>
          </p:cNvCxnSpPr>
          <p:nvPr/>
        </p:nvCxnSpPr>
        <p:spPr bwMode="auto">
          <a:xfrm>
            <a:off x="7215188" y="2652713"/>
            <a:ext cx="379412" cy="29686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75" name="Figura a mano libera 53"/>
          <p:cNvSpPr/>
          <p:nvPr/>
        </p:nvSpPr>
        <p:spPr bwMode="auto">
          <a:xfrm>
            <a:off x="5456238" y="365283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6" name="Figura a mano libera 54"/>
          <p:cNvSpPr/>
          <p:nvPr/>
        </p:nvSpPr>
        <p:spPr bwMode="auto">
          <a:xfrm>
            <a:off x="7337425" y="3690938"/>
            <a:ext cx="1044575" cy="5000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7" name="Documento 55"/>
          <p:cNvSpPr/>
          <p:nvPr/>
        </p:nvSpPr>
        <p:spPr bwMode="auto">
          <a:xfrm>
            <a:off x="5357813" y="3652838"/>
            <a:ext cx="1214437" cy="982662"/>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8101" name="Connettore 1 56"/>
          <p:cNvCxnSpPr>
            <a:cxnSpLocks noChangeShapeType="1"/>
            <a:stCxn id="72" idx="4"/>
            <a:endCxn id="77" idx="0"/>
          </p:cNvCxnSpPr>
          <p:nvPr/>
        </p:nvCxnSpPr>
        <p:spPr bwMode="auto">
          <a:xfrm rot="5400000">
            <a:off x="5857082" y="3545681"/>
            <a:ext cx="21590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9" name="CasellaDiTesto 5"/>
          <p:cNvSpPr txBox="1"/>
          <p:nvPr/>
        </p:nvSpPr>
        <p:spPr bwMode="auto">
          <a:xfrm>
            <a:off x="285750" y="4976813"/>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80"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
        <p:nvSpPr>
          <p:cNvPr id="81" name="Figura a mano libera 52"/>
          <p:cNvSpPr/>
          <p:nvPr/>
        </p:nvSpPr>
        <p:spPr bwMode="auto">
          <a:xfrm>
            <a:off x="2813050" y="5681663"/>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2" name="Figura a mano libera 57"/>
          <p:cNvSpPr/>
          <p:nvPr/>
        </p:nvSpPr>
        <p:spPr bwMode="auto">
          <a:xfrm>
            <a:off x="1428750" y="5681663"/>
            <a:ext cx="1093788" cy="407987"/>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Angolo ripiegato 58"/>
          <p:cNvSpPr/>
          <p:nvPr/>
        </p:nvSpPr>
        <p:spPr bwMode="auto">
          <a:xfrm>
            <a:off x="2714625" y="5610225"/>
            <a:ext cx="1214438"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84" name="Angolo ripiegato 59"/>
          <p:cNvSpPr/>
          <p:nvPr/>
        </p:nvSpPr>
        <p:spPr bwMode="auto">
          <a:xfrm>
            <a:off x="1357313" y="5610225"/>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Tree>
    <p:extLst>
      <p:ext uri="{BB962C8B-B14F-4D97-AF65-F5344CB8AC3E}">
        <p14:creationId xmlns:p14="http://schemas.microsoft.com/office/powerpoint/2010/main" val="1534404336"/>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Title 1"/>
          <p:cNvSpPr>
            <a:spLocks noGrp="1"/>
          </p:cNvSpPr>
          <p:nvPr>
            <p:ph type="title"/>
          </p:nvPr>
        </p:nvSpPr>
        <p:spPr>
          <a:xfrm>
            <a:off x="457200" y="1223963"/>
            <a:ext cx="8229600" cy="1066800"/>
          </a:xfrm>
        </p:spPr>
        <p:txBody>
          <a:bodyPr/>
          <a:lstStyle/>
          <a:p>
            <a:pPr eaLnBrk="1" hangingPunct="1"/>
            <a:endParaRPr lang="en-US" altLang="en-US"/>
          </a:p>
        </p:txBody>
      </p:sp>
      <p:sp>
        <p:nvSpPr>
          <p:cNvPr id="89091" name="Content Placeholder 2"/>
          <p:cNvSpPr>
            <a:spLocks noGrp="1"/>
          </p:cNvSpPr>
          <p:nvPr>
            <p:ph idx="1"/>
          </p:nvPr>
        </p:nvSpPr>
        <p:spPr/>
        <p:txBody>
          <a:bodyPr/>
          <a:lstStyle/>
          <a:p>
            <a:pPr eaLnBrk="1" hangingPunct="1"/>
            <a:endParaRPr lang="en-US" altLang="en-US"/>
          </a:p>
        </p:txBody>
      </p:sp>
      <p:sp>
        <p:nvSpPr>
          <p:cNvPr id="14340"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4341"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EEFB3E2-86DF-4616-9BE3-B4C7B7B40EC1}"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cxnSp>
        <p:nvCxnSpPr>
          <p:cNvPr id="89094" name="Connettore 1 3"/>
          <p:cNvCxnSpPr>
            <a:cxnSpLocks noChangeShapeType="1"/>
          </p:cNvCxnSpPr>
          <p:nvPr/>
        </p:nvCxnSpPr>
        <p:spPr bwMode="auto">
          <a:xfrm>
            <a:off x="357188" y="5392738"/>
            <a:ext cx="83581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48" name="Ovale 4"/>
          <p:cNvSpPr/>
          <p:nvPr/>
        </p:nvSpPr>
        <p:spPr bwMode="auto">
          <a:xfrm>
            <a:off x="4643438" y="866775"/>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49" name="Documento 8"/>
          <p:cNvSpPr/>
          <p:nvPr/>
        </p:nvSpPr>
        <p:spPr bwMode="auto">
          <a:xfrm>
            <a:off x="2714625" y="1668463"/>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9097" name="Connettore 1 9"/>
          <p:cNvCxnSpPr>
            <a:cxnSpLocks noChangeShapeType="1"/>
            <a:stCxn id="48" idx="3"/>
            <a:endCxn id="57" idx="7"/>
          </p:cNvCxnSpPr>
          <p:nvPr/>
        </p:nvCxnSpPr>
        <p:spPr bwMode="auto">
          <a:xfrm rot="5400000">
            <a:off x="3590132" y="1313656"/>
            <a:ext cx="1096962" cy="117792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1" name="Figura a mano libera 11"/>
          <p:cNvSpPr/>
          <p:nvPr/>
        </p:nvSpPr>
        <p:spPr bwMode="auto">
          <a:xfrm>
            <a:off x="5456238" y="393858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52" name="Documento 12"/>
          <p:cNvSpPr/>
          <p:nvPr/>
        </p:nvSpPr>
        <p:spPr bwMode="auto">
          <a:xfrm>
            <a:off x="1357313" y="1668463"/>
            <a:ext cx="1214437"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9100" name="Connettore 1 13"/>
          <p:cNvCxnSpPr>
            <a:cxnSpLocks noChangeShapeType="1"/>
            <a:stCxn id="48" idx="2"/>
            <a:endCxn id="56" idx="7"/>
          </p:cNvCxnSpPr>
          <p:nvPr/>
        </p:nvCxnSpPr>
        <p:spPr bwMode="auto">
          <a:xfrm rot="10800000" flipV="1">
            <a:off x="2192338" y="1152525"/>
            <a:ext cx="2451100" cy="129857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4" name="Documento 14"/>
          <p:cNvSpPr/>
          <p:nvPr/>
        </p:nvSpPr>
        <p:spPr bwMode="auto">
          <a:xfrm>
            <a:off x="6286500" y="1668463"/>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9102" name="Connettore 1 15"/>
          <p:cNvCxnSpPr>
            <a:cxnSpLocks noChangeShapeType="1"/>
            <a:stCxn id="48" idx="5"/>
            <a:endCxn id="58" idx="1"/>
          </p:cNvCxnSpPr>
          <p:nvPr/>
        </p:nvCxnSpPr>
        <p:spPr bwMode="auto">
          <a:xfrm rot="16200000" flipH="1">
            <a:off x="5350669" y="1134269"/>
            <a:ext cx="1095375" cy="15351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6" name="Ovale 21"/>
          <p:cNvSpPr/>
          <p:nvPr/>
        </p:nvSpPr>
        <p:spPr bwMode="auto">
          <a:xfrm>
            <a:off x="1643063" y="2366963"/>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57" name="Ovale 22"/>
          <p:cNvSpPr/>
          <p:nvPr/>
        </p:nvSpPr>
        <p:spPr bwMode="auto">
          <a:xfrm>
            <a:off x="3000375" y="236696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58" name="Ovale 23"/>
          <p:cNvSpPr/>
          <p:nvPr/>
        </p:nvSpPr>
        <p:spPr bwMode="auto">
          <a:xfrm>
            <a:off x="6572250" y="2366963"/>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59" name="Figura a mano libera 24"/>
          <p:cNvSpPr/>
          <p:nvPr/>
        </p:nvSpPr>
        <p:spPr bwMode="auto">
          <a:xfrm>
            <a:off x="6357938" y="165258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0" name="Documento 25"/>
          <p:cNvSpPr/>
          <p:nvPr/>
        </p:nvSpPr>
        <p:spPr bwMode="auto">
          <a:xfrm>
            <a:off x="7215188" y="3670300"/>
            <a:ext cx="1214437" cy="98266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9108" name="Connettore 1 29"/>
          <p:cNvCxnSpPr>
            <a:cxnSpLocks noChangeShapeType="1"/>
            <a:stCxn id="57" idx="4"/>
            <a:endCxn id="83" idx="0"/>
          </p:cNvCxnSpPr>
          <p:nvPr/>
        </p:nvCxnSpPr>
        <p:spPr bwMode="auto">
          <a:xfrm>
            <a:off x="3322638" y="2938463"/>
            <a:ext cx="0" cy="2671762"/>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89109" name="Connettore 1 30"/>
          <p:cNvCxnSpPr>
            <a:cxnSpLocks noChangeShapeType="1"/>
            <a:stCxn id="56" idx="4"/>
            <a:endCxn id="84" idx="0"/>
          </p:cNvCxnSpPr>
          <p:nvPr/>
        </p:nvCxnSpPr>
        <p:spPr bwMode="auto">
          <a:xfrm>
            <a:off x="1965325" y="2938463"/>
            <a:ext cx="0" cy="2671762"/>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89110" name="Connettore 1 31"/>
          <p:cNvCxnSpPr>
            <a:cxnSpLocks noChangeShapeType="1"/>
            <a:stCxn id="71" idx="4"/>
            <a:endCxn id="60" idx="0"/>
          </p:cNvCxnSpPr>
          <p:nvPr/>
        </p:nvCxnSpPr>
        <p:spPr bwMode="auto">
          <a:xfrm rot="5400000">
            <a:off x="7705725" y="3554413"/>
            <a:ext cx="233363"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64" name="Rettangolo arrotondato 33"/>
          <p:cNvSpPr/>
          <p:nvPr/>
        </p:nvSpPr>
        <p:spPr bwMode="auto">
          <a:xfrm>
            <a:off x="1214438" y="1581150"/>
            <a:ext cx="7358062" cy="642938"/>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5" name="Rettangolo arrotondato 34"/>
          <p:cNvSpPr/>
          <p:nvPr/>
        </p:nvSpPr>
        <p:spPr bwMode="auto">
          <a:xfrm>
            <a:off x="1214438" y="3509963"/>
            <a:ext cx="7358062" cy="1214437"/>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6" name="CasellaDiTesto 15"/>
          <p:cNvSpPr txBox="1"/>
          <p:nvPr/>
        </p:nvSpPr>
        <p:spPr bwMode="auto">
          <a:xfrm>
            <a:off x="663575" y="1652588"/>
            <a:ext cx="5508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FBL</a:t>
            </a:r>
          </a:p>
        </p:txBody>
      </p:sp>
      <p:sp>
        <p:nvSpPr>
          <p:cNvPr id="67" name="CasellaDiTesto 15"/>
          <p:cNvSpPr txBox="1"/>
          <p:nvPr/>
        </p:nvSpPr>
        <p:spPr bwMode="auto">
          <a:xfrm>
            <a:off x="676275" y="3925888"/>
            <a:ext cx="538163" cy="401637"/>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LBL</a:t>
            </a:r>
          </a:p>
        </p:txBody>
      </p:sp>
      <p:cxnSp>
        <p:nvCxnSpPr>
          <p:cNvPr id="89115" name="Straight Connector 67"/>
          <p:cNvCxnSpPr>
            <a:cxnSpLocks noChangeShapeType="1"/>
            <a:stCxn id="52" idx="2"/>
            <a:endCxn id="56" idx="0"/>
          </p:cNvCxnSpPr>
          <p:nvPr/>
        </p:nvCxnSpPr>
        <p:spPr bwMode="auto">
          <a:xfrm rot="5400000">
            <a:off x="1815307" y="2218531"/>
            <a:ext cx="29845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89116" name="Straight Connector 68"/>
          <p:cNvCxnSpPr>
            <a:cxnSpLocks noChangeShapeType="1"/>
            <a:stCxn id="49" idx="2"/>
            <a:endCxn id="57" idx="0"/>
          </p:cNvCxnSpPr>
          <p:nvPr/>
        </p:nvCxnSpPr>
        <p:spPr bwMode="auto">
          <a:xfrm rot="5400000">
            <a:off x="3164681" y="2210594"/>
            <a:ext cx="3143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89117" name="Straight Connector 69"/>
          <p:cNvCxnSpPr>
            <a:cxnSpLocks noChangeShapeType="1"/>
            <a:stCxn id="54" idx="2"/>
            <a:endCxn id="58" idx="0"/>
          </p:cNvCxnSpPr>
          <p:nvPr/>
        </p:nvCxnSpPr>
        <p:spPr bwMode="auto">
          <a:xfrm rot="5400000">
            <a:off x="6745287" y="2217738"/>
            <a:ext cx="296863"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1" name="Ovale 39"/>
          <p:cNvSpPr/>
          <p:nvPr/>
        </p:nvSpPr>
        <p:spPr bwMode="auto">
          <a:xfrm>
            <a:off x="7500938" y="286702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sp>
        <p:nvSpPr>
          <p:cNvPr id="72" name="Ovale 40"/>
          <p:cNvSpPr/>
          <p:nvPr/>
        </p:nvSpPr>
        <p:spPr bwMode="auto">
          <a:xfrm>
            <a:off x="5643563" y="286702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89120" name="Connettore 1 45"/>
          <p:cNvCxnSpPr>
            <a:cxnSpLocks noChangeShapeType="1"/>
            <a:stCxn id="72" idx="7"/>
            <a:endCxn id="58" idx="2"/>
          </p:cNvCxnSpPr>
          <p:nvPr/>
        </p:nvCxnSpPr>
        <p:spPr bwMode="auto">
          <a:xfrm rot="5400000" flipH="1" flipV="1">
            <a:off x="6234113" y="2611438"/>
            <a:ext cx="296862" cy="37941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89121" name="Connettore 1 49"/>
          <p:cNvCxnSpPr>
            <a:cxnSpLocks noChangeShapeType="1"/>
            <a:stCxn id="58" idx="6"/>
            <a:endCxn id="71" idx="1"/>
          </p:cNvCxnSpPr>
          <p:nvPr/>
        </p:nvCxnSpPr>
        <p:spPr bwMode="auto">
          <a:xfrm>
            <a:off x="7215188" y="2652713"/>
            <a:ext cx="379412" cy="29686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75" name="Figura a mano libera 53"/>
          <p:cNvSpPr/>
          <p:nvPr/>
        </p:nvSpPr>
        <p:spPr bwMode="auto">
          <a:xfrm>
            <a:off x="5456238" y="365283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6" name="Figura a mano libera 54"/>
          <p:cNvSpPr/>
          <p:nvPr/>
        </p:nvSpPr>
        <p:spPr bwMode="auto">
          <a:xfrm>
            <a:off x="7337425" y="3690938"/>
            <a:ext cx="1044575" cy="5000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7" name="Documento 55"/>
          <p:cNvSpPr/>
          <p:nvPr/>
        </p:nvSpPr>
        <p:spPr bwMode="auto">
          <a:xfrm>
            <a:off x="5357813" y="3652838"/>
            <a:ext cx="1214437" cy="982662"/>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89125" name="Connettore 1 56"/>
          <p:cNvCxnSpPr>
            <a:cxnSpLocks noChangeShapeType="1"/>
            <a:stCxn id="72" idx="4"/>
            <a:endCxn id="77" idx="0"/>
          </p:cNvCxnSpPr>
          <p:nvPr/>
        </p:nvCxnSpPr>
        <p:spPr bwMode="auto">
          <a:xfrm rot="5400000">
            <a:off x="5857082" y="3545681"/>
            <a:ext cx="21590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9" name="CasellaDiTesto 5"/>
          <p:cNvSpPr txBox="1"/>
          <p:nvPr/>
        </p:nvSpPr>
        <p:spPr bwMode="auto">
          <a:xfrm>
            <a:off x="285750" y="4976813"/>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80"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
        <p:nvSpPr>
          <p:cNvPr id="81" name="Figura a mano libera 52"/>
          <p:cNvSpPr/>
          <p:nvPr/>
        </p:nvSpPr>
        <p:spPr bwMode="auto">
          <a:xfrm>
            <a:off x="2813050" y="5681663"/>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2" name="Figura a mano libera 57"/>
          <p:cNvSpPr/>
          <p:nvPr/>
        </p:nvSpPr>
        <p:spPr bwMode="auto">
          <a:xfrm>
            <a:off x="1428750" y="5681663"/>
            <a:ext cx="1093788" cy="407987"/>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Angolo ripiegato 58"/>
          <p:cNvSpPr/>
          <p:nvPr/>
        </p:nvSpPr>
        <p:spPr bwMode="auto">
          <a:xfrm>
            <a:off x="2714625" y="5610225"/>
            <a:ext cx="1214438"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84" name="Angolo ripiegato 59"/>
          <p:cNvSpPr/>
          <p:nvPr/>
        </p:nvSpPr>
        <p:spPr bwMode="auto">
          <a:xfrm>
            <a:off x="1357313" y="5610225"/>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89132" name="TextBox 1"/>
          <p:cNvSpPr txBox="1">
            <a:spLocks noChangeArrowheads="1"/>
          </p:cNvSpPr>
          <p:nvPr/>
        </p:nvSpPr>
        <p:spPr bwMode="auto">
          <a:xfrm>
            <a:off x="4360863" y="4806950"/>
            <a:ext cx="4478337"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prstClr val="black"/>
                </a:solidFill>
                <a:effectLst/>
                <a:uLnTx/>
                <a:uFillTx/>
                <a:latin typeface="Georgia" pitchFamily="18" charset="0"/>
                <a:ea typeface="+mn-ea"/>
                <a:cs typeface="Arial" charset="0"/>
              </a:rPr>
              <a:t>LBLs have </a:t>
            </a:r>
            <a:r>
              <a:rPr kumimoji="0" lang="en-US" altLang="en-US" sz="2200" b="0" i="0" u="none" strike="noStrike" kern="1200" cap="none" spc="0" normalizeH="0" baseline="0" noProof="0">
                <a:ln>
                  <a:noFill/>
                </a:ln>
                <a:solidFill>
                  <a:srgbClr val="C00000"/>
                </a:solidFill>
                <a:effectLst/>
                <a:uLnTx/>
                <a:uFillTx/>
                <a:latin typeface="Georgia" pitchFamily="18" charset="0"/>
                <a:ea typeface="+mn-ea"/>
                <a:cs typeface="Arial" charset="0"/>
              </a:rPr>
              <a:t>same</a:t>
            </a:r>
            <a:r>
              <a:rPr kumimoji="0" lang="en-US" altLang="en-US" sz="2200" b="0" i="0" u="none" strike="noStrike" kern="1200" cap="none" spc="0" normalizeH="0" baseline="0" noProof="0">
                <a:ln>
                  <a:noFill/>
                </a:ln>
                <a:solidFill>
                  <a:prstClr val="black"/>
                </a:solidFill>
                <a:effectLst/>
                <a:uLnTx/>
                <a:uFillTx/>
                <a:latin typeface="Georgia" pitchFamily="18" charset="0"/>
                <a:ea typeface="+mn-ea"/>
                <a:cs typeface="Arial" charset="0"/>
              </a:rPr>
              <a:t> size as leaf nodes!</a:t>
            </a:r>
          </a:p>
        </p:txBody>
      </p:sp>
    </p:spTree>
    <p:extLst>
      <p:ext uri="{BB962C8B-B14F-4D97-AF65-F5344CB8AC3E}">
        <p14:creationId xmlns:p14="http://schemas.microsoft.com/office/powerpoint/2010/main" val="2832452495"/>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Title 1"/>
          <p:cNvSpPr>
            <a:spLocks noGrp="1"/>
          </p:cNvSpPr>
          <p:nvPr>
            <p:ph type="title"/>
          </p:nvPr>
        </p:nvSpPr>
        <p:spPr>
          <a:xfrm>
            <a:off x="457200" y="1223963"/>
            <a:ext cx="8229600" cy="1066800"/>
          </a:xfrm>
        </p:spPr>
        <p:txBody>
          <a:bodyPr/>
          <a:lstStyle/>
          <a:p>
            <a:pPr eaLnBrk="1" hangingPunct="1"/>
            <a:endParaRPr lang="en-US" altLang="en-US"/>
          </a:p>
        </p:txBody>
      </p:sp>
      <p:sp>
        <p:nvSpPr>
          <p:cNvPr id="90115" name="Content Placeholder 2"/>
          <p:cNvSpPr>
            <a:spLocks noGrp="1"/>
          </p:cNvSpPr>
          <p:nvPr>
            <p:ph idx="1"/>
          </p:nvPr>
        </p:nvSpPr>
        <p:spPr/>
        <p:txBody>
          <a:bodyPr/>
          <a:lstStyle/>
          <a:p>
            <a:pPr eaLnBrk="1" hangingPunct="1"/>
            <a:endParaRPr lang="en-US" altLang="en-US"/>
          </a:p>
        </p:txBody>
      </p:sp>
      <p:sp>
        <p:nvSpPr>
          <p:cNvPr id="14340"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4341"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08DAABB-6396-4933-B48F-C64E98E6D3F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cxnSp>
        <p:nvCxnSpPr>
          <p:cNvPr id="90118" name="Connettore 1 3"/>
          <p:cNvCxnSpPr>
            <a:cxnSpLocks noChangeShapeType="1"/>
          </p:cNvCxnSpPr>
          <p:nvPr/>
        </p:nvCxnSpPr>
        <p:spPr bwMode="auto">
          <a:xfrm>
            <a:off x="357188" y="5392738"/>
            <a:ext cx="83581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48" name="Ovale 4"/>
          <p:cNvSpPr/>
          <p:nvPr/>
        </p:nvSpPr>
        <p:spPr bwMode="auto">
          <a:xfrm>
            <a:off x="4643438" y="866775"/>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49" name="Documento 8"/>
          <p:cNvSpPr/>
          <p:nvPr/>
        </p:nvSpPr>
        <p:spPr bwMode="auto">
          <a:xfrm>
            <a:off x="2714625" y="1668463"/>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0121" name="Connettore 1 9"/>
          <p:cNvCxnSpPr>
            <a:cxnSpLocks noChangeShapeType="1"/>
            <a:stCxn id="48" idx="3"/>
            <a:endCxn id="57" idx="7"/>
          </p:cNvCxnSpPr>
          <p:nvPr/>
        </p:nvCxnSpPr>
        <p:spPr bwMode="auto">
          <a:xfrm rot="5400000">
            <a:off x="3590132" y="1313656"/>
            <a:ext cx="1096962" cy="117792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1" name="Figura a mano libera 11"/>
          <p:cNvSpPr/>
          <p:nvPr/>
        </p:nvSpPr>
        <p:spPr bwMode="auto">
          <a:xfrm>
            <a:off x="5456238" y="393858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52" name="Documento 12"/>
          <p:cNvSpPr/>
          <p:nvPr/>
        </p:nvSpPr>
        <p:spPr bwMode="auto">
          <a:xfrm>
            <a:off x="1357313" y="1668463"/>
            <a:ext cx="1214437"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0124" name="Connettore 1 13"/>
          <p:cNvCxnSpPr>
            <a:cxnSpLocks noChangeShapeType="1"/>
            <a:stCxn id="48" idx="2"/>
            <a:endCxn id="56" idx="7"/>
          </p:cNvCxnSpPr>
          <p:nvPr/>
        </p:nvCxnSpPr>
        <p:spPr bwMode="auto">
          <a:xfrm rot="10800000" flipV="1">
            <a:off x="2192338" y="1152525"/>
            <a:ext cx="2451100" cy="129857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4" name="Documento 14"/>
          <p:cNvSpPr/>
          <p:nvPr/>
        </p:nvSpPr>
        <p:spPr bwMode="auto">
          <a:xfrm>
            <a:off x="6286500" y="1668463"/>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0126" name="Connettore 1 15"/>
          <p:cNvCxnSpPr>
            <a:cxnSpLocks noChangeShapeType="1"/>
            <a:stCxn id="48" idx="5"/>
            <a:endCxn id="58" idx="1"/>
          </p:cNvCxnSpPr>
          <p:nvPr/>
        </p:nvCxnSpPr>
        <p:spPr bwMode="auto">
          <a:xfrm rot="16200000" flipH="1">
            <a:off x="5350669" y="1134269"/>
            <a:ext cx="1095375" cy="15351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6" name="Ovale 21"/>
          <p:cNvSpPr/>
          <p:nvPr/>
        </p:nvSpPr>
        <p:spPr bwMode="auto">
          <a:xfrm>
            <a:off x="1643063" y="2366963"/>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57" name="Ovale 22"/>
          <p:cNvSpPr/>
          <p:nvPr/>
        </p:nvSpPr>
        <p:spPr bwMode="auto">
          <a:xfrm>
            <a:off x="3000375" y="236696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58" name="Ovale 23"/>
          <p:cNvSpPr/>
          <p:nvPr/>
        </p:nvSpPr>
        <p:spPr bwMode="auto">
          <a:xfrm>
            <a:off x="6572250" y="2366963"/>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59" name="Figura a mano libera 24"/>
          <p:cNvSpPr/>
          <p:nvPr/>
        </p:nvSpPr>
        <p:spPr bwMode="auto">
          <a:xfrm>
            <a:off x="6357938" y="165258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0" name="Documento 25"/>
          <p:cNvSpPr/>
          <p:nvPr/>
        </p:nvSpPr>
        <p:spPr bwMode="auto">
          <a:xfrm>
            <a:off x="7215188" y="3670300"/>
            <a:ext cx="1214437" cy="98266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0132" name="Connettore 1 29"/>
          <p:cNvCxnSpPr>
            <a:cxnSpLocks noChangeShapeType="1"/>
            <a:stCxn id="57" idx="4"/>
            <a:endCxn id="83" idx="0"/>
          </p:cNvCxnSpPr>
          <p:nvPr/>
        </p:nvCxnSpPr>
        <p:spPr bwMode="auto">
          <a:xfrm>
            <a:off x="3322638" y="2938463"/>
            <a:ext cx="0" cy="2671762"/>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90133" name="Connettore 1 30"/>
          <p:cNvCxnSpPr>
            <a:cxnSpLocks noChangeShapeType="1"/>
            <a:stCxn id="56" idx="4"/>
            <a:endCxn id="84" idx="0"/>
          </p:cNvCxnSpPr>
          <p:nvPr/>
        </p:nvCxnSpPr>
        <p:spPr bwMode="auto">
          <a:xfrm>
            <a:off x="1965325" y="2938463"/>
            <a:ext cx="0" cy="2671762"/>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90134" name="Connettore 1 31"/>
          <p:cNvCxnSpPr>
            <a:cxnSpLocks noChangeShapeType="1"/>
            <a:stCxn id="71" idx="4"/>
            <a:endCxn id="60" idx="0"/>
          </p:cNvCxnSpPr>
          <p:nvPr/>
        </p:nvCxnSpPr>
        <p:spPr bwMode="auto">
          <a:xfrm rot="5400000">
            <a:off x="7705725" y="3554413"/>
            <a:ext cx="233363"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64" name="Rettangolo arrotondato 33"/>
          <p:cNvSpPr/>
          <p:nvPr/>
        </p:nvSpPr>
        <p:spPr bwMode="auto">
          <a:xfrm>
            <a:off x="1214438" y="1581150"/>
            <a:ext cx="7358062" cy="642938"/>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5" name="Rettangolo arrotondato 34"/>
          <p:cNvSpPr/>
          <p:nvPr/>
        </p:nvSpPr>
        <p:spPr bwMode="auto">
          <a:xfrm>
            <a:off x="1214438" y="3509963"/>
            <a:ext cx="7358062" cy="1214437"/>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6" name="CasellaDiTesto 15"/>
          <p:cNvSpPr txBox="1"/>
          <p:nvPr/>
        </p:nvSpPr>
        <p:spPr bwMode="auto">
          <a:xfrm>
            <a:off x="663575" y="1652588"/>
            <a:ext cx="5508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FBL</a:t>
            </a:r>
          </a:p>
        </p:txBody>
      </p:sp>
      <p:sp>
        <p:nvSpPr>
          <p:cNvPr id="67" name="CasellaDiTesto 15"/>
          <p:cNvSpPr txBox="1"/>
          <p:nvPr/>
        </p:nvSpPr>
        <p:spPr bwMode="auto">
          <a:xfrm>
            <a:off x="676275" y="3925888"/>
            <a:ext cx="538163" cy="401637"/>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LBL</a:t>
            </a:r>
          </a:p>
        </p:txBody>
      </p:sp>
      <p:cxnSp>
        <p:nvCxnSpPr>
          <p:cNvPr id="90139" name="Straight Connector 67"/>
          <p:cNvCxnSpPr>
            <a:cxnSpLocks noChangeShapeType="1"/>
            <a:stCxn id="52" idx="2"/>
            <a:endCxn id="56" idx="0"/>
          </p:cNvCxnSpPr>
          <p:nvPr/>
        </p:nvCxnSpPr>
        <p:spPr bwMode="auto">
          <a:xfrm rot="5400000">
            <a:off x="1815307" y="2218531"/>
            <a:ext cx="29845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90140" name="Straight Connector 68"/>
          <p:cNvCxnSpPr>
            <a:cxnSpLocks noChangeShapeType="1"/>
            <a:stCxn id="49" idx="2"/>
            <a:endCxn id="57" idx="0"/>
          </p:cNvCxnSpPr>
          <p:nvPr/>
        </p:nvCxnSpPr>
        <p:spPr bwMode="auto">
          <a:xfrm rot="5400000">
            <a:off x="3164681" y="2210594"/>
            <a:ext cx="3143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90141" name="Straight Connector 69"/>
          <p:cNvCxnSpPr>
            <a:cxnSpLocks noChangeShapeType="1"/>
            <a:stCxn id="54" idx="2"/>
            <a:endCxn id="58" idx="0"/>
          </p:cNvCxnSpPr>
          <p:nvPr/>
        </p:nvCxnSpPr>
        <p:spPr bwMode="auto">
          <a:xfrm rot="5400000">
            <a:off x="6745287" y="2217738"/>
            <a:ext cx="296863"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1" name="Ovale 39"/>
          <p:cNvSpPr/>
          <p:nvPr/>
        </p:nvSpPr>
        <p:spPr bwMode="auto">
          <a:xfrm>
            <a:off x="7500938" y="286702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sp>
        <p:nvSpPr>
          <p:cNvPr id="72" name="Ovale 40"/>
          <p:cNvSpPr/>
          <p:nvPr/>
        </p:nvSpPr>
        <p:spPr bwMode="auto">
          <a:xfrm>
            <a:off x="5643563" y="286702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90144" name="Connettore 1 45"/>
          <p:cNvCxnSpPr>
            <a:cxnSpLocks noChangeShapeType="1"/>
            <a:stCxn id="72" idx="7"/>
            <a:endCxn id="58" idx="2"/>
          </p:cNvCxnSpPr>
          <p:nvPr/>
        </p:nvCxnSpPr>
        <p:spPr bwMode="auto">
          <a:xfrm rot="5400000" flipH="1" flipV="1">
            <a:off x="6234113" y="2611438"/>
            <a:ext cx="296862" cy="37941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90145" name="Connettore 1 49"/>
          <p:cNvCxnSpPr>
            <a:cxnSpLocks noChangeShapeType="1"/>
            <a:stCxn id="58" idx="6"/>
            <a:endCxn id="71" idx="1"/>
          </p:cNvCxnSpPr>
          <p:nvPr/>
        </p:nvCxnSpPr>
        <p:spPr bwMode="auto">
          <a:xfrm>
            <a:off x="7215188" y="2652713"/>
            <a:ext cx="379412" cy="29686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75" name="Figura a mano libera 53"/>
          <p:cNvSpPr/>
          <p:nvPr/>
        </p:nvSpPr>
        <p:spPr bwMode="auto">
          <a:xfrm>
            <a:off x="5456238" y="365283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6" name="Figura a mano libera 54"/>
          <p:cNvSpPr/>
          <p:nvPr/>
        </p:nvSpPr>
        <p:spPr bwMode="auto">
          <a:xfrm>
            <a:off x="7337425" y="3690938"/>
            <a:ext cx="1044575" cy="5000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7" name="Documento 55"/>
          <p:cNvSpPr/>
          <p:nvPr/>
        </p:nvSpPr>
        <p:spPr bwMode="auto">
          <a:xfrm>
            <a:off x="5357813" y="3652838"/>
            <a:ext cx="1214437" cy="982662"/>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0149" name="Connettore 1 56"/>
          <p:cNvCxnSpPr>
            <a:cxnSpLocks noChangeShapeType="1"/>
            <a:stCxn id="72" idx="4"/>
            <a:endCxn id="77" idx="0"/>
          </p:cNvCxnSpPr>
          <p:nvPr/>
        </p:nvCxnSpPr>
        <p:spPr bwMode="auto">
          <a:xfrm rot="5400000">
            <a:off x="5857082" y="3545681"/>
            <a:ext cx="21590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9" name="CasellaDiTesto 5"/>
          <p:cNvSpPr txBox="1"/>
          <p:nvPr/>
        </p:nvSpPr>
        <p:spPr bwMode="auto">
          <a:xfrm>
            <a:off x="285750" y="4976813"/>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80"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
        <p:nvSpPr>
          <p:cNvPr id="81" name="Figura a mano libera 52"/>
          <p:cNvSpPr/>
          <p:nvPr/>
        </p:nvSpPr>
        <p:spPr bwMode="auto">
          <a:xfrm>
            <a:off x="2813050" y="5681663"/>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2" name="Figura a mano libera 57"/>
          <p:cNvSpPr/>
          <p:nvPr/>
        </p:nvSpPr>
        <p:spPr bwMode="auto">
          <a:xfrm>
            <a:off x="1428750" y="5681663"/>
            <a:ext cx="1093788" cy="407987"/>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Angolo ripiegato 58"/>
          <p:cNvSpPr/>
          <p:nvPr/>
        </p:nvSpPr>
        <p:spPr bwMode="auto">
          <a:xfrm>
            <a:off x="2714625" y="5610225"/>
            <a:ext cx="1214438"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84" name="Angolo ripiegato 59"/>
          <p:cNvSpPr/>
          <p:nvPr/>
        </p:nvSpPr>
        <p:spPr bwMode="auto">
          <a:xfrm>
            <a:off x="1357313" y="5610225"/>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85" name="Freeform 84"/>
          <p:cNvSpPr/>
          <p:nvPr/>
        </p:nvSpPr>
        <p:spPr bwMode="auto">
          <a:xfrm>
            <a:off x="7215188" y="2090738"/>
            <a:ext cx="998537" cy="1547812"/>
          </a:xfrm>
          <a:custGeom>
            <a:avLst/>
            <a:gdLst>
              <a:gd name="connsiteX0" fmla="*/ 10511 w 283780"/>
              <a:gd name="connsiteY0" fmla="*/ 0 h 1271751"/>
              <a:gd name="connsiteX1" fmla="*/ 0 w 283780"/>
              <a:gd name="connsiteY1" fmla="*/ 210206 h 1271751"/>
              <a:gd name="connsiteX2" fmla="*/ 283780 w 283780"/>
              <a:gd name="connsiteY2" fmla="*/ 451944 h 1271751"/>
              <a:gd name="connsiteX3" fmla="*/ 283780 w 283780"/>
              <a:gd name="connsiteY3" fmla="*/ 1271751 h 1271751"/>
              <a:gd name="connsiteX0" fmla="*/ 10511 w 283780"/>
              <a:gd name="connsiteY0" fmla="*/ 0 h 1414603"/>
              <a:gd name="connsiteX1" fmla="*/ 0 w 283780"/>
              <a:gd name="connsiteY1" fmla="*/ 210206 h 1414603"/>
              <a:gd name="connsiteX2" fmla="*/ 283780 w 283780"/>
              <a:gd name="connsiteY2" fmla="*/ 451944 h 1414603"/>
              <a:gd name="connsiteX3" fmla="*/ 283780 w 283780"/>
              <a:gd name="connsiteY3" fmla="*/ 1414603 h 1414603"/>
              <a:gd name="connsiteX0" fmla="*/ 10511 w 1141004"/>
              <a:gd name="connsiteY0" fmla="*/ 0 h 1414603"/>
              <a:gd name="connsiteX1" fmla="*/ 0 w 1141004"/>
              <a:gd name="connsiteY1" fmla="*/ 210206 h 1414603"/>
              <a:gd name="connsiteX2" fmla="*/ 1141004 w 1141004"/>
              <a:gd name="connsiteY2" fmla="*/ 951986 h 1414603"/>
              <a:gd name="connsiteX3" fmla="*/ 283780 w 1141004"/>
              <a:gd name="connsiteY3" fmla="*/ 1414603 h 1414603"/>
              <a:gd name="connsiteX0" fmla="*/ 10511 w 1141004"/>
              <a:gd name="connsiteY0" fmla="*/ 0 h 1557455"/>
              <a:gd name="connsiteX1" fmla="*/ 0 w 1141004"/>
              <a:gd name="connsiteY1" fmla="*/ 210206 h 1557455"/>
              <a:gd name="connsiteX2" fmla="*/ 1141004 w 1141004"/>
              <a:gd name="connsiteY2" fmla="*/ 951986 h 1557455"/>
              <a:gd name="connsiteX3" fmla="*/ 1069566 w 1141004"/>
              <a:gd name="connsiteY3" fmla="*/ 1557455 h 1557455"/>
              <a:gd name="connsiteX0" fmla="*/ 10511 w 1069566"/>
              <a:gd name="connsiteY0" fmla="*/ 0 h 1557455"/>
              <a:gd name="connsiteX1" fmla="*/ 0 w 1069566"/>
              <a:gd name="connsiteY1" fmla="*/ 210206 h 1557455"/>
              <a:gd name="connsiteX2" fmla="*/ 998096 w 1069566"/>
              <a:gd name="connsiteY2" fmla="*/ 951986 h 1557455"/>
              <a:gd name="connsiteX3" fmla="*/ 1069566 w 1069566"/>
              <a:gd name="connsiteY3" fmla="*/ 1557455 h 1557455"/>
              <a:gd name="connsiteX0" fmla="*/ 10511 w 998096"/>
              <a:gd name="connsiteY0" fmla="*/ 0 h 1557455"/>
              <a:gd name="connsiteX1" fmla="*/ 0 w 998096"/>
              <a:gd name="connsiteY1" fmla="*/ 210206 h 1557455"/>
              <a:gd name="connsiteX2" fmla="*/ 998096 w 998096"/>
              <a:gd name="connsiteY2" fmla="*/ 951986 h 1557455"/>
              <a:gd name="connsiteX3" fmla="*/ 926658 w 998096"/>
              <a:gd name="connsiteY3" fmla="*/ 1557455 h 1557455"/>
              <a:gd name="connsiteX0" fmla="*/ 10511 w 998096"/>
              <a:gd name="connsiteY0" fmla="*/ 0 h 1557455"/>
              <a:gd name="connsiteX1" fmla="*/ 0 w 998096"/>
              <a:gd name="connsiteY1" fmla="*/ 210206 h 1557455"/>
              <a:gd name="connsiteX2" fmla="*/ 998096 w 998096"/>
              <a:gd name="connsiteY2" fmla="*/ 951986 h 1557455"/>
              <a:gd name="connsiteX3" fmla="*/ 926658 w 998096"/>
              <a:gd name="connsiteY3" fmla="*/ 1557455 h 1557455"/>
              <a:gd name="connsiteX0" fmla="*/ 10511 w 998096"/>
              <a:gd name="connsiteY0" fmla="*/ 0 h 1557455"/>
              <a:gd name="connsiteX1" fmla="*/ 0 w 998096"/>
              <a:gd name="connsiteY1" fmla="*/ 210206 h 1557455"/>
              <a:gd name="connsiteX2" fmla="*/ 998096 w 998096"/>
              <a:gd name="connsiteY2" fmla="*/ 951986 h 1557455"/>
              <a:gd name="connsiteX3" fmla="*/ 998064 w 998096"/>
              <a:gd name="connsiteY3" fmla="*/ 1557455 h 1557455"/>
              <a:gd name="connsiteX0" fmla="*/ 10511 w 998096"/>
              <a:gd name="connsiteY0" fmla="*/ 0 h 1557455"/>
              <a:gd name="connsiteX1" fmla="*/ 0 w 998096"/>
              <a:gd name="connsiteY1" fmla="*/ 210206 h 1557455"/>
              <a:gd name="connsiteX2" fmla="*/ 998096 w 998096"/>
              <a:gd name="connsiteY2" fmla="*/ 880524 h 1557455"/>
              <a:gd name="connsiteX3" fmla="*/ 998064 w 998096"/>
              <a:gd name="connsiteY3" fmla="*/ 1557455 h 1557455"/>
              <a:gd name="connsiteX0" fmla="*/ 10511 w 998096"/>
              <a:gd name="connsiteY0" fmla="*/ 0 h 1557455"/>
              <a:gd name="connsiteX1" fmla="*/ 0 w 998096"/>
              <a:gd name="connsiteY1" fmla="*/ 138744 h 1557455"/>
              <a:gd name="connsiteX2" fmla="*/ 998096 w 998096"/>
              <a:gd name="connsiteY2" fmla="*/ 880524 h 1557455"/>
              <a:gd name="connsiteX3" fmla="*/ 998064 w 998096"/>
              <a:gd name="connsiteY3" fmla="*/ 1557455 h 1557455"/>
              <a:gd name="connsiteX0" fmla="*/ 10511 w 998096"/>
              <a:gd name="connsiteY0" fmla="*/ 0 h 1557455"/>
              <a:gd name="connsiteX1" fmla="*/ 11613 w 998096"/>
              <a:gd name="connsiteY1" fmla="*/ 5321 h 1557455"/>
              <a:gd name="connsiteX2" fmla="*/ 0 w 998096"/>
              <a:gd name="connsiteY2" fmla="*/ 138744 h 1557455"/>
              <a:gd name="connsiteX3" fmla="*/ 998096 w 998096"/>
              <a:gd name="connsiteY3" fmla="*/ 880524 h 1557455"/>
              <a:gd name="connsiteX4" fmla="*/ 998064 w 998096"/>
              <a:gd name="connsiteY4" fmla="*/ 1557455 h 1557455"/>
              <a:gd name="connsiteX0" fmla="*/ 10511 w 998096"/>
              <a:gd name="connsiteY0" fmla="*/ 0 h 1557455"/>
              <a:gd name="connsiteX1" fmla="*/ 11581 w 998096"/>
              <a:gd name="connsiteY1" fmla="*/ 5321 h 1557455"/>
              <a:gd name="connsiteX2" fmla="*/ 0 w 998096"/>
              <a:gd name="connsiteY2" fmla="*/ 138744 h 1557455"/>
              <a:gd name="connsiteX3" fmla="*/ 998096 w 998096"/>
              <a:gd name="connsiteY3" fmla="*/ 880524 h 1557455"/>
              <a:gd name="connsiteX4" fmla="*/ 998064 w 998096"/>
              <a:gd name="connsiteY4" fmla="*/ 1557455 h 1557455"/>
              <a:gd name="connsiteX0" fmla="*/ 10511 w 998096"/>
              <a:gd name="connsiteY0" fmla="*/ 0 h 1557455"/>
              <a:gd name="connsiteX1" fmla="*/ 11581 w 998096"/>
              <a:gd name="connsiteY1" fmla="*/ 5321 h 1557455"/>
              <a:gd name="connsiteX2" fmla="*/ 0 w 998096"/>
              <a:gd name="connsiteY2" fmla="*/ 138744 h 1557455"/>
              <a:gd name="connsiteX3" fmla="*/ 4744 w 998096"/>
              <a:gd name="connsiteY3" fmla="*/ 138123 h 1557455"/>
              <a:gd name="connsiteX4" fmla="*/ 998096 w 998096"/>
              <a:gd name="connsiteY4" fmla="*/ 880524 h 1557455"/>
              <a:gd name="connsiteX5" fmla="*/ 998064 w 998096"/>
              <a:gd name="connsiteY5" fmla="*/ 1557455 h 1557455"/>
              <a:gd name="connsiteX0" fmla="*/ 10511 w 998096"/>
              <a:gd name="connsiteY0" fmla="*/ 0 h 1557455"/>
              <a:gd name="connsiteX1" fmla="*/ 11581 w 998096"/>
              <a:gd name="connsiteY1" fmla="*/ 5321 h 1557455"/>
              <a:gd name="connsiteX2" fmla="*/ 0 w 998096"/>
              <a:gd name="connsiteY2" fmla="*/ 138744 h 1557455"/>
              <a:gd name="connsiteX3" fmla="*/ 4744 w 998096"/>
              <a:gd name="connsiteY3" fmla="*/ 138123 h 1557455"/>
              <a:gd name="connsiteX4" fmla="*/ 998096 w 998096"/>
              <a:gd name="connsiteY4" fmla="*/ 880524 h 1557455"/>
              <a:gd name="connsiteX5" fmla="*/ 998064 w 998096"/>
              <a:gd name="connsiteY5" fmla="*/ 1557455 h 1557455"/>
              <a:gd name="connsiteX0" fmla="*/ 10511 w 998096"/>
              <a:gd name="connsiteY0" fmla="*/ 0 h 1557455"/>
              <a:gd name="connsiteX1" fmla="*/ 0 w 998096"/>
              <a:gd name="connsiteY1" fmla="*/ 138744 h 1557455"/>
              <a:gd name="connsiteX2" fmla="*/ 4744 w 998096"/>
              <a:gd name="connsiteY2" fmla="*/ 138123 h 1557455"/>
              <a:gd name="connsiteX3" fmla="*/ 998096 w 998096"/>
              <a:gd name="connsiteY3" fmla="*/ 880524 h 1557455"/>
              <a:gd name="connsiteX4" fmla="*/ 998064 w 998096"/>
              <a:gd name="connsiteY4" fmla="*/ 1557455 h 1557455"/>
              <a:gd name="connsiteX0" fmla="*/ 0 w 998096"/>
              <a:gd name="connsiteY0" fmla="*/ 124230 h 1542941"/>
              <a:gd name="connsiteX1" fmla="*/ 4744 w 998096"/>
              <a:gd name="connsiteY1" fmla="*/ 123609 h 1542941"/>
              <a:gd name="connsiteX2" fmla="*/ 998096 w 998096"/>
              <a:gd name="connsiteY2" fmla="*/ 866010 h 1542941"/>
              <a:gd name="connsiteX3" fmla="*/ 998064 w 998096"/>
              <a:gd name="connsiteY3" fmla="*/ 1542941 h 1542941"/>
              <a:gd name="connsiteX0" fmla="*/ 137399 w 1135495"/>
              <a:gd name="connsiteY0" fmla="*/ 133879 h 1552590"/>
              <a:gd name="connsiteX1" fmla="*/ 139729 w 1135495"/>
              <a:gd name="connsiteY1" fmla="*/ 4646 h 1552590"/>
              <a:gd name="connsiteX2" fmla="*/ 142143 w 1135495"/>
              <a:gd name="connsiteY2" fmla="*/ 133258 h 1552590"/>
              <a:gd name="connsiteX3" fmla="*/ 1135495 w 1135495"/>
              <a:gd name="connsiteY3" fmla="*/ 875659 h 1552590"/>
              <a:gd name="connsiteX4" fmla="*/ 1135463 w 1135495"/>
              <a:gd name="connsiteY4" fmla="*/ 1552590 h 1552590"/>
              <a:gd name="connsiteX0" fmla="*/ 0 w 998096"/>
              <a:gd name="connsiteY0" fmla="*/ 129233 h 1547944"/>
              <a:gd name="connsiteX1" fmla="*/ 2330 w 998096"/>
              <a:gd name="connsiteY1" fmla="*/ 0 h 1547944"/>
              <a:gd name="connsiteX2" fmla="*/ 4744 w 998096"/>
              <a:gd name="connsiteY2" fmla="*/ 128612 h 1547944"/>
              <a:gd name="connsiteX3" fmla="*/ 998096 w 998096"/>
              <a:gd name="connsiteY3" fmla="*/ 871013 h 1547944"/>
              <a:gd name="connsiteX4" fmla="*/ 998064 w 998096"/>
              <a:gd name="connsiteY4" fmla="*/ 1547944 h 1547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096" h="1547944">
                <a:moveTo>
                  <a:pt x="0" y="129233"/>
                </a:moveTo>
                <a:cubicBezTo>
                  <a:pt x="777" y="86155"/>
                  <a:pt x="1553" y="43078"/>
                  <a:pt x="2330" y="0"/>
                </a:cubicBezTo>
                <a:cubicBezTo>
                  <a:pt x="3135" y="42871"/>
                  <a:pt x="3939" y="85741"/>
                  <a:pt x="4744" y="128612"/>
                </a:cubicBezTo>
                <a:lnTo>
                  <a:pt x="998096" y="871013"/>
                </a:lnTo>
                <a:cubicBezTo>
                  <a:pt x="998085" y="1072836"/>
                  <a:pt x="998075" y="1346121"/>
                  <a:pt x="998064" y="1547944"/>
                </a:cubicBezTo>
              </a:path>
            </a:pathLst>
          </a:custGeom>
          <a:noFill/>
          <a:ln w="25400" cap="flat" cmpd="sng" algn="ctr">
            <a:solidFill>
              <a:sysClr val="windowText" lastClr="000000"/>
            </a:solidFill>
            <a:prstDash val="solid"/>
            <a:tailEnd type="stealth" w="lg" len="med"/>
          </a:ln>
          <a:effectLst>
            <a:outerShdw blurRad="40000" dist="20000" dir="5400000" rotWithShape="0">
              <a:srgbClr val="000000">
                <a:alpha val="38000"/>
              </a:srgb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Tree>
    <p:extLst>
      <p:ext uri="{BB962C8B-B14F-4D97-AF65-F5344CB8AC3E}">
        <p14:creationId xmlns:p14="http://schemas.microsoft.com/office/powerpoint/2010/main" val="2473009134"/>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itle 1"/>
          <p:cNvSpPr>
            <a:spLocks noGrp="1"/>
          </p:cNvSpPr>
          <p:nvPr>
            <p:ph type="title"/>
          </p:nvPr>
        </p:nvSpPr>
        <p:spPr>
          <a:xfrm>
            <a:off x="457200" y="1223963"/>
            <a:ext cx="8229600" cy="1066800"/>
          </a:xfrm>
        </p:spPr>
        <p:txBody>
          <a:bodyPr/>
          <a:lstStyle/>
          <a:p>
            <a:pPr eaLnBrk="1" hangingPunct="1"/>
            <a:endParaRPr lang="en-US" altLang="en-US"/>
          </a:p>
        </p:txBody>
      </p:sp>
      <p:sp>
        <p:nvSpPr>
          <p:cNvPr id="91139" name="Content Placeholder 2"/>
          <p:cNvSpPr>
            <a:spLocks noGrp="1"/>
          </p:cNvSpPr>
          <p:nvPr>
            <p:ph idx="1"/>
          </p:nvPr>
        </p:nvSpPr>
        <p:spPr/>
        <p:txBody>
          <a:bodyPr/>
          <a:lstStyle/>
          <a:p>
            <a:pPr eaLnBrk="1" hangingPunct="1"/>
            <a:endParaRPr lang="en-US" altLang="en-US"/>
          </a:p>
        </p:txBody>
      </p:sp>
      <p:sp>
        <p:nvSpPr>
          <p:cNvPr id="14340"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4341"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B9C3D42-4A15-43F9-8DD2-AC7A0C9F9B42}"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237</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cxnSp>
        <p:nvCxnSpPr>
          <p:cNvPr id="91142" name="Connettore 1 3"/>
          <p:cNvCxnSpPr>
            <a:cxnSpLocks noChangeShapeType="1"/>
          </p:cNvCxnSpPr>
          <p:nvPr/>
        </p:nvCxnSpPr>
        <p:spPr bwMode="auto">
          <a:xfrm>
            <a:off x="357188" y="5392738"/>
            <a:ext cx="83581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48" name="Ovale 4"/>
          <p:cNvSpPr/>
          <p:nvPr/>
        </p:nvSpPr>
        <p:spPr bwMode="auto">
          <a:xfrm>
            <a:off x="4643438" y="866775"/>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49" name="Documento 8"/>
          <p:cNvSpPr/>
          <p:nvPr/>
        </p:nvSpPr>
        <p:spPr bwMode="auto">
          <a:xfrm>
            <a:off x="2714625" y="1668463"/>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1145" name="Connettore 1 9"/>
          <p:cNvCxnSpPr>
            <a:cxnSpLocks noChangeShapeType="1"/>
            <a:stCxn id="48" idx="3"/>
            <a:endCxn id="57" idx="7"/>
          </p:cNvCxnSpPr>
          <p:nvPr/>
        </p:nvCxnSpPr>
        <p:spPr bwMode="auto">
          <a:xfrm rot="5400000">
            <a:off x="3590132" y="1313656"/>
            <a:ext cx="1096962" cy="117792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1" name="Figura a mano libera 11"/>
          <p:cNvSpPr/>
          <p:nvPr/>
        </p:nvSpPr>
        <p:spPr bwMode="auto">
          <a:xfrm>
            <a:off x="5456238" y="393858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52" name="Documento 12"/>
          <p:cNvSpPr/>
          <p:nvPr/>
        </p:nvSpPr>
        <p:spPr bwMode="auto">
          <a:xfrm>
            <a:off x="1357313" y="1668463"/>
            <a:ext cx="1214437"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1148" name="Connettore 1 13"/>
          <p:cNvCxnSpPr>
            <a:cxnSpLocks noChangeShapeType="1"/>
            <a:stCxn id="48" idx="2"/>
            <a:endCxn id="56" idx="7"/>
          </p:cNvCxnSpPr>
          <p:nvPr/>
        </p:nvCxnSpPr>
        <p:spPr bwMode="auto">
          <a:xfrm rot="10800000" flipV="1">
            <a:off x="2192338" y="1152525"/>
            <a:ext cx="2451100" cy="129857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4" name="Documento 14"/>
          <p:cNvSpPr/>
          <p:nvPr/>
        </p:nvSpPr>
        <p:spPr bwMode="auto">
          <a:xfrm>
            <a:off x="6286500" y="1668463"/>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1150" name="Connettore 1 15"/>
          <p:cNvCxnSpPr>
            <a:cxnSpLocks noChangeShapeType="1"/>
            <a:stCxn id="48" idx="5"/>
            <a:endCxn id="58" idx="1"/>
          </p:cNvCxnSpPr>
          <p:nvPr/>
        </p:nvCxnSpPr>
        <p:spPr bwMode="auto">
          <a:xfrm rot="16200000" flipH="1">
            <a:off x="5350669" y="1134269"/>
            <a:ext cx="1095375" cy="15351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6" name="Ovale 21"/>
          <p:cNvSpPr/>
          <p:nvPr/>
        </p:nvSpPr>
        <p:spPr bwMode="auto">
          <a:xfrm>
            <a:off x="1643063" y="2366963"/>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57" name="Ovale 22"/>
          <p:cNvSpPr/>
          <p:nvPr/>
        </p:nvSpPr>
        <p:spPr bwMode="auto">
          <a:xfrm>
            <a:off x="3000375" y="236696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58" name="Ovale 23"/>
          <p:cNvSpPr/>
          <p:nvPr/>
        </p:nvSpPr>
        <p:spPr bwMode="auto">
          <a:xfrm>
            <a:off x="6572250" y="2366963"/>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59" name="Figura a mano libera 24"/>
          <p:cNvSpPr/>
          <p:nvPr/>
        </p:nvSpPr>
        <p:spPr bwMode="auto">
          <a:xfrm>
            <a:off x="6357938" y="165258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0" name="Documento 25"/>
          <p:cNvSpPr/>
          <p:nvPr/>
        </p:nvSpPr>
        <p:spPr bwMode="auto">
          <a:xfrm>
            <a:off x="7215188" y="3670300"/>
            <a:ext cx="1214437" cy="98266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1156" name="Connettore 1 29"/>
          <p:cNvCxnSpPr>
            <a:cxnSpLocks noChangeShapeType="1"/>
            <a:stCxn id="57" idx="4"/>
            <a:endCxn id="83" idx="0"/>
          </p:cNvCxnSpPr>
          <p:nvPr/>
        </p:nvCxnSpPr>
        <p:spPr bwMode="auto">
          <a:xfrm>
            <a:off x="3322638" y="2938463"/>
            <a:ext cx="0" cy="2671762"/>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91157" name="Connettore 1 30"/>
          <p:cNvCxnSpPr>
            <a:cxnSpLocks noChangeShapeType="1"/>
            <a:stCxn id="56" idx="4"/>
            <a:endCxn id="84" idx="0"/>
          </p:cNvCxnSpPr>
          <p:nvPr/>
        </p:nvCxnSpPr>
        <p:spPr bwMode="auto">
          <a:xfrm>
            <a:off x="1965325" y="2938463"/>
            <a:ext cx="0" cy="2671762"/>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91158" name="Connettore 1 31"/>
          <p:cNvCxnSpPr>
            <a:cxnSpLocks noChangeShapeType="1"/>
            <a:stCxn id="71" idx="4"/>
            <a:endCxn id="60" idx="0"/>
          </p:cNvCxnSpPr>
          <p:nvPr/>
        </p:nvCxnSpPr>
        <p:spPr bwMode="auto">
          <a:xfrm rot="5400000">
            <a:off x="7705725" y="3554413"/>
            <a:ext cx="233363"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64" name="Rettangolo arrotondato 33"/>
          <p:cNvSpPr/>
          <p:nvPr/>
        </p:nvSpPr>
        <p:spPr bwMode="auto">
          <a:xfrm>
            <a:off x="1214438" y="1581150"/>
            <a:ext cx="7358062" cy="642938"/>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5" name="Rettangolo arrotondato 34"/>
          <p:cNvSpPr/>
          <p:nvPr/>
        </p:nvSpPr>
        <p:spPr bwMode="auto">
          <a:xfrm>
            <a:off x="1214438" y="3509963"/>
            <a:ext cx="7358062" cy="1214437"/>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6" name="CasellaDiTesto 15"/>
          <p:cNvSpPr txBox="1"/>
          <p:nvPr/>
        </p:nvSpPr>
        <p:spPr bwMode="auto">
          <a:xfrm>
            <a:off x="663575" y="1652588"/>
            <a:ext cx="5508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FBL</a:t>
            </a:r>
          </a:p>
        </p:txBody>
      </p:sp>
      <p:sp>
        <p:nvSpPr>
          <p:cNvPr id="67" name="CasellaDiTesto 15"/>
          <p:cNvSpPr txBox="1"/>
          <p:nvPr/>
        </p:nvSpPr>
        <p:spPr bwMode="auto">
          <a:xfrm>
            <a:off x="676275" y="3925888"/>
            <a:ext cx="538163" cy="401637"/>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LBL</a:t>
            </a:r>
          </a:p>
        </p:txBody>
      </p:sp>
      <p:cxnSp>
        <p:nvCxnSpPr>
          <p:cNvPr id="91163" name="Straight Connector 67"/>
          <p:cNvCxnSpPr>
            <a:cxnSpLocks noChangeShapeType="1"/>
            <a:stCxn id="52" idx="2"/>
            <a:endCxn id="56" idx="0"/>
          </p:cNvCxnSpPr>
          <p:nvPr/>
        </p:nvCxnSpPr>
        <p:spPr bwMode="auto">
          <a:xfrm rot="5400000">
            <a:off x="1815307" y="2218531"/>
            <a:ext cx="29845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91164" name="Straight Connector 68"/>
          <p:cNvCxnSpPr>
            <a:cxnSpLocks noChangeShapeType="1"/>
            <a:stCxn id="49" idx="2"/>
            <a:endCxn id="57" idx="0"/>
          </p:cNvCxnSpPr>
          <p:nvPr/>
        </p:nvCxnSpPr>
        <p:spPr bwMode="auto">
          <a:xfrm rot="5400000">
            <a:off x="3164681" y="2210594"/>
            <a:ext cx="3143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91165" name="Straight Connector 69"/>
          <p:cNvCxnSpPr>
            <a:cxnSpLocks noChangeShapeType="1"/>
            <a:stCxn id="54" idx="2"/>
            <a:endCxn id="58" idx="0"/>
          </p:cNvCxnSpPr>
          <p:nvPr/>
        </p:nvCxnSpPr>
        <p:spPr bwMode="auto">
          <a:xfrm rot="5400000">
            <a:off x="6745287" y="2217738"/>
            <a:ext cx="296863"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1" name="Ovale 39"/>
          <p:cNvSpPr/>
          <p:nvPr/>
        </p:nvSpPr>
        <p:spPr bwMode="auto">
          <a:xfrm>
            <a:off x="7500938" y="286702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sp>
        <p:nvSpPr>
          <p:cNvPr id="72" name="Ovale 40"/>
          <p:cNvSpPr/>
          <p:nvPr/>
        </p:nvSpPr>
        <p:spPr bwMode="auto">
          <a:xfrm>
            <a:off x="5643563" y="286702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91168" name="Connettore 1 45"/>
          <p:cNvCxnSpPr>
            <a:cxnSpLocks noChangeShapeType="1"/>
            <a:stCxn id="72" idx="7"/>
            <a:endCxn id="58" idx="2"/>
          </p:cNvCxnSpPr>
          <p:nvPr/>
        </p:nvCxnSpPr>
        <p:spPr bwMode="auto">
          <a:xfrm rot="5400000" flipH="1" flipV="1">
            <a:off x="6234113" y="2611438"/>
            <a:ext cx="296862" cy="37941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91169" name="Connettore 1 49"/>
          <p:cNvCxnSpPr>
            <a:cxnSpLocks noChangeShapeType="1"/>
            <a:stCxn id="58" idx="6"/>
            <a:endCxn id="71" idx="1"/>
          </p:cNvCxnSpPr>
          <p:nvPr/>
        </p:nvCxnSpPr>
        <p:spPr bwMode="auto">
          <a:xfrm>
            <a:off x="7215188" y="2652713"/>
            <a:ext cx="379412" cy="29686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75" name="Figura a mano libera 53"/>
          <p:cNvSpPr/>
          <p:nvPr/>
        </p:nvSpPr>
        <p:spPr bwMode="auto">
          <a:xfrm>
            <a:off x="5456238" y="365283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6" name="Figura a mano libera 54"/>
          <p:cNvSpPr/>
          <p:nvPr/>
        </p:nvSpPr>
        <p:spPr bwMode="auto">
          <a:xfrm>
            <a:off x="7337425" y="3690938"/>
            <a:ext cx="1044575" cy="5000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7" name="Documento 55"/>
          <p:cNvSpPr/>
          <p:nvPr/>
        </p:nvSpPr>
        <p:spPr bwMode="auto">
          <a:xfrm>
            <a:off x="5357813" y="3652838"/>
            <a:ext cx="1214437" cy="982662"/>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1173" name="Connettore 1 56"/>
          <p:cNvCxnSpPr>
            <a:cxnSpLocks noChangeShapeType="1"/>
            <a:stCxn id="72" idx="4"/>
            <a:endCxn id="77" idx="0"/>
          </p:cNvCxnSpPr>
          <p:nvPr/>
        </p:nvCxnSpPr>
        <p:spPr bwMode="auto">
          <a:xfrm rot="5400000">
            <a:off x="5857082" y="3545681"/>
            <a:ext cx="21590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9" name="CasellaDiTesto 5"/>
          <p:cNvSpPr txBox="1"/>
          <p:nvPr/>
        </p:nvSpPr>
        <p:spPr bwMode="auto">
          <a:xfrm>
            <a:off x="285750" y="4976813"/>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80"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
        <p:nvSpPr>
          <p:cNvPr id="81" name="Figura a mano libera 52"/>
          <p:cNvSpPr/>
          <p:nvPr/>
        </p:nvSpPr>
        <p:spPr bwMode="auto">
          <a:xfrm>
            <a:off x="2813050" y="5681663"/>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2" name="Figura a mano libera 57"/>
          <p:cNvSpPr/>
          <p:nvPr/>
        </p:nvSpPr>
        <p:spPr bwMode="auto">
          <a:xfrm>
            <a:off x="1428750" y="5681663"/>
            <a:ext cx="1093788" cy="407987"/>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Angolo ripiegato 58"/>
          <p:cNvSpPr/>
          <p:nvPr/>
        </p:nvSpPr>
        <p:spPr bwMode="auto">
          <a:xfrm>
            <a:off x="2714625" y="5610225"/>
            <a:ext cx="1214438"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84" name="Angolo ripiegato 59"/>
          <p:cNvSpPr/>
          <p:nvPr/>
        </p:nvSpPr>
        <p:spPr bwMode="auto">
          <a:xfrm>
            <a:off x="1357313" y="5610225"/>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Tree>
    <p:extLst>
      <p:ext uri="{BB962C8B-B14F-4D97-AF65-F5344CB8AC3E}">
        <p14:creationId xmlns:p14="http://schemas.microsoft.com/office/powerpoint/2010/main" val="39658915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6" presetClass="path" presetSubtype="0" accel="50000" decel="50000" fill="hold" nodeType="withEffect">
                                  <p:stCondLst>
                                    <p:cond delay="0"/>
                                  </p:stCondLst>
                                  <p:childTnLst>
                                    <p:animMotion origin="layout" path="M -5.55556E-7 -2.22222E-6 L -5.55556E-7 0.175 C -5.55556E-7 0.25324 0.02917 0.35 0.05295 0.35 L 0.1059 0.35 " pathEditMode="relative" rAng="0" ptsTypes="FfFF">
                                      <p:cBhvr>
                                        <p:cTn id="6" dur="2000" fill="hold"/>
                                        <p:tgtEl>
                                          <p:spTgt spid="59"/>
                                        </p:tgtEl>
                                        <p:attrNameLst>
                                          <p:attrName>ppt_x</p:attrName>
                                          <p:attrName>ppt_y</p:attrName>
                                        </p:attrNameLst>
                                      </p:cBhvr>
                                      <p:rCtr x="5295" y="17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itle 1"/>
          <p:cNvSpPr>
            <a:spLocks noGrp="1"/>
          </p:cNvSpPr>
          <p:nvPr>
            <p:ph type="title"/>
          </p:nvPr>
        </p:nvSpPr>
        <p:spPr>
          <a:xfrm>
            <a:off x="457200" y="1223963"/>
            <a:ext cx="8229600" cy="1066800"/>
          </a:xfrm>
        </p:spPr>
        <p:txBody>
          <a:bodyPr/>
          <a:lstStyle/>
          <a:p>
            <a:pPr eaLnBrk="1" hangingPunct="1"/>
            <a:endParaRPr lang="en-US" altLang="en-US"/>
          </a:p>
        </p:txBody>
      </p:sp>
      <p:sp>
        <p:nvSpPr>
          <p:cNvPr id="92163" name="Content Placeholder 2"/>
          <p:cNvSpPr>
            <a:spLocks noGrp="1"/>
          </p:cNvSpPr>
          <p:nvPr>
            <p:ph idx="1"/>
          </p:nvPr>
        </p:nvSpPr>
        <p:spPr/>
        <p:txBody>
          <a:bodyPr/>
          <a:lstStyle/>
          <a:p>
            <a:pPr eaLnBrk="1" hangingPunct="1"/>
            <a:endParaRPr lang="en-US" altLang="en-US"/>
          </a:p>
        </p:txBody>
      </p:sp>
      <p:sp>
        <p:nvSpPr>
          <p:cNvPr id="14340"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4341"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F3F87A-1119-421D-B9EE-48D8C7CA38A3}"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cxnSp>
        <p:nvCxnSpPr>
          <p:cNvPr id="92166" name="Connettore 1 3"/>
          <p:cNvCxnSpPr>
            <a:cxnSpLocks noChangeShapeType="1"/>
          </p:cNvCxnSpPr>
          <p:nvPr/>
        </p:nvCxnSpPr>
        <p:spPr bwMode="auto">
          <a:xfrm>
            <a:off x="357188" y="5392738"/>
            <a:ext cx="83581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48" name="Ovale 4"/>
          <p:cNvSpPr/>
          <p:nvPr/>
        </p:nvSpPr>
        <p:spPr bwMode="auto">
          <a:xfrm>
            <a:off x="4643438" y="866775"/>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49" name="Documento 8"/>
          <p:cNvSpPr/>
          <p:nvPr/>
        </p:nvSpPr>
        <p:spPr bwMode="auto">
          <a:xfrm>
            <a:off x="2714625" y="1668463"/>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2169" name="Connettore 1 9"/>
          <p:cNvCxnSpPr>
            <a:cxnSpLocks noChangeShapeType="1"/>
            <a:stCxn id="48" idx="3"/>
            <a:endCxn id="57" idx="7"/>
          </p:cNvCxnSpPr>
          <p:nvPr/>
        </p:nvCxnSpPr>
        <p:spPr bwMode="auto">
          <a:xfrm rot="5400000">
            <a:off x="3590132" y="1313656"/>
            <a:ext cx="1096962" cy="117792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1" name="Figura a mano libera 11"/>
          <p:cNvSpPr/>
          <p:nvPr/>
        </p:nvSpPr>
        <p:spPr bwMode="auto">
          <a:xfrm>
            <a:off x="5456238" y="393858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52" name="Documento 12"/>
          <p:cNvSpPr/>
          <p:nvPr/>
        </p:nvSpPr>
        <p:spPr bwMode="auto">
          <a:xfrm>
            <a:off x="1357313" y="1668463"/>
            <a:ext cx="1214437"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2172" name="Connettore 1 13"/>
          <p:cNvCxnSpPr>
            <a:cxnSpLocks noChangeShapeType="1"/>
            <a:stCxn id="48" idx="2"/>
            <a:endCxn id="56" idx="7"/>
          </p:cNvCxnSpPr>
          <p:nvPr/>
        </p:nvCxnSpPr>
        <p:spPr bwMode="auto">
          <a:xfrm rot="10800000" flipV="1">
            <a:off x="2192338" y="1152525"/>
            <a:ext cx="2451100" cy="129857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4" name="Documento 14"/>
          <p:cNvSpPr/>
          <p:nvPr/>
        </p:nvSpPr>
        <p:spPr bwMode="auto">
          <a:xfrm>
            <a:off x="6286500" y="1668463"/>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2174" name="Connettore 1 15"/>
          <p:cNvCxnSpPr>
            <a:cxnSpLocks noChangeShapeType="1"/>
            <a:stCxn id="48" idx="5"/>
            <a:endCxn id="58" idx="1"/>
          </p:cNvCxnSpPr>
          <p:nvPr/>
        </p:nvCxnSpPr>
        <p:spPr bwMode="auto">
          <a:xfrm rot="16200000" flipH="1">
            <a:off x="5350669" y="1134269"/>
            <a:ext cx="1095375" cy="15351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56" name="Ovale 21"/>
          <p:cNvSpPr/>
          <p:nvPr/>
        </p:nvSpPr>
        <p:spPr bwMode="auto">
          <a:xfrm>
            <a:off x="1643063" y="2366963"/>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57" name="Ovale 22"/>
          <p:cNvSpPr/>
          <p:nvPr/>
        </p:nvSpPr>
        <p:spPr bwMode="auto">
          <a:xfrm>
            <a:off x="3000375" y="236696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58" name="Ovale 23"/>
          <p:cNvSpPr/>
          <p:nvPr/>
        </p:nvSpPr>
        <p:spPr bwMode="auto">
          <a:xfrm>
            <a:off x="6572250" y="2366963"/>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59" name="Figura a mano libera 24"/>
          <p:cNvSpPr/>
          <p:nvPr/>
        </p:nvSpPr>
        <p:spPr bwMode="auto">
          <a:xfrm>
            <a:off x="7326313" y="4056063"/>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0" name="Documento 25"/>
          <p:cNvSpPr/>
          <p:nvPr/>
        </p:nvSpPr>
        <p:spPr bwMode="auto">
          <a:xfrm>
            <a:off x="7215188" y="3670300"/>
            <a:ext cx="1214437" cy="98266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2180" name="Connettore 1 29"/>
          <p:cNvCxnSpPr>
            <a:cxnSpLocks noChangeShapeType="1"/>
            <a:stCxn id="57" idx="4"/>
            <a:endCxn id="83" idx="0"/>
          </p:cNvCxnSpPr>
          <p:nvPr/>
        </p:nvCxnSpPr>
        <p:spPr bwMode="auto">
          <a:xfrm>
            <a:off x="3322638" y="2938463"/>
            <a:ext cx="0" cy="2671762"/>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92181" name="Connettore 1 30"/>
          <p:cNvCxnSpPr>
            <a:cxnSpLocks noChangeShapeType="1"/>
            <a:stCxn id="56" idx="4"/>
            <a:endCxn id="84" idx="0"/>
          </p:cNvCxnSpPr>
          <p:nvPr/>
        </p:nvCxnSpPr>
        <p:spPr bwMode="auto">
          <a:xfrm>
            <a:off x="1965325" y="2938463"/>
            <a:ext cx="0" cy="2671762"/>
          </a:xfrm>
          <a:prstGeom prst="line">
            <a:avLst/>
          </a:prstGeom>
          <a:noFill/>
          <a:ln w="12700" algn="ctr">
            <a:solidFill>
              <a:srgbClr val="000000"/>
            </a:solidFill>
            <a:round/>
            <a:headEnd/>
            <a:tailEnd/>
          </a:ln>
          <a:extLst>
            <a:ext uri="{909E8E84-426E-40DD-AFC4-6F175D3DCCD1}">
              <a14:hiddenFill xmlns:a14="http://schemas.microsoft.com/office/drawing/2010/main">
                <a:noFill/>
              </a14:hiddenFill>
            </a:ext>
          </a:extLst>
        </p:spPr>
      </p:cxnSp>
      <p:cxnSp>
        <p:nvCxnSpPr>
          <p:cNvPr id="92182" name="Connettore 1 31"/>
          <p:cNvCxnSpPr>
            <a:cxnSpLocks noChangeShapeType="1"/>
            <a:stCxn id="71" idx="4"/>
            <a:endCxn id="60" idx="0"/>
          </p:cNvCxnSpPr>
          <p:nvPr/>
        </p:nvCxnSpPr>
        <p:spPr bwMode="auto">
          <a:xfrm rot="5400000">
            <a:off x="7705725" y="3554413"/>
            <a:ext cx="233363"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64" name="Rettangolo arrotondato 33"/>
          <p:cNvSpPr/>
          <p:nvPr/>
        </p:nvSpPr>
        <p:spPr bwMode="auto">
          <a:xfrm>
            <a:off x="1214438" y="1581150"/>
            <a:ext cx="7358062" cy="642938"/>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5" name="Rettangolo arrotondato 34"/>
          <p:cNvSpPr/>
          <p:nvPr/>
        </p:nvSpPr>
        <p:spPr bwMode="auto">
          <a:xfrm>
            <a:off x="1214438" y="3509963"/>
            <a:ext cx="7358062" cy="1214437"/>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6" name="CasellaDiTesto 15"/>
          <p:cNvSpPr txBox="1"/>
          <p:nvPr/>
        </p:nvSpPr>
        <p:spPr bwMode="auto">
          <a:xfrm>
            <a:off x="663575" y="1652588"/>
            <a:ext cx="5508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FBL</a:t>
            </a:r>
          </a:p>
        </p:txBody>
      </p:sp>
      <p:sp>
        <p:nvSpPr>
          <p:cNvPr id="67" name="CasellaDiTesto 15"/>
          <p:cNvSpPr txBox="1"/>
          <p:nvPr/>
        </p:nvSpPr>
        <p:spPr bwMode="auto">
          <a:xfrm>
            <a:off x="676275" y="3925888"/>
            <a:ext cx="538163" cy="401637"/>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LBL</a:t>
            </a:r>
          </a:p>
        </p:txBody>
      </p:sp>
      <p:cxnSp>
        <p:nvCxnSpPr>
          <p:cNvPr id="92187" name="Straight Connector 67"/>
          <p:cNvCxnSpPr>
            <a:cxnSpLocks noChangeShapeType="1"/>
            <a:stCxn id="52" idx="2"/>
            <a:endCxn id="56" idx="0"/>
          </p:cNvCxnSpPr>
          <p:nvPr/>
        </p:nvCxnSpPr>
        <p:spPr bwMode="auto">
          <a:xfrm rot="5400000">
            <a:off x="1815307" y="2218531"/>
            <a:ext cx="29845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92188" name="Straight Connector 68"/>
          <p:cNvCxnSpPr>
            <a:cxnSpLocks noChangeShapeType="1"/>
            <a:stCxn id="49" idx="2"/>
            <a:endCxn id="57" idx="0"/>
          </p:cNvCxnSpPr>
          <p:nvPr/>
        </p:nvCxnSpPr>
        <p:spPr bwMode="auto">
          <a:xfrm rot="5400000">
            <a:off x="3164681" y="2210594"/>
            <a:ext cx="3143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92189" name="Straight Connector 69"/>
          <p:cNvCxnSpPr>
            <a:cxnSpLocks noChangeShapeType="1"/>
            <a:stCxn id="54" idx="2"/>
            <a:endCxn id="58" idx="0"/>
          </p:cNvCxnSpPr>
          <p:nvPr/>
        </p:nvCxnSpPr>
        <p:spPr bwMode="auto">
          <a:xfrm rot="5400000">
            <a:off x="6745287" y="2217738"/>
            <a:ext cx="296863"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1" name="Ovale 39"/>
          <p:cNvSpPr/>
          <p:nvPr/>
        </p:nvSpPr>
        <p:spPr bwMode="auto">
          <a:xfrm>
            <a:off x="7500938" y="286702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sp>
        <p:nvSpPr>
          <p:cNvPr id="72" name="Ovale 40"/>
          <p:cNvSpPr/>
          <p:nvPr/>
        </p:nvSpPr>
        <p:spPr bwMode="auto">
          <a:xfrm>
            <a:off x="5643563" y="286702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92192" name="Connettore 1 45"/>
          <p:cNvCxnSpPr>
            <a:cxnSpLocks noChangeShapeType="1"/>
            <a:stCxn id="72" idx="7"/>
            <a:endCxn id="58" idx="2"/>
          </p:cNvCxnSpPr>
          <p:nvPr/>
        </p:nvCxnSpPr>
        <p:spPr bwMode="auto">
          <a:xfrm rot="5400000" flipH="1" flipV="1">
            <a:off x="6234113" y="2611438"/>
            <a:ext cx="296862" cy="37941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92193" name="Connettore 1 49"/>
          <p:cNvCxnSpPr>
            <a:cxnSpLocks noChangeShapeType="1"/>
            <a:stCxn id="58" idx="6"/>
            <a:endCxn id="71" idx="1"/>
          </p:cNvCxnSpPr>
          <p:nvPr/>
        </p:nvCxnSpPr>
        <p:spPr bwMode="auto">
          <a:xfrm>
            <a:off x="7215188" y="2652713"/>
            <a:ext cx="379412" cy="29686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75" name="Figura a mano libera 53"/>
          <p:cNvSpPr/>
          <p:nvPr/>
        </p:nvSpPr>
        <p:spPr bwMode="auto">
          <a:xfrm>
            <a:off x="5456238" y="365283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6" name="Figura a mano libera 54"/>
          <p:cNvSpPr/>
          <p:nvPr/>
        </p:nvSpPr>
        <p:spPr bwMode="auto">
          <a:xfrm>
            <a:off x="7337425" y="3690938"/>
            <a:ext cx="1044575" cy="5000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7" name="Documento 55"/>
          <p:cNvSpPr/>
          <p:nvPr/>
        </p:nvSpPr>
        <p:spPr bwMode="auto">
          <a:xfrm>
            <a:off x="5357813" y="3652838"/>
            <a:ext cx="1214437" cy="982662"/>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2197" name="Connettore 1 56"/>
          <p:cNvCxnSpPr>
            <a:cxnSpLocks noChangeShapeType="1"/>
            <a:stCxn id="72" idx="4"/>
            <a:endCxn id="77" idx="0"/>
          </p:cNvCxnSpPr>
          <p:nvPr/>
        </p:nvCxnSpPr>
        <p:spPr bwMode="auto">
          <a:xfrm rot="5400000">
            <a:off x="5857082" y="3545681"/>
            <a:ext cx="21590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9" name="CasellaDiTesto 5"/>
          <p:cNvSpPr txBox="1"/>
          <p:nvPr/>
        </p:nvSpPr>
        <p:spPr bwMode="auto">
          <a:xfrm>
            <a:off x="285750" y="4976813"/>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80"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
        <p:nvSpPr>
          <p:cNvPr id="81" name="Figura a mano libera 52"/>
          <p:cNvSpPr/>
          <p:nvPr/>
        </p:nvSpPr>
        <p:spPr bwMode="auto">
          <a:xfrm>
            <a:off x="2813050" y="5681663"/>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2" name="Figura a mano libera 57"/>
          <p:cNvSpPr/>
          <p:nvPr/>
        </p:nvSpPr>
        <p:spPr bwMode="auto">
          <a:xfrm>
            <a:off x="1428750" y="5681663"/>
            <a:ext cx="1093788" cy="407987"/>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Angolo ripiegato 58"/>
          <p:cNvSpPr/>
          <p:nvPr/>
        </p:nvSpPr>
        <p:spPr bwMode="auto">
          <a:xfrm>
            <a:off x="2714625" y="5610225"/>
            <a:ext cx="1214438"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84" name="Angolo ripiegato 59"/>
          <p:cNvSpPr/>
          <p:nvPr/>
        </p:nvSpPr>
        <p:spPr bwMode="auto">
          <a:xfrm>
            <a:off x="1357313" y="5610225"/>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92204" name="TextBox 1"/>
          <p:cNvSpPr txBox="1">
            <a:spLocks noChangeArrowheads="1"/>
          </p:cNvSpPr>
          <p:nvPr/>
        </p:nvSpPr>
        <p:spPr bwMode="auto">
          <a:xfrm>
            <a:off x="5257800" y="4806950"/>
            <a:ext cx="337343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srgbClr val="C00000"/>
                </a:solidFill>
                <a:effectLst/>
                <a:uLnTx/>
                <a:uFillTx/>
                <a:latin typeface="Georgia" pitchFamily="18" charset="0"/>
                <a:ea typeface="+mn-ea"/>
                <a:cs typeface="Arial" charset="0"/>
              </a:rPr>
              <a:t>no</a:t>
            </a:r>
            <a:r>
              <a:rPr kumimoji="0" lang="en-US" altLang="en-US" sz="2200" b="0" i="0" u="none" strike="noStrike" kern="1200" cap="none" spc="0" normalizeH="0" baseline="0" noProof="0">
                <a:ln>
                  <a:noFill/>
                </a:ln>
                <a:solidFill>
                  <a:prstClr val="black"/>
                </a:solidFill>
                <a:effectLst/>
                <a:uLnTx/>
                <a:uFillTx/>
                <a:latin typeface="Georgia" pitchFamily="18" charset="0"/>
                <a:ea typeface="+mn-ea"/>
                <a:cs typeface="Arial" charset="0"/>
              </a:rPr>
              <a:t> extra memory needed!</a:t>
            </a:r>
          </a:p>
        </p:txBody>
      </p:sp>
    </p:spTree>
    <p:extLst>
      <p:ext uri="{BB962C8B-B14F-4D97-AF65-F5344CB8AC3E}">
        <p14:creationId xmlns:p14="http://schemas.microsoft.com/office/powerpoint/2010/main" val="2855967183"/>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itle 1"/>
          <p:cNvSpPr>
            <a:spLocks noGrp="1"/>
          </p:cNvSpPr>
          <p:nvPr>
            <p:ph type="title"/>
          </p:nvPr>
        </p:nvSpPr>
        <p:spPr/>
        <p:txBody>
          <a:bodyPr/>
          <a:lstStyle/>
          <a:p>
            <a:pPr eaLnBrk="1" hangingPunct="1"/>
            <a:endParaRPr lang="en-US" altLang="en-US"/>
          </a:p>
        </p:txBody>
      </p:sp>
      <p:sp>
        <p:nvSpPr>
          <p:cNvPr id="93187" name="Content Placeholder 2"/>
          <p:cNvSpPr>
            <a:spLocks noGrp="1"/>
          </p:cNvSpPr>
          <p:nvPr>
            <p:ph idx="1"/>
          </p:nvPr>
        </p:nvSpPr>
        <p:spPr/>
        <p:txBody>
          <a:bodyPr/>
          <a:lstStyle/>
          <a:p>
            <a:pPr eaLnBrk="1" hangingPunct="1"/>
            <a:endParaRPr lang="en-US" altLang="en-US"/>
          </a:p>
        </p:txBody>
      </p:sp>
      <p:sp>
        <p:nvSpPr>
          <p:cNvPr id="15364"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5365"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952D898-43DB-465B-8F44-82451375E1A1}"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93190" name="Titolo 1"/>
          <p:cNvSpPr txBox="1">
            <a:spLocks/>
          </p:cNvSpPr>
          <p:nvPr/>
        </p:nvSpPr>
        <p:spPr bwMode="auto">
          <a:xfrm>
            <a:off x="700088" y="792163"/>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en-US" sz="4400" b="0" i="0" u="none" strike="noStrike" kern="1200" cap="none" spc="0" normalizeH="0" baseline="0" noProof="0">
                <a:ln>
                  <a:noFill/>
                </a:ln>
                <a:solidFill>
                  <a:srgbClr val="000000"/>
                </a:solidFill>
                <a:effectLst/>
                <a:uLnTx/>
                <a:uFillTx/>
                <a:latin typeface="Calibri" pitchFamily="34" charset="0"/>
                <a:ea typeface="+mn-ea"/>
                <a:cs typeface="Arial" charset="0"/>
              </a:rPr>
              <a:t> </a:t>
            </a:r>
          </a:p>
        </p:txBody>
      </p:sp>
      <p:cxnSp>
        <p:nvCxnSpPr>
          <p:cNvPr id="93191" name="Connettore 1 3"/>
          <p:cNvCxnSpPr>
            <a:cxnSpLocks noChangeShapeType="1"/>
          </p:cNvCxnSpPr>
          <p:nvPr/>
        </p:nvCxnSpPr>
        <p:spPr bwMode="auto">
          <a:xfrm>
            <a:off x="357188" y="5394325"/>
            <a:ext cx="8358187" cy="1588"/>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46" name="Figura a mano libera 10"/>
          <p:cNvSpPr/>
          <p:nvPr/>
        </p:nvSpPr>
        <p:spPr>
          <a:xfrm>
            <a:off x="2813050" y="5681663"/>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7" name="Figura a mano libera 11"/>
          <p:cNvSpPr/>
          <p:nvPr/>
        </p:nvSpPr>
        <p:spPr>
          <a:xfrm>
            <a:off x="5429250" y="5610225"/>
            <a:ext cx="1071563"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8" name="Figura a mano libera 19"/>
          <p:cNvSpPr/>
          <p:nvPr/>
        </p:nvSpPr>
        <p:spPr>
          <a:xfrm>
            <a:off x="1428750" y="5681663"/>
            <a:ext cx="1093788" cy="407987"/>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9" name="Figura a mano libera 61"/>
          <p:cNvSpPr/>
          <p:nvPr/>
        </p:nvSpPr>
        <p:spPr>
          <a:xfrm>
            <a:off x="7286625" y="5629275"/>
            <a:ext cx="1071563" cy="357188"/>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93196" name="Connettore 1 68"/>
          <p:cNvCxnSpPr>
            <a:cxnSpLocks noChangeShapeType="1"/>
            <a:stCxn id="68" idx="4"/>
            <a:endCxn id="54" idx="0"/>
          </p:cNvCxnSpPr>
          <p:nvPr/>
        </p:nvCxnSpPr>
        <p:spPr bwMode="auto">
          <a:xfrm>
            <a:off x="3322638" y="3089275"/>
            <a:ext cx="0" cy="25209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3197" name="Connettore 1 70"/>
          <p:cNvCxnSpPr>
            <a:cxnSpLocks noChangeShapeType="1"/>
            <a:stCxn id="67" idx="4"/>
            <a:endCxn id="55" idx="0"/>
          </p:cNvCxnSpPr>
          <p:nvPr/>
        </p:nvCxnSpPr>
        <p:spPr bwMode="auto">
          <a:xfrm>
            <a:off x="1965325" y="3089275"/>
            <a:ext cx="0" cy="25209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3198" name="Connettore 1 72"/>
          <p:cNvCxnSpPr>
            <a:cxnSpLocks noChangeShapeType="1"/>
            <a:stCxn id="74" idx="4"/>
            <a:endCxn id="53" idx="0"/>
          </p:cNvCxnSpPr>
          <p:nvPr/>
        </p:nvCxnSpPr>
        <p:spPr bwMode="auto">
          <a:xfrm>
            <a:off x="7823200" y="3571875"/>
            <a:ext cx="0" cy="20383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53" name="Angolo ripiegato 88"/>
          <p:cNvSpPr/>
          <p:nvPr/>
        </p:nvSpPr>
        <p:spPr>
          <a:xfrm>
            <a:off x="7215188" y="5610225"/>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4" name="Angolo ripiegato 90"/>
          <p:cNvSpPr/>
          <p:nvPr/>
        </p:nvSpPr>
        <p:spPr>
          <a:xfrm>
            <a:off x="2714625" y="5610225"/>
            <a:ext cx="1214438"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5" name="Angolo ripiegato 91"/>
          <p:cNvSpPr/>
          <p:nvPr/>
        </p:nvSpPr>
        <p:spPr>
          <a:xfrm>
            <a:off x="1357313" y="5610225"/>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6" name="Rettangolo arrotondato 34"/>
          <p:cNvSpPr/>
          <p:nvPr/>
        </p:nvSpPr>
        <p:spPr>
          <a:xfrm>
            <a:off x="1214438" y="3643313"/>
            <a:ext cx="7358062" cy="500062"/>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7" name="CasellaDiTesto 15"/>
          <p:cNvSpPr txBox="1"/>
          <p:nvPr/>
        </p:nvSpPr>
        <p:spPr>
          <a:xfrm>
            <a:off x="663575" y="1773238"/>
            <a:ext cx="5508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FBL</a:t>
            </a:r>
          </a:p>
        </p:txBody>
      </p:sp>
      <p:sp>
        <p:nvSpPr>
          <p:cNvPr id="58" name="CasellaDiTesto 15"/>
          <p:cNvSpPr txBox="1"/>
          <p:nvPr/>
        </p:nvSpPr>
        <p:spPr>
          <a:xfrm>
            <a:off x="676275" y="3714750"/>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LBL</a:t>
            </a:r>
          </a:p>
        </p:txBody>
      </p:sp>
      <p:sp>
        <p:nvSpPr>
          <p:cNvPr id="59" name="Titolo 1"/>
          <p:cNvSpPr txBox="1">
            <a:spLocks/>
          </p:cNvSpPr>
          <p:nvPr/>
        </p:nvSpPr>
        <p:spPr>
          <a:xfrm>
            <a:off x="457200" y="1006475"/>
            <a:ext cx="8229600" cy="1143000"/>
          </a:xfrm>
          <a:prstGeom prst="rect">
            <a:avLst/>
          </a:prstGeom>
        </p:spPr>
        <p:txBody>
          <a:bodyPr anchor="ctr">
            <a:norm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it-IT" sz="4400" b="0" i="0" u="none" strike="noStrike" kern="1200" cap="none" spc="0" normalizeH="0" baseline="0" noProof="0">
                <a:ln>
                  <a:noFill/>
                </a:ln>
                <a:solidFill>
                  <a:sysClr val="windowText" lastClr="000000"/>
                </a:solidFill>
                <a:effectLst/>
                <a:uLnTx/>
                <a:uFillTx/>
                <a:latin typeface="Calibri"/>
                <a:ea typeface="+mn-ea"/>
                <a:cs typeface="Arial" charset="0"/>
              </a:rPr>
              <a:t> </a:t>
            </a:r>
            <a:endParaRPr kumimoji="0" lang="it-IT" sz="4400" b="0" i="0" u="none" strike="noStrike" kern="1200" cap="none" spc="0" normalizeH="0" baseline="0" noProof="0" dirty="0">
              <a:ln>
                <a:noFill/>
              </a:ln>
              <a:solidFill>
                <a:sysClr val="windowText" lastClr="000000"/>
              </a:solidFill>
              <a:effectLst/>
              <a:uLnTx/>
              <a:uFillTx/>
              <a:latin typeface="Calibri"/>
              <a:ea typeface="+mn-ea"/>
              <a:cs typeface="Arial" charset="0"/>
            </a:endParaRPr>
          </a:p>
        </p:txBody>
      </p:sp>
      <p:sp>
        <p:nvSpPr>
          <p:cNvPr id="60" name="Ovale 36"/>
          <p:cNvSpPr/>
          <p:nvPr/>
        </p:nvSpPr>
        <p:spPr>
          <a:xfrm>
            <a:off x="4643438" y="85725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61" name="Documento 39"/>
          <p:cNvSpPr/>
          <p:nvPr/>
        </p:nvSpPr>
        <p:spPr>
          <a:xfrm>
            <a:off x="2714625" y="173037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3208" name="Connettore 1 40"/>
          <p:cNvCxnSpPr>
            <a:cxnSpLocks noChangeShapeType="1"/>
            <a:stCxn id="60" idx="3"/>
            <a:endCxn id="68" idx="7"/>
          </p:cNvCxnSpPr>
          <p:nvPr/>
        </p:nvCxnSpPr>
        <p:spPr bwMode="auto">
          <a:xfrm rot="5400000">
            <a:off x="3509963" y="1384300"/>
            <a:ext cx="1257300" cy="117792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3" name="Documento 41"/>
          <p:cNvSpPr/>
          <p:nvPr/>
        </p:nvSpPr>
        <p:spPr>
          <a:xfrm>
            <a:off x="1357313" y="1730375"/>
            <a:ext cx="1214437"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3210" name="Connettore 1 43"/>
          <p:cNvCxnSpPr>
            <a:cxnSpLocks noChangeShapeType="1"/>
            <a:stCxn id="60" idx="2"/>
            <a:endCxn id="67" idx="7"/>
          </p:cNvCxnSpPr>
          <p:nvPr/>
        </p:nvCxnSpPr>
        <p:spPr bwMode="auto">
          <a:xfrm rot="10800000" flipV="1">
            <a:off x="2192338" y="1143000"/>
            <a:ext cx="2451100" cy="14589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5" name="Documento 45"/>
          <p:cNvSpPr/>
          <p:nvPr/>
        </p:nvSpPr>
        <p:spPr>
          <a:xfrm>
            <a:off x="6286500" y="173037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3212" name="Connettore 1 47"/>
          <p:cNvCxnSpPr>
            <a:cxnSpLocks noChangeShapeType="1"/>
            <a:stCxn id="60" idx="5"/>
            <a:endCxn id="69" idx="1"/>
          </p:cNvCxnSpPr>
          <p:nvPr/>
        </p:nvCxnSpPr>
        <p:spPr bwMode="auto">
          <a:xfrm rot="16200000" flipH="1">
            <a:off x="5269707" y="1205706"/>
            <a:ext cx="1257300" cy="15351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7" name="Ovale 48"/>
          <p:cNvSpPr/>
          <p:nvPr/>
        </p:nvSpPr>
        <p:spPr>
          <a:xfrm>
            <a:off x="1643063" y="251777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68" name="Ovale 49"/>
          <p:cNvSpPr/>
          <p:nvPr/>
        </p:nvSpPr>
        <p:spPr>
          <a:xfrm>
            <a:off x="3000375" y="25177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69" name="Ovale 50"/>
          <p:cNvSpPr/>
          <p:nvPr/>
        </p:nvSpPr>
        <p:spPr>
          <a:xfrm>
            <a:off x="6572250" y="25177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70" name="Rettangolo arrotondato 51"/>
          <p:cNvSpPr/>
          <p:nvPr/>
        </p:nvSpPr>
        <p:spPr>
          <a:xfrm>
            <a:off x="1214438" y="1643063"/>
            <a:ext cx="7358062" cy="642937"/>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3217" name="Straight Connector 44"/>
          <p:cNvCxnSpPr>
            <a:cxnSpLocks noChangeShapeType="1"/>
            <a:stCxn id="63" idx="2"/>
            <a:endCxn id="67" idx="0"/>
          </p:cNvCxnSpPr>
          <p:nvPr/>
        </p:nvCxnSpPr>
        <p:spPr bwMode="auto">
          <a:xfrm rot="5400000">
            <a:off x="1770857" y="2324894"/>
            <a:ext cx="38735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93218" name="Straight Connector 47"/>
          <p:cNvCxnSpPr>
            <a:cxnSpLocks noChangeShapeType="1"/>
            <a:stCxn id="61" idx="2"/>
            <a:endCxn id="68" idx="0"/>
          </p:cNvCxnSpPr>
          <p:nvPr/>
        </p:nvCxnSpPr>
        <p:spPr bwMode="auto">
          <a:xfrm rot="5400000">
            <a:off x="3120231" y="231695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93219" name="Straight Connector 50"/>
          <p:cNvCxnSpPr>
            <a:cxnSpLocks noChangeShapeType="1"/>
            <a:stCxn id="65" idx="2"/>
            <a:endCxn id="69" idx="0"/>
          </p:cNvCxnSpPr>
          <p:nvPr/>
        </p:nvCxnSpPr>
        <p:spPr bwMode="auto">
          <a:xfrm rot="5400000">
            <a:off x="6700044" y="232489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4" name="Ovale 56"/>
          <p:cNvSpPr/>
          <p:nvPr/>
        </p:nvSpPr>
        <p:spPr>
          <a:xfrm>
            <a:off x="7500938" y="300037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sp>
        <p:nvSpPr>
          <p:cNvPr id="75" name="Ovale 57"/>
          <p:cNvSpPr/>
          <p:nvPr/>
        </p:nvSpPr>
        <p:spPr>
          <a:xfrm>
            <a:off x="5643563" y="300037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93222" name="Connettore 1 58"/>
          <p:cNvCxnSpPr>
            <a:cxnSpLocks noChangeShapeType="1"/>
            <a:stCxn id="75" idx="7"/>
            <a:endCxn id="69" idx="2"/>
          </p:cNvCxnSpPr>
          <p:nvPr/>
        </p:nvCxnSpPr>
        <p:spPr bwMode="auto">
          <a:xfrm rot="5400000" flipH="1" flipV="1">
            <a:off x="6242050" y="2754313"/>
            <a:ext cx="280988" cy="37941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93223" name="Connettore 1 59"/>
          <p:cNvCxnSpPr>
            <a:cxnSpLocks noChangeShapeType="1"/>
            <a:stCxn id="69" idx="6"/>
            <a:endCxn id="74" idx="1"/>
          </p:cNvCxnSpPr>
          <p:nvPr/>
        </p:nvCxnSpPr>
        <p:spPr bwMode="auto">
          <a:xfrm>
            <a:off x="7215188" y="2803525"/>
            <a:ext cx="379412"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93224" name="Connettore 1 64"/>
          <p:cNvCxnSpPr>
            <a:cxnSpLocks noChangeShapeType="1"/>
            <a:stCxn id="75" idx="4"/>
            <a:endCxn id="79" idx="0"/>
          </p:cNvCxnSpPr>
          <p:nvPr/>
        </p:nvCxnSpPr>
        <p:spPr bwMode="auto">
          <a:xfrm>
            <a:off x="5965825" y="3571875"/>
            <a:ext cx="0" cy="20383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79" name="Angolo ripiegato 65"/>
          <p:cNvSpPr/>
          <p:nvPr/>
        </p:nvSpPr>
        <p:spPr>
          <a:xfrm>
            <a:off x="5357813" y="5610225"/>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80" name="Figura a mano libera 67"/>
          <p:cNvSpPr/>
          <p:nvPr/>
        </p:nvSpPr>
        <p:spPr>
          <a:xfrm>
            <a:off x="7286625" y="584358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1" name="Figura a mano libera 69"/>
          <p:cNvSpPr/>
          <p:nvPr/>
        </p:nvSpPr>
        <p:spPr>
          <a:xfrm>
            <a:off x="5456238" y="5915025"/>
            <a:ext cx="1044575" cy="347663"/>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4" name="CasellaDiTesto 5"/>
          <p:cNvSpPr txBox="1"/>
          <p:nvPr/>
        </p:nvSpPr>
        <p:spPr bwMode="auto">
          <a:xfrm>
            <a:off x="285750" y="4967288"/>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50"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Tree>
    <p:extLst>
      <p:ext uri="{BB962C8B-B14F-4D97-AF65-F5344CB8AC3E}">
        <p14:creationId xmlns:p14="http://schemas.microsoft.com/office/powerpoint/2010/main" val="407534097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1"/>
          <p:cNvSpPr>
            <a:spLocks noChangeArrowheads="1"/>
          </p:cNvSpPr>
          <p:nvPr/>
        </p:nvSpPr>
        <p:spPr bwMode="auto">
          <a:xfrm>
            <a:off x="15875" y="338138"/>
            <a:ext cx="9128125" cy="649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r>
              <a:rPr lang="en-US" altLang="en-US" sz="1600"/>
              <a:t>GTCAATGGCCAGGATATTAGAACAGTACTCTGTGAACCCTATTTATGGTGGCACCCCTTAGACTAAGATAACACAGGGAGCAAGAGGTTGACAGGAAAGCCAGGGGAGCAGGGAAGCCTCCTGTAAAGAGAGAAGTGCTAAGTCTCCTTTCTAAGGCACATGATGGATTCAAGGGAAAGCCACATTTGACTAAAGCCCAAGGGATTGTTGCTTCTAATCCGATTTCTTGGCAGAAGATATTACAAACTAAGAGTCAGATTAATATGTGGGTGCCAAAATAAATAAACAAATAATTGAATAATCCCTGGAGGTTTAAGTGAGGAGAAACTCCTCCACAGCTTGCTACCGAGGCAGAACCGGTTGAAACTGAAATGCATCCGCCGCCAGAGGATCTGTAAAAGAGAGGTTGTTACGAAACTGGCAACTGCCAACCAAAGTCCACCAATGGACAAGCAAAAAAGAGCACTCATCTCATGCTCCCAAGGATCAACCTTCCCAGAGTTTTCACTTAAGTGGCCACCAAGCCAGTTGTCAATCCAGGGCTTTGGACTGAAATCTAGGGCTTCATCCGCTACCTCAGAGTGTCTTCTATTTCTTCCAGCCAGTGACAAATACAACAAACATCTGAGATGTTTTAGCTATAAATCCTTTACAATTGTTATTTATGTCTTAACTTTTGTTATACCTGGAAAAGTAGGGGAAACAATAAGAACATACTGTCTTGGCCAAGCATCCAAGGTTAAATGAGTTATGGAAATTCATTTGGGAGCCAAGACATTGCACGTGGTTATTTATTAGTCACCCAAGCATGTATTTTGCATGTCCATCAGTTGTTCTTGGCCAAAAGAGCAGAATCAATGAGCCGCTGCAGATGCAGACATAGCAGCCCCTTGCAGGGACAAGTCTGCAAGATGAGCATTGAAGAGGATGCACAAGCCCGGTAGCCCGGGAAATGGCAGGCACTTACAAGAGCCCAGGTTGTTGCCATGTTTGTTTTTGCAACTTGTCTATTTAAAGAGATTTGGGCAATGGCCAGGATATTAGAACAGTACTCTGTGAACCCTATTTATGGTAGCACCCCTTAGACTAAGATAACACAGGGAGCAAGAGGTTGACAGGAAAGCCAGGGGAGCAGGGAAGCCTCCTGTAAAGAGAGAAGTGCTAAGTCTCCTTTCTAAGGCACATGATGGATCAAGGGAAAGTCACATTTGACTAAAGCCCAAGGGATTGTTGCTTCTAATCCGATTCTTGGCAGAAGATATTGCAAACTAAGAGTCAGATTAATATGTGGGTGCCAAAATAAATAAACAAATAATTGAATAATCCCTGGAGGTTTAAGTGAGGAGAAACTCCTCCACACTTGCTACCGAGGCAGAACCGGTTGAAACTGAAATGCACCCGCTGCCAGATTTATTAGTCACCCAAGCATGTATTTTGCATGTCCATCAGTTGTTCTTGGCCAAAAGAACAGAATCAATGAGCCGCTGCAGATGCAGACATAGCAGCCCCTTGCAGGAACAAGTCTGCAAGATGAGCATTGAAGAGGATGCACAAGCCCGGTAGCCCGGGAAATGGCAGGCACTTACAAGAGCCCAGGTTGTTGCCATGTTTGTTTTTGCAACTTGTCTTTTAAACAGATTTGA</a:t>
            </a:r>
          </a:p>
        </p:txBody>
      </p:sp>
      <p:sp>
        <p:nvSpPr>
          <p:cNvPr id="3" name="Slide Number Placeholder 2"/>
          <p:cNvSpPr>
            <a:spLocks noGrp="1"/>
          </p:cNvSpPr>
          <p:nvPr>
            <p:ph type="sldNum" sz="quarter" idx="12"/>
          </p:nvPr>
        </p:nvSpPr>
        <p:spPr/>
        <p:txBody>
          <a:bodyPr/>
          <a:lstStyle/>
          <a:p>
            <a:pPr>
              <a:defRPr/>
            </a:pPr>
            <a:fld id="{4C7FC1B8-D674-42A3-828B-4C958D59560E}" type="slidenum">
              <a:rPr lang="en-US" smtClean="0"/>
              <a:pPr>
                <a:defRPr/>
              </a:pPr>
              <a:t>24</a:t>
            </a:fld>
            <a:endParaRPr lang="en-US"/>
          </a:p>
        </p:txBody>
      </p:sp>
      <p:pic>
        <p:nvPicPr>
          <p:cNvPr id="5" name="Picture 4"/>
          <p:cNvPicPr>
            <a:picLocks noChangeAspect="1"/>
          </p:cNvPicPr>
          <p:nvPr/>
        </p:nvPicPr>
        <p:blipFill rotWithShape="1">
          <a:blip r:embed="rId2">
            <a:biLevel thresh="25000"/>
          </a:blip>
          <a:srcRect b="6290"/>
          <a:stretch/>
        </p:blipFill>
        <p:spPr>
          <a:xfrm>
            <a:off x="12683" y="5764847"/>
            <a:ext cx="2374600" cy="1093153"/>
          </a:xfrm>
          <a:prstGeom prst="rect">
            <a:avLst/>
          </a:prstGeom>
        </p:spPr>
      </p:pic>
      <p:sp>
        <p:nvSpPr>
          <p:cNvPr id="6" name="TextBox 5"/>
          <p:cNvSpPr txBox="1"/>
          <p:nvPr/>
        </p:nvSpPr>
        <p:spPr>
          <a:xfrm>
            <a:off x="508000" y="6350115"/>
            <a:ext cx="1206267" cy="369332"/>
          </a:xfrm>
          <a:prstGeom prst="rect">
            <a:avLst/>
          </a:prstGeom>
          <a:noFill/>
        </p:spPr>
        <p:txBody>
          <a:bodyPr wrap="square" rtlCol="0">
            <a:spAutoFit/>
          </a:bodyPr>
          <a:lstStyle/>
          <a:p>
            <a:r>
              <a:rPr lang="en-US" b="1" i="1" dirty="0">
                <a:latin typeface="Gill Sans"/>
                <a:cs typeface="Gill Sans"/>
              </a:rPr>
              <a:t>Position</a:t>
            </a:r>
          </a:p>
        </p:txBody>
      </p:sp>
      <p:sp>
        <p:nvSpPr>
          <p:cNvPr id="2" name="Footer Placeholder 1">
            <a:extLst>
              <a:ext uri="{FF2B5EF4-FFF2-40B4-BE49-F238E27FC236}">
                <a16:creationId xmlns:a16="http://schemas.microsoft.com/office/drawing/2014/main" id="{63EA6B73-F519-4632-86AF-6F2C4C4772C4}"/>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780010747"/>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itle 1"/>
          <p:cNvSpPr>
            <a:spLocks noGrp="1"/>
          </p:cNvSpPr>
          <p:nvPr>
            <p:ph type="title"/>
          </p:nvPr>
        </p:nvSpPr>
        <p:spPr/>
        <p:txBody>
          <a:bodyPr/>
          <a:lstStyle/>
          <a:p>
            <a:pPr eaLnBrk="1" hangingPunct="1"/>
            <a:endParaRPr lang="en-US" altLang="en-US"/>
          </a:p>
        </p:txBody>
      </p:sp>
      <p:sp>
        <p:nvSpPr>
          <p:cNvPr id="94211" name="Content Placeholder 2"/>
          <p:cNvSpPr>
            <a:spLocks noGrp="1"/>
          </p:cNvSpPr>
          <p:nvPr>
            <p:ph idx="1"/>
          </p:nvPr>
        </p:nvSpPr>
        <p:spPr/>
        <p:txBody>
          <a:bodyPr/>
          <a:lstStyle/>
          <a:p>
            <a:pPr eaLnBrk="1" hangingPunct="1"/>
            <a:endParaRPr lang="en-US" altLang="en-US"/>
          </a:p>
        </p:txBody>
      </p:sp>
      <p:sp>
        <p:nvSpPr>
          <p:cNvPr id="15364"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5365"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07FCE57-BC12-4647-8F29-3692F4D9340C}"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94214" name="Titolo 1"/>
          <p:cNvSpPr txBox="1">
            <a:spLocks/>
          </p:cNvSpPr>
          <p:nvPr/>
        </p:nvSpPr>
        <p:spPr bwMode="auto">
          <a:xfrm>
            <a:off x="700088" y="792163"/>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it-IT" altLang="en-US" sz="4400" b="0" i="0" u="none" strike="noStrike" kern="1200" cap="none" spc="0" normalizeH="0" baseline="0" noProof="0">
                <a:ln>
                  <a:noFill/>
                </a:ln>
                <a:solidFill>
                  <a:srgbClr val="000000"/>
                </a:solidFill>
                <a:effectLst/>
                <a:uLnTx/>
                <a:uFillTx/>
                <a:latin typeface="Calibri" pitchFamily="34" charset="0"/>
                <a:ea typeface="+mn-ea"/>
                <a:cs typeface="Arial" charset="0"/>
              </a:rPr>
              <a:t> </a:t>
            </a:r>
          </a:p>
        </p:txBody>
      </p:sp>
      <p:cxnSp>
        <p:nvCxnSpPr>
          <p:cNvPr id="94215" name="Connettore 1 3"/>
          <p:cNvCxnSpPr>
            <a:cxnSpLocks noChangeShapeType="1"/>
          </p:cNvCxnSpPr>
          <p:nvPr/>
        </p:nvCxnSpPr>
        <p:spPr bwMode="auto">
          <a:xfrm>
            <a:off x="357188" y="5394325"/>
            <a:ext cx="8358187" cy="1588"/>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46" name="Figura a mano libera 10"/>
          <p:cNvSpPr/>
          <p:nvPr/>
        </p:nvSpPr>
        <p:spPr>
          <a:xfrm>
            <a:off x="2813050" y="5681663"/>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7" name="Figura a mano libera 11"/>
          <p:cNvSpPr/>
          <p:nvPr/>
        </p:nvSpPr>
        <p:spPr>
          <a:xfrm>
            <a:off x="5429250" y="5610225"/>
            <a:ext cx="1071563"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8" name="Figura a mano libera 19"/>
          <p:cNvSpPr/>
          <p:nvPr/>
        </p:nvSpPr>
        <p:spPr>
          <a:xfrm>
            <a:off x="1428750" y="5681663"/>
            <a:ext cx="1093788" cy="407987"/>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9" name="Figura a mano libera 61"/>
          <p:cNvSpPr/>
          <p:nvPr/>
        </p:nvSpPr>
        <p:spPr>
          <a:xfrm>
            <a:off x="7286625" y="5629275"/>
            <a:ext cx="1071563" cy="357188"/>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94220" name="Connettore 1 68"/>
          <p:cNvCxnSpPr>
            <a:cxnSpLocks noChangeShapeType="1"/>
            <a:stCxn id="68" idx="4"/>
            <a:endCxn id="54" idx="0"/>
          </p:cNvCxnSpPr>
          <p:nvPr/>
        </p:nvCxnSpPr>
        <p:spPr bwMode="auto">
          <a:xfrm>
            <a:off x="3322638" y="3089275"/>
            <a:ext cx="0" cy="25209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4221" name="Connettore 1 70"/>
          <p:cNvCxnSpPr>
            <a:cxnSpLocks noChangeShapeType="1"/>
            <a:stCxn id="67" idx="4"/>
            <a:endCxn id="55" idx="0"/>
          </p:cNvCxnSpPr>
          <p:nvPr/>
        </p:nvCxnSpPr>
        <p:spPr bwMode="auto">
          <a:xfrm>
            <a:off x="1965325" y="3089275"/>
            <a:ext cx="0" cy="25209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94222" name="Connettore 1 72"/>
          <p:cNvCxnSpPr>
            <a:cxnSpLocks noChangeShapeType="1"/>
            <a:stCxn id="74" idx="4"/>
            <a:endCxn id="53" idx="0"/>
          </p:cNvCxnSpPr>
          <p:nvPr/>
        </p:nvCxnSpPr>
        <p:spPr bwMode="auto">
          <a:xfrm>
            <a:off x="7823200" y="3571875"/>
            <a:ext cx="0" cy="20383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53" name="Angolo ripiegato 88"/>
          <p:cNvSpPr/>
          <p:nvPr/>
        </p:nvSpPr>
        <p:spPr>
          <a:xfrm>
            <a:off x="7215188" y="5610225"/>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4" name="Angolo ripiegato 90"/>
          <p:cNvSpPr/>
          <p:nvPr/>
        </p:nvSpPr>
        <p:spPr>
          <a:xfrm>
            <a:off x="2714625" y="5610225"/>
            <a:ext cx="1214438"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5" name="Angolo ripiegato 91"/>
          <p:cNvSpPr/>
          <p:nvPr/>
        </p:nvSpPr>
        <p:spPr>
          <a:xfrm>
            <a:off x="1357313" y="5610225"/>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6" name="Rettangolo arrotondato 34"/>
          <p:cNvSpPr/>
          <p:nvPr/>
        </p:nvSpPr>
        <p:spPr>
          <a:xfrm>
            <a:off x="1214438" y="3643313"/>
            <a:ext cx="7358062" cy="500062"/>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7" name="CasellaDiTesto 15"/>
          <p:cNvSpPr txBox="1"/>
          <p:nvPr/>
        </p:nvSpPr>
        <p:spPr>
          <a:xfrm>
            <a:off x="663575" y="1773238"/>
            <a:ext cx="5508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FBL</a:t>
            </a:r>
          </a:p>
        </p:txBody>
      </p:sp>
      <p:sp>
        <p:nvSpPr>
          <p:cNvPr id="58" name="CasellaDiTesto 15"/>
          <p:cNvSpPr txBox="1"/>
          <p:nvPr/>
        </p:nvSpPr>
        <p:spPr>
          <a:xfrm>
            <a:off x="676275" y="3714750"/>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LBL</a:t>
            </a:r>
          </a:p>
        </p:txBody>
      </p:sp>
      <p:sp>
        <p:nvSpPr>
          <p:cNvPr id="59" name="Titolo 1"/>
          <p:cNvSpPr txBox="1">
            <a:spLocks/>
          </p:cNvSpPr>
          <p:nvPr/>
        </p:nvSpPr>
        <p:spPr>
          <a:xfrm>
            <a:off x="457200" y="1006475"/>
            <a:ext cx="8229600" cy="1143000"/>
          </a:xfrm>
          <a:prstGeom prst="rect">
            <a:avLst/>
          </a:prstGeom>
        </p:spPr>
        <p:txBody>
          <a:bodyPr anchor="ctr">
            <a:norm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it-IT" sz="4400" b="0" i="0" u="none" strike="noStrike" kern="1200" cap="none" spc="0" normalizeH="0" baseline="0" noProof="0">
                <a:ln>
                  <a:noFill/>
                </a:ln>
                <a:solidFill>
                  <a:sysClr val="windowText" lastClr="000000"/>
                </a:solidFill>
                <a:effectLst/>
                <a:uLnTx/>
                <a:uFillTx/>
                <a:latin typeface="Calibri"/>
                <a:ea typeface="+mn-ea"/>
                <a:cs typeface="Arial" charset="0"/>
              </a:rPr>
              <a:t> </a:t>
            </a:r>
            <a:endParaRPr kumimoji="0" lang="it-IT" sz="4400" b="0" i="0" u="none" strike="noStrike" kern="1200" cap="none" spc="0" normalizeH="0" baseline="0" noProof="0" dirty="0">
              <a:ln>
                <a:noFill/>
              </a:ln>
              <a:solidFill>
                <a:sysClr val="windowText" lastClr="000000"/>
              </a:solidFill>
              <a:effectLst/>
              <a:uLnTx/>
              <a:uFillTx/>
              <a:latin typeface="Calibri"/>
              <a:ea typeface="+mn-ea"/>
              <a:cs typeface="Arial" charset="0"/>
            </a:endParaRPr>
          </a:p>
        </p:txBody>
      </p:sp>
      <p:sp>
        <p:nvSpPr>
          <p:cNvPr id="60" name="Ovale 36"/>
          <p:cNvSpPr/>
          <p:nvPr/>
        </p:nvSpPr>
        <p:spPr>
          <a:xfrm>
            <a:off x="4643438" y="85725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61" name="Documento 39"/>
          <p:cNvSpPr/>
          <p:nvPr/>
        </p:nvSpPr>
        <p:spPr>
          <a:xfrm>
            <a:off x="2714625" y="173037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4232" name="Connettore 1 40"/>
          <p:cNvCxnSpPr>
            <a:cxnSpLocks noChangeShapeType="1"/>
            <a:stCxn id="60" idx="3"/>
            <a:endCxn id="68" idx="7"/>
          </p:cNvCxnSpPr>
          <p:nvPr/>
        </p:nvCxnSpPr>
        <p:spPr bwMode="auto">
          <a:xfrm rot="5400000">
            <a:off x="3509963" y="1384300"/>
            <a:ext cx="1257300" cy="1177925"/>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3" name="Documento 41"/>
          <p:cNvSpPr/>
          <p:nvPr/>
        </p:nvSpPr>
        <p:spPr>
          <a:xfrm>
            <a:off x="1357313" y="1730375"/>
            <a:ext cx="1214437"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4234" name="Connettore 1 43"/>
          <p:cNvCxnSpPr>
            <a:cxnSpLocks noChangeShapeType="1"/>
            <a:stCxn id="60" idx="2"/>
            <a:endCxn id="67" idx="7"/>
          </p:cNvCxnSpPr>
          <p:nvPr/>
        </p:nvCxnSpPr>
        <p:spPr bwMode="auto">
          <a:xfrm rot="10800000" flipV="1">
            <a:off x="2192338" y="1143000"/>
            <a:ext cx="2451100" cy="14589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5" name="Documento 45"/>
          <p:cNvSpPr/>
          <p:nvPr/>
        </p:nvSpPr>
        <p:spPr>
          <a:xfrm>
            <a:off x="6286500" y="173037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4236" name="Connettore 1 47"/>
          <p:cNvCxnSpPr>
            <a:cxnSpLocks noChangeShapeType="1"/>
            <a:stCxn id="60" idx="5"/>
            <a:endCxn id="69" idx="1"/>
          </p:cNvCxnSpPr>
          <p:nvPr/>
        </p:nvCxnSpPr>
        <p:spPr bwMode="auto">
          <a:xfrm rot="16200000" flipH="1">
            <a:off x="5269707" y="1205706"/>
            <a:ext cx="1257300" cy="15351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7" name="Ovale 48"/>
          <p:cNvSpPr/>
          <p:nvPr/>
        </p:nvSpPr>
        <p:spPr>
          <a:xfrm>
            <a:off x="1643063" y="251777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68" name="Ovale 49"/>
          <p:cNvSpPr/>
          <p:nvPr/>
        </p:nvSpPr>
        <p:spPr>
          <a:xfrm>
            <a:off x="3000375" y="25177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L2</a:t>
            </a:r>
          </a:p>
        </p:txBody>
      </p:sp>
      <p:sp>
        <p:nvSpPr>
          <p:cNvPr id="69" name="Ovale 50"/>
          <p:cNvSpPr/>
          <p:nvPr/>
        </p:nvSpPr>
        <p:spPr>
          <a:xfrm>
            <a:off x="6572250" y="25177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70" name="Rettangolo arrotondato 51"/>
          <p:cNvSpPr/>
          <p:nvPr/>
        </p:nvSpPr>
        <p:spPr>
          <a:xfrm>
            <a:off x="1214438" y="1643063"/>
            <a:ext cx="7358062" cy="642937"/>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94241" name="Straight Connector 44"/>
          <p:cNvCxnSpPr>
            <a:cxnSpLocks noChangeShapeType="1"/>
            <a:stCxn id="63" idx="2"/>
            <a:endCxn id="67" idx="0"/>
          </p:cNvCxnSpPr>
          <p:nvPr/>
        </p:nvCxnSpPr>
        <p:spPr bwMode="auto">
          <a:xfrm rot="5400000">
            <a:off x="1770857" y="2324894"/>
            <a:ext cx="38735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94242" name="Straight Connector 47"/>
          <p:cNvCxnSpPr>
            <a:cxnSpLocks noChangeShapeType="1"/>
            <a:stCxn id="61" idx="2"/>
            <a:endCxn id="68" idx="0"/>
          </p:cNvCxnSpPr>
          <p:nvPr/>
        </p:nvCxnSpPr>
        <p:spPr bwMode="auto">
          <a:xfrm rot="5400000">
            <a:off x="3120231" y="231695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94243" name="Straight Connector 50"/>
          <p:cNvCxnSpPr>
            <a:cxnSpLocks noChangeShapeType="1"/>
            <a:stCxn id="65" idx="2"/>
            <a:endCxn id="69" idx="0"/>
          </p:cNvCxnSpPr>
          <p:nvPr/>
        </p:nvCxnSpPr>
        <p:spPr bwMode="auto">
          <a:xfrm rot="5400000">
            <a:off x="6700044" y="232489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74" name="Ovale 56"/>
          <p:cNvSpPr/>
          <p:nvPr/>
        </p:nvSpPr>
        <p:spPr>
          <a:xfrm>
            <a:off x="7500938" y="300037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sp>
        <p:nvSpPr>
          <p:cNvPr id="75" name="Ovale 57"/>
          <p:cNvSpPr/>
          <p:nvPr/>
        </p:nvSpPr>
        <p:spPr>
          <a:xfrm>
            <a:off x="5643563" y="300037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L3</a:t>
            </a:r>
          </a:p>
        </p:txBody>
      </p:sp>
      <p:cxnSp>
        <p:nvCxnSpPr>
          <p:cNvPr id="94246" name="Connettore 1 58"/>
          <p:cNvCxnSpPr>
            <a:cxnSpLocks noChangeShapeType="1"/>
            <a:stCxn id="75" idx="7"/>
            <a:endCxn id="69" idx="2"/>
          </p:cNvCxnSpPr>
          <p:nvPr/>
        </p:nvCxnSpPr>
        <p:spPr bwMode="auto">
          <a:xfrm rot="5400000" flipH="1" flipV="1">
            <a:off x="6242050" y="2754313"/>
            <a:ext cx="280988" cy="37941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94247" name="Connettore 1 59"/>
          <p:cNvCxnSpPr>
            <a:cxnSpLocks noChangeShapeType="1"/>
            <a:stCxn id="69" idx="6"/>
            <a:endCxn id="74" idx="1"/>
          </p:cNvCxnSpPr>
          <p:nvPr/>
        </p:nvCxnSpPr>
        <p:spPr bwMode="auto">
          <a:xfrm>
            <a:off x="7215188" y="2803525"/>
            <a:ext cx="379412"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94248" name="Connettore 1 64"/>
          <p:cNvCxnSpPr>
            <a:cxnSpLocks noChangeShapeType="1"/>
            <a:stCxn id="75" idx="4"/>
            <a:endCxn id="79" idx="0"/>
          </p:cNvCxnSpPr>
          <p:nvPr/>
        </p:nvCxnSpPr>
        <p:spPr bwMode="auto">
          <a:xfrm>
            <a:off x="5965825" y="3571875"/>
            <a:ext cx="0" cy="20383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79" name="Angolo ripiegato 65"/>
          <p:cNvSpPr/>
          <p:nvPr/>
        </p:nvSpPr>
        <p:spPr>
          <a:xfrm>
            <a:off x="5357813" y="5610225"/>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80" name="Figura a mano libera 67"/>
          <p:cNvSpPr/>
          <p:nvPr/>
        </p:nvSpPr>
        <p:spPr>
          <a:xfrm>
            <a:off x="7286625" y="5843588"/>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1" name="Figura a mano libera 69"/>
          <p:cNvSpPr/>
          <p:nvPr/>
        </p:nvSpPr>
        <p:spPr>
          <a:xfrm>
            <a:off x="5456238" y="5915025"/>
            <a:ext cx="1044575" cy="347663"/>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4" name="CasellaDiTesto 5"/>
          <p:cNvSpPr txBox="1"/>
          <p:nvPr/>
        </p:nvSpPr>
        <p:spPr bwMode="auto">
          <a:xfrm>
            <a:off x="285750" y="4967288"/>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main memory</a:t>
            </a:r>
          </a:p>
        </p:txBody>
      </p:sp>
      <p:sp>
        <p:nvSpPr>
          <p:cNvPr id="50" name="CasellaDiTesto 6"/>
          <p:cNvSpPr txBox="1"/>
          <p:nvPr/>
        </p:nvSpPr>
        <p:spPr bwMode="auto">
          <a:xfrm>
            <a:off x="285750" y="535305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a:ea typeface="+mn-ea"/>
                <a:cs typeface="Arial" charset="0"/>
              </a:rPr>
              <a:t>disk</a:t>
            </a:r>
          </a:p>
        </p:txBody>
      </p:sp>
      <p:sp>
        <p:nvSpPr>
          <p:cNvPr id="94254" name="TextBox 50"/>
          <p:cNvSpPr txBox="1">
            <a:spLocks noChangeArrowheads="1"/>
          </p:cNvSpPr>
          <p:nvPr/>
        </p:nvSpPr>
        <p:spPr bwMode="auto">
          <a:xfrm>
            <a:off x="5257800" y="4806950"/>
            <a:ext cx="3319463"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200" b="0" i="0" u="none" strike="noStrike" kern="1200" cap="none" spc="0" normalizeH="0" baseline="0" noProof="0">
                <a:ln>
                  <a:noFill/>
                </a:ln>
                <a:solidFill>
                  <a:prstClr val="black"/>
                </a:solidFill>
                <a:effectLst/>
                <a:uLnTx/>
                <a:uFillTx/>
                <a:latin typeface="Georgia" pitchFamily="18" charset="0"/>
                <a:ea typeface="+mn-ea"/>
                <a:cs typeface="Arial" charset="0"/>
              </a:rPr>
              <a:t>mainly </a:t>
            </a:r>
            <a:r>
              <a:rPr kumimoji="0" lang="en-US" altLang="en-US" sz="2200" b="0" i="0" u="none" strike="noStrike" kern="1200" cap="none" spc="0" normalizeH="0" baseline="0" noProof="0">
                <a:ln>
                  <a:noFill/>
                </a:ln>
                <a:solidFill>
                  <a:srgbClr val="C00000"/>
                </a:solidFill>
                <a:effectLst/>
                <a:uLnTx/>
                <a:uFillTx/>
                <a:latin typeface="Georgia" pitchFamily="18" charset="0"/>
                <a:ea typeface="+mn-ea"/>
                <a:cs typeface="Arial" charset="0"/>
              </a:rPr>
              <a:t>sequential </a:t>
            </a:r>
            <a:r>
              <a:rPr kumimoji="0" lang="en-US" altLang="en-US" sz="2200" b="0" i="0" u="none" strike="noStrike" kern="1200" cap="none" spc="0" normalizeH="0" baseline="0" noProof="0">
                <a:ln>
                  <a:noFill/>
                </a:ln>
                <a:solidFill>
                  <a:prstClr val="black"/>
                </a:solidFill>
                <a:effectLst/>
                <a:uLnTx/>
                <a:uFillTx/>
                <a:latin typeface="Georgia" pitchFamily="18" charset="0"/>
                <a:ea typeface="+mn-ea"/>
                <a:cs typeface="Arial" charset="0"/>
              </a:rPr>
              <a:t>writes!</a:t>
            </a:r>
          </a:p>
        </p:txBody>
      </p:sp>
    </p:spTree>
    <p:extLst>
      <p:ext uri="{BB962C8B-B14F-4D97-AF65-F5344CB8AC3E}">
        <p14:creationId xmlns:p14="http://schemas.microsoft.com/office/powerpoint/2010/main" val="136127702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eaLnBrk="1" fontAlgn="auto" hangingPunct="1">
              <a:spcAft>
                <a:spcPts val="0"/>
              </a:spcAft>
              <a:defRPr/>
            </a:pPr>
            <a:r>
              <a:rPr lang="en-US" dirty="0"/>
              <a:t>Experimental Evaluation</a:t>
            </a:r>
            <a:br>
              <a:rPr lang="en-US" dirty="0"/>
            </a:br>
            <a:r>
              <a:rPr lang="en-US" dirty="0"/>
              <a:t>Bulk Loading</a:t>
            </a:r>
          </a:p>
        </p:txBody>
      </p:sp>
      <p:sp>
        <p:nvSpPr>
          <p:cNvPr id="21508"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21509"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E53457-9AA4-49C5-86C4-1E8820E6F6AF}"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graphicFrame>
        <p:nvGraphicFramePr>
          <p:cNvPr id="6" name="Grafico 2"/>
          <p:cNvGraphicFramePr>
            <a:graphicFrameLocks/>
          </p:cNvGraphicFramePr>
          <p:nvPr/>
        </p:nvGraphicFramePr>
        <p:xfrm>
          <a:off x="838200" y="2362200"/>
          <a:ext cx="6934200" cy="3657600"/>
        </p:xfrm>
        <a:graphic>
          <a:graphicData uri="http://schemas.openxmlformats.org/drawingml/2006/chart">
            <c:chart xmlns:c="http://schemas.openxmlformats.org/drawingml/2006/chart" xmlns:r="http://schemas.openxmlformats.org/officeDocument/2006/relationships" r:id="rId2"/>
          </a:graphicData>
        </a:graphic>
      </p:graphicFrame>
      <p:sp>
        <p:nvSpPr>
          <p:cNvPr id="108550" name="Content Placeholder 2"/>
          <p:cNvSpPr>
            <a:spLocks noGrp="1"/>
          </p:cNvSpPr>
          <p:nvPr>
            <p:ph idx="1"/>
          </p:nvPr>
        </p:nvSpPr>
        <p:spPr>
          <a:xfrm>
            <a:off x="457200" y="5638800"/>
            <a:ext cx="8229600" cy="1143000"/>
          </a:xfrm>
        </p:spPr>
        <p:txBody>
          <a:bodyPr/>
          <a:lstStyle/>
          <a:p>
            <a:pPr eaLnBrk="1" hangingPunct="1"/>
            <a:r>
              <a:rPr lang="en-US" altLang="en-US" dirty="0">
                <a:solidFill>
                  <a:srgbClr val="C00000"/>
                </a:solidFill>
              </a:rPr>
              <a:t>1 Billion</a:t>
            </a:r>
            <a:r>
              <a:rPr lang="en-US" altLang="en-US" dirty="0"/>
              <a:t> data series indexed in </a:t>
            </a:r>
            <a:r>
              <a:rPr lang="en-US" altLang="en-US" dirty="0">
                <a:solidFill>
                  <a:srgbClr val="C00000"/>
                </a:solidFill>
              </a:rPr>
              <a:t>16 days</a:t>
            </a:r>
            <a:r>
              <a:rPr lang="en-US" altLang="en-US" dirty="0"/>
              <a:t>:</a:t>
            </a:r>
            <a:r>
              <a:rPr lang="en-US" altLang="en-US" dirty="0">
                <a:solidFill>
                  <a:srgbClr val="C00000"/>
                </a:solidFill>
              </a:rPr>
              <a:t> 72% less time</a:t>
            </a:r>
          </a:p>
          <a:p>
            <a:pPr eaLnBrk="1" hangingPunct="1"/>
            <a:r>
              <a:rPr lang="en-US" altLang="en-US" dirty="0"/>
              <a:t>indexing time per data series: </a:t>
            </a:r>
            <a:r>
              <a:rPr lang="en-US" altLang="en-US" dirty="0">
                <a:solidFill>
                  <a:srgbClr val="C00000"/>
                </a:solidFill>
              </a:rPr>
              <a:t>0.001 sec</a:t>
            </a:r>
            <a:endParaRPr lang="en-US" altLang="en-US" dirty="0"/>
          </a:p>
        </p:txBody>
      </p:sp>
    </p:spTree>
    <p:extLst>
      <p:ext uri="{BB962C8B-B14F-4D97-AF65-F5344CB8AC3E}">
        <p14:creationId xmlns:p14="http://schemas.microsoft.com/office/powerpoint/2010/main" val="3706700059"/>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itle 1"/>
          <p:cNvSpPr>
            <a:spLocks noGrp="1"/>
          </p:cNvSpPr>
          <p:nvPr>
            <p:ph type="title"/>
          </p:nvPr>
        </p:nvSpPr>
        <p:spPr/>
        <p:txBody>
          <a:bodyPr/>
          <a:lstStyle/>
          <a:p>
            <a:pPr eaLnBrk="1" hangingPunct="1"/>
            <a:r>
              <a:rPr lang="en-US" altLang="en-US" i="1"/>
              <a:t>i</a:t>
            </a:r>
            <a:r>
              <a:rPr lang="en-US" altLang="en-US"/>
              <a:t>SAX2+</a:t>
            </a:r>
          </a:p>
        </p:txBody>
      </p:sp>
      <p:sp>
        <p:nvSpPr>
          <p:cNvPr id="131075" name="Content Placeholder 2"/>
          <p:cNvSpPr>
            <a:spLocks noGrp="1"/>
          </p:cNvSpPr>
          <p:nvPr>
            <p:ph idx="1"/>
          </p:nvPr>
        </p:nvSpPr>
        <p:spPr/>
        <p:txBody>
          <a:bodyPr/>
          <a:lstStyle/>
          <a:p>
            <a:pPr eaLnBrk="1" hangingPunct="1"/>
            <a:endParaRPr lang="en-US" altLang="en-US" dirty="0"/>
          </a:p>
          <a:p>
            <a:pPr eaLnBrk="1" hangingPunct="1"/>
            <a:endParaRPr lang="en-US" altLang="en-US" dirty="0"/>
          </a:p>
          <a:p>
            <a:pPr eaLnBrk="1" hangingPunct="1"/>
            <a:endParaRPr lang="en-US" altLang="en-US" dirty="0"/>
          </a:p>
          <a:p>
            <a:pPr eaLnBrk="1" hangingPunct="1"/>
            <a:r>
              <a:rPr lang="en-US" altLang="en-US" dirty="0"/>
              <a:t>design principle:</a:t>
            </a:r>
          </a:p>
          <a:p>
            <a:pPr lvl="1" eaLnBrk="1" hangingPunct="1"/>
            <a:endParaRPr lang="en-US" altLang="en-US" dirty="0"/>
          </a:p>
          <a:p>
            <a:pPr lvl="1" eaLnBrk="1" hangingPunct="1"/>
            <a:r>
              <a:rPr lang="en-US" altLang="en-US" dirty="0"/>
              <a:t>do not move around (read/write) raw data of data series and its approximation </a:t>
            </a:r>
            <a:r>
              <a:rPr lang="en-US" altLang="en-US" dirty="0">
                <a:solidFill>
                  <a:srgbClr val="C00000"/>
                </a:solidFill>
              </a:rPr>
              <a:t>unless </a:t>
            </a:r>
            <a:r>
              <a:rPr lang="en-US" altLang="en-US" dirty="0"/>
              <a:t>necessary</a:t>
            </a:r>
          </a:p>
        </p:txBody>
      </p:sp>
      <p:sp>
        <p:nvSpPr>
          <p:cNvPr id="11268"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1269"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28A5B5-0AF9-4231-94D7-F54C04A98B39}"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Tree>
    <p:extLst>
      <p:ext uri="{BB962C8B-B14F-4D97-AF65-F5344CB8AC3E}">
        <p14:creationId xmlns:p14="http://schemas.microsoft.com/office/powerpoint/2010/main" val="1261256464"/>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itle 1"/>
          <p:cNvSpPr>
            <a:spLocks noGrp="1"/>
          </p:cNvSpPr>
          <p:nvPr>
            <p:ph type="title"/>
          </p:nvPr>
        </p:nvSpPr>
        <p:spPr/>
        <p:txBody>
          <a:bodyPr/>
          <a:lstStyle/>
          <a:p>
            <a:pPr eaLnBrk="1" hangingPunct="1"/>
            <a:r>
              <a:rPr lang="en-US" altLang="en-US" i="1"/>
              <a:t>i</a:t>
            </a:r>
            <a:r>
              <a:rPr lang="en-US" altLang="en-US"/>
              <a:t>SAX2+</a:t>
            </a:r>
          </a:p>
        </p:txBody>
      </p:sp>
      <p:sp>
        <p:nvSpPr>
          <p:cNvPr id="132099" name="Content Placeholder 2"/>
          <p:cNvSpPr>
            <a:spLocks noGrp="1"/>
          </p:cNvSpPr>
          <p:nvPr>
            <p:ph idx="1"/>
          </p:nvPr>
        </p:nvSpPr>
        <p:spPr/>
        <p:txBody>
          <a:bodyPr/>
          <a:lstStyle/>
          <a:p>
            <a:pPr eaLnBrk="1" hangingPunct="1"/>
            <a:endParaRPr lang="en-US" altLang="en-US" dirty="0"/>
          </a:p>
          <a:p>
            <a:pPr eaLnBrk="1" hangingPunct="1"/>
            <a:endParaRPr lang="en-US" altLang="en-US" dirty="0"/>
          </a:p>
          <a:p>
            <a:pPr eaLnBrk="1" hangingPunct="1"/>
            <a:r>
              <a:rPr lang="en-US" altLang="en-US" dirty="0"/>
              <a:t>intuition for proposed solution:</a:t>
            </a:r>
          </a:p>
          <a:p>
            <a:pPr lvl="1" eaLnBrk="1" hangingPunct="1"/>
            <a:endParaRPr lang="en-US" altLang="en-US" dirty="0"/>
          </a:p>
          <a:p>
            <a:pPr lvl="1" eaLnBrk="1" hangingPunct="1"/>
            <a:r>
              <a:rPr lang="en-US" altLang="en-US" i="1" dirty="0" err="1"/>
              <a:t>i</a:t>
            </a:r>
            <a:r>
              <a:rPr lang="en-US" altLang="en-US" dirty="0" err="1"/>
              <a:t>SAX</a:t>
            </a:r>
            <a:r>
              <a:rPr lang="en-US" altLang="en-US" dirty="0"/>
              <a:t> grows fast at the beginning of bulk loading, its shape stabilizing well before the end of the process</a:t>
            </a:r>
          </a:p>
          <a:p>
            <a:pPr lvl="1" eaLnBrk="1" hangingPunct="1"/>
            <a:r>
              <a:rPr lang="en-US" altLang="en-US" dirty="0"/>
              <a:t>several data series end up in leaf nodes that never need to split</a:t>
            </a:r>
          </a:p>
          <a:p>
            <a:pPr lvl="1" eaLnBrk="1" hangingPunct="1"/>
            <a:r>
              <a:rPr lang="en-US" altLang="en-US" dirty="0"/>
              <a:t>implement lazy splitting: </a:t>
            </a:r>
          </a:p>
          <a:p>
            <a:pPr lvl="2" eaLnBrk="1" hangingPunct="1"/>
            <a:r>
              <a:rPr lang="en-US" altLang="en-US" dirty="0"/>
              <a:t>move raw data to leaf node the first time</a:t>
            </a:r>
          </a:p>
          <a:p>
            <a:pPr lvl="2" eaLnBrk="1" hangingPunct="1"/>
            <a:r>
              <a:rPr lang="en-US" altLang="en-US" dirty="0"/>
              <a:t>if leaf node splits, do not move raw data until the end of index building process</a:t>
            </a:r>
          </a:p>
        </p:txBody>
      </p:sp>
      <p:sp>
        <p:nvSpPr>
          <p:cNvPr id="11268"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11269"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26A329-C078-4002-9E1D-11D9CE8BF720}"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grpSp>
        <p:nvGrpSpPr>
          <p:cNvPr id="10" name="Group 9"/>
          <p:cNvGrpSpPr/>
          <p:nvPr/>
        </p:nvGrpSpPr>
        <p:grpSpPr>
          <a:xfrm>
            <a:off x="7503793" y="855284"/>
            <a:ext cx="1360789" cy="989445"/>
            <a:chOff x="157036" y="899670"/>
            <a:chExt cx="1360789" cy="989445"/>
          </a:xfrm>
          <a:effectLst>
            <a:outerShdw blurRad="50800" dist="38100" dir="2700000" algn="tl" rotWithShape="0">
              <a:prstClr val="black">
                <a:alpha val="40000"/>
              </a:prstClr>
            </a:outerShdw>
          </a:effectLst>
        </p:grpSpPr>
        <p:sp>
          <p:nvSpPr>
            <p:cNvPr id="11" name="Rectangle 10"/>
            <p:cNvSpPr/>
            <p:nvPr/>
          </p:nvSpPr>
          <p:spPr>
            <a:xfrm>
              <a:off x="157036" y="1107691"/>
              <a:ext cx="1360789" cy="781424"/>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2" name="Rectangle 11"/>
            <p:cNvSpPr/>
            <p:nvPr/>
          </p:nvSpPr>
          <p:spPr>
            <a:xfrm>
              <a:off x="160484" y="899670"/>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grpSp>
      <p:sp>
        <p:nvSpPr>
          <p:cNvPr id="13" name="Rounded Rectangle 12"/>
          <p:cNvSpPr/>
          <p:nvPr/>
        </p:nvSpPr>
        <p:spPr>
          <a:xfrm>
            <a:off x="7733814" y="1284328"/>
            <a:ext cx="900745"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KAIS‘14</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1697470393"/>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219124C-7764-462F-BF55-615F35C27665}"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244</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00356"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6732588" y="83820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0360"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0361"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0369"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0371"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762000"/>
            <a:ext cx="1214437" cy="83820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0373"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0377"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0378"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0379" name="Straight Connector 50"/>
          <p:cNvCxnSpPr>
            <a:cxnSpLocks noChangeShapeType="1"/>
            <a:stCxn id="187" idx="2"/>
            <a:endCxn id="190" idx="0"/>
          </p:cNvCxnSpPr>
          <p:nvPr/>
        </p:nvCxnSpPr>
        <p:spPr bwMode="auto">
          <a:xfrm>
            <a:off x="7254875" y="1544638"/>
            <a:ext cx="0" cy="3444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00381"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382"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6713538" y="1106488"/>
            <a:ext cx="1042987"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00389"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390"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9" name="Ovale 50"/>
          <p:cNvSpPr/>
          <p:nvPr/>
        </p:nvSpPr>
        <p:spPr>
          <a:xfrm>
            <a:off x="6005513" y="23749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0393"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0394"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0397"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398"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399"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400"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401"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0403" name="Straight Connector 229"/>
          <p:cNvCxnSpPr>
            <a:cxnSpLocks noChangeShapeType="1"/>
          </p:cNvCxnSpPr>
          <p:nvPr/>
        </p:nvCxnSpPr>
        <p:spPr bwMode="auto">
          <a:xfrm>
            <a:off x="6764338" y="10334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404" name="Straight Connector 230"/>
          <p:cNvCxnSpPr>
            <a:cxnSpLocks noChangeShapeType="1"/>
          </p:cNvCxnSpPr>
          <p:nvPr/>
        </p:nvCxnSpPr>
        <p:spPr bwMode="auto">
          <a:xfrm>
            <a:off x="6965950" y="10334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405" name="Straight Connector 231"/>
          <p:cNvCxnSpPr>
            <a:cxnSpLocks noChangeShapeType="1"/>
          </p:cNvCxnSpPr>
          <p:nvPr/>
        </p:nvCxnSpPr>
        <p:spPr bwMode="auto">
          <a:xfrm>
            <a:off x="7172325" y="9620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406" name="Straight Connector 232"/>
          <p:cNvCxnSpPr>
            <a:cxnSpLocks noChangeShapeType="1"/>
          </p:cNvCxnSpPr>
          <p:nvPr/>
        </p:nvCxnSpPr>
        <p:spPr bwMode="auto">
          <a:xfrm>
            <a:off x="7388225" y="11049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407" name="Straight Connector 233"/>
          <p:cNvCxnSpPr>
            <a:cxnSpLocks noChangeShapeType="1"/>
          </p:cNvCxnSpPr>
          <p:nvPr/>
        </p:nvCxnSpPr>
        <p:spPr bwMode="auto">
          <a:xfrm>
            <a:off x="7604125" y="10334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00412" name="Straight Connector 229"/>
          <p:cNvCxnSpPr>
            <a:cxnSpLocks noChangeShapeType="1"/>
          </p:cNvCxnSpPr>
          <p:nvPr/>
        </p:nvCxnSpPr>
        <p:spPr bwMode="auto">
          <a:xfrm>
            <a:off x="6764338" y="12620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413" name="Straight Connector 230"/>
          <p:cNvCxnSpPr>
            <a:cxnSpLocks noChangeShapeType="1"/>
          </p:cNvCxnSpPr>
          <p:nvPr/>
        </p:nvCxnSpPr>
        <p:spPr bwMode="auto">
          <a:xfrm>
            <a:off x="6965950" y="12620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414" name="Straight Connector 231"/>
          <p:cNvCxnSpPr>
            <a:cxnSpLocks noChangeShapeType="1"/>
          </p:cNvCxnSpPr>
          <p:nvPr/>
        </p:nvCxnSpPr>
        <p:spPr bwMode="auto">
          <a:xfrm>
            <a:off x="7172325" y="11906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415" name="Straight Connector 232"/>
          <p:cNvCxnSpPr>
            <a:cxnSpLocks noChangeShapeType="1"/>
          </p:cNvCxnSpPr>
          <p:nvPr/>
        </p:nvCxnSpPr>
        <p:spPr bwMode="auto">
          <a:xfrm>
            <a:off x="7388225" y="13335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0416" name="Straight Connector 233"/>
          <p:cNvCxnSpPr>
            <a:cxnSpLocks noChangeShapeType="1"/>
          </p:cNvCxnSpPr>
          <p:nvPr/>
        </p:nvCxnSpPr>
        <p:spPr bwMode="auto">
          <a:xfrm>
            <a:off x="7604125" y="12620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76" name="CasellaDiTesto 6"/>
          <p:cNvSpPr txBox="1"/>
          <p:nvPr/>
        </p:nvSpPr>
        <p:spPr>
          <a:xfrm>
            <a:off x="6376988" y="838200"/>
            <a:ext cx="328612"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77" name="CasellaDiTesto 6"/>
          <p:cNvSpPr txBox="1"/>
          <p:nvPr/>
        </p:nvSpPr>
        <p:spPr>
          <a:xfrm>
            <a:off x="6400800" y="1114425"/>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82"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0420" name="Connettore 1 72"/>
          <p:cNvCxnSpPr>
            <a:cxnSpLocks noChangeShapeType="1"/>
            <a:stCxn id="195" idx="4"/>
            <a:endCxn id="84"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84"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85"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Tree>
    <p:extLst>
      <p:ext uri="{BB962C8B-B14F-4D97-AF65-F5344CB8AC3E}">
        <p14:creationId xmlns:p14="http://schemas.microsoft.com/office/powerpoint/2010/main" val="1139536868"/>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247EFD-C160-4ADD-AB0E-F5C982686EE7}"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01380"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6732588" y="83820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1384"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1385"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1393"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1395"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762000"/>
            <a:ext cx="1214437" cy="83820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1397"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1401"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1402"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1403" name="Straight Connector 50"/>
          <p:cNvCxnSpPr>
            <a:cxnSpLocks noChangeShapeType="1"/>
            <a:stCxn id="187" idx="2"/>
            <a:endCxn id="190" idx="0"/>
          </p:cNvCxnSpPr>
          <p:nvPr/>
        </p:nvCxnSpPr>
        <p:spPr bwMode="auto">
          <a:xfrm>
            <a:off x="7254875" y="1544638"/>
            <a:ext cx="0" cy="3444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01405"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06"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6713538" y="1106488"/>
            <a:ext cx="1042987"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01413"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14"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9" name="Ovale 50"/>
          <p:cNvSpPr/>
          <p:nvPr/>
        </p:nvSpPr>
        <p:spPr>
          <a:xfrm>
            <a:off x="6005513" y="23749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1417"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1418"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1421"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22"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23"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24"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25"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1427" name="Straight Connector 229"/>
          <p:cNvCxnSpPr>
            <a:cxnSpLocks noChangeShapeType="1"/>
          </p:cNvCxnSpPr>
          <p:nvPr/>
        </p:nvCxnSpPr>
        <p:spPr bwMode="auto">
          <a:xfrm>
            <a:off x="6764338" y="10334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28" name="Straight Connector 230"/>
          <p:cNvCxnSpPr>
            <a:cxnSpLocks noChangeShapeType="1"/>
          </p:cNvCxnSpPr>
          <p:nvPr/>
        </p:nvCxnSpPr>
        <p:spPr bwMode="auto">
          <a:xfrm>
            <a:off x="6965950" y="10334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29" name="Straight Connector 231"/>
          <p:cNvCxnSpPr>
            <a:cxnSpLocks noChangeShapeType="1"/>
          </p:cNvCxnSpPr>
          <p:nvPr/>
        </p:nvCxnSpPr>
        <p:spPr bwMode="auto">
          <a:xfrm>
            <a:off x="7172325" y="9620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30" name="Straight Connector 232"/>
          <p:cNvCxnSpPr>
            <a:cxnSpLocks noChangeShapeType="1"/>
          </p:cNvCxnSpPr>
          <p:nvPr/>
        </p:nvCxnSpPr>
        <p:spPr bwMode="auto">
          <a:xfrm>
            <a:off x="7388225" y="11049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31" name="Straight Connector 233"/>
          <p:cNvCxnSpPr>
            <a:cxnSpLocks noChangeShapeType="1"/>
          </p:cNvCxnSpPr>
          <p:nvPr/>
        </p:nvCxnSpPr>
        <p:spPr bwMode="auto">
          <a:xfrm>
            <a:off x="7604125" y="10334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01436" name="Straight Connector 229"/>
          <p:cNvCxnSpPr>
            <a:cxnSpLocks noChangeShapeType="1"/>
          </p:cNvCxnSpPr>
          <p:nvPr/>
        </p:nvCxnSpPr>
        <p:spPr bwMode="auto">
          <a:xfrm>
            <a:off x="6764338" y="12620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37" name="Straight Connector 230"/>
          <p:cNvCxnSpPr>
            <a:cxnSpLocks noChangeShapeType="1"/>
          </p:cNvCxnSpPr>
          <p:nvPr/>
        </p:nvCxnSpPr>
        <p:spPr bwMode="auto">
          <a:xfrm>
            <a:off x="6965950" y="12620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38" name="Straight Connector 231"/>
          <p:cNvCxnSpPr>
            <a:cxnSpLocks noChangeShapeType="1"/>
          </p:cNvCxnSpPr>
          <p:nvPr/>
        </p:nvCxnSpPr>
        <p:spPr bwMode="auto">
          <a:xfrm>
            <a:off x="7172325" y="11906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39" name="Straight Connector 232"/>
          <p:cNvCxnSpPr>
            <a:cxnSpLocks noChangeShapeType="1"/>
          </p:cNvCxnSpPr>
          <p:nvPr/>
        </p:nvCxnSpPr>
        <p:spPr bwMode="auto">
          <a:xfrm>
            <a:off x="7388225" y="13335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1440" name="Straight Connector 233"/>
          <p:cNvCxnSpPr>
            <a:cxnSpLocks noChangeShapeType="1"/>
          </p:cNvCxnSpPr>
          <p:nvPr/>
        </p:nvCxnSpPr>
        <p:spPr bwMode="auto">
          <a:xfrm>
            <a:off x="7604125" y="12620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75" name="Freeform 74"/>
          <p:cNvSpPr/>
          <p:nvPr/>
        </p:nvSpPr>
        <p:spPr>
          <a:xfrm>
            <a:off x="6503988" y="1381125"/>
            <a:ext cx="393700" cy="971550"/>
          </a:xfrm>
          <a:custGeom>
            <a:avLst/>
            <a:gdLst>
              <a:gd name="connsiteX0" fmla="*/ 394635 w 394635"/>
              <a:gd name="connsiteY0" fmla="*/ 0 h 2704699"/>
              <a:gd name="connsiteX1" fmla="*/ 356134 w 394635"/>
              <a:gd name="connsiteY1" fmla="*/ 2079057 h 2704699"/>
              <a:gd name="connsiteX2" fmla="*/ 0 w 394635"/>
              <a:gd name="connsiteY2" fmla="*/ 2704699 h 2704699"/>
            </a:gdLst>
            <a:ahLst/>
            <a:cxnLst>
              <a:cxn ang="0">
                <a:pos x="connsiteX0" y="connsiteY0"/>
              </a:cxn>
              <a:cxn ang="0">
                <a:pos x="connsiteX1" y="connsiteY1"/>
              </a:cxn>
              <a:cxn ang="0">
                <a:pos x="connsiteX2" y="connsiteY2"/>
              </a:cxn>
            </a:cxnLst>
            <a:rect l="l" t="t" r="r" b="b"/>
            <a:pathLst>
              <a:path w="394635" h="2704699">
                <a:moveTo>
                  <a:pt x="394635" y="0"/>
                </a:moveTo>
                <a:lnTo>
                  <a:pt x="356134" y="2079057"/>
                </a:lnTo>
                <a:lnTo>
                  <a:pt x="0" y="2704699"/>
                </a:lnTo>
              </a:path>
            </a:pathLst>
          </a:custGeom>
          <a:noFill/>
          <a:ln w="25400" cap="flat" cmpd="sng" algn="ctr">
            <a:solidFill>
              <a:sysClr val="windowText" lastClr="000000"/>
            </a:solidFill>
            <a:prstDash val="solid"/>
            <a:tailEnd type="stealth" w="lg" len="med"/>
          </a:ln>
          <a:effectLst>
            <a:outerShdw blurRad="50800" dist="38100" dir="5400000" algn="t" rotWithShape="0">
              <a:prstClr val="black">
                <a:alpha val="40000"/>
              </a:prst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6" name="CasellaDiTesto 6"/>
          <p:cNvSpPr txBox="1"/>
          <p:nvPr/>
        </p:nvSpPr>
        <p:spPr>
          <a:xfrm>
            <a:off x="6376988" y="838200"/>
            <a:ext cx="328612"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77" name="CasellaDiTesto 6"/>
          <p:cNvSpPr txBox="1"/>
          <p:nvPr/>
        </p:nvSpPr>
        <p:spPr>
          <a:xfrm>
            <a:off x="6400800" y="1114425"/>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72"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1445" name="Connettore 1 72"/>
          <p:cNvCxnSpPr>
            <a:cxnSpLocks noChangeShapeType="1"/>
            <a:stCxn id="195" idx="4"/>
            <a:endCxn id="74"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74"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8"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Tree>
    <p:extLst>
      <p:ext uri="{BB962C8B-B14F-4D97-AF65-F5344CB8AC3E}">
        <p14:creationId xmlns:p14="http://schemas.microsoft.com/office/powerpoint/2010/main" val="3224397675"/>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CAD207-E5C1-4767-AD6F-0CBD6F00F6D1}"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246</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02404"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6732588" y="83820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2408"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2409"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2417"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2419"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762000"/>
            <a:ext cx="1214437" cy="83820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2421"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2425"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2426"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2427" name="Straight Connector 50"/>
          <p:cNvCxnSpPr>
            <a:cxnSpLocks noChangeShapeType="1"/>
            <a:stCxn id="187" idx="2"/>
            <a:endCxn id="190" idx="0"/>
          </p:cNvCxnSpPr>
          <p:nvPr/>
        </p:nvCxnSpPr>
        <p:spPr bwMode="auto">
          <a:xfrm>
            <a:off x="7254875" y="1544638"/>
            <a:ext cx="0" cy="3444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02429"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30"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6713538" y="1106488"/>
            <a:ext cx="1042987"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02437"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38"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9" name="Ovale 50"/>
          <p:cNvSpPr/>
          <p:nvPr/>
        </p:nvSpPr>
        <p:spPr>
          <a:xfrm>
            <a:off x="6005513" y="23749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2441"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2442"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2445"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46"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47"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48"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49"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sp>
        <p:nvSpPr>
          <p:cNvPr id="76" name="CasellaDiTesto 6"/>
          <p:cNvSpPr txBox="1"/>
          <p:nvPr/>
        </p:nvSpPr>
        <p:spPr>
          <a:xfrm>
            <a:off x="6376988" y="838200"/>
            <a:ext cx="328612"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77" name="CasellaDiTesto 6"/>
          <p:cNvSpPr txBox="1"/>
          <p:nvPr/>
        </p:nvSpPr>
        <p:spPr>
          <a:xfrm>
            <a:off x="6400800" y="1114425"/>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cxnSp>
        <p:nvCxnSpPr>
          <p:cNvPr id="102457" name="Connettore 1 64"/>
          <p:cNvCxnSpPr>
            <a:cxnSpLocks noChangeShapeType="1"/>
            <a:stCxn id="209" idx="4"/>
            <a:endCxn id="73" idx="0"/>
          </p:cNvCxnSpPr>
          <p:nvPr/>
        </p:nvCxnSpPr>
        <p:spPr bwMode="auto">
          <a:xfrm flipH="1">
            <a:off x="6323013" y="2946400"/>
            <a:ext cx="4762" cy="7397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73" name="Documento 41"/>
          <p:cNvSpPr/>
          <p:nvPr/>
        </p:nvSpPr>
        <p:spPr>
          <a:xfrm>
            <a:off x="5715000" y="3686175"/>
            <a:ext cx="1214438" cy="809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2459" name="Straight Connector 229"/>
          <p:cNvCxnSpPr>
            <a:cxnSpLocks noChangeShapeType="1"/>
          </p:cNvCxnSpPr>
          <p:nvPr/>
        </p:nvCxnSpPr>
        <p:spPr bwMode="auto">
          <a:xfrm>
            <a:off x="5842000" y="38814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60" name="Straight Connector 230"/>
          <p:cNvCxnSpPr>
            <a:cxnSpLocks noChangeShapeType="1"/>
          </p:cNvCxnSpPr>
          <p:nvPr/>
        </p:nvCxnSpPr>
        <p:spPr bwMode="auto">
          <a:xfrm>
            <a:off x="6043613" y="3881438"/>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61" name="Straight Connector 231"/>
          <p:cNvCxnSpPr>
            <a:cxnSpLocks noChangeShapeType="1"/>
          </p:cNvCxnSpPr>
          <p:nvPr/>
        </p:nvCxnSpPr>
        <p:spPr bwMode="auto">
          <a:xfrm>
            <a:off x="6249988" y="38100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62" name="Straight Connector 232"/>
          <p:cNvCxnSpPr>
            <a:cxnSpLocks noChangeShapeType="1"/>
          </p:cNvCxnSpPr>
          <p:nvPr/>
        </p:nvCxnSpPr>
        <p:spPr bwMode="auto">
          <a:xfrm>
            <a:off x="6465888" y="39528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63" name="Straight Connector 233"/>
          <p:cNvCxnSpPr>
            <a:cxnSpLocks noChangeShapeType="1"/>
          </p:cNvCxnSpPr>
          <p:nvPr/>
        </p:nvCxnSpPr>
        <p:spPr bwMode="auto">
          <a:xfrm>
            <a:off x="6681788" y="38814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64" name="Straight Connector 229"/>
          <p:cNvCxnSpPr>
            <a:cxnSpLocks noChangeShapeType="1"/>
          </p:cNvCxnSpPr>
          <p:nvPr/>
        </p:nvCxnSpPr>
        <p:spPr bwMode="auto">
          <a:xfrm>
            <a:off x="5842000" y="41957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65" name="Straight Connector 230"/>
          <p:cNvCxnSpPr>
            <a:cxnSpLocks noChangeShapeType="1"/>
          </p:cNvCxnSpPr>
          <p:nvPr/>
        </p:nvCxnSpPr>
        <p:spPr bwMode="auto">
          <a:xfrm>
            <a:off x="6043613" y="41957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66" name="Straight Connector 231"/>
          <p:cNvCxnSpPr>
            <a:cxnSpLocks noChangeShapeType="1"/>
          </p:cNvCxnSpPr>
          <p:nvPr/>
        </p:nvCxnSpPr>
        <p:spPr bwMode="auto">
          <a:xfrm>
            <a:off x="6249988" y="41243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67" name="Straight Connector 232"/>
          <p:cNvCxnSpPr>
            <a:cxnSpLocks noChangeShapeType="1"/>
          </p:cNvCxnSpPr>
          <p:nvPr/>
        </p:nvCxnSpPr>
        <p:spPr bwMode="auto">
          <a:xfrm>
            <a:off x="6465888" y="42672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2468" name="Straight Connector 233"/>
          <p:cNvCxnSpPr>
            <a:cxnSpLocks noChangeShapeType="1"/>
          </p:cNvCxnSpPr>
          <p:nvPr/>
        </p:nvCxnSpPr>
        <p:spPr bwMode="auto">
          <a:xfrm>
            <a:off x="6681788" y="41957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94" name="CasellaDiTesto 6"/>
          <p:cNvSpPr txBox="1"/>
          <p:nvPr/>
        </p:nvSpPr>
        <p:spPr>
          <a:xfrm>
            <a:off x="5410200" y="3714750"/>
            <a:ext cx="328613"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5" name="CasellaDiTesto 6"/>
          <p:cNvSpPr txBox="1"/>
          <p:nvPr/>
        </p:nvSpPr>
        <p:spPr>
          <a:xfrm>
            <a:off x="5434013" y="40195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00"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2472" name="Connettore 1 72"/>
          <p:cNvCxnSpPr>
            <a:cxnSpLocks noChangeShapeType="1"/>
            <a:stCxn id="195" idx="4"/>
            <a:endCxn id="102"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2"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3"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Tree>
    <p:extLst>
      <p:ext uri="{BB962C8B-B14F-4D97-AF65-F5344CB8AC3E}">
        <p14:creationId xmlns:p14="http://schemas.microsoft.com/office/powerpoint/2010/main" val="1103976185"/>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A13FF1B-9DEA-48F4-9FE3-37A10452A289}"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247</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03428"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5810250" y="5099050"/>
            <a:ext cx="1071563"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3432"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3433"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3441"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3443"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1101725"/>
            <a:ext cx="1214437" cy="442913"/>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3445"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3449"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3450"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3451" name="Straight Connector 50"/>
          <p:cNvCxnSpPr>
            <a:cxnSpLocks noChangeShapeType="1"/>
            <a:stCxn id="187" idx="2"/>
            <a:endCxn id="190" idx="0"/>
          </p:cNvCxnSpPr>
          <p:nvPr/>
        </p:nvCxnSpPr>
        <p:spPr bwMode="auto">
          <a:xfrm>
            <a:off x="7254875" y="1516063"/>
            <a:ext cx="0" cy="373062"/>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03453"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3454"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5791200" y="5367338"/>
            <a:ext cx="1042988"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03461"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3462"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9" name="Ovale 50"/>
          <p:cNvSpPr/>
          <p:nvPr/>
        </p:nvSpPr>
        <p:spPr>
          <a:xfrm>
            <a:off x="6005513" y="23749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3465"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3466"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3469"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3470"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3471"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3472"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3473"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03479" name="Connettore 1 64"/>
          <p:cNvCxnSpPr>
            <a:cxnSpLocks noChangeShapeType="1"/>
            <a:stCxn id="209" idx="4"/>
            <a:endCxn id="75" idx="0"/>
          </p:cNvCxnSpPr>
          <p:nvPr/>
        </p:nvCxnSpPr>
        <p:spPr bwMode="auto">
          <a:xfrm flipH="1">
            <a:off x="6323013" y="2946400"/>
            <a:ext cx="4762" cy="21129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4" name="CasellaDiTesto 6"/>
          <p:cNvSpPr txBox="1"/>
          <p:nvPr/>
        </p:nvSpPr>
        <p:spPr>
          <a:xfrm>
            <a:off x="5410200" y="5086350"/>
            <a:ext cx="328613"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5" name="CasellaDiTesto 6"/>
          <p:cNvSpPr txBox="1"/>
          <p:nvPr/>
        </p:nvSpPr>
        <p:spPr>
          <a:xfrm>
            <a:off x="5434013"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00"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3483" name="Connettore 1 72"/>
          <p:cNvCxnSpPr>
            <a:cxnSpLocks noChangeShapeType="1"/>
            <a:stCxn id="195" idx="4"/>
            <a:endCxn id="102"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2"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3"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5" name="Angolo ripiegato 88"/>
          <p:cNvSpPr/>
          <p:nvPr/>
        </p:nvSpPr>
        <p:spPr>
          <a:xfrm>
            <a:off x="571500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Tree>
    <p:extLst>
      <p:ext uri="{BB962C8B-B14F-4D97-AF65-F5344CB8AC3E}">
        <p14:creationId xmlns:p14="http://schemas.microsoft.com/office/powerpoint/2010/main" val="424695958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34C624F-568C-4114-A21F-73450AF91417}"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248</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04452"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5810250" y="5099050"/>
            <a:ext cx="1071563"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4456"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4457"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4465"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4467"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1047750"/>
            <a:ext cx="1214437" cy="496888"/>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4469"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4473"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4474"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4475" name="Straight Connector 50"/>
          <p:cNvCxnSpPr>
            <a:cxnSpLocks noChangeShapeType="1"/>
            <a:stCxn id="187" idx="2"/>
            <a:endCxn id="190" idx="0"/>
          </p:cNvCxnSpPr>
          <p:nvPr/>
        </p:nvCxnSpPr>
        <p:spPr bwMode="auto">
          <a:xfrm>
            <a:off x="7254875" y="1511300"/>
            <a:ext cx="0" cy="377825"/>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04477"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4478"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5791200" y="5367338"/>
            <a:ext cx="1042988"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04485"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4486"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9" name="Ovale 50"/>
          <p:cNvSpPr/>
          <p:nvPr/>
        </p:nvSpPr>
        <p:spPr>
          <a:xfrm>
            <a:off x="6005513" y="23749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4489"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4490"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4493"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4494"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4495"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4496"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4497"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04503" name="Connettore 1 64"/>
          <p:cNvCxnSpPr>
            <a:cxnSpLocks noChangeShapeType="1"/>
            <a:stCxn id="209" idx="4"/>
            <a:endCxn id="75" idx="0"/>
          </p:cNvCxnSpPr>
          <p:nvPr/>
        </p:nvCxnSpPr>
        <p:spPr bwMode="auto">
          <a:xfrm flipH="1">
            <a:off x="6323013" y="2946400"/>
            <a:ext cx="4762" cy="21129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4" name="CasellaDiTesto 6"/>
          <p:cNvSpPr txBox="1"/>
          <p:nvPr/>
        </p:nvSpPr>
        <p:spPr>
          <a:xfrm>
            <a:off x="5410200" y="5086350"/>
            <a:ext cx="328613"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5" name="CasellaDiTesto 6"/>
          <p:cNvSpPr txBox="1"/>
          <p:nvPr/>
        </p:nvSpPr>
        <p:spPr>
          <a:xfrm>
            <a:off x="5434013"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00"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4507" name="Connettore 1 72"/>
          <p:cNvCxnSpPr>
            <a:cxnSpLocks noChangeShapeType="1"/>
            <a:stCxn id="195" idx="4"/>
            <a:endCxn id="102"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2"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3"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5" name="Angolo ripiegato 88"/>
          <p:cNvSpPr/>
          <p:nvPr/>
        </p:nvSpPr>
        <p:spPr>
          <a:xfrm>
            <a:off x="571500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3" name="Figura a mano libera 11"/>
          <p:cNvSpPr/>
          <p:nvPr/>
        </p:nvSpPr>
        <p:spPr>
          <a:xfrm>
            <a:off x="6700838" y="106680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4512" name="Straight Connector 229"/>
          <p:cNvCxnSpPr>
            <a:cxnSpLocks noChangeShapeType="1"/>
          </p:cNvCxnSpPr>
          <p:nvPr/>
        </p:nvCxnSpPr>
        <p:spPr bwMode="auto">
          <a:xfrm>
            <a:off x="6764338" y="1296988"/>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4513" name="Straight Connector 230"/>
          <p:cNvCxnSpPr>
            <a:cxnSpLocks noChangeShapeType="1"/>
          </p:cNvCxnSpPr>
          <p:nvPr/>
        </p:nvCxnSpPr>
        <p:spPr bwMode="auto">
          <a:xfrm>
            <a:off x="6965950" y="129698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4514" name="Straight Connector 231"/>
          <p:cNvCxnSpPr>
            <a:cxnSpLocks noChangeShapeType="1"/>
          </p:cNvCxnSpPr>
          <p:nvPr/>
        </p:nvCxnSpPr>
        <p:spPr bwMode="auto">
          <a:xfrm>
            <a:off x="7172325" y="122555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4515" name="Straight Connector 232"/>
          <p:cNvCxnSpPr>
            <a:cxnSpLocks noChangeShapeType="1"/>
          </p:cNvCxnSpPr>
          <p:nvPr/>
        </p:nvCxnSpPr>
        <p:spPr bwMode="auto">
          <a:xfrm>
            <a:off x="7388225" y="13684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4516" name="Straight Connector 233"/>
          <p:cNvCxnSpPr>
            <a:cxnSpLocks noChangeShapeType="1"/>
          </p:cNvCxnSpPr>
          <p:nvPr/>
        </p:nvCxnSpPr>
        <p:spPr bwMode="auto">
          <a:xfrm>
            <a:off x="7604125" y="129698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9" name="CasellaDiTesto 6"/>
          <p:cNvSpPr txBox="1"/>
          <p:nvPr/>
        </p:nvSpPr>
        <p:spPr>
          <a:xfrm>
            <a:off x="6397625" y="10477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sp>
        <p:nvSpPr>
          <p:cNvPr id="71" name="Freeform 70"/>
          <p:cNvSpPr/>
          <p:nvPr/>
        </p:nvSpPr>
        <p:spPr>
          <a:xfrm>
            <a:off x="6503988" y="1447800"/>
            <a:ext cx="393700" cy="904875"/>
          </a:xfrm>
          <a:custGeom>
            <a:avLst/>
            <a:gdLst>
              <a:gd name="connsiteX0" fmla="*/ 394635 w 394635"/>
              <a:gd name="connsiteY0" fmla="*/ 0 h 2704699"/>
              <a:gd name="connsiteX1" fmla="*/ 356134 w 394635"/>
              <a:gd name="connsiteY1" fmla="*/ 2079057 h 2704699"/>
              <a:gd name="connsiteX2" fmla="*/ 0 w 394635"/>
              <a:gd name="connsiteY2" fmla="*/ 2704699 h 2704699"/>
            </a:gdLst>
            <a:ahLst/>
            <a:cxnLst>
              <a:cxn ang="0">
                <a:pos x="connsiteX0" y="connsiteY0"/>
              </a:cxn>
              <a:cxn ang="0">
                <a:pos x="connsiteX1" y="connsiteY1"/>
              </a:cxn>
              <a:cxn ang="0">
                <a:pos x="connsiteX2" y="connsiteY2"/>
              </a:cxn>
            </a:cxnLst>
            <a:rect l="l" t="t" r="r" b="b"/>
            <a:pathLst>
              <a:path w="394635" h="2704699">
                <a:moveTo>
                  <a:pt x="394635" y="0"/>
                </a:moveTo>
                <a:lnTo>
                  <a:pt x="356134" y="2079057"/>
                </a:lnTo>
                <a:lnTo>
                  <a:pt x="0" y="2704699"/>
                </a:lnTo>
              </a:path>
            </a:pathLst>
          </a:custGeom>
          <a:noFill/>
          <a:ln w="25400" cap="flat" cmpd="sng" algn="ctr">
            <a:solidFill>
              <a:sysClr val="windowText" lastClr="000000"/>
            </a:solidFill>
            <a:prstDash val="solid"/>
            <a:tailEnd type="stealth" w="lg" len="med"/>
          </a:ln>
          <a:effectLst>
            <a:outerShdw blurRad="50800" dist="38100" dir="5400000" algn="t" rotWithShape="0">
              <a:prstClr val="black">
                <a:alpha val="40000"/>
              </a:prst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Arial" charset="0"/>
            </a:endParaRPr>
          </a:p>
        </p:txBody>
      </p:sp>
    </p:spTree>
    <p:extLst>
      <p:ext uri="{BB962C8B-B14F-4D97-AF65-F5344CB8AC3E}">
        <p14:creationId xmlns:p14="http://schemas.microsoft.com/office/powerpoint/2010/main" val="3087667433"/>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A34EAF0-A22A-47C8-A0C3-2F2F891189E4}"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249</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05476"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5815013" y="509905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5480"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5481"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5489"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5491"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1047750"/>
            <a:ext cx="1214437" cy="496888"/>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5493"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5497"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5498"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5499" name="Straight Connector 50"/>
          <p:cNvCxnSpPr>
            <a:cxnSpLocks noChangeShapeType="1"/>
            <a:stCxn id="187" idx="2"/>
            <a:endCxn id="190" idx="0"/>
          </p:cNvCxnSpPr>
          <p:nvPr/>
        </p:nvCxnSpPr>
        <p:spPr bwMode="auto">
          <a:xfrm>
            <a:off x="7254875" y="1511300"/>
            <a:ext cx="0" cy="377825"/>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05501"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5502"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5795963" y="5367338"/>
            <a:ext cx="1042987"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05509"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5510"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5512"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5513"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5516"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5517"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5518"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5519"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5520"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05526" name="Connettore 1 64"/>
          <p:cNvCxnSpPr>
            <a:cxnSpLocks noChangeShapeType="1"/>
            <a:stCxn id="96" idx="4"/>
            <a:endCxn id="75" idx="0"/>
          </p:cNvCxnSpPr>
          <p:nvPr/>
        </p:nvCxnSpPr>
        <p:spPr bwMode="auto">
          <a:xfrm flipH="1">
            <a:off x="6326188" y="2946400"/>
            <a:ext cx="1587" cy="21129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4" name="CasellaDiTesto 6"/>
          <p:cNvSpPr txBox="1"/>
          <p:nvPr/>
        </p:nvSpPr>
        <p:spPr>
          <a:xfrm>
            <a:off x="5414963" y="5086350"/>
            <a:ext cx="328612"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5" name="CasellaDiTesto 6"/>
          <p:cNvSpPr txBox="1"/>
          <p:nvPr/>
        </p:nvSpPr>
        <p:spPr>
          <a:xfrm>
            <a:off x="5438775"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00"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5530" name="Connettore 1 72"/>
          <p:cNvCxnSpPr>
            <a:cxnSpLocks noChangeShapeType="1"/>
            <a:stCxn id="195" idx="4"/>
            <a:endCxn id="102"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2"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3"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5" name="Angolo ripiegato 88"/>
          <p:cNvSpPr/>
          <p:nvPr/>
        </p:nvSpPr>
        <p:spPr>
          <a:xfrm>
            <a:off x="5719763" y="5059363"/>
            <a:ext cx="1214437"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3" name="Figura a mano libera 11"/>
          <p:cNvSpPr/>
          <p:nvPr/>
        </p:nvSpPr>
        <p:spPr>
          <a:xfrm>
            <a:off x="6700838" y="106680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5535" name="Straight Connector 229"/>
          <p:cNvCxnSpPr>
            <a:cxnSpLocks noChangeShapeType="1"/>
          </p:cNvCxnSpPr>
          <p:nvPr/>
        </p:nvCxnSpPr>
        <p:spPr bwMode="auto">
          <a:xfrm>
            <a:off x="6764338" y="1296988"/>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5536" name="Straight Connector 230"/>
          <p:cNvCxnSpPr>
            <a:cxnSpLocks noChangeShapeType="1"/>
          </p:cNvCxnSpPr>
          <p:nvPr/>
        </p:nvCxnSpPr>
        <p:spPr bwMode="auto">
          <a:xfrm>
            <a:off x="6965950" y="129698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5537" name="Straight Connector 231"/>
          <p:cNvCxnSpPr>
            <a:cxnSpLocks noChangeShapeType="1"/>
          </p:cNvCxnSpPr>
          <p:nvPr/>
        </p:nvCxnSpPr>
        <p:spPr bwMode="auto">
          <a:xfrm>
            <a:off x="7172325" y="122555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5538" name="Straight Connector 232"/>
          <p:cNvCxnSpPr>
            <a:cxnSpLocks noChangeShapeType="1"/>
          </p:cNvCxnSpPr>
          <p:nvPr/>
        </p:nvCxnSpPr>
        <p:spPr bwMode="auto">
          <a:xfrm>
            <a:off x="7388225" y="13684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5539" name="Straight Connector 233"/>
          <p:cNvCxnSpPr>
            <a:cxnSpLocks noChangeShapeType="1"/>
          </p:cNvCxnSpPr>
          <p:nvPr/>
        </p:nvCxnSpPr>
        <p:spPr bwMode="auto">
          <a:xfrm>
            <a:off x="7604125" y="129698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9" name="CasellaDiTesto 6"/>
          <p:cNvSpPr txBox="1"/>
          <p:nvPr/>
        </p:nvSpPr>
        <p:spPr>
          <a:xfrm>
            <a:off x="6397625" y="10477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sp>
        <p:nvSpPr>
          <p:cNvPr id="71" name="Freeform 70"/>
          <p:cNvSpPr/>
          <p:nvPr/>
        </p:nvSpPr>
        <p:spPr>
          <a:xfrm>
            <a:off x="6503988" y="1447800"/>
            <a:ext cx="393700" cy="904875"/>
          </a:xfrm>
          <a:custGeom>
            <a:avLst/>
            <a:gdLst>
              <a:gd name="connsiteX0" fmla="*/ 394635 w 394635"/>
              <a:gd name="connsiteY0" fmla="*/ 0 h 2704699"/>
              <a:gd name="connsiteX1" fmla="*/ 356134 w 394635"/>
              <a:gd name="connsiteY1" fmla="*/ 2079057 h 2704699"/>
              <a:gd name="connsiteX2" fmla="*/ 0 w 394635"/>
              <a:gd name="connsiteY2" fmla="*/ 2704699 h 2704699"/>
            </a:gdLst>
            <a:ahLst/>
            <a:cxnLst>
              <a:cxn ang="0">
                <a:pos x="connsiteX0" y="connsiteY0"/>
              </a:cxn>
              <a:cxn ang="0">
                <a:pos x="connsiteX1" y="connsiteY1"/>
              </a:cxn>
              <a:cxn ang="0">
                <a:pos x="connsiteX2" y="connsiteY2"/>
              </a:cxn>
            </a:cxnLst>
            <a:rect l="l" t="t" r="r" b="b"/>
            <a:pathLst>
              <a:path w="394635" h="2704699">
                <a:moveTo>
                  <a:pt x="394635" y="0"/>
                </a:moveTo>
                <a:lnTo>
                  <a:pt x="356134" y="2079057"/>
                </a:lnTo>
                <a:lnTo>
                  <a:pt x="0" y="2704699"/>
                </a:lnTo>
              </a:path>
            </a:pathLst>
          </a:custGeom>
          <a:noFill/>
          <a:ln w="25400" cap="flat" cmpd="sng" algn="ctr">
            <a:solidFill>
              <a:sysClr val="windowText" lastClr="000000"/>
            </a:solidFill>
            <a:prstDash val="solid"/>
            <a:tailEnd type="stealth" w="lg" len="med"/>
          </a:ln>
          <a:effectLst>
            <a:outerShdw blurRad="50800" dist="38100" dir="5400000" algn="t" rotWithShape="0">
              <a:prstClr val="black">
                <a:alpha val="40000"/>
              </a:prst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5542" name="Connettore 1 58"/>
          <p:cNvCxnSpPr>
            <a:cxnSpLocks noChangeShapeType="1"/>
            <a:stCxn id="96" idx="7"/>
            <a:endCxn id="190" idx="2"/>
          </p:cNvCxnSpPr>
          <p:nvPr/>
        </p:nvCxnSpPr>
        <p:spPr bwMode="auto">
          <a:xfrm flipV="1">
            <a:off x="6554788" y="2174875"/>
            <a:ext cx="377825" cy="28416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96" name="Ovale 50"/>
          <p:cNvSpPr/>
          <p:nvPr/>
        </p:nvSpPr>
        <p:spPr>
          <a:xfrm>
            <a:off x="6005513" y="2374900"/>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Tree>
    <p:extLst>
      <p:ext uri="{BB962C8B-B14F-4D97-AF65-F5344CB8AC3E}">
        <p14:creationId xmlns:p14="http://schemas.microsoft.com/office/powerpoint/2010/main" val="381176846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1"/>
          <p:cNvSpPr>
            <a:spLocks noChangeArrowheads="1"/>
          </p:cNvSpPr>
          <p:nvPr/>
        </p:nvSpPr>
        <p:spPr bwMode="auto">
          <a:xfrm>
            <a:off x="15875" y="338138"/>
            <a:ext cx="9128125" cy="649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r>
              <a:rPr lang="en-US" altLang="en-US" sz="1600"/>
              <a:t>GTCAATGGCCAGGATATTAGAACAGTACTCTGTGAACCCTATTTATGGTGGCACCCCTTAGACTAAGATAACACAGGGAGCAAGAGGTTGACAGGAAAGCCAGGGGAGCAGGGAAGCCTCCTGTAAAGAGAGAAGTGCTAAGTCTCCTTTCTAAGGCACATGATGGATTCAAGGGAAAGCCACATTTGACTAAAGCCCAAGGGATTGTTGCTTCTAATCCGATTTCTTGGCAGAAGATATTACAAACTAAGAGTCAGATTAATATGTGGGTGCCAAAATAAATAAACAAATAATTGAATAATCCCTGGAGGTTTAAGTGAGGAGAAACTCCTCCACAGCTTGCTACCGAGGCAGAACCGGTTGAAACTGAAATGCATCCGCCGCCAGAGGATCTGTAAAAGAGAGGTTGTTACGAAACTGGCAACTGCCAACCAAAGTCCACCAATGGACAAGCAAAAAAGAGCACTCATCTCATGCTCCCAAGGATCAACCTTCCCAGAGTTTTCACTTAAGTGGCCACCAAGCCAGTTGTCAATCCAGGGCTTTGGACTGAAATCTAGGGCTTCATCCGCTACCTCAGAGTGTCTTCTATTTCTTCCAGCCAGTGACAAATACAACAAACATCTGAGATGTTTTAGCTATAAATCCTTTACAATTGTTATTTATGTCTTAACTTTTGTTATACCTGGAAAAGTAGGGGAAACAATAAGAACATACTGTCTTGGCCAAGCATCCAAGGTTAAATGAGTTATGGAAATTCATTTGGGAGCCAAGACATTGCACGTGGTTATTTATTAGTCACCCAAGCATGTATTTTGCATGTCCATCAGTTGTTCTTGGCCAAAAGAGCAGAATCAATGAGCCGCTGCAGATGCAGACATAGCAGCCCCTTGCAGGGACAAGTCTGCAAGATGAGCATTGAAGAGGATGCACAAGCCCGGTAGCCCGGGAAATGGCAGGCACTTACAAGAGCCCAGGTTGTTGCCATGTTTGTTTTTGCAACTTGTCTATTTAAAGAGATTTGGGCAATGGCCAGGATATTAGAACAGTACTCTGTGAACCCTATTTATGGTAGCACCCCTTAGACTAAGATAACACAGGGAGCAAGAGGTTGACAGGAAAGCCAGGGGAGCAGGGAAGCCTCCTGTAAAGAGAGAAGTGCTAAGTCTCCTTTCTAAGGCACATGATGGATCAAGGGAAAGTCACATTTGACTAAAGCCCAAGGGATTGTTGCTTCTAATCCGATTCTTGGCAGAAGATATTGCAAACTAAGAGTCAGATTAATATGTGGGTGCCAAAATAAATAAACAAATAATTGAATAATCCCTGGAGGTTTAAGTGAGGAGAAACTCCTCCACACTTGCTACCGAGGCAGAACCGGTTGAAACTGAAATGCACCCGCTGCCAGATTTATTAGTCACCCAAGCATGTATTTTGCATGTCCATCAGTTGTTCTTGGCCAAAAGAACAGAATCAATGAGCCGCTGCAGATGCAGACATAGCAGCCCCTTGCAGGAACAAGTCTGCAAGATGAGCATTGAAGAGGATGCACAAGCCCGGTAGCCCGGGAAATGGCAGGCACTTACAAGAGCCCAGGTTGTTGCCATGTTTGTTTTTGCAACTTGTCTTTTAAACAGATTTGA</a:t>
            </a:r>
          </a:p>
        </p:txBody>
      </p:sp>
      <p:sp>
        <p:nvSpPr>
          <p:cNvPr id="3" name="Slide Number Placeholder 2"/>
          <p:cNvSpPr>
            <a:spLocks noGrp="1"/>
          </p:cNvSpPr>
          <p:nvPr>
            <p:ph type="sldNum" sz="quarter" idx="12"/>
          </p:nvPr>
        </p:nvSpPr>
        <p:spPr/>
        <p:txBody>
          <a:bodyPr/>
          <a:lstStyle/>
          <a:p>
            <a:pPr>
              <a:defRPr/>
            </a:pPr>
            <a:fld id="{4C7FC1B8-D674-42A3-828B-4C958D59560E}" type="slidenum">
              <a:rPr lang="en-US" smtClean="0"/>
              <a:pPr>
                <a:defRPr/>
              </a:pPr>
              <a:t>25</a:t>
            </a:fld>
            <a:endParaRPr lang="en-US"/>
          </a:p>
        </p:txBody>
      </p:sp>
      <p:pic>
        <p:nvPicPr>
          <p:cNvPr id="5" name="Picture 4"/>
          <p:cNvPicPr>
            <a:picLocks noChangeAspect="1"/>
          </p:cNvPicPr>
          <p:nvPr/>
        </p:nvPicPr>
        <p:blipFill rotWithShape="1">
          <a:blip r:embed="rId3">
            <a:biLevel thresh="25000"/>
          </a:blip>
          <a:srcRect b="6290"/>
          <a:stretch/>
        </p:blipFill>
        <p:spPr>
          <a:xfrm>
            <a:off x="12683" y="5764847"/>
            <a:ext cx="2374600" cy="1093153"/>
          </a:xfrm>
          <a:prstGeom prst="rect">
            <a:avLst/>
          </a:prstGeom>
        </p:spPr>
      </p:pic>
      <p:sp>
        <p:nvSpPr>
          <p:cNvPr id="6" name="TextBox 5"/>
          <p:cNvSpPr txBox="1"/>
          <p:nvPr/>
        </p:nvSpPr>
        <p:spPr>
          <a:xfrm>
            <a:off x="508000" y="6350115"/>
            <a:ext cx="1206267" cy="369332"/>
          </a:xfrm>
          <a:prstGeom prst="rect">
            <a:avLst/>
          </a:prstGeom>
          <a:noFill/>
        </p:spPr>
        <p:txBody>
          <a:bodyPr wrap="square" rtlCol="0">
            <a:spAutoFit/>
          </a:bodyPr>
          <a:lstStyle/>
          <a:p>
            <a:r>
              <a:rPr lang="en-US" b="1" i="1" dirty="0">
                <a:latin typeface="Gill Sans"/>
                <a:cs typeface="Gill Sans"/>
              </a:rPr>
              <a:t>Position</a:t>
            </a:r>
          </a:p>
        </p:txBody>
      </p:sp>
      <p:pic>
        <p:nvPicPr>
          <p:cNvPr id="12290" name="Picture 2" descr="C:\Users\a\Desktop\dna_human.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43981" y="1146626"/>
            <a:ext cx="5871911" cy="4403933"/>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a:extLst>
              <a:ext uri="{FF2B5EF4-FFF2-40B4-BE49-F238E27FC236}">
                <a16:creationId xmlns:a16="http://schemas.microsoft.com/office/drawing/2014/main" id="{2C8C0EE7-C6AB-41B9-B01B-1016A1B62075}"/>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4189665205"/>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028E12D-2406-4A0D-A333-C10C14859E0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250</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06500"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5815013" y="509905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6504"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6505"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6513"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6515"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1047750"/>
            <a:ext cx="1214437" cy="496888"/>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6517"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6521"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6522"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6523" name="Straight Connector 50"/>
          <p:cNvCxnSpPr>
            <a:cxnSpLocks noChangeShapeType="1"/>
            <a:stCxn id="187" idx="2"/>
            <a:endCxn id="190" idx="0"/>
          </p:cNvCxnSpPr>
          <p:nvPr/>
        </p:nvCxnSpPr>
        <p:spPr bwMode="auto">
          <a:xfrm>
            <a:off x="7254875" y="1511300"/>
            <a:ext cx="0" cy="377825"/>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06525"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6526"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5795963" y="5367338"/>
            <a:ext cx="1042987"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06533"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6534"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6536"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6537"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6540"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6541"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6542"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6543"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6544"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06550" name="Connettore 1 64"/>
          <p:cNvCxnSpPr>
            <a:cxnSpLocks noChangeShapeType="1"/>
            <a:stCxn id="96" idx="4"/>
            <a:endCxn id="75" idx="0"/>
          </p:cNvCxnSpPr>
          <p:nvPr/>
        </p:nvCxnSpPr>
        <p:spPr bwMode="auto">
          <a:xfrm flipH="1">
            <a:off x="6326188" y="2946400"/>
            <a:ext cx="1587" cy="21129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4" name="CasellaDiTesto 6"/>
          <p:cNvSpPr txBox="1"/>
          <p:nvPr/>
        </p:nvSpPr>
        <p:spPr>
          <a:xfrm>
            <a:off x="5414963" y="5086350"/>
            <a:ext cx="328612"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5" name="CasellaDiTesto 6"/>
          <p:cNvSpPr txBox="1"/>
          <p:nvPr/>
        </p:nvSpPr>
        <p:spPr>
          <a:xfrm>
            <a:off x="5438775"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00"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6554" name="Connettore 1 72"/>
          <p:cNvCxnSpPr>
            <a:cxnSpLocks noChangeShapeType="1"/>
            <a:stCxn id="195" idx="4"/>
            <a:endCxn id="102"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2"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3"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5" name="Angolo ripiegato 88"/>
          <p:cNvSpPr/>
          <p:nvPr/>
        </p:nvSpPr>
        <p:spPr>
          <a:xfrm>
            <a:off x="5719763" y="5059363"/>
            <a:ext cx="1214437"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3" name="Figura a mano libera 11"/>
          <p:cNvSpPr/>
          <p:nvPr/>
        </p:nvSpPr>
        <p:spPr>
          <a:xfrm>
            <a:off x="6700838" y="106680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6559" name="Straight Connector 229"/>
          <p:cNvCxnSpPr>
            <a:cxnSpLocks noChangeShapeType="1"/>
          </p:cNvCxnSpPr>
          <p:nvPr/>
        </p:nvCxnSpPr>
        <p:spPr bwMode="auto">
          <a:xfrm>
            <a:off x="6764338" y="1296988"/>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6560" name="Straight Connector 230"/>
          <p:cNvCxnSpPr>
            <a:cxnSpLocks noChangeShapeType="1"/>
          </p:cNvCxnSpPr>
          <p:nvPr/>
        </p:nvCxnSpPr>
        <p:spPr bwMode="auto">
          <a:xfrm>
            <a:off x="6965950" y="129698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6561" name="Straight Connector 231"/>
          <p:cNvCxnSpPr>
            <a:cxnSpLocks noChangeShapeType="1"/>
          </p:cNvCxnSpPr>
          <p:nvPr/>
        </p:nvCxnSpPr>
        <p:spPr bwMode="auto">
          <a:xfrm>
            <a:off x="7172325" y="122555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6562" name="Straight Connector 232"/>
          <p:cNvCxnSpPr>
            <a:cxnSpLocks noChangeShapeType="1"/>
          </p:cNvCxnSpPr>
          <p:nvPr/>
        </p:nvCxnSpPr>
        <p:spPr bwMode="auto">
          <a:xfrm>
            <a:off x="7388225" y="13684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6563" name="Straight Connector 233"/>
          <p:cNvCxnSpPr>
            <a:cxnSpLocks noChangeShapeType="1"/>
          </p:cNvCxnSpPr>
          <p:nvPr/>
        </p:nvCxnSpPr>
        <p:spPr bwMode="auto">
          <a:xfrm>
            <a:off x="7604125" y="129698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9" name="CasellaDiTesto 6"/>
          <p:cNvSpPr txBox="1"/>
          <p:nvPr/>
        </p:nvSpPr>
        <p:spPr>
          <a:xfrm>
            <a:off x="6397625" y="10477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sp>
        <p:nvSpPr>
          <p:cNvPr id="71" name="Freeform 70"/>
          <p:cNvSpPr/>
          <p:nvPr/>
        </p:nvSpPr>
        <p:spPr>
          <a:xfrm>
            <a:off x="6503988" y="1447800"/>
            <a:ext cx="393700" cy="904875"/>
          </a:xfrm>
          <a:custGeom>
            <a:avLst/>
            <a:gdLst>
              <a:gd name="connsiteX0" fmla="*/ 394635 w 394635"/>
              <a:gd name="connsiteY0" fmla="*/ 0 h 2704699"/>
              <a:gd name="connsiteX1" fmla="*/ 356134 w 394635"/>
              <a:gd name="connsiteY1" fmla="*/ 2079057 h 2704699"/>
              <a:gd name="connsiteX2" fmla="*/ 0 w 394635"/>
              <a:gd name="connsiteY2" fmla="*/ 2704699 h 2704699"/>
            </a:gdLst>
            <a:ahLst/>
            <a:cxnLst>
              <a:cxn ang="0">
                <a:pos x="connsiteX0" y="connsiteY0"/>
              </a:cxn>
              <a:cxn ang="0">
                <a:pos x="connsiteX1" y="connsiteY1"/>
              </a:cxn>
              <a:cxn ang="0">
                <a:pos x="connsiteX2" y="connsiteY2"/>
              </a:cxn>
            </a:cxnLst>
            <a:rect l="l" t="t" r="r" b="b"/>
            <a:pathLst>
              <a:path w="394635" h="2704699">
                <a:moveTo>
                  <a:pt x="394635" y="0"/>
                </a:moveTo>
                <a:lnTo>
                  <a:pt x="356134" y="2079057"/>
                </a:lnTo>
                <a:lnTo>
                  <a:pt x="0" y="2704699"/>
                </a:lnTo>
              </a:path>
            </a:pathLst>
          </a:custGeom>
          <a:noFill/>
          <a:ln w="25400" cap="flat" cmpd="sng" algn="ctr">
            <a:solidFill>
              <a:sysClr val="windowText" lastClr="000000"/>
            </a:solidFill>
            <a:prstDash val="solid"/>
            <a:tailEnd type="stealth" w="lg" len="med"/>
          </a:ln>
          <a:effectLst>
            <a:outerShdw blurRad="50800" dist="38100" dir="5400000" algn="t" rotWithShape="0">
              <a:prstClr val="black">
                <a:alpha val="40000"/>
              </a:prst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6566" name="Connettore 1 58"/>
          <p:cNvCxnSpPr>
            <a:cxnSpLocks noChangeShapeType="1"/>
            <a:stCxn id="96" idx="7"/>
            <a:endCxn id="190" idx="2"/>
          </p:cNvCxnSpPr>
          <p:nvPr/>
        </p:nvCxnSpPr>
        <p:spPr bwMode="auto">
          <a:xfrm flipV="1">
            <a:off x="6554788" y="2174875"/>
            <a:ext cx="377825" cy="28416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96" name="Ovale 50"/>
          <p:cNvSpPr/>
          <p:nvPr/>
        </p:nvSpPr>
        <p:spPr>
          <a:xfrm>
            <a:off x="6005513" y="2374900"/>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73" name="Ovale 56"/>
          <p:cNvSpPr/>
          <p:nvPr/>
        </p:nvSpPr>
        <p:spPr>
          <a:xfrm>
            <a:off x="67325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L8</a:t>
            </a:r>
          </a:p>
        </p:txBody>
      </p:sp>
      <p:sp>
        <p:nvSpPr>
          <p:cNvPr id="74" name="Ovale 57"/>
          <p:cNvSpPr/>
          <p:nvPr/>
        </p:nvSpPr>
        <p:spPr>
          <a:xfrm>
            <a:off x="52974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L7</a:t>
            </a:r>
          </a:p>
        </p:txBody>
      </p:sp>
      <p:cxnSp>
        <p:nvCxnSpPr>
          <p:cNvPr id="106570" name="Connettore 1 58"/>
          <p:cNvCxnSpPr>
            <a:cxnSpLocks noChangeShapeType="1"/>
            <a:stCxn id="74" idx="7"/>
            <a:endCxn id="96" idx="2"/>
          </p:cNvCxnSpPr>
          <p:nvPr/>
        </p:nvCxnSpPr>
        <p:spPr bwMode="auto">
          <a:xfrm flipV="1">
            <a:off x="5846763" y="2660650"/>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6571" name="Connettore 1 59"/>
          <p:cNvCxnSpPr>
            <a:cxnSpLocks noChangeShapeType="1"/>
            <a:stCxn id="96" idx="6"/>
            <a:endCxn id="73" idx="1"/>
          </p:cNvCxnSpPr>
          <p:nvPr/>
        </p:nvCxnSpPr>
        <p:spPr bwMode="auto">
          <a:xfrm>
            <a:off x="6648450" y="2660650"/>
            <a:ext cx="17780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164892439"/>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D1E651-30F3-4D3B-B19D-2CE75C36D067}"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251</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07524"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5815013" y="509905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7528"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7529"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7537"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7539"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1047750"/>
            <a:ext cx="1214437" cy="496888"/>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7541"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7545"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7546"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7547" name="Straight Connector 50"/>
          <p:cNvCxnSpPr>
            <a:cxnSpLocks noChangeShapeType="1"/>
            <a:stCxn id="187" idx="2"/>
            <a:endCxn id="190" idx="0"/>
          </p:cNvCxnSpPr>
          <p:nvPr/>
        </p:nvCxnSpPr>
        <p:spPr bwMode="auto">
          <a:xfrm>
            <a:off x="7254875" y="1511300"/>
            <a:ext cx="0" cy="377825"/>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07549"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7550"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5795963" y="5367338"/>
            <a:ext cx="1042987"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07557"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7558"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7560"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7561"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7564"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7565"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7566"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7567"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7568"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07574" name="Connettore 1 64"/>
          <p:cNvCxnSpPr>
            <a:cxnSpLocks noChangeShapeType="1"/>
            <a:stCxn id="96" idx="4"/>
            <a:endCxn id="75" idx="0"/>
          </p:cNvCxnSpPr>
          <p:nvPr/>
        </p:nvCxnSpPr>
        <p:spPr bwMode="auto">
          <a:xfrm flipH="1">
            <a:off x="6326188" y="2946400"/>
            <a:ext cx="1587" cy="21129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4" name="CasellaDiTesto 6"/>
          <p:cNvSpPr txBox="1"/>
          <p:nvPr/>
        </p:nvSpPr>
        <p:spPr>
          <a:xfrm>
            <a:off x="5414963" y="5086350"/>
            <a:ext cx="328612"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5" name="CasellaDiTesto 6"/>
          <p:cNvSpPr txBox="1"/>
          <p:nvPr/>
        </p:nvSpPr>
        <p:spPr>
          <a:xfrm>
            <a:off x="5438775"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00"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7578" name="Connettore 1 72"/>
          <p:cNvCxnSpPr>
            <a:cxnSpLocks noChangeShapeType="1"/>
            <a:stCxn id="195" idx="4"/>
            <a:endCxn id="102"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2"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3"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5" name="Angolo ripiegato 88"/>
          <p:cNvSpPr/>
          <p:nvPr/>
        </p:nvSpPr>
        <p:spPr>
          <a:xfrm>
            <a:off x="5719763" y="5059363"/>
            <a:ext cx="1214437" cy="731837"/>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3" name="Figura a mano libera 11"/>
          <p:cNvSpPr/>
          <p:nvPr/>
        </p:nvSpPr>
        <p:spPr>
          <a:xfrm>
            <a:off x="6700838" y="106680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7583" name="Straight Connector 229"/>
          <p:cNvCxnSpPr>
            <a:cxnSpLocks noChangeShapeType="1"/>
          </p:cNvCxnSpPr>
          <p:nvPr/>
        </p:nvCxnSpPr>
        <p:spPr bwMode="auto">
          <a:xfrm>
            <a:off x="6764338" y="1296988"/>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7584" name="Straight Connector 230"/>
          <p:cNvCxnSpPr>
            <a:cxnSpLocks noChangeShapeType="1"/>
          </p:cNvCxnSpPr>
          <p:nvPr/>
        </p:nvCxnSpPr>
        <p:spPr bwMode="auto">
          <a:xfrm>
            <a:off x="6965950" y="129698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7585" name="Straight Connector 231"/>
          <p:cNvCxnSpPr>
            <a:cxnSpLocks noChangeShapeType="1"/>
          </p:cNvCxnSpPr>
          <p:nvPr/>
        </p:nvCxnSpPr>
        <p:spPr bwMode="auto">
          <a:xfrm>
            <a:off x="7172325" y="122555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7586" name="Straight Connector 232"/>
          <p:cNvCxnSpPr>
            <a:cxnSpLocks noChangeShapeType="1"/>
          </p:cNvCxnSpPr>
          <p:nvPr/>
        </p:nvCxnSpPr>
        <p:spPr bwMode="auto">
          <a:xfrm>
            <a:off x="7388225" y="13684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7587" name="Straight Connector 233"/>
          <p:cNvCxnSpPr>
            <a:cxnSpLocks noChangeShapeType="1"/>
          </p:cNvCxnSpPr>
          <p:nvPr/>
        </p:nvCxnSpPr>
        <p:spPr bwMode="auto">
          <a:xfrm>
            <a:off x="7604125" y="129698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9" name="CasellaDiTesto 6"/>
          <p:cNvSpPr txBox="1"/>
          <p:nvPr/>
        </p:nvSpPr>
        <p:spPr>
          <a:xfrm>
            <a:off x="6397625" y="10477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sp>
        <p:nvSpPr>
          <p:cNvPr id="71" name="Freeform 70"/>
          <p:cNvSpPr/>
          <p:nvPr/>
        </p:nvSpPr>
        <p:spPr>
          <a:xfrm>
            <a:off x="6503988" y="1447800"/>
            <a:ext cx="393700" cy="904875"/>
          </a:xfrm>
          <a:custGeom>
            <a:avLst/>
            <a:gdLst>
              <a:gd name="connsiteX0" fmla="*/ 394635 w 394635"/>
              <a:gd name="connsiteY0" fmla="*/ 0 h 2704699"/>
              <a:gd name="connsiteX1" fmla="*/ 356134 w 394635"/>
              <a:gd name="connsiteY1" fmla="*/ 2079057 h 2704699"/>
              <a:gd name="connsiteX2" fmla="*/ 0 w 394635"/>
              <a:gd name="connsiteY2" fmla="*/ 2704699 h 2704699"/>
            </a:gdLst>
            <a:ahLst/>
            <a:cxnLst>
              <a:cxn ang="0">
                <a:pos x="connsiteX0" y="connsiteY0"/>
              </a:cxn>
              <a:cxn ang="0">
                <a:pos x="connsiteX1" y="connsiteY1"/>
              </a:cxn>
              <a:cxn ang="0">
                <a:pos x="connsiteX2" y="connsiteY2"/>
              </a:cxn>
            </a:cxnLst>
            <a:rect l="l" t="t" r="r" b="b"/>
            <a:pathLst>
              <a:path w="394635" h="2704699">
                <a:moveTo>
                  <a:pt x="394635" y="0"/>
                </a:moveTo>
                <a:lnTo>
                  <a:pt x="356134" y="2079057"/>
                </a:lnTo>
                <a:lnTo>
                  <a:pt x="0" y="2704699"/>
                </a:lnTo>
              </a:path>
            </a:pathLst>
          </a:custGeom>
          <a:noFill/>
          <a:ln w="25400" cap="flat" cmpd="sng" algn="ctr">
            <a:solidFill>
              <a:sysClr val="windowText" lastClr="000000"/>
            </a:solidFill>
            <a:prstDash val="solid"/>
            <a:tailEnd type="stealth" w="lg" len="med"/>
          </a:ln>
          <a:effectLst>
            <a:outerShdw blurRad="50800" dist="38100" dir="5400000" algn="t" rotWithShape="0">
              <a:prstClr val="black">
                <a:alpha val="40000"/>
              </a:prst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7590" name="Connettore 1 58"/>
          <p:cNvCxnSpPr>
            <a:cxnSpLocks noChangeShapeType="1"/>
            <a:stCxn id="96" idx="7"/>
            <a:endCxn id="190" idx="2"/>
          </p:cNvCxnSpPr>
          <p:nvPr/>
        </p:nvCxnSpPr>
        <p:spPr bwMode="auto">
          <a:xfrm flipV="1">
            <a:off x="6554788" y="2174875"/>
            <a:ext cx="377825" cy="28416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96" name="Ovale 50"/>
          <p:cNvSpPr/>
          <p:nvPr/>
        </p:nvSpPr>
        <p:spPr>
          <a:xfrm>
            <a:off x="6005513" y="2374900"/>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73" name="Ovale 56"/>
          <p:cNvSpPr/>
          <p:nvPr/>
        </p:nvSpPr>
        <p:spPr>
          <a:xfrm>
            <a:off x="67325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L8</a:t>
            </a:r>
          </a:p>
        </p:txBody>
      </p:sp>
      <p:sp>
        <p:nvSpPr>
          <p:cNvPr id="74" name="Ovale 57"/>
          <p:cNvSpPr/>
          <p:nvPr/>
        </p:nvSpPr>
        <p:spPr>
          <a:xfrm>
            <a:off x="52974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L7</a:t>
            </a:r>
          </a:p>
        </p:txBody>
      </p:sp>
      <p:cxnSp>
        <p:nvCxnSpPr>
          <p:cNvPr id="107594" name="Connettore 1 58"/>
          <p:cNvCxnSpPr>
            <a:cxnSpLocks noChangeShapeType="1"/>
            <a:stCxn id="74" idx="7"/>
            <a:endCxn id="96" idx="2"/>
          </p:cNvCxnSpPr>
          <p:nvPr/>
        </p:nvCxnSpPr>
        <p:spPr bwMode="auto">
          <a:xfrm flipV="1">
            <a:off x="5846763" y="2660650"/>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7595" name="Connettore 1 59"/>
          <p:cNvCxnSpPr>
            <a:cxnSpLocks noChangeShapeType="1"/>
            <a:stCxn id="96" idx="6"/>
            <a:endCxn id="73" idx="1"/>
          </p:cNvCxnSpPr>
          <p:nvPr/>
        </p:nvCxnSpPr>
        <p:spPr bwMode="auto">
          <a:xfrm>
            <a:off x="6648450" y="2660650"/>
            <a:ext cx="17780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77414944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BA47D5-EF40-4429-A75D-05EAC48C940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252</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08548"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5815013" y="509905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8552"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8553"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8561"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8563"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1047750"/>
            <a:ext cx="1214437" cy="496888"/>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8565"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8569"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8570"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8571" name="Straight Connector 50"/>
          <p:cNvCxnSpPr>
            <a:cxnSpLocks noChangeShapeType="1"/>
            <a:stCxn id="187" idx="2"/>
            <a:endCxn id="190" idx="0"/>
          </p:cNvCxnSpPr>
          <p:nvPr/>
        </p:nvCxnSpPr>
        <p:spPr bwMode="auto">
          <a:xfrm>
            <a:off x="7254875" y="1511300"/>
            <a:ext cx="0" cy="377825"/>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08573"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8574"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5795963" y="5367338"/>
            <a:ext cx="1042987"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08581"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8582"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8584"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8585"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8588"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8589"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8590"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8591"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8592"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08598" name="Connettore 1 64"/>
          <p:cNvCxnSpPr>
            <a:cxnSpLocks noChangeShapeType="1"/>
            <a:stCxn id="96" idx="4"/>
            <a:endCxn id="75" idx="0"/>
          </p:cNvCxnSpPr>
          <p:nvPr/>
        </p:nvCxnSpPr>
        <p:spPr bwMode="auto">
          <a:xfrm flipH="1">
            <a:off x="6326188" y="2946400"/>
            <a:ext cx="1587" cy="21129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4" name="CasellaDiTesto 6"/>
          <p:cNvSpPr txBox="1"/>
          <p:nvPr/>
        </p:nvSpPr>
        <p:spPr>
          <a:xfrm>
            <a:off x="5414963" y="5086350"/>
            <a:ext cx="328612"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5" name="CasellaDiTesto 6"/>
          <p:cNvSpPr txBox="1"/>
          <p:nvPr/>
        </p:nvSpPr>
        <p:spPr>
          <a:xfrm>
            <a:off x="5438775"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00"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8602" name="Connettore 1 72"/>
          <p:cNvCxnSpPr>
            <a:cxnSpLocks noChangeShapeType="1"/>
            <a:stCxn id="195" idx="4"/>
            <a:endCxn id="102"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2"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3"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5" name="Angolo ripiegato 88"/>
          <p:cNvSpPr/>
          <p:nvPr/>
        </p:nvSpPr>
        <p:spPr>
          <a:xfrm>
            <a:off x="5719763" y="5059363"/>
            <a:ext cx="1214437" cy="731837"/>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3" name="Figura a mano libera 11"/>
          <p:cNvSpPr/>
          <p:nvPr/>
        </p:nvSpPr>
        <p:spPr>
          <a:xfrm>
            <a:off x="6700838" y="106680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8607" name="Straight Connector 229"/>
          <p:cNvCxnSpPr>
            <a:cxnSpLocks noChangeShapeType="1"/>
          </p:cNvCxnSpPr>
          <p:nvPr/>
        </p:nvCxnSpPr>
        <p:spPr bwMode="auto">
          <a:xfrm>
            <a:off x="6764338" y="1296988"/>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8608" name="Straight Connector 230"/>
          <p:cNvCxnSpPr>
            <a:cxnSpLocks noChangeShapeType="1"/>
          </p:cNvCxnSpPr>
          <p:nvPr/>
        </p:nvCxnSpPr>
        <p:spPr bwMode="auto">
          <a:xfrm>
            <a:off x="6965950" y="129698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8609" name="Straight Connector 231"/>
          <p:cNvCxnSpPr>
            <a:cxnSpLocks noChangeShapeType="1"/>
          </p:cNvCxnSpPr>
          <p:nvPr/>
        </p:nvCxnSpPr>
        <p:spPr bwMode="auto">
          <a:xfrm>
            <a:off x="7172325" y="122555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8610" name="Straight Connector 232"/>
          <p:cNvCxnSpPr>
            <a:cxnSpLocks noChangeShapeType="1"/>
          </p:cNvCxnSpPr>
          <p:nvPr/>
        </p:nvCxnSpPr>
        <p:spPr bwMode="auto">
          <a:xfrm>
            <a:off x="7388225" y="13684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8611" name="Straight Connector 233"/>
          <p:cNvCxnSpPr>
            <a:cxnSpLocks noChangeShapeType="1"/>
          </p:cNvCxnSpPr>
          <p:nvPr/>
        </p:nvCxnSpPr>
        <p:spPr bwMode="auto">
          <a:xfrm>
            <a:off x="7604125" y="129698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9" name="CasellaDiTesto 6"/>
          <p:cNvSpPr txBox="1"/>
          <p:nvPr/>
        </p:nvSpPr>
        <p:spPr>
          <a:xfrm>
            <a:off x="6397625" y="10477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sp>
        <p:nvSpPr>
          <p:cNvPr id="71" name="Freeform 70"/>
          <p:cNvSpPr/>
          <p:nvPr/>
        </p:nvSpPr>
        <p:spPr>
          <a:xfrm>
            <a:off x="6503988" y="1447800"/>
            <a:ext cx="393700" cy="904875"/>
          </a:xfrm>
          <a:custGeom>
            <a:avLst/>
            <a:gdLst>
              <a:gd name="connsiteX0" fmla="*/ 394635 w 394635"/>
              <a:gd name="connsiteY0" fmla="*/ 0 h 2704699"/>
              <a:gd name="connsiteX1" fmla="*/ 356134 w 394635"/>
              <a:gd name="connsiteY1" fmla="*/ 2079057 h 2704699"/>
              <a:gd name="connsiteX2" fmla="*/ 0 w 394635"/>
              <a:gd name="connsiteY2" fmla="*/ 2704699 h 2704699"/>
            </a:gdLst>
            <a:ahLst/>
            <a:cxnLst>
              <a:cxn ang="0">
                <a:pos x="connsiteX0" y="connsiteY0"/>
              </a:cxn>
              <a:cxn ang="0">
                <a:pos x="connsiteX1" y="connsiteY1"/>
              </a:cxn>
              <a:cxn ang="0">
                <a:pos x="connsiteX2" y="connsiteY2"/>
              </a:cxn>
            </a:cxnLst>
            <a:rect l="l" t="t" r="r" b="b"/>
            <a:pathLst>
              <a:path w="394635" h="2704699">
                <a:moveTo>
                  <a:pt x="394635" y="0"/>
                </a:moveTo>
                <a:lnTo>
                  <a:pt x="356134" y="2079057"/>
                </a:lnTo>
                <a:lnTo>
                  <a:pt x="0" y="2704699"/>
                </a:lnTo>
              </a:path>
            </a:pathLst>
          </a:custGeom>
          <a:noFill/>
          <a:ln w="25400" cap="flat" cmpd="sng" algn="ctr">
            <a:solidFill>
              <a:sysClr val="windowText" lastClr="000000"/>
            </a:solidFill>
            <a:prstDash val="solid"/>
            <a:tailEnd type="stealth" w="lg" len="med"/>
          </a:ln>
          <a:effectLst>
            <a:outerShdw blurRad="50800" dist="38100" dir="5400000" algn="t" rotWithShape="0">
              <a:prstClr val="black">
                <a:alpha val="40000"/>
              </a:prst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8614" name="Connettore 1 58"/>
          <p:cNvCxnSpPr>
            <a:cxnSpLocks noChangeShapeType="1"/>
            <a:stCxn id="96" idx="7"/>
            <a:endCxn id="190" idx="2"/>
          </p:cNvCxnSpPr>
          <p:nvPr/>
        </p:nvCxnSpPr>
        <p:spPr bwMode="auto">
          <a:xfrm flipV="1">
            <a:off x="6554788" y="2174875"/>
            <a:ext cx="377825" cy="28416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96" name="Ovale 50"/>
          <p:cNvSpPr/>
          <p:nvPr/>
        </p:nvSpPr>
        <p:spPr>
          <a:xfrm>
            <a:off x="6005513" y="2374900"/>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73" name="Ovale 56"/>
          <p:cNvSpPr/>
          <p:nvPr/>
        </p:nvSpPr>
        <p:spPr>
          <a:xfrm>
            <a:off x="67325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L8</a:t>
            </a:r>
          </a:p>
        </p:txBody>
      </p:sp>
      <p:sp>
        <p:nvSpPr>
          <p:cNvPr id="74" name="Ovale 57"/>
          <p:cNvSpPr/>
          <p:nvPr/>
        </p:nvSpPr>
        <p:spPr>
          <a:xfrm>
            <a:off x="52974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L7</a:t>
            </a:r>
          </a:p>
        </p:txBody>
      </p:sp>
      <p:cxnSp>
        <p:nvCxnSpPr>
          <p:cNvPr id="108618" name="Connettore 1 58"/>
          <p:cNvCxnSpPr>
            <a:cxnSpLocks noChangeShapeType="1"/>
            <a:stCxn id="74" idx="7"/>
            <a:endCxn id="96" idx="2"/>
          </p:cNvCxnSpPr>
          <p:nvPr/>
        </p:nvCxnSpPr>
        <p:spPr bwMode="auto">
          <a:xfrm flipV="1">
            <a:off x="5846763" y="2660650"/>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8619" name="Connettore 1 59"/>
          <p:cNvCxnSpPr>
            <a:cxnSpLocks noChangeShapeType="1"/>
            <a:stCxn id="96" idx="6"/>
            <a:endCxn id="73" idx="1"/>
          </p:cNvCxnSpPr>
          <p:nvPr/>
        </p:nvCxnSpPr>
        <p:spPr bwMode="auto">
          <a:xfrm>
            <a:off x="6648450" y="2660650"/>
            <a:ext cx="17780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78" name="Documento 41"/>
          <p:cNvSpPr/>
          <p:nvPr/>
        </p:nvSpPr>
        <p:spPr>
          <a:xfrm>
            <a:off x="5033963" y="3686175"/>
            <a:ext cx="1214437" cy="809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9" name="Documento 41"/>
          <p:cNvSpPr/>
          <p:nvPr/>
        </p:nvSpPr>
        <p:spPr>
          <a:xfrm>
            <a:off x="6481763" y="3686175"/>
            <a:ext cx="1214437" cy="809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8622" name="Connettore 1 64"/>
          <p:cNvCxnSpPr>
            <a:cxnSpLocks noChangeShapeType="1"/>
            <a:stCxn id="74" idx="4"/>
            <a:endCxn id="78" idx="0"/>
          </p:cNvCxnSpPr>
          <p:nvPr/>
        </p:nvCxnSpPr>
        <p:spPr bwMode="auto">
          <a:xfrm>
            <a:off x="5619750" y="3429000"/>
            <a:ext cx="20638" cy="2571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8623" name="Connettore 1 64"/>
          <p:cNvCxnSpPr>
            <a:cxnSpLocks noChangeShapeType="1"/>
            <a:stCxn id="79" idx="0"/>
            <a:endCxn id="73" idx="4"/>
          </p:cNvCxnSpPr>
          <p:nvPr/>
        </p:nvCxnSpPr>
        <p:spPr bwMode="auto">
          <a:xfrm flipH="1" flipV="1">
            <a:off x="7054850" y="3429000"/>
            <a:ext cx="33338" cy="2571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8773720"/>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7AB3D8C-2AA2-40F4-B9C6-95E25835CE37}"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253</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09572"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5815013" y="509905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9576"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9577"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9585"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9587"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1047750"/>
            <a:ext cx="1214437" cy="496888"/>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9589"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9593"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9594"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09595" name="Straight Connector 50"/>
          <p:cNvCxnSpPr>
            <a:cxnSpLocks noChangeShapeType="1"/>
            <a:stCxn id="187" idx="2"/>
            <a:endCxn id="190" idx="0"/>
          </p:cNvCxnSpPr>
          <p:nvPr/>
        </p:nvCxnSpPr>
        <p:spPr bwMode="auto">
          <a:xfrm>
            <a:off x="7254875" y="1511300"/>
            <a:ext cx="0" cy="377825"/>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09597"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598"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5795963" y="5367338"/>
            <a:ext cx="1042987"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09605"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06"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9608"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9609"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9612"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13"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14"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15"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16"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09622" name="Connettore 1 64"/>
          <p:cNvCxnSpPr>
            <a:cxnSpLocks noChangeShapeType="1"/>
            <a:stCxn id="96" idx="4"/>
            <a:endCxn id="75" idx="0"/>
          </p:cNvCxnSpPr>
          <p:nvPr/>
        </p:nvCxnSpPr>
        <p:spPr bwMode="auto">
          <a:xfrm flipH="1">
            <a:off x="6326188" y="2946400"/>
            <a:ext cx="1587" cy="21129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4" name="CasellaDiTesto 6"/>
          <p:cNvSpPr txBox="1"/>
          <p:nvPr/>
        </p:nvSpPr>
        <p:spPr>
          <a:xfrm>
            <a:off x="5414963" y="5086350"/>
            <a:ext cx="328612"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5" name="CasellaDiTesto 6"/>
          <p:cNvSpPr txBox="1"/>
          <p:nvPr/>
        </p:nvSpPr>
        <p:spPr>
          <a:xfrm>
            <a:off x="5438775"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00"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9626" name="Connettore 1 72"/>
          <p:cNvCxnSpPr>
            <a:cxnSpLocks noChangeShapeType="1"/>
            <a:stCxn id="195" idx="4"/>
            <a:endCxn id="102"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2"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3"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5" name="Angolo ripiegato 88"/>
          <p:cNvSpPr/>
          <p:nvPr/>
        </p:nvSpPr>
        <p:spPr>
          <a:xfrm>
            <a:off x="5719763" y="5059363"/>
            <a:ext cx="1214437" cy="731837"/>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3" name="Figura a mano libera 11"/>
          <p:cNvSpPr/>
          <p:nvPr/>
        </p:nvSpPr>
        <p:spPr>
          <a:xfrm>
            <a:off x="6700838" y="106680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09631" name="Straight Connector 229"/>
          <p:cNvCxnSpPr>
            <a:cxnSpLocks noChangeShapeType="1"/>
          </p:cNvCxnSpPr>
          <p:nvPr/>
        </p:nvCxnSpPr>
        <p:spPr bwMode="auto">
          <a:xfrm>
            <a:off x="6764338" y="1296988"/>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32" name="Straight Connector 230"/>
          <p:cNvCxnSpPr>
            <a:cxnSpLocks noChangeShapeType="1"/>
          </p:cNvCxnSpPr>
          <p:nvPr/>
        </p:nvCxnSpPr>
        <p:spPr bwMode="auto">
          <a:xfrm>
            <a:off x="6965950" y="129698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33" name="Straight Connector 231"/>
          <p:cNvCxnSpPr>
            <a:cxnSpLocks noChangeShapeType="1"/>
          </p:cNvCxnSpPr>
          <p:nvPr/>
        </p:nvCxnSpPr>
        <p:spPr bwMode="auto">
          <a:xfrm>
            <a:off x="7172325" y="122555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34" name="Straight Connector 232"/>
          <p:cNvCxnSpPr>
            <a:cxnSpLocks noChangeShapeType="1"/>
          </p:cNvCxnSpPr>
          <p:nvPr/>
        </p:nvCxnSpPr>
        <p:spPr bwMode="auto">
          <a:xfrm>
            <a:off x="7388225" y="13684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35" name="Straight Connector 233"/>
          <p:cNvCxnSpPr>
            <a:cxnSpLocks noChangeShapeType="1"/>
          </p:cNvCxnSpPr>
          <p:nvPr/>
        </p:nvCxnSpPr>
        <p:spPr bwMode="auto">
          <a:xfrm>
            <a:off x="7604125" y="129698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9" name="CasellaDiTesto 6"/>
          <p:cNvSpPr txBox="1"/>
          <p:nvPr/>
        </p:nvSpPr>
        <p:spPr>
          <a:xfrm>
            <a:off x="6397625" y="10477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sp>
        <p:nvSpPr>
          <p:cNvPr id="71" name="Freeform 70"/>
          <p:cNvSpPr/>
          <p:nvPr/>
        </p:nvSpPr>
        <p:spPr>
          <a:xfrm>
            <a:off x="6503988" y="1447800"/>
            <a:ext cx="393700" cy="904875"/>
          </a:xfrm>
          <a:custGeom>
            <a:avLst/>
            <a:gdLst>
              <a:gd name="connsiteX0" fmla="*/ 394635 w 394635"/>
              <a:gd name="connsiteY0" fmla="*/ 0 h 2704699"/>
              <a:gd name="connsiteX1" fmla="*/ 356134 w 394635"/>
              <a:gd name="connsiteY1" fmla="*/ 2079057 h 2704699"/>
              <a:gd name="connsiteX2" fmla="*/ 0 w 394635"/>
              <a:gd name="connsiteY2" fmla="*/ 2704699 h 2704699"/>
            </a:gdLst>
            <a:ahLst/>
            <a:cxnLst>
              <a:cxn ang="0">
                <a:pos x="connsiteX0" y="connsiteY0"/>
              </a:cxn>
              <a:cxn ang="0">
                <a:pos x="connsiteX1" y="connsiteY1"/>
              </a:cxn>
              <a:cxn ang="0">
                <a:pos x="connsiteX2" y="connsiteY2"/>
              </a:cxn>
            </a:cxnLst>
            <a:rect l="l" t="t" r="r" b="b"/>
            <a:pathLst>
              <a:path w="394635" h="2704699">
                <a:moveTo>
                  <a:pt x="394635" y="0"/>
                </a:moveTo>
                <a:lnTo>
                  <a:pt x="356134" y="2079057"/>
                </a:lnTo>
                <a:lnTo>
                  <a:pt x="0" y="2704699"/>
                </a:lnTo>
              </a:path>
            </a:pathLst>
          </a:custGeom>
          <a:noFill/>
          <a:ln w="25400" cap="flat" cmpd="sng" algn="ctr">
            <a:solidFill>
              <a:sysClr val="windowText" lastClr="000000"/>
            </a:solidFill>
            <a:prstDash val="solid"/>
            <a:tailEnd type="stealth" w="lg" len="med"/>
          </a:ln>
          <a:effectLst>
            <a:outerShdw blurRad="50800" dist="38100" dir="5400000" algn="t" rotWithShape="0">
              <a:prstClr val="black">
                <a:alpha val="40000"/>
              </a:prst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9638" name="Connettore 1 58"/>
          <p:cNvCxnSpPr>
            <a:cxnSpLocks noChangeShapeType="1"/>
            <a:stCxn id="96" idx="7"/>
            <a:endCxn id="190" idx="2"/>
          </p:cNvCxnSpPr>
          <p:nvPr/>
        </p:nvCxnSpPr>
        <p:spPr bwMode="auto">
          <a:xfrm flipV="1">
            <a:off x="6554788" y="2174875"/>
            <a:ext cx="377825" cy="28416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96" name="Ovale 50"/>
          <p:cNvSpPr/>
          <p:nvPr/>
        </p:nvSpPr>
        <p:spPr>
          <a:xfrm>
            <a:off x="6005513" y="2374900"/>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73" name="Ovale 56"/>
          <p:cNvSpPr/>
          <p:nvPr/>
        </p:nvSpPr>
        <p:spPr>
          <a:xfrm>
            <a:off x="67325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L8</a:t>
            </a:r>
          </a:p>
        </p:txBody>
      </p:sp>
      <p:sp>
        <p:nvSpPr>
          <p:cNvPr id="74" name="Ovale 57"/>
          <p:cNvSpPr/>
          <p:nvPr/>
        </p:nvSpPr>
        <p:spPr>
          <a:xfrm>
            <a:off x="52974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L7</a:t>
            </a:r>
          </a:p>
        </p:txBody>
      </p:sp>
      <p:cxnSp>
        <p:nvCxnSpPr>
          <p:cNvPr id="109642" name="Connettore 1 58"/>
          <p:cNvCxnSpPr>
            <a:cxnSpLocks noChangeShapeType="1"/>
            <a:stCxn id="74" idx="7"/>
            <a:endCxn id="96" idx="2"/>
          </p:cNvCxnSpPr>
          <p:nvPr/>
        </p:nvCxnSpPr>
        <p:spPr bwMode="auto">
          <a:xfrm flipV="1">
            <a:off x="5846763" y="2660650"/>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43" name="Connettore 1 59"/>
          <p:cNvCxnSpPr>
            <a:cxnSpLocks noChangeShapeType="1"/>
            <a:stCxn id="96" idx="6"/>
            <a:endCxn id="73" idx="1"/>
          </p:cNvCxnSpPr>
          <p:nvPr/>
        </p:nvCxnSpPr>
        <p:spPr bwMode="auto">
          <a:xfrm>
            <a:off x="6648450" y="2660650"/>
            <a:ext cx="17780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78" name="Documento 41"/>
          <p:cNvSpPr/>
          <p:nvPr/>
        </p:nvSpPr>
        <p:spPr>
          <a:xfrm>
            <a:off x="5033963" y="3686175"/>
            <a:ext cx="1214437" cy="809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9" name="Documento 41"/>
          <p:cNvSpPr/>
          <p:nvPr/>
        </p:nvSpPr>
        <p:spPr>
          <a:xfrm>
            <a:off x="6481763" y="3686175"/>
            <a:ext cx="1214437" cy="809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09646" name="Connettore 1 64"/>
          <p:cNvCxnSpPr>
            <a:cxnSpLocks noChangeShapeType="1"/>
            <a:stCxn id="74" idx="4"/>
            <a:endCxn id="78" idx="0"/>
          </p:cNvCxnSpPr>
          <p:nvPr/>
        </p:nvCxnSpPr>
        <p:spPr bwMode="auto">
          <a:xfrm>
            <a:off x="5619750" y="3429000"/>
            <a:ext cx="20638" cy="2571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09647" name="Connettore 1 64"/>
          <p:cNvCxnSpPr>
            <a:cxnSpLocks noChangeShapeType="1"/>
            <a:stCxn id="79" idx="0"/>
            <a:endCxn id="73" idx="4"/>
          </p:cNvCxnSpPr>
          <p:nvPr/>
        </p:nvCxnSpPr>
        <p:spPr bwMode="auto">
          <a:xfrm flipH="1" flipV="1">
            <a:off x="7054850" y="3429000"/>
            <a:ext cx="33338" cy="2571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grpSp>
        <p:nvGrpSpPr>
          <p:cNvPr id="6" name="Group 5"/>
          <p:cNvGrpSpPr>
            <a:grpSpLocks/>
          </p:cNvGrpSpPr>
          <p:nvPr/>
        </p:nvGrpSpPr>
        <p:grpSpPr bwMode="auto">
          <a:xfrm>
            <a:off x="5410200" y="5086350"/>
            <a:ext cx="1447800" cy="704850"/>
            <a:chOff x="5410200" y="5086350"/>
            <a:chExt cx="1447800" cy="704850"/>
          </a:xfrm>
        </p:grpSpPr>
        <p:grpSp>
          <p:nvGrpSpPr>
            <p:cNvPr id="109649" name="Group 1"/>
            <p:cNvGrpSpPr>
              <a:grpSpLocks/>
            </p:cNvGrpSpPr>
            <p:nvPr/>
          </p:nvGrpSpPr>
          <p:grpSpPr bwMode="auto">
            <a:xfrm>
              <a:off x="5849938" y="5267325"/>
              <a:ext cx="1008062" cy="371475"/>
              <a:chOff x="5849938" y="5267325"/>
              <a:chExt cx="1008062" cy="371475"/>
            </a:xfrm>
          </p:grpSpPr>
          <p:cxnSp>
            <p:nvCxnSpPr>
              <p:cNvPr id="109652" name="Straight Connector 229"/>
              <p:cNvCxnSpPr>
                <a:cxnSpLocks noChangeShapeType="1"/>
              </p:cNvCxnSpPr>
              <p:nvPr/>
            </p:nvCxnSpPr>
            <p:spPr bwMode="auto">
              <a:xfrm>
                <a:off x="5849938" y="53387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53" name="Straight Connector 230"/>
              <p:cNvCxnSpPr>
                <a:cxnSpLocks noChangeShapeType="1"/>
              </p:cNvCxnSpPr>
              <p:nvPr/>
            </p:nvCxnSpPr>
            <p:spPr bwMode="auto">
              <a:xfrm>
                <a:off x="6051550" y="53387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54" name="Straight Connector 231"/>
              <p:cNvCxnSpPr>
                <a:cxnSpLocks noChangeShapeType="1"/>
              </p:cNvCxnSpPr>
              <p:nvPr/>
            </p:nvCxnSpPr>
            <p:spPr bwMode="auto">
              <a:xfrm>
                <a:off x="6257925" y="52673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55" name="Straight Connector 232"/>
              <p:cNvCxnSpPr>
                <a:cxnSpLocks noChangeShapeType="1"/>
              </p:cNvCxnSpPr>
              <p:nvPr/>
            </p:nvCxnSpPr>
            <p:spPr bwMode="auto">
              <a:xfrm>
                <a:off x="6473825" y="54102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56" name="Straight Connector 233"/>
              <p:cNvCxnSpPr>
                <a:cxnSpLocks noChangeShapeType="1"/>
              </p:cNvCxnSpPr>
              <p:nvPr/>
            </p:nvCxnSpPr>
            <p:spPr bwMode="auto">
              <a:xfrm>
                <a:off x="6689725" y="53387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57" name="Straight Connector 229"/>
              <p:cNvCxnSpPr>
                <a:cxnSpLocks noChangeShapeType="1"/>
              </p:cNvCxnSpPr>
              <p:nvPr/>
            </p:nvCxnSpPr>
            <p:spPr bwMode="auto">
              <a:xfrm>
                <a:off x="5849938" y="55673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58" name="Straight Connector 230"/>
              <p:cNvCxnSpPr>
                <a:cxnSpLocks noChangeShapeType="1"/>
              </p:cNvCxnSpPr>
              <p:nvPr/>
            </p:nvCxnSpPr>
            <p:spPr bwMode="auto">
              <a:xfrm>
                <a:off x="6051550" y="55673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59" name="Straight Connector 231"/>
              <p:cNvCxnSpPr>
                <a:cxnSpLocks noChangeShapeType="1"/>
              </p:cNvCxnSpPr>
              <p:nvPr/>
            </p:nvCxnSpPr>
            <p:spPr bwMode="auto">
              <a:xfrm>
                <a:off x="6257925" y="54959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60" name="Straight Connector 232"/>
              <p:cNvCxnSpPr>
                <a:cxnSpLocks noChangeShapeType="1"/>
              </p:cNvCxnSpPr>
              <p:nvPr/>
            </p:nvCxnSpPr>
            <p:spPr bwMode="auto">
              <a:xfrm>
                <a:off x="6473825" y="56388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09661" name="Straight Connector 233"/>
              <p:cNvCxnSpPr>
                <a:cxnSpLocks noChangeShapeType="1"/>
              </p:cNvCxnSpPr>
              <p:nvPr/>
            </p:nvCxnSpPr>
            <p:spPr bwMode="auto">
              <a:xfrm>
                <a:off x="6689725" y="55673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grpSp>
        <p:sp>
          <p:nvSpPr>
            <p:cNvPr id="93" name="CasellaDiTesto 6"/>
            <p:cNvSpPr txBox="1"/>
            <p:nvPr/>
          </p:nvSpPr>
          <p:spPr>
            <a:xfrm>
              <a:off x="5410200" y="5086350"/>
              <a:ext cx="328613"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7" name="CasellaDiTesto 6"/>
            <p:cNvSpPr txBox="1"/>
            <p:nvPr/>
          </p:nvSpPr>
          <p:spPr>
            <a:xfrm>
              <a:off x="5434013"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grpSp>
    </p:spTree>
    <p:extLst>
      <p:ext uri="{BB962C8B-B14F-4D97-AF65-F5344CB8AC3E}">
        <p14:creationId xmlns:p14="http://schemas.microsoft.com/office/powerpoint/2010/main" val="5348204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nodeType="afterGroup">
                            <p:stCondLst>
                              <p:cond delay="500"/>
                            </p:stCondLst>
                            <p:childTnLst>
                              <p:par>
                                <p:cTn id="11" presetID="0" presetClass="path" presetSubtype="0" accel="50000" decel="50000" fill="hold" nodeType="afterEffect">
                                  <p:stCondLst>
                                    <p:cond delay="0"/>
                                  </p:stCondLst>
                                  <p:childTnLst>
                                    <p:animMotion origin="layout" path="M 2.22222E-6 -8.14815E-6 L 2.22222E-6 -0.42593 L -0.07604 -0.32593 L -0.07604 -0.2014 " pathEditMode="relative" ptsTypes="AAAA">
                                      <p:cBhvr>
                                        <p:cTn id="12" dur="3000" fill="hold"/>
                                        <p:tgtEl>
                                          <p:spTgt spid="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0F0D81-E226-47A8-95CC-78CB2A80625E}"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254</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10596"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5815013" y="509905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0600"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0601"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0609"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0611"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1047750"/>
            <a:ext cx="1214437" cy="496888"/>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0613"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0617"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10618"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10619" name="Straight Connector 50"/>
          <p:cNvCxnSpPr>
            <a:cxnSpLocks noChangeShapeType="1"/>
            <a:stCxn id="187" idx="2"/>
            <a:endCxn id="190" idx="0"/>
          </p:cNvCxnSpPr>
          <p:nvPr/>
        </p:nvCxnSpPr>
        <p:spPr bwMode="auto">
          <a:xfrm>
            <a:off x="7254875" y="1511300"/>
            <a:ext cx="0" cy="377825"/>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10621"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22"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5795963" y="5367338"/>
            <a:ext cx="1042987"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10629"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30"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0632"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0633"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0636"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37"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38"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39"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40"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10646" name="Connettore 1 64"/>
          <p:cNvCxnSpPr>
            <a:cxnSpLocks noChangeShapeType="1"/>
            <a:stCxn id="96" idx="4"/>
            <a:endCxn id="75" idx="0"/>
          </p:cNvCxnSpPr>
          <p:nvPr/>
        </p:nvCxnSpPr>
        <p:spPr bwMode="auto">
          <a:xfrm flipH="1">
            <a:off x="6326188" y="2946400"/>
            <a:ext cx="1587" cy="21129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4" name="CasellaDiTesto 6"/>
          <p:cNvSpPr txBox="1"/>
          <p:nvPr/>
        </p:nvSpPr>
        <p:spPr>
          <a:xfrm>
            <a:off x="5414963" y="5086350"/>
            <a:ext cx="328612"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5" name="CasellaDiTesto 6"/>
          <p:cNvSpPr txBox="1"/>
          <p:nvPr/>
        </p:nvSpPr>
        <p:spPr>
          <a:xfrm>
            <a:off x="5438775"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00"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0650" name="Connettore 1 72"/>
          <p:cNvCxnSpPr>
            <a:cxnSpLocks noChangeShapeType="1"/>
            <a:stCxn id="195" idx="4"/>
            <a:endCxn id="102"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2"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3"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5" name="Angolo ripiegato 88"/>
          <p:cNvSpPr/>
          <p:nvPr/>
        </p:nvSpPr>
        <p:spPr>
          <a:xfrm>
            <a:off x="5719763" y="5059363"/>
            <a:ext cx="1214437" cy="731837"/>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3" name="Figura a mano libera 11"/>
          <p:cNvSpPr/>
          <p:nvPr/>
        </p:nvSpPr>
        <p:spPr>
          <a:xfrm>
            <a:off x="6700838" y="106680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0655" name="Straight Connector 229"/>
          <p:cNvCxnSpPr>
            <a:cxnSpLocks noChangeShapeType="1"/>
          </p:cNvCxnSpPr>
          <p:nvPr/>
        </p:nvCxnSpPr>
        <p:spPr bwMode="auto">
          <a:xfrm>
            <a:off x="6764338" y="1296988"/>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56" name="Straight Connector 230"/>
          <p:cNvCxnSpPr>
            <a:cxnSpLocks noChangeShapeType="1"/>
          </p:cNvCxnSpPr>
          <p:nvPr/>
        </p:nvCxnSpPr>
        <p:spPr bwMode="auto">
          <a:xfrm>
            <a:off x="6965950" y="129698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57" name="Straight Connector 231"/>
          <p:cNvCxnSpPr>
            <a:cxnSpLocks noChangeShapeType="1"/>
          </p:cNvCxnSpPr>
          <p:nvPr/>
        </p:nvCxnSpPr>
        <p:spPr bwMode="auto">
          <a:xfrm>
            <a:off x="7172325" y="122555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58" name="Straight Connector 232"/>
          <p:cNvCxnSpPr>
            <a:cxnSpLocks noChangeShapeType="1"/>
          </p:cNvCxnSpPr>
          <p:nvPr/>
        </p:nvCxnSpPr>
        <p:spPr bwMode="auto">
          <a:xfrm>
            <a:off x="7388225" y="13684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59" name="Straight Connector 233"/>
          <p:cNvCxnSpPr>
            <a:cxnSpLocks noChangeShapeType="1"/>
          </p:cNvCxnSpPr>
          <p:nvPr/>
        </p:nvCxnSpPr>
        <p:spPr bwMode="auto">
          <a:xfrm>
            <a:off x="7604125" y="129698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9" name="CasellaDiTesto 6"/>
          <p:cNvSpPr txBox="1"/>
          <p:nvPr/>
        </p:nvSpPr>
        <p:spPr>
          <a:xfrm>
            <a:off x="6397625" y="10477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sp>
        <p:nvSpPr>
          <p:cNvPr id="71" name="Freeform 70"/>
          <p:cNvSpPr/>
          <p:nvPr/>
        </p:nvSpPr>
        <p:spPr>
          <a:xfrm>
            <a:off x="6503988" y="1447800"/>
            <a:ext cx="393700" cy="904875"/>
          </a:xfrm>
          <a:custGeom>
            <a:avLst/>
            <a:gdLst>
              <a:gd name="connsiteX0" fmla="*/ 394635 w 394635"/>
              <a:gd name="connsiteY0" fmla="*/ 0 h 2704699"/>
              <a:gd name="connsiteX1" fmla="*/ 356134 w 394635"/>
              <a:gd name="connsiteY1" fmla="*/ 2079057 h 2704699"/>
              <a:gd name="connsiteX2" fmla="*/ 0 w 394635"/>
              <a:gd name="connsiteY2" fmla="*/ 2704699 h 2704699"/>
            </a:gdLst>
            <a:ahLst/>
            <a:cxnLst>
              <a:cxn ang="0">
                <a:pos x="connsiteX0" y="connsiteY0"/>
              </a:cxn>
              <a:cxn ang="0">
                <a:pos x="connsiteX1" y="connsiteY1"/>
              </a:cxn>
              <a:cxn ang="0">
                <a:pos x="connsiteX2" y="connsiteY2"/>
              </a:cxn>
            </a:cxnLst>
            <a:rect l="l" t="t" r="r" b="b"/>
            <a:pathLst>
              <a:path w="394635" h="2704699">
                <a:moveTo>
                  <a:pt x="394635" y="0"/>
                </a:moveTo>
                <a:lnTo>
                  <a:pt x="356134" y="2079057"/>
                </a:lnTo>
                <a:lnTo>
                  <a:pt x="0" y="2704699"/>
                </a:lnTo>
              </a:path>
            </a:pathLst>
          </a:custGeom>
          <a:noFill/>
          <a:ln w="25400" cap="flat" cmpd="sng" algn="ctr">
            <a:solidFill>
              <a:sysClr val="windowText" lastClr="000000"/>
            </a:solidFill>
            <a:prstDash val="solid"/>
            <a:tailEnd type="stealth" w="lg" len="med"/>
          </a:ln>
          <a:effectLst>
            <a:outerShdw blurRad="50800" dist="38100" dir="5400000" algn="t" rotWithShape="0">
              <a:prstClr val="black">
                <a:alpha val="40000"/>
              </a:prst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0662" name="Connettore 1 58"/>
          <p:cNvCxnSpPr>
            <a:cxnSpLocks noChangeShapeType="1"/>
            <a:stCxn id="96" idx="7"/>
            <a:endCxn id="190" idx="2"/>
          </p:cNvCxnSpPr>
          <p:nvPr/>
        </p:nvCxnSpPr>
        <p:spPr bwMode="auto">
          <a:xfrm flipV="1">
            <a:off x="6554788" y="2174875"/>
            <a:ext cx="377825" cy="28416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96" name="Ovale 50"/>
          <p:cNvSpPr/>
          <p:nvPr/>
        </p:nvSpPr>
        <p:spPr>
          <a:xfrm>
            <a:off x="6005513" y="2374900"/>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73" name="Ovale 56"/>
          <p:cNvSpPr/>
          <p:nvPr/>
        </p:nvSpPr>
        <p:spPr>
          <a:xfrm>
            <a:off x="67325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L8</a:t>
            </a:r>
          </a:p>
        </p:txBody>
      </p:sp>
      <p:sp>
        <p:nvSpPr>
          <p:cNvPr id="74" name="Ovale 57"/>
          <p:cNvSpPr/>
          <p:nvPr/>
        </p:nvSpPr>
        <p:spPr>
          <a:xfrm>
            <a:off x="52974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L7</a:t>
            </a:r>
          </a:p>
        </p:txBody>
      </p:sp>
      <p:cxnSp>
        <p:nvCxnSpPr>
          <p:cNvPr id="110666" name="Connettore 1 58"/>
          <p:cNvCxnSpPr>
            <a:cxnSpLocks noChangeShapeType="1"/>
            <a:stCxn id="74" idx="7"/>
            <a:endCxn id="96" idx="2"/>
          </p:cNvCxnSpPr>
          <p:nvPr/>
        </p:nvCxnSpPr>
        <p:spPr bwMode="auto">
          <a:xfrm flipV="1">
            <a:off x="5846763" y="2660650"/>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67" name="Connettore 1 59"/>
          <p:cNvCxnSpPr>
            <a:cxnSpLocks noChangeShapeType="1"/>
            <a:stCxn id="96" idx="6"/>
            <a:endCxn id="73" idx="1"/>
          </p:cNvCxnSpPr>
          <p:nvPr/>
        </p:nvCxnSpPr>
        <p:spPr bwMode="auto">
          <a:xfrm>
            <a:off x="6648450" y="2660650"/>
            <a:ext cx="17780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78" name="Documento 41"/>
          <p:cNvSpPr/>
          <p:nvPr/>
        </p:nvSpPr>
        <p:spPr>
          <a:xfrm>
            <a:off x="5033963" y="3686175"/>
            <a:ext cx="1214437" cy="809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9" name="Documento 41"/>
          <p:cNvSpPr/>
          <p:nvPr/>
        </p:nvSpPr>
        <p:spPr>
          <a:xfrm>
            <a:off x="6481763" y="3686175"/>
            <a:ext cx="1214437" cy="809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0670" name="Connettore 1 64"/>
          <p:cNvCxnSpPr>
            <a:cxnSpLocks noChangeShapeType="1"/>
            <a:stCxn id="74" idx="4"/>
            <a:endCxn id="78" idx="0"/>
          </p:cNvCxnSpPr>
          <p:nvPr/>
        </p:nvCxnSpPr>
        <p:spPr bwMode="auto">
          <a:xfrm>
            <a:off x="5619750" y="3429000"/>
            <a:ext cx="20638" cy="2571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0671" name="Connettore 1 64"/>
          <p:cNvCxnSpPr>
            <a:cxnSpLocks noChangeShapeType="1"/>
            <a:stCxn id="79" idx="0"/>
            <a:endCxn id="73" idx="4"/>
          </p:cNvCxnSpPr>
          <p:nvPr/>
        </p:nvCxnSpPr>
        <p:spPr bwMode="auto">
          <a:xfrm flipH="1" flipV="1">
            <a:off x="7054850" y="3429000"/>
            <a:ext cx="33338" cy="2571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grpSp>
        <p:nvGrpSpPr>
          <p:cNvPr id="110672" name="Group 5"/>
          <p:cNvGrpSpPr>
            <a:grpSpLocks/>
          </p:cNvGrpSpPr>
          <p:nvPr/>
        </p:nvGrpSpPr>
        <p:grpSpPr bwMode="auto">
          <a:xfrm>
            <a:off x="4724400" y="3714750"/>
            <a:ext cx="1447800" cy="704850"/>
            <a:chOff x="5410200" y="5086350"/>
            <a:chExt cx="1447800" cy="704850"/>
          </a:xfrm>
        </p:grpSpPr>
        <p:grpSp>
          <p:nvGrpSpPr>
            <p:cNvPr id="110673" name="Group 1"/>
            <p:cNvGrpSpPr>
              <a:grpSpLocks/>
            </p:cNvGrpSpPr>
            <p:nvPr/>
          </p:nvGrpSpPr>
          <p:grpSpPr bwMode="auto">
            <a:xfrm>
              <a:off x="5849938" y="5267325"/>
              <a:ext cx="1008062" cy="371475"/>
              <a:chOff x="5849938" y="5267325"/>
              <a:chExt cx="1008062" cy="371475"/>
            </a:xfrm>
          </p:grpSpPr>
          <p:cxnSp>
            <p:nvCxnSpPr>
              <p:cNvPr id="110676" name="Straight Connector 229"/>
              <p:cNvCxnSpPr>
                <a:cxnSpLocks noChangeShapeType="1"/>
              </p:cNvCxnSpPr>
              <p:nvPr/>
            </p:nvCxnSpPr>
            <p:spPr bwMode="auto">
              <a:xfrm>
                <a:off x="5849938" y="53387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77" name="Straight Connector 230"/>
              <p:cNvCxnSpPr>
                <a:cxnSpLocks noChangeShapeType="1"/>
              </p:cNvCxnSpPr>
              <p:nvPr/>
            </p:nvCxnSpPr>
            <p:spPr bwMode="auto">
              <a:xfrm>
                <a:off x="6051550" y="53387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78" name="Straight Connector 231"/>
              <p:cNvCxnSpPr>
                <a:cxnSpLocks noChangeShapeType="1"/>
              </p:cNvCxnSpPr>
              <p:nvPr/>
            </p:nvCxnSpPr>
            <p:spPr bwMode="auto">
              <a:xfrm>
                <a:off x="6257925" y="52673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79" name="Straight Connector 232"/>
              <p:cNvCxnSpPr>
                <a:cxnSpLocks noChangeShapeType="1"/>
              </p:cNvCxnSpPr>
              <p:nvPr/>
            </p:nvCxnSpPr>
            <p:spPr bwMode="auto">
              <a:xfrm>
                <a:off x="6473825" y="54102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80" name="Straight Connector 233"/>
              <p:cNvCxnSpPr>
                <a:cxnSpLocks noChangeShapeType="1"/>
              </p:cNvCxnSpPr>
              <p:nvPr/>
            </p:nvCxnSpPr>
            <p:spPr bwMode="auto">
              <a:xfrm>
                <a:off x="6689725" y="53387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81" name="Straight Connector 229"/>
              <p:cNvCxnSpPr>
                <a:cxnSpLocks noChangeShapeType="1"/>
              </p:cNvCxnSpPr>
              <p:nvPr/>
            </p:nvCxnSpPr>
            <p:spPr bwMode="auto">
              <a:xfrm>
                <a:off x="5849938" y="55673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82" name="Straight Connector 230"/>
              <p:cNvCxnSpPr>
                <a:cxnSpLocks noChangeShapeType="1"/>
              </p:cNvCxnSpPr>
              <p:nvPr/>
            </p:nvCxnSpPr>
            <p:spPr bwMode="auto">
              <a:xfrm>
                <a:off x="6051550" y="55673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83" name="Straight Connector 231"/>
              <p:cNvCxnSpPr>
                <a:cxnSpLocks noChangeShapeType="1"/>
              </p:cNvCxnSpPr>
              <p:nvPr/>
            </p:nvCxnSpPr>
            <p:spPr bwMode="auto">
              <a:xfrm>
                <a:off x="6257925" y="54959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84" name="Straight Connector 232"/>
              <p:cNvCxnSpPr>
                <a:cxnSpLocks noChangeShapeType="1"/>
              </p:cNvCxnSpPr>
              <p:nvPr/>
            </p:nvCxnSpPr>
            <p:spPr bwMode="auto">
              <a:xfrm>
                <a:off x="6473825" y="56388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0685" name="Straight Connector 233"/>
              <p:cNvCxnSpPr>
                <a:cxnSpLocks noChangeShapeType="1"/>
              </p:cNvCxnSpPr>
              <p:nvPr/>
            </p:nvCxnSpPr>
            <p:spPr bwMode="auto">
              <a:xfrm>
                <a:off x="6689725" y="55673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grpSp>
        <p:sp>
          <p:nvSpPr>
            <p:cNvPr id="93" name="CasellaDiTesto 6"/>
            <p:cNvSpPr txBox="1"/>
            <p:nvPr/>
          </p:nvSpPr>
          <p:spPr>
            <a:xfrm>
              <a:off x="5410200" y="5086350"/>
              <a:ext cx="328613"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7" name="CasellaDiTesto 6"/>
            <p:cNvSpPr txBox="1"/>
            <p:nvPr/>
          </p:nvSpPr>
          <p:spPr>
            <a:xfrm>
              <a:off x="5434013"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grpSp>
    </p:spTree>
    <p:extLst>
      <p:ext uri="{BB962C8B-B14F-4D97-AF65-F5344CB8AC3E}">
        <p14:creationId xmlns:p14="http://schemas.microsoft.com/office/powerpoint/2010/main" val="1907328242"/>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C86154-E275-4149-9181-6303134E61E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255</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11620"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5815013" y="509905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1624"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1625"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1633"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1635"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1047750"/>
            <a:ext cx="1214437" cy="496888"/>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1637"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1641"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11642"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11643" name="Straight Connector 50"/>
          <p:cNvCxnSpPr>
            <a:cxnSpLocks noChangeShapeType="1"/>
            <a:stCxn id="187" idx="2"/>
            <a:endCxn id="190" idx="0"/>
          </p:cNvCxnSpPr>
          <p:nvPr/>
        </p:nvCxnSpPr>
        <p:spPr bwMode="auto">
          <a:xfrm>
            <a:off x="7254875" y="1511300"/>
            <a:ext cx="0" cy="377825"/>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11645"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646"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5795963" y="5367338"/>
            <a:ext cx="1042987"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11653"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654"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1656"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1657"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1660"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661"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662"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663"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664"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11670" name="Connettore 1 64"/>
          <p:cNvCxnSpPr>
            <a:cxnSpLocks noChangeShapeType="1"/>
            <a:stCxn id="96" idx="4"/>
            <a:endCxn id="75" idx="0"/>
          </p:cNvCxnSpPr>
          <p:nvPr/>
        </p:nvCxnSpPr>
        <p:spPr bwMode="auto">
          <a:xfrm flipH="1">
            <a:off x="6326188" y="2946400"/>
            <a:ext cx="1587" cy="21129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4" name="CasellaDiTesto 6"/>
          <p:cNvSpPr txBox="1"/>
          <p:nvPr/>
        </p:nvSpPr>
        <p:spPr>
          <a:xfrm>
            <a:off x="5414963" y="5086350"/>
            <a:ext cx="328612"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5" name="CasellaDiTesto 6"/>
          <p:cNvSpPr txBox="1"/>
          <p:nvPr/>
        </p:nvSpPr>
        <p:spPr>
          <a:xfrm>
            <a:off x="5438775"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00"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1674" name="Connettore 1 72"/>
          <p:cNvCxnSpPr>
            <a:cxnSpLocks noChangeShapeType="1"/>
            <a:stCxn id="195" idx="4"/>
            <a:endCxn id="102"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2"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3"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5" name="Angolo ripiegato 88"/>
          <p:cNvSpPr/>
          <p:nvPr/>
        </p:nvSpPr>
        <p:spPr>
          <a:xfrm>
            <a:off x="5719763" y="5059363"/>
            <a:ext cx="1214437" cy="731837"/>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63" name="Figura a mano libera 11"/>
          <p:cNvSpPr/>
          <p:nvPr/>
        </p:nvSpPr>
        <p:spPr>
          <a:xfrm>
            <a:off x="6700838" y="106680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1679" name="Straight Connector 229"/>
          <p:cNvCxnSpPr>
            <a:cxnSpLocks noChangeShapeType="1"/>
          </p:cNvCxnSpPr>
          <p:nvPr/>
        </p:nvCxnSpPr>
        <p:spPr bwMode="auto">
          <a:xfrm>
            <a:off x="6611938" y="38909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680" name="Straight Connector 230"/>
          <p:cNvCxnSpPr>
            <a:cxnSpLocks noChangeShapeType="1"/>
          </p:cNvCxnSpPr>
          <p:nvPr/>
        </p:nvCxnSpPr>
        <p:spPr bwMode="auto">
          <a:xfrm>
            <a:off x="6813550" y="38909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681" name="Straight Connector 231"/>
          <p:cNvCxnSpPr>
            <a:cxnSpLocks noChangeShapeType="1"/>
          </p:cNvCxnSpPr>
          <p:nvPr/>
        </p:nvCxnSpPr>
        <p:spPr bwMode="auto">
          <a:xfrm>
            <a:off x="7019925" y="38195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682" name="Straight Connector 232"/>
          <p:cNvCxnSpPr>
            <a:cxnSpLocks noChangeShapeType="1"/>
          </p:cNvCxnSpPr>
          <p:nvPr/>
        </p:nvCxnSpPr>
        <p:spPr bwMode="auto">
          <a:xfrm>
            <a:off x="7235825" y="39624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683" name="Straight Connector 233"/>
          <p:cNvCxnSpPr>
            <a:cxnSpLocks noChangeShapeType="1"/>
          </p:cNvCxnSpPr>
          <p:nvPr/>
        </p:nvCxnSpPr>
        <p:spPr bwMode="auto">
          <a:xfrm>
            <a:off x="7451725" y="38909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9" name="CasellaDiTesto 6"/>
          <p:cNvSpPr txBox="1"/>
          <p:nvPr/>
        </p:nvSpPr>
        <p:spPr>
          <a:xfrm>
            <a:off x="6397625" y="10477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cxnSp>
        <p:nvCxnSpPr>
          <p:cNvPr id="111685" name="Connettore 1 58"/>
          <p:cNvCxnSpPr>
            <a:cxnSpLocks noChangeShapeType="1"/>
            <a:stCxn id="96" idx="7"/>
            <a:endCxn id="190" idx="2"/>
          </p:cNvCxnSpPr>
          <p:nvPr/>
        </p:nvCxnSpPr>
        <p:spPr bwMode="auto">
          <a:xfrm flipV="1">
            <a:off x="6554788" y="2174875"/>
            <a:ext cx="377825" cy="28416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96" name="Ovale 50"/>
          <p:cNvSpPr/>
          <p:nvPr/>
        </p:nvSpPr>
        <p:spPr>
          <a:xfrm>
            <a:off x="6005513" y="2374900"/>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73" name="Ovale 56"/>
          <p:cNvSpPr/>
          <p:nvPr/>
        </p:nvSpPr>
        <p:spPr>
          <a:xfrm>
            <a:off x="67325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L8</a:t>
            </a:r>
          </a:p>
        </p:txBody>
      </p:sp>
      <p:sp>
        <p:nvSpPr>
          <p:cNvPr id="74" name="Ovale 57"/>
          <p:cNvSpPr/>
          <p:nvPr/>
        </p:nvSpPr>
        <p:spPr>
          <a:xfrm>
            <a:off x="52974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L7</a:t>
            </a:r>
          </a:p>
        </p:txBody>
      </p:sp>
      <p:cxnSp>
        <p:nvCxnSpPr>
          <p:cNvPr id="111689" name="Connettore 1 58"/>
          <p:cNvCxnSpPr>
            <a:cxnSpLocks noChangeShapeType="1"/>
            <a:stCxn id="74" idx="7"/>
            <a:endCxn id="96" idx="2"/>
          </p:cNvCxnSpPr>
          <p:nvPr/>
        </p:nvCxnSpPr>
        <p:spPr bwMode="auto">
          <a:xfrm flipV="1">
            <a:off x="5846763" y="2660650"/>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690" name="Connettore 1 59"/>
          <p:cNvCxnSpPr>
            <a:cxnSpLocks noChangeShapeType="1"/>
            <a:stCxn id="96" idx="6"/>
            <a:endCxn id="73" idx="1"/>
          </p:cNvCxnSpPr>
          <p:nvPr/>
        </p:nvCxnSpPr>
        <p:spPr bwMode="auto">
          <a:xfrm>
            <a:off x="6648450" y="2660650"/>
            <a:ext cx="17780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78" name="Documento 41"/>
          <p:cNvSpPr/>
          <p:nvPr/>
        </p:nvSpPr>
        <p:spPr>
          <a:xfrm>
            <a:off x="5033963" y="3686175"/>
            <a:ext cx="1214437" cy="809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9" name="Documento 41"/>
          <p:cNvSpPr/>
          <p:nvPr/>
        </p:nvSpPr>
        <p:spPr>
          <a:xfrm>
            <a:off x="6481763" y="3686175"/>
            <a:ext cx="1214437" cy="809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1693" name="Connettore 1 64"/>
          <p:cNvCxnSpPr>
            <a:cxnSpLocks noChangeShapeType="1"/>
            <a:stCxn id="74" idx="4"/>
            <a:endCxn id="78" idx="0"/>
          </p:cNvCxnSpPr>
          <p:nvPr/>
        </p:nvCxnSpPr>
        <p:spPr bwMode="auto">
          <a:xfrm>
            <a:off x="5619750" y="3429000"/>
            <a:ext cx="20638" cy="2571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1694" name="Connettore 1 64"/>
          <p:cNvCxnSpPr>
            <a:cxnSpLocks noChangeShapeType="1"/>
            <a:stCxn id="79" idx="0"/>
            <a:endCxn id="73" idx="4"/>
          </p:cNvCxnSpPr>
          <p:nvPr/>
        </p:nvCxnSpPr>
        <p:spPr bwMode="auto">
          <a:xfrm flipH="1" flipV="1">
            <a:off x="7054850" y="3429000"/>
            <a:ext cx="33338" cy="2571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grpSp>
        <p:nvGrpSpPr>
          <p:cNvPr id="111695" name="Group 5"/>
          <p:cNvGrpSpPr>
            <a:grpSpLocks/>
          </p:cNvGrpSpPr>
          <p:nvPr/>
        </p:nvGrpSpPr>
        <p:grpSpPr bwMode="auto">
          <a:xfrm>
            <a:off x="4724400" y="3714750"/>
            <a:ext cx="1447800" cy="704850"/>
            <a:chOff x="5410200" y="5086350"/>
            <a:chExt cx="1447800" cy="704850"/>
          </a:xfrm>
        </p:grpSpPr>
        <p:grpSp>
          <p:nvGrpSpPr>
            <p:cNvPr id="111697" name="Group 1"/>
            <p:cNvGrpSpPr>
              <a:grpSpLocks/>
            </p:cNvGrpSpPr>
            <p:nvPr/>
          </p:nvGrpSpPr>
          <p:grpSpPr bwMode="auto">
            <a:xfrm>
              <a:off x="5849938" y="5267325"/>
              <a:ext cx="1008062" cy="371475"/>
              <a:chOff x="5849938" y="5267325"/>
              <a:chExt cx="1008062" cy="371475"/>
            </a:xfrm>
          </p:grpSpPr>
          <p:cxnSp>
            <p:nvCxnSpPr>
              <p:cNvPr id="111700" name="Straight Connector 229"/>
              <p:cNvCxnSpPr>
                <a:cxnSpLocks noChangeShapeType="1"/>
              </p:cNvCxnSpPr>
              <p:nvPr/>
            </p:nvCxnSpPr>
            <p:spPr bwMode="auto">
              <a:xfrm>
                <a:off x="5849938" y="53387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701" name="Straight Connector 230"/>
              <p:cNvCxnSpPr>
                <a:cxnSpLocks noChangeShapeType="1"/>
              </p:cNvCxnSpPr>
              <p:nvPr/>
            </p:nvCxnSpPr>
            <p:spPr bwMode="auto">
              <a:xfrm>
                <a:off x="6051550" y="53387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702" name="Straight Connector 231"/>
              <p:cNvCxnSpPr>
                <a:cxnSpLocks noChangeShapeType="1"/>
              </p:cNvCxnSpPr>
              <p:nvPr/>
            </p:nvCxnSpPr>
            <p:spPr bwMode="auto">
              <a:xfrm>
                <a:off x="6257925" y="52673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703" name="Straight Connector 232"/>
              <p:cNvCxnSpPr>
                <a:cxnSpLocks noChangeShapeType="1"/>
              </p:cNvCxnSpPr>
              <p:nvPr/>
            </p:nvCxnSpPr>
            <p:spPr bwMode="auto">
              <a:xfrm>
                <a:off x="6473825" y="54102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704" name="Straight Connector 233"/>
              <p:cNvCxnSpPr>
                <a:cxnSpLocks noChangeShapeType="1"/>
              </p:cNvCxnSpPr>
              <p:nvPr/>
            </p:nvCxnSpPr>
            <p:spPr bwMode="auto">
              <a:xfrm>
                <a:off x="6689725" y="53387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705" name="Straight Connector 229"/>
              <p:cNvCxnSpPr>
                <a:cxnSpLocks noChangeShapeType="1"/>
              </p:cNvCxnSpPr>
              <p:nvPr/>
            </p:nvCxnSpPr>
            <p:spPr bwMode="auto">
              <a:xfrm>
                <a:off x="5849938" y="55673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706" name="Straight Connector 230"/>
              <p:cNvCxnSpPr>
                <a:cxnSpLocks noChangeShapeType="1"/>
              </p:cNvCxnSpPr>
              <p:nvPr/>
            </p:nvCxnSpPr>
            <p:spPr bwMode="auto">
              <a:xfrm>
                <a:off x="6051550" y="55673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707" name="Straight Connector 231"/>
              <p:cNvCxnSpPr>
                <a:cxnSpLocks noChangeShapeType="1"/>
              </p:cNvCxnSpPr>
              <p:nvPr/>
            </p:nvCxnSpPr>
            <p:spPr bwMode="auto">
              <a:xfrm>
                <a:off x="6257925" y="54959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708" name="Straight Connector 232"/>
              <p:cNvCxnSpPr>
                <a:cxnSpLocks noChangeShapeType="1"/>
              </p:cNvCxnSpPr>
              <p:nvPr/>
            </p:nvCxnSpPr>
            <p:spPr bwMode="auto">
              <a:xfrm>
                <a:off x="6473825" y="56388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1709" name="Straight Connector 233"/>
              <p:cNvCxnSpPr>
                <a:cxnSpLocks noChangeShapeType="1"/>
              </p:cNvCxnSpPr>
              <p:nvPr/>
            </p:nvCxnSpPr>
            <p:spPr bwMode="auto">
              <a:xfrm>
                <a:off x="6689725" y="55673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grpSp>
        <p:sp>
          <p:nvSpPr>
            <p:cNvPr id="93" name="CasellaDiTesto 6"/>
            <p:cNvSpPr txBox="1"/>
            <p:nvPr/>
          </p:nvSpPr>
          <p:spPr>
            <a:xfrm>
              <a:off x="5410200" y="5086350"/>
              <a:ext cx="328613"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7" name="CasellaDiTesto 6"/>
            <p:cNvSpPr txBox="1"/>
            <p:nvPr/>
          </p:nvSpPr>
          <p:spPr>
            <a:xfrm>
              <a:off x="5434013" y="53911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grpSp>
      <p:sp>
        <p:nvSpPr>
          <p:cNvPr id="98" name="CasellaDiTesto 6"/>
          <p:cNvSpPr txBox="1"/>
          <p:nvPr/>
        </p:nvSpPr>
        <p:spPr>
          <a:xfrm>
            <a:off x="6477000" y="379095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spTree>
    <p:extLst>
      <p:ext uri="{BB962C8B-B14F-4D97-AF65-F5344CB8AC3E}">
        <p14:creationId xmlns:p14="http://schemas.microsoft.com/office/powerpoint/2010/main" val="1022786291"/>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2825B6-6413-4836-9D5D-314B8836966E}"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256</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sp>
        <p:nvSpPr>
          <p:cNvPr id="169" name="Figura a mano libera 10"/>
          <p:cNvSpPr/>
          <p:nvPr/>
        </p:nvSpPr>
        <p:spPr>
          <a:xfrm>
            <a:off x="2813050" y="5137150"/>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0" name="Figura a mano libera 11"/>
          <p:cNvSpPr/>
          <p:nvPr/>
        </p:nvSpPr>
        <p:spPr>
          <a:xfrm>
            <a:off x="5815013" y="5099050"/>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71" name="Figura a mano libera 19"/>
          <p:cNvSpPr/>
          <p:nvPr/>
        </p:nvSpPr>
        <p:spPr>
          <a:xfrm>
            <a:off x="1341438" y="5137150"/>
            <a:ext cx="1093787" cy="407988"/>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2647" name="Connettore 1 68"/>
          <p:cNvCxnSpPr>
            <a:cxnSpLocks noChangeShapeType="1"/>
            <a:stCxn id="204" idx="4"/>
            <a:endCxn id="177" idx="0"/>
          </p:cNvCxnSpPr>
          <p:nvPr/>
        </p:nvCxnSpPr>
        <p:spPr bwMode="auto">
          <a:xfrm>
            <a:off x="3322638" y="2441575"/>
            <a:ext cx="0" cy="2625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2648" name="Connettore 1 70"/>
          <p:cNvCxnSpPr>
            <a:cxnSpLocks noChangeShapeType="1"/>
            <a:stCxn id="189" idx="4"/>
            <a:endCxn id="178" idx="0"/>
          </p:cNvCxnSpPr>
          <p:nvPr/>
        </p:nvCxnSpPr>
        <p:spPr bwMode="auto">
          <a:xfrm>
            <a:off x="1878013" y="2460625"/>
            <a:ext cx="0" cy="26066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77" name="Angolo ripiegato 90"/>
          <p:cNvSpPr/>
          <p:nvPr/>
        </p:nvSpPr>
        <p:spPr>
          <a:xfrm>
            <a:off x="2714625" y="5067300"/>
            <a:ext cx="1214438" cy="571500"/>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8" name="Angolo ripiegato 91"/>
          <p:cNvSpPr/>
          <p:nvPr/>
        </p:nvSpPr>
        <p:spPr>
          <a:xfrm>
            <a:off x="1270000" y="5067300"/>
            <a:ext cx="1214438"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1089025" y="3562350"/>
            <a:ext cx="7804150"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539750" y="1144588"/>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539750" y="3633788"/>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003800" y="34290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83" name="Documento 39"/>
          <p:cNvSpPr/>
          <p:nvPr/>
        </p:nvSpPr>
        <p:spPr>
          <a:xfrm>
            <a:off x="2714625" y="1101725"/>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2656" name="Connettore 1 40"/>
          <p:cNvCxnSpPr>
            <a:cxnSpLocks noChangeShapeType="1"/>
            <a:stCxn id="182" idx="3"/>
            <a:endCxn id="204" idx="7"/>
          </p:cNvCxnSpPr>
          <p:nvPr/>
        </p:nvCxnSpPr>
        <p:spPr bwMode="auto">
          <a:xfrm flipH="1">
            <a:off x="3549650" y="830263"/>
            <a:ext cx="1538288" cy="112395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5" name="Documento 41"/>
          <p:cNvSpPr/>
          <p:nvPr/>
        </p:nvSpPr>
        <p:spPr>
          <a:xfrm>
            <a:off x="1270000" y="1101725"/>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2658" name="Connettore 1 43"/>
          <p:cNvCxnSpPr>
            <a:cxnSpLocks noChangeShapeType="1"/>
            <a:stCxn id="182" idx="2"/>
            <a:endCxn id="189" idx="7"/>
          </p:cNvCxnSpPr>
          <p:nvPr/>
        </p:nvCxnSpPr>
        <p:spPr bwMode="auto">
          <a:xfrm flipH="1">
            <a:off x="2103438" y="628650"/>
            <a:ext cx="2900362" cy="13446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7" name="Documento 45"/>
          <p:cNvSpPr/>
          <p:nvPr/>
        </p:nvSpPr>
        <p:spPr>
          <a:xfrm>
            <a:off x="6646863" y="1047750"/>
            <a:ext cx="1214437" cy="496888"/>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2660" name="Connettore 1 47"/>
          <p:cNvCxnSpPr>
            <a:cxnSpLocks noChangeShapeType="1"/>
            <a:stCxn id="182" idx="5"/>
            <a:endCxn id="190" idx="1"/>
          </p:cNvCxnSpPr>
          <p:nvPr/>
        </p:nvCxnSpPr>
        <p:spPr bwMode="auto">
          <a:xfrm>
            <a:off x="5491163" y="830263"/>
            <a:ext cx="1535112" cy="114300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1555750" y="18891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0" name="Ovale 50"/>
          <p:cNvSpPr/>
          <p:nvPr/>
        </p:nvSpPr>
        <p:spPr>
          <a:xfrm>
            <a:off x="6932613" y="1889125"/>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191" name="Rettangolo arrotondato 51"/>
          <p:cNvSpPr/>
          <p:nvPr/>
        </p:nvSpPr>
        <p:spPr>
          <a:xfrm>
            <a:off x="1089025" y="981075"/>
            <a:ext cx="7659688"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2664" name="Straight Connector 44"/>
          <p:cNvCxnSpPr>
            <a:cxnSpLocks noChangeShapeType="1"/>
            <a:stCxn id="185" idx="2"/>
            <a:endCxn id="189" idx="0"/>
          </p:cNvCxnSpPr>
          <p:nvPr/>
        </p:nvCxnSpPr>
        <p:spPr bwMode="auto">
          <a:xfrm rot="5400000">
            <a:off x="1683544" y="1696244"/>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12665" name="Straight Connector 47"/>
          <p:cNvCxnSpPr>
            <a:cxnSpLocks noChangeShapeType="1"/>
            <a:stCxn id="183" idx="2"/>
          </p:cNvCxnSpPr>
          <p:nvPr/>
        </p:nvCxnSpPr>
        <p:spPr bwMode="auto">
          <a:xfrm rot="5400000">
            <a:off x="3120231" y="1688307"/>
            <a:ext cx="403225"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12666" name="Straight Connector 50"/>
          <p:cNvCxnSpPr>
            <a:cxnSpLocks noChangeShapeType="1"/>
            <a:stCxn id="187" idx="2"/>
            <a:endCxn id="190" idx="0"/>
          </p:cNvCxnSpPr>
          <p:nvPr/>
        </p:nvCxnSpPr>
        <p:spPr bwMode="auto">
          <a:xfrm>
            <a:off x="7254875" y="1511300"/>
            <a:ext cx="0" cy="377825"/>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195" name="Ovale 56"/>
          <p:cNvSpPr/>
          <p:nvPr/>
        </p:nvSpPr>
        <p:spPr>
          <a:xfrm>
            <a:off x="7861300" y="237172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12668" name="Connettore 1 58"/>
          <p:cNvCxnSpPr>
            <a:cxnSpLocks noChangeShapeType="1"/>
            <a:endCxn id="190" idx="2"/>
          </p:cNvCxnSpPr>
          <p:nvPr/>
        </p:nvCxnSpPr>
        <p:spPr bwMode="auto">
          <a:xfrm rot="5400000" flipH="1" flipV="1">
            <a:off x="6602413" y="2125662"/>
            <a:ext cx="280988" cy="37941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669" name="Connettore 1 59"/>
          <p:cNvCxnSpPr>
            <a:cxnSpLocks noChangeShapeType="1"/>
            <a:stCxn id="190" idx="6"/>
            <a:endCxn id="195" idx="1"/>
          </p:cNvCxnSpPr>
          <p:nvPr/>
        </p:nvCxnSpPr>
        <p:spPr bwMode="auto">
          <a:xfrm>
            <a:off x="7575550" y="2174875"/>
            <a:ext cx="379413"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01" name="Figura a mano libera 69"/>
          <p:cNvSpPr/>
          <p:nvPr/>
        </p:nvSpPr>
        <p:spPr>
          <a:xfrm>
            <a:off x="5795963" y="5367338"/>
            <a:ext cx="1042987"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02" name="CasellaDiTesto 5"/>
          <p:cNvSpPr txBox="1"/>
          <p:nvPr/>
        </p:nvSpPr>
        <p:spPr>
          <a:xfrm>
            <a:off x="285750" y="4572000"/>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3000375" y="1870075"/>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37084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2273300" y="2352675"/>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12676" name="Connettore 1 58"/>
          <p:cNvCxnSpPr>
            <a:cxnSpLocks noChangeShapeType="1"/>
            <a:stCxn id="206" idx="7"/>
            <a:endCxn id="204" idx="2"/>
          </p:cNvCxnSpPr>
          <p:nvPr/>
        </p:nvCxnSpPr>
        <p:spPr bwMode="auto">
          <a:xfrm flipV="1">
            <a:off x="2820988" y="2155825"/>
            <a:ext cx="179387"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677" name="Connettore 1 59"/>
          <p:cNvCxnSpPr>
            <a:cxnSpLocks noChangeShapeType="1"/>
            <a:stCxn id="204" idx="6"/>
            <a:endCxn id="205" idx="1"/>
          </p:cNvCxnSpPr>
          <p:nvPr/>
        </p:nvCxnSpPr>
        <p:spPr bwMode="auto">
          <a:xfrm>
            <a:off x="3643313" y="2155825"/>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14"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2679" name="Connettore 1 68"/>
          <p:cNvCxnSpPr>
            <a:cxnSpLocks noChangeShapeType="1"/>
            <a:stCxn id="205" idx="4"/>
            <a:endCxn id="220" idx="0"/>
          </p:cNvCxnSpPr>
          <p:nvPr/>
        </p:nvCxnSpPr>
        <p:spPr bwMode="auto">
          <a:xfrm flipH="1">
            <a:off x="4016375" y="2924175"/>
            <a:ext cx="12700"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2680" name="Connettore 1 70"/>
          <p:cNvCxnSpPr>
            <a:cxnSpLocks noChangeShapeType="1"/>
            <a:stCxn id="206" idx="4"/>
            <a:endCxn id="221" idx="0"/>
          </p:cNvCxnSpPr>
          <p:nvPr/>
        </p:nvCxnSpPr>
        <p:spPr bwMode="auto">
          <a:xfrm>
            <a:off x="2593975" y="2924175"/>
            <a:ext cx="3175" cy="27987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220" name="Angolo ripiegato 90"/>
          <p:cNvSpPr/>
          <p:nvPr/>
        </p:nvSpPr>
        <p:spPr>
          <a:xfrm>
            <a:off x="3408363"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21" name="Angolo ripiegato 91"/>
          <p:cNvSpPr/>
          <p:nvPr/>
        </p:nvSpPr>
        <p:spPr>
          <a:xfrm>
            <a:off x="1989138" y="5722938"/>
            <a:ext cx="1214437"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2683" name="Straight Connector 223"/>
          <p:cNvCxnSpPr>
            <a:cxnSpLocks noChangeShapeType="1"/>
          </p:cNvCxnSpPr>
          <p:nvPr/>
        </p:nvCxnSpPr>
        <p:spPr bwMode="auto">
          <a:xfrm>
            <a:off x="2124075" y="5837238"/>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684" name="Straight Connector 224"/>
          <p:cNvCxnSpPr>
            <a:cxnSpLocks noChangeShapeType="1"/>
          </p:cNvCxnSpPr>
          <p:nvPr/>
        </p:nvCxnSpPr>
        <p:spPr bwMode="auto">
          <a:xfrm>
            <a:off x="2324100"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685" name="Straight Connector 225"/>
          <p:cNvCxnSpPr>
            <a:cxnSpLocks noChangeShapeType="1"/>
          </p:cNvCxnSpPr>
          <p:nvPr/>
        </p:nvCxnSpPr>
        <p:spPr bwMode="auto">
          <a:xfrm>
            <a:off x="2532063" y="59086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686" name="Straight Connector 226"/>
          <p:cNvCxnSpPr>
            <a:cxnSpLocks noChangeShapeType="1"/>
          </p:cNvCxnSpPr>
          <p:nvPr/>
        </p:nvCxnSpPr>
        <p:spPr bwMode="auto">
          <a:xfrm>
            <a:off x="2747963" y="58372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687" name="Straight Connector 227"/>
          <p:cNvCxnSpPr>
            <a:cxnSpLocks noChangeShapeType="1"/>
          </p:cNvCxnSpPr>
          <p:nvPr/>
        </p:nvCxnSpPr>
        <p:spPr bwMode="auto">
          <a:xfrm>
            <a:off x="2963863" y="5981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29" name="Figura a mano libera 10"/>
          <p:cNvSpPr/>
          <p:nvPr/>
        </p:nvSpPr>
        <p:spPr>
          <a:xfrm>
            <a:off x="2087563" y="6205538"/>
            <a:ext cx="1044575" cy="33178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40" name="CasellaDiTesto 6"/>
          <p:cNvSpPr txBox="1"/>
          <p:nvPr/>
        </p:nvSpPr>
        <p:spPr>
          <a:xfrm>
            <a:off x="2751138" y="51895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1" name="CasellaDiTesto 6"/>
          <p:cNvSpPr txBox="1"/>
          <p:nvPr/>
        </p:nvSpPr>
        <p:spPr>
          <a:xfrm>
            <a:off x="2032000" y="577373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246"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247" name="CasellaDiTesto 6"/>
          <p:cNvSpPr txBox="1"/>
          <p:nvPr/>
        </p:nvSpPr>
        <p:spPr>
          <a:xfrm>
            <a:off x="4356100" y="5702300"/>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cxnSp>
        <p:nvCxnSpPr>
          <p:cNvPr id="112693" name="Connettore 1 64"/>
          <p:cNvCxnSpPr>
            <a:cxnSpLocks noChangeShapeType="1"/>
            <a:stCxn id="96" idx="4"/>
            <a:endCxn id="75" idx="0"/>
          </p:cNvCxnSpPr>
          <p:nvPr/>
        </p:nvCxnSpPr>
        <p:spPr bwMode="auto">
          <a:xfrm flipH="1">
            <a:off x="6326188" y="2946400"/>
            <a:ext cx="1587" cy="2112963"/>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4" name="CasellaDiTesto 6"/>
          <p:cNvSpPr txBox="1"/>
          <p:nvPr/>
        </p:nvSpPr>
        <p:spPr>
          <a:xfrm>
            <a:off x="5688013" y="5029200"/>
            <a:ext cx="328612"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95" name="CasellaDiTesto 6"/>
          <p:cNvSpPr txBox="1"/>
          <p:nvPr/>
        </p:nvSpPr>
        <p:spPr>
          <a:xfrm>
            <a:off x="5711825" y="5257800"/>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00" name="Figura a mano libera 61"/>
          <p:cNvSpPr/>
          <p:nvPr/>
        </p:nvSpPr>
        <p:spPr>
          <a:xfrm>
            <a:off x="7646988" y="5078413"/>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2697" name="Connettore 1 72"/>
          <p:cNvCxnSpPr>
            <a:cxnSpLocks noChangeShapeType="1"/>
            <a:stCxn id="195" idx="4"/>
            <a:endCxn id="102" idx="0"/>
          </p:cNvCxnSpPr>
          <p:nvPr/>
        </p:nvCxnSpPr>
        <p:spPr bwMode="auto">
          <a:xfrm>
            <a:off x="8183563" y="2943225"/>
            <a:ext cx="0" cy="2116138"/>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02" name="Angolo ripiegato 88"/>
          <p:cNvSpPr/>
          <p:nvPr/>
        </p:nvSpPr>
        <p:spPr>
          <a:xfrm>
            <a:off x="7575550" y="5059363"/>
            <a:ext cx="1214438" cy="73183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3" name="Figura a mano libera 67"/>
          <p:cNvSpPr/>
          <p:nvPr/>
        </p:nvSpPr>
        <p:spPr>
          <a:xfrm>
            <a:off x="7646988" y="5292725"/>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5" name="Angolo ripiegato 88"/>
          <p:cNvSpPr/>
          <p:nvPr/>
        </p:nvSpPr>
        <p:spPr>
          <a:xfrm>
            <a:off x="5719763" y="5059363"/>
            <a:ext cx="1214437" cy="731837"/>
          </a:xfrm>
          <a:prstGeom prst="foldedCorner">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2701" name="Connettore 1 58"/>
          <p:cNvCxnSpPr>
            <a:cxnSpLocks noChangeShapeType="1"/>
            <a:stCxn id="96" idx="7"/>
            <a:endCxn id="190" idx="2"/>
          </p:cNvCxnSpPr>
          <p:nvPr/>
        </p:nvCxnSpPr>
        <p:spPr bwMode="auto">
          <a:xfrm flipV="1">
            <a:off x="6554788" y="2174875"/>
            <a:ext cx="377825" cy="284163"/>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96" name="Ovale 50"/>
          <p:cNvSpPr/>
          <p:nvPr/>
        </p:nvSpPr>
        <p:spPr>
          <a:xfrm>
            <a:off x="6005513" y="2374900"/>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73" name="Ovale 56"/>
          <p:cNvSpPr/>
          <p:nvPr/>
        </p:nvSpPr>
        <p:spPr>
          <a:xfrm>
            <a:off x="67325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L8</a:t>
            </a:r>
          </a:p>
        </p:txBody>
      </p:sp>
      <p:sp>
        <p:nvSpPr>
          <p:cNvPr id="74" name="Ovale 57"/>
          <p:cNvSpPr/>
          <p:nvPr/>
        </p:nvSpPr>
        <p:spPr>
          <a:xfrm>
            <a:off x="5297488" y="2857500"/>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L7</a:t>
            </a:r>
          </a:p>
        </p:txBody>
      </p:sp>
      <p:cxnSp>
        <p:nvCxnSpPr>
          <p:cNvPr id="112705" name="Connettore 1 58"/>
          <p:cNvCxnSpPr>
            <a:cxnSpLocks noChangeShapeType="1"/>
            <a:stCxn id="74" idx="7"/>
            <a:endCxn id="96" idx="2"/>
          </p:cNvCxnSpPr>
          <p:nvPr/>
        </p:nvCxnSpPr>
        <p:spPr bwMode="auto">
          <a:xfrm flipV="1">
            <a:off x="5846763" y="2660650"/>
            <a:ext cx="15875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706" name="Connettore 1 59"/>
          <p:cNvCxnSpPr>
            <a:cxnSpLocks noChangeShapeType="1"/>
            <a:stCxn id="96" idx="6"/>
            <a:endCxn id="73" idx="1"/>
          </p:cNvCxnSpPr>
          <p:nvPr/>
        </p:nvCxnSpPr>
        <p:spPr bwMode="auto">
          <a:xfrm>
            <a:off x="6648450" y="2660650"/>
            <a:ext cx="177800" cy="280988"/>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707" name="Connettore 1 64"/>
          <p:cNvCxnSpPr>
            <a:cxnSpLocks noChangeShapeType="1"/>
            <a:stCxn id="74" idx="4"/>
            <a:endCxn id="105" idx="0"/>
          </p:cNvCxnSpPr>
          <p:nvPr/>
        </p:nvCxnSpPr>
        <p:spPr bwMode="auto">
          <a:xfrm>
            <a:off x="5619750" y="3429000"/>
            <a:ext cx="1588" cy="24320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2708" name="Connettore 1 64"/>
          <p:cNvCxnSpPr>
            <a:cxnSpLocks noChangeShapeType="1"/>
            <a:stCxn id="104" idx="0"/>
            <a:endCxn id="73" idx="4"/>
          </p:cNvCxnSpPr>
          <p:nvPr/>
        </p:nvCxnSpPr>
        <p:spPr bwMode="auto">
          <a:xfrm flipV="1">
            <a:off x="7051675" y="3429000"/>
            <a:ext cx="3175" cy="24320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99" name="Figura a mano libera 11"/>
          <p:cNvSpPr/>
          <p:nvPr/>
        </p:nvSpPr>
        <p:spPr>
          <a:xfrm>
            <a:off x="6516688" y="5972175"/>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04" name="Angolo ripiegato 88"/>
          <p:cNvSpPr/>
          <p:nvPr/>
        </p:nvSpPr>
        <p:spPr>
          <a:xfrm>
            <a:off x="6443663" y="5861050"/>
            <a:ext cx="1214437" cy="881063"/>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05" name="Angolo ripiegato 65"/>
          <p:cNvSpPr/>
          <p:nvPr/>
        </p:nvSpPr>
        <p:spPr>
          <a:xfrm>
            <a:off x="5013325" y="5861050"/>
            <a:ext cx="1214438" cy="881063"/>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2712" name="Straight Connector 229"/>
          <p:cNvCxnSpPr>
            <a:cxnSpLocks noChangeShapeType="1"/>
          </p:cNvCxnSpPr>
          <p:nvPr/>
        </p:nvCxnSpPr>
        <p:spPr bwMode="auto">
          <a:xfrm>
            <a:off x="5148263" y="61642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713" name="Straight Connector 230"/>
          <p:cNvCxnSpPr>
            <a:cxnSpLocks noChangeShapeType="1"/>
          </p:cNvCxnSpPr>
          <p:nvPr/>
        </p:nvCxnSpPr>
        <p:spPr bwMode="auto">
          <a:xfrm>
            <a:off x="5349875" y="61642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714" name="Straight Connector 231"/>
          <p:cNvCxnSpPr>
            <a:cxnSpLocks noChangeShapeType="1"/>
          </p:cNvCxnSpPr>
          <p:nvPr/>
        </p:nvCxnSpPr>
        <p:spPr bwMode="auto">
          <a:xfrm>
            <a:off x="5556250" y="609282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715" name="Straight Connector 232"/>
          <p:cNvCxnSpPr>
            <a:cxnSpLocks noChangeShapeType="1"/>
          </p:cNvCxnSpPr>
          <p:nvPr/>
        </p:nvCxnSpPr>
        <p:spPr bwMode="auto">
          <a:xfrm>
            <a:off x="5772150" y="62357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716" name="Straight Connector 233"/>
          <p:cNvCxnSpPr>
            <a:cxnSpLocks noChangeShapeType="1"/>
          </p:cNvCxnSpPr>
          <p:nvPr/>
        </p:nvCxnSpPr>
        <p:spPr bwMode="auto">
          <a:xfrm>
            <a:off x="5988050" y="61642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717" name="Straight Connector 234"/>
          <p:cNvCxnSpPr>
            <a:cxnSpLocks noChangeShapeType="1"/>
          </p:cNvCxnSpPr>
          <p:nvPr/>
        </p:nvCxnSpPr>
        <p:spPr bwMode="auto">
          <a:xfrm>
            <a:off x="5148263" y="6557963"/>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718" name="Straight Connector 235"/>
          <p:cNvCxnSpPr>
            <a:cxnSpLocks noChangeShapeType="1"/>
          </p:cNvCxnSpPr>
          <p:nvPr/>
        </p:nvCxnSpPr>
        <p:spPr bwMode="auto">
          <a:xfrm>
            <a:off x="5349875" y="6557963"/>
            <a:ext cx="166688"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719" name="Straight Connector 236"/>
          <p:cNvCxnSpPr>
            <a:cxnSpLocks noChangeShapeType="1"/>
          </p:cNvCxnSpPr>
          <p:nvPr/>
        </p:nvCxnSpPr>
        <p:spPr bwMode="auto">
          <a:xfrm>
            <a:off x="5556250" y="64849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720" name="Straight Connector 237"/>
          <p:cNvCxnSpPr>
            <a:cxnSpLocks noChangeShapeType="1"/>
          </p:cNvCxnSpPr>
          <p:nvPr/>
        </p:nvCxnSpPr>
        <p:spPr bwMode="auto">
          <a:xfrm>
            <a:off x="5772150" y="66294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2721" name="Straight Connector 238"/>
          <p:cNvCxnSpPr>
            <a:cxnSpLocks noChangeShapeType="1"/>
          </p:cNvCxnSpPr>
          <p:nvPr/>
        </p:nvCxnSpPr>
        <p:spPr bwMode="auto">
          <a:xfrm>
            <a:off x="5988050" y="655796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116" name="CasellaDiTesto 6"/>
          <p:cNvSpPr txBox="1"/>
          <p:nvPr/>
        </p:nvSpPr>
        <p:spPr>
          <a:xfrm>
            <a:off x="5045075" y="5835650"/>
            <a:ext cx="31908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117" name="CasellaDiTesto 6"/>
          <p:cNvSpPr txBox="1"/>
          <p:nvPr/>
        </p:nvSpPr>
        <p:spPr>
          <a:xfrm>
            <a:off x="5045075" y="6197600"/>
            <a:ext cx="29368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118" name="CasellaDiTesto 6"/>
          <p:cNvSpPr txBox="1"/>
          <p:nvPr/>
        </p:nvSpPr>
        <p:spPr>
          <a:xfrm>
            <a:off x="7421563" y="5848350"/>
            <a:ext cx="2857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cxnSp>
        <p:nvCxnSpPr>
          <p:cNvPr id="112725" name="Connettore 1 3"/>
          <p:cNvCxnSpPr>
            <a:cxnSpLocks noChangeShapeType="1"/>
          </p:cNvCxnSpPr>
          <p:nvPr/>
        </p:nvCxnSpPr>
        <p:spPr bwMode="auto">
          <a:xfrm>
            <a:off x="357188" y="4979988"/>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83180858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2070436-1DDE-4702-8B69-495B9B209242}"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13668" name="Connettore 1 3"/>
          <p:cNvCxnSpPr>
            <a:cxnSpLocks noChangeShapeType="1"/>
          </p:cNvCxnSpPr>
          <p:nvPr/>
        </p:nvCxnSpPr>
        <p:spPr bwMode="auto">
          <a:xfrm>
            <a:off x="357188" y="5421313"/>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7" name="Figura a mano libera 10"/>
          <p:cNvSpPr/>
          <p:nvPr/>
        </p:nvSpPr>
        <p:spPr>
          <a:xfrm>
            <a:off x="2087563" y="5753100"/>
            <a:ext cx="1044575" cy="331788"/>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 name="Figura a mano libera 11"/>
          <p:cNvSpPr/>
          <p:nvPr/>
        </p:nvSpPr>
        <p:spPr>
          <a:xfrm>
            <a:off x="5791200" y="773113"/>
            <a:ext cx="1071563"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9" name="Figura a mano libera 19"/>
          <p:cNvSpPr/>
          <p:nvPr/>
        </p:nvSpPr>
        <p:spPr>
          <a:xfrm>
            <a:off x="682625" y="5949950"/>
            <a:ext cx="1095375" cy="406400"/>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0" name="Figura a mano libera 61"/>
          <p:cNvSpPr/>
          <p:nvPr/>
        </p:nvSpPr>
        <p:spPr>
          <a:xfrm>
            <a:off x="7646988" y="5741988"/>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3673" name="Connettore 1 70"/>
          <p:cNvCxnSpPr>
            <a:cxnSpLocks noChangeShapeType="1"/>
            <a:stCxn id="25" idx="4"/>
            <a:endCxn id="14" idx="0"/>
          </p:cNvCxnSpPr>
          <p:nvPr/>
        </p:nvCxnSpPr>
        <p:spPr bwMode="auto">
          <a:xfrm flipH="1">
            <a:off x="1219200" y="3503613"/>
            <a:ext cx="657225" cy="23971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3674" name="Connettore 1 72"/>
          <p:cNvCxnSpPr>
            <a:cxnSpLocks noChangeShapeType="1"/>
            <a:stCxn id="31" idx="4"/>
            <a:endCxn id="13" idx="0"/>
          </p:cNvCxnSpPr>
          <p:nvPr/>
        </p:nvCxnSpPr>
        <p:spPr bwMode="auto">
          <a:xfrm>
            <a:off x="8183563" y="3986213"/>
            <a:ext cx="0" cy="1736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3" name="Angolo ripiegato 88"/>
          <p:cNvSpPr/>
          <p:nvPr/>
        </p:nvSpPr>
        <p:spPr>
          <a:xfrm>
            <a:off x="7575550" y="5722938"/>
            <a:ext cx="1214438"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4" name="Angolo ripiegato 91"/>
          <p:cNvSpPr/>
          <p:nvPr/>
        </p:nvSpPr>
        <p:spPr>
          <a:xfrm>
            <a:off x="611188" y="5900738"/>
            <a:ext cx="1214437" cy="8413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5" name="Rettangolo arrotondato 34"/>
          <p:cNvSpPr/>
          <p:nvPr/>
        </p:nvSpPr>
        <p:spPr>
          <a:xfrm>
            <a:off x="1089025" y="4605338"/>
            <a:ext cx="7659688" cy="500062"/>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6" name="CasellaDiTesto 15"/>
          <p:cNvSpPr txBox="1"/>
          <p:nvPr/>
        </p:nvSpPr>
        <p:spPr>
          <a:xfrm>
            <a:off x="539750" y="2189163"/>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7" name="CasellaDiTesto 15"/>
          <p:cNvSpPr txBox="1"/>
          <p:nvPr/>
        </p:nvSpPr>
        <p:spPr>
          <a:xfrm>
            <a:off x="539750" y="4676775"/>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 name="Ovale 36"/>
          <p:cNvSpPr/>
          <p:nvPr/>
        </p:nvSpPr>
        <p:spPr>
          <a:xfrm>
            <a:off x="5003800" y="1408113"/>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9" name="Documento 39"/>
          <p:cNvSpPr/>
          <p:nvPr/>
        </p:nvSpPr>
        <p:spPr>
          <a:xfrm>
            <a:off x="2714625" y="2144713"/>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3682" name="Connettore 1 40"/>
          <p:cNvCxnSpPr>
            <a:cxnSpLocks noChangeShapeType="1"/>
            <a:stCxn id="18" idx="3"/>
            <a:endCxn id="38" idx="7"/>
          </p:cNvCxnSpPr>
          <p:nvPr/>
        </p:nvCxnSpPr>
        <p:spPr bwMode="auto">
          <a:xfrm flipH="1">
            <a:off x="3549650" y="1897063"/>
            <a:ext cx="1538288" cy="110013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1" name="Documento 41"/>
          <p:cNvSpPr/>
          <p:nvPr/>
        </p:nvSpPr>
        <p:spPr>
          <a:xfrm>
            <a:off x="1270000" y="2144713"/>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3684" name="Connettore 1 43"/>
          <p:cNvCxnSpPr>
            <a:cxnSpLocks noChangeShapeType="1"/>
            <a:stCxn id="18" idx="2"/>
            <a:endCxn id="25" idx="7"/>
          </p:cNvCxnSpPr>
          <p:nvPr/>
        </p:nvCxnSpPr>
        <p:spPr bwMode="auto">
          <a:xfrm flipH="1">
            <a:off x="2103438" y="1693863"/>
            <a:ext cx="2900362" cy="13223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3" name="Documento 45"/>
          <p:cNvSpPr/>
          <p:nvPr/>
        </p:nvSpPr>
        <p:spPr>
          <a:xfrm>
            <a:off x="6646863" y="2144713"/>
            <a:ext cx="1214437"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3686" name="Connettore 1 47"/>
          <p:cNvCxnSpPr>
            <a:cxnSpLocks noChangeShapeType="1"/>
            <a:stCxn id="18" idx="5"/>
            <a:endCxn id="26" idx="1"/>
          </p:cNvCxnSpPr>
          <p:nvPr/>
        </p:nvCxnSpPr>
        <p:spPr bwMode="auto">
          <a:xfrm>
            <a:off x="5491163" y="1897063"/>
            <a:ext cx="1535112" cy="11191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5" name="Ovale 48"/>
          <p:cNvSpPr/>
          <p:nvPr/>
        </p:nvSpPr>
        <p:spPr>
          <a:xfrm>
            <a:off x="1555750" y="293211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26" name="Ovale 50"/>
          <p:cNvSpPr/>
          <p:nvPr/>
        </p:nvSpPr>
        <p:spPr>
          <a:xfrm>
            <a:off x="6932613" y="2932113"/>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27" name="Rettangolo arrotondato 51"/>
          <p:cNvSpPr/>
          <p:nvPr/>
        </p:nvSpPr>
        <p:spPr>
          <a:xfrm>
            <a:off x="1089025" y="2057400"/>
            <a:ext cx="7659688" cy="642938"/>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3690" name="Straight Connector 44"/>
          <p:cNvCxnSpPr>
            <a:cxnSpLocks noChangeShapeType="1"/>
            <a:stCxn id="21" idx="2"/>
            <a:endCxn id="25" idx="0"/>
          </p:cNvCxnSpPr>
          <p:nvPr/>
        </p:nvCxnSpPr>
        <p:spPr bwMode="auto">
          <a:xfrm rot="5400000">
            <a:off x="1683544" y="2739231"/>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13691" name="Straight Connector 47"/>
          <p:cNvCxnSpPr>
            <a:cxnSpLocks noChangeShapeType="1"/>
            <a:stCxn id="19" idx="2"/>
          </p:cNvCxnSpPr>
          <p:nvPr/>
        </p:nvCxnSpPr>
        <p:spPr bwMode="auto">
          <a:xfrm rot="5400000">
            <a:off x="3121025" y="2732088"/>
            <a:ext cx="401637"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13692" name="Straight Connector 50"/>
          <p:cNvCxnSpPr>
            <a:cxnSpLocks noChangeShapeType="1"/>
            <a:stCxn id="23" idx="2"/>
            <a:endCxn id="26" idx="0"/>
          </p:cNvCxnSpPr>
          <p:nvPr/>
        </p:nvCxnSpPr>
        <p:spPr bwMode="auto">
          <a:xfrm rot="5400000">
            <a:off x="7060407" y="2739231"/>
            <a:ext cx="38735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31" name="Ovale 56"/>
          <p:cNvSpPr/>
          <p:nvPr/>
        </p:nvSpPr>
        <p:spPr>
          <a:xfrm>
            <a:off x="7861300" y="341471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13694" name="Connettore 1 58"/>
          <p:cNvCxnSpPr>
            <a:cxnSpLocks noChangeShapeType="1"/>
            <a:stCxn id="43" idx="7"/>
            <a:endCxn id="26" idx="2"/>
          </p:cNvCxnSpPr>
          <p:nvPr/>
        </p:nvCxnSpPr>
        <p:spPr bwMode="auto">
          <a:xfrm flipV="1">
            <a:off x="6327775" y="3217863"/>
            <a:ext cx="604838" cy="28416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695" name="Connettore 1 59"/>
          <p:cNvCxnSpPr>
            <a:cxnSpLocks noChangeShapeType="1"/>
            <a:stCxn id="26" idx="6"/>
            <a:endCxn id="31" idx="1"/>
          </p:cNvCxnSpPr>
          <p:nvPr/>
        </p:nvCxnSpPr>
        <p:spPr bwMode="auto">
          <a:xfrm>
            <a:off x="7575550" y="3217863"/>
            <a:ext cx="379413" cy="2809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34" name="Figura a mano libera 67"/>
          <p:cNvSpPr/>
          <p:nvPr/>
        </p:nvSpPr>
        <p:spPr>
          <a:xfrm>
            <a:off x="7646988" y="5956300"/>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5" name="Figura a mano libera 69"/>
          <p:cNvSpPr/>
          <p:nvPr/>
        </p:nvSpPr>
        <p:spPr>
          <a:xfrm>
            <a:off x="5819775" y="1214438"/>
            <a:ext cx="1042988"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6" name="CasellaDiTesto 5"/>
          <p:cNvSpPr txBox="1"/>
          <p:nvPr/>
        </p:nvSpPr>
        <p:spPr>
          <a:xfrm>
            <a:off x="285750" y="5013325"/>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37" name="CasellaDiTesto 6"/>
          <p:cNvSpPr txBox="1"/>
          <p:nvPr/>
        </p:nvSpPr>
        <p:spPr>
          <a:xfrm>
            <a:off x="285750" y="542290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38" name="Ovale 50"/>
          <p:cNvSpPr/>
          <p:nvPr/>
        </p:nvSpPr>
        <p:spPr>
          <a:xfrm>
            <a:off x="3000375" y="2913063"/>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39" name="Ovale 56"/>
          <p:cNvSpPr/>
          <p:nvPr/>
        </p:nvSpPr>
        <p:spPr>
          <a:xfrm>
            <a:off x="3708400" y="339566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40" name="Ovale 57"/>
          <p:cNvSpPr/>
          <p:nvPr/>
        </p:nvSpPr>
        <p:spPr>
          <a:xfrm>
            <a:off x="2273300" y="339566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13703" name="Connettore 1 58"/>
          <p:cNvCxnSpPr>
            <a:cxnSpLocks noChangeShapeType="1"/>
            <a:stCxn id="40" idx="7"/>
            <a:endCxn id="38" idx="2"/>
          </p:cNvCxnSpPr>
          <p:nvPr/>
        </p:nvCxnSpPr>
        <p:spPr bwMode="auto">
          <a:xfrm flipV="1">
            <a:off x="2820988" y="3198813"/>
            <a:ext cx="179387" cy="2809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704" name="Connettore 1 59"/>
          <p:cNvCxnSpPr>
            <a:cxnSpLocks noChangeShapeType="1"/>
            <a:stCxn id="38" idx="6"/>
            <a:endCxn id="39" idx="1"/>
          </p:cNvCxnSpPr>
          <p:nvPr/>
        </p:nvCxnSpPr>
        <p:spPr bwMode="auto">
          <a:xfrm>
            <a:off x="3643313" y="3198813"/>
            <a:ext cx="158750" cy="2809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43" name="Ovale 50"/>
          <p:cNvSpPr/>
          <p:nvPr/>
        </p:nvSpPr>
        <p:spPr>
          <a:xfrm>
            <a:off x="5780088" y="3417888"/>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44" name="Ovale 56"/>
          <p:cNvSpPr/>
          <p:nvPr/>
        </p:nvSpPr>
        <p:spPr>
          <a:xfrm>
            <a:off x="6507163" y="3900488"/>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L8</a:t>
            </a:r>
          </a:p>
        </p:txBody>
      </p:sp>
      <p:sp>
        <p:nvSpPr>
          <p:cNvPr id="45" name="Ovale 57"/>
          <p:cNvSpPr/>
          <p:nvPr/>
        </p:nvSpPr>
        <p:spPr>
          <a:xfrm>
            <a:off x="5072063" y="3900488"/>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L7</a:t>
            </a:r>
          </a:p>
        </p:txBody>
      </p:sp>
      <p:cxnSp>
        <p:nvCxnSpPr>
          <p:cNvPr id="113708" name="Connettore 1 58"/>
          <p:cNvCxnSpPr>
            <a:cxnSpLocks noChangeShapeType="1"/>
            <a:stCxn id="45" idx="7"/>
            <a:endCxn id="43" idx="2"/>
          </p:cNvCxnSpPr>
          <p:nvPr/>
        </p:nvCxnSpPr>
        <p:spPr bwMode="auto">
          <a:xfrm flipV="1">
            <a:off x="5621338" y="3703638"/>
            <a:ext cx="158750" cy="2809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709" name="Connettore 1 59"/>
          <p:cNvCxnSpPr>
            <a:cxnSpLocks noChangeShapeType="1"/>
            <a:stCxn id="43" idx="6"/>
            <a:endCxn id="44" idx="1"/>
          </p:cNvCxnSpPr>
          <p:nvPr/>
        </p:nvCxnSpPr>
        <p:spPr bwMode="auto">
          <a:xfrm>
            <a:off x="6423025" y="3703638"/>
            <a:ext cx="177800" cy="2809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48"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9" name="Figura a mano libera 11"/>
          <p:cNvSpPr/>
          <p:nvPr/>
        </p:nvSpPr>
        <p:spPr>
          <a:xfrm>
            <a:off x="6291263" y="5776913"/>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3712" name="Connettore 1 68"/>
          <p:cNvCxnSpPr>
            <a:cxnSpLocks noChangeShapeType="1"/>
            <a:stCxn id="39" idx="4"/>
            <a:endCxn id="54" idx="0"/>
          </p:cNvCxnSpPr>
          <p:nvPr/>
        </p:nvCxnSpPr>
        <p:spPr bwMode="auto">
          <a:xfrm flipH="1">
            <a:off x="4016375" y="3967163"/>
            <a:ext cx="12700" cy="17557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3713" name="Connettore 1 70"/>
          <p:cNvCxnSpPr>
            <a:cxnSpLocks noChangeShapeType="1"/>
            <a:stCxn id="40" idx="4"/>
            <a:endCxn id="55" idx="0"/>
          </p:cNvCxnSpPr>
          <p:nvPr/>
        </p:nvCxnSpPr>
        <p:spPr bwMode="auto">
          <a:xfrm>
            <a:off x="2593975" y="3967163"/>
            <a:ext cx="3175" cy="17557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3714" name="Connettore 1 72"/>
          <p:cNvCxnSpPr>
            <a:cxnSpLocks noChangeShapeType="1"/>
            <a:stCxn id="44" idx="4"/>
            <a:endCxn id="53" idx="0"/>
          </p:cNvCxnSpPr>
          <p:nvPr/>
        </p:nvCxnSpPr>
        <p:spPr bwMode="auto">
          <a:xfrm flipH="1">
            <a:off x="6826250" y="4471988"/>
            <a:ext cx="1588" cy="12509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53" name="Angolo ripiegato 88"/>
          <p:cNvSpPr/>
          <p:nvPr/>
        </p:nvSpPr>
        <p:spPr>
          <a:xfrm>
            <a:off x="6218238" y="5722938"/>
            <a:ext cx="1214437" cy="101758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4" name="Angolo ripiegato 90"/>
          <p:cNvSpPr/>
          <p:nvPr/>
        </p:nvSpPr>
        <p:spPr>
          <a:xfrm>
            <a:off x="3408363" y="5722938"/>
            <a:ext cx="1214437" cy="101758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5" name="Angolo ripiegato 91"/>
          <p:cNvSpPr/>
          <p:nvPr/>
        </p:nvSpPr>
        <p:spPr>
          <a:xfrm>
            <a:off x="1989138" y="5722938"/>
            <a:ext cx="1214437" cy="101758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3718" name="Connettore 1 64"/>
          <p:cNvCxnSpPr>
            <a:cxnSpLocks noChangeShapeType="1"/>
            <a:stCxn id="45" idx="4"/>
            <a:endCxn id="57" idx="0"/>
          </p:cNvCxnSpPr>
          <p:nvPr/>
        </p:nvCxnSpPr>
        <p:spPr bwMode="auto">
          <a:xfrm>
            <a:off x="5394325" y="4471988"/>
            <a:ext cx="1588" cy="12509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57" name="Angolo ripiegato 65"/>
          <p:cNvSpPr/>
          <p:nvPr/>
        </p:nvSpPr>
        <p:spPr>
          <a:xfrm>
            <a:off x="4787900" y="5722938"/>
            <a:ext cx="1214438" cy="101758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8" name="Figura a mano libera 10"/>
          <p:cNvSpPr/>
          <p:nvPr/>
        </p:nvSpPr>
        <p:spPr>
          <a:xfrm>
            <a:off x="2087563" y="6205538"/>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3721" name="Straight Connector 58"/>
          <p:cNvCxnSpPr>
            <a:cxnSpLocks noChangeShapeType="1"/>
          </p:cNvCxnSpPr>
          <p:nvPr/>
        </p:nvCxnSpPr>
        <p:spPr bwMode="auto">
          <a:xfrm>
            <a:off x="4922838" y="5989638"/>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722" name="Straight Connector 59"/>
          <p:cNvCxnSpPr>
            <a:cxnSpLocks noChangeShapeType="1"/>
          </p:cNvCxnSpPr>
          <p:nvPr/>
        </p:nvCxnSpPr>
        <p:spPr bwMode="auto">
          <a:xfrm>
            <a:off x="5122863"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723" name="Straight Connector 60"/>
          <p:cNvCxnSpPr>
            <a:cxnSpLocks noChangeShapeType="1"/>
          </p:cNvCxnSpPr>
          <p:nvPr/>
        </p:nvCxnSpPr>
        <p:spPr bwMode="auto">
          <a:xfrm>
            <a:off x="5330825" y="5916613"/>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724" name="Straight Connector 61"/>
          <p:cNvCxnSpPr>
            <a:cxnSpLocks noChangeShapeType="1"/>
          </p:cNvCxnSpPr>
          <p:nvPr/>
        </p:nvCxnSpPr>
        <p:spPr bwMode="auto">
          <a:xfrm>
            <a:off x="5546725" y="60610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725" name="Straight Connector 62"/>
          <p:cNvCxnSpPr>
            <a:cxnSpLocks noChangeShapeType="1"/>
          </p:cNvCxnSpPr>
          <p:nvPr/>
        </p:nvCxnSpPr>
        <p:spPr bwMode="auto">
          <a:xfrm>
            <a:off x="5762625" y="59896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726" name="Straight Connector 63"/>
          <p:cNvCxnSpPr>
            <a:cxnSpLocks noChangeShapeType="1"/>
          </p:cNvCxnSpPr>
          <p:nvPr/>
        </p:nvCxnSpPr>
        <p:spPr bwMode="auto">
          <a:xfrm>
            <a:off x="4922838" y="6492875"/>
            <a:ext cx="166687"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727" name="Straight Connector 64"/>
          <p:cNvCxnSpPr>
            <a:cxnSpLocks noChangeShapeType="1"/>
          </p:cNvCxnSpPr>
          <p:nvPr/>
        </p:nvCxnSpPr>
        <p:spPr bwMode="auto">
          <a:xfrm>
            <a:off x="5122863" y="64928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728" name="Straight Connector 65"/>
          <p:cNvCxnSpPr>
            <a:cxnSpLocks noChangeShapeType="1"/>
          </p:cNvCxnSpPr>
          <p:nvPr/>
        </p:nvCxnSpPr>
        <p:spPr bwMode="auto">
          <a:xfrm>
            <a:off x="5330825" y="6421438"/>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729" name="Straight Connector 66"/>
          <p:cNvCxnSpPr>
            <a:cxnSpLocks noChangeShapeType="1"/>
          </p:cNvCxnSpPr>
          <p:nvPr/>
        </p:nvCxnSpPr>
        <p:spPr bwMode="auto">
          <a:xfrm>
            <a:off x="5546725" y="6565900"/>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3730" name="Straight Connector 67"/>
          <p:cNvCxnSpPr>
            <a:cxnSpLocks noChangeShapeType="1"/>
          </p:cNvCxnSpPr>
          <p:nvPr/>
        </p:nvCxnSpPr>
        <p:spPr bwMode="auto">
          <a:xfrm>
            <a:off x="5762625" y="6492875"/>
            <a:ext cx="168275" cy="0"/>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69" name="CasellaDiTesto 6"/>
          <p:cNvSpPr txBox="1"/>
          <p:nvPr/>
        </p:nvSpPr>
        <p:spPr>
          <a:xfrm>
            <a:off x="2025650" y="580548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70" name="CasellaDiTesto 6"/>
          <p:cNvSpPr txBox="1"/>
          <p:nvPr/>
        </p:nvSpPr>
        <p:spPr>
          <a:xfrm>
            <a:off x="5694363" y="681038"/>
            <a:ext cx="319087"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71" name="CasellaDiTesto 6"/>
          <p:cNvSpPr txBox="1"/>
          <p:nvPr/>
        </p:nvSpPr>
        <p:spPr>
          <a:xfrm>
            <a:off x="5694363" y="1090613"/>
            <a:ext cx="293687"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72" name="CasellaDiTesto 6"/>
          <p:cNvSpPr txBox="1"/>
          <p:nvPr/>
        </p:nvSpPr>
        <p:spPr>
          <a:xfrm>
            <a:off x="4819650" y="5695950"/>
            <a:ext cx="31908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73" name="CasellaDiTesto 6"/>
          <p:cNvSpPr txBox="1"/>
          <p:nvPr/>
        </p:nvSpPr>
        <p:spPr>
          <a:xfrm>
            <a:off x="4819650" y="6134100"/>
            <a:ext cx="29368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74"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75" name="CasellaDiTesto 6"/>
          <p:cNvSpPr txBox="1"/>
          <p:nvPr/>
        </p:nvSpPr>
        <p:spPr>
          <a:xfrm>
            <a:off x="4356100" y="5629275"/>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sp>
        <p:nvSpPr>
          <p:cNvPr id="76" name="CasellaDiTesto 6"/>
          <p:cNvSpPr txBox="1"/>
          <p:nvPr/>
        </p:nvSpPr>
        <p:spPr>
          <a:xfrm>
            <a:off x="7194550" y="5621338"/>
            <a:ext cx="2857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sp>
        <p:nvSpPr>
          <p:cNvPr id="77" name="Documento 14"/>
          <p:cNvSpPr/>
          <p:nvPr/>
        </p:nvSpPr>
        <p:spPr>
          <a:xfrm>
            <a:off x="5638800" y="698500"/>
            <a:ext cx="1317625" cy="1054100"/>
          </a:xfrm>
          <a:prstGeom prst="flowChartDocument">
            <a:avLst/>
          </a:prstGeom>
          <a:noFill/>
          <a:ln w="508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8" name="Freeform 77"/>
          <p:cNvSpPr/>
          <p:nvPr/>
        </p:nvSpPr>
        <p:spPr>
          <a:xfrm>
            <a:off x="5583238" y="1600200"/>
            <a:ext cx="393700" cy="2135188"/>
          </a:xfrm>
          <a:custGeom>
            <a:avLst/>
            <a:gdLst>
              <a:gd name="connsiteX0" fmla="*/ 394635 w 394635"/>
              <a:gd name="connsiteY0" fmla="*/ 0 h 2704699"/>
              <a:gd name="connsiteX1" fmla="*/ 356134 w 394635"/>
              <a:gd name="connsiteY1" fmla="*/ 2079057 h 2704699"/>
              <a:gd name="connsiteX2" fmla="*/ 0 w 394635"/>
              <a:gd name="connsiteY2" fmla="*/ 2704699 h 2704699"/>
            </a:gdLst>
            <a:ahLst/>
            <a:cxnLst>
              <a:cxn ang="0">
                <a:pos x="connsiteX0" y="connsiteY0"/>
              </a:cxn>
              <a:cxn ang="0">
                <a:pos x="connsiteX1" y="connsiteY1"/>
              </a:cxn>
              <a:cxn ang="0">
                <a:pos x="connsiteX2" y="connsiteY2"/>
              </a:cxn>
            </a:cxnLst>
            <a:rect l="l" t="t" r="r" b="b"/>
            <a:pathLst>
              <a:path w="394635" h="2704699">
                <a:moveTo>
                  <a:pt x="394635" y="0"/>
                </a:moveTo>
                <a:lnTo>
                  <a:pt x="356134" y="2079057"/>
                </a:lnTo>
                <a:lnTo>
                  <a:pt x="0" y="2704699"/>
                </a:lnTo>
              </a:path>
            </a:pathLst>
          </a:custGeom>
          <a:noFill/>
          <a:ln w="25400" cap="flat" cmpd="sng" algn="ctr">
            <a:solidFill>
              <a:sysClr val="windowText" lastClr="000000"/>
            </a:solidFill>
            <a:prstDash val="solid"/>
            <a:tailEnd type="stealth" w="lg" len="med"/>
          </a:ln>
          <a:effectLst>
            <a:outerShdw blurRad="50800" dist="38100" dir="5400000" algn="t" rotWithShape="0">
              <a:prstClr val="black">
                <a:alpha val="40000"/>
              </a:prstClr>
            </a:outerShdw>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Arial" charset="0"/>
            </a:endParaRPr>
          </a:p>
        </p:txBody>
      </p:sp>
    </p:spTree>
    <p:extLst>
      <p:ext uri="{BB962C8B-B14F-4D97-AF65-F5344CB8AC3E}">
        <p14:creationId xmlns:p14="http://schemas.microsoft.com/office/powerpoint/2010/main" val="192062011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a:ea typeface="+mn-ea"/>
                <a:cs typeface="+mn-cs"/>
              </a:rPr>
              <a:t>Echihabi, Zoumpatianos, Palpanas - ISCC 2020</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880BD3C-A6CA-4222-AEFD-C72BBBE0343F}"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258</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cxnSp>
        <p:nvCxnSpPr>
          <p:cNvPr id="114692" name="Connettore 1 3"/>
          <p:cNvCxnSpPr>
            <a:cxnSpLocks noChangeShapeType="1"/>
          </p:cNvCxnSpPr>
          <p:nvPr/>
        </p:nvCxnSpPr>
        <p:spPr bwMode="auto">
          <a:xfrm>
            <a:off x="357188" y="5421313"/>
            <a:ext cx="8535987" cy="1587"/>
          </a:xfrm>
          <a:prstGeom prst="line">
            <a:avLst/>
          </a:prstGeom>
          <a:noFill/>
          <a:ln w="22225" algn="ctr">
            <a:solidFill>
              <a:srgbClr val="000000"/>
            </a:solidFill>
            <a:round/>
            <a:headEnd/>
            <a:tailEnd/>
          </a:ln>
          <a:extLst>
            <a:ext uri="{909E8E84-426E-40DD-AFC4-6F175D3DCCD1}">
              <a14:hiddenFill xmlns:a14="http://schemas.microsoft.com/office/drawing/2010/main">
                <a:noFill/>
              </a14:hiddenFill>
            </a:ext>
          </a:extLst>
        </p:spPr>
      </p:cxnSp>
      <p:sp>
        <p:nvSpPr>
          <p:cNvPr id="7" name="Figura a mano libera 10"/>
          <p:cNvSpPr/>
          <p:nvPr/>
        </p:nvSpPr>
        <p:spPr>
          <a:xfrm>
            <a:off x="2087563" y="5753100"/>
            <a:ext cx="1044575" cy="331788"/>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 name="Figura a mano libera 11"/>
          <p:cNvSpPr/>
          <p:nvPr/>
        </p:nvSpPr>
        <p:spPr>
          <a:xfrm>
            <a:off x="4876800" y="5791200"/>
            <a:ext cx="1071563"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9" name="Figura a mano libera 19"/>
          <p:cNvSpPr/>
          <p:nvPr/>
        </p:nvSpPr>
        <p:spPr>
          <a:xfrm>
            <a:off x="682625" y="5949950"/>
            <a:ext cx="1095375" cy="406400"/>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0" name="Figura a mano libera 61"/>
          <p:cNvSpPr/>
          <p:nvPr/>
        </p:nvSpPr>
        <p:spPr>
          <a:xfrm>
            <a:off x="7646988" y="5741988"/>
            <a:ext cx="1071562" cy="357187"/>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4697" name="Connettore 1 70"/>
          <p:cNvCxnSpPr>
            <a:cxnSpLocks noChangeShapeType="1"/>
            <a:stCxn id="25" idx="4"/>
            <a:endCxn id="14" idx="0"/>
          </p:cNvCxnSpPr>
          <p:nvPr/>
        </p:nvCxnSpPr>
        <p:spPr bwMode="auto">
          <a:xfrm flipH="1">
            <a:off x="1219200" y="3503613"/>
            <a:ext cx="657225" cy="23971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4698" name="Connettore 1 72"/>
          <p:cNvCxnSpPr>
            <a:cxnSpLocks noChangeShapeType="1"/>
            <a:stCxn id="31" idx="4"/>
            <a:endCxn id="13" idx="0"/>
          </p:cNvCxnSpPr>
          <p:nvPr/>
        </p:nvCxnSpPr>
        <p:spPr bwMode="auto">
          <a:xfrm>
            <a:off x="8183563" y="3986213"/>
            <a:ext cx="0" cy="173672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13" name="Angolo ripiegato 88"/>
          <p:cNvSpPr/>
          <p:nvPr/>
        </p:nvSpPr>
        <p:spPr>
          <a:xfrm>
            <a:off x="7575550" y="5722938"/>
            <a:ext cx="1214438" cy="10191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4" name="Angolo ripiegato 91"/>
          <p:cNvSpPr/>
          <p:nvPr/>
        </p:nvSpPr>
        <p:spPr>
          <a:xfrm>
            <a:off x="611188" y="5900738"/>
            <a:ext cx="1214437" cy="841375"/>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5" name="Rettangolo arrotondato 34"/>
          <p:cNvSpPr/>
          <p:nvPr/>
        </p:nvSpPr>
        <p:spPr>
          <a:xfrm>
            <a:off x="1089025" y="4605338"/>
            <a:ext cx="7659688" cy="500062"/>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6" name="CasellaDiTesto 15"/>
          <p:cNvSpPr txBox="1"/>
          <p:nvPr/>
        </p:nvSpPr>
        <p:spPr>
          <a:xfrm>
            <a:off x="539750" y="2189163"/>
            <a:ext cx="549275"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7" name="CasellaDiTesto 15"/>
          <p:cNvSpPr txBox="1"/>
          <p:nvPr/>
        </p:nvSpPr>
        <p:spPr>
          <a:xfrm>
            <a:off x="539750" y="4676775"/>
            <a:ext cx="538163" cy="40005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 name="Ovale 36"/>
          <p:cNvSpPr/>
          <p:nvPr/>
        </p:nvSpPr>
        <p:spPr>
          <a:xfrm>
            <a:off x="5003800" y="1408113"/>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sp>
        <p:nvSpPr>
          <p:cNvPr id="19" name="Documento 39"/>
          <p:cNvSpPr/>
          <p:nvPr/>
        </p:nvSpPr>
        <p:spPr>
          <a:xfrm>
            <a:off x="2714625" y="2144713"/>
            <a:ext cx="1214438" cy="412750"/>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4706" name="Connettore 1 40"/>
          <p:cNvCxnSpPr>
            <a:cxnSpLocks noChangeShapeType="1"/>
            <a:stCxn id="18" idx="3"/>
            <a:endCxn id="38" idx="7"/>
          </p:cNvCxnSpPr>
          <p:nvPr/>
        </p:nvCxnSpPr>
        <p:spPr bwMode="auto">
          <a:xfrm flipH="1">
            <a:off x="3549650" y="1897063"/>
            <a:ext cx="1538288" cy="110013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1" name="Documento 41"/>
          <p:cNvSpPr/>
          <p:nvPr/>
        </p:nvSpPr>
        <p:spPr>
          <a:xfrm>
            <a:off x="1270000" y="2144713"/>
            <a:ext cx="1214438"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4708" name="Connettore 1 43"/>
          <p:cNvCxnSpPr>
            <a:cxnSpLocks noChangeShapeType="1"/>
            <a:stCxn id="18" idx="2"/>
            <a:endCxn id="25" idx="7"/>
          </p:cNvCxnSpPr>
          <p:nvPr/>
        </p:nvCxnSpPr>
        <p:spPr bwMode="auto">
          <a:xfrm flipH="1">
            <a:off x="2103438" y="1693863"/>
            <a:ext cx="2900362" cy="13223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3" name="Documento 45"/>
          <p:cNvSpPr/>
          <p:nvPr/>
        </p:nvSpPr>
        <p:spPr>
          <a:xfrm>
            <a:off x="6646863" y="2144713"/>
            <a:ext cx="1214437" cy="428625"/>
          </a:xfrm>
          <a:prstGeom prst="flowChartDocument">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4710" name="Connettore 1 47"/>
          <p:cNvCxnSpPr>
            <a:cxnSpLocks noChangeShapeType="1"/>
            <a:stCxn id="18" idx="5"/>
            <a:endCxn id="26" idx="1"/>
          </p:cNvCxnSpPr>
          <p:nvPr/>
        </p:nvCxnSpPr>
        <p:spPr bwMode="auto">
          <a:xfrm>
            <a:off x="5491163" y="1897063"/>
            <a:ext cx="1535112" cy="11191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25" name="Ovale 48"/>
          <p:cNvSpPr/>
          <p:nvPr/>
        </p:nvSpPr>
        <p:spPr>
          <a:xfrm>
            <a:off x="1555750" y="293211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26" name="Ovale 50"/>
          <p:cNvSpPr/>
          <p:nvPr/>
        </p:nvSpPr>
        <p:spPr>
          <a:xfrm>
            <a:off x="6932613" y="2932113"/>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I1</a:t>
            </a:r>
          </a:p>
        </p:txBody>
      </p:sp>
      <p:sp>
        <p:nvSpPr>
          <p:cNvPr id="27" name="Rettangolo arrotondato 51"/>
          <p:cNvSpPr/>
          <p:nvPr/>
        </p:nvSpPr>
        <p:spPr>
          <a:xfrm>
            <a:off x="1089025" y="2057400"/>
            <a:ext cx="7659688" cy="642938"/>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4714" name="Straight Connector 44"/>
          <p:cNvCxnSpPr>
            <a:cxnSpLocks noChangeShapeType="1"/>
            <a:stCxn id="21" idx="2"/>
            <a:endCxn id="25" idx="0"/>
          </p:cNvCxnSpPr>
          <p:nvPr/>
        </p:nvCxnSpPr>
        <p:spPr bwMode="auto">
          <a:xfrm rot="5400000">
            <a:off x="1683544" y="2739231"/>
            <a:ext cx="387350"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14715" name="Straight Connector 47"/>
          <p:cNvCxnSpPr>
            <a:cxnSpLocks noChangeShapeType="1"/>
            <a:stCxn id="19" idx="2"/>
          </p:cNvCxnSpPr>
          <p:nvPr/>
        </p:nvCxnSpPr>
        <p:spPr bwMode="auto">
          <a:xfrm rot="5400000">
            <a:off x="3121025" y="2732088"/>
            <a:ext cx="401637" cy="1588"/>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cxnSp>
        <p:nvCxnSpPr>
          <p:cNvPr id="114716" name="Straight Connector 50"/>
          <p:cNvCxnSpPr>
            <a:cxnSpLocks noChangeShapeType="1"/>
            <a:stCxn id="23" idx="2"/>
            <a:endCxn id="26" idx="0"/>
          </p:cNvCxnSpPr>
          <p:nvPr/>
        </p:nvCxnSpPr>
        <p:spPr bwMode="auto">
          <a:xfrm rot="5400000">
            <a:off x="7060407" y="2739231"/>
            <a:ext cx="387350" cy="1587"/>
          </a:xfrm>
          <a:prstGeom prst="line">
            <a:avLst/>
          </a:prstGeom>
          <a:noFill/>
          <a:ln w="38100" cmpd="dbl" algn="ctr">
            <a:solidFill>
              <a:srgbClr val="000000"/>
            </a:solidFill>
            <a:round/>
            <a:headEnd/>
            <a:tailEnd/>
          </a:ln>
          <a:extLst>
            <a:ext uri="{909E8E84-426E-40DD-AFC4-6F175D3DCCD1}">
              <a14:hiddenFill xmlns:a14="http://schemas.microsoft.com/office/drawing/2010/main">
                <a:noFill/>
              </a14:hiddenFill>
            </a:ext>
          </a:extLst>
        </p:spPr>
      </p:cxnSp>
      <p:sp>
        <p:nvSpPr>
          <p:cNvPr id="31" name="Ovale 56"/>
          <p:cNvSpPr/>
          <p:nvPr/>
        </p:nvSpPr>
        <p:spPr>
          <a:xfrm>
            <a:off x="7861300" y="341471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L4</a:t>
            </a:r>
          </a:p>
        </p:txBody>
      </p:sp>
      <p:cxnSp>
        <p:nvCxnSpPr>
          <p:cNvPr id="114718" name="Connettore 1 58"/>
          <p:cNvCxnSpPr>
            <a:cxnSpLocks noChangeShapeType="1"/>
            <a:stCxn id="43" idx="7"/>
            <a:endCxn id="26" idx="2"/>
          </p:cNvCxnSpPr>
          <p:nvPr/>
        </p:nvCxnSpPr>
        <p:spPr bwMode="auto">
          <a:xfrm flipV="1">
            <a:off x="6327775" y="3217863"/>
            <a:ext cx="604838" cy="284162"/>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4719" name="Connettore 1 59"/>
          <p:cNvCxnSpPr>
            <a:cxnSpLocks noChangeShapeType="1"/>
            <a:stCxn id="26" idx="6"/>
            <a:endCxn id="31" idx="1"/>
          </p:cNvCxnSpPr>
          <p:nvPr/>
        </p:nvCxnSpPr>
        <p:spPr bwMode="auto">
          <a:xfrm>
            <a:off x="7575550" y="3217863"/>
            <a:ext cx="379413" cy="2809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34" name="Figura a mano libera 67"/>
          <p:cNvSpPr/>
          <p:nvPr/>
        </p:nvSpPr>
        <p:spPr>
          <a:xfrm>
            <a:off x="7646988" y="5956300"/>
            <a:ext cx="1044575"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 name="connsiteX0" fmla="*/ 0 w 1043940"/>
              <a:gd name="connsiteY0" fmla="*/ 561340 h 953845"/>
              <a:gd name="connsiteX1" fmla="*/ 167640 w 1043940"/>
              <a:gd name="connsiteY1" fmla="*/ 523240 h 953845"/>
              <a:gd name="connsiteX2" fmla="*/ 236220 w 1043940"/>
              <a:gd name="connsiteY2" fmla="*/ 523240 h 953845"/>
              <a:gd name="connsiteX3" fmla="*/ 327660 w 1043940"/>
              <a:gd name="connsiteY3" fmla="*/ 492760 h 953845"/>
              <a:gd name="connsiteX4" fmla="*/ 419100 w 1043940"/>
              <a:gd name="connsiteY4" fmla="*/ 477520 h 953845"/>
              <a:gd name="connsiteX5" fmla="*/ 480060 w 1043940"/>
              <a:gd name="connsiteY5" fmla="*/ 58420 h 953845"/>
              <a:gd name="connsiteX6" fmla="*/ 579120 w 1043940"/>
              <a:gd name="connsiteY6" fmla="*/ 828040 h 953845"/>
              <a:gd name="connsiteX7" fmla="*/ 588966 w 1043940"/>
              <a:gd name="connsiteY7" fmla="*/ 813252 h 953845"/>
              <a:gd name="connsiteX8" fmla="*/ 632460 w 1043940"/>
              <a:gd name="connsiteY8" fmla="*/ 424180 h 953845"/>
              <a:gd name="connsiteX9" fmla="*/ 792480 w 1043940"/>
              <a:gd name="connsiteY9" fmla="*/ 447040 h 953845"/>
              <a:gd name="connsiteX10" fmla="*/ 937260 w 1043940"/>
              <a:gd name="connsiteY10" fmla="*/ 447040 h 953845"/>
              <a:gd name="connsiteX11" fmla="*/ 1013460 w 1043940"/>
              <a:gd name="connsiteY11" fmla="*/ 447040 h 953845"/>
              <a:gd name="connsiteX12" fmla="*/ 1043940 w 1043940"/>
              <a:gd name="connsiteY12" fmla="*/ 416560 h 953845"/>
              <a:gd name="connsiteX0" fmla="*/ 0 w 1043940"/>
              <a:gd name="connsiteY0" fmla="*/ 599217 h 986394"/>
              <a:gd name="connsiteX1" fmla="*/ 167640 w 1043940"/>
              <a:gd name="connsiteY1" fmla="*/ 561117 h 986394"/>
              <a:gd name="connsiteX2" fmla="*/ 236220 w 1043940"/>
              <a:gd name="connsiteY2" fmla="*/ 561117 h 986394"/>
              <a:gd name="connsiteX3" fmla="*/ 327660 w 1043940"/>
              <a:gd name="connsiteY3" fmla="*/ 530637 h 986394"/>
              <a:gd name="connsiteX4" fmla="*/ 419100 w 1043940"/>
              <a:gd name="connsiteY4" fmla="*/ 515397 h 986394"/>
              <a:gd name="connsiteX5" fmla="*/ 480060 w 1043940"/>
              <a:gd name="connsiteY5" fmla="*/ 96297 h 986394"/>
              <a:gd name="connsiteX6" fmla="*/ 500066 w 1043940"/>
              <a:gd name="connsiteY6" fmla="*/ 128269 h 986394"/>
              <a:gd name="connsiteX7" fmla="*/ 579120 w 1043940"/>
              <a:gd name="connsiteY7" fmla="*/ 865917 h 986394"/>
              <a:gd name="connsiteX8" fmla="*/ 588966 w 1043940"/>
              <a:gd name="connsiteY8" fmla="*/ 851129 h 986394"/>
              <a:gd name="connsiteX9" fmla="*/ 632460 w 1043940"/>
              <a:gd name="connsiteY9" fmla="*/ 462057 h 986394"/>
              <a:gd name="connsiteX10" fmla="*/ 792480 w 1043940"/>
              <a:gd name="connsiteY10" fmla="*/ 484917 h 986394"/>
              <a:gd name="connsiteX11" fmla="*/ 937260 w 1043940"/>
              <a:gd name="connsiteY11" fmla="*/ 484917 h 986394"/>
              <a:gd name="connsiteX12" fmla="*/ 1013460 w 1043940"/>
              <a:gd name="connsiteY12" fmla="*/ 484917 h 986394"/>
              <a:gd name="connsiteX13" fmla="*/ 1043940 w 1043940"/>
              <a:gd name="connsiteY13" fmla="*/ 454437 h 986394"/>
              <a:gd name="connsiteX0" fmla="*/ 0 w 1043940"/>
              <a:gd name="connsiteY0" fmla="*/ 599219 h 986396"/>
              <a:gd name="connsiteX1" fmla="*/ 167640 w 1043940"/>
              <a:gd name="connsiteY1" fmla="*/ 561119 h 986396"/>
              <a:gd name="connsiteX2" fmla="*/ 236220 w 1043940"/>
              <a:gd name="connsiteY2" fmla="*/ 222238 h 986396"/>
              <a:gd name="connsiteX3" fmla="*/ 327660 w 1043940"/>
              <a:gd name="connsiteY3" fmla="*/ 530639 h 986396"/>
              <a:gd name="connsiteX4" fmla="*/ 419100 w 1043940"/>
              <a:gd name="connsiteY4" fmla="*/ 515399 h 986396"/>
              <a:gd name="connsiteX5" fmla="*/ 480060 w 1043940"/>
              <a:gd name="connsiteY5" fmla="*/ 96299 h 986396"/>
              <a:gd name="connsiteX6" fmla="*/ 500066 w 1043940"/>
              <a:gd name="connsiteY6" fmla="*/ 128271 h 986396"/>
              <a:gd name="connsiteX7" fmla="*/ 579120 w 1043940"/>
              <a:gd name="connsiteY7" fmla="*/ 865919 h 986396"/>
              <a:gd name="connsiteX8" fmla="*/ 588966 w 1043940"/>
              <a:gd name="connsiteY8" fmla="*/ 851131 h 986396"/>
              <a:gd name="connsiteX9" fmla="*/ 632460 w 1043940"/>
              <a:gd name="connsiteY9" fmla="*/ 462059 h 986396"/>
              <a:gd name="connsiteX10" fmla="*/ 792480 w 1043940"/>
              <a:gd name="connsiteY10" fmla="*/ 484919 h 986396"/>
              <a:gd name="connsiteX11" fmla="*/ 937260 w 1043940"/>
              <a:gd name="connsiteY11" fmla="*/ 484919 h 986396"/>
              <a:gd name="connsiteX12" fmla="*/ 1013460 w 1043940"/>
              <a:gd name="connsiteY12" fmla="*/ 484919 h 986396"/>
              <a:gd name="connsiteX13" fmla="*/ 1043940 w 1043940"/>
              <a:gd name="connsiteY13" fmla="*/ 454439 h 98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3940" h="986396">
                <a:moveTo>
                  <a:pt x="0" y="599219"/>
                </a:moveTo>
                <a:cubicBezTo>
                  <a:pt x="64135" y="583344"/>
                  <a:pt x="128270" y="623949"/>
                  <a:pt x="167640" y="561119"/>
                </a:cubicBezTo>
                <a:cubicBezTo>
                  <a:pt x="207010" y="498289"/>
                  <a:pt x="209550" y="227318"/>
                  <a:pt x="236220" y="222238"/>
                </a:cubicBezTo>
                <a:cubicBezTo>
                  <a:pt x="262890" y="217158"/>
                  <a:pt x="297180" y="481779"/>
                  <a:pt x="327660" y="530639"/>
                </a:cubicBezTo>
                <a:cubicBezTo>
                  <a:pt x="358140" y="579499"/>
                  <a:pt x="393700" y="587789"/>
                  <a:pt x="419100" y="515399"/>
                </a:cubicBezTo>
                <a:cubicBezTo>
                  <a:pt x="444500" y="443009"/>
                  <a:pt x="466566" y="160820"/>
                  <a:pt x="480060" y="96299"/>
                </a:cubicBezTo>
                <a:cubicBezTo>
                  <a:pt x="493554" y="31778"/>
                  <a:pt x="483556" y="1"/>
                  <a:pt x="500066" y="128271"/>
                </a:cubicBezTo>
                <a:cubicBezTo>
                  <a:pt x="516576" y="256541"/>
                  <a:pt x="564303" y="745442"/>
                  <a:pt x="579120" y="865919"/>
                </a:cubicBezTo>
                <a:cubicBezTo>
                  <a:pt x="593937" y="986396"/>
                  <a:pt x="580076" y="918441"/>
                  <a:pt x="588966" y="851131"/>
                </a:cubicBezTo>
                <a:cubicBezTo>
                  <a:pt x="597856" y="783821"/>
                  <a:pt x="598541" y="523094"/>
                  <a:pt x="632460" y="462059"/>
                </a:cubicBezTo>
                <a:cubicBezTo>
                  <a:pt x="666379" y="401024"/>
                  <a:pt x="741680" y="481109"/>
                  <a:pt x="792480" y="484919"/>
                </a:cubicBezTo>
                <a:cubicBezTo>
                  <a:pt x="843280" y="488729"/>
                  <a:pt x="937260" y="484919"/>
                  <a:pt x="937260" y="484919"/>
                </a:cubicBezTo>
                <a:cubicBezTo>
                  <a:pt x="974090" y="484919"/>
                  <a:pt x="995680" y="489999"/>
                  <a:pt x="1013460" y="484919"/>
                </a:cubicBezTo>
                <a:cubicBezTo>
                  <a:pt x="1031240" y="479839"/>
                  <a:pt x="1037590" y="460789"/>
                  <a:pt x="1043940" y="454439"/>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5" name="Figura a mano libera 69"/>
          <p:cNvSpPr/>
          <p:nvPr/>
        </p:nvSpPr>
        <p:spPr>
          <a:xfrm>
            <a:off x="4903788" y="6281738"/>
            <a:ext cx="1044575" cy="347662"/>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6" name="CasellaDiTesto 5"/>
          <p:cNvSpPr txBox="1"/>
          <p:nvPr/>
        </p:nvSpPr>
        <p:spPr>
          <a:xfrm>
            <a:off x="285750" y="5013325"/>
            <a:ext cx="16446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37" name="CasellaDiTesto 6"/>
          <p:cNvSpPr txBox="1"/>
          <p:nvPr/>
        </p:nvSpPr>
        <p:spPr>
          <a:xfrm>
            <a:off x="285750" y="5422900"/>
            <a:ext cx="59690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38" name="Ovale 50"/>
          <p:cNvSpPr/>
          <p:nvPr/>
        </p:nvSpPr>
        <p:spPr>
          <a:xfrm>
            <a:off x="3000375" y="2913063"/>
            <a:ext cx="642938"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39" name="Ovale 56"/>
          <p:cNvSpPr/>
          <p:nvPr/>
        </p:nvSpPr>
        <p:spPr>
          <a:xfrm>
            <a:off x="3708400" y="339566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40" name="Ovale 57"/>
          <p:cNvSpPr/>
          <p:nvPr/>
        </p:nvSpPr>
        <p:spPr>
          <a:xfrm>
            <a:off x="2273300" y="3395663"/>
            <a:ext cx="642938"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14727" name="Connettore 1 58"/>
          <p:cNvCxnSpPr>
            <a:cxnSpLocks noChangeShapeType="1"/>
            <a:stCxn id="40" idx="7"/>
            <a:endCxn id="38" idx="2"/>
          </p:cNvCxnSpPr>
          <p:nvPr/>
        </p:nvCxnSpPr>
        <p:spPr bwMode="auto">
          <a:xfrm flipV="1">
            <a:off x="2820988" y="3198813"/>
            <a:ext cx="179387" cy="2809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4728" name="Connettore 1 59"/>
          <p:cNvCxnSpPr>
            <a:cxnSpLocks noChangeShapeType="1"/>
            <a:stCxn id="38" idx="6"/>
            <a:endCxn id="39" idx="1"/>
          </p:cNvCxnSpPr>
          <p:nvPr/>
        </p:nvCxnSpPr>
        <p:spPr bwMode="auto">
          <a:xfrm>
            <a:off x="3643313" y="3198813"/>
            <a:ext cx="158750" cy="2809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43" name="Ovale 50"/>
          <p:cNvSpPr/>
          <p:nvPr/>
        </p:nvSpPr>
        <p:spPr>
          <a:xfrm>
            <a:off x="5780088" y="3417888"/>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I3</a:t>
            </a:r>
          </a:p>
        </p:txBody>
      </p:sp>
      <p:sp>
        <p:nvSpPr>
          <p:cNvPr id="44" name="Ovale 56"/>
          <p:cNvSpPr/>
          <p:nvPr/>
        </p:nvSpPr>
        <p:spPr>
          <a:xfrm>
            <a:off x="6507163" y="3900488"/>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L8</a:t>
            </a:r>
          </a:p>
        </p:txBody>
      </p:sp>
      <p:sp>
        <p:nvSpPr>
          <p:cNvPr id="45" name="Ovale 57"/>
          <p:cNvSpPr/>
          <p:nvPr/>
        </p:nvSpPr>
        <p:spPr>
          <a:xfrm>
            <a:off x="5072063" y="3900488"/>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L7</a:t>
            </a:r>
          </a:p>
        </p:txBody>
      </p:sp>
      <p:cxnSp>
        <p:nvCxnSpPr>
          <p:cNvPr id="114732" name="Connettore 1 58"/>
          <p:cNvCxnSpPr>
            <a:cxnSpLocks noChangeShapeType="1"/>
            <a:stCxn id="45" idx="7"/>
            <a:endCxn id="43" idx="2"/>
          </p:cNvCxnSpPr>
          <p:nvPr/>
        </p:nvCxnSpPr>
        <p:spPr bwMode="auto">
          <a:xfrm flipV="1">
            <a:off x="5621338" y="3703638"/>
            <a:ext cx="158750" cy="2809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cxnSp>
        <p:nvCxnSpPr>
          <p:cNvPr id="114733" name="Connettore 1 59"/>
          <p:cNvCxnSpPr>
            <a:cxnSpLocks noChangeShapeType="1"/>
            <a:stCxn id="43" idx="6"/>
            <a:endCxn id="44" idx="1"/>
          </p:cNvCxnSpPr>
          <p:nvPr/>
        </p:nvCxnSpPr>
        <p:spPr bwMode="auto">
          <a:xfrm>
            <a:off x="6423025" y="3703638"/>
            <a:ext cx="177800" cy="280987"/>
          </a:xfrm>
          <a:prstGeom prst="line">
            <a:avLst/>
          </a:prstGeom>
          <a:noFill/>
          <a:ln w="15875" algn="ctr">
            <a:solidFill>
              <a:srgbClr val="000000"/>
            </a:solidFill>
            <a:round/>
            <a:headEnd/>
            <a:tailEnd/>
          </a:ln>
          <a:extLst>
            <a:ext uri="{909E8E84-426E-40DD-AFC4-6F175D3DCCD1}">
              <a14:hiddenFill xmlns:a14="http://schemas.microsoft.com/office/drawing/2010/main">
                <a:noFill/>
              </a14:hiddenFill>
            </a:ext>
          </a:extLst>
        </p:spPr>
      </p:cxnSp>
      <p:sp>
        <p:nvSpPr>
          <p:cNvPr id="48" name="Figura a mano libera 10"/>
          <p:cNvSpPr/>
          <p:nvPr/>
        </p:nvSpPr>
        <p:spPr>
          <a:xfrm>
            <a:off x="3508375" y="5794375"/>
            <a:ext cx="1042988"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9" name="Figura a mano libera 11"/>
          <p:cNvSpPr/>
          <p:nvPr/>
        </p:nvSpPr>
        <p:spPr>
          <a:xfrm>
            <a:off x="6291263" y="5776913"/>
            <a:ext cx="1071562" cy="428625"/>
          </a:xfrm>
          <a:custGeom>
            <a:avLst/>
            <a:gdLst>
              <a:gd name="connsiteX0" fmla="*/ 0 w 1043940"/>
              <a:gd name="connsiteY0" fmla="*/ 561340 h 889000"/>
              <a:gd name="connsiteX1" fmla="*/ 167640 w 1043940"/>
              <a:gd name="connsiteY1" fmla="*/ 523240 h 889000"/>
              <a:gd name="connsiteX2" fmla="*/ 236220 w 1043940"/>
              <a:gd name="connsiteY2" fmla="*/ 523240 h 889000"/>
              <a:gd name="connsiteX3" fmla="*/ 327660 w 1043940"/>
              <a:gd name="connsiteY3" fmla="*/ 492760 h 889000"/>
              <a:gd name="connsiteX4" fmla="*/ 419100 w 1043940"/>
              <a:gd name="connsiteY4" fmla="*/ 477520 h 889000"/>
              <a:gd name="connsiteX5" fmla="*/ 480060 w 1043940"/>
              <a:gd name="connsiteY5" fmla="*/ 58420 h 889000"/>
              <a:gd name="connsiteX6" fmla="*/ 579120 w 1043940"/>
              <a:gd name="connsiteY6" fmla="*/ 828040 h 889000"/>
              <a:gd name="connsiteX7" fmla="*/ 632460 w 1043940"/>
              <a:gd name="connsiteY7" fmla="*/ 424180 h 889000"/>
              <a:gd name="connsiteX8" fmla="*/ 792480 w 1043940"/>
              <a:gd name="connsiteY8" fmla="*/ 447040 h 889000"/>
              <a:gd name="connsiteX9" fmla="*/ 937260 w 1043940"/>
              <a:gd name="connsiteY9" fmla="*/ 447040 h 889000"/>
              <a:gd name="connsiteX10" fmla="*/ 1013460 w 1043940"/>
              <a:gd name="connsiteY10" fmla="*/ 447040 h 889000"/>
              <a:gd name="connsiteX11" fmla="*/ 1043940 w 1043940"/>
              <a:gd name="connsiteY11" fmla="*/ 416560 h 88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3940" h="889000">
                <a:moveTo>
                  <a:pt x="0" y="561340"/>
                </a:moveTo>
                <a:cubicBezTo>
                  <a:pt x="64135" y="545465"/>
                  <a:pt x="128270" y="529590"/>
                  <a:pt x="167640" y="523240"/>
                </a:cubicBezTo>
                <a:cubicBezTo>
                  <a:pt x="207010" y="516890"/>
                  <a:pt x="209550" y="528320"/>
                  <a:pt x="236220" y="523240"/>
                </a:cubicBezTo>
                <a:cubicBezTo>
                  <a:pt x="262890" y="518160"/>
                  <a:pt x="297180" y="500380"/>
                  <a:pt x="327660" y="492760"/>
                </a:cubicBezTo>
                <a:cubicBezTo>
                  <a:pt x="358140" y="485140"/>
                  <a:pt x="393700" y="549910"/>
                  <a:pt x="419100" y="477520"/>
                </a:cubicBezTo>
                <a:cubicBezTo>
                  <a:pt x="444500" y="405130"/>
                  <a:pt x="453390" y="0"/>
                  <a:pt x="480060" y="58420"/>
                </a:cubicBezTo>
                <a:cubicBezTo>
                  <a:pt x="506730" y="116840"/>
                  <a:pt x="553720" y="767080"/>
                  <a:pt x="579120" y="828040"/>
                </a:cubicBezTo>
                <a:cubicBezTo>
                  <a:pt x="604520" y="889000"/>
                  <a:pt x="596900" y="487680"/>
                  <a:pt x="632460" y="424180"/>
                </a:cubicBezTo>
                <a:cubicBezTo>
                  <a:pt x="668020" y="360680"/>
                  <a:pt x="741680" y="443230"/>
                  <a:pt x="792480" y="447040"/>
                </a:cubicBezTo>
                <a:cubicBezTo>
                  <a:pt x="843280" y="450850"/>
                  <a:pt x="937260" y="447040"/>
                  <a:pt x="937260" y="447040"/>
                </a:cubicBezTo>
                <a:cubicBezTo>
                  <a:pt x="974090" y="447040"/>
                  <a:pt x="995680" y="452120"/>
                  <a:pt x="1013460" y="447040"/>
                </a:cubicBezTo>
                <a:cubicBezTo>
                  <a:pt x="1031240" y="441960"/>
                  <a:pt x="1037590" y="422910"/>
                  <a:pt x="1043940" y="41656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4736" name="Connettore 1 68"/>
          <p:cNvCxnSpPr>
            <a:cxnSpLocks noChangeShapeType="1"/>
            <a:stCxn id="39" idx="4"/>
            <a:endCxn id="54" idx="0"/>
          </p:cNvCxnSpPr>
          <p:nvPr/>
        </p:nvCxnSpPr>
        <p:spPr bwMode="auto">
          <a:xfrm flipH="1">
            <a:off x="4016375" y="3967163"/>
            <a:ext cx="12700" cy="17557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4737" name="Connettore 1 70"/>
          <p:cNvCxnSpPr>
            <a:cxnSpLocks noChangeShapeType="1"/>
            <a:stCxn id="40" idx="4"/>
            <a:endCxn id="55" idx="0"/>
          </p:cNvCxnSpPr>
          <p:nvPr/>
        </p:nvCxnSpPr>
        <p:spPr bwMode="auto">
          <a:xfrm>
            <a:off x="2593975" y="3967163"/>
            <a:ext cx="3175" cy="1755775"/>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cxnSp>
        <p:nvCxnSpPr>
          <p:cNvPr id="114738" name="Connettore 1 72"/>
          <p:cNvCxnSpPr>
            <a:cxnSpLocks noChangeShapeType="1"/>
            <a:stCxn id="44" idx="4"/>
            <a:endCxn id="53" idx="0"/>
          </p:cNvCxnSpPr>
          <p:nvPr/>
        </p:nvCxnSpPr>
        <p:spPr bwMode="auto">
          <a:xfrm flipH="1">
            <a:off x="6826250" y="4471988"/>
            <a:ext cx="1588" cy="12509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53" name="Angolo ripiegato 88"/>
          <p:cNvSpPr/>
          <p:nvPr/>
        </p:nvSpPr>
        <p:spPr>
          <a:xfrm>
            <a:off x="6218238" y="5722938"/>
            <a:ext cx="1214437" cy="101758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4" name="Angolo ripiegato 90"/>
          <p:cNvSpPr/>
          <p:nvPr/>
        </p:nvSpPr>
        <p:spPr>
          <a:xfrm>
            <a:off x="3408363" y="5722938"/>
            <a:ext cx="1214437" cy="101758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5" name="Angolo ripiegato 91"/>
          <p:cNvSpPr/>
          <p:nvPr/>
        </p:nvSpPr>
        <p:spPr>
          <a:xfrm>
            <a:off x="1989138" y="5722938"/>
            <a:ext cx="1214437" cy="101758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14742" name="Connettore 1 64"/>
          <p:cNvCxnSpPr>
            <a:cxnSpLocks noChangeShapeType="1"/>
            <a:stCxn id="45" idx="4"/>
            <a:endCxn id="57" idx="0"/>
          </p:cNvCxnSpPr>
          <p:nvPr/>
        </p:nvCxnSpPr>
        <p:spPr bwMode="auto">
          <a:xfrm>
            <a:off x="5394325" y="4471988"/>
            <a:ext cx="1588" cy="1250950"/>
          </a:xfrm>
          <a:prstGeom prst="line">
            <a:avLst/>
          </a:prstGeom>
          <a:noFill/>
          <a:ln w="9525" algn="ctr">
            <a:solidFill>
              <a:srgbClr val="000000"/>
            </a:solidFill>
            <a:round/>
            <a:headEnd/>
            <a:tailEnd/>
          </a:ln>
          <a:extLst>
            <a:ext uri="{909E8E84-426E-40DD-AFC4-6F175D3DCCD1}">
              <a14:hiddenFill xmlns:a14="http://schemas.microsoft.com/office/drawing/2010/main">
                <a:noFill/>
              </a14:hiddenFill>
            </a:ext>
          </a:extLst>
        </p:spPr>
      </p:cxnSp>
      <p:sp>
        <p:nvSpPr>
          <p:cNvPr id="57" name="Angolo ripiegato 65"/>
          <p:cNvSpPr/>
          <p:nvPr/>
        </p:nvSpPr>
        <p:spPr>
          <a:xfrm>
            <a:off x="4787900" y="5722938"/>
            <a:ext cx="1214438" cy="1017587"/>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58" name="Figura a mano libera 10"/>
          <p:cNvSpPr/>
          <p:nvPr/>
        </p:nvSpPr>
        <p:spPr>
          <a:xfrm>
            <a:off x="2087563" y="6205538"/>
            <a:ext cx="1044575" cy="3302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9" name="CasellaDiTesto 6"/>
          <p:cNvSpPr txBox="1"/>
          <p:nvPr/>
        </p:nvSpPr>
        <p:spPr>
          <a:xfrm>
            <a:off x="2025650" y="5805488"/>
            <a:ext cx="3079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a</a:t>
            </a:r>
          </a:p>
        </p:txBody>
      </p:sp>
      <p:sp>
        <p:nvSpPr>
          <p:cNvPr id="72" name="CasellaDiTesto 6"/>
          <p:cNvSpPr txBox="1"/>
          <p:nvPr/>
        </p:nvSpPr>
        <p:spPr>
          <a:xfrm>
            <a:off x="4819650" y="5695950"/>
            <a:ext cx="31908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b</a:t>
            </a:r>
          </a:p>
        </p:txBody>
      </p:sp>
      <p:sp>
        <p:nvSpPr>
          <p:cNvPr id="73" name="CasellaDiTesto 6"/>
          <p:cNvSpPr txBox="1"/>
          <p:nvPr/>
        </p:nvSpPr>
        <p:spPr>
          <a:xfrm>
            <a:off x="4819650" y="6134100"/>
            <a:ext cx="29368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c</a:t>
            </a:r>
          </a:p>
        </p:txBody>
      </p:sp>
      <p:sp>
        <p:nvSpPr>
          <p:cNvPr id="74" name="CasellaDiTesto 6"/>
          <p:cNvSpPr txBox="1"/>
          <p:nvPr/>
        </p:nvSpPr>
        <p:spPr>
          <a:xfrm>
            <a:off x="2928938" y="6134100"/>
            <a:ext cx="295275"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x</a:t>
            </a:r>
          </a:p>
        </p:txBody>
      </p:sp>
      <p:sp>
        <p:nvSpPr>
          <p:cNvPr id="75" name="CasellaDiTesto 6"/>
          <p:cNvSpPr txBox="1"/>
          <p:nvPr/>
        </p:nvSpPr>
        <p:spPr>
          <a:xfrm>
            <a:off x="4356100" y="5629275"/>
            <a:ext cx="300038"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y</a:t>
            </a:r>
          </a:p>
        </p:txBody>
      </p:sp>
      <p:sp>
        <p:nvSpPr>
          <p:cNvPr id="76" name="CasellaDiTesto 6"/>
          <p:cNvSpPr txBox="1"/>
          <p:nvPr/>
        </p:nvSpPr>
        <p:spPr>
          <a:xfrm>
            <a:off x="7194550" y="5621338"/>
            <a:ext cx="285750"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z</a:t>
            </a:r>
          </a:p>
        </p:txBody>
      </p:sp>
    </p:spTree>
    <p:extLst>
      <p:ext uri="{BB962C8B-B14F-4D97-AF65-F5344CB8AC3E}">
        <p14:creationId xmlns:p14="http://schemas.microsoft.com/office/powerpoint/2010/main" val="328518978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eaLnBrk="1" fontAlgn="auto" hangingPunct="1">
              <a:spcAft>
                <a:spcPts val="0"/>
              </a:spcAft>
              <a:defRPr/>
            </a:pPr>
            <a:r>
              <a:rPr lang="en-US" dirty="0"/>
              <a:t>Experimental Evaluation</a:t>
            </a:r>
            <a:br>
              <a:rPr lang="en-US" dirty="0"/>
            </a:br>
            <a:r>
              <a:rPr lang="en-US" dirty="0"/>
              <a:t>Bulk Loading</a:t>
            </a:r>
          </a:p>
        </p:txBody>
      </p:sp>
      <p:sp>
        <p:nvSpPr>
          <p:cNvPr id="21508"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21509"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6966F1-78BD-434D-BF1C-D328B7D5B4F0}"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151557" name="Content Placeholder 2"/>
          <p:cNvSpPr>
            <a:spLocks noGrp="1"/>
          </p:cNvSpPr>
          <p:nvPr>
            <p:ph idx="1"/>
          </p:nvPr>
        </p:nvSpPr>
        <p:spPr>
          <a:xfrm>
            <a:off x="457200" y="5638800"/>
            <a:ext cx="8229600" cy="1143000"/>
          </a:xfrm>
        </p:spPr>
        <p:txBody>
          <a:bodyPr/>
          <a:lstStyle/>
          <a:p>
            <a:pPr eaLnBrk="1" hangingPunct="1"/>
            <a:endParaRPr lang="en-US" altLang="en-US"/>
          </a:p>
        </p:txBody>
      </p:sp>
      <p:graphicFrame>
        <p:nvGraphicFramePr>
          <p:cNvPr id="8" name="Grafico 1"/>
          <p:cNvGraphicFramePr>
            <a:graphicFrameLocks/>
          </p:cNvGraphicFramePr>
          <p:nvPr/>
        </p:nvGraphicFramePr>
        <p:xfrm>
          <a:off x="1524000" y="2286000"/>
          <a:ext cx="5867400" cy="3429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57070857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1"/>
          <p:cNvSpPr>
            <a:spLocks noChangeArrowheads="1"/>
          </p:cNvSpPr>
          <p:nvPr/>
        </p:nvSpPr>
        <p:spPr bwMode="auto">
          <a:xfrm>
            <a:off x="15875" y="338138"/>
            <a:ext cx="9128125" cy="649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eaLnBrk="1" hangingPunct="1"/>
            <a:r>
              <a:rPr lang="en-US" altLang="en-US" sz="1600"/>
              <a:t>GTCAATGGCCAGGATATTAGAACAGTACTCTGTGAACCCTATTTATGGTGGCACCCCTTAGACTAAGATAACACAGGGAGCAAGAGGTTGACAGGAAAGCCAGGGGAGCAGGGAAGCCTCCTGTAAAGAGAGAAGTGCTAAGTCTCCTTTCTAAGGCACATGATGGATTCAAGGGAAAGCCACATTTGACTAAAGCCCAAGGGATTGTTGCTTCTAATCCGATTTCTTGGCAGAAGATATTACAAACTAAGAGTCAGATTAATATGTGGGTGCCAAAATAAATAAACAAATAATTGAATAATCCCTGGAGGTTTAAGTGAGGAGAAACTCCTCCACAGCTTGCTACCGAGGCAGAACCGGTTGAAACTGAAATGCATCCGCCGCCAGAGGATCTGTAAAAGAGAGGTTGTTACGAAACTGGCAACTGCCAACCAAAGTCCACCAATGGACAAGCAAAAAAGAGCACTCATCTCATGCTCCCAAGGATCAACCTTCCCAGAGTTTTCACTTAAGTGGCCACCAAGCCAGTTGTCAATCCAGGGCTTTGGACTGAAATCTAGGGCTTCATCCGCTACCTCAGAGTGTCTTCTATTTCTTCCAGCCAGTGACAAATACAACAAACATCTGAGATGTTTTAGCTATAAATCCTTTACAATTGTTATTTATGTCTTAACTTTTGTTATACCTGGAAAAGTAGGGGAAACAATAAGAACATACTGTCTTGGCCAAGCATCCAAGGTTAAATGAGTTATGGAAATTCATTTGGGAGCCAAGACATTGCACGTGGTTATTTATTAGTCACCCAAGCATGTATTTTGCATGTCCATCAGTTGTTCTTGGCCAAAAGAGCAGAATCAATGAGCCGCTGCAGATGCAGACATAGCAGCCCCTTGCAGGGACAAGTCTGCAAGATGAGCATTGAAGAGGATGCACAAGCCCGGTAGCCCGGGAAATGGCAGGCACTTACAAGAGCCCAGGTTGTTGCCATGTTTGTTTTTGCAACTTGTCTATTTAAAGAGATTTGGGCAATGGCCAGGATATTAGAACAGTACTCTGTGAACCCTATTTATGGTAGCACCCCTTAGACTAAGATAACACAGGGAGCAAGAGGTTGACAGGAAAGCCAGGGGAGCAGGGAAGCCTCCTGTAAAGAGAGAAGTGCTAAGTCTCCTTTCTAAGGCACATGATGGATCAAGGGAAAGTCACATTTGACTAAAGCCCAAGGGATTGTTGCTTCTAATCCGATTCTTGGCAGAAGATATTGCAAACTAAGAGTCAGATTAATATGTGGGTGCCAAAATAAATAAACAAATAATTGAATAATCCCTGGAGGTTTAAGTGAGGAGAAACTCCTCCACACTTGCTACCGAGGCAGAACCGGTTGAAACTGAAATGCACCCGCTGCCAGATTTATTAGTCACCCAAGCATGTATTTTGCATGTCCATCAGTTGTTCTTGGCCAAAAGAACAGAATCAATGAGCCGCTGCAGATGCAGACATAGCAGCCCCTTGCAGGAACAAGTCTGCAAGATGAGCATTGAAGAGGATGCACAAGCCCGGTAGCCCGGGAAATGGCAGGCACTTACAAGAGCCCAGGTTGTTGCCATGTTTGTTTTTGCAACTTGTCTTTTAAACAGATTTGA</a:t>
            </a:r>
          </a:p>
        </p:txBody>
      </p:sp>
      <p:sp>
        <p:nvSpPr>
          <p:cNvPr id="3" name="Slide Number Placeholder 2"/>
          <p:cNvSpPr>
            <a:spLocks noGrp="1"/>
          </p:cNvSpPr>
          <p:nvPr>
            <p:ph type="sldNum" sz="quarter" idx="12"/>
          </p:nvPr>
        </p:nvSpPr>
        <p:spPr/>
        <p:txBody>
          <a:bodyPr/>
          <a:lstStyle/>
          <a:p>
            <a:pPr>
              <a:defRPr/>
            </a:pPr>
            <a:fld id="{4C7FC1B8-D674-42A3-828B-4C958D59560E}" type="slidenum">
              <a:rPr lang="en-US" smtClean="0"/>
              <a:pPr>
                <a:defRPr/>
              </a:pPr>
              <a:t>26</a:t>
            </a:fld>
            <a:endParaRPr lang="en-US"/>
          </a:p>
        </p:txBody>
      </p:sp>
      <p:pic>
        <p:nvPicPr>
          <p:cNvPr id="5" name="Picture 4"/>
          <p:cNvPicPr>
            <a:picLocks noChangeAspect="1"/>
          </p:cNvPicPr>
          <p:nvPr/>
        </p:nvPicPr>
        <p:blipFill rotWithShape="1">
          <a:blip r:embed="rId3">
            <a:biLevel thresh="25000"/>
          </a:blip>
          <a:srcRect b="6290"/>
          <a:stretch/>
        </p:blipFill>
        <p:spPr>
          <a:xfrm>
            <a:off x="12683" y="5764847"/>
            <a:ext cx="2374600" cy="1093153"/>
          </a:xfrm>
          <a:prstGeom prst="rect">
            <a:avLst/>
          </a:prstGeom>
        </p:spPr>
      </p:pic>
      <p:sp>
        <p:nvSpPr>
          <p:cNvPr id="6" name="TextBox 5"/>
          <p:cNvSpPr txBox="1"/>
          <p:nvPr/>
        </p:nvSpPr>
        <p:spPr>
          <a:xfrm>
            <a:off x="508000" y="6350115"/>
            <a:ext cx="1206267" cy="369332"/>
          </a:xfrm>
          <a:prstGeom prst="rect">
            <a:avLst/>
          </a:prstGeom>
          <a:noFill/>
        </p:spPr>
        <p:txBody>
          <a:bodyPr wrap="square" rtlCol="0">
            <a:spAutoFit/>
          </a:bodyPr>
          <a:lstStyle/>
          <a:p>
            <a:r>
              <a:rPr lang="en-US" b="1" i="1" dirty="0">
                <a:latin typeface="Gill Sans"/>
                <a:cs typeface="Gill Sans"/>
              </a:rPr>
              <a:t>Position</a:t>
            </a:r>
          </a:p>
        </p:txBody>
      </p:sp>
      <p:pic>
        <p:nvPicPr>
          <p:cNvPr id="9" name="Picture 2" descr="C:\Users\a\Desktop\dna_both.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43983" y="1146625"/>
            <a:ext cx="5871910" cy="4403933"/>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a:extLst>
              <a:ext uri="{FF2B5EF4-FFF2-40B4-BE49-F238E27FC236}">
                <a16:creationId xmlns:a16="http://schemas.microsoft.com/office/drawing/2014/main" id="{A1B3536E-59FF-4C3E-8AC4-68604ADC3929}"/>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2564936"/>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eaLnBrk="1" fontAlgn="auto" hangingPunct="1">
              <a:spcAft>
                <a:spcPts val="0"/>
              </a:spcAft>
              <a:defRPr/>
            </a:pPr>
            <a:r>
              <a:rPr lang="en-US" dirty="0"/>
              <a:t>Experimental Evaluation</a:t>
            </a:r>
            <a:br>
              <a:rPr lang="en-US" dirty="0"/>
            </a:br>
            <a:r>
              <a:rPr lang="en-US" dirty="0"/>
              <a:t>Bulk Loading</a:t>
            </a:r>
          </a:p>
        </p:txBody>
      </p:sp>
      <p:sp>
        <p:nvSpPr>
          <p:cNvPr id="21508"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21509"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BCADC3B-B7DD-4BE7-9B6B-FC39C508C8FE}"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152581" name="Content Placeholder 2"/>
          <p:cNvSpPr>
            <a:spLocks noGrp="1"/>
          </p:cNvSpPr>
          <p:nvPr>
            <p:ph idx="1"/>
          </p:nvPr>
        </p:nvSpPr>
        <p:spPr>
          <a:xfrm>
            <a:off x="457200" y="5638800"/>
            <a:ext cx="8610600" cy="1143000"/>
          </a:xfrm>
        </p:spPr>
        <p:txBody>
          <a:bodyPr/>
          <a:lstStyle/>
          <a:p>
            <a:pPr eaLnBrk="1" hangingPunct="1"/>
            <a:r>
              <a:rPr lang="en-US" altLang="en-US" i="1"/>
              <a:t>i</a:t>
            </a:r>
            <a:r>
              <a:rPr lang="en-US" altLang="en-US"/>
              <a:t>SAX 2.0 Clustered needs </a:t>
            </a:r>
            <a:r>
              <a:rPr lang="en-US" altLang="en-US">
                <a:solidFill>
                  <a:srgbClr val="C00000"/>
                </a:solidFill>
              </a:rPr>
              <a:t>30% less time </a:t>
            </a:r>
            <a:r>
              <a:rPr lang="en-US" altLang="en-US"/>
              <a:t>than </a:t>
            </a:r>
            <a:r>
              <a:rPr lang="en-US" altLang="en-US" i="1"/>
              <a:t>i</a:t>
            </a:r>
            <a:r>
              <a:rPr lang="en-US" altLang="en-US"/>
              <a:t>SAX 2.0</a:t>
            </a:r>
          </a:p>
          <a:p>
            <a:pPr eaLnBrk="1" hangingPunct="1"/>
            <a:endParaRPr lang="en-US" altLang="en-US"/>
          </a:p>
        </p:txBody>
      </p:sp>
      <p:graphicFrame>
        <p:nvGraphicFramePr>
          <p:cNvPr id="8" name="Grafico 1"/>
          <p:cNvGraphicFramePr>
            <a:graphicFrameLocks/>
          </p:cNvGraphicFramePr>
          <p:nvPr/>
        </p:nvGraphicFramePr>
        <p:xfrm>
          <a:off x="1524000" y="2286000"/>
          <a:ext cx="5867400" cy="3429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452999628"/>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eaLnBrk="1" fontAlgn="auto" hangingPunct="1">
              <a:spcAft>
                <a:spcPts val="0"/>
              </a:spcAft>
              <a:defRPr/>
            </a:pPr>
            <a:r>
              <a:rPr lang="en-US" dirty="0"/>
              <a:t>Experimental Evaluation</a:t>
            </a:r>
            <a:br>
              <a:rPr lang="en-US" dirty="0"/>
            </a:br>
            <a:r>
              <a:rPr lang="en-US" dirty="0"/>
              <a:t>Bulk Loading</a:t>
            </a:r>
          </a:p>
        </p:txBody>
      </p:sp>
      <p:sp>
        <p:nvSpPr>
          <p:cNvPr id="21508"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21509"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9CF841-4F11-43DA-9A35-D8D03FE6C53C}"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153605" name="Content Placeholder 2"/>
          <p:cNvSpPr>
            <a:spLocks noGrp="1"/>
          </p:cNvSpPr>
          <p:nvPr>
            <p:ph idx="1"/>
          </p:nvPr>
        </p:nvSpPr>
        <p:spPr>
          <a:xfrm>
            <a:off x="457200" y="5638800"/>
            <a:ext cx="8229600" cy="1143000"/>
          </a:xfrm>
        </p:spPr>
        <p:txBody>
          <a:bodyPr/>
          <a:lstStyle/>
          <a:p>
            <a:pPr eaLnBrk="1" hangingPunct="1"/>
            <a:r>
              <a:rPr lang="en-US" altLang="en-US" i="1"/>
              <a:t>i</a:t>
            </a:r>
            <a:r>
              <a:rPr lang="en-US" altLang="en-US"/>
              <a:t>SAX 2.0 Clustered needs </a:t>
            </a:r>
            <a:r>
              <a:rPr lang="en-US" altLang="en-US">
                <a:solidFill>
                  <a:srgbClr val="C00000"/>
                </a:solidFill>
              </a:rPr>
              <a:t>30% less time </a:t>
            </a:r>
            <a:r>
              <a:rPr lang="en-US" altLang="en-US"/>
              <a:t>than </a:t>
            </a:r>
            <a:r>
              <a:rPr lang="en-US" altLang="en-US" i="1"/>
              <a:t>i</a:t>
            </a:r>
            <a:r>
              <a:rPr lang="en-US" altLang="en-US"/>
              <a:t>SAX 2.0</a:t>
            </a:r>
          </a:p>
          <a:p>
            <a:pPr eaLnBrk="1" hangingPunct="1"/>
            <a:r>
              <a:rPr lang="en-US" altLang="en-US" i="1"/>
              <a:t>i</a:t>
            </a:r>
            <a:r>
              <a:rPr lang="en-US" altLang="en-US"/>
              <a:t>SAX2+ needs </a:t>
            </a:r>
            <a:r>
              <a:rPr lang="en-US" altLang="en-US">
                <a:solidFill>
                  <a:srgbClr val="C00000"/>
                </a:solidFill>
              </a:rPr>
              <a:t>40% less time </a:t>
            </a:r>
            <a:r>
              <a:rPr lang="en-US" altLang="en-US"/>
              <a:t>than </a:t>
            </a:r>
            <a:r>
              <a:rPr lang="en-US" altLang="en-US" i="1"/>
              <a:t>i</a:t>
            </a:r>
            <a:r>
              <a:rPr lang="en-US" altLang="en-US"/>
              <a:t>SAX 2.0</a:t>
            </a:r>
          </a:p>
        </p:txBody>
      </p:sp>
      <p:graphicFrame>
        <p:nvGraphicFramePr>
          <p:cNvPr id="8" name="Grafico 1"/>
          <p:cNvGraphicFramePr>
            <a:graphicFrameLocks/>
          </p:cNvGraphicFramePr>
          <p:nvPr/>
        </p:nvGraphicFramePr>
        <p:xfrm>
          <a:off x="1524000" y="2286000"/>
          <a:ext cx="5867400" cy="3429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71979026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eaLnBrk="1" fontAlgn="auto" hangingPunct="1">
              <a:spcAft>
                <a:spcPts val="0"/>
              </a:spcAft>
              <a:defRPr/>
            </a:pPr>
            <a:r>
              <a:rPr lang="en-US" dirty="0"/>
              <a:t>Experimental Evaluation</a:t>
            </a:r>
            <a:br>
              <a:rPr lang="en-US" dirty="0"/>
            </a:br>
            <a:r>
              <a:rPr lang="en-US" dirty="0"/>
              <a:t>Bulk Loading</a:t>
            </a:r>
          </a:p>
        </p:txBody>
      </p:sp>
      <p:sp>
        <p:nvSpPr>
          <p:cNvPr id="21508"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438086"/>
                </a:solidFill>
                <a:effectLst/>
                <a:uLnTx/>
                <a:uFillTx/>
                <a:latin typeface="Georgia" pitchFamily="18" charset="0"/>
                <a:ea typeface="+mn-ea"/>
                <a:cs typeface="+mn-cs"/>
              </a:rPr>
              <a:t>Echihabi, Zoumpatianos, Palpanas - ISCC 2020</a:t>
            </a:r>
          </a:p>
        </p:txBody>
      </p:sp>
      <p:sp>
        <p:nvSpPr>
          <p:cNvPr id="21509"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8D0BE7-24B0-4C08-8768-2F1E1B6ECED0}"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154629" name="Content Placeholder 2"/>
          <p:cNvSpPr>
            <a:spLocks noGrp="1"/>
          </p:cNvSpPr>
          <p:nvPr>
            <p:ph idx="1"/>
          </p:nvPr>
        </p:nvSpPr>
        <p:spPr>
          <a:xfrm>
            <a:off x="457200" y="5638800"/>
            <a:ext cx="8610600" cy="1143000"/>
          </a:xfrm>
        </p:spPr>
        <p:txBody>
          <a:bodyPr/>
          <a:lstStyle/>
          <a:p>
            <a:pPr eaLnBrk="1" hangingPunct="1"/>
            <a:r>
              <a:rPr lang="en-US" altLang="en-US" dirty="0">
                <a:solidFill>
                  <a:srgbClr val="C00000"/>
                </a:solidFill>
              </a:rPr>
              <a:t>1 Billion</a:t>
            </a:r>
            <a:r>
              <a:rPr lang="en-US" altLang="en-US" dirty="0"/>
              <a:t> data series indexed in </a:t>
            </a:r>
            <a:r>
              <a:rPr lang="en-US" altLang="en-US" dirty="0">
                <a:solidFill>
                  <a:srgbClr val="C00000"/>
                </a:solidFill>
              </a:rPr>
              <a:t>10 days</a:t>
            </a:r>
            <a:r>
              <a:rPr lang="en-US" altLang="en-US" dirty="0"/>
              <a:t>:</a:t>
            </a:r>
            <a:r>
              <a:rPr lang="en-US" altLang="en-US" dirty="0">
                <a:solidFill>
                  <a:srgbClr val="C00000"/>
                </a:solidFill>
              </a:rPr>
              <a:t> 82% less time </a:t>
            </a:r>
            <a:r>
              <a:rPr lang="en-US" altLang="en-US" dirty="0"/>
              <a:t>than </a:t>
            </a:r>
            <a:r>
              <a:rPr lang="en-US" altLang="en-US" i="1" dirty="0" err="1"/>
              <a:t>i</a:t>
            </a:r>
            <a:r>
              <a:rPr lang="en-US" altLang="en-US" dirty="0" err="1"/>
              <a:t>SAX</a:t>
            </a:r>
            <a:endParaRPr lang="en-US" altLang="en-US" dirty="0"/>
          </a:p>
          <a:p>
            <a:pPr eaLnBrk="1" hangingPunct="1"/>
            <a:r>
              <a:rPr lang="en-US" altLang="en-US" dirty="0"/>
              <a:t>indexing time per data series: </a:t>
            </a:r>
            <a:r>
              <a:rPr lang="en-US" altLang="en-US" dirty="0">
                <a:solidFill>
                  <a:srgbClr val="C00000"/>
                </a:solidFill>
              </a:rPr>
              <a:t>0.8 milliseconds</a:t>
            </a:r>
            <a:endParaRPr lang="en-US" altLang="en-US" dirty="0"/>
          </a:p>
        </p:txBody>
      </p:sp>
      <p:graphicFrame>
        <p:nvGraphicFramePr>
          <p:cNvPr id="8" name="Grafico 1"/>
          <p:cNvGraphicFramePr>
            <a:graphicFrameLocks/>
          </p:cNvGraphicFramePr>
          <p:nvPr/>
        </p:nvGraphicFramePr>
        <p:xfrm>
          <a:off x="1524000" y="2286000"/>
          <a:ext cx="5867400" cy="3429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609562949"/>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itle 1"/>
          <p:cNvSpPr>
            <a:spLocks noGrp="1"/>
          </p:cNvSpPr>
          <p:nvPr>
            <p:ph type="title"/>
          </p:nvPr>
        </p:nvSpPr>
        <p:spPr/>
        <p:txBody>
          <a:bodyPr>
            <a:normAutofit fontScale="90000"/>
          </a:bodyPr>
          <a:lstStyle/>
          <a:p>
            <a:r>
              <a:rPr lang="en-US" altLang="en-US" dirty="0"/>
              <a:t>Adaptive Data Series Index:</a:t>
            </a:r>
            <a:br>
              <a:rPr lang="en-US" altLang="en-US" dirty="0"/>
            </a:br>
            <a:r>
              <a:rPr lang="en-US" altLang="en-US" dirty="0"/>
              <a:t>ADS+</a:t>
            </a:r>
            <a:endParaRPr lang="en-US" altLang="en-US" i="1" dirty="0"/>
          </a:p>
        </p:txBody>
      </p:sp>
      <p:sp>
        <p:nvSpPr>
          <p:cNvPr id="61443" name="Content Placeholder 2"/>
          <p:cNvSpPr>
            <a:spLocks noGrp="1"/>
          </p:cNvSpPr>
          <p:nvPr>
            <p:ph idx="1"/>
          </p:nvPr>
        </p:nvSpPr>
        <p:spPr>
          <a:xfrm>
            <a:off x="457200" y="2249424"/>
            <a:ext cx="8492490" cy="4325112"/>
          </a:xfrm>
        </p:spPr>
        <p:txBody>
          <a:bodyPr>
            <a:normAutofit/>
          </a:bodyPr>
          <a:lstStyle/>
          <a:p>
            <a:pPr eaLnBrk="1" hangingPunct="1"/>
            <a:endParaRPr lang="en-US" altLang="en-US" sz="2400" dirty="0"/>
          </a:p>
          <a:p>
            <a:endParaRPr lang="en-US" altLang="en-US" sz="2400" dirty="0">
              <a:solidFill>
                <a:srgbClr val="C00000"/>
              </a:solidFill>
            </a:endParaRPr>
          </a:p>
          <a:p>
            <a:r>
              <a:rPr lang="en-US" altLang="en-US" sz="2400" dirty="0">
                <a:solidFill>
                  <a:srgbClr val="C00000"/>
                </a:solidFill>
              </a:rPr>
              <a:t>novel paradigm </a:t>
            </a:r>
            <a:r>
              <a:rPr lang="en-US" altLang="en-US" sz="2400" dirty="0"/>
              <a:t>for building a data series index</a:t>
            </a:r>
          </a:p>
          <a:p>
            <a:pPr lvl="1" eaLnBrk="1" hangingPunct="1"/>
            <a:r>
              <a:rPr lang="en-US" altLang="en-US" sz="2200" dirty="0"/>
              <a:t>do not build entire index and then answer queries</a:t>
            </a:r>
          </a:p>
          <a:p>
            <a:pPr lvl="1" eaLnBrk="1" hangingPunct="1"/>
            <a:r>
              <a:rPr lang="en-US" altLang="en-US" sz="2200" dirty="0"/>
              <a:t>start answering queries by building the part of the index needed by those queries</a:t>
            </a:r>
          </a:p>
          <a:p>
            <a:endParaRPr lang="en-US" altLang="en-US" sz="2400" dirty="0"/>
          </a:p>
          <a:p>
            <a:r>
              <a:rPr lang="en-US" altLang="en-US" sz="2400" dirty="0"/>
              <a:t>still guarantee </a:t>
            </a:r>
            <a:r>
              <a:rPr lang="en-US" altLang="en-US" sz="2400" dirty="0">
                <a:solidFill>
                  <a:srgbClr val="C00000"/>
                </a:solidFill>
              </a:rPr>
              <a:t>correct answers</a:t>
            </a:r>
          </a:p>
          <a:p>
            <a:pPr eaLnBrk="1" hangingPunct="1"/>
            <a:endParaRPr lang="en-US" altLang="en-US" sz="2400" dirty="0"/>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F5C5CB4-F894-44B1-82D0-D5CBCDCAD71E}"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2" name="Footer Placeholder 1">
            <a:extLst>
              <a:ext uri="{FF2B5EF4-FFF2-40B4-BE49-F238E27FC236}">
                <a16:creationId xmlns:a16="http://schemas.microsoft.com/office/drawing/2014/main" id="{B0F18017-A2B8-447C-88E9-2B1DA7F48F75}"/>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975882488"/>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Title 1"/>
          <p:cNvSpPr>
            <a:spLocks noGrp="1"/>
          </p:cNvSpPr>
          <p:nvPr>
            <p:ph type="title"/>
          </p:nvPr>
        </p:nvSpPr>
        <p:spPr/>
        <p:txBody>
          <a:bodyPr>
            <a:normAutofit fontScale="90000"/>
          </a:bodyPr>
          <a:lstStyle/>
          <a:p>
            <a:r>
              <a:rPr lang="en-US" altLang="en-US" dirty="0"/>
              <a:t>Adaptive Data Series Index:</a:t>
            </a:r>
            <a:br>
              <a:rPr lang="en-US" altLang="en-US" dirty="0"/>
            </a:br>
            <a:r>
              <a:rPr lang="en-US" altLang="en-US" dirty="0"/>
              <a:t>ADS+</a:t>
            </a:r>
          </a:p>
        </p:txBody>
      </p:sp>
      <p:sp>
        <p:nvSpPr>
          <p:cNvPr id="3" name="Content Placeholder 2"/>
          <p:cNvSpPr>
            <a:spLocks noGrp="1"/>
          </p:cNvSpPr>
          <p:nvPr>
            <p:ph idx="1"/>
          </p:nvPr>
        </p:nvSpPr>
        <p:spPr>
          <a:xfrm>
            <a:off x="457200" y="2500884"/>
            <a:ext cx="8229600" cy="4325112"/>
          </a:xfrm>
        </p:spPr>
        <p:txBody>
          <a:bodyPr>
            <a:normAutofit lnSpcReduction="10000"/>
          </a:bodyPr>
          <a:lstStyle/>
          <a:p>
            <a:pPr>
              <a:buFont typeface="Georgia" charset="0"/>
              <a:buChar char="•"/>
              <a:defRPr/>
            </a:pPr>
            <a:r>
              <a:rPr lang="en-US" sz="2400" dirty="0">
                <a:ea typeface="ＭＳ Ｐゴシック" charset="0"/>
              </a:rPr>
              <a:t>intuition for proposed solution</a:t>
            </a:r>
          </a:p>
          <a:p>
            <a:pPr>
              <a:buFont typeface="Georgia" charset="0"/>
              <a:buChar char="•"/>
              <a:defRPr/>
            </a:pPr>
            <a:endParaRPr lang="en-US" sz="2400" dirty="0">
              <a:ea typeface="ＭＳ Ｐゴシック" charset="0"/>
            </a:endParaRPr>
          </a:p>
          <a:p>
            <a:pPr lvl="1">
              <a:buFont typeface="Georgia" charset="0"/>
              <a:buChar char="▫"/>
              <a:defRPr/>
            </a:pPr>
            <a:r>
              <a:rPr lang="en-US" sz="2200" dirty="0">
                <a:ea typeface="ＭＳ Ｐゴシック" charset="0"/>
              </a:rPr>
              <a:t>build the </a:t>
            </a:r>
            <a:r>
              <a:rPr lang="en-US" sz="2200" dirty="0" err="1">
                <a:ea typeface="ＭＳ Ｐゴシック" charset="0"/>
              </a:rPr>
              <a:t>iSAX</a:t>
            </a:r>
            <a:r>
              <a:rPr lang="en-US" sz="2200" dirty="0">
                <a:ea typeface="ＭＳ Ｐゴシック" charset="0"/>
              </a:rPr>
              <a:t> index using the </a:t>
            </a:r>
            <a:r>
              <a:rPr lang="en-US" sz="2200" dirty="0" err="1">
                <a:ea typeface="ＭＳ Ｐゴシック" charset="0"/>
              </a:rPr>
              <a:t>iSAX</a:t>
            </a:r>
            <a:r>
              <a:rPr lang="en-US" sz="2200" dirty="0">
                <a:ea typeface="ＭＳ Ｐゴシック" charset="0"/>
              </a:rPr>
              <a:t> representations</a:t>
            </a:r>
          </a:p>
          <a:p>
            <a:pPr lvl="2">
              <a:buFont typeface="Georgia" charset="0"/>
              <a:buChar char="▫"/>
              <a:defRPr/>
            </a:pPr>
            <a:r>
              <a:rPr lang="en-US" sz="2000" dirty="0">
                <a:ea typeface="ＭＳ Ｐゴシック" charset="0"/>
              </a:rPr>
              <a:t>just like iSAX2+</a:t>
            </a:r>
          </a:p>
          <a:p>
            <a:pPr lvl="1">
              <a:buFont typeface="Georgia" charset="0"/>
              <a:buChar char="▫"/>
              <a:defRPr/>
            </a:pPr>
            <a:r>
              <a:rPr lang="en-US" sz="2200" dirty="0">
                <a:ea typeface="ＭＳ Ｐゴシック" charset="0"/>
              </a:rPr>
              <a:t>but start with a large leaf size</a:t>
            </a:r>
          </a:p>
          <a:p>
            <a:pPr lvl="3">
              <a:buFont typeface="Georgia" charset="0"/>
              <a:buChar char="▫"/>
              <a:defRPr/>
            </a:pPr>
            <a:r>
              <a:rPr lang="en-US" sz="2000" dirty="0">
                <a:ea typeface="ＭＳ Ｐゴシック" charset="0"/>
              </a:rPr>
              <a:t>minimize initial cost</a:t>
            </a:r>
          </a:p>
          <a:p>
            <a:pPr lvl="1">
              <a:buFont typeface="Georgia" charset="0"/>
              <a:buChar char="▫"/>
              <a:defRPr/>
            </a:pPr>
            <a:endParaRPr lang="en-US" sz="2400" dirty="0">
              <a:ea typeface="ＭＳ Ｐゴシック" charset="0"/>
            </a:endParaRPr>
          </a:p>
          <a:p>
            <a:pPr lvl="1">
              <a:buFont typeface="Georgia" charset="0"/>
              <a:buChar char="▫"/>
              <a:defRPr/>
            </a:pPr>
            <a:r>
              <a:rPr lang="en-US" sz="2200" dirty="0">
                <a:ea typeface="ＭＳ Ｐゴシック" charset="0"/>
              </a:rPr>
              <a:t>postpone leaf materialization to query time</a:t>
            </a:r>
          </a:p>
          <a:p>
            <a:pPr lvl="2">
              <a:buFont typeface="Georgia" charset="0"/>
              <a:buChar char="▫"/>
              <a:defRPr/>
            </a:pPr>
            <a:r>
              <a:rPr lang="en-US" sz="2000" dirty="0">
                <a:ea typeface="ＭＳ Ｐゴシック" charset="0"/>
              </a:rPr>
              <a:t>only materialize (at query time) leaves needed by queries</a:t>
            </a:r>
          </a:p>
          <a:p>
            <a:pPr lvl="1">
              <a:buFont typeface="Georgia" charset="0"/>
              <a:buChar char="▫"/>
              <a:defRPr/>
            </a:pPr>
            <a:r>
              <a:rPr lang="en-US" sz="2200" dirty="0">
                <a:ea typeface="ＭＳ Ｐゴシック" charset="0"/>
              </a:rPr>
              <a:t>parts that are queried more are refined more</a:t>
            </a:r>
          </a:p>
          <a:p>
            <a:pPr lvl="2">
              <a:buFont typeface="Georgia" charset="0"/>
              <a:buChar char="▫"/>
              <a:defRPr/>
            </a:pPr>
            <a:r>
              <a:rPr lang="en-US" sz="2000" dirty="0">
                <a:ea typeface="ＭＳ Ｐゴシック" charset="0"/>
              </a:rPr>
              <a:t>use smaller leaf sizes (reduced leaf materialization and query answering costs)</a:t>
            </a:r>
          </a:p>
        </p:txBody>
      </p:sp>
      <p:sp>
        <p:nvSpPr>
          <p:cNvPr id="183301" name="Slide Number Placeholder 4"/>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327F03-AFA5-4EF0-9336-3677707CA532}"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Arial" charset="0"/>
            </a:endParaRPr>
          </a:p>
        </p:txBody>
      </p:sp>
      <p:sp>
        <p:nvSpPr>
          <p:cNvPr id="11" name="Rectangle 10"/>
          <p:cNvSpPr/>
          <p:nvPr/>
        </p:nvSpPr>
        <p:spPr>
          <a:xfrm>
            <a:off x="7376347" y="1081427"/>
            <a:ext cx="1600758" cy="1511296"/>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2" name="Rectangle 11"/>
          <p:cNvSpPr/>
          <p:nvPr/>
        </p:nvSpPr>
        <p:spPr>
          <a:xfrm>
            <a:off x="7380405" y="752350"/>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3" name="Rounded Rectangle 12"/>
          <p:cNvSpPr/>
          <p:nvPr/>
        </p:nvSpPr>
        <p:spPr>
          <a:xfrm>
            <a:off x="7582512" y="121232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SIGMOD‘14</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4" name="Rounded Rectangle 13"/>
          <p:cNvSpPr/>
          <p:nvPr/>
        </p:nvSpPr>
        <p:spPr>
          <a:xfrm>
            <a:off x="7582512" y="166565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PVLDB‘15</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5" name="Rounded Rectangle 14"/>
          <p:cNvSpPr/>
          <p:nvPr/>
        </p:nvSpPr>
        <p:spPr>
          <a:xfrm>
            <a:off x="7584437" y="2119006"/>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VLDBJ‘16</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 name="Footer Placeholder 1">
            <a:extLst>
              <a:ext uri="{FF2B5EF4-FFF2-40B4-BE49-F238E27FC236}">
                <a16:creationId xmlns:a16="http://schemas.microsoft.com/office/drawing/2014/main" id="{4FB2C406-7B4E-4342-92B5-94EF1446D4C4}"/>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4063127923"/>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4" name="Slide Number Placeholder 4"/>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811219-8032-4B9D-AAC6-CB3ADA435EB8}"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Arial" charset="0"/>
            </a:endParaRPr>
          </a:p>
        </p:txBody>
      </p:sp>
      <p:cxnSp>
        <p:nvCxnSpPr>
          <p:cNvPr id="199685" name="Connettore 1 3"/>
          <p:cNvCxnSpPr>
            <a:cxnSpLocks noChangeShapeType="1"/>
          </p:cNvCxnSpPr>
          <p:nvPr/>
        </p:nvCxnSpPr>
        <p:spPr bwMode="auto">
          <a:xfrm>
            <a:off x="357189" y="4979989"/>
            <a:ext cx="8535987" cy="1587"/>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cxnSp>
      <p:cxnSp>
        <p:nvCxnSpPr>
          <p:cNvPr id="199686" name="Connettore 1 70"/>
          <p:cNvCxnSpPr>
            <a:cxnSpLocks noChangeShapeType="1"/>
            <a:stCxn id="189" idx="4"/>
            <a:endCxn id="178" idx="0"/>
          </p:cNvCxnSpPr>
          <p:nvPr/>
        </p:nvCxnSpPr>
        <p:spPr bwMode="auto">
          <a:xfrm>
            <a:off x="5317332" y="2883537"/>
            <a:ext cx="0" cy="219646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178" name="Angolo ripiegato 91"/>
          <p:cNvSpPr/>
          <p:nvPr/>
        </p:nvSpPr>
        <p:spPr>
          <a:xfrm>
            <a:off x="4710115" y="5080001"/>
            <a:ext cx="1214437" cy="571500"/>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79" name="Rettangolo arrotondato 34"/>
          <p:cNvSpPr/>
          <p:nvPr/>
        </p:nvSpPr>
        <p:spPr>
          <a:xfrm>
            <a:off x="357189" y="3562351"/>
            <a:ext cx="8535987" cy="1008063"/>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180" name="CasellaDiTesto 15"/>
          <p:cNvSpPr txBox="1"/>
          <p:nvPr/>
        </p:nvSpPr>
        <p:spPr>
          <a:xfrm>
            <a:off x="456828" y="1608225"/>
            <a:ext cx="662361" cy="40011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FBL</a:t>
            </a:r>
          </a:p>
        </p:txBody>
      </p:sp>
      <p:sp>
        <p:nvSpPr>
          <p:cNvPr id="181" name="CasellaDiTesto 15"/>
          <p:cNvSpPr txBox="1"/>
          <p:nvPr/>
        </p:nvSpPr>
        <p:spPr>
          <a:xfrm>
            <a:off x="386962" y="3628795"/>
            <a:ext cx="663963" cy="400110"/>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LBL</a:t>
            </a:r>
          </a:p>
        </p:txBody>
      </p:sp>
      <p:sp>
        <p:nvSpPr>
          <p:cNvPr id="182" name="Ovale 36"/>
          <p:cNvSpPr/>
          <p:nvPr/>
        </p:nvSpPr>
        <p:spPr>
          <a:xfrm>
            <a:off x="5710238" y="765810"/>
            <a:ext cx="571500"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R</a:t>
            </a:r>
          </a:p>
        </p:txBody>
      </p:sp>
      <p:cxnSp>
        <p:nvCxnSpPr>
          <p:cNvPr id="199692" name="Connettore 1 40"/>
          <p:cNvCxnSpPr>
            <a:cxnSpLocks noChangeShapeType="1"/>
            <a:stCxn id="182" idx="4"/>
            <a:endCxn id="204" idx="0"/>
          </p:cNvCxnSpPr>
          <p:nvPr/>
        </p:nvCxnSpPr>
        <p:spPr bwMode="auto">
          <a:xfrm>
            <a:off x="5995988" y="1337311"/>
            <a:ext cx="766762" cy="955675"/>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cxnSp>
      <p:cxnSp>
        <p:nvCxnSpPr>
          <p:cNvPr id="199693" name="Connettore 1 43"/>
          <p:cNvCxnSpPr>
            <a:cxnSpLocks noChangeShapeType="1"/>
            <a:stCxn id="182" idx="4"/>
            <a:endCxn id="189" idx="0"/>
          </p:cNvCxnSpPr>
          <p:nvPr/>
        </p:nvCxnSpPr>
        <p:spPr bwMode="auto">
          <a:xfrm flipH="1">
            <a:off x="5318127" y="1337311"/>
            <a:ext cx="677863" cy="974725"/>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cxnSp>
      <p:sp>
        <p:nvSpPr>
          <p:cNvPr id="189" name="Ovale 48"/>
          <p:cNvSpPr/>
          <p:nvPr/>
        </p:nvSpPr>
        <p:spPr>
          <a:xfrm>
            <a:off x="4995865" y="2312035"/>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L1</a:t>
            </a:r>
          </a:p>
        </p:txBody>
      </p:sp>
      <p:sp>
        <p:nvSpPr>
          <p:cNvPr id="191" name="Rettangolo arrotondato 51"/>
          <p:cNvSpPr/>
          <p:nvPr/>
        </p:nvSpPr>
        <p:spPr>
          <a:xfrm>
            <a:off x="429520" y="1472565"/>
            <a:ext cx="8319193" cy="676275"/>
          </a:xfrm>
          <a:prstGeom prst="roundRect">
            <a:avLst/>
          </a:prstGeom>
          <a:noFill/>
          <a:ln w="12700" cap="flat" cmpd="sng" algn="ctr">
            <a:solidFill>
              <a:sysClr val="windowText" lastClr="000000"/>
            </a:solidFill>
            <a:prstDash val="sysDot"/>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202" name="CasellaDiTesto 5"/>
          <p:cNvSpPr txBox="1"/>
          <p:nvPr/>
        </p:nvSpPr>
        <p:spPr>
          <a:xfrm>
            <a:off x="285750" y="4572000"/>
            <a:ext cx="1776448" cy="40011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main memory</a:t>
            </a:r>
          </a:p>
        </p:txBody>
      </p:sp>
      <p:sp>
        <p:nvSpPr>
          <p:cNvPr id="203" name="CasellaDiTesto 6"/>
          <p:cNvSpPr txBox="1"/>
          <p:nvPr/>
        </p:nvSpPr>
        <p:spPr>
          <a:xfrm>
            <a:off x="285750" y="4981575"/>
            <a:ext cx="655949" cy="40011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Georgia" pitchFamily="18" charset="0"/>
                <a:ea typeface="+mn-ea"/>
                <a:cs typeface="Arial" charset="0"/>
              </a:rPr>
              <a:t>disk</a:t>
            </a:r>
          </a:p>
        </p:txBody>
      </p:sp>
      <p:sp>
        <p:nvSpPr>
          <p:cNvPr id="204" name="Ovale 50"/>
          <p:cNvSpPr/>
          <p:nvPr/>
        </p:nvSpPr>
        <p:spPr>
          <a:xfrm>
            <a:off x="6440490" y="2292986"/>
            <a:ext cx="642937" cy="571500"/>
          </a:xfrm>
          <a:prstGeom prst="ellipse">
            <a:avLst/>
          </a:prstGeom>
          <a:noFill/>
          <a:ln w="254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I2</a:t>
            </a:r>
          </a:p>
        </p:txBody>
      </p:sp>
      <p:sp>
        <p:nvSpPr>
          <p:cNvPr id="205" name="Ovale 56"/>
          <p:cNvSpPr/>
          <p:nvPr/>
        </p:nvSpPr>
        <p:spPr>
          <a:xfrm>
            <a:off x="7148515" y="2775586"/>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L6</a:t>
            </a:r>
          </a:p>
        </p:txBody>
      </p:sp>
      <p:sp>
        <p:nvSpPr>
          <p:cNvPr id="206" name="Ovale 57"/>
          <p:cNvSpPr/>
          <p:nvPr/>
        </p:nvSpPr>
        <p:spPr>
          <a:xfrm>
            <a:off x="5713415" y="2775586"/>
            <a:ext cx="642937" cy="571500"/>
          </a:xfrm>
          <a:prstGeom prst="ellipse">
            <a:avLst/>
          </a:prstGeom>
          <a:noFill/>
          <a:ln w="38100" cap="flat" cmpd="dbl"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sysClr val="windowText" lastClr="000000"/>
                </a:solidFill>
                <a:effectLst/>
                <a:uLnTx/>
                <a:uFillTx/>
                <a:latin typeface="Calibri"/>
                <a:ea typeface="+mn-ea"/>
                <a:cs typeface="Arial" charset="0"/>
              </a:rPr>
              <a:t>L5</a:t>
            </a:r>
          </a:p>
        </p:txBody>
      </p:sp>
      <p:cxnSp>
        <p:nvCxnSpPr>
          <p:cNvPr id="199701" name="Connettore 1 58"/>
          <p:cNvCxnSpPr>
            <a:cxnSpLocks noChangeShapeType="1"/>
            <a:stCxn id="206" idx="7"/>
            <a:endCxn id="204" idx="2"/>
          </p:cNvCxnSpPr>
          <p:nvPr/>
        </p:nvCxnSpPr>
        <p:spPr bwMode="auto">
          <a:xfrm flipV="1">
            <a:off x="6261100" y="2578735"/>
            <a:ext cx="179388" cy="2809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cxnSp>
      <p:cxnSp>
        <p:nvCxnSpPr>
          <p:cNvPr id="199702" name="Connettore 1 59"/>
          <p:cNvCxnSpPr>
            <a:cxnSpLocks noChangeShapeType="1"/>
            <a:stCxn id="204" idx="6"/>
            <a:endCxn id="205" idx="1"/>
          </p:cNvCxnSpPr>
          <p:nvPr/>
        </p:nvCxnSpPr>
        <p:spPr bwMode="auto">
          <a:xfrm>
            <a:off x="7083425" y="2578735"/>
            <a:ext cx="158750" cy="280988"/>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cxnSp>
      <p:sp>
        <p:nvSpPr>
          <p:cNvPr id="112" name="Angolo ripiegato 91"/>
          <p:cNvSpPr/>
          <p:nvPr/>
        </p:nvSpPr>
        <p:spPr>
          <a:xfrm>
            <a:off x="1157288" y="5095241"/>
            <a:ext cx="1441450" cy="1682751"/>
          </a:xfrm>
          <a:prstGeom prst="foldedCorner">
            <a:avLst/>
          </a:prstGeom>
          <a:noFill/>
          <a:ln w="12700" cap="flat" cmpd="sng" algn="ctr">
            <a:solidFill>
              <a:schemeClr val="tx1"/>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dirty="0">
              <a:ln>
                <a:noFill/>
              </a:ln>
              <a:solidFill>
                <a:prstClr val="black"/>
              </a:solidFill>
              <a:effectLst/>
              <a:uLnTx/>
              <a:uFillTx/>
              <a:latin typeface="Calibri"/>
              <a:ea typeface="+mn-ea"/>
              <a:cs typeface="Arial"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dirty="0">
              <a:ln>
                <a:noFill/>
              </a:ln>
              <a:solidFill>
                <a:prstClr val="black"/>
              </a:solidFill>
              <a:effectLst/>
              <a:uLnTx/>
              <a:uFillTx/>
              <a:latin typeface="Calibri"/>
              <a:ea typeface="+mn-ea"/>
              <a:cs typeface="Arial"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dirty="0">
              <a:ln>
                <a:noFill/>
              </a:ln>
              <a:solidFill>
                <a:prstClr val="black"/>
              </a:solidFill>
              <a:effectLst/>
              <a:uLnTx/>
              <a:uFillTx/>
              <a:latin typeface="Calibri"/>
              <a:ea typeface="+mn-ea"/>
              <a:cs typeface="Arial"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dirty="0">
              <a:ln>
                <a:noFill/>
              </a:ln>
              <a:solidFill>
                <a:prstClr val="black"/>
              </a:solidFill>
              <a:effectLst/>
              <a:uLnTx/>
              <a:uFillTx/>
              <a:latin typeface="Calibri"/>
              <a:ea typeface="+mn-ea"/>
              <a:cs typeface="Arial"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dirty="0">
              <a:ln>
                <a:noFill/>
              </a:ln>
              <a:solidFill>
                <a:prstClr val="black"/>
              </a:solidFill>
              <a:effectLst/>
              <a:uLnTx/>
              <a:uFillTx/>
              <a:latin typeface="Calibri"/>
              <a:ea typeface="+mn-ea"/>
              <a:cs typeface="Arial"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800" b="0" i="0" u="none" strike="noStrike" kern="0" cap="none" spc="0" normalizeH="0" baseline="0" noProof="0" dirty="0">
                <a:ln>
                  <a:noFill/>
                </a:ln>
                <a:solidFill>
                  <a:prstClr val="black"/>
                </a:solidFill>
                <a:effectLst/>
                <a:uLnTx/>
                <a:uFillTx/>
                <a:latin typeface="Calibri"/>
                <a:ea typeface="+mn-ea"/>
                <a:cs typeface="Arial" charset="0"/>
              </a:rPr>
              <a:t>RAW FILE</a:t>
            </a:r>
          </a:p>
        </p:txBody>
      </p:sp>
      <p:sp>
        <p:nvSpPr>
          <p:cNvPr id="113" name="Figura a mano libera 10"/>
          <p:cNvSpPr/>
          <p:nvPr/>
        </p:nvSpPr>
        <p:spPr>
          <a:xfrm>
            <a:off x="1308100" y="5549265"/>
            <a:ext cx="884238"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14" name="Figura a mano libera 19"/>
          <p:cNvSpPr/>
          <p:nvPr/>
        </p:nvSpPr>
        <p:spPr>
          <a:xfrm>
            <a:off x="1308102" y="5246053"/>
            <a:ext cx="911225" cy="152400"/>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15" name="Figura a mano libera 10"/>
          <p:cNvSpPr/>
          <p:nvPr/>
        </p:nvSpPr>
        <p:spPr>
          <a:xfrm>
            <a:off x="1308100" y="5854066"/>
            <a:ext cx="876300"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16" name="Figura a mano libera 10"/>
          <p:cNvSpPr/>
          <p:nvPr/>
        </p:nvSpPr>
        <p:spPr>
          <a:xfrm>
            <a:off x="1308100" y="6125529"/>
            <a:ext cx="857250"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8" name="Figura a mano libera 10"/>
          <p:cNvSpPr/>
          <p:nvPr/>
        </p:nvSpPr>
        <p:spPr>
          <a:xfrm>
            <a:off x="1308100" y="5549265"/>
            <a:ext cx="884238"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9" name="Figura a mano libera 19"/>
          <p:cNvSpPr/>
          <p:nvPr/>
        </p:nvSpPr>
        <p:spPr>
          <a:xfrm>
            <a:off x="1308102" y="5246053"/>
            <a:ext cx="911225" cy="152400"/>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199710" name="Group 65"/>
          <p:cNvGrpSpPr>
            <a:grpSpLocks/>
          </p:cNvGrpSpPr>
          <p:nvPr/>
        </p:nvGrpSpPr>
        <p:grpSpPr bwMode="auto">
          <a:xfrm>
            <a:off x="4875215" y="5156200"/>
            <a:ext cx="987425" cy="150813"/>
            <a:chOff x="1232620" y="5326375"/>
            <a:chExt cx="986635" cy="151790"/>
          </a:xfrm>
        </p:grpSpPr>
        <p:cxnSp>
          <p:nvCxnSpPr>
            <p:cNvPr id="199737"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99738"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99739"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99740"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nvGrpSpPr>
          <p:cNvPr id="199711" name="Group 58"/>
          <p:cNvGrpSpPr>
            <a:grpSpLocks/>
          </p:cNvGrpSpPr>
          <p:nvPr/>
        </p:nvGrpSpPr>
        <p:grpSpPr bwMode="auto">
          <a:xfrm>
            <a:off x="4875215" y="5383213"/>
            <a:ext cx="987425" cy="152400"/>
            <a:chOff x="1308515" y="5629955"/>
            <a:chExt cx="986635" cy="151790"/>
          </a:xfrm>
        </p:grpSpPr>
        <p:cxnSp>
          <p:nvCxnSpPr>
            <p:cNvPr id="199733" name="Straight Connector 224"/>
            <p:cNvCxnSpPr>
              <a:cxnSpLocks noChangeShapeType="1"/>
            </p:cNvCxnSpPr>
            <p:nvPr/>
          </p:nvCxnSpPr>
          <p:spPr bwMode="auto">
            <a:xfrm>
              <a:off x="1308515" y="562995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99734" name="Straight Connector 224"/>
            <p:cNvCxnSpPr>
              <a:cxnSpLocks noChangeShapeType="1"/>
            </p:cNvCxnSpPr>
            <p:nvPr/>
          </p:nvCxnSpPr>
          <p:spPr bwMode="auto">
            <a:xfrm>
              <a:off x="1536200" y="578174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99735" name="Straight Connector 224"/>
            <p:cNvCxnSpPr>
              <a:cxnSpLocks noChangeShapeType="1"/>
            </p:cNvCxnSpPr>
            <p:nvPr/>
          </p:nvCxnSpPr>
          <p:spPr bwMode="auto">
            <a:xfrm>
              <a:off x="1823295" y="562995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99736" name="Straight Connector 224"/>
            <p:cNvCxnSpPr>
              <a:cxnSpLocks noChangeShapeType="1"/>
            </p:cNvCxnSpPr>
            <p:nvPr/>
          </p:nvCxnSpPr>
          <p:spPr bwMode="auto">
            <a:xfrm>
              <a:off x="2126875" y="578174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49" name="Rectangle 48"/>
          <p:cNvSpPr/>
          <p:nvPr/>
        </p:nvSpPr>
        <p:spPr>
          <a:xfrm>
            <a:off x="1231902" y="5169853"/>
            <a:ext cx="1063625" cy="304800"/>
          </a:xfrm>
          <a:prstGeom prst="rect">
            <a:avLst/>
          </a:prstGeom>
          <a:noFill/>
          <a:ln w="3175" cmpd="sng"/>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sp>
        <p:nvSpPr>
          <p:cNvPr id="50" name="Rectangle 49"/>
          <p:cNvSpPr/>
          <p:nvPr/>
        </p:nvSpPr>
        <p:spPr>
          <a:xfrm>
            <a:off x="1231902" y="5474654"/>
            <a:ext cx="1063625" cy="303212"/>
          </a:xfrm>
          <a:prstGeom prst="rect">
            <a:avLst/>
          </a:prstGeom>
          <a:noFill/>
          <a:ln w="3175" cmpd="sng"/>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sp>
        <p:nvSpPr>
          <p:cNvPr id="51" name="Rectangle 50"/>
          <p:cNvSpPr/>
          <p:nvPr/>
        </p:nvSpPr>
        <p:spPr>
          <a:xfrm>
            <a:off x="1231902" y="5777866"/>
            <a:ext cx="1063625" cy="303213"/>
          </a:xfrm>
          <a:prstGeom prst="rect">
            <a:avLst/>
          </a:prstGeom>
          <a:noFill/>
          <a:ln w="3175" cmpd="sng"/>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sp>
        <p:nvSpPr>
          <p:cNvPr id="52" name="Rectangle 51"/>
          <p:cNvSpPr/>
          <p:nvPr/>
        </p:nvSpPr>
        <p:spPr>
          <a:xfrm>
            <a:off x="1231902" y="6081079"/>
            <a:ext cx="1063625" cy="303212"/>
          </a:xfrm>
          <a:prstGeom prst="rect">
            <a:avLst/>
          </a:prstGeom>
          <a:noFill/>
          <a:ln w="3175" cmpd="sng"/>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cxnSp>
        <p:nvCxnSpPr>
          <p:cNvPr id="199719" name="Connettore 1 68"/>
          <p:cNvCxnSpPr>
            <a:cxnSpLocks noChangeShapeType="1"/>
            <a:stCxn id="205" idx="4"/>
            <a:endCxn id="62" idx="0"/>
          </p:cNvCxnSpPr>
          <p:nvPr/>
        </p:nvCxnSpPr>
        <p:spPr bwMode="auto">
          <a:xfrm flipH="1">
            <a:off x="7455694" y="3347086"/>
            <a:ext cx="14288" cy="22272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cxnSp>
      <p:cxnSp>
        <p:nvCxnSpPr>
          <p:cNvPr id="199720" name="Connettore 1 70"/>
          <p:cNvCxnSpPr>
            <a:cxnSpLocks noChangeShapeType="1"/>
            <a:stCxn id="206" idx="4"/>
            <a:endCxn id="63" idx="0"/>
          </p:cNvCxnSpPr>
          <p:nvPr/>
        </p:nvCxnSpPr>
        <p:spPr bwMode="auto">
          <a:xfrm>
            <a:off x="6034884" y="3347086"/>
            <a:ext cx="1587" cy="264414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62" name="Angolo ripiegato 90"/>
          <p:cNvSpPr/>
          <p:nvPr/>
        </p:nvSpPr>
        <p:spPr>
          <a:xfrm>
            <a:off x="6848475" y="5574349"/>
            <a:ext cx="1214438" cy="666751"/>
          </a:xfrm>
          <a:prstGeom prst="foldedCorner">
            <a:avLst/>
          </a:prstGeom>
          <a:no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dirty="0">
              <a:ln>
                <a:noFill/>
              </a:ln>
              <a:solidFill>
                <a:srgbClr val="000000"/>
              </a:solidFill>
              <a:effectLst/>
              <a:uLnTx/>
              <a:uFillTx/>
              <a:latin typeface="Calibri"/>
              <a:ea typeface="+mn-ea"/>
              <a:cs typeface="Arial" charset="0"/>
            </a:endParaRPr>
          </a:p>
        </p:txBody>
      </p:sp>
      <p:sp>
        <p:nvSpPr>
          <p:cNvPr id="63" name="Angolo ripiegato 91"/>
          <p:cNvSpPr/>
          <p:nvPr/>
        </p:nvSpPr>
        <p:spPr>
          <a:xfrm>
            <a:off x="5429250" y="5991226"/>
            <a:ext cx="1214438" cy="666751"/>
          </a:xfrm>
          <a:prstGeom prst="foldedCorner">
            <a:avLst/>
          </a:prstGeom>
          <a:solidFill>
            <a:schemeClr val="bg1"/>
          </a:solidFill>
          <a:ln w="12700"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dirty="0">
              <a:ln>
                <a:noFill/>
              </a:ln>
              <a:solidFill>
                <a:srgbClr val="000000"/>
              </a:solidFill>
              <a:effectLst/>
              <a:uLnTx/>
              <a:uFillTx/>
              <a:latin typeface="Calibri"/>
              <a:ea typeface="+mn-ea"/>
              <a:cs typeface="Arial" charset="0"/>
            </a:endParaRPr>
          </a:p>
        </p:txBody>
      </p:sp>
      <p:cxnSp>
        <p:nvCxnSpPr>
          <p:cNvPr id="78" name="Straight Connector 77"/>
          <p:cNvCxnSpPr>
            <a:cxnSpLocks noChangeShapeType="1"/>
            <a:endCxn id="52" idx="3"/>
          </p:cNvCxnSpPr>
          <p:nvPr/>
        </p:nvCxnSpPr>
        <p:spPr bwMode="auto">
          <a:xfrm flipH="1">
            <a:off x="2295527" y="6125529"/>
            <a:ext cx="3361531" cy="107156"/>
          </a:xfrm>
          <a:prstGeom prst="line">
            <a:avLst/>
          </a:prstGeom>
          <a:noFill/>
          <a:ln w="19050">
            <a:solidFill>
              <a:schemeClr val="tx1"/>
            </a:solidFill>
            <a:round/>
            <a:headEnd type="oval" w="med" len="med"/>
            <a:tailEnd type="triangle" w="med" len="med"/>
          </a:ln>
          <a:effectLst>
            <a:outerShdw blurRad="51500" dist="25400" dir="5400000" rotWithShape="0">
              <a:srgbClr val="808080">
                <a:alpha val="39999"/>
              </a:srgbClr>
            </a:outerShdw>
          </a:effectLst>
          <a:extLst>
            <a:ext uri="{909E8E84-426E-40DD-AFC4-6F175D3DCCD1}">
              <a14:hiddenFill xmlns:a14="http://schemas.microsoft.com/office/drawing/2010/main">
                <a:noFill/>
              </a14:hiddenFill>
            </a:ext>
          </a:extLst>
        </p:spPr>
      </p:cxnSp>
      <p:grpSp>
        <p:nvGrpSpPr>
          <p:cNvPr id="199724" name="Group 88"/>
          <p:cNvGrpSpPr>
            <a:grpSpLocks/>
          </p:cNvGrpSpPr>
          <p:nvPr/>
        </p:nvGrpSpPr>
        <p:grpSpPr bwMode="auto">
          <a:xfrm>
            <a:off x="5710238" y="6067425"/>
            <a:ext cx="850900" cy="152400"/>
            <a:chOff x="1308515" y="6085325"/>
            <a:chExt cx="851353" cy="151790"/>
          </a:xfrm>
        </p:grpSpPr>
        <p:cxnSp>
          <p:nvCxnSpPr>
            <p:cNvPr id="199725" name="Straight Connector 224"/>
            <p:cNvCxnSpPr>
              <a:cxnSpLocks noChangeShapeType="1"/>
            </p:cNvCxnSpPr>
            <p:nvPr/>
          </p:nvCxnSpPr>
          <p:spPr bwMode="auto">
            <a:xfrm>
              <a:off x="1308515" y="6161220"/>
              <a:ext cx="168298"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99726" name="Straight Connector 224"/>
            <p:cNvCxnSpPr>
              <a:cxnSpLocks noChangeShapeType="1"/>
            </p:cNvCxnSpPr>
            <p:nvPr/>
          </p:nvCxnSpPr>
          <p:spPr bwMode="auto">
            <a:xfrm>
              <a:off x="1536200" y="6237115"/>
              <a:ext cx="168298"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99727" name="Straight Connector 224"/>
            <p:cNvCxnSpPr>
              <a:cxnSpLocks noChangeShapeType="1"/>
            </p:cNvCxnSpPr>
            <p:nvPr/>
          </p:nvCxnSpPr>
          <p:spPr bwMode="auto">
            <a:xfrm>
              <a:off x="1763885" y="6085325"/>
              <a:ext cx="168298"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99728" name="Straight Connector 224"/>
            <p:cNvCxnSpPr>
              <a:cxnSpLocks noChangeShapeType="1"/>
            </p:cNvCxnSpPr>
            <p:nvPr/>
          </p:nvCxnSpPr>
          <p:spPr bwMode="auto">
            <a:xfrm>
              <a:off x="1991570" y="6237115"/>
              <a:ext cx="168298"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75" name="Figura a mano libera 10"/>
          <p:cNvSpPr/>
          <p:nvPr/>
        </p:nvSpPr>
        <p:spPr>
          <a:xfrm>
            <a:off x="7017544" y="5744368"/>
            <a:ext cx="876300"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76" name="Group 75"/>
          <p:cNvGrpSpPr/>
          <p:nvPr/>
        </p:nvGrpSpPr>
        <p:grpSpPr>
          <a:xfrm>
            <a:off x="3027582" y="3702404"/>
            <a:ext cx="1290215" cy="758951"/>
            <a:chOff x="2978205" y="2366470"/>
            <a:chExt cx="1290215" cy="758950"/>
          </a:xfrm>
          <a:solidFill>
            <a:srgbClr val="FFFFFF"/>
          </a:solidFill>
          <a:effectLst/>
        </p:grpSpPr>
        <p:sp>
          <p:nvSpPr>
            <p:cNvPr id="77" name="Rectangle 76"/>
            <p:cNvSpPr/>
            <p:nvPr/>
          </p:nvSpPr>
          <p:spPr>
            <a:xfrm>
              <a:off x="2978205" y="2366470"/>
              <a:ext cx="1290215" cy="758950"/>
            </a:xfrm>
            <a:prstGeom prst="rect">
              <a:avLst/>
            </a:prstGeom>
            <a:grp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grpSp>
          <p:nvGrpSpPr>
            <p:cNvPr id="79" name="Group 78"/>
            <p:cNvGrpSpPr/>
            <p:nvPr/>
          </p:nvGrpSpPr>
          <p:grpSpPr>
            <a:xfrm>
              <a:off x="3205889" y="2518260"/>
              <a:ext cx="910741" cy="455369"/>
              <a:chOff x="1308515" y="5326375"/>
              <a:chExt cx="910741" cy="455369"/>
            </a:xfrm>
            <a:grpFill/>
          </p:grpSpPr>
          <p:sp>
            <p:nvSpPr>
              <p:cNvPr id="80" name="Figura a mano libera 10"/>
              <p:cNvSpPr/>
              <p:nvPr/>
            </p:nvSpPr>
            <p:spPr>
              <a:xfrm>
                <a:off x="1308516" y="5629955"/>
                <a:ext cx="883143" cy="151789"/>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grpFill/>
              <a:ln w="9525" cap="flat" cmpd="sng" algn="ctr">
                <a:solidFill>
                  <a:srgbClr val="000000"/>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1" name="Figura a mano libera 19"/>
              <p:cNvSpPr/>
              <p:nvPr/>
            </p:nvSpPr>
            <p:spPr>
              <a:xfrm>
                <a:off x="1308515" y="5326375"/>
                <a:ext cx="910741" cy="151790"/>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grpFill/>
              <a:ln w="9525" cap="flat" cmpd="sng" algn="ctr">
                <a:solidFill>
                  <a:schemeClr val="tx1"/>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grpSp>
      <p:cxnSp>
        <p:nvCxnSpPr>
          <p:cNvPr id="82" name="Straight Connector 81"/>
          <p:cNvCxnSpPr>
            <a:stCxn id="189" idx="3"/>
            <a:endCxn id="77" idx="0"/>
          </p:cNvCxnSpPr>
          <p:nvPr/>
        </p:nvCxnSpPr>
        <p:spPr>
          <a:xfrm flipH="1">
            <a:off x="3672690" y="2799842"/>
            <a:ext cx="1417331" cy="902564"/>
          </a:xfrm>
          <a:prstGeom prst="line">
            <a:avLst/>
          </a:prstGeom>
          <a:ln>
            <a:solidFill>
              <a:srgbClr val="000000"/>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p:cNvCxnSpPr>
            <a:cxnSpLocks noChangeShapeType="1"/>
          </p:cNvCxnSpPr>
          <p:nvPr/>
        </p:nvCxnSpPr>
        <p:spPr bwMode="auto">
          <a:xfrm flipH="1" flipV="1">
            <a:off x="4166007" y="3981769"/>
            <a:ext cx="633009" cy="1199833"/>
          </a:xfrm>
          <a:prstGeom prst="line">
            <a:avLst/>
          </a:prstGeom>
          <a:noFill/>
          <a:ln w="19050">
            <a:solidFill>
              <a:schemeClr val="tx1"/>
            </a:solidFill>
            <a:round/>
            <a:headEnd type="oval" w="med" len="med"/>
            <a:tailEnd type="triangle" w="med" len="med"/>
          </a:ln>
          <a:effectLst>
            <a:outerShdw blurRad="51500" dist="25400" dir="5400000" rotWithShape="0">
              <a:srgbClr val="808080">
                <a:alpha val="39999"/>
              </a:srgbClr>
            </a:outerShdw>
          </a:effectLst>
          <a:extLst>
            <a:ext uri="{909E8E84-426E-40DD-AFC4-6F175D3DCCD1}">
              <a14:hiddenFill xmlns:a14="http://schemas.microsoft.com/office/drawing/2010/main">
                <a:noFill/>
              </a14:hiddenFill>
            </a:ext>
          </a:extLst>
        </p:spPr>
      </p:cxnSp>
      <p:cxnSp>
        <p:nvCxnSpPr>
          <p:cNvPr id="54" name="Straight Connector 53"/>
          <p:cNvCxnSpPr>
            <a:cxnSpLocks noChangeShapeType="1"/>
          </p:cNvCxnSpPr>
          <p:nvPr/>
        </p:nvCxnSpPr>
        <p:spPr bwMode="auto">
          <a:xfrm flipH="1" flipV="1">
            <a:off x="4166007" y="4309565"/>
            <a:ext cx="633009" cy="1168899"/>
          </a:xfrm>
          <a:prstGeom prst="line">
            <a:avLst/>
          </a:prstGeom>
          <a:noFill/>
          <a:ln w="19050">
            <a:solidFill>
              <a:schemeClr val="tx1"/>
            </a:solidFill>
            <a:round/>
            <a:headEnd type="oval" w="med" len="med"/>
            <a:tailEnd type="triangle" w="med" len="med"/>
          </a:ln>
          <a:effectLst>
            <a:outerShdw blurRad="51500" dist="25400" dir="5400000" rotWithShape="0">
              <a:srgbClr val="808080">
                <a:alpha val="39999"/>
              </a:srgbClr>
            </a:outerShdw>
          </a:effectLst>
          <a:extLst>
            <a:ext uri="{909E8E84-426E-40DD-AFC4-6F175D3DCCD1}">
              <a14:hiddenFill xmlns:a14="http://schemas.microsoft.com/office/drawing/2010/main">
                <a:noFill/>
              </a14:hiddenFill>
            </a:ext>
          </a:extLst>
        </p:spPr>
      </p:cxnSp>
      <p:sp>
        <p:nvSpPr>
          <p:cNvPr id="2" name="Footer Placeholder 1">
            <a:extLst>
              <a:ext uri="{FF2B5EF4-FFF2-40B4-BE49-F238E27FC236}">
                <a16:creationId xmlns:a16="http://schemas.microsoft.com/office/drawing/2014/main" id="{4B082EC0-1FB2-4626-9E44-9C923C030253}"/>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401780656"/>
      </p:ext>
    </p:extLst>
  </p:cSld>
  <p:clrMapOvr>
    <a:masterClrMapping/>
  </p:clrMapOvr>
  <p:transition spd="slow"/>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176" name="Straight Connector 44"/>
          <p:cNvCxnSpPr>
            <a:cxnSpLocks noChangeShapeType="1"/>
            <a:stCxn id="177" idx="2"/>
            <a:endCxn id="77" idx="2"/>
          </p:cNvCxnSpPr>
          <p:nvPr/>
        </p:nvCxnSpPr>
        <p:spPr bwMode="auto">
          <a:xfrm>
            <a:off x="2869660" y="1445336"/>
            <a:ext cx="608070" cy="302512"/>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77" name="Documento 41"/>
          <p:cNvSpPr/>
          <p:nvPr/>
        </p:nvSpPr>
        <p:spPr>
          <a:xfrm>
            <a:off x="2262443" y="911794"/>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90" name="Straight Connector 44"/>
          <p:cNvCxnSpPr>
            <a:cxnSpLocks noChangeShapeType="1"/>
            <a:stCxn id="191" idx="2"/>
            <a:endCxn id="134" idx="6"/>
          </p:cNvCxnSpPr>
          <p:nvPr/>
        </p:nvCxnSpPr>
        <p:spPr bwMode="auto">
          <a:xfrm flipH="1">
            <a:off x="7478736" y="1445338"/>
            <a:ext cx="724817" cy="302511"/>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91" name="Documento 41"/>
          <p:cNvSpPr/>
          <p:nvPr/>
        </p:nvSpPr>
        <p:spPr>
          <a:xfrm>
            <a:off x="7596334" y="911796"/>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37" name="Folded Corner 36"/>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38"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9"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0"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1"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2"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4" name="TextBox 83"/>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85" name="TextBox 84"/>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86" name="TextBox 85"/>
          <p:cNvSpPr txBox="1"/>
          <p:nvPr/>
        </p:nvSpPr>
        <p:spPr>
          <a:xfrm>
            <a:off x="72235" y="43851"/>
            <a:ext cx="3877985"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Start building an index with only the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Gill Sans"/>
                <a:ea typeface="+mn-ea"/>
                <a:cs typeface="Gill Sans"/>
              </a:rPr>
              <a:t>iSAX</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representations</a:t>
            </a:r>
          </a:p>
        </p:txBody>
      </p:sp>
      <p:sp>
        <p:nvSpPr>
          <p:cNvPr id="25"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0ABC1F7E-06DE-4547-916B-8F5297AED5EC}"/>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1805938582"/>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176" name="Straight Connector 44"/>
          <p:cNvCxnSpPr>
            <a:cxnSpLocks noChangeShapeType="1"/>
            <a:stCxn id="177" idx="2"/>
            <a:endCxn id="77" idx="2"/>
          </p:cNvCxnSpPr>
          <p:nvPr/>
        </p:nvCxnSpPr>
        <p:spPr bwMode="auto">
          <a:xfrm>
            <a:off x="2869660" y="1445336"/>
            <a:ext cx="608070" cy="302512"/>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77" name="Documento 41"/>
          <p:cNvSpPr/>
          <p:nvPr/>
        </p:nvSpPr>
        <p:spPr>
          <a:xfrm>
            <a:off x="2262443" y="911794"/>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90" name="Straight Connector 44"/>
          <p:cNvCxnSpPr>
            <a:cxnSpLocks noChangeShapeType="1"/>
            <a:stCxn id="191" idx="2"/>
            <a:endCxn id="134" idx="6"/>
          </p:cNvCxnSpPr>
          <p:nvPr/>
        </p:nvCxnSpPr>
        <p:spPr bwMode="auto">
          <a:xfrm flipH="1">
            <a:off x="7478736" y="1445338"/>
            <a:ext cx="724817" cy="302511"/>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91" name="Documento 41"/>
          <p:cNvSpPr/>
          <p:nvPr/>
        </p:nvSpPr>
        <p:spPr>
          <a:xfrm>
            <a:off x="7596334" y="911796"/>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37" name="Folded Corner 36"/>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38"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9"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0"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1"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2"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54" name="Figura a mano libera 19"/>
          <p:cNvSpPr/>
          <p:nvPr/>
        </p:nvSpPr>
        <p:spPr>
          <a:xfrm>
            <a:off x="394633" y="1386902"/>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9" name="TextBox 78"/>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80" name="TextBox 79"/>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83" name="TextBox 82"/>
          <p:cNvSpPr txBox="1"/>
          <p:nvPr/>
        </p:nvSpPr>
        <p:spPr>
          <a:xfrm>
            <a:off x="72235" y="125780"/>
            <a:ext cx="52373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Read the data-series one by one from the raw file</a:t>
            </a:r>
          </a:p>
        </p:txBody>
      </p:sp>
      <p:sp>
        <p:nvSpPr>
          <p:cNvPr id="2" name="Up Arrow 1"/>
          <p:cNvSpPr/>
          <p:nvPr/>
        </p:nvSpPr>
        <p:spPr>
          <a:xfrm rot="20975733">
            <a:off x="408290" y="2081284"/>
            <a:ext cx="978587" cy="2207041"/>
          </a:xfrm>
          <a:prstGeom prst="upArrow">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3" name="Footer Placeholder 2">
            <a:extLst>
              <a:ext uri="{FF2B5EF4-FFF2-40B4-BE49-F238E27FC236}">
                <a16:creationId xmlns:a16="http://schemas.microsoft.com/office/drawing/2014/main" id="{7DD40C76-1978-487A-A683-272D60F0481B}"/>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68109375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176" name="Straight Connector 44"/>
          <p:cNvCxnSpPr>
            <a:cxnSpLocks noChangeShapeType="1"/>
            <a:stCxn id="177" idx="2"/>
            <a:endCxn id="77" idx="2"/>
          </p:cNvCxnSpPr>
          <p:nvPr/>
        </p:nvCxnSpPr>
        <p:spPr bwMode="auto">
          <a:xfrm>
            <a:off x="2869660" y="1445336"/>
            <a:ext cx="608070" cy="302512"/>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77" name="Documento 41"/>
          <p:cNvSpPr/>
          <p:nvPr/>
        </p:nvSpPr>
        <p:spPr>
          <a:xfrm>
            <a:off x="2262443" y="911794"/>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90" name="Straight Connector 44"/>
          <p:cNvCxnSpPr>
            <a:cxnSpLocks noChangeShapeType="1"/>
            <a:stCxn id="191" idx="2"/>
            <a:endCxn id="134" idx="6"/>
          </p:cNvCxnSpPr>
          <p:nvPr/>
        </p:nvCxnSpPr>
        <p:spPr bwMode="auto">
          <a:xfrm flipH="1">
            <a:off x="7478736" y="1445338"/>
            <a:ext cx="724817" cy="302511"/>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91" name="Documento 41"/>
          <p:cNvSpPr/>
          <p:nvPr/>
        </p:nvSpPr>
        <p:spPr>
          <a:xfrm>
            <a:off x="7596334" y="911796"/>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37" name="Folded Corner 36"/>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38"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9"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0"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1"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2"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44" name="Group 65"/>
          <p:cNvGrpSpPr>
            <a:grpSpLocks/>
          </p:cNvGrpSpPr>
          <p:nvPr/>
        </p:nvGrpSpPr>
        <p:grpSpPr bwMode="auto">
          <a:xfrm>
            <a:off x="372113" y="1400874"/>
            <a:ext cx="736772" cy="164468"/>
            <a:chOff x="1232620" y="5326375"/>
            <a:chExt cx="986635" cy="151790"/>
          </a:xfrm>
        </p:grpSpPr>
        <p:cxnSp>
          <p:nvCxnSpPr>
            <p:cNvPr id="45"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6"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7"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8"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54" name="Figura a mano libera 19"/>
          <p:cNvSpPr/>
          <p:nvPr/>
        </p:nvSpPr>
        <p:spPr>
          <a:xfrm>
            <a:off x="394633" y="1386902"/>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9" name="TextBox 78"/>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80" name="TextBox 79"/>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83" name="TextBox 82"/>
          <p:cNvSpPr txBox="1"/>
          <p:nvPr/>
        </p:nvSpPr>
        <p:spPr>
          <a:xfrm>
            <a:off x="72235" y="125780"/>
            <a:ext cx="246734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Convert them to </a:t>
            </a:r>
            <a:r>
              <a:rPr kumimoji="0" lang="en-US" sz="1800" b="0" i="0" u="none" strike="noStrike" kern="1200" cap="none" spc="0" normalizeH="0" baseline="0" noProof="0" dirty="0" err="1">
                <a:ln>
                  <a:noFill/>
                </a:ln>
                <a:solidFill>
                  <a:prstClr val="black"/>
                </a:solidFill>
                <a:effectLst/>
                <a:uLnTx/>
                <a:uFillTx/>
                <a:latin typeface="Gill Sans"/>
                <a:ea typeface="+mn-ea"/>
                <a:cs typeface="Gill Sans"/>
              </a:rPr>
              <a:t>iSAX</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a:t>
            </a:r>
          </a:p>
        </p:txBody>
      </p:sp>
      <p:sp>
        <p:nvSpPr>
          <p:cNvPr id="31" name="Slide Number Placeholder 2"/>
          <p:cNvSpPr>
            <a:spLocks noGrp="1"/>
          </p:cNvSpPr>
          <p:nvPr>
            <p:ph type="sldNum" sz="quarter" idx="12"/>
          </p:nvPr>
        </p:nvSpPr>
        <p:spPr>
          <a:xfrm>
            <a:off x="6553200" y="6406813"/>
            <a:ext cx="2133600" cy="331932"/>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268</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143A9F10-471B-4296-9EED-263007358160}"/>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183830742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176" name="Straight Connector 44"/>
          <p:cNvCxnSpPr>
            <a:cxnSpLocks noChangeShapeType="1"/>
            <a:stCxn id="177" idx="2"/>
            <a:endCxn id="77" idx="2"/>
          </p:cNvCxnSpPr>
          <p:nvPr/>
        </p:nvCxnSpPr>
        <p:spPr bwMode="auto">
          <a:xfrm>
            <a:off x="2869660" y="1445336"/>
            <a:ext cx="608070" cy="302512"/>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77" name="Documento 41"/>
          <p:cNvSpPr/>
          <p:nvPr/>
        </p:nvSpPr>
        <p:spPr>
          <a:xfrm>
            <a:off x="2262443" y="911794"/>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90" name="Straight Connector 44"/>
          <p:cNvCxnSpPr>
            <a:cxnSpLocks noChangeShapeType="1"/>
            <a:stCxn id="191" idx="2"/>
            <a:endCxn id="134" idx="6"/>
          </p:cNvCxnSpPr>
          <p:nvPr/>
        </p:nvCxnSpPr>
        <p:spPr bwMode="auto">
          <a:xfrm flipH="1">
            <a:off x="7478736" y="1445338"/>
            <a:ext cx="724817" cy="302511"/>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91" name="Documento 41"/>
          <p:cNvSpPr/>
          <p:nvPr/>
        </p:nvSpPr>
        <p:spPr>
          <a:xfrm>
            <a:off x="7596334" y="911796"/>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37" name="Folded Corner 36"/>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38"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9"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0"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1"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2"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44" name="Group 65"/>
          <p:cNvGrpSpPr>
            <a:grpSpLocks/>
          </p:cNvGrpSpPr>
          <p:nvPr/>
        </p:nvGrpSpPr>
        <p:grpSpPr bwMode="auto">
          <a:xfrm>
            <a:off x="2460309" y="966790"/>
            <a:ext cx="736772" cy="164468"/>
            <a:chOff x="1232620" y="5326375"/>
            <a:chExt cx="986635" cy="151790"/>
          </a:xfrm>
        </p:grpSpPr>
        <p:cxnSp>
          <p:nvCxnSpPr>
            <p:cNvPr id="45"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6"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7"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8"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54" name="Figura a mano libera 19"/>
          <p:cNvSpPr/>
          <p:nvPr/>
        </p:nvSpPr>
        <p:spPr>
          <a:xfrm>
            <a:off x="394633" y="1386902"/>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9" name="TextBox 78"/>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80" name="TextBox 79"/>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83" name="TextBox 82"/>
          <p:cNvSpPr txBox="1"/>
          <p:nvPr/>
        </p:nvSpPr>
        <p:spPr>
          <a:xfrm>
            <a:off x="72235" y="125780"/>
            <a:ext cx="5371983"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Store only </a:t>
            </a:r>
            <a:r>
              <a:rPr kumimoji="0" lang="en-US" sz="1800" b="0" i="0" u="none" strike="noStrike" kern="1200" cap="none" spc="0" normalizeH="0" baseline="0" noProof="0" dirty="0" err="1">
                <a:ln>
                  <a:noFill/>
                </a:ln>
                <a:solidFill>
                  <a:prstClr val="black"/>
                </a:solidFill>
                <a:effectLst/>
                <a:uLnTx/>
                <a:uFillTx/>
                <a:latin typeface="Gill Sans"/>
                <a:ea typeface="+mn-ea"/>
                <a:cs typeface="Gill Sans"/>
              </a:rPr>
              <a:t>iSAX</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in memory (64 times smaller) ~1%</a:t>
            </a:r>
          </a:p>
        </p:txBody>
      </p:sp>
      <p:sp>
        <p:nvSpPr>
          <p:cNvPr id="31"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B207E734-0329-4480-A037-655EB410C333}"/>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2035305784"/>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4866" name="Group 205"/>
          <p:cNvGrpSpPr>
            <a:grpSpLocks/>
          </p:cNvGrpSpPr>
          <p:nvPr/>
        </p:nvGrpSpPr>
        <p:grpSpPr bwMode="auto">
          <a:xfrm>
            <a:off x="1476375" y="609600"/>
            <a:ext cx="6313488" cy="6073775"/>
            <a:chOff x="679" y="-35"/>
            <a:chExt cx="4444" cy="4342"/>
          </a:xfrm>
        </p:grpSpPr>
        <p:sp>
          <p:nvSpPr>
            <p:cNvPr id="164905" name="Freeform 5"/>
            <p:cNvSpPr>
              <a:spLocks/>
            </p:cNvSpPr>
            <p:nvPr/>
          </p:nvSpPr>
          <p:spPr bwMode="auto">
            <a:xfrm>
              <a:off x="2893" y="131"/>
              <a:ext cx="138" cy="100"/>
            </a:xfrm>
            <a:custGeom>
              <a:avLst/>
              <a:gdLst>
                <a:gd name="T0" fmla="*/ 0 w 415"/>
                <a:gd name="T1" fmla="*/ 0 h 299"/>
                <a:gd name="T2" fmla="*/ 0 w 415"/>
                <a:gd name="T3" fmla="*/ 0 h 299"/>
                <a:gd name="T4" fmla="*/ 0 w 415"/>
                <a:gd name="T5" fmla="*/ 0 h 299"/>
                <a:gd name="T6" fmla="*/ 0 w 415"/>
                <a:gd name="T7" fmla="*/ 0 h 299"/>
                <a:gd name="T8" fmla="*/ 0 w 415"/>
                <a:gd name="T9" fmla="*/ 0 h 299"/>
                <a:gd name="T10" fmla="*/ 0 w 415"/>
                <a:gd name="T11" fmla="*/ 0 h 299"/>
                <a:gd name="T12" fmla="*/ 0 w 415"/>
                <a:gd name="T13" fmla="*/ 0 h 299"/>
                <a:gd name="T14" fmla="*/ 0 w 415"/>
                <a:gd name="T15" fmla="*/ 0 h 299"/>
                <a:gd name="T16" fmla="*/ 0 w 415"/>
                <a:gd name="T17" fmla="*/ 0 h 299"/>
                <a:gd name="T18" fmla="*/ 0 w 415"/>
                <a:gd name="T19" fmla="*/ 0 h 299"/>
                <a:gd name="T20" fmla="*/ 0 w 415"/>
                <a:gd name="T21" fmla="*/ 0 h 299"/>
                <a:gd name="T22" fmla="*/ 0 w 415"/>
                <a:gd name="T23" fmla="*/ 0 h 299"/>
                <a:gd name="T24" fmla="*/ 0 w 415"/>
                <a:gd name="T25" fmla="*/ 0 h 299"/>
                <a:gd name="T26" fmla="*/ 0 w 415"/>
                <a:gd name="T27" fmla="*/ 0 h 299"/>
                <a:gd name="T28" fmla="*/ 0 w 415"/>
                <a:gd name="T29" fmla="*/ 0 h 2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5" h="299">
                  <a:moveTo>
                    <a:pt x="0" y="285"/>
                  </a:moveTo>
                  <a:lnTo>
                    <a:pt x="99" y="286"/>
                  </a:lnTo>
                  <a:lnTo>
                    <a:pt x="199" y="289"/>
                  </a:lnTo>
                  <a:lnTo>
                    <a:pt x="297" y="293"/>
                  </a:lnTo>
                  <a:lnTo>
                    <a:pt x="396" y="299"/>
                  </a:lnTo>
                  <a:lnTo>
                    <a:pt x="415" y="15"/>
                  </a:lnTo>
                  <a:lnTo>
                    <a:pt x="313" y="9"/>
                  </a:lnTo>
                  <a:lnTo>
                    <a:pt x="209" y="5"/>
                  </a:lnTo>
                  <a:lnTo>
                    <a:pt x="105" y="2"/>
                  </a:lnTo>
                  <a:lnTo>
                    <a:pt x="0" y="0"/>
                  </a:lnTo>
                  <a:lnTo>
                    <a:pt x="1" y="285"/>
                  </a:lnTo>
                  <a:lnTo>
                    <a:pt x="0" y="28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06" name="Freeform 6"/>
            <p:cNvSpPr>
              <a:spLocks/>
            </p:cNvSpPr>
            <p:nvPr/>
          </p:nvSpPr>
          <p:spPr bwMode="auto">
            <a:xfrm>
              <a:off x="2893" y="131"/>
              <a:ext cx="138" cy="100"/>
            </a:xfrm>
            <a:custGeom>
              <a:avLst/>
              <a:gdLst>
                <a:gd name="T0" fmla="*/ 0 w 415"/>
                <a:gd name="T1" fmla="*/ 0 h 299"/>
                <a:gd name="T2" fmla="*/ 0 w 415"/>
                <a:gd name="T3" fmla="*/ 0 h 299"/>
                <a:gd name="T4" fmla="*/ 0 w 415"/>
                <a:gd name="T5" fmla="*/ 0 h 299"/>
                <a:gd name="T6" fmla="*/ 0 w 415"/>
                <a:gd name="T7" fmla="*/ 0 h 299"/>
                <a:gd name="T8" fmla="*/ 0 w 415"/>
                <a:gd name="T9" fmla="*/ 0 h 299"/>
                <a:gd name="T10" fmla="*/ 0 w 415"/>
                <a:gd name="T11" fmla="*/ 0 h 299"/>
                <a:gd name="T12" fmla="*/ 0 w 415"/>
                <a:gd name="T13" fmla="*/ 0 h 299"/>
                <a:gd name="T14" fmla="*/ 0 w 415"/>
                <a:gd name="T15" fmla="*/ 0 h 299"/>
                <a:gd name="T16" fmla="*/ 0 w 415"/>
                <a:gd name="T17" fmla="*/ 0 h 299"/>
                <a:gd name="T18" fmla="*/ 0 w 415"/>
                <a:gd name="T19" fmla="*/ 0 h 299"/>
                <a:gd name="T20" fmla="*/ 0 w 415"/>
                <a:gd name="T21" fmla="*/ 0 h 299"/>
                <a:gd name="T22" fmla="*/ 0 w 415"/>
                <a:gd name="T23" fmla="*/ 0 h 299"/>
                <a:gd name="T24" fmla="*/ 0 w 415"/>
                <a:gd name="T25" fmla="*/ 0 h 299"/>
                <a:gd name="T26" fmla="*/ 0 w 415"/>
                <a:gd name="T27" fmla="*/ 0 h 299"/>
                <a:gd name="T28" fmla="*/ 0 w 415"/>
                <a:gd name="T29" fmla="*/ 0 h 2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5" h="299">
                  <a:moveTo>
                    <a:pt x="0" y="285"/>
                  </a:moveTo>
                  <a:lnTo>
                    <a:pt x="99" y="286"/>
                  </a:lnTo>
                  <a:lnTo>
                    <a:pt x="199" y="289"/>
                  </a:lnTo>
                  <a:lnTo>
                    <a:pt x="297" y="293"/>
                  </a:lnTo>
                  <a:lnTo>
                    <a:pt x="396" y="299"/>
                  </a:lnTo>
                  <a:lnTo>
                    <a:pt x="415" y="15"/>
                  </a:lnTo>
                  <a:lnTo>
                    <a:pt x="313" y="9"/>
                  </a:lnTo>
                  <a:lnTo>
                    <a:pt x="209" y="5"/>
                  </a:lnTo>
                  <a:lnTo>
                    <a:pt x="105" y="2"/>
                  </a:lnTo>
                  <a:lnTo>
                    <a:pt x="0" y="0"/>
                  </a:lnTo>
                  <a:lnTo>
                    <a:pt x="1" y="285"/>
                  </a:lnTo>
                  <a:lnTo>
                    <a:pt x="0" y="28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07" name="Rectangle 7"/>
            <p:cNvSpPr>
              <a:spLocks noChangeArrowheads="1"/>
            </p:cNvSpPr>
            <p:nvPr/>
          </p:nvSpPr>
          <p:spPr bwMode="auto">
            <a:xfrm rot="-5280000">
              <a:off x="2930" y="2"/>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08" name="Rectangle 8"/>
            <p:cNvSpPr>
              <a:spLocks noChangeArrowheads="1"/>
            </p:cNvSpPr>
            <p:nvPr/>
          </p:nvSpPr>
          <p:spPr bwMode="auto">
            <a:xfrm rot="-5280000">
              <a:off x="2932" y="-5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909" name="Freeform 9"/>
            <p:cNvSpPr>
              <a:spLocks/>
            </p:cNvSpPr>
            <p:nvPr/>
          </p:nvSpPr>
          <p:spPr bwMode="auto">
            <a:xfrm>
              <a:off x="2893" y="131"/>
              <a:ext cx="138" cy="100"/>
            </a:xfrm>
            <a:custGeom>
              <a:avLst/>
              <a:gdLst>
                <a:gd name="T0" fmla="*/ 0 w 415"/>
                <a:gd name="T1" fmla="*/ 0 h 299"/>
                <a:gd name="T2" fmla="*/ 0 w 415"/>
                <a:gd name="T3" fmla="*/ 0 h 299"/>
                <a:gd name="T4" fmla="*/ 0 w 415"/>
                <a:gd name="T5" fmla="*/ 0 h 299"/>
                <a:gd name="T6" fmla="*/ 0 w 415"/>
                <a:gd name="T7" fmla="*/ 0 h 299"/>
                <a:gd name="T8" fmla="*/ 0 w 415"/>
                <a:gd name="T9" fmla="*/ 0 h 299"/>
                <a:gd name="T10" fmla="*/ 0 w 415"/>
                <a:gd name="T11" fmla="*/ 0 h 299"/>
                <a:gd name="T12" fmla="*/ 0 w 415"/>
                <a:gd name="T13" fmla="*/ 0 h 299"/>
                <a:gd name="T14" fmla="*/ 0 w 415"/>
                <a:gd name="T15" fmla="*/ 0 h 299"/>
                <a:gd name="T16" fmla="*/ 0 w 415"/>
                <a:gd name="T17" fmla="*/ 0 h 299"/>
                <a:gd name="T18" fmla="*/ 0 w 415"/>
                <a:gd name="T19" fmla="*/ 0 h 299"/>
                <a:gd name="T20" fmla="*/ 0 w 415"/>
                <a:gd name="T21" fmla="*/ 0 h 299"/>
                <a:gd name="T22" fmla="*/ 0 w 415"/>
                <a:gd name="T23" fmla="*/ 0 h 299"/>
                <a:gd name="T24" fmla="*/ 0 w 415"/>
                <a:gd name="T25" fmla="*/ 0 h 299"/>
                <a:gd name="T26" fmla="*/ 0 w 415"/>
                <a:gd name="T27" fmla="*/ 0 h 299"/>
                <a:gd name="T28" fmla="*/ 0 w 415"/>
                <a:gd name="T29" fmla="*/ 0 h 2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5" h="299">
                  <a:moveTo>
                    <a:pt x="0" y="285"/>
                  </a:moveTo>
                  <a:lnTo>
                    <a:pt x="99" y="286"/>
                  </a:lnTo>
                  <a:lnTo>
                    <a:pt x="199" y="289"/>
                  </a:lnTo>
                  <a:lnTo>
                    <a:pt x="297" y="293"/>
                  </a:lnTo>
                  <a:lnTo>
                    <a:pt x="396" y="299"/>
                  </a:lnTo>
                  <a:lnTo>
                    <a:pt x="415" y="15"/>
                  </a:lnTo>
                  <a:lnTo>
                    <a:pt x="313" y="9"/>
                  </a:lnTo>
                  <a:lnTo>
                    <a:pt x="209" y="5"/>
                  </a:lnTo>
                  <a:lnTo>
                    <a:pt x="105" y="2"/>
                  </a:lnTo>
                  <a:lnTo>
                    <a:pt x="0" y="0"/>
                  </a:lnTo>
                  <a:lnTo>
                    <a:pt x="1" y="285"/>
                  </a:lnTo>
                  <a:lnTo>
                    <a:pt x="0" y="28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10" name="Freeform 10"/>
            <p:cNvSpPr>
              <a:spLocks/>
            </p:cNvSpPr>
            <p:nvPr/>
          </p:nvSpPr>
          <p:spPr bwMode="auto">
            <a:xfrm>
              <a:off x="3088" y="142"/>
              <a:ext cx="147" cy="112"/>
            </a:xfrm>
            <a:custGeom>
              <a:avLst/>
              <a:gdLst>
                <a:gd name="T0" fmla="*/ 0 w 441"/>
                <a:gd name="T1" fmla="*/ 0 h 337"/>
                <a:gd name="T2" fmla="*/ 0 w 441"/>
                <a:gd name="T3" fmla="*/ 0 h 337"/>
                <a:gd name="T4" fmla="*/ 0 w 441"/>
                <a:gd name="T5" fmla="*/ 0 h 337"/>
                <a:gd name="T6" fmla="*/ 0 w 441"/>
                <a:gd name="T7" fmla="*/ 0 h 337"/>
                <a:gd name="T8" fmla="*/ 0 w 441"/>
                <a:gd name="T9" fmla="*/ 0 h 337"/>
                <a:gd name="T10" fmla="*/ 0 w 441"/>
                <a:gd name="T11" fmla="*/ 0 h 337"/>
                <a:gd name="T12" fmla="*/ 0 w 441"/>
                <a:gd name="T13" fmla="*/ 0 h 337"/>
                <a:gd name="T14" fmla="*/ 0 w 441"/>
                <a:gd name="T15" fmla="*/ 0 h 337"/>
                <a:gd name="T16" fmla="*/ 0 w 441"/>
                <a:gd name="T17" fmla="*/ 0 h 337"/>
                <a:gd name="T18" fmla="*/ 0 w 441"/>
                <a:gd name="T19" fmla="*/ 0 h 337"/>
                <a:gd name="T20" fmla="*/ 0 w 441"/>
                <a:gd name="T21" fmla="*/ 0 h 337"/>
                <a:gd name="T22" fmla="*/ 0 w 441"/>
                <a:gd name="T23" fmla="*/ 0 h 337"/>
                <a:gd name="T24" fmla="*/ 0 w 441"/>
                <a:gd name="T25" fmla="*/ 0 h 337"/>
                <a:gd name="T26" fmla="*/ 0 w 441"/>
                <a:gd name="T27" fmla="*/ 0 h 337"/>
                <a:gd name="T28" fmla="*/ 0 w 441"/>
                <a:gd name="T29" fmla="*/ 0 h 3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1" h="337">
                  <a:moveTo>
                    <a:pt x="0" y="284"/>
                  </a:moveTo>
                  <a:lnTo>
                    <a:pt x="99" y="295"/>
                  </a:lnTo>
                  <a:lnTo>
                    <a:pt x="197" y="307"/>
                  </a:lnTo>
                  <a:lnTo>
                    <a:pt x="295" y="321"/>
                  </a:lnTo>
                  <a:lnTo>
                    <a:pt x="393" y="337"/>
                  </a:lnTo>
                  <a:lnTo>
                    <a:pt x="441" y="57"/>
                  </a:lnTo>
                  <a:lnTo>
                    <a:pt x="339" y="40"/>
                  </a:lnTo>
                  <a:lnTo>
                    <a:pt x="236" y="25"/>
                  </a:lnTo>
                  <a:lnTo>
                    <a:pt x="132" y="12"/>
                  </a:lnTo>
                  <a:lnTo>
                    <a:pt x="29" y="0"/>
                  </a:lnTo>
                  <a:lnTo>
                    <a:pt x="0" y="284"/>
                  </a:lnTo>
                  <a:close/>
                </a:path>
              </a:pathLst>
            </a:custGeom>
            <a:solidFill>
              <a:srgbClr val="FF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11" name="Freeform 11"/>
            <p:cNvSpPr>
              <a:spLocks/>
            </p:cNvSpPr>
            <p:nvPr/>
          </p:nvSpPr>
          <p:spPr bwMode="auto">
            <a:xfrm>
              <a:off x="3088" y="142"/>
              <a:ext cx="147" cy="112"/>
            </a:xfrm>
            <a:custGeom>
              <a:avLst/>
              <a:gdLst>
                <a:gd name="T0" fmla="*/ 0 w 441"/>
                <a:gd name="T1" fmla="*/ 0 h 337"/>
                <a:gd name="T2" fmla="*/ 0 w 441"/>
                <a:gd name="T3" fmla="*/ 0 h 337"/>
                <a:gd name="T4" fmla="*/ 0 w 441"/>
                <a:gd name="T5" fmla="*/ 0 h 337"/>
                <a:gd name="T6" fmla="*/ 0 w 441"/>
                <a:gd name="T7" fmla="*/ 0 h 337"/>
                <a:gd name="T8" fmla="*/ 0 w 441"/>
                <a:gd name="T9" fmla="*/ 0 h 337"/>
                <a:gd name="T10" fmla="*/ 0 w 441"/>
                <a:gd name="T11" fmla="*/ 0 h 337"/>
                <a:gd name="T12" fmla="*/ 0 w 441"/>
                <a:gd name="T13" fmla="*/ 0 h 337"/>
                <a:gd name="T14" fmla="*/ 0 w 441"/>
                <a:gd name="T15" fmla="*/ 0 h 337"/>
                <a:gd name="T16" fmla="*/ 0 w 441"/>
                <a:gd name="T17" fmla="*/ 0 h 337"/>
                <a:gd name="T18" fmla="*/ 0 w 441"/>
                <a:gd name="T19" fmla="*/ 0 h 337"/>
                <a:gd name="T20" fmla="*/ 0 w 441"/>
                <a:gd name="T21" fmla="*/ 0 h 337"/>
                <a:gd name="T22" fmla="*/ 0 w 441"/>
                <a:gd name="T23" fmla="*/ 0 h 337"/>
                <a:gd name="T24" fmla="*/ 0 w 441"/>
                <a:gd name="T25" fmla="*/ 0 h 337"/>
                <a:gd name="T26" fmla="*/ 0 w 441"/>
                <a:gd name="T27" fmla="*/ 0 h 337"/>
                <a:gd name="T28" fmla="*/ 0 w 441"/>
                <a:gd name="T29" fmla="*/ 0 h 3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1" h="337">
                  <a:moveTo>
                    <a:pt x="0" y="284"/>
                  </a:moveTo>
                  <a:lnTo>
                    <a:pt x="99" y="295"/>
                  </a:lnTo>
                  <a:lnTo>
                    <a:pt x="197" y="307"/>
                  </a:lnTo>
                  <a:lnTo>
                    <a:pt x="295" y="321"/>
                  </a:lnTo>
                  <a:lnTo>
                    <a:pt x="393" y="337"/>
                  </a:lnTo>
                  <a:lnTo>
                    <a:pt x="441" y="57"/>
                  </a:lnTo>
                  <a:lnTo>
                    <a:pt x="339" y="40"/>
                  </a:lnTo>
                  <a:lnTo>
                    <a:pt x="236" y="25"/>
                  </a:lnTo>
                  <a:lnTo>
                    <a:pt x="132" y="12"/>
                  </a:lnTo>
                  <a:lnTo>
                    <a:pt x="29" y="0"/>
                  </a:lnTo>
                  <a:lnTo>
                    <a:pt x="0" y="28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12" name="Rectangle 12"/>
            <p:cNvSpPr>
              <a:spLocks noChangeArrowheads="1"/>
            </p:cNvSpPr>
            <p:nvPr/>
          </p:nvSpPr>
          <p:spPr bwMode="auto">
            <a:xfrm rot="-4980000">
              <a:off x="3141" y="22"/>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13" name="Rectangle 13"/>
            <p:cNvSpPr>
              <a:spLocks noChangeArrowheads="1"/>
            </p:cNvSpPr>
            <p:nvPr/>
          </p:nvSpPr>
          <p:spPr bwMode="auto">
            <a:xfrm rot="-4980000">
              <a:off x="3148" y="-30"/>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2</a:t>
              </a:r>
              <a:endParaRPr lang="en-US">
                <a:solidFill>
                  <a:srgbClr val="000000"/>
                </a:solidFill>
                <a:latin typeface="Arial" pitchFamily="34" charset="0"/>
                <a:cs typeface="Arial" pitchFamily="34" charset="0"/>
              </a:endParaRPr>
            </a:p>
          </p:txBody>
        </p:sp>
        <p:sp>
          <p:nvSpPr>
            <p:cNvPr id="164914" name="Freeform 14"/>
            <p:cNvSpPr>
              <a:spLocks/>
            </p:cNvSpPr>
            <p:nvPr/>
          </p:nvSpPr>
          <p:spPr bwMode="auto">
            <a:xfrm>
              <a:off x="3088" y="142"/>
              <a:ext cx="147" cy="112"/>
            </a:xfrm>
            <a:custGeom>
              <a:avLst/>
              <a:gdLst>
                <a:gd name="T0" fmla="*/ 0 w 441"/>
                <a:gd name="T1" fmla="*/ 0 h 337"/>
                <a:gd name="T2" fmla="*/ 0 w 441"/>
                <a:gd name="T3" fmla="*/ 0 h 337"/>
                <a:gd name="T4" fmla="*/ 0 w 441"/>
                <a:gd name="T5" fmla="*/ 0 h 337"/>
                <a:gd name="T6" fmla="*/ 0 w 441"/>
                <a:gd name="T7" fmla="*/ 0 h 337"/>
                <a:gd name="T8" fmla="*/ 0 w 441"/>
                <a:gd name="T9" fmla="*/ 0 h 337"/>
                <a:gd name="T10" fmla="*/ 0 w 441"/>
                <a:gd name="T11" fmla="*/ 0 h 337"/>
                <a:gd name="T12" fmla="*/ 0 w 441"/>
                <a:gd name="T13" fmla="*/ 0 h 337"/>
                <a:gd name="T14" fmla="*/ 0 w 441"/>
                <a:gd name="T15" fmla="*/ 0 h 337"/>
                <a:gd name="T16" fmla="*/ 0 w 441"/>
                <a:gd name="T17" fmla="*/ 0 h 337"/>
                <a:gd name="T18" fmla="*/ 0 w 441"/>
                <a:gd name="T19" fmla="*/ 0 h 337"/>
                <a:gd name="T20" fmla="*/ 0 w 441"/>
                <a:gd name="T21" fmla="*/ 0 h 337"/>
                <a:gd name="T22" fmla="*/ 0 w 441"/>
                <a:gd name="T23" fmla="*/ 0 h 337"/>
                <a:gd name="T24" fmla="*/ 0 w 441"/>
                <a:gd name="T25" fmla="*/ 0 h 337"/>
                <a:gd name="T26" fmla="*/ 0 w 441"/>
                <a:gd name="T27" fmla="*/ 0 h 337"/>
                <a:gd name="T28" fmla="*/ 0 w 441"/>
                <a:gd name="T29" fmla="*/ 0 h 3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1" h="337">
                  <a:moveTo>
                    <a:pt x="0" y="284"/>
                  </a:moveTo>
                  <a:lnTo>
                    <a:pt x="99" y="295"/>
                  </a:lnTo>
                  <a:lnTo>
                    <a:pt x="197" y="307"/>
                  </a:lnTo>
                  <a:lnTo>
                    <a:pt x="295" y="321"/>
                  </a:lnTo>
                  <a:lnTo>
                    <a:pt x="393" y="337"/>
                  </a:lnTo>
                  <a:lnTo>
                    <a:pt x="441" y="57"/>
                  </a:lnTo>
                  <a:lnTo>
                    <a:pt x="339" y="40"/>
                  </a:lnTo>
                  <a:lnTo>
                    <a:pt x="236" y="25"/>
                  </a:lnTo>
                  <a:lnTo>
                    <a:pt x="132" y="12"/>
                  </a:lnTo>
                  <a:lnTo>
                    <a:pt x="29" y="0"/>
                  </a:lnTo>
                  <a:lnTo>
                    <a:pt x="0" y="28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15" name="Freeform 15"/>
            <p:cNvSpPr>
              <a:spLocks/>
            </p:cNvSpPr>
            <p:nvPr/>
          </p:nvSpPr>
          <p:spPr bwMode="auto">
            <a:xfrm>
              <a:off x="3281" y="173"/>
              <a:ext cx="130" cy="118"/>
            </a:xfrm>
            <a:custGeom>
              <a:avLst/>
              <a:gdLst>
                <a:gd name="T0" fmla="*/ 0 w 391"/>
                <a:gd name="T1" fmla="*/ 0 h 354"/>
                <a:gd name="T2" fmla="*/ 0 w 391"/>
                <a:gd name="T3" fmla="*/ 0 h 354"/>
                <a:gd name="T4" fmla="*/ 0 w 391"/>
                <a:gd name="T5" fmla="*/ 0 h 354"/>
                <a:gd name="T6" fmla="*/ 0 w 391"/>
                <a:gd name="T7" fmla="*/ 0 h 354"/>
                <a:gd name="T8" fmla="*/ 0 w 391"/>
                <a:gd name="T9" fmla="*/ 0 h 354"/>
                <a:gd name="T10" fmla="*/ 0 w 391"/>
                <a:gd name="T11" fmla="*/ 0 h 354"/>
                <a:gd name="T12" fmla="*/ 0 w 391"/>
                <a:gd name="T13" fmla="*/ 0 h 354"/>
                <a:gd name="T14" fmla="*/ 0 w 391"/>
                <a:gd name="T15" fmla="*/ 0 h 354"/>
                <a:gd name="T16" fmla="*/ 0 w 391"/>
                <a:gd name="T17" fmla="*/ 0 h 354"/>
                <a:gd name="T18" fmla="*/ 0 w 391"/>
                <a:gd name="T19" fmla="*/ 0 h 354"/>
                <a:gd name="T20" fmla="*/ 0 w 391"/>
                <a:gd name="T21" fmla="*/ 0 h 354"/>
                <a:gd name="T22" fmla="*/ 0 w 391"/>
                <a:gd name="T23" fmla="*/ 0 h 354"/>
                <a:gd name="T24" fmla="*/ 0 w 391"/>
                <a:gd name="T25" fmla="*/ 0 h 354"/>
                <a:gd name="T26" fmla="*/ 0 w 391"/>
                <a:gd name="T27" fmla="*/ 0 h 354"/>
                <a:gd name="T28" fmla="*/ 0 w 391"/>
                <a:gd name="T29" fmla="*/ 0 h 3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354">
                  <a:moveTo>
                    <a:pt x="0" y="279"/>
                  </a:moveTo>
                  <a:lnTo>
                    <a:pt x="80" y="296"/>
                  </a:lnTo>
                  <a:lnTo>
                    <a:pt x="160" y="315"/>
                  </a:lnTo>
                  <a:lnTo>
                    <a:pt x="239" y="334"/>
                  </a:lnTo>
                  <a:lnTo>
                    <a:pt x="319" y="354"/>
                  </a:lnTo>
                  <a:lnTo>
                    <a:pt x="391" y="79"/>
                  </a:lnTo>
                  <a:lnTo>
                    <a:pt x="309" y="58"/>
                  </a:lnTo>
                  <a:lnTo>
                    <a:pt x="225" y="38"/>
                  </a:lnTo>
                  <a:lnTo>
                    <a:pt x="141" y="19"/>
                  </a:lnTo>
                  <a:lnTo>
                    <a:pt x="57" y="0"/>
                  </a:lnTo>
                  <a:lnTo>
                    <a:pt x="0" y="279"/>
                  </a:lnTo>
                  <a:close/>
                </a:path>
              </a:pathLst>
            </a:custGeom>
            <a:solidFill>
              <a:srgbClr val="FF1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16" name="Freeform 16"/>
            <p:cNvSpPr>
              <a:spLocks/>
            </p:cNvSpPr>
            <p:nvPr/>
          </p:nvSpPr>
          <p:spPr bwMode="auto">
            <a:xfrm>
              <a:off x="3281" y="173"/>
              <a:ext cx="130" cy="118"/>
            </a:xfrm>
            <a:custGeom>
              <a:avLst/>
              <a:gdLst>
                <a:gd name="T0" fmla="*/ 0 w 391"/>
                <a:gd name="T1" fmla="*/ 0 h 354"/>
                <a:gd name="T2" fmla="*/ 0 w 391"/>
                <a:gd name="T3" fmla="*/ 0 h 354"/>
                <a:gd name="T4" fmla="*/ 0 w 391"/>
                <a:gd name="T5" fmla="*/ 0 h 354"/>
                <a:gd name="T6" fmla="*/ 0 w 391"/>
                <a:gd name="T7" fmla="*/ 0 h 354"/>
                <a:gd name="T8" fmla="*/ 0 w 391"/>
                <a:gd name="T9" fmla="*/ 0 h 354"/>
                <a:gd name="T10" fmla="*/ 0 w 391"/>
                <a:gd name="T11" fmla="*/ 0 h 354"/>
                <a:gd name="T12" fmla="*/ 0 w 391"/>
                <a:gd name="T13" fmla="*/ 0 h 354"/>
                <a:gd name="T14" fmla="*/ 0 w 391"/>
                <a:gd name="T15" fmla="*/ 0 h 354"/>
                <a:gd name="T16" fmla="*/ 0 w 391"/>
                <a:gd name="T17" fmla="*/ 0 h 354"/>
                <a:gd name="T18" fmla="*/ 0 w 391"/>
                <a:gd name="T19" fmla="*/ 0 h 354"/>
                <a:gd name="T20" fmla="*/ 0 w 391"/>
                <a:gd name="T21" fmla="*/ 0 h 354"/>
                <a:gd name="T22" fmla="*/ 0 w 391"/>
                <a:gd name="T23" fmla="*/ 0 h 354"/>
                <a:gd name="T24" fmla="*/ 0 w 391"/>
                <a:gd name="T25" fmla="*/ 0 h 354"/>
                <a:gd name="T26" fmla="*/ 0 w 391"/>
                <a:gd name="T27" fmla="*/ 0 h 354"/>
                <a:gd name="T28" fmla="*/ 0 w 391"/>
                <a:gd name="T29" fmla="*/ 0 h 3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354">
                  <a:moveTo>
                    <a:pt x="0" y="279"/>
                  </a:moveTo>
                  <a:lnTo>
                    <a:pt x="80" y="296"/>
                  </a:lnTo>
                  <a:lnTo>
                    <a:pt x="160" y="315"/>
                  </a:lnTo>
                  <a:lnTo>
                    <a:pt x="239" y="334"/>
                  </a:lnTo>
                  <a:lnTo>
                    <a:pt x="319" y="354"/>
                  </a:lnTo>
                  <a:lnTo>
                    <a:pt x="391" y="79"/>
                  </a:lnTo>
                  <a:lnTo>
                    <a:pt x="309" y="58"/>
                  </a:lnTo>
                  <a:lnTo>
                    <a:pt x="225" y="38"/>
                  </a:lnTo>
                  <a:lnTo>
                    <a:pt x="141" y="19"/>
                  </a:lnTo>
                  <a:lnTo>
                    <a:pt x="57" y="0"/>
                  </a:lnTo>
                  <a:lnTo>
                    <a:pt x="0" y="27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17" name="Rectangle 17"/>
            <p:cNvSpPr>
              <a:spLocks noChangeArrowheads="1"/>
            </p:cNvSpPr>
            <p:nvPr/>
          </p:nvSpPr>
          <p:spPr bwMode="auto">
            <a:xfrm rot="-4620000">
              <a:off x="3337" y="60"/>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18" name="Rectangle 18"/>
            <p:cNvSpPr>
              <a:spLocks noChangeArrowheads="1"/>
            </p:cNvSpPr>
            <p:nvPr/>
          </p:nvSpPr>
          <p:spPr bwMode="auto">
            <a:xfrm rot="-4620000">
              <a:off x="3349" y="8"/>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3</a:t>
              </a:r>
              <a:endParaRPr lang="en-US">
                <a:solidFill>
                  <a:srgbClr val="000000"/>
                </a:solidFill>
                <a:latin typeface="Arial" pitchFamily="34" charset="0"/>
                <a:cs typeface="Arial" pitchFamily="34" charset="0"/>
              </a:endParaRPr>
            </a:p>
          </p:txBody>
        </p:sp>
        <p:sp>
          <p:nvSpPr>
            <p:cNvPr id="164919" name="Freeform 19"/>
            <p:cNvSpPr>
              <a:spLocks/>
            </p:cNvSpPr>
            <p:nvPr/>
          </p:nvSpPr>
          <p:spPr bwMode="auto">
            <a:xfrm>
              <a:off x="3281" y="173"/>
              <a:ext cx="130" cy="118"/>
            </a:xfrm>
            <a:custGeom>
              <a:avLst/>
              <a:gdLst>
                <a:gd name="T0" fmla="*/ 0 w 391"/>
                <a:gd name="T1" fmla="*/ 0 h 354"/>
                <a:gd name="T2" fmla="*/ 0 w 391"/>
                <a:gd name="T3" fmla="*/ 0 h 354"/>
                <a:gd name="T4" fmla="*/ 0 w 391"/>
                <a:gd name="T5" fmla="*/ 0 h 354"/>
                <a:gd name="T6" fmla="*/ 0 w 391"/>
                <a:gd name="T7" fmla="*/ 0 h 354"/>
                <a:gd name="T8" fmla="*/ 0 w 391"/>
                <a:gd name="T9" fmla="*/ 0 h 354"/>
                <a:gd name="T10" fmla="*/ 0 w 391"/>
                <a:gd name="T11" fmla="*/ 0 h 354"/>
                <a:gd name="T12" fmla="*/ 0 w 391"/>
                <a:gd name="T13" fmla="*/ 0 h 354"/>
                <a:gd name="T14" fmla="*/ 0 w 391"/>
                <a:gd name="T15" fmla="*/ 0 h 354"/>
                <a:gd name="T16" fmla="*/ 0 w 391"/>
                <a:gd name="T17" fmla="*/ 0 h 354"/>
                <a:gd name="T18" fmla="*/ 0 w 391"/>
                <a:gd name="T19" fmla="*/ 0 h 354"/>
                <a:gd name="T20" fmla="*/ 0 w 391"/>
                <a:gd name="T21" fmla="*/ 0 h 354"/>
                <a:gd name="T22" fmla="*/ 0 w 391"/>
                <a:gd name="T23" fmla="*/ 0 h 354"/>
                <a:gd name="T24" fmla="*/ 0 w 391"/>
                <a:gd name="T25" fmla="*/ 0 h 354"/>
                <a:gd name="T26" fmla="*/ 0 w 391"/>
                <a:gd name="T27" fmla="*/ 0 h 354"/>
                <a:gd name="T28" fmla="*/ 0 w 391"/>
                <a:gd name="T29" fmla="*/ 0 h 3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354">
                  <a:moveTo>
                    <a:pt x="0" y="279"/>
                  </a:moveTo>
                  <a:lnTo>
                    <a:pt x="80" y="296"/>
                  </a:lnTo>
                  <a:lnTo>
                    <a:pt x="160" y="315"/>
                  </a:lnTo>
                  <a:lnTo>
                    <a:pt x="239" y="334"/>
                  </a:lnTo>
                  <a:lnTo>
                    <a:pt x="319" y="354"/>
                  </a:lnTo>
                  <a:lnTo>
                    <a:pt x="391" y="79"/>
                  </a:lnTo>
                  <a:lnTo>
                    <a:pt x="309" y="58"/>
                  </a:lnTo>
                  <a:lnTo>
                    <a:pt x="225" y="38"/>
                  </a:lnTo>
                  <a:lnTo>
                    <a:pt x="141" y="19"/>
                  </a:lnTo>
                  <a:lnTo>
                    <a:pt x="57" y="0"/>
                  </a:lnTo>
                  <a:lnTo>
                    <a:pt x="0" y="27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20" name="Freeform 20"/>
            <p:cNvSpPr>
              <a:spLocks/>
            </p:cNvSpPr>
            <p:nvPr/>
          </p:nvSpPr>
          <p:spPr bwMode="auto">
            <a:xfrm>
              <a:off x="3448" y="218"/>
              <a:ext cx="178" cy="141"/>
            </a:xfrm>
            <a:custGeom>
              <a:avLst/>
              <a:gdLst>
                <a:gd name="T0" fmla="*/ 0 w 534"/>
                <a:gd name="T1" fmla="*/ 0 h 422"/>
                <a:gd name="T2" fmla="*/ 0 w 534"/>
                <a:gd name="T3" fmla="*/ 0 h 422"/>
                <a:gd name="T4" fmla="*/ 0 w 534"/>
                <a:gd name="T5" fmla="*/ 0 h 422"/>
                <a:gd name="T6" fmla="*/ 0 w 534"/>
                <a:gd name="T7" fmla="*/ 0 h 422"/>
                <a:gd name="T8" fmla="*/ 0 w 534"/>
                <a:gd name="T9" fmla="*/ 0 h 422"/>
                <a:gd name="T10" fmla="*/ 0 w 534"/>
                <a:gd name="T11" fmla="*/ 0 h 422"/>
                <a:gd name="T12" fmla="*/ 0 w 534"/>
                <a:gd name="T13" fmla="*/ 0 h 422"/>
                <a:gd name="T14" fmla="*/ 0 w 534"/>
                <a:gd name="T15" fmla="*/ 0 h 422"/>
                <a:gd name="T16" fmla="*/ 0 w 534"/>
                <a:gd name="T17" fmla="*/ 0 h 422"/>
                <a:gd name="T18" fmla="*/ 0 w 534"/>
                <a:gd name="T19" fmla="*/ 0 h 422"/>
                <a:gd name="T20" fmla="*/ 0 w 534"/>
                <a:gd name="T21" fmla="*/ 0 h 422"/>
                <a:gd name="T22" fmla="*/ 0 w 534"/>
                <a:gd name="T23" fmla="*/ 0 h 422"/>
                <a:gd name="T24" fmla="*/ 0 w 534"/>
                <a:gd name="T25" fmla="*/ 0 h 422"/>
                <a:gd name="T26" fmla="*/ 0 w 534"/>
                <a:gd name="T27" fmla="*/ 0 h 422"/>
                <a:gd name="T28" fmla="*/ 0 w 534"/>
                <a:gd name="T29" fmla="*/ 0 h 4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4" h="422">
                  <a:moveTo>
                    <a:pt x="0" y="272"/>
                  </a:moveTo>
                  <a:lnTo>
                    <a:pt x="108" y="307"/>
                  </a:lnTo>
                  <a:lnTo>
                    <a:pt x="217" y="343"/>
                  </a:lnTo>
                  <a:lnTo>
                    <a:pt x="324" y="382"/>
                  </a:lnTo>
                  <a:lnTo>
                    <a:pt x="431" y="422"/>
                  </a:lnTo>
                  <a:lnTo>
                    <a:pt x="534" y="157"/>
                  </a:lnTo>
                  <a:lnTo>
                    <a:pt x="422" y="115"/>
                  </a:lnTo>
                  <a:lnTo>
                    <a:pt x="310" y="73"/>
                  </a:lnTo>
                  <a:lnTo>
                    <a:pt x="197" y="35"/>
                  </a:lnTo>
                  <a:lnTo>
                    <a:pt x="82" y="0"/>
                  </a:lnTo>
                  <a:lnTo>
                    <a:pt x="0" y="272"/>
                  </a:lnTo>
                  <a:close/>
                </a:path>
              </a:pathLst>
            </a:custGeom>
            <a:solidFill>
              <a:srgbClr val="FF2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21" name="Freeform 21"/>
            <p:cNvSpPr>
              <a:spLocks/>
            </p:cNvSpPr>
            <p:nvPr/>
          </p:nvSpPr>
          <p:spPr bwMode="auto">
            <a:xfrm>
              <a:off x="3448" y="218"/>
              <a:ext cx="178" cy="141"/>
            </a:xfrm>
            <a:custGeom>
              <a:avLst/>
              <a:gdLst>
                <a:gd name="T0" fmla="*/ 0 w 534"/>
                <a:gd name="T1" fmla="*/ 0 h 422"/>
                <a:gd name="T2" fmla="*/ 0 w 534"/>
                <a:gd name="T3" fmla="*/ 0 h 422"/>
                <a:gd name="T4" fmla="*/ 0 w 534"/>
                <a:gd name="T5" fmla="*/ 0 h 422"/>
                <a:gd name="T6" fmla="*/ 0 w 534"/>
                <a:gd name="T7" fmla="*/ 0 h 422"/>
                <a:gd name="T8" fmla="*/ 0 w 534"/>
                <a:gd name="T9" fmla="*/ 0 h 422"/>
                <a:gd name="T10" fmla="*/ 0 w 534"/>
                <a:gd name="T11" fmla="*/ 0 h 422"/>
                <a:gd name="T12" fmla="*/ 0 w 534"/>
                <a:gd name="T13" fmla="*/ 0 h 422"/>
                <a:gd name="T14" fmla="*/ 0 w 534"/>
                <a:gd name="T15" fmla="*/ 0 h 422"/>
                <a:gd name="T16" fmla="*/ 0 w 534"/>
                <a:gd name="T17" fmla="*/ 0 h 422"/>
                <a:gd name="T18" fmla="*/ 0 w 534"/>
                <a:gd name="T19" fmla="*/ 0 h 422"/>
                <a:gd name="T20" fmla="*/ 0 w 534"/>
                <a:gd name="T21" fmla="*/ 0 h 422"/>
                <a:gd name="T22" fmla="*/ 0 w 534"/>
                <a:gd name="T23" fmla="*/ 0 h 422"/>
                <a:gd name="T24" fmla="*/ 0 w 534"/>
                <a:gd name="T25" fmla="*/ 0 h 422"/>
                <a:gd name="T26" fmla="*/ 0 w 534"/>
                <a:gd name="T27" fmla="*/ 0 h 422"/>
                <a:gd name="T28" fmla="*/ 0 w 534"/>
                <a:gd name="T29" fmla="*/ 0 h 4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4" h="422">
                  <a:moveTo>
                    <a:pt x="0" y="272"/>
                  </a:moveTo>
                  <a:lnTo>
                    <a:pt x="108" y="307"/>
                  </a:lnTo>
                  <a:lnTo>
                    <a:pt x="217" y="343"/>
                  </a:lnTo>
                  <a:lnTo>
                    <a:pt x="324" y="382"/>
                  </a:lnTo>
                  <a:lnTo>
                    <a:pt x="431" y="422"/>
                  </a:lnTo>
                  <a:lnTo>
                    <a:pt x="534" y="157"/>
                  </a:lnTo>
                  <a:lnTo>
                    <a:pt x="422" y="115"/>
                  </a:lnTo>
                  <a:lnTo>
                    <a:pt x="310" y="73"/>
                  </a:lnTo>
                  <a:lnTo>
                    <a:pt x="197" y="35"/>
                  </a:lnTo>
                  <a:lnTo>
                    <a:pt x="82" y="0"/>
                  </a:lnTo>
                  <a:lnTo>
                    <a:pt x="0" y="2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22" name="Rectangle 22"/>
            <p:cNvSpPr>
              <a:spLocks noChangeArrowheads="1"/>
            </p:cNvSpPr>
            <p:nvPr/>
          </p:nvSpPr>
          <p:spPr bwMode="auto">
            <a:xfrm rot="-4260000">
              <a:off x="3538" y="120"/>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23" name="Rectangle 23"/>
            <p:cNvSpPr>
              <a:spLocks noChangeArrowheads="1"/>
            </p:cNvSpPr>
            <p:nvPr/>
          </p:nvSpPr>
          <p:spPr bwMode="auto">
            <a:xfrm rot="-4260000">
              <a:off x="3555" y="70"/>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4</a:t>
              </a:r>
              <a:endParaRPr lang="en-US">
                <a:solidFill>
                  <a:srgbClr val="000000"/>
                </a:solidFill>
                <a:latin typeface="Arial" pitchFamily="34" charset="0"/>
                <a:cs typeface="Arial" pitchFamily="34" charset="0"/>
              </a:endParaRPr>
            </a:p>
          </p:txBody>
        </p:sp>
        <p:sp>
          <p:nvSpPr>
            <p:cNvPr id="164924" name="Freeform 24"/>
            <p:cNvSpPr>
              <a:spLocks/>
            </p:cNvSpPr>
            <p:nvPr/>
          </p:nvSpPr>
          <p:spPr bwMode="auto">
            <a:xfrm>
              <a:off x="3448" y="218"/>
              <a:ext cx="178" cy="141"/>
            </a:xfrm>
            <a:custGeom>
              <a:avLst/>
              <a:gdLst>
                <a:gd name="T0" fmla="*/ 0 w 534"/>
                <a:gd name="T1" fmla="*/ 0 h 422"/>
                <a:gd name="T2" fmla="*/ 0 w 534"/>
                <a:gd name="T3" fmla="*/ 0 h 422"/>
                <a:gd name="T4" fmla="*/ 0 w 534"/>
                <a:gd name="T5" fmla="*/ 0 h 422"/>
                <a:gd name="T6" fmla="*/ 0 w 534"/>
                <a:gd name="T7" fmla="*/ 0 h 422"/>
                <a:gd name="T8" fmla="*/ 0 w 534"/>
                <a:gd name="T9" fmla="*/ 0 h 422"/>
                <a:gd name="T10" fmla="*/ 0 w 534"/>
                <a:gd name="T11" fmla="*/ 0 h 422"/>
                <a:gd name="T12" fmla="*/ 0 w 534"/>
                <a:gd name="T13" fmla="*/ 0 h 422"/>
                <a:gd name="T14" fmla="*/ 0 w 534"/>
                <a:gd name="T15" fmla="*/ 0 h 422"/>
                <a:gd name="T16" fmla="*/ 0 w 534"/>
                <a:gd name="T17" fmla="*/ 0 h 422"/>
                <a:gd name="T18" fmla="*/ 0 w 534"/>
                <a:gd name="T19" fmla="*/ 0 h 422"/>
                <a:gd name="T20" fmla="*/ 0 w 534"/>
                <a:gd name="T21" fmla="*/ 0 h 422"/>
                <a:gd name="T22" fmla="*/ 0 w 534"/>
                <a:gd name="T23" fmla="*/ 0 h 422"/>
                <a:gd name="T24" fmla="*/ 0 w 534"/>
                <a:gd name="T25" fmla="*/ 0 h 422"/>
                <a:gd name="T26" fmla="*/ 0 w 534"/>
                <a:gd name="T27" fmla="*/ 0 h 422"/>
                <a:gd name="T28" fmla="*/ 0 w 534"/>
                <a:gd name="T29" fmla="*/ 0 h 4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4" h="422">
                  <a:moveTo>
                    <a:pt x="0" y="272"/>
                  </a:moveTo>
                  <a:lnTo>
                    <a:pt x="108" y="307"/>
                  </a:lnTo>
                  <a:lnTo>
                    <a:pt x="217" y="343"/>
                  </a:lnTo>
                  <a:lnTo>
                    <a:pt x="324" y="382"/>
                  </a:lnTo>
                  <a:lnTo>
                    <a:pt x="431" y="422"/>
                  </a:lnTo>
                  <a:lnTo>
                    <a:pt x="534" y="157"/>
                  </a:lnTo>
                  <a:lnTo>
                    <a:pt x="422" y="115"/>
                  </a:lnTo>
                  <a:lnTo>
                    <a:pt x="310" y="73"/>
                  </a:lnTo>
                  <a:lnTo>
                    <a:pt x="197" y="35"/>
                  </a:lnTo>
                  <a:lnTo>
                    <a:pt x="82" y="0"/>
                  </a:lnTo>
                  <a:lnTo>
                    <a:pt x="0" y="2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25" name="Freeform 25"/>
            <p:cNvSpPr>
              <a:spLocks/>
            </p:cNvSpPr>
            <p:nvPr/>
          </p:nvSpPr>
          <p:spPr bwMode="auto">
            <a:xfrm>
              <a:off x="3650" y="296"/>
              <a:ext cx="163" cy="143"/>
            </a:xfrm>
            <a:custGeom>
              <a:avLst/>
              <a:gdLst>
                <a:gd name="T0" fmla="*/ 0 w 488"/>
                <a:gd name="T1" fmla="*/ 0 h 430"/>
                <a:gd name="T2" fmla="*/ 0 w 488"/>
                <a:gd name="T3" fmla="*/ 0 h 430"/>
                <a:gd name="T4" fmla="*/ 0 w 488"/>
                <a:gd name="T5" fmla="*/ 0 h 430"/>
                <a:gd name="T6" fmla="*/ 0 w 488"/>
                <a:gd name="T7" fmla="*/ 0 h 430"/>
                <a:gd name="T8" fmla="*/ 0 w 488"/>
                <a:gd name="T9" fmla="*/ 0 h 430"/>
                <a:gd name="T10" fmla="*/ 0 w 488"/>
                <a:gd name="T11" fmla="*/ 0 h 430"/>
                <a:gd name="T12" fmla="*/ 0 w 488"/>
                <a:gd name="T13" fmla="*/ 0 h 430"/>
                <a:gd name="T14" fmla="*/ 0 w 488"/>
                <a:gd name="T15" fmla="*/ 0 h 430"/>
                <a:gd name="T16" fmla="*/ 0 w 488"/>
                <a:gd name="T17" fmla="*/ 0 h 430"/>
                <a:gd name="T18" fmla="*/ 0 w 488"/>
                <a:gd name="T19" fmla="*/ 0 h 430"/>
                <a:gd name="T20" fmla="*/ 0 w 488"/>
                <a:gd name="T21" fmla="*/ 0 h 430"/>
                <a:gd name="T22" fmla="*/ 0 w 488"/>
                <a:gd name="T23" fmla="*/ 0 h 430"/>
                <a:gd name="T24" fmla="*/ 0 w 488"/>
                <a:gd name="T25" fmla="*/ 0 h 430"/>
                <a:gd name="T26" fmla="*/ 0 w 488"/>
                <a:gd name="T27" fmla="*/ 0 h 430"/>
                <a:gd name="T28" fmla="*/ 0 w 488"/>
                <a:gd name="T29" fmla="*/ 0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8" h="430">
                  <a:moveTo>
                    <a:pt x="0" y="262"/>
                  </a:moveTo>
                  <a:lnTo>
                    <a:pt x="90" y="302"/>
                  </a:lnTo>
                  <a:lnTo>
                    <a:pt x="181" y="343"/>
                  </a:lnTo>
                  <a:lnTo>
                    <a:pt x="270" y="386"/>
                  </a:lnTo>
                  <a:lnTo>
                    <a:pt x="359" y="430"/>
                  </a:lnTo>
                  <a:lnTo>
                    <a:pt x="488" y="178"/>
                  </a:lnTo>
                  <a:lnTo>
                    <a:pt x="395" y="131"/>
                  </a:lnTo>
                  <a:lnTo>
                    <a:pt x="302" y="85"/>
                  </a:lnTo>
                  <a:lnTo>
                    <a:pt x="207" y="42"/>
                  </a:lnTo>
                  <a:lnTo>
                    <a:pt x="112" y="0"/>
                  </a:lnTo>
                  <a:lnTo>
                    <a:pt x="0" y="262"/>
                  </a:lnTo>
                  <a:close/>
                </a:path>
              </a:pathLst>
            </a:custGeom>
            <a:solidFill>
              <a:srgbClr val="FF2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26" name="Freeform 26"/>
            <p:cNvSpPr>
              <a:spLocks/>
            </p:cNvSpPr>
            <p:nvPr/>
          </p:nvSpPr>
          <p:spPr bwMode="auto">
            <a:xfrm>
              <a:off x="3650" y="296"/>
              <a:ext cx="163" cy="143"/>
            </a:xfrm>
            <a:custGeom>
              <a:avLst/>
              <a:gdLst>
                <a:gd name="T0" fmla="*/ 0 w 488"/>
                <a:gd name="T1" fmla="*/ 0 h 430"/>
                <a:gd name="T2" fmla="*/ 0 w 488"/>
                <a:gd name="T3" fmla="*/ 0 h 430"/>
                <a:gd name="T4" fmla="*/ 0 w 488"/>
                <a:gd name="T5" fmla="*/ 0 h 430"/>
                <a:gd name="T6" fmla="*/ 0 w 488"/>
                <a:gd name="T7" fmla="*/ 0 h 430"/>
                <a:gd name="T8" fmla="*/ 0 w 488"/>
                <a:gd name="T9" fmla="*/ 0 h 430"/>
                <a:gd name="T10" fmla="*/ 0 w 488"/>
                <a:gd name="T11" fmla="*/ 0 h 430"/>
                <a:gd name="T12" fmla="*/ 0 w 488"/>
                <a:gd name="T13" fmla="*/ 0 h 430"/>
                <a:gd name="T14" fmla="*/ 0 w 488"/>
                <a:gd name="T15" fmla="*/ 0 h 430"/>
                <a:gd name="T16" fmla="*/ 0 w 488"/>
                <a:gd name="T17" fmla="*/ 0 h 430"/>
                <a:gd name="T18" fmla="*/ 0 w 488"/>
                <a:gd name="T19" fmla="*/ 0 h 430"/>
                <a:gd name="T20" fmla="*/ 0 w 488"/>
                <a:gd name="T21" fmla="*/ 0 h 430"/>
                <a:gd name="T22" fmla="*/ 0 w 488"/>
                <a:gd name="T23" fmla="*/ 0 h 430"/>
                <a:gd name="T24" fmla="*/ 0 w 488"/>
                <a:gd name="T25" fmla="*/ 0 h 430"/>
                <a:gd name="T26" fmla="*/ 0 w 488"/>
                <a:gd name="T27" fmla="*/ 0 h 430"/>
                <a:gd name="T28" fmla="*/ 0 w 488"/>
                <a:gd name="T29" fmla="*/ 0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8" h="430">
                  <a:moveTo>
                    <a:pt x="0" y="262"/>
                  </a:moveTo>
                  <a:lnTo>
                    <a:pt x="90" y="302"/>
                  </a:lnTo>
                  <a:lnTo>
                    <a:pt x="181" y="343"/>
                  </a:lnTo>
                  <a:lnTo>
                    <a:pt x="270" y="386"/>
                  </a:lnTo>
                  <a:lnTo>
                    <a:pt x="359" y="430"/>
                  </a:lnTo>
                  <a:lnTo>
                    <a:pt x="488" y="178"/>
                  </a:lnTo>
                  <a:lnTo>
                    <a:pt x="395" y="131"/>
                  </a:lnTo>
                  <a:lnTo>
                    <a:pt x="302" y="85"/>
                  </a:lnTo>
                  <a:lnTo>
                    <a:pt x="207" y="42"/>
                  </a:lnTo>
                  <a:lnTo>
                    <a:pt x="112" y="0"/>
                  </a:lnTo>
                  <a:lnTo>
                    <a:pt x="0" y="26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27" name="Rectangle 27"/>
            <p:cNvSpPr>
              <a:spLocks noChangeArrowheads="1"/>
            </p:cNvSpPr>
            <p:nvPr/>
          </p:nvSpPr>
          <p:spPr bwMode="auto">
            <a:xfrm rot="-3900000">
              <a:off x="3744" y="20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28" name="Rectangle 28"/>
            <p:cNvSpPr>
              <a:spLocks noChangeArrowheads="1"/>
            </p:cNvSpPr>
            <p:nvPr/>
          </p:nvSpPr>
          <p:spPr bwMode="auto">
            <a:xfrm rot="-3900000">
              <a:off x="3766" y="158"/>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5</a:t>
              </a:r>
              <a:endParaRPr lang="en-US">
                <a:solidFill>
                  <a:srgbClr val="000000"/>
                </a:solidFill>
                <a:latin typeface="Arial" pitchFamily="34" charset="0"/>
                <a:cs typeface="Arial" pitchFamily="34" charset="0"/>
              </a:endParaRPr>
            </a:p>
          </p:txBody>
        </p:sp>
        <p:sp>
          <p:nvSpPr>
            <p:cNvPr id="164929" name="Freeform 29"/>
            <p:cNvSpPr>
              <a:spLocks/>
            </p:cNvSpPr>
            <p:nvPr/>
          </p:nvSpPr>
          <p:spPr bwMode="auto">
            <a:xfrm>
              <a:off x="3650" y="296"/>
              <a:ext cx="163" cy="143"/>
            </a:xfrm>
            <a:custGeom>
              <a:avLst/>
              <a:gdLst>
                <a:gd name="T0" fmla="*/ 0 w 488"/>
                <a:gd name="T1" fmla="*/ 0 h 430"/>
                <a:gd name="T2" fmla="*/ 0 w 488"/>
                <a:gd name="T3" fmla="*/ 0 h 430"/>
                <a:gd name="T4" fmla="*/ 0 w 488"/>
                <a:gd name="T5" fmla="*/ 0 h 430"/>
                <a:gd name="T6" fmla="*/ 0 w 488"/>
                <a:gd name="T7" fmla="*/ 0 h 430"/>
                <a:gd name="T8" fmla="*/ 0 w 488"/>
                <a:gd name="T9" fmla="*/ 0 h 430"/>
                <a:gd name="T10" fmla="*/ 0 w 488"/>
                <a:gd name="T11" fmla="*/ 0 h 430"/>
                <a:gd name="T12" fmla="*/ 0 w 488"/>
                <a:gd name="T13" fmla="*/ 0 h 430"/>
                <a:gd name="T14" fmla="*/ 0 w 488"/>
                <a:gd name="T15" fmla="*/ 0 h 430"/>
                <a:gd name="T16" fmla="*/ 0 w 488"/>
                <a:gd name="T17" fmla="*/ 0 h 430"/>
                <a:gd name="T18" fmla="*/ 0 w 488"/>
                <a:gd name="T19" fmla="*/ 0 h 430"/>
                <a:gd name="T20" fmla="*/ 0 w 488"/>
                <a:gd name="T21" fmla="*/ 0 h 430"/>
                <a:gd name="T22" fmla="*/ 0 w 488"/>
                <a:gd name="T23" fmla="*/ 0 h 430"/>
                <a:gd name="T24" fmla="*/ 0 w 488"/>
                <a:gd name="T25" fmla="*/ 0 h 430"/>
                <a:gd name="T26" fmla="*/ 0 w 488"/>
                <a:gd name="T27" fmla="*/ 0 h 430"/>
                <a:gd name="T28" fmla="*/ 0 w 488"/>
                <a:gd name="T29" fmla="*/ 0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8" h="430">
                  <a:moveTo>
                    <a:pt x="0" y="262"/>
                  </a:moveTo>
                  <a:lnTo>
                    <a:pt x="90" y="302"/>
                  </a:lnTo>
                  <a:lnTo>
                    <a:pt x="181" y="343"/>
                  </a:lnTo>
                  <a:lnTo>
                    <a:pt x="270" y="386"/>
                  </a:lnTo>
                  <a:lnTo>
                    <a:pt x="359" y="430"/>
                  </a:lnTo>
                  <a:lnTo>
                    <a:pt x="488" y="178"/>
                  </a:lnTo>
                  <a:lnTo>
                    <a:pt x="395" y="131"/>
                  </a:lnTo>
                  <a:lnTo>
                    <a:pt x="302" y="85"/>
                  </a:lnTo>
                  <a:lnTo>
                    <a:pt x="207" y="42"/>
                  </a:lnTo>
                  <a:lnTo>
                    <a:pt x="112" y="0"/>
                  </a:lnTo>
                  <a:lnTo>
                    <a:pt x="0" y="26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30" name="Freeform 30"/>
            <p:cNvSpPr>
              <a:spLocks/>
            </p:cNvSpPr>
            <p:nvPr/>
          </p:nvSpPr>
          <p:spPr bwMode="auto">
            <a:xfrm>
              <a:off x="3825" y="386"/>
              <a:ext cx="165" cy="151"/>
            </a:xfrm>
            <a:custGeom>
              <a:avLst/>
              <a:gdLst>
                <a:gd name="T0" fmla="*/ 0 w 495"/>
                <a:gd name="T1" fmla="*/ 0 h 453"/>
                <a:gd name="T2" fmla="*/ 0 w 495"/>
                <a:gd name="T3" fmla="*/ 0 h 453"/>
                <a:gd name="T4" fmla="*/ 0 w 495"/>
                <a:gd name="T5" fmla="*/ 0 h 453"/>
                <a:gd name="T6" fmla="*/ 0 w 495"/>
                <a:gd name="T7" fmla="*/ 0 h 453"/>
                <a:gd name="T8" fmla="*/ 0 w 495"/>
                <a:gd name="T9" fmla="*/ 0 h 453"/>
                <a:gd name="T10" fmla="*/ 0 w 495"/>
                <a:gd name="T11" fmla="*/ 0 h 453"/>
                <a:gd name="T12" fmla="*/ 0 w 495"/>
                <a:gd name="T13" fmla="*/ 0 h 453"/>
                <a:gd name="T14" fmla="*/ 0 w 495"/>
                <a:gd name="T15" fmla="*/ 0 h 453"/>
                <a:gd name="T16" fmla="*/ 0 w 495"/>
                <a:gd name="T17" fmla="*/ 0 h 453"/>
                <a:gd name="T18" fmla="*/ 0 w 495"/>
                <a:gd name="T19" fmla="*/ 0 h 453"/>
                <a:gd name="T20" fmla="*/ 0 w 495"/>
                <a:gd name="T21" fmla="*/ 0 h 453"/>
                <a:gd name="T22" fmla="*/ 0 w 495"/>
                <a:gd name="T23" fmla="*/ 0 h 453"/>
                <a:gd name="T24" fmla="*/ 0 w 495"/>
                <a:gd name="T25" fmla="*/ 0 h 453"/>
                <a:gd name="T26" fmla="*/ 0 w 495"/>
                <a:gd name="T27" fmla="*/ 0 h 453"/>
                <a:gd name="T28" fmla="*/ 0 w 495"/>
                <a:gd name="T29" fmla="*/ 0 h 4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453">
                  <a:moveTo>
                    <a:pt x="0" y="249"/>
                  </a:moveTo>
                  <a:lnTo>
                    <a:pt x="86" y="298"/>
                  </a:lnTo>
                  <a:lnTo>
                    <a:pt x="172" y="348"/>
                  </a:lnTo>
                  <a:lnTo>
                    <a:pt x="256" y="400"/>
                  </a:lnTo>
                  <a:lnTo>
                    <a:pt x="340" y="453"/>
                  </a:lnTo>
                  <a:lnTo>
                    <a:pt x="495" y="215"/>
                  </a:lnTo>
                  <a:lnTo>
                    <a:pt x="407" y="159"/>
                  </a:lnTo>
                  <a:lnTo>
                    <a:pt x="319" y="105"/>
                  </a:lnTo>
                  <a:lnTo>
                    <a:pt x="229" y="51"/>
                  </a:lnTo>
                  <a:lnTo>
                    <a:pt x="139" y="0"/>
                  </a:lnTo>
                  <a:lnTo>
                    <a:pt x="0" y="249"/>
                  </a:lnTo>
                  <a:close/>
                </a:path>
              </a:pathLst>
            </a:custGeom>
            <a:solidFill>
              <a:srgbClr val="FF3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31" name="Freeform 31"/>
            <p:cNvSpPr>
              <a:spLocks/>
            </p:cNvSpPr>
            <p:nvPr/>
          </p:nvSpPr>
          <p:spPr bwMode="auto">
            <a:xfrm>
              <a:off x="3825" y="386"/>
              <a:ext cx="165" cy="151"/>
            </a:xfrm>
            <a:custGeom>
              <a:avLst/>
              <a:gdLst>
                <a:gd name="T0" fmla="*/ 0 w 495"/>
                <a:gd name="T1" fmla="*/ 0 h 453"/>
                <a:gd name="T2" fmla="*/ 0 w 495"/>
                <a:gd name="T3" fmla="*/ 0 h 453"/>
                <a:gd name="T4" fmla="*/ 0 w 495"/>
                <a:gd name="T5" fmla="*/ 0 h 453"/>
                <a:gd name="T6" fmla="*/ 0 w 495"/>
                <a:gd name="T7" fmla="*/ 0 h 453"/>
                <a:gd name="T8" fmla="*/ 0 w 495"/>
                <a:gd name="T9" fmla="*/ 0 h 453"/>
                <a:gd name="T10" fmla="*/ 0 w 495"/>
                <a:gd name="T11" fmla="*/ 0 h 453"/>
                <a:gd name="T12" fmla="*/ 0 w 495"/>
                <a:gd name="T13" fmla="*/ 0 h 453"/>
                <a:gd name="T14" fmla="*/ 0 w 495"/>
                <a:gd name="T15" fmla="*/ 0 h 453"/>
                <a:gd name="T16" fmla="*/ 0 w 495"/>
                <a:gd name="T17" fmla="*/ 0 h 453"/>
                <a:gd name="T18" fmla="*/ 0 w 495"/>
                <a:gd name="T19" fmla="*/ 0 h 453"/>
                <a:gd name="T20" fmla="*/ 0 w 495"/>
                <a:gd name="T21" fmla="*/ 0 h 453"/>
                <a:gd name="T22" fmla="*/ 0 w 495"/>
                <a:gd name="T23" fmla="*/ 0 h 453"/>
                <a:gd name="T24" fmla="*/ 0 w 495"/>
                <a:gd name="T25" fmla="*/ 0 h 453"/>
                <a:gd name="T26" fmla="*/ 0 w 495"/>
                <a:gd name="T27" fmla="*/ 0 h 453"/>
                <a:gd name="T28" fmla="*/ 0 w 495"/>
                <a:gd name="T29" fmla="*/ 0 h 4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453">
                  <a:moveTo>
                    <a:pt x="0" y="249"/>
                  </a:moveTo>
                  <a:lnTo>
                    <a:pt x="86" y="298"/>
                  </a:lnTo>
                  <a:lnTo>
                    <a:pt x="172" y="348"/>
                  </a:lnTo>
                  <a:lnTo>
                    <a:pt x="256" y="400"/>
                  </a:lnTo>
                  <a:lnTo>
                    <a:pt x="340" y="453"/>
                  </a:lnTo>
                  <a:lnTo>
                    <a:pt x="495" y="215"/>
                  </a:lnTo>
                  <a:lnTo>
                    <a:pt x="407" y="159"/>
                  </a:lnTo>
                  <a:lnTo>
                    <a:pt x="319" y="105"/>
                  </a:lnTo>
                  <a:lnTo>
                    <a:pt x="229" y="51"/>
                  </a:lnTo>
                  <a:lnTo>
                    <a:pt x="139" y="0"/>
                  </a:lnTo>
                  <a:lnTo>
                    <a:pt x="0" y="2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32" name="Rectangle 32"/>
            <p:cNvSpPr>
              <a:spLocks noChangeArrowheads="1"/>
            </p:cNvSpPr>
            <p:nvPr/>
          </p:nvSpPr>
          <p:spPr bwMode="auto">
            <a:xfrm rot="-3540000">
              <a:off x="3929" y="306"/>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33" name="Rectangle 33"/>
            <p:cNvSpPr>
              <a:spLocks noChangeArrowheads="1"/>
            </p:cNvSpPr>
            <p:nvPr/>
          </p:nvSpPr>
          <p:spPr bwMode="auto">
            <a:xfrm rot="-3540000">
              <a:off x="3956" y="26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6</a:t>
              </a:r>
              <a:endParaRPr lang="en-US">
                <a:solidFill>
                  <a:srgbClr val="000000"/>
                </a:solidFill>
                <a:latin typeface="Arial" pitchFamily="34" charset="0"/>
                <a:cs typeface="Arial" pitchFamily="34" charset="0"/>
              </a:endParaRPr>
            </a:p>
          </p:txBody>
        </p:sp>
        <p:sp>
          <p:nvSpPr>
            <p:cNvPr id="164934" name="Freeform 34"/>
            <p:cNvSpPr>
              <a:spLocks/>
            </p:cNvSpPr>
            <p:nvPr/>
          </p:nvSpPr>
          <p:spPr bwMode="auto">
            <a:xfrm>
              <a:off x="3825" y="386"/>
              <a:ext cx="165" cy="151"/>
            </a:xfrm>
            <a:custGeom>
              <a:avLst/>
              <a:gdLst>
                <a:gd name="T0" fmla="*/ 0 w 495"/>
                <a:gd name="T1" fmla="*/ 0 h 453"/>
                <a:gd name="T2" fmla="*/ 0 w 495"/>
                <a:gd name="T3" fmla="*/ 0 h 453"/>
                <a:gd name="T4" fmla="*/ 0 w 495"/>
                <a:gd name="T5" fmla="*/ 0 h 453"/>
                <a:gd name="T6" fmla="*/ 0 w 495"/>
                <a:gd name="T7" fmla="*/ 0 h 453"/>
                <a:gd name="T8" fmla="*/ 0 w 495"/>
                <a:gd name="T9" fmla="*/ 0 h 453"/>
                <a:gd name="T10" fmla="*/ 0 w 495"/>
                <a:gd name="T11" fmla="*/ 0 h 453"/>
                <a:gd name="T12" fmla="*/ 0 w 495"/>
                <a:gd name="T13" fmla="*/ 0 h 453"/>
                <a:gd name="T14" fmla="*/ 0 w 495"/>
                <a:gd name="T15" fmla="*/ 0 h 453"/>
                <a:gd name="T16" fmla="*/ 0 w 495"/>
                <a:gd name="T17" fmla="*/ 0 h 453"/>
                <a:gd name="T18" fmla="*/ 0 w 495"/>
                <a:gd name="T19" fmla="*/ 0 h 453"/>
                <a:gd name="T20" fmla="*/ 0 w 495"/>
                <a:gd name="T21" fmla="*/ 0 h 453"/>
                <a:gd name="T22" fmla="*/ 0 w 495"/>
                <a:gd name="T23" fmla="*/ 0 h 453"/>
                <a:gd name="T24" fmla="*/ 0 w 495"/>
                <a:gd name="T25" fmla="*/ 0 h 453"/>
                <a:gd name="T26" fmla="*/ 0 w 495"/>
                <a:gd name="T27" fmla="*/ 0 h 453"/>
                <a:gd name="T28" fmla="*/ 0 w 495"/>
                <a:gd name="T29" fmla="*/ 0 h 4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453">
                  <a:moveTo>
                    <a:pt x="0" y="249"/>
                  </a:moveTo>
                  <a:lnTo>
                    <a:pt x="86" y="298"/>
                  </a:lnTo>
                  <a:lnTo>
                    <a:pt x="172" y="348"/>
                  </a:lnTo>
                  <a:lnTo>
                    <a:pt x="256" y="400"/>
                  </a:lnTo>
                  <a:lnTo>
                    <a:pt x="340" y="453"/>
                  </a:lnTo>
                  <a:lnTo>
                    <a:pt x="495" y="215"/>
                  </a:lnTo>
                  <a:lnTo>
                    <a:pt x="407" y="159"/>
                  </a:lnTo>
                  <a:lnTo>
                    <a:pt x="319" y="105"/>
                  </a:lnTo>
                  <a:lnTo>
                    <a:pt x="229" y="51"/>
                  </a:lnTo>
                  <a:lnTo>
                    <a:pt x="139" y="0"/>
                  </a:lnTo>
                  <a:lnTo>
                    <a:pt x="0" y="2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35" name="Freeform 35"/>
            <p:cNvSpPr>
              <a:spLocks/>
            </p:cNvSpPr>
            <p:nvPr/>
          </p:nvSpPr>
          <p:spPr bwMode="auto">
            <a:xfrm>
              <a:off x="3991" y="495"/>
              <a:ext cx="143" cy="141"/>
            </a:xfrm>
            <a:custGeom>
              <a:avLst/>
              <a:gdLst>
                <a:gd name="T0" fmla="*/ 0 w 429"/>
                <a:gd name="T1" fmla="*/ 0 h 422"/>
                <a:gd name="T2" fmla="*/ 0 w 429"/>
                <a:gd name="T3" fmla="*/ 0 h 422"/>
                <a:gd name="T4" fmla="*/ 0 w 429"/>
                <a:gd name="T5" fmla="*/ 0 h 422"/>
                <a:gd name="T6" fmla="*/ 0 w 429"/>
                <a:gd name="T7" fmla="*/ 0 h 422"/>
                <a:gd name="T8" fmla="*/ 0 w 429"/>
                <a:gd name="T9" fmla="*/ 0 h 422"/>
                <a:gd name="T10" fmla="*/ 0 w 429"/>
                <a:gd name="T11" fmla="*/ 0 h 422"/>
                <a:gd name="T12" fmla="*/ 0 w 429"/>
                <a:gd name="T13" fmla="*/ 0 h 422"/>
                <a:gd name="T14" fmla="*/ 0 w 429"/>
                <a:gd name="T15" fmla="*/ 0 h 422"/>
                <a:gd name="T16" fmla="*/ 0 w 429"/>
                <a:gd name="T17" fmla="*/ 0 h 422"/>
                <a:gd name="T18" fmla="*/ 0 w 429"/>
                <a:gd name="T19" fmla="*/ 0 h 422"/>
                <a:gd name="T20" fmla="*/ 0 w 429"/>
                <a:gd name="T21" fmla="*/ 0 h 4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422">
                  <a:moveTo>
                    <a:pt x="0" y="232"/>
                  </a:moveTo>
                  <a:lnTo>
                    <a:pt x="128" y="326"/>
                  </a:lnTo>
                  <a:lnTo>
                    <a:pt x="254" y="422"/>
                  </a:lnTo>
                  <a:lnTo>
                    <a:pt x="429" y="198"/>
                  </a:lnTo>
                  <a:lnTo>
                    <a:pt x="297" y="97"/>
                  </a:lnTo>
                  <a:lnTo>
                    <a:pt x="162" y="0"/>
                  </a:lnTo>
                  <a:lnTo>
                    <a:pt x="0" y="232"/>
                  </a:lnTo>
                  <a:close/>
                </a:path>
              </a:pathLst>
            </a:custGeom>
            <a:solidFill>
              <a:srgbClr val="FF4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36" name="Freeform 36"/>
            <p:cNvSpPr>
              <a:spLocks/>
            </p:cNvSpPr>
            <p:nvPr/>
          </p:nvSpPr>
          <p:spPr bwMode="auto">
            <a:xfrm>
              <a:off x="3991" y="495"/>
              <a:ext cx="143" cy="141"/>
            </a:xfrm>
            <a:custGeom>
              <a:avLst/>
              <a:gdLst>
                <a:gd name="T0" fmla="*/ 0 w 429"/>
                <a:gd name="T1" fmla="*/ 0 h 422"/>
                <a:gd name="T2" fmla="*/ 0 w 429"/>
                <a:gd name="T3" fmla="*/ 0 h 422"/>
                <a:gd name="T4" fmla="*/ 0 w 429"/>
                <a:gd name="T5" fmla="*/ 0 h 422"/>
                <a:gd name="T6" fmla="*/ 0 w 429"/>
                <a:gd name="T7" fmla="*/ 0 h 422"/>
                <a:gd name="T8" fmla="*/ 0 w 429"/>
                <a:gd name="T9" fmla="*/ 0 h 422"/>
                <a:gd name="T10" fmla="*/ 0 w 429"/>
                <a:gd name="T11" fmla="*/ 0 h 422"/>
                <a:gd name="T12" fmla="*/ 0 w 429"/>
                <a:gd name="T13" fmla="*/ 0 h 422"/>
                <a:gd name="T14" fmla="*/ 0 w 429"/>
                <a:gd name="T15" fmla="*/ 0 h 422"/>
                <a:gd name="T16" fmla="*/ 0 w 429"/>
                <a:gd name="T17" fmla="*/ 0 h 422"/>
                <a:gd name="T18" fmla="*/ 0 w 429"/>
                <a:gd name="T19" fmla="*/ 0 h 422"/>
                <a:gd name="T20" fmla="*/ 0 w 429"/>
                <a:gd name="T21" fmla="*/ 0 h 4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422">
                  <a:moveTo>
                    <a:pt x="0" y="232"/>
                  </a:moveTo>
                  <a:lnTo>
                    <a:pt x="128" y="326"/>
                  </a:lnTo>
                  <a:lnTo>
                    <a:pt x="254" y="422"/>
                  </a:lnTo>
                  <a:lnTo>
                    <a:pt x="429" y="198"/>
                  </a:lnTo>
                  <a:lnTo>
                    <a:pt x="297" y="97"/>
                  </a:lnTo>
                  <a:lnTo>
                    <a:pt x="162" y="0"/>
                  </a:lnTo>
                  <a:lnTo>
                    <a:pt x="0" y="23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37" name="Rectangle 37"/>
            <p:cNvSpPr>
              <a:spLocks noChangeArrowheads="1"/>
            </p:cNvSpPr>
            <p:nvPr/>
          </p:nvSpPr>
          <p:spPr bwMode="auto">
            <a:xfrm rot="-3240000">
              <a:off x="4092" y="418"/>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38" name="Rectangle 38"/>
            <p:cNvSpPr>
              <a:spLocks noChangeArrowheads="1"/>
            </p:cNvSpPr>
            <p:nvPr/>
          </p:nvSpPr>
          <p:spPr bwMode="auto">
            <a:xfrm rot="-3240000">
              <a:off x="4124" y="376"/>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7</a:t>
              </a:r>
              <a:endParaRPr lang="en-US">
                <a:solidFill>
                  <a:srgbClr val="000000"/>
                </a:solidFill>
                <a:latin typeface="Arial" pitchFamily="34" charset="0"/>
                <a:cs typeface="Arial" pitchFamily="34" charset="0"/>
              </a:endParaRPr>
            </a:p>
          </p:txBody>
        </p:sp>
        <p:sp>
          <p:nvSpPr>
            <p:cNvPr id="164939" name="Freeform 39"/>
            <p:cNvSpPr>
              <a:spLocks/>
            </p:cNvSpPr>
            <p:nvPr/>
          </p:nvSpPr>
          <p:spPr bwMode="auto">
            <a:xfrm>
              <a:off x="3991" y="495"/>
              <a:ext cx="143" cy="141"/>
            </a:xfrm>
            <a:custGeom>
              <a:avLst/>
              <a:gdLst>
                <a:gd name="T0" fmla="*/ 0 w 429"/>
                <a:gd name="T1" fmla="*/ 0 h 422"/>
                <a:gd name="T2" fmla="*/ 0 w 429"/>
                <a:gd name="T3" fmla="*/ 0 h 422"/>
                <a:gd name="T4" fmla="*/ 0 w 429"/>
                <a:gd name="T5" fmla="*/ 0 h 422"/>
                <a:gd name="T6" fmla="*/ 0 w 429"/>
                <a:gd name="T7" fmla="*/ 0 h 422"/>
                <a:gd name="T8" fmla="*/ 0 w 429"/>
                <a:gd name="T9" fmla="*/ 0 h 422"/>
                <a:gd name="T10" fmla="*/ 0 w 429"/>
                <a:gd name="T11" fmla="*/ 0 h 422"/>
                <a:gd name="T12" fmla="*/ 0 w 429"/>
                <a:gd name="T13" fmla="*/ 0 h 422"/>
                <a:gd name="T14" fmla="*/ 0 w 429"/>
                <a:gd name="T15" fmla="*/ 0 h 422"/>
                <a:gd name="T16" fmla="*/ 0 w 429"/>
                <a:gd name="T17" fmla="*/ 0 h 422"/>
                <a:gd name="T18" fmla="*/ 0 w 429"/>
                <a:gd name="T19" fmla="*/ 0 h 422"/>
                <a:gd name="T20" fmla="*/ 0 w 429"/>
                <a:gd name="T21" fmla="*/ 0 h 4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422">
                  <a:moveTo>
                    <a:pt x="0" y="232"/>
                  </a:moveTo>
                  <a:lnTo>
                    <a:pt x="128" y="326"/>
                  </a:lnTo>
                  <a:lnTo>
                    <a:pt x="254" y="422"/>
                  </a:lnTo>
                  <a:lnTo>
                    <a:pt x="429" y="198"/>
                  </a:lnTo>
                  <a:lnTo>
                    <a:pt x="297" y="97"/>
                  </a:lnTo>
                  <a:lnTo>
                    <a:pt x="162" y="0"/>
                  </a:lnTo>
                  <a:lnTo>
                    <a:pt x="0" y="23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40" name="Freeform 40"/>
            <p:cNvSpPr>
              <a:spLocks/>
            </p:cNvSpPr>
            <p:nvPr/>
          </p:nvSpPr>
          <p:spPr bwMode="auto">
            <a:xfrm>
              <a:off x="4125" y="603"/>
              <a:ext cx="192" cy="188"/>
            </a:xfrm>
            <a:custGeom>
              <a:avLst/>
              <a:gdLst>
                <a:gd name="T0" fmla="*/ 0 w 575"/>
                <a:gd name="T1" fmla="*/ 0 h 562"/>
                <a:gd name="T2" fmla="*/ 0 w 575"/>
                <a:gd name="T3" fmla="*/ 0 h 562"/>
                <a:gd name="T4" fmla="*/ 0 w 575"/>
                <a:gd name="T5" fmla="*/ 0 h 562"/>
                <a:gd name="T6" fmla="*/ 0 w 575"/>
                <a:gd name="T7" fmla="*/ 0 h 562"/>
                <a:gd name="T8" fmla="*/ 0 w 575"/>
                <a:gd name="T9" fmla="*/ 0 h 562"/>
                <a:gd name="T10" fmla="*/ 0 w 575"/>
                <a:gd name="T11" fmla="*/ 0 h 562"/>
                <a:gd name="T12" fmla="*/ 0 w 575"/>
                <a:gd name="T13" fmla="*/ 0 h 562"/>
                <a:gd name="T14" fmla="*/ 0 w 575"/>
                <a:gd name="T15" fmla="*/ 0 h 562"/>
                <a:gd name="T16" fmla="*/ 0 w 575"/>
                <a:gd name="T17" fmla="*/ 0 h 562"/>
                <a:gd name="T18" fmla="*/ 0 w 575"/>
                <a:gd name="T19" fmla="*/ 0 h 562"/>
                <a:gd name="T20" fmla="*/ 0 w 575"/>
                <a:gd name="T21" fmla="*/ 0 h 562"/>
                <a:gd name="T22" fmla="*/ 0 w 575"/>
                <a:gd name="T23" fmla="*/ 0 h 562"/>
                <a:gd name="T24" fmla="*/ 0 w 575"/>
                <a:gd name="T25" fmla="*/ 0 h 562"/>
                <a:gd name="T26" fmla="*/ 0 w 575"/>
                <a:gd name="T27" fmla="*/ 0 h 562"/>
                <a:gd name="T28" fmla="*/ 0 w 575"/>
                <a:gd name="T29" fmla="*/ 0 h 5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75" h="562">
                  <a:moveTo>
                    <a:pt x="0" y="218"/>
                  </a:moveTo>
                  <a:lnTo>
                    <a:pt x="96" y="301"/>
                  </a:lnTo>
                  <a:lnTo>
                    <a:pt x="191" y="386"/>
                  </a:lnTo>
                  <a:lnTo>
                    <a:pt x="284" y="473"/>
                  </a:lnTo>
                  <a:lnTo>
                    <a:pt x="374" y="562"/>
                  </a:lnTo>
                  <a:lnTo>
                    <a:pt x="575" y="361"/>
                  </a:lnTo>
                  <a:lnTo>
                    <a:pt x="480" y="267"/>
                  </a:lnTo>
                  <a:lnTo>
                    <a:pt x="383" y="176"/>
                  </a:lnTo>
                  <a:lnTo>
                    <a:pt x="284" y="87"/>
                  </a:lnTo>
                  <a:lnTo>
                    <a:pt x="183" y="0"/>
                  </a:lnTo>
                  <a:lnTo>
                    <a:pt x="0" y="218"/>
                  </a:lnTo>
                  <a:close/>
                </a:path>
              </a:pathLst>
            </a:custGeom>
            <a:solidFill>
              <a:srgbClr val="FF5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41" name="Freeform 41"/>
            <p:cNvSpPr>
              <a:spLocks/>
            </p:cNvSpPr>
            <p:nvPr/>
          </p:nvSpPr>
          <p:spPr bwMode="auto">
            <a:xfrm>
              <a:off x="4125" y="603"/>
              <a:ext cx="192" cy="188"/>
            </a:xfrm>
            <a:custGeom>
              <a:avLst/>
              <a:gdLst>
                <a:gd name="T0" fmla="*/ 0 w 575"/>
                <a:gd name="T1" fmla="*/ 0 h 562"/>
                <a:gd name="T2" fmla="*/ 0 w 575"/>
                <a:gd name="T3" fmla="*/ 0 h 562"/>
                <a:gd name="T4" fmla="*/ 0 w 575"/>
                <a:gd name="T5" fmla="*/ 0 h 562"/>
                <a:gd name="T6" fmla="*/ 0 w 575"/>
                <a:gd name="T7" fmla="*/ 0 h 562"/>
                <a:gd name="T8" fmla="*/ 0 w 575"/>
                <a:gd name="T9" fmla="*/ 0 h 562"/>
                <a:gd name="T10" fmla="*/ 0 w 575"/>
                <a:gd name="T11" fmla="*/ 0 h 562"/>
                <a:gd name="T12" fmla="*/ 0 w 575"/>
                <a:gd name="T13" fmla="*/ 0 h 562"/>
                <a:gd name="T14" fmla="*/ 0 w 575"/>
                <a:gd name="T15" fmla="*/ 0 h 562"/>
                <a:gd name="T16" fmla="*/ 0 w 575"/>
                <a:gd name="T17" fmla="*/ 0 h 562"/>
                <a:gd name="T18" fmla="*/ 0 w 575"/>
                <a:gd name="T19" fmla="*/ 0 h 562"/>
                <a:gd name="T20" fmla="*/ 0 w 575"/>
                <a:gd name="T21" fmla="*/ 0 h 562"/>
                <a:gd name="T22" fmla="*/ 0 w 575"/>
                <a:gd name="T23" fmla="*/ 0 h 562"/>
                <a:gd name="T24" fmla="*/ 0 w 575"/>
                <a:gd name="T25" fmla="*/ 0 h 562"/>
                <a:gd name="T26" fmla="*/ 0 w 575"/>
                <a:gd name="T27" fmla="*/ 0 h 562"/>
                <a:gd name="T28" fmla="*/ 0 w 575"/>
                <a:gd name="T29" fmla="*/ 0 h 5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75" h="562">
                  <a:moveTo>
                    <a:pt x="0" y="218"/>
                  </a:moveTo>
                  <a:lnTo>
                    <a:pt x="96" y="301"/>
                  </a:lnTo>
                  <a:lnTo>
                    <a:pt x="191" y="386"/>
                  </a:lnTo>
                  <a:lnTo>
                    <a:pt x="284" y="473"/>
                  </a:lnTo>
                  <a:lnTo>
                    <a:pt x="374" y="562"/>
                  </a:lnTo>
                  <a:lnTo>
                    <a:pt x="575" y="361"/>
                  </a:lnTo>
                  <a:lnTo>
                    <a:pt x="480" y="267"/>
                  </a:lnTo>
                  <a:lnTo>
                    <a:pt x="383" y="176"/>
                  </a:lnTo>
                  <a:lnTo>
                    <a:pt x="284" y="87"/>
                  </a:lnTo>
                  <a:lnTo>
                    <a:pt x="183" y="0"/>
                  </a:lnTo>
                  <a:lnTo>
                    <a:pt x="0" y="21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42" name="Rectangle 42"/>
            <p:cNvSpPr>
              <a:spLocks noChangeArrowheads="1"/>
            </p:cNvSpPr>
            <p:nvPr/>
          </p:nvSpPr>
          <p:spPr bwMode="auto">
            <a:xfrm rot="-2880000">
              <a:off x="4259" y="558"/>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43" name="Rectangle 43"/>
            <p:cNvSpPr>
              <a:spLocks noChangeArrowheads="1"/>
            </p:cNvSpPr>
            <p:nvPr/>
          </p:nvSpPr>
          <p:spPr bwMode="auto">
            <a:xfrm rot="-2880000">
              <a:off x="4294" y="519"/>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8</a:t>
              </a:r>
              <a:endParaRPr lang="en-US">
                <a:solidFill>
                  <a:srgbClr val="000000"/>
                </a:solidFill>
                <a:latin typeface="Arial" pitchFamily="34" charset="0"/>
                <a:cs typeface="Arial" pitchFamily="34" charset="0"/>
              </a:endParaRPr>
            </a:p>
          </p:txBody>
        </p:sp>
        <p:sp>
          <p:nvSpPr>
            <p:cNvPr id="164944" name="Freeform 44"/>
            <p:cNvSpPr>
              <a:spLocks/>
            </p:cNvSpPr>
            <p:nvPr/>
          </p:nvSpPr>
          <p:spPr bwMode="auto">
            <a:xfrm>
              <a:off x="4125" y="603"/>
              <a:ext cx="192" cy="188"/>
            </a:xfrm>
            <a:custGeom>
              <a:avLst/>
              <a:gdLst>
                <a:gd name="T0" fmla="*/ 0 w 575"/>
                <a:gd name="T1" fmla="*/ 0 h 562"/>
                <a:gd name="T2" fmla="*/ 0 w 575"/>
                <a:gd name="T3" fmla="*/ 0 h 562"/>
                <a:gd name="T4" fmla="*/ 0 w 575"/>
                <a:gd name="T5" fmla="*/ 0 h 562"/>
                <a:gd name="T6" fmla="*/ 0 w 575"/>
                <a:gd name="T7" fmla="*/ 0 h 562"/>
                <a:gd name="T8" fmla="*/ 0 w 575"/>
                <a:gd name="T9" fmla="*/ 0 h 562"/>
                <a:gd name="T10" fmla="*/ 0 w 575"/>
                <a:gd name="T11" fmla="*/ 0 h 562"/>
                <a:gd name="T12" fmla="*/ 0 w 575"/>
                <a:gd name="T13" fmla="*/ 0 h 562"/>
                <a:gd name="T14" fmla="*/ 0 w 575"/>
                <a:gd name="T15" fmla="*/ 0 h 562"/>
                <a:gd name="T16" fmla="*/ 0 w 575"/>
                <a:gd name="T17" fmla="*/ 0 h 562"/>
                <a:gd name="T18" fmla="*/ 0 w 575"/>
                <a:gd name="T19" fmla="*/ 0 h 562"/>
                <a:gd name="T20" fmla="*/ 0 w 575"/>
                <a:gd name="T21" fmla="*/ 0 h 562"/>
                <a:gd name="T22" fmla="*/ 0 w 575"/>
                <a:gd name="T23" fmla="*/ 0 h 562"/>
                <a:gd name="T24" fmla="*/ 0 w 575"/>
                <a:gd name="T25" fmla="*/ 0 h 562"/>
                <a:gd name="T26" fmla="*/ 0 w 575"/>
                <a:gd name="T27" fmla="*/ 0 h 562"/>
                <a:gd name="T28" fmla="*/ 0 w 575"/>
                <a:gd name="T29" fmla="*/ 0 h 5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75" h="562">
                  <a:moveTo>
                    <a:pt x="0" y="218"/>
                  </a:moveTo>
                  <a:lnTo>
                    <a:pt x="96" y="301"/>
                  </a:lnTo>
                  <a:lnTo>
                    <a:pt x="191" y="386"/>
                  </a:lnTo>
                  <a:lnTo>
                    <a:pt x="284" y="473"/>
                  </a:lnTo>
                  <a:lnTo>
                    <a:pt x="374" y="562"/>
                  </a:lnTo>
                  <a:lnTo>
                    <a:pt x="575" y="361"/>
                  </a:lnTo>
                  <a:lnTo>
                    <a:pt x="480" y="267"/>
                  </a:lnTo>
                  <a:lnTo>
                    <a:pt x="383" y="176"/>
                  </a:lnTo>
                  <a:lnTo>
                    <a:pt x="284" y="87"/>
                  </a:lnTo>
                  <a:lnTo>
                    <a:pt x="183" y="0"/>
                  </a:lnTo>
                  <a:lnTo>
                    <a:pt x="0" y="21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45" name="Freeform 45"/>
            <p:cNvSpPr>
              <a:spLocks/>
            </p:cNvSpPr>
            <p:nvPr/>
          </p:nvSpPr>
          <p:spPr bwMode="auto">
            <a:xfrm>
              <a:off x="4294" y="771"/>
              <a:ext cx="160" cy="165"/>
            </a:xfrm>
            <a:custGeom>
              <a:avLst/>
              <a:gdLst>
                <a:gd name="T0" fmla="*/ 0 w 481"/>
                <a:gd name="T1" fmla="*/ 0 h 494"/>
                <a:gd name="T2" fmla="*/ 0 w 481"/>
                <a:gd name="T3" fmla="*/ 0 h 494"/>
                <a:gd name="T4" fmla="*/ 0 w 481"/>
                <a:gd name="T5" fmla="*/ 0 h 494"/>
                <a:gd name="T6" fmla="*/ 0 w 481"/>
                <a:gd name="T7" fmla="*/ 0 h 494"/>
                <a:gd name="T8" fmla="*/ 0 w 481"/>
                <a:gd name="T9" fmla="*/ 0 h 494"/>
                <a:gd name="T10" fmla="*/ 0 w 481"/>
                <a:gd name="T11" fmla="*/ 0 h 494"/>
                <a:gd name="T12" fmla="*/ 0 w 481"/>
                <a:gd name="T13" fmla="*/ 0 h 494"/>
                <a:gd name="T14" fmla="*/ 0 w 481"/>
                <a:gd name="T15" fmla="*/ 0 h 494"/>
                <a:gd name="T16" fmla="*/ 0 w 481"/>
                <a:gd name="T17" fmla="*/ 0 h 494"/>
                <a:gd name="T18" fmla="*/ 0 w 481"/>
                <a:gd name="T19" fmla="*/ 0 h 494"/>
                <a:gd name="T20" fmla="*/ 0 w 481"/>
                <a:gd name="T21" fmla="*/ 0 h 494"/>
                <a:gd name="T22" fmla="*/ 0 w 481"/>
                <a:gd name="T23" fmla="*/ 0 h 494"/>
                <a:gd name="T24" fmla="*/ 0 w 481"/>
                <a:gd name="T25" fmla="*/ 0 h 494"/>
                <a:gd name="T26" fmla="*/ 0 w 481"/>
                <a:gd name="T27" fmla="*/ 0 h 494"/>
                <a:gd name="T28" fmla="*/ 0 w 481"/>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1" h="494">
                  <a:moveTo>
                    <a:pt x="0" y="194"/>
                  </a:moveTo>
                  <a:lnTo>
                    <a:pt x="67" y="267"/>
                  </a:lnTo>
                  <a:lnTo>
                    <a:pt x="133" y="342"/>
                  </a:lnTo>
                  <a:lnTo>
                    <a:pt x="197" y="417"/>
                  </a:lnTo>
                  <a:lnTo>
                    <a:pt x="261" y="494"/>
                  </a:lnTo>
                  <a:lnTo>
                    <a:pt x="481" y="314"/>
                  </a:lnTo>
                  <a:lnTo>
                    <a:pt x="415" y="234"/>
                  </a:lnTo>
                  <a:lnTo>
                    <a:pt x="347" y="155"/>
                  </a:lnTo>
                  <a:lnTo>
                    <a:pt x="277" y="77"/>
                  </a:lnTo>
                  <a:lnTo>
                    <a:pt x="207" y="0"/>
                  </a:lnTo>
                  <a:lnTo>
                    <a:pt x="0" y="194"/>
                  </a:lnTo>
                  <a:close/>
                </a:path>
              </a:pathLst>
            </a:custGeom>
            <a:solidFill>
              <a:srgbClr val="FF5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46" name="Freeform 46"/>
            <p:cNvSpPr>
              <a:spLocks/>
            </p:cNvSpPr>
            <p:nvPr/>
          </p:nvSpPr>
          <p:spPr bwMode="auto">
            <a:xfrm>
              <a:off x="4294" y="771"/>
              <a:ext cx="160" cy="165"/>
            </a:xfrm>
            <a:custGeom>
              <a:avLst/>
              <a:gdLst>
                <a:gd name="T0" fmla="*/ 0 w 481"/>
                <a:gd name="T1" fmla="*/ 0 h 494"/>
                <a:gd name="T2" fmla="*/ 0 w 481"/>
                <a:gd name="T3" fmla="*/ 0 h 494"/>
                <a:gd name="T4" fmla="*/ 0 w 481"/>
                <a:gd name="T5" fmla="*/ 0 h 494"/>
                <a:gd name="T6" fmla="*/ 0 w 481"/>
                <a:gd name="T7" fmla="*/ 0 h 494"/>
                <a:gd name="T8" fmla="*/ 0 w 481"/>
                <a:gd name="T9" fmla="*/ 0 h 494"/>
                <a:gd name="T10" fmla="*/ 0 w 481"/>
                <a:gd name="T11" fmla="*/ 0 h 494"/>
                <a:gd name="T12" fmla="*/ 0 w 481"/>
                <a:gd name="T13" fmla="*/ 0 h 494"/>
                <a:gd name="T14" fmla="*/ 0 w 481"/>
                <a:gd name="T15" fmla="*/ 0 h 494"/>
                <a:gd name="T16" fmla="*/ 0 w 481"/>
                <a:gd name="T17" fmla="*/ 0 h 494"/>
                <a:gd name="T18" fmla="*/ 0 w 481"/>
                <a:gd name="T19" fmla="*/ 0 h 494"/>
                <a:gd name="T20" fmla="*/ 0 w 481"/>
                <a:gd name="T21" fmla="*/ 0 h 494"/>
                <a:gd name="T22" fmla="*/ 0 w 481"/>
                <a:gd name="T23" fmla="*/ 0 h 494"/>
                <a:gd name="T24" fmla="*/ 0 w 481"/>
                <a:gd name="T25" fmla="*/ 0 h 494"/>
                <a:gd name="T26" fmla="*/ 0 w 481"/>
                <a:gd name="T27" fmla="*/ 0 h 494"/>
                <a:gd name="T28" fmla="*/ 0 w 481"/>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1" h="494">
                  <a:moveTo>
                    <a:pt x="0" y="194"/>
                  </a:moveTo>
                  <a:lnTo>
                    <a:pt x="67" y="267"/>
                  </a:lnTo>
                  <a:lnTo>
                    <a:pt x="133" y="342"/>
                  </a:lnTo>
                  <a:lnTo>
                    <a:pt x="197" y="417"/>
                  </a:lnTo>
                  <a:lnTo>
                    <a:pt x="261" y="494"/>
                  </a:lnTo>
                  <a:lnTo>
                    <a:pt x="481" y="314"/>
                  </a:lnTo>
                  <a:lnTo>
                    <a:pt x="415" y="234"/>
                  </a:lnTo>
                  <a:lnTo>
                    <a:pt x="347" y="155"/>
                  </a:lnTo>
                  <a:lnTo>
                    <a:pt x="277" y="77"/>
                  </a:lnTo>
                  <a:lnTo>
                    <a:pt x="207" y="0"/>
                  </a:lnTo>
                  <a:lnTo>
                    <a:pt x="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47" name="Rectangle 47"/>
            <p:cNvSpPr>
              <a:spLocks noChangeArrowheads="1"/>
            </p:cNvSpPr>
            <p:nvPr/>
          </p:nvSpPr>
          <p:spPr bwMode="auto">
            <a:xfrm rot="-2520000">
              <a:off x="4419" y="72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48" name="Rectangle 48"/>
            <p:cNvSpPr>
              <a:spLocks noChangeArrowheads="1"/>
            </p:cNvSpPr>
            <p:nvPr/>
          </p:nvSpPr>
          <p:spPr bwMode="auto">
            <a:xfrm rot="-2520000">
              <a:off x="4459" y="69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9</a:t>
              </a:r>
              <a:endParaRPr lang="en-US">
                <a:solidFill>
                  <a:srgbClr val="000000"/>
                </a:solidFill>
                <a:latin typeface="Arial" pitchFamily="34" charset="0"/>
                <a:cs typeface="Arial" pitchFamily="34" charset="0"/>
              </a:endParaRPr>
            </a:p>
          </p:txBody>
        </p:sp>
        <p:sp>
          <p:nvSpPr>
            <p:cNvPr id="164949" name="Freeform 49"/>
            <p:cNvSpPr>
              <a:spLocks/>
            </p:cNvSpPr>
            <p:nvPr/>
          </p:nvSpPr>
          <p:spPr bwMode="auto">
            <a:xfrm>
              <a:off x="4294" y="771"/>
              <a:ext cx="160" cy="165"/>
            </a:xfrm>
            <a:custGeom>
              <a:avLst/>
              <a:gdLst>
                <a:gd name="T0" fmla="*/ 0 w 481"/>
                <a:gd name="T1" fmla="*/ 0 h 494"/>
                <a:gd name="T2" fmla="*/ 0 w 481"/>
                <a:gd name="T3" fmla="*/ 0 h 494"/>
                <a:gd name="T4" fmla="*/ 0 w 481"/>
                <a:gd name="T5" fmla="*/ 0 h 494"/>
                <a:gd name="T6" fmla="*/ 0 w 481"/>
                <a:gd name="T7" fmla="*/ 0 h 494"/>
                <a:gd name="T8" fmla="*/ 0 w 481"/>
                <a:gd name="T9" fmla="*/ 0 h 494"/>
                <a:gd name="T10" fmla="*/ 0 w 481"/>
                <a:gd name="T11" fmla="*/ 0 h 494"/>
                <a:gd name="T12" fmla="*/ 0 w 481"/>
                <a:gd name="T13" fmla="*/ 0 h 494"/>
                <a:gd name="T14" fmla="*/ 0 w 481"/>
                <a:gd name="T15" fmla="*/ 0 h 494"/>
                <a:gd name="T16" fmla="*/ 0 w 481"/>
                <a:gd name="T17" fmla="*/ 0 h 494"/>
                <a:gd name="T18" fmla="*/ 0 w 481"/>
                <a:gd name="T19" fmla="*/ 0 h 494"/>
                <a:gd name="T20" fmla="*/ 0 w 481"/>
                <a:gd name="T21" fmla="*/ 0 h 494"/>
                <a:gd name="T22" fmla="*/ 0 w 481"/>
                <a:gd name="T23" fmla="*/ 0 h 494"/>
                <a:gd name="T24" fmla="*/ 0 w 481"/>
                <a:gd name="T25" fmla="*/ 0 h 494"/>
                <a:gd name="T26" fmla="*/ 0 w 481"/>
                <a:gd name="T27" fmla="*/ 0 h 494"/>
                <a:gd name="T28" fmla="*/ 0 w 481"/>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1" h="494">
                  <a:moveTo>
                    <a:pt x="0" y="194"/>
                  </a:moveTo>
                  <a:lnTo>
                    <a:pt x="67" y="267"/>
                  </a:lnTo>
                  <a:lnTo>
                    <a:pt x="133" y="342"/>
                  </a:lnTo>
                  <a:lnTo>
                    <a:pt x="197" y="417"/>
                  </a:lnTo>
                  <a:lnTo>
                    <a:pt x="261" y="494"/>
                  </a:lnTo>
                  <a:lnTo>
                    <a:pt x="481" y="314"/>
                  </a:lnTo>
                  <a:lnTo>
                    <a:pt x="415" y="234"/>
                  </a:lnTo>
                  <a:lnTo>
                    <a:pt x="347" y="155"/>
                  </a:lnTo>
                  <a:lnTo>
                    <a:pt x="277" y="77"/>
                  </a:lnTo>
                  <a:lnTo>
                    <a:pt x="207" y="0"/>
                  </a:lnTo>
                  <a:lnTo>
                    <a:pt x="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50" name="Freeform 50"/>
            <p:cNvSpPr>
              <a:spLocks/>
            </p:cNvSpPr>
            <p:nvPr/>
          </p:nvSpPr>
          <p:spPr bwMode="auto">
            <a:xfrm>
              <a:off x="4420" y="929"/>
              <a:ext cx="157" cy="168"/>
            </a:xfrm>
            <a:custGeom>
              <a:avLst/>
              <a:gdLst>
                <a:gd name="T0" fmla="*/ 0 w 472"/>
                <a:gd name="T1" fmla="*/ 0 h 506"/>
                <a:gd name="T2" fmla="*/ 0 w 472"/>
                <a:gd name="T3" fmla="*/ 0 h 506"/>
                <a:gd name="T4" fmla="*/ 0 w 472"/>
                <a:gd name="T5" fmla="*/ 0 h 506"/>
                <a:gd name="T6" fmla="*/ 0 w 472"/>
                <a:gd name="T7" fmla="*/ 0 h 506"/>
                <a:gd name="T8" fmla="*/ 0 w 472"/>
                <a:gd name="T9" fmla="*/ 0 h 506"/>
                <a:gd name="T10" fmla="*/ 0 w 472"/>
                <a:gd name="T11" fmla="*/ 0 h 506"/>
                <a:gd name="T12" fmla="*/ 0 w 472"/>
                <a:gd name="T13" fmla="*/ 0 h 506"/>
                <a:gd name="T14" fmla="*/ 0 w 472"/>
                <a:gd name="T15" fmla="*/ 0 h 506"/>
                <a:gd name="T16" fmla="*/ 0 w 472"/>
                <a:gd name="T17" fmla="*/ 0 h 506"/>
                <a:gd name="T18" fmla="*/ 0 w 472"/>
                <a:gd name="T19" fmla="*/ 0 h 506"/>
                <a:gd name="T20" fmla="*/ 0 w 472"/>
                <a:gd name="T21" fmla="*/ 0 h 506"/>
                <a:gd name="T22" fmla="*/ 0 w 472"/>
                <a:gd name="T23" fmla="*/ 0 h 506"/>
                <a:gd name="T24" fmla="*/ 0 w 472"/>
                <a:gd name="T25" fmla="*/ 0 h 506"/>
                <a:gd name="T26" fmla="*/ 0 w 472"/>
                <a:gd name="T27" fmla="*/ 0 h 506"/>
                <a:gd name="T28" fmla="*/ 0 w 472"/>
                <a:gd name="T29" fmla="*/ 0 h 5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2" h="506">
                  <a:moveTo>
                    <a:pt x="0" y="172"/>
                  </a:moveTo>
                  <a:lnTo>
                    <a:pt x="60" y="253"/>
                  </a:lnTo>
                  <a:lnTo>
                    <a:pt x="119" y="336"/>
                  </a:lnTo>
                  <a:lnTo>
                    <a:pt x="178" y="421"/>
                  </a:lnTo>
                  <a:lnTo>
                    <a:pt x="235" y="506"/>
                  </a:lnTo>
                  <a:lnTo>
                    <a:pt x="472" y="349"/>
                  </a:lnTo>
                  <a:lnTo>
                    <a:pt x="412" y="261"/>
                  </a:lnTo>
                  <a:lnTo>
                    <a:pt x="352" y="173"/>
                  </a:lnTo>
                  <a:lnTo>
                    <a:pt x="289" y="86"/>
                  </a:lnTo>
                  <a:lnTo>
                    <a:pt x="226" y="0"/>
                  </a:lnTo>
                  <a:lnTo>
                    <a:pt x="0" y="172"/>
                  </a:lnTo>
                  <a:close/>
                </a:path>
              </a:pathLst>
            </a:custGeom>
            <a:solidFill>
              <a:srgbClr val="FF6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51" name="Freeform 51"/>
            <p:cNvSpPr>
              <a:spLocks/>
            </p:cNvSpPr>
            <p:nvPr/>
          </p:nvSpPr>
          <p:spPr bwMode="auto">
            <a:xfrm>
              <a:off x="4420" y="929"/>
              <a:ext cx="157" cy="168"/>
            </a:xfrm>
            <a:custGeom>
              <a:avLst/>
              <a:gdLst>
                <a:gd name="T0" fmla="*/ 0 w 472"/>
                <a:gd name="T1" fmla="*/ 0 h 506"/>
                <a:gd name="T2" fmla="*/ 0 w 472"/>
                <a:gd name="T3" fmla="*/ 0 h 506"/>
                <a:gd name="T4" fmla="*/ 0 w 472"/>
                <a:gd name="T5" fmla="*/ 0 h 506"/>
                <a:gd name="T6" fmla="*/ 0 w 472"/>
                <a:gd name="T7" fmla="*/ 0 h 506"/>
                <a:gd name="T8" fmla="*/ 0 w 472"/>
                <a:gd name="T9" fmla="*/ 0 h 506"/>
                <a:gd name="T10" fmla="*/ 0 w 472"/>
                <a:gd name="T11" fmla="*/ 0 h 506"/>
                <a:gd name="T12" fmla="*/ 0 w 472"/>
                <a:gd name="T13" fmla="*/ 0 h 506"/>
                <a:gd name="T14" fmla="*/ 0 w 472"/>
                <a:gd name="T15" fmla="*/ 0 h 506"/>
                <a:gd name="T16" fmla="*/ 0 w 472"/>
                <a:gd name="T17" fmla="*/ 0 h 506"/>
                <a:gd name="T18" fmla="*/ 0 w 472"/>
                <a:gd name="T19" fmla="*/ 0 h 506"/>
                <a:gd name="T20" fmla="*/ 0 w 472"/>
                <a:gd name="T21" fmla="*/ 0 h 506"/>
                <a:gd name="T22" fmla="*/ 0 w 472"/>
                <a:gd name="T23" fmla="*/ 0 h 506"/>
                <a:gd name="T24" fmla="*/ 0 w 472"/>
                <a:gd name="T25" fmla="*/ 0 h 506"/>
                <a:gd name="T26" fmla="*/ 0 w 472"/>
                <a:gd name="T27" fmla="*/ 0 h 506"/>
                <a:gd name="T28" fmla="*/ 0 w 472"/>
                <a:gd name="T29" fmla="*/ 0 h 5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2" h="506">
                  <a:moveTo>
                    <a:pt x="0" y="172"/>
                  </a:moveTo>
                  <a:lnTo>
                    <a:pt x="60" y="253"/>
                  </a:lnTo>
                  <a:lnTo>
                    <a:pt x="119" y="336"/>
                  </a:lnTo>
                  <a:lnTo>
                    <a:pt x="178" y="421"/>
                  </a:lnTo>
                  <a:lnTo>
                    <a:pt x="235" y="506"/>
                  </a:lnTo>
                  <a:lnTo>
                    <a:pt x="472" y="349"/>
                  </a:lnTo>
                  <a:lnTo>
                    <a:pt x="412" y="261"/>
                  </a:lnTo>
                  <a:lnTo>
                    <a:pt x="352" y="173"/>
                  </a:lnTo>
                  <a:lnTo>
                    <a:pt x="289" y="86"/>
                  </a:lnTo>
                  <a:lnTo>
                    <a:pt x="226" y="0"/>
                  </a:lnTo>
                  <a:lnTo>
                    <a:pt x="0" y="1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52" name="Rectangle 52"/>
            <p:cNvSpPr>
              <a:spLocks noChangeArrowheads="1"/>
            </p:cNvSpPr>
            <p:nvPr/>
          </p:nvSpPr>
          <p:spPr bwMode="auto">
            <a:xfrm rot="-2160000">
              <a:off x="4550" y="89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53" name="Rectangle 53"/>
            <p:cNvSpPr>
              <a:spLocks noChangeArrowheads="1"/>
            </p:cNvSpPr>
            <p:nvPr/>
          </p:nvSpPr>
          <p:spPr bwMode="auto">
            <a:xfrm rot="-2160000">
              <a:off x="4593" y="86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954" name="Rectangle 54"/>
            <p:cNvSpPr>
              <a:spLocks noChangeArrowheads="1"/>
            </p:cNvSpPr>
            <p:nvPr/>
          </p:nvSpPr>
          <p:spPr bwMode="auto">
            <a:xfrm rot="-2160000">
              <a:off x="4636" y="834"/>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0</a:t>
              </a:r>
              <a:endParaRPr lang="en-US">
                <a:solidFill>
                  <a:srgbClr val="000000"/>
                </a:solidFill>
                <a:latin typeface="Arial" pitchFamily="34" charset="0"/>
                <a:cs typeface="Arial" pitchFamily="34" charset="0"/>
              </a:endParaRPr>
            </a:p>
          </p:txBody>
        </p:sp>
        <p:sp>
          <p:nvSpPr>
            <p:cNvPr id="164955" name="Freeform 55"/>
            <p:cNvSpPr>
              <a:spLocks/>
            </p:cNvSpPr>
            <p:nvPr/>
          </p:nvSpPr>
          <p:spPr bwMode="auto">
            <a:xfrm>
              <a:off x="4420" y="929"/>
              <a:ext cx="157" cy="168"/>
            </a:xfrm>
            <a:custGeom>
              <a:avLst/>
              <a:gdLst>
                <a:gd name="T0" fmla="*/ 0 w 472"/>
                <a:gd name="T1" fmla="*/ 0 h 506"/>
                <a:gd name="T2" fmla="*/ 0 w 472"/>
                <a:gd name="T3" fmla="*/ 0 h 506"/>
                <a:gd name="T4" fmla="*/ 0 w 472"/>
                <a:gd name="T5" fmla="*/ 0 h 506"/>
                <a:gd name="T6" fmla="*/ 0 w 472"/>
                <a:gd name="T7" fmla="*/ 0 h 506"/>
                <a:gd name="T8" fmla="*/ 0 w 472"/>
                <a:gd name="T9" fmla="*/ 0 h 506"/>
                <a:gd name="T10" fmla="*/ 0 w 472"/>
                <a:gd name="T11" fmla="*/ 0 h 506"/>
                <a:gd name="T12" fmla="*/ 0 w 472"/>
                <a:gd name="T13" fmla="*/ 0 h 506"/>
                <a:gd name="T14" fmla="*/ 0 w 472"/>
                <a:gd name="T15" fmla="*/ 0 h 506"/>
                <a:gd name="T16" fmla="*/ 0 w 472"/>
                <a:gd name="T17" fmla="*/ 0 h 506"/>
                <a:gd name="T18" fmla="*/ 0 w 472"/>
                <a:gd name="T19" fmla="*/ 0 h 506"/>
                <a:gd name="T20" fmla="*/ 0 w 472"/>
                <a:gd name="T21" fmla="*/ 0 h 506"/>
                <a:gd name="T22" fmla="*/ 0 w 472"/>
                <a:gd name="T23" fmla="*/ 0 h 506"/>
                <a:gd name="T24" fmla="*/ 0 w 472"/>
                <a:gd name="T25" fmla="*/ 0 h 506"/>
                <a:gd name="T26" fmla="*/ 0 w 472"/>
                <a:gd name="T27" fmla="*/ 0 h 506"/>
                <a:gd name="T28" fmla="*/ 0 w 472"/>
                <a:gd name="T29" fmla="*/ 0 h 5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2" h="506">
                  <a:moveTo>
                    <a:pt x="0" y="172"/>
                  </a:moveTo>
                  <a:lnTo>
                    <a:pt x="60" y="253"/>
                  </a:lnTo>
                  <a:lnTo>
                    <a:pt x="119" y="336"/>
                  </a:lnTo>
                  <a:lnTo>
                    <a:pt x="178" y="421"/>
                  </a:lnTo>
                  <a:lnTo>
                    <a:pt x="235" y="506"/>
                  </a:lnTo>
                  <a:lnTo>
                    <a:pt x="472" y="349"/>
                  </a:lnTo>
                  <a:lnTo>
                    <a:pt x="412" y="261"/>
                  </a:lnTo>
                  <a:lnTo>
                    <a:pt x="352" y="173"/>
                  </a:lnTo>
                  <a:lnTo>
                    <a:pt x="289" y="86"/>
                  </a:lnTo>
                  <a:lnTo>
                    <a:pt x="226" y="0"/>
                  </a:lnTo>
                  <a:lnTo>
                    <a:pt x="0" y="1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56" name="Freeform 56"/>
            <p:cNvSpPr>
              <a:spLocks/>
            </p:cNvSpPr>
            <p:nvPr/>
          </p:nvSpPr>
          <p:spPr bwMode="auto">
            <a:xfrm>
              <a:off x="4531" y="1101"/>
              <a:ext cx="149" cy="165"/>
            </a:xfrm>
            <a:custGeom>
              <a:avLst/>
              <a:gdLst>
                <a:gd name="T0" fmla="*/ 0 w 445"/>
                <a:gd name="T1" fmla="*/ 0 h 493"/>
                <a:gd name="T2" fmla="*/ 0 w 445"/>
                <a:gd name="T3" fmla="*/ 0 h 493"/>
                <a:gd name="T4" fmla="*/ 0 w 445"/>
                <a:gd name="T5" fmla="*/ 0 h 493"/>
                <a:gd name="T6" fmla="*/ 0 w 445"/>
                <a:gd name="T7" fmla="*/ 0 h 493"/>
                <a:gd name="T8" fmla="*/ 0 w 445"/>
                <a:gd name="T9" fmla="*/ 0 h 493"/>
                <a:gd name="T10" fmla="*/ 0 w 445"/>
                <a:gd name="T11" fmla="*/ 0 h 493"/>
                <a:gd name="T12" fmla="*/ 0 w 445"/>
                <a:gd name="T13" fmla="*/ 0 h 493"/>
                <a:gd name="T14" fmla="*/ 0 w 445"/>
                <a:gd name="T15" fmla="*/ 0 h 493"/>
                <a:gd name="T16" fmla="*/ 0 w 445"/>
                <a:gd name="T17" fmla="*/ 0 h 493"/>
                <a:gd name="T18" fmla="*/ 0 w 445"/>
                <a:gd name="T19" fmla="*/ 0 h 493"/>
                <a:gd name="T20" fmla="*/ 0 w 445"/>
                <a:gd name="T21" fmla="*/ 0 h 493"/>
                <a:gd name="T22" fmla="*/ 0 w 445"/>
                <a:gd name="T23" fmla="*/ 0 h 493"/>
                <a:gd name="T24" fmla="*/ 0 w 445"/>
                <a:gd name="T25" fmla="*/ 0 h 493"/>
                <a:gd name="T26" fmla="*/ 0 w 445"/>
                <a:gd name="T27" fmla="*/ 0 h 493"/>
                <a:gd name="T28" fmla="*/ 0 w 445"/>
                <a:gd name="T29" fmla="*/ 0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5" h="493">
                  <a:moveTo>
                    <a:pt x="0" y="149"/>
                  </a:moveTo>
                  <a:lnTo>
                    <a:pt x="50" y="233"/>
                  </a:lnTo>
                  <a:lnTo>
                    <a:pt x="100" y="318"/>
                  </a:lnTo>
                  <a:lnTo>
                    <a:pt x="148" y="406"/>
                  </a:lnTo>
                  <a:lnTo>
                    <a:pt x="194" y="493"/>
                  </a:lnTo>
                  <a:lnTo>
                    <a:pt x="445" y="362"/>
                  </a:lnTo>
                  <a:lnTo>
                    <a:pt x="397" y="270"/>
                  </a:lnTo>
                  <a:lnTo>
                    <a:pt x="348" y="180"/>
                  </a:lnTo>
                  <a:lnTo>
                    <a:pt x="296" y="89"/>
                  </a:lnTo>
                  <a:lnTo>
                    <a:pt x="243" y="0"/>
                  </a:lnTo>
                  <a:lnTo>
                    <a:pt x="0" y="149"/>
                  </a:lnTo>
                  <a:close/>
                </a:path>
              </a:pathLst>
            </a:custGeom>
            <a:solidFill>
              <a:srgbClr val="FF7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57" name="Freeform 57"/>
            <p:cNvSpPr>
              <a:spLocks/>
            </p:cNvSpPr>
            <p:nvPr/>
          </p:nvSpPr>
          <p:spPr bwMode="auto">
            <a:xfrm>
              <a:off x="4531" y="1101"/>
              <a:ext cx="149" cy="165"/>
            </a:xfrm>
            <a:custGeom>
              <a:avLst/>
              <a:gdLst>
                <a:gd name="T0" fmla="*/ 0 w 445"/>
                <a:gd name="T1" fmla="*/ 0 h 493"/>
                <a:gd name="T2" fmla="*/ 0 w 445"/>
                <a:gd name="T3" fmla="*/ 0 h 493"/>
                <a:gd name="T4" fmla="*/ 0 w 445"/>
                <a:gd name="T5" fmla="*/ 0 h 493"/>
                <a:gd name="T6" fmla="*/ 0 w 445"/>
                <a:gd name="T7" fmla="*/ 0 h 493"/>
                <a:gd name="T8" fmla="*/ 0 w 445"/>
                <a:gd name="T9" fmla="*/ 0 h 493"/>
                <a:gd name="T10" fmla="*/ 0 w 445"/>
                <a:gd name="T11" fmla="*/ 0 h 493"/>
                <a:gd name="T12" fmla="*/ 0 w 445"/>
                <a:gd name="T13" fmla="*/ 0 h 493"/>
                <a:gd name="T14" fmla="*/ 0 w 445"/>
                <a:gd name="T15" fmla="*/ 0 h 493"/>
                <a:gd name="T16" fmla="*/ 0 w 445"/>
                <a:gd name="T17" fmla="*/ 0 h 493"/>
                <a:gd name="T18" fmla="*/ 0 w 445"/>
                <a:gd name="T19" fmla="*/ 0 h 493"/>
                <a:gd name="T20" fmla="*/ 0 w 445"/>
                <a:gd name="T21" fmla="*/ 0 h 493"/>
                <a:gd name="T22" fmla="*/ 0 w 445"/>
                <a:gd name="T23" fmla="*/ 0 h 493"/>
                <a:gd name="T24" fmla="*/ 0 w 445"/>
                <a:gd name="T25" fmla="*/ 0 h 493"/>
                <a:gd name="T26" fmla="*/ 0 w 445"/>
                <a:gd name="T27" fmla="*/ 0 h 493"/>
                <a:gd name="T28" fmla="*/ 0 w 445"/>
                <a:gd name="T29" fmla="*/ 0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5" h="493">
                  <a:moveTo>
                    <a:pt x="0" y="149"/>
                  </a:moveTo>
                  <a:lnTo>
                    <a:pt x="50" y="233"/>
                  </a:lnTo>
                  <a:lnTo>
                    <a:pt x="100" y="318"/>
                  </a:lnTo>
                  <a:lnTo>
                    <a:pt x="148" y="406"/>
                  </a:lnTo>
                  <a:lnTo>
                    <a:pt x="194" y="493"/>
                  </a:lnTo>
                  <a:lnTo>
                    <a:pt x="445" y="362"/>
                  </a:lnTo>
                  <a:lnTo>
                    <a:pt x="397" y="270"/>
                  </a:lnTo>
                  <a:lnTo>
                    <a:pt x="348" y="180"/>
                  </a:lnTo>
                  <a:lnTo>
                    <a:pt x="296" y="89"/>
                  </a:lnTo>
                  <a:lnTo>
                    <a:pt x="243" y="0"/>
                  </a:lnTo>
                  <a:lnTo>
                    <a:pt x="0" y="1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58" name="Rectangle 58"/>
            <p:cNvSpPr>
              <a:spLocks noChangeArrowheads="1"/>
            </p:cNvSpPr>
            <p:nvPr/>
          </p:nvSpPr>
          <p:spPr bwMode="auto">
            <a:xfrm rot="-1800000">
              <a:off x="4663" y="1076"/>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59" name="Rectangle 59"/>
            <p:cNvSpPr>
              <a:spLocks noChangeArrowheads="1"/>
            </p:cNvSpPr>
            <p:nvPr/>
          </p:nvSpPr>
          <p:spPr bwMode="auto">
            <a:xfrm rot="-1800000">
              <a:off x="4709" y="105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960" name="Rectangle 60"/>
            <p:cNvSpPr>
              <a:spLocks noChangeArrowheads="1"/>
            </p:cNvSpPr>
            <p:nvPr/>
          </p:nvSpPr>
          <p:spPr bwMode="auto">
            <a:xfrm rot="-1800000">
              <a:off x="4755" y="102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961" name="Freeform 61"/>
            <p:cNvSpPr>
              <a:spLocks/>
            </p:cNvSpPr>
            <p:nvPr/>
          </p:nvSpPr>
          <p:spPr bwMode="auto">
            <a:xfrm>
              <a:off x="4531" y="1101"/>
              <a:ext cx="149" cy="165"/>
            </a:xfrm>
            <a:custGeom>
              <a:avLst/>
              <a:gdLst>
                <a:gd name="T0" fmla="*/ 0 w 445"/>
                <a:gd name="T1" fmla="*/ 0 h 493"/>
                <a:gd name="T2" fmla="*/ 0 w 445"/>
                <a:gd name="T3" fmla="*/ 0 h 493"/>
                <a:gd name="T4" fmla="*/ 0 w 445"/>
                <a:gd name="T5" fmla="*/ 0 h 493"/>
                <a:gd name="T6" fmla="*/ 0 w 445"/>
                <a:gd name="T7" fmla="*/ 0 h 493"/>
                <a:gd name="T8" fmla="*/ 0 w 445"/>
                <a:gd name="T9" fmla="*/ 0 h 493"/>
                <a:gd name="T10" fmla="*/ 0 w 445"/>
                <a:gd name="T11" fmla="*/ 0 h 493"/>
                <a:gd name="T12" fmla="*/ 0 w 445"/>
                <a:gd name="T13" fmla="*/ 0 h 493"/>
                <a:gd name="T14" fmla="*/ 0 w 445"/>
                <a:gd name="T15" fmla="*/ 0 h 493"/>
                <a:gd name="T16" fmla="*/ 0 w 445"/>
                <a:gd name="T17" fmla="*/ 0 h 493"/>
                <a:gd name="T18" fmla="*/ 0 w 445"/>
                <a:gd name="T19" fmla="*/ 0 h 493"/>
                <a:gd name="T20" fmla="*/ 0 w 445"/>
                <a:gd name="T21" fmla="*/ 0 h 493"/>
                <a:gd name="T22" fmla="*/ 0 w 445"/>
                <a:gd name="T23" fmla="*/ 0 h 493"/>
                <a:gd name="T24" fmla="*/ 0 w 445"/>
                <a:gd name="T25" fmla="*/ 0 h 493"/>
                <a:gd name="T26" fmla="*/ 0 w 445"/>
                <a:gd name="T27" fmla="*/ 0 h 493"/>
                <a:gd name="T28" fmla="*/ 0 w 445"/>
                <a:gd name="T29" fmla="*/ 0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5" h="493">
                  <a:moveTo>
                    <a:pt x="0" y="149"/>
                  </a:moveTo>
                  <a:lnTo>
                    <a:pt x="50" y="233"/>
                  </a:lnTo>
                  <a:lnTo>
                    <a:pt x="100" y="318"/>
                  </a:lnTo>
                  <a:lnTo>
                    <a:pt x="148" y="406"/>
                  </a:lnTo>
                  <a:lnTo>
                    <a:pt x="194" y="493"/>
                  </a:lnTo>
                  <a:lnTo>
                    <a:pt x="445" y="362"/>
                  </a:lnTo>
                  <a:lnTo>
                    <a:pt x="397" y="270"/>
                  </a:lnTo>
                  <a:lnTo>
                    <a:pt x="348" y="180"/>
                  </a:lnTo>
                  <a:lnTo>
                    <a:pt x="296" y="89"/>
                  </a:lnTo>
                  <a:lnTo>
                    <a:pt x="243" y="0"/>
                  </a:lnTo>
                  <a:lnTo>
                    <a:pt x="0" y="1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62" name="Freeform 62"/>
            <p:cNvSpPr>
              <a:spLocks/>
            </p:cNvSpPr>
            <p:nvPr/>
          </p:nvSpPr>
          <p:spPr bwMode="auto">
            <a:xfrm>
              <a:off x="4624" y="1282"/>
              <a:ext cx="137" cy="153"/>
            </a:xfrm>
            <a:custGeom>
              <a:avLst/>
              <a:gdLst>
                <a:gd name="T0" fmla="*/ 0 w 412"/>
                <a:gd name="T1" fmla="*/ 0 h 461"/>
                <a:gd name="T2" fmla="*/ 0 w 412"/>
                <a:gd name="T3" fmla="*/ 0 h 461"/>
                <a:gd name="T4" fmla="*/ 0 w 412"/>
                <a:gd name="T5" fmla="*/ 0 h 461"/>
                <a:gd name="T6" fmla="*/ 0 w 412"/>
                <a:gd name="T7" fmla="*/ 0 h 461"/>
                <a:gd name="T8" fmla="*/ 0 w 412"/>
                <a:gd name="T9" fmla="*/ 0 h 461"/>
                <a:gd name="T10" fmla="*/ 0 w 412"/>
                <a:gd name="T11" fmla="*/ 0 h 461"/>
                <a:gd name="T12" fmla="*/ 0 w 412"/>
                <a:gd name="T13" fmla="*/ 0 h 461"/>
                <a:gd name="T14" fmla="*/ 0 w 412"/>
                <a:gd name="T15" fmla="*/ 0 h 461"/>
                <a:gd name="T16" fmla="*/ 0 w 412"/>
                <a:gd name="T17" fmla="*/ 0 h 461"/>
                <a:gd name="T18" fmla="*/ 0 w 412"/>
                <a:gd name="T19" fmla="*/ 0 h 461"/>
                <a:gd name="T20" fmla="*/ 0 w 412"/>
                <a:gd name="T21" fmla="*/ 0 h 461"/>
                <a:gd name="T22" fmla="*/ 0 w 412"/>
                <a:gd name="T23" fmla="*/ 0 h 461"/>
                <a:gd name="T24" fmla="*/ 0 w 412"/>
                <a:gd name="T25" fmla="*/ 0 h 461"/>
                <a:gd name="T26" fmla="*/ 0 w 412"/>
                <a:gd name="T27" fmla="*/ 0 h 461"/>
                <a:gd name="T28" fmla="*/ 0 w 412"/>
                <a:gd name="T29" fmla="*/ 0 h 4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2" h="461">
                  <a:moveTo>
                    <a:pt x="0" y="123"/>
                  </a:moveTo>
                  <a:lnTo>
                    <a:pt x="39" y="206"/>
                  </a:lnTo>
                  <a:lnTo>
                    <a:pt x="77" y="290"/>
                  </a:lnTo>
                  <a:lnTo>
                    <a:pt x="113" y="375"/>
                  </a:lnTo>
                  <a:lnTo>
                    <a:pt x="148" y="461"/>
                  </a:lnTo>
                  <a:lnTo>
                    <a:pt x="412" y="355"/>
                  </a:lnTo>
                  <a:lnTo>
                    <a:pt x="375" y="266"/>
                  </a:lnTo>
                  <a:lnTo>
                    <a:pt x="337" y="176"/>
                  </a:lnTo>
                  <a:lnTo>
                    <a:pt x="298" y="88"/>
                  </a:lnTo>
                  <a:lnTo>
                    <a:pt x="256" y="0"/>
                  </a:lnTo>
                  <a:lnTo>
                    <a:pt x="0" y="123"/>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63" name="Freeform 63"/>
            <p:cNvSpPr>
              <a:spLocks/>
            </p:cNvSpPr>
            <p:nvPr/>
          </p:nvSpPr>
          <p:spPr bwMode="auto">
            <a:xfrm>
              <a:off x="4624" y="1282"/>
              <a:ext cx="137" cy="153"/>
            </a:xfrm>
            <a:custGeom>
              <a:avLst/>
              <a:gdLst>
                <a:gd name="T0" fmla="*/ 0 w 412"/>
                <a:gd name="T1" fmla="*/ 0 h 461"/>
                <a:gd name="T2" fmla="*/ 0 w 412"/>
                <a:gd name="T3" fmla="*/ 0 h 461"/>
                <a:gd name="T4" fmla="*/ 0 w 412"/>
                <a:gd name="T5" fmla="*/ 0 h 461"/>
                <a:gd name="T6" fmla="*/ 0 w 412"/>
                <a:gd name="T7" fmla="*/ 0 h 461"/>
                <a:gd name="T8" fmla="*/ 0 w 412"/>
                <a:gd name="T9" fmla="*/ 0 h 461"/>
                <a:gd name="T10" fmla="*/ 0 w 412"/>
                <a:gd name="T11" fmla="*/ 0 h 461"/>
                <a:gd name="T12" fmla="*/ 0 w 412"/>
                <a:gd name="T13" fmla="*/ 0 h 461"/>
                <a:gd name="T14" fmla="*/ 0 w 412"/>
                <a:gd name="T15" fmla="*/ 0 h 461"/>
                <a:gd name="T16" fmla="*/ 0 w 412"/>
                <a:gd name="T17" fmla="*/ 0 h 461"/>
                <a:gd name="T18" fmla="*/ 0 w 412"/>
                <a:gd name="T19" fmla="*/ 0 h 461"/>
                <a:gd name="T20" fmla="*/ 0 w 412"/>
                <a:gd name="T21" fmla="*/ 0 h 461"/>
                <a:gd name="T22" fmla="*/ 0 w 412"/>
                <a:gd name="T23" fmla="*/ 0 h 461"/>
                <a:gd name="T24" fmla="*/ 0 w 412"/>
                <a:gd name="T25" fmla="*/ 0 h 461"/>
                <a:gd name="T26" fmla="*/ 0 w 412"/>
                <a:gd name="T27" fmla="*/ 0 h 461"/>
                <a:gd name="T28" fmla="*/ 0 w 412"/>
                <a:gd name="T29" fmla="*/ 0 h 4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2" h="461">
                  <a:moveTo>
                    <a:pt x="0" y="123"/>
                  </a:moveTo>
                  <a:lnTo>
                    <a:pt x="39" y="206"/>
                  </a:lnTo>
                  <a:lnTo>
                    <a:pt x="77" y="290"/>
                  </a:lnTo>
                  <a:lnTo>
                    <a:pt x="113" y="375"/>
                  </a:lnTo>
                  <a:lnTo>
                    <a:pt x="148" y="461"/>
                  </a:lnTo>
                  <a:lnTo>
                    <a:pt x="412" y="355"/>
                  </a:lnTo>
                  <a:lnTo>
                    <a:pt x="375" y="266"/>
                  </a:lnTo>
                  <a:lnTo>
                    <a:pt x="337" y="176"/>
                  </a:lnTo>
                  <a:lnTo>
                    <a:pt x="298" y="88"/>
                  </a:lnTo>
                  <a:lnTo>
                    <a:pt x="256" y="0"/>
                  </a:lnTo>
                  <a:lnTo>
                    <a:pt x="0" y="12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64" name="Rectangle 64"/>
            <p:cNvSpPr>
              <a:spLocks noChangeArrowheads="1"/>
            </p:cNvSpPr>
            <p:nvPr/>
          </p:nvSpPr>
          <p:spPr bwMode="auto">
            <a:xfrm rot="-1440000">
              <a:off x="4754" y="1263"/>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65" name="Rectangle 65"/>
            <p:cNvSpPr>
              <a:spLocks noChangeArrowheads="1"/>
            </p:cNvSpPr>
            <p:nvPr/>
          </p:nvSpPr>
          <p:spPr bwMode="auto">
            <a:xfrm rot="-1440000">
              <a:off x="4802" y="124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966" name="Rectangle 66"/>
            <p:cNvSpPr>
              <a:spLocks noChangeArrowheads="1"/>
            </p:cNvSpPr>
            <p:nvPr/>
          </p:nvSpPr>
          <p:spPr bwMode="auto">
            <a:xfrm rot="-1440000">
              <a:off x="4850" y="1220"/>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2</a:t>
              </a:r>
              <a:endParaRPr lang="en-US">
                <a:solidFill>
                  <a:srgbClr val="000000"/>
                </a:solidFill>
                <a:latin typeface="Arial" pitchFamily="34" charset="0"/>
                <a:cs typeface="Arial" pitchFamily="34" charset="0"/>
              </a:endParaRPr>
            </a:p>
          </p:txBody>
        </p:sp>
        <p:sp>
          <p:nvSpPr>
            <p:cNvPr id="164967" name="Freeform 67"/>
            <p:cNvSpPr>
              <a:spLocks/>
            </p:cNvSpPr>
            <p:nvPr/>
          </p:nvSpPr>
          <p:spPr bwMode="auto">
            <a:xfrm>
              <a:off x="4624" y="1282"/>
              <a:ext cx="137" cy="153"/>
            </a:xfrm>
            <a:custGeom>
              <a:avLst/>
              <a:gdLst>
                <a:gd name="T0" fmla="*/ 0 w 412"/>
                <a:gd name="T1" fmla="*/ 0 h 461"/>
                <a:gd name="T2" fmla="*/ 0 w 412"/>
                <a:gd name="T3" fmla="*/ 0 h 461"/>
                <a:gd name="T4" fmla="*/ 0 w 412"/>
                <a:gd name="T5" fmla="*/ 0 h 461"/>
                <a:gd name="T6" fmla="*/ 0 w 412"/>
                <a:gd name="T7" fmla="*/ 0 h 461"/>
                <a:gd name="T8" fmla="*/ 0 w 412"/>
                <a:gd name="T9" fmla="*/ 0 h 461"/>
                <a:gd name="T10" fmla="*/ 0 w 412"/>
                <a:gd name="T11" fmla="*/ 0 h 461"/>
                <a:gd name="T12" fmla="*/ 0 w 412"/>
                <a:gd name="T13" fmla="*/ 0 h 461"/>
                <a:gd name="T14" fmla="*/ 0 w 412"/>
                <a:gd name="T15" fmla="*/ 0 h 461"/>
                <a:gd name="T16" fmla="*/ 0 w 412"/>
                <a:gd name="T17" fmla="*/ 0 h 461"/>
                <a:gd name="T18" fmla="*/ 0 w 412"/>
                <a:gd name="T19" fmla="*/ 0 h 461"/>
                <a:gd name="T20" fmla="*/ 0 w 412"/>
                <a:gd name="T21" fmla="*/ 0 h 461"/>
                <a:gd name="T22" fmla="*/ 0 w 412"/>
                <a:gd name="T23" fmla="*/ 0 h 461"/>
                <a:gd name="T24" fmla="*/ 0 w 412"/>
                <a:gd name="T25" fmla="*/ 0 h 461"/>
                <a:gd name="T26" fmla="*/ 0 w 412"/>
                <a:gd name="T27" fmla="*/ 0 h 461"/>
                <a:gd name="T28" fmla="*/ 0 w 412"/>
                <a:gd name="T29" fmla="*/ 0 h 4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2" h="461">
                  <a:moveTo>
                    <a:pt x="0" y="123"/>
                  </a:moveTo>
                  <a:lnTo>
                    <a:pt x="39" y="206"/>
                  </a:lnTo>
                  <a:lnTo>
                    <a:pt x="77" y="290"/>
                  </a:lnTo>
                  <a:lnTo>
                    <a:pt x="113" y="375"/>
                  </a:lnTo>
                  <a:lnTo>
                    <a:pt x="148" y="461"/>
                  </a:lnTo>
                  <a:lnTo>
                    <a:pt x="412" y="355"/>
                  </a:lnTo>
                  <a:lnTo>
                    <a:pt x="375" y="266"/>
                  </a:lnTo>
                  <a:lnTo>
                    <a:pt x="337" y="176"/>
                  </a:lnTo>
                  <a:lnTo>
                    <a:pt x="298" y="88"/>
                  </a:lnTo>
                  <a:lnTo>
                    <a:pt x="256" y="0"/>
                  </a:lnTo>
                  <a:lnTo>
                    <a:pt x="0" y="12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68" name="Freeform 68"/>
            <p:cNvSpPr>
              <a:spLocks/>
            </p:cNvSpPr>
            <p:nvPr/>
          </p:nvSpPr>
          <p:spPr bwMode="auto">
            <a:xfrm>
              <a:off x="4695" y="1462"/>
              <a:ext cx="153" cy="235"/>
            </a:xfrm>
            <a:custGeom>
              <a:avLst/>
              <a:gdLst>
                <a:gd name="T0" fmla="*/ 0 w 458"/>
                <a:gd name="T1" fmla="*/ 0 h 705"/>
                <a:gd name="T2" fmla="*/ 0 w 458"/>
                <a:gd name="T3" fmla="*/ 0 h 705"/>
                <a:gd name="T4" fmla="*/ 0 w 458"/>
                <a:gd name="T5" fmla="*/ 0 h 705"/>
                <a:gd name="T6" fmla="*/ 0 w 458"/>
                <a:gd name="T7" fmla="*/ 0 h 705"/>
                <a:gd name="T8" fmla="*/ 0 w 458"/>
                <a:gd name="T9" fmla="*/ 0 h 705"/>
                <a:gd name="T10" fmla="*/ 0 w 458"/>
                <a:gd name="T11" fmla="*/ 0 h 705"/>
                <a:gd name="T12" fmla="*/ 0 w 458"/>
                <a:gd name="T13" fmla="*/ 0 h 705"/>
                <a:gd name="T14" fmla="*/ 0 w 458"/>
                <a:gd name="T15" fmla="*/ 0 h 705"/>
                <a:gd name="T16" fmla="*/ 0 w 458"/>
                <a:gd name="T17" fmla="*/ 0 h 705"/>
                <a:gd name="T18" fmla="*/ 0 w 458"/>
                <a:gd name="T19" fmla="*/ 0 h 705"/>
                <a:gd name="T20" fmla="*/ 0 w 458"/>
                <a:gd name="T21" fmla="*/ 0 h 705"/>
                <a:gd name="T22" fmla="*/ 0 w 458"/>
                <a:gd name="T23" fmla="*/ 0 h 705"/>
                <a:gd name="T24" fmla="*/ 0 w 458"/>
                <a:gd name="T25" fmla="*/ 0 h 705"/>
                <a:gd name="T26" fmla="*/ 0 w 458"/>
                <a:gd name="T27" fmla="*/ 0 h 705"/>
                <a:gd name="T28" fmla="*/ 0 w 458"/>
                <a:gd name="T29" fmla="*/ 0 h 7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8" h="705">
                  <a:moveTo>
                    <a:pt x="0" y="97"/>
                  </a:moveTo>
                  <a:lnTo>
                    <a:pt x="52" y="247"/>
                  </a:lnTo>
                  <a:lnTo>
                    <a:pt x="99" y="399"/>
                  </a:lnTo>
                  <a:lnTo>
                    <a:pt x="143" y="551"/>
                  </a:lnTo>
                  <a:lnTo>
                    <a:pt x="182" y="705"/>
                  </a:lnTo>
                  <a:lnTo>
                    <a:pt x="458" y="638"/>
                  </a:lnTo>
                  <a:lnTo>
                    <a:pt x="417" y="477"/>
                  </a:lnTo>
                  <a:lnTo>
                    <a:pt x="372" y="316"/>
                  </a:lnTo>
                  <a:lnTo>
                    <a:pt x="322" y="157"/>
                  </a:lnTo>
                  <a:lnTo>
                    <a:pt x="267" y="0"/>
                  </a:lnTo>
                  <a:lnTo>
                    <a:pt x="0" y="97"/>
                  </a:ln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69" name="Freeform 69"/>
            <p:cNvSpPr>
              <a:spLocks/>
            </p:cNvSpPr>
            <p:nvPr/>
          </p:nvSpPr>
          <p:spPr bwMode="auto">
            <a:xfrm>
              <a:off x="4695" y="1462"/>
              <a:ext cx="153" cy="235"/>
            </a:xfrm>
            <a:custGeom>
              <a:avLst/>
              <a:gdLst>
                <a:gd name="T0" fmla="*/ 0 w 458"/>
                <a:gd name="T1" fmla="*/ 0 h 705"/>
                <a:gd name="T2" fmla="*/ 0 w 458"/>
                <a:gd name="T3" fmla="*/ 0 h 705"/>
                <a:gd name="T4" fmla="*/ 0 w 458"/>
                <a:gd name="T5" fmla="*/ 0 h 705"/>
                <a:gd name="T6" fmla="*/ 0 w 458"/>
                <a:gd name="T7" fmla="*/ 0 h 705"/>
                <a:gd name="T8" fmla="*/ 0 w 458"/>
                <a:gd name="T9" fmla="*/ 0 h 705"/>
                <a:gd name="T10" fmla="*/ 0 w 458"/>
                <a:gd name="T11" fmla="*/ 0 h 705"/>
                <a:gd name="T12" fmla="*/ 0 w 458"/>
                <a:gd name="T13" fmla="*/ 0 h 705"/>
                <a:gd name="T14" fmla="*/ 0 w 458"/>
                <a:gd name="T15" fmla="*/ 0 h 705"/>
                <a:gd name="T16" fmla="*/ 0 w 458"/>
                <a:gd name="T17" fmla="*/ 0 h 705"/>
                <a:gd name="T18" fmla="*/ 0 w 458"/>
                <a:gd name="T19" fmla="*/ 0 h 705"/>
                <a:gd name="T20" fmla="*/ 0 w 458"/>
                <a:gd name="T21" fmla="*/ 0 h 705"/>
                <a:gd name="T22" fmla="*/ 0 w 458"/>
                <a:gd name="T23" fmla="*/ 0 h 705"/>
                <a:gd name="T24" fmla="*/ 0 w 458"/>
                <a:gd name="T25" fmla="*/ 0 h 705"/>
                <a:gd name="T26" fmla="*/ 0 w 458"/>
                <a:gd name="T27" fmla="*/ 0 h 705"/>
                <a:gd name="T28" fmla="*/ 0 w 458"/>
                <a:gd name="T29" fmla="*/ 0 h 7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8" h="705">
                  <a:moveTo>
                    <a:pt x="0" y="97"/>
                  </a:moveTo>
                  <a:lnTo>
                    <a:pt x="52" y="247"/>
                  </a:lnTo>
                  <a:lnTo>
                    <a:pt x="99" y="399"/>
                  </a:lnTo>
                  <a:lnTo>
                    <a:pt x="143" y="551"/>
                  </a:lnTo>
                  <a:lnTo>
                    <a:pt x="182" y="705"/>
                  </a:lnTo>
                  <a:lnTo>
                    <a:pt x="458" y="638"/>
                  </a:lnTo>
                  <a:lnTo>
                    <a:pt x="417" y="477"/>
                  </a:lnTo>
                  <a:lnTo>
                    <a:pt x="372" y="316"/>
                  </a:lnTo>
                  <a:lnTo>
                    <a:pt x="322" y="157"/>
                  </a:lnTo>
                  <a:lnTo>
                    <a:pt x="267" y="0"/>
                  </a:lnTo>
                  <a:lnTo>
                    <a:pt x="0" y="9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70" name="Rectangle 70"/>
            <p:cNvSpPr>
              <a:spLocks noChangeArrowheads="1"/>
            </p:cNvSpPr>
            <p:nvPr/>
          </p:nvSpPr>
          <p:spPr bwMode="auto">
            <a:xfrm rot="-1020000">
              <a:off x="4838" y="1497"/>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71" name="Rectangle 71"/>
            <p:cNvSpPr>
              <a:spLocks noChangeArrowheads="1"/>
            </p:cNvSpPr>
            <p:nvPr/>
          </p:nvSpPr>
          <p:spPr bwMode="auto">
            <a:xfrm rot="-1020000">
              <a:off x="4889" y="1482"/>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972" name="Rectangle 72"/>
            <p:cNvSpPr>
              <a:spLocks noChangeArrowheads="1"/>
            </p:cNvSpPr>
            <p:nvPr/>
          </p:nvSpPr>
          <p:spPr bwMode="auto">
            <a:xfrm rot="-1020000">
              <a:off x="4939" y="1467"/>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3</a:t>
              </a:r>
              <a:endParaRPr lang="en-US">
                <a:solidFill>
                  <a:srgbClr val="000000"/>
                </a:solidFill>
                <a:latin typeface="Arial" pitchFamily="34" charset="0"/>
                <a:cs typeface="Arial" pitchFamily="34" charset="0"/>
              </a:endParaRPr>
            </a:p>
          </p:txBody>
        </p:sp>
        <p:sp>
          <p:nvSpPr>
            <p:cNvPr id="164973" name="Freeform 73"/>
            <p:cNvSpPr>
              <a:spLocks/>
            </p:cNvSpPr>
            <p:nvPr/>
          </p:nvSpPr>
          <p:spPr bwMode="auto">
            <a:xfrm>
              <a:off x="4695" y="1462"/>
              <a:ext cx="153" cy="235"/>
            </a:xfrm>
            <a:custGeom>
              <a:avLst/>
              <a:gdLst>
                <a:gd name="T0" fmla="*/ 0 w 458"/>
                <a:gd name="T1" fmla="*/ 0 h 705"/>
                <a:gd name="T2" fmla="*/ 0 w 458"/>
                <a:gd name="T3" fmla="*/ 0 h 705"/>
                <a:gd name="T4" fmla="*/ 0 w 458"/>
                <a:gd name="T5" fmla="*/ 0 h 705"/>
                <a:gd name="T6" fmla="*/ 0 w 458"/>
                <a:gd name="T7" fmla="*/ 0 h 705"/>
                <a:gd name="T8" fmla="*/ 0 w 458"/>
                <a:gd name="T9" fmla="*/ 0 h 705"/>
                <a:gd name="T10" fmla="*/ 0 w 458"/>
                <a:gd name="T11" fmla="*/ 0 h 705"/>
                <a:gd name="T12" fmla="*/ 0 w 458"/>
                <a:gd name="T13" fmla="*/ 0 h 705"/>
                <a:gd name="T14" fmla="*/ 0 w 458"/>
                <a:gd name="T15" fmla="*/ 0 h 705"/>
                <a:gd name="T16" fmla="*/ 0 w 458"/>
                <a:gd name="T17" fmla="*/ 0 h 705"/>
                <a:gd name="T18" fmla="*/ 0 w 458"/>
                <a:gd name="T19" fmla="*/ 0 h 705"/>
                <a:gd name="T20" fmla="*/ 0 w 458"/>
                <a:gd name="T21" fmla="*/ 0 h 705"/>
                <a:gd name="T22" fmla="*/ 0 w 458"/>
                <a:gd name="T23" fmla="*/ 0 h 705"/>
                <a:gd name="T24" fmla="*/ 0 w 458"/>
                <a:gd name="T25" fmla="*/ 0 h 705"/>
                <a:gd name="T26" fmla="*/ 0 w 458"/>
                <a:gd name="T27" fmla="*/ 0 h 705"/>
                <a:gd name="T28" fmla="*/ 0 w 458"/>
                <a:gd name="T29" fmla="*/ 0 h 7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8" h="705">
                  <a:moveTo>
                    <a:pt x="0" y="97"/>
                  </a:moveTo>
                  <a:lnTo>
                    <a:pt x="52" y="247"/>
                  </a:lnTo>
                  <a:lnTo>
                    <a:pt x="99" y="399"/>
                  </a:lnTo>
                  <a:lnTo>
                    <a:pt x="143" y="551"/>
                  </a:lnTo>
                  <a:lnTo>
                    <a:pt x="182" y="705"/>
                  </a:lnTo>
                  <a:lnTo>
                    <a:pt x="458" y="638"/>
                  </a:lnTo>
                  <a:lnTo>
                    <a:pt x="417" y="477"/>
                  </a:lnTo>
                  <a:lnTo>
                    <a:pt x="372" y="316"/>
                  </a:lnTo>
                  <a:lnTo>
                    <a:pt x="322" y="157"/>
                  </a:lnTo>
                  <a:lnTo>
                    <a:pt x="267" y="0"/>
                  </a:lnTo>
                  <a:lnTo>
                    <a:pt x="0" y="9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74" name="Freeform 74"/>
            <p:cNvSpPr>
              <a:spLocks/>
            </p:cNvSpPr>
            <p:nvPr/>
          </p:nvSpPr>
          <p:spPr bwMode="auto">
            <a:xfrm>
              <a:off x="4770" y="1740"/>
              <a:ext cx="113" cy="133"/>
            </a:xfrm>
            <a:custGeom>
              <a:avLst/>
              <a:gdLst>
                <a:gd name="T0" fmla="*/ 0 w 341"/>
                <a:gd name="T1" fmla="*/ 0 h 400"/>
                <a:gd name="T2" fmla="*/ 0 w 341"/>
                <a:gd name="T3" fmla="*/ 0 h 400"/>
                <a:gd name="T4" fmla="*/ 0 w 341"/>
                <a:gd name="T5" fmla="*/ 0 h 400"/>
                <a:gd name="T6" fmla="*/ 0 w 341"/>
                <a:gd name="T7" fmla="*/ 0 h 400"/>
                <a:gd name="T8" fmla="*/ 0 w 341"/>
                <a:gd name="T9" fmla="*/ 0 h 400"/>
                <a:gd name="T10" fmla="*/ 0 w 341"/>
                <a:gd name="T11" fmla="*/ 0 h 400"/>
                <a:gd name="T12" fmla="*/ 0 w 341"/>
                <a:gd name="T13" fmla="*/ 0 h 400"/>
                <a:gd name="T14" fmla="*/ 0 w 341"/>
                <a:gd name="T15" fmla="*/ 0 h 400"/>
                <a:gd name="T16" fmla="*/ 0 w 341"/>
                <a:gd name="T17" fmla="*/ 0 h 400"/>
                <a:gd name="T18" fmla="*/ 0 w 341"/>
                <a:gd name="T19" fmla="*/ 0 h 400"/>
                <a:gd name="T20" fmla="*/ 0 w 341"/>
                <a:gd name="T21" fmla="*/ 0 h 400"/>
                <a:gd name="T22" fmla="*/ 0 w 341"/>
                <a:gd name="T23" fmla="*/ 0 h 400"/>
                <a:gd name="T24" fmla="*/ 0 w 341"/>
                <a:gd name="T25" fmla="*/ 0 h 400"/>
                <a:gd name="T26" fmla="*/ 0 w 341"/>
                <a:gd name="T27" fmla="*/ 0 h 400"/>
                <a:gd name="T28" fmla="*/ 0 w 341"/>
                <a:gd name="T29" fmla="*/ 0 h 4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1" h="400">
                  <a:moveTo>
                    <a:pt x="0" y="57"/>
                  </a:moveTo>
                  <a:lnTo>
                    <a:pt x="17" y="143"/>
                  </a:lnTo>
                  <a:lnTo>
                    <a:pt x="34" y="228"/>
                  </a:lnTo>
                  <a:lnTo>
                    <a:pt x="47" y="314"/>
                  </a:lnTo>
                  <a:lnTo>
                    <a:pt x="61" y="400"/>
                  </a:lnTo>
                  <a:lnTo>
                    <a:pt x="341" y="360"/>
                  </a:lnTo>
                  <a:lnTo>
                    <a:pt x="328" y="269"/>
                  </a:lnTo>
                  <a:lnTo>
                    <a:pt x="313" y="179"/>
                  </a:lnTo>
                  <a:lnTo>
                    <a:pt x="297" y="90"/>
                  </a:lnTo>
                  <a:lnTo>
                    <a:pt x="279" y="0"/>
                  </a:lnTo>
                  <a:lnTo>
                    <a:pt x="0" y="57"/>
                  </a:lnTo>
                  <a:close/>
                </a:path>
              </a:pathLst>
            </a:custGeom>
            <a:solidFill>
              <a:srgbClr val="FF9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75" name="Freeform 75"/>
            <p:cNvSpPr>
              <a:spLocks/>
            </p:cNvSpPr>
            <p:nvPr/>
          </p:nvSpPr>
          <p:spPr bwMode="auto">
            <a:xfrm>
              <a:off x="4770" y="1740"/>
              <a:ext cx="113" cy="133"/>
            </a:xfrm>
            <a:custGeom>
              <a:avLst/>
              <a:gdLst>
                <a:gd name="T0" fmla="*/ 0 w 341"/>
                <a:gd name="T1" fmla="*/ 0 h 400"/>
                <a:gd name="T2" fmla="*/ 0 w 341"/>
                <a:gd name="T3" fmla="*/ 0 h 400"/>
                <a:gd name="T4" fmla="*/ 0 w 341"/>
                <a:gd name="T5" fmla="*/ 0 h 400"/>
                <a:gd name="T6" fmla="*/ 0 w 341"/>
                <a:gd name="T7" fmla="*/ 0 h 400"/>
                <a:gd name="T8" fmla="*/ 0 w 341"/>
                <a:gd name="T9" fmla="*/ 0 h 400"/>
                <a:gd name="T10" fmla="*/ 0 w 341"/>
                <a:gd name="T11" fmla="*/ 0 h 400"/>
                <a:gd name="T12" fmla="*/ 0 w 341"/>
                <a:gd name="T13" fmla="*/ 0 h 400"/>
                <a:gd name="T14" fmla="*/ 0 w 341"/>
                <a:gd name="T15" fmla="*/ 0 h 400"/>
                <a:gd name="T16" fmla="*/ 0 w 341"/>
                <a:gd name="T17" fmla="*/ 0 h 400"/>
                <a:gd name="T18" fmla="*/ 0 w 341"/>
                <a:gd name="T19" fmla="*/ 0 h 400"/>
                <a:gd name="T20" fmla="*/ 0 w 341"/>
                <a:gd name="T21" fmla="*/ 0 h 400"/>
                <a:gd name="T22" fmla="*/ 0 w 341"/>
                <a:gd name="T23" fmla="*/ 0 h 400"/>
                <a:gd name="T24" fmla="*/ 0 w 341"/>
                <a:gd name="T25" fmla="*/ 0 h 400"/>
                <a:gd name="T26" fmla="*/ 0 w 341"/>
                <a:gd name="T27" fmla="*/ 0 h 400"/>
                <a:gd name="T28" fmla="*/ 0 w 341"/>
                <a:gd name="T29" fmla="*/ 0 h 4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1" h="400">
                  <a:moveTo>
                    <a:pt x="0" y="57"/>
                  </a:moveTo>
                  <a:lnTo>
                    <a:pt x="17" y="143"/>
                  </a:lnTo>
                  <a:lnTo>
                    <a:pt x="34" y="228"/>
                  </a:lnTo>
                  <a:lnTo>
                    <a:pt x="47" y="314"/>
                  </a:lnTo>
                  <a:lnTo>
                    <a:pt x="61" y="400"/>
                  </a:lnTo>
                  <a:lnTo>
                    <a:pt x="341" y="360"/>
                  </a:lnTo>
                  <a:lnTo>
                    <a:pt x="328" y="269"/>
                  </a:lnTo>
                  <a:lnTo>
                    <a:pt x="313" y="179"/>
                  </a:lnTo>
                  <a:lnTo>
                    <a:pt x="297" y="90"/>
                  </a:lnTo>
                  <a:lnTo>
                    <a:pt x="279" y="0"/>
                  </a:lnTo>
                  <a:lnTo>
                    <a:pt x="0" y="5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76" name="Rectangle 76"/>
            <p:cNvSpPr>
              <a:spLocks noChangeArrowheads="1"/>
            </p:cNvSpPr>
            <p:nvPr/>
          </p:nvSpPr>
          <p:spPr bwMode="auto">
            <a:xfrm rot="-600000">
              <a:off x="4893" y="1738"/>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77" name="Rectangle 77"/>
            <p:cNvSpPr>
              <a:spLocks noChangeArrowheads="1"/>
            </p:cNvSpPr>
            <p:nvPr/>
          </p:nvSpPr>
          <p:spPr bwMode="auto">
            <a:xfrm rot="-600000">
              <a:off x="4945" y="1729"/>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978" name="Rectangle 78"/>
            <p:cNvSpPr>
              <a:spLocks noChangeArrowheads="1"/>
            </p:cNvSpPr>
            <p:nvPr/>
          </p:nvSpPr>
          <p:spPr bwMode="auto">
            <a:xfrm rot="-600000">
              <a:off x="4997" y="1720"/>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4</a:t>
              </a:r>
              <a:endParaRPr lang="en-US">
                <a:solidFill>
                  <a:srgbClr val="000000"/>
                </a:solidFill>
                <a:latin typeface="Arial" pitchFamily="34" charset="0"/>
                <a:cs typeface="Arial" pitchFamily="34" charset="0"/>
              </a:endParaRPr>
            </a:p>
          </p:txBody>
        </p:sp>
        <p:sp>
          <p:nvSpPr>
            <p:cNvPr id="164979" name="Freeform 79"/>
            <p:cNvSpPr>
              <a:spLocks/>
            </p:cNvSpPr>
            <p:nvPr/>
          </p:nvSpPr>
          <p:spPr bwMode="auto">
            <a:xfrm>
              <a:off x="4770" y="1740"/>
              <a:ext cx="113" cy="133"/>
            </a:xfrm>
            <a:custGeom>
              <a:avLst/>
              <a:gdLst>
                <a:gd name="T0" fmla="*/ 0 w 341"/>
                <a:gd name="T1" fmla="*/ 0 h 400"/>
                <a:gd name="T2" fmla="*/ 0 w 341"/>
                <a:gd name="T3" fmla="*/ 0 h 400"/>
                <a:gd name="T4" fmla="*/ 0 w 341"/>
                <a:gd name="T5" fmla="*/ 0 h 400"/>
                <a:gd name="T6" fmla="*/ 0 w 341"/>
                <a:gd name="T7" fmla="*/ 0 h 400"/>
                <a:gd name="T8" fmla="*/ 0 w 341"/>
                <a:gd name="T9" fmla="*/ 0 h 400"/>
                <a:gd name="T10" fmla="*/ 0 w 341"/>
                <a:gd name="T11" fmla="*/ 0 h 400"/>
                <a:gd name="T12" fmla="*/ 0 w 341"/>
                <a:gd name="T13" fmla="*/ 0 h 400"/>
                <a:gd name="T14" fmla="*/ 0 w 341"/>
                <a:gd name="T15" fmla="*/ 0 h 400"/>
                <a:gd name="T16" fmla="*/ 0 w 341"/>
                <a:gd name="T17" fmla="*/ 0 h 400"/>
                <a:gd name="T18" fmla="*/ 0 w 341"/>
                <a:gd name="T19" fmla="*/ 0 h 400"/>
                <a:gd name="T20" fmla="*/ 0 w 341"/>
                <a:gd name="T21" fmla="*/ 0 h 400"/>
                <a:gd name="T22" fmla="*/ 0 w 341"/>
                <a:gd name="T23" fmla="*/ 0 h 400"/>
                <a:gd name="T24" fmla="*/ 0 w 341"/>
                <a:gd name="T25" fmla="*/ 0 h 400"/>
                <a:gd name="T26" fmla="*/ 0 w 341"/>
                <a:gd name="T27" fmla="*/ 0 h 400"/>
                <a:gd name="T28" fmla="*/ 0 w 341"/>
                <a:gd name="T29" fmla="*/ 0 h 4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1" h="400">
                  <a:moveTo>
                    <a:pt x="0" y="57"/>
                  </a:moveTo>
                  <a:lnTo>
                    <a:pt x="17" y="143"/>
                  </a:lnTo>
                  <a:lnTo>
                    <a:pt x="34" y="228"/>
                  </a:lnTo>
                  <a:lnTo>
                    <a:pt x="47" y="314"/>
                  </a:lnTo>
                  <a:lnTo>
                    <a:pt x="61" y="400"/>
                  </a:lnTo>
                  <a:lnTo>
                    <a:pt x="341" y="360"/>
                  </a:lnTo>
                  <a:lnTo>
                    <a:pt x="328" y="269"/>
                  </a:lnTo>
                  <a:lnTo>
                    <a:pt x="313" y="179"/>
                  </a:lnTo>
                  <a:lnTo>
                    <a:pt x="297" y="90"/>
                  </a:lnTo>
                  <a:lnTo>
                    <a:pt x="279" y="0"/>
                  </a:lnTo>
                  <a:lnTo>
                    <a:pt x="0" y="5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80" name="Freeform 80"/>
            <p:cNvSpPr>
              <a:spLocks/>
            </p:cNvSpPr>
            <p:nvPr/>
          </p:nvSpPr>
          <p:spPr bwMode="auto">
            <a:xfrm>
              <a:off x="4798" y="1926"/>
              <a:ext cx="103" cy="119"/>
            </a:xfrm>
            <a:custGeom>
              <a:avLst/>
              <a:gdLst>
                <a:gd name="T0" fmla="*/ 0 w 310"/>
                <a:gd name="T1" fmla="*/ 0 h 356"/>
                <a:gd name="T2" fmla="*/ 0 w 310"/>
                <a:gd name="T3" fmla="*/ 0 h 356"/>
                <a:gd name="T4" fmla="*/ 0 w 310"/>
                <a:gd name="T5" fmla="*/ 0 h 356"/>
                <a:gd name="T6" fmla="*/ 0 w 310"/>
                <a:gd name="T7" fmla="*/ 0 h 356"/>
                <a:gd name="T8" fmla="*/ 0 w 310"/>
                <a:gd name="T9" fmla="*/ 0 h 356"/>
                <a:gd name="T10" fmla="*/ 0 w 310"/>
                <a:gd name="T11" fmla="*/ 0 h 356"/>
                <a:gd name="T12" fmla="*/ 0 w 310"/>
                <a:gd name="T13" fmla="*/ 0 h 356"/>
                <a:gd name="T14" fmla="*/ 0 w 310"/>
                <a:gd name="T15" fmla="*/ 0 h 356"/>
                <a:gd name="T16" fmla="*/ 0 w 310"/>
                <a:gd name="T17" fmla="*/ 0 h 356"/>
                <a:gd name="T18" fmla="*/ 0 w 310"/>
                <a:gd name="T19" fmla="*/ 0 h 356"/>
                <a:gd name="T20" fmla="*/ 0 w 310"/>
                <a:gd name="T21" fmla="*/ 0 h 356"/>
                <a:gd name="T22" fmla="*/ 0 w 310"/>
                <a:gd name="T23" fmla="*/ 0 h 356"/>
                <a:gd name="T24" fmla="*/ 0 w 310"/>
                <a:gd name="T25" fmla="*/ 0 h 356"/>
                <a:gd name="T26" fmla="*/ 0 w 310"/>
                <a:gd name="T27" fmla="*/ 0 h 356"/>
                <a:gd name="T28" fmla="*/ 0 w 310"/>
                <a:gd name="T29" fmla="*/ 0 h 3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10" h="356">
                  <a:moveTo>
                    <a:pt x="0" y="31"/>
                  </a:moveTo>
                  <a:lnTo>
                    <a:pt x="8" y="113"/>
                  </a:lnTo>
                  <a:lnTo>
                    <a:pt x="16" y="193"/>
                  </a:lnTo>
                  <a:lnTo>
                    <a:pt x="22" y="275"/>
                  </a:lnTo>
                  <a:lnTo>
                    <a:pt x="26" y="356"/>
                  </a:lnTo>
                  <a:lnTo>
                    <a:pt x="310" y="341"/>
                  </a:lnTo>
                  <a:lnTo>
                    <a:pt x="304" y="256"/>
                  </a:lnTo>
                  <a:lnTo>
                    <a:pt x="299" y="170"/>
                  </a:lnTo>
                  <a:lnTo>
                    <a:pt x="291" y="85"/>
                  </a:lnTo>
                  <a:lnTo>
                    <a:pt x="282" y="0"/>
                  </a:lnTo>
                  <a:lnTo>
                    <a:pt x="0" y="31"/>
                  </a:lnTo>
                  <a:close/>
                </a:path>
              </a:pathLst>
            </a:custGeom>
            <a:solidFill>
              <a:srgbClr val="FF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81" name="Freeform 81"/>
            <p:cNvSpPr>
              <a:spLocks/>
            </p:cNvSpPr>
            <p:nvPr/>
          </p:nvSpPr>
          <p:spPr bwMode="auto">
            <a:xfrm>
              <a:off x="4798" y="1926"/>
              <a:ext cx="103" cy="119"/>
            </a:xfrm>
            <a:custGeom>
              <a:avLst/>
              <a:gdLst>
                <a:gd name="T0" fmla="*/ 0 w 310"/>
                <a:gd name="T1" fmla="*/ 0 h 356"/>
                <a:gd name="T2" fmla="*/ 0 w 310"/>
                <a:gd name="T3" fmla="*/ 0 h 356"/>
                <a:gd name="T4" fmla="*/ 0 w 310"/>
                <a:gd name="T5" fmla="*/ 0 h 356"/>
                <a:gd name="T6" fmla="*/ 0 w 310"/>
                <a:gd name="T7" fmla="*/ 0 h 356"/>
                <a:gd name="T8" fmla="*/ 0 w 310"/>
                <a:gd name="T9" fmla="*/ 0 h 356"/>
                <a:gd name="T10" fmla="*/ 0 w 310"/>
                <a:gd name="T11" fmla="*/ 0 h 356"/>
                <a:gd name="T12" fmla="*/ 0 w 310"/>
                <a:gd name="T13" fmla="*/ 0 h 356"/>
                <a:gd name="T14" fmla="*/ 0 w 310"/>
                <a:gd name="T15" fmla="*/ 0 h 356"/>
                <a:gd name="T16" fmla="*/ 0 w 310"/>
                <a:gd name="T17" fmla="*/ 0 h 356"/>
                <a:gd name="T18" fmla="*/ 0 w 310"/>
                <a:gd name="T19" fmla="*/ 0 h 356"/>
                <a:gd name="T20" fmla="*/ 0 w 310"/>
                <a:gd name="T21" fmla="*/ 0 h 356"/>
                <a:gd name="T22" fmla="*/ 0 w 310"/>
                <a:gd name="T23" fmla="*/ 0 h 356"/>
                <a:gd name="T24" fmla="*/ 0 w 310"/>
                <a:gd name="T25" fmla="*/ 0 h 356"/>
                <a:gd name="T26" fmla="*/ 0 w 310"/>
                <a:gd name="T27" fmla="*/ 0 h 356"/>
                <a:gd name="T28" fmla="*/ 0 w 310"/>
                <a:gd name="T29" fmla="*/ 0 h 3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10" h="356">
                  <a:moveTo>
                    <a:pt x="0" y="31"/>
                  </a:moveTo>
                  <a:lnTo>
                    <a:pt x="8" y="113"/>
                  </a:lnTo>
                  <a:lnTo>
                    <a:pt x="16" y="193"/>
                  </a:lnTo>
                  <a:lnTo>
                    <a:pt x="22" y="275"/>
                  </a:lnTo>
                  <a:lnTo>
                    <a:pt x="26" y="356"/>
                  </a:lnTo>
                  <a:lnTo>
                    <a:pt x="310" y="341"/>
                  </a:lnTo>
                  <a:lnTo>
                    <a:pt x="304" y="256"/>
                  </a:lnTo>
                  <a:lnTo>
                    <a:pt x="299" y="170"/>
                  </a:lnTo>
                  <a:lnTo>
                    <a:pt x="291" y="85"/>
                  </a:lnTo>
                  <a:lnTo>
                    <a:pt x="282" y="0"/>
                  </a:lnTo>
                  <a:lnTo>
                    <a:pt x="0" y="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82" name="Rectangle 82"/>
            <p:cNvSpPr>
              <a:spLocks noChangeArrowheads="1"/>
            </p:cNvSpPr>
            <p:nvPr/>
          </p:nvSpPr>
          <p:spPr bwMode="auto">
            <a:xfrm rot="-300000">
              <a:off x="4916" y="1926"/>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83" name="Rectangle 83"/>
            <p:cNvSpPr>
              <a:spLocks noChangeArrowheads="1"/>
            </p:cNvSpPr>
            <p:nvPr/>
          </p:nvSpPr>
          <p:spPr bwMode="auto">
            <a:xfrm rot="-300000">
              <a:off x="4968" y="1922"/>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984" name="Rectangle 84"/>
            <p:cNvSpPr>
              <a:spLocks noChangeArrowheads="1"/>
            </p:cNvSpPr>
            <p:nvPr/>
          </p:nvSpPr>
          <p:spPr bwMode="auto">
            <a:xfrm rot="-300000">
              <a:off x="5020" y="1917"/>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5</a:t>
              </a:r>
              <a:endParaRPr lang="en-US">
                <a:solidFill>
                  <a:srgbClr val="000000"/>
                </a:solidFill>
                <a:latin typeface="Arial" pitchFamily="34" charset="0"/>
                <a:cs typeface="Arial" pitchFamily="34" charset="0"/>
              </a:endParaRPr>
            </a:p>
          </p:txBody>
        </p:sp>
        <p:sp>
          <p:nvSpPr>
            <p:cNvPr id="164985" name="Freeform 85"/>
            <p:cNvSpPr>
              <a:spLocks/>
            </p:cNvSpPr>
            <p:nvPr/>
          </p:nvSpPr>
          <p:spPr bwMode="auto">
            <a:xfrm>
              <a:off x="4798" y="1926"/>
              <a:ext cx="103" cy="119"/>
            </a:xfrm>
            <a:custGeom>
              <a:avLst/>
              <a:gdLst>
                <a:gd name="T0" fmla="*/ 0 w 310"/>
                <a:gd name="T1" fmla="*/ 0 h 356"/>
                <a:gd name="T2" fmla="*/ 0 w 310"/>
                <a:gd name="T3" fmla="*/ 0 h 356"/>
                <a:gd name="T4" fmla="*/ 0 w 310"/>
                <a:gd name="T5" fmla="*/ 0 h 356"/>
                <a:gd name="T6" fmla="*/ 0 w 310"/>
                <a:gd name="T7" fmla="*/ 0 h 356"/>
                <a:gd name="T8" fmla="*/ 0 w 310"/>
                <a:gd name="T9" fmla="*/ 0 h 356"/>
                <a:gd name="T10" fmla="*/ 0 w 310"/>
                <a:gd name="T11" fmla="*/ 0 h 356"/>
                <a:gd name="T12" fmla="*/ 0 w 310"/>
                <a:gd name="T13" fmla="*/ 0 h 356"/>
                <a:gd name="T14" fmla="*/ 0 w 310"/>
                <a:gd name="T15" fmla="*/ 0 h 356"/>
                <a:gd name="T16" fmla="*/ 0 w 310"/>
                <a:gd name="T17" fmla="*/ 0 h 356"/>
                <a:gd name="T18" fmla="*/ 0 w 310"/>
                <a:gd name="T19" fmla="*/ 0 h 356"/>
                <a:gd name="T20" fmla="*/ 0 w 310"/>
                <a:gd name="T21" fmla="*/ 0 h 356"/>
                <a:gd name="T22" fmla="*/ 0 w 310"/>
                <a:gd name="T23" fmla="*/ 0 h 356"/>
                <a:gd name="T24" fmla="*/ 0 w 310"/>
                <a:gd name="T25" fmla="*/ 0 h 356"/>
                <a:gd name="T26" fmla="*/ 0 w 310"/>
                <a:gd name="T27" fmla="*/ 0 h 356"/>
                <a:gd name="T28" fmla="*/ 0 w 310"/>
                <a:gd name="T29" fmla="*/ 0 h 3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10" h="356">
                  <a:moveTo>
                    <a:pt x="0" y="31"/>
                  </a:moveTo>
                  <a:lnTo>
                    <a:pt x="8" y="113"/>
                  </a:lnTo>
                  <a:lnTo>
                    <a:pt x="16" y="193"/>
                  </a:lnTo>
                  <a:lnTo>
                    <a:pt x="22" y="275"/>
                  </a:lnTo>
                  <a:lnTo>
                    <a:pt x="26" y="356"/>
                  </a:lnTo>
                  <a:lnTo>
                    <a:pt x="310" y="341"/>
                  </a:lnTo>
                  <a:lnTo>
                    <a:pt x="304" y="256"/>
                  </a:lnTo>
                  <a:lnTo>
                    <a:pt x="299" y="170"/>
                  </a:lnTo>
                  <a:lnTo>
                    <a:pt x="291" y="85"/>
                  </a:lnTo>
                  <a:lnTo>
                    <a:pt x="282" y="0"/>
                  </a:lnTo>
                  <a:lnTo>
                    <a:pt x="0" y="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86" name="Freeform 86"/>
            <p:cNvSpPr>
              <a:spLocks/>
            </p:cNvSpPr>
            <p:nvPr/>
          </p:nvSpPr>
          <p:spPr bwMode="auto">
            <a:xfrm>
              <a:off x="4807" y="2106"/>
              <a:ext cx="97" cy="154"/>
            </a:xfrm>
            <a:custGeom>
              <a:avLst/>
              <a:gdLst>
                <a:gd name="T0" fmla="*/ 0 w 293"/>
                <a:gd name="T1" fmla="*/ 0 h 462"/>
                <a:gd name="T2" fmla="*/ 0 w 293"/>
                <a:gd name="T3" fmla="*/ 0 h 462"/>
                <a:gd name="T4" fmla="*/ 0 w 293"/>
                <a:gd name="T5" fmla="*/ 0 h 462"/>
                <a:gd name="T6" fmla="*/ 0 w 293"/>
                <a:gd name="T7" fmla="*/ 0 h 462"/>
                <a:gd name="T8" fmla="*/ 0 w 293"/>
                <a:gd name="T9" fmla="*/ 0 h 462"/>
                <a:gd name="T10" fmla="*/ 0 w 293"/>
                <a:gd name="T11" fmla="*/ 0 h 462"/>
                <a:gd name="T12" fmla="*/ 0 w 293"/>
                <a:gd name="T13" fmla="*/ 0 h 462"/>
                <a:gd name="T14" fmla="*/ 0 w 293"/>
                <a:gd name="T15" fmla="*/ 0 h 462"/>
                <a:gd name="T16" fmla="*/ 0 w 293"/>
                <a:gd name="T17" fmla="*/ 0 h 462"/>
                <a:gd name="T18" fmla="*/ 0 w 293"/>
                <a:gd name="T19" fmla="*/ 0 h 462"/>
                <a:gd name="T20" fmla="*/ 0 w 293"/>
                <a:gd name="T21" fmla="*/ 0 h 462"/>
                <a:gd name="T22" fmla="*/ 0 w 293"/>
                <a:gd name="T23" fmla="*/ 0 h 462"/>
                <a:gd name="T24" fmla="*/ 0 w 293"/>
                <a:gd name="T25" fmla="*/ 0 h 462"/>
                <a:gd name="T26" fmla="*/ 0 w 293"/>
                <a:gd name="T27" fmla="*/ 0 h 462"/>
                <a:gd name="T28" fmla="*/ 0 w 293"/>
                <a:gd name="T29" fmla="*/ 0 h 4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3" h="462">
                  <a:moveTo>
                    <a:pt x="8" y="5"/>
                  </a:moveTo>
                  <a:lnTo>
                    <a:pt x="9" y="116"/>
                  </a:lnTo>
                  <a:lnTo>
                    <a:pt x="8" y="225"/>
                  </a:lnTo>
                  <a:lnTo>
                    <a:pt x="5" y="336"/>
                  </a:lnTo>
                  <a:lnTo>
                    <a:pt x="0" y="446"/>
                  </a:lnTo>
                  <a:lnTo>
                    <a:pt x="283" y="462"/>
                  </a:lnTo>
                  <a:lnTo>
                    <a:pt x="289" y="346"/>
                  </a:lnTo>
                  <a:lnTo>
                    <a:pt x="292" y="231"/>
                  </a:lnTo>
                  <a:lnTo>
                    <a:pt x="293" y="115"/>
                  </a:lnTo>
                  <a:lnTo>
                    <a:pt x="292" y="0"/>
                  </a:lnTo>
                  <a:lnTo>
                    <a:pt x="8" y="5"/>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87" name="Freeform 87"/>
            <p:cNvSpPr>
              <a:spLocks/>
            </p:cNvSpPr>
            <p:nvPr/>
          </p:nvSpPr>
          <p:spPr bwMode="auto">
            <a:xfrm>
              <a:off x="4807" y="2106"/>
              <a:ext cx="97" cy="154"/>
            </a:xfrm>
            <a:custGeom>
              <a:avLst/>
              <a:gdLst>
                <a:gd name="T0" fmla="*/ 0 w 293"/>
                <a:gd name="T1" fmla="*/ 0 h 462"/>
                <a:gd name="T2" fmla="*/ 0 w 293"/>
                <a:gd name="T3" fmla="*/ 0 h 462"/>
                <a:gd name="T4" fmla="*/ 0 w 293"/>
                <a:gd name="T5" fmla="*/ 0 h 462"/>
                <a:gd name="T6" fmla="*/ 0 w 293"/>
                <a:gd name="T7" fmla="*/ 0 h 462"/>
                <a:gd name="T8" fmla="*/ 0 w 293"/>
                <a:gd name="T9" fmla="*/ 0 h 462"/>
                <a:gd name="T10" fmla="*/ 0 w 293"/>
                <a:gd name="T11" fmla="*/ 0 h 462"/>
                <a:gd name="T12" fmla="*/ 0 w 293"/>
                <a:gd name="T13" fmla="*/ 0 h 462"/>
                <a:gd name="T14" fmla="*/ 0 w 293"/>
                <a:gd name="T15" fmla="*/ 0 h 462"/>
                <a:gd name="T16" fmla="*/ 0 w 293"/>
                <a:gd name="T17" fmla="*/ 0 h 462"/>
                <a:gd name="T18" fmla="*/ 0 w 293"/>
                <a:gd name="T19" fmla="*/ 0 h 462"/>
                <a:gd name="T20" fmla="*/ 0 w 293"/>
                <a:gd name="T21" fmla="*/ 0 h 462"/>
                <a:gd name="T22" fmla="*/ 0 w 293"/>
                <a:gd name="T23" fmla="*/ 0 h 462"/>
                <a:gd name="T24" fmla="*/ 0 w 293"/>
                <a:gd name="T25" fmla="*/ 0 h 462"/>
                <a:gd name="T26" fmla="*/ 0 w 293"/>
                <a:gd name="T27" fmla="*/ 0 h 462"/>
                <a:gd name="T28" fmla="*/ 0 w 293"/>
                <a:gd name="T29" fmla="*/ 0 h 4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3" h="462">
                  <a:moveTo>
                    <a:pt x="8" y="5"/>
                  </a:moveTo>
                  <a:lnTo>
                    <a:pt x="9" y="116"/>
                  </a:lnTo>
                  <a:lnTo>
                    <a:pt x="8" y="225"/>
                  </a:lnTo>
                  <a:lnTo>
                    <a:pt x="5" y="336"/>
                  </a:lnTo>
                  <a:lnTo>
                    <a:pt x="0" y="446"/>
                  </a:lnTo>
                  <a:lnTo>
                    <a:pt x="283" y="462"/>
                  </a:lnTo>
                  <a:lnTo>
                    <a:pt x="289" y="346"/>
                  </a:lnTo>
                  <a:lnTo>
                    <a:pt x="292" y="231"/>
                  </a:lnTo>
                  <a:lnTo>
                    <a:pt x="293" y="115"/>
                  </a:lnTo>
                  <a:lnTo>
                    <a:pt x="292" y="0"/>
                  </a:lnTo>
                  <a:lnTo>
                    <a:pt x="8" y="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88" name="Rectangle 88"/>
            <p:cNvSpPr>
              <a:spLocks noChangeArrowheads="1"/>
            </p:cNvSpPr>
            <p:nvPr/>
          </p:nvSpPr>
          <p:spPr bwMode="auto">
            <a:xfrm rot="60000">
              <a:off x="4921" y="2134"/>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89" name="Rectangle 89"/>
            <p:cNvSpPr>
              <a:spLocks noChangeArrowheads="1"/>
            </p:cNvSpPr>
            <p:nvPr/>
          </p:nvSpPr>
          <p:spPr bwMode="auto">
            <a:xfrm rot="60000">
              <a:off x="4974" y="213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990" name="Rectangle 90"/>
            <p:cNvSpPr>
              <a:spLocks noChangeArrowheads="1"/>
            </p:cNvSpPr>
            <p:nvPr/>
          </p:nvSpPr>
          <p:spPr bwMode="auto">
            <a:xfrm rot="60000">
              <a:off x="5027" y="213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6</a:t>
              </a:r>
              <a:endParaRPr lang="en-US">
                <a:solidFill>
                  <a:srgbClr val="000000"/>
                </a:solidFill>
                <a:latin typeface="Arial" pitchFamily="34" charset="0"/>
                <a:cs typeface="Arial" pitchFamily="34" charset="0"/>
              </a:endParaRPr>
            </a:p>
          </p:txBody>
        </p:sp>
        <p:sp>
          <p:nvSpPr>
            <p:cNvPr id="164991" name="Freeform 91"/>
            <p:cNvSpPr>
              <a:spLocks/>
            </p:cNvSpPr>
            <p:nvPr/>
          </p:nvSpPr>
          <p:spPr bwMode="auto">
            <a:xfrm>
              <a:off x="4807" y="2106"/>
              <a:ext cx="97" cy="154"/>
            </a:xfrm>
            <a:custGeom>
              <a:avLst/>
              <a:gdLst>
                <a:gd name="T0" fmla="*/ 0 w 293"/>
                <a:gd name="T1" fmla="*/ 0 h 462"/>
                <a:gd name="T2" fmla="*/ 0 w 293"/>
                <a:gd name="T3" fmla="*/ 0 h 462"/>
                <a:gd name="T4" fmla="*/ 0 w 293"/>
                <a:gd name="T5" fmla="*/ 0 h 462"/>
                <a:gd name="T6" fmla="*/ 0 w 293"/>
                <a:gd name="T7" fmla="*/ 0 h 462"/>
                <a:gd name="T8" fmla="*/ 0 w 293"/>
                <a:gd name="T9" fmla="*/ 0 h 462"/>
                <a:gd name="T10" fmla="*/ 0 w 293"/>
                <a:gd name="T11" fmla="*/ 0 h 462"/>
                <a:gd name="T12" fmla="*/ 0 w 293"/>
                <a:gd name="T13" fmla="*/ 0 h 462"/>
                <a:gd name="T14" fmla="*/ 0 w 293"/>
                <a:gd name="T15" fmla="*/ 0 h 462"/>
                <a:gd name="T16" fmla="*/ 0 w 293"/>
                <a:gd name="T17" fmla="*/ 0 h 462"/>
                <a:gd name="T18" fmla="*/ 0 w 293"/>
                <a:gd name="T19" fmla="*/ 0 h 462"/>
                <a:gd name="T20" fmla="*/ 0 w 293"/>
                <a:gd name="T21" fmla="*/ 0 h 462"/>
                <a:gd name="T22" fmla="*/ 0 w 293"/>
                <a:gd name="T23" fmla="*/ 0 h 462"/>
                <a:gd name="T24" fmla="*/ 0 w 293"/>
                <a:gd name="T25" fmla="*/ 0 h 462"/>
                <a:gd name="T26" fmla="*/ 0 w 293"/>
                <a:gd name="T27" fmla="*/ 0 h 462"/>
                <a:gd name="T28" fmla="*/ 0 w 293"/>
                <a:gd name="T29" fmla="*/ 0 h 4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3" h="462">
                  <a:moveTo>
                    <a:pt x="8" y="5"/>
                  </a:moveTo>
                  <a:lnTo>
                    <a:pt x="9" y="116"/>
                  </a:lnTo>
                  <a:lnTo>
                    <a:pt x="8" y="225"/>
                  </a:lnTo>
                  <a:lnTo>
                    <a:pt x="5" y="336"/>
                  </a:lnTo>
                  <a:lnTo>
                    <a:pt x="0" y="446"/>
                  </a:lnTo>
                  <a:lnTo>
                    <a:pt x="283" y="462"/>
                  </a:lnTo>
                  <a:lnTo>
                    <a:pt x="289" y="346"/>
                  </a:lnTo>
                  <a:lnTo>
                    <a:pt x="292" y="231"/>
                  </a:lnTo>
                  <a:lnTo>
                    <a:pt x="293" y="115"/>
                  </a:lnTo>
                  <a:lnTo>
                    <a:pt x="292" y="0"/>
                  </a:lnTo>
                  <a:lnTo>
                    <a:pt x="8" y="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92" name="Freeform 92"/>
            <p:cNvSpPr>
              <a:spLocks/>
            </p:cNvSpPr>
            <p:nvPr/>
          </p:nvSpPr>
          <p:spPr bwMode="auto">
            <a:xfrm>
              <a:off x="4784" y="2318"/>
              <a:ext cx="112" cy="154"/>
            </a:xfrm>
            <a:custGeom>
              <a:avLst/>
              <a:gdLst>
                <a:gd name="T0" fmla="*/ 0 w 335"/>
                <a:gd name="T1" fmla="*/ 0 h 463"/>
                <a:gd name="T2" fmla="*/ 0 w 335"/>
                <a:gd name="T3" fmla="*/ 0 h 463"/>
                <a:gd name="T4" fmla="*/ 0 w 335"/>
                <a:gd name="T5" fmla="*/ 0 h 463"/>
                <a:gd name="T6" fmla="*/ 0 w 335"/>
                <a:gd name="T7" fmla="*/ 0 h 463"/>
                <a:gd name="T8" fmla="*/ 0 w 335"/>
                <a:gd name="T9" fmla="*/ 0 h 463"/>
                <a:gd name="T10" fmla="*/ 0 w 335"/>
                <a:gd name="T11" fmla="*/ 0 h 463"/>
                <a:gd name="T12" fmla="*/ 0 w 335"/>
                <a:gd name="T13" fmla="*/ 0 h 463"/>
                <a:gd name="T14" fmla="*/ 0 w 335"/>
                <a:gd name="T15" fmla="*/ 0 h 463"/>
                <a:gd name="T16" fmla="*/ 0 w 335"/>
                <a:gd name="T17" fmla="*/ 0 h 463"/>
                <a:gd name="T18" fmla="*/ 0 w 335"/>
                <a:gd name="T19" fmla="*/ 0 h 463"/>
                <a:gd name="T20" fmla="*/ 0 w 335"/>
                <a:gd name="T21" fmla="*/ 0 h 463"/>
                <a:gd name="T22" fmla="*/ 0 w 335"/>
                <a:gd name="T23" fmla="*/ 0 h 463"/>
                <a:gd name="T24" fmla="*/ 0 w 335"/>
                <a:gd name="T25" fmla="*/ 0 h 463"/>
                <a:gd name="T26" fmla="*/ 0 w 335"/>
                <a:gd name="T27" fmla="*/ 0 h 463"/>
                <a:gd name="T28" fmla="*/ 0 w 335"/>
                <a:gd name="T29" fmla="*/ 0 h 4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5" h="463">
                  <a:moveTo>
                    <a:pt x="53" y="0"/>
                  </a:moveTo>
                  <a:lnTo>
                    <a:pt x="43" y="105"/>
                  </a:lnTo>
                  <a:lnTo>
                    <a:pt x="30" y="209"/>
                  </a:lnTo>
                  <a:lnTo>
                    <a:pt x="17" y="313"/>
                  </a:lnTo>
                  <a:lnTo>
                    <a:pt x="0" y="417"/>
                  </a:lnTo>
                  <a:lnTo>
                    <a:pt x="281" y="463"/>
                  </a:lnTo>
                  <a:lnTo>
                    <a:pt x="297" y="355"/>
                  </a:lnTo>
                  <a:lnTo>
                    <a:pt x="312" y="245"/>
                  </a:lnTo>
                  <a:lnTo>
                    <a:pt x="325" y="136"/>
                  </a:lnTo>
                  <a:lnTo>
                    <a:pt x="335" y="26"/>
                  </a:lnTo>
                  <a:lnTo>
                    <a:pt x="53" y="0"/>
                  </a:lnTo>
                  <a:close/>
                </a:path>
              </a:pathLst>
            </a:cu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93" name="Freeform 93"/>
            <p:cNvSpPr>
              <a:spLocks/>
            </p:cNvSpPr>
            <p:nvPr/>
          </p:nvSpPr>
          <p:spPr bwMode="auto">
            <a:xfrm>
              <a:off x="4784" y="2318"/>
              <a:ext cx="112" cy="154"/>
            </a:xfrm>
            <a:custGeom>
              <a:avLst/>
              <a:gdLst>
                <a:gd name="T0" fmla="*/ 0 w 335"/>
                <a:gd name="T1" fmla="*/ 0 h 463"/>
                <a:gd name="T2" fmla="*/ 0 w 335"/>
                <a:gd name="T3" fmla="*/ 0 h 463"/>
                <a:gd name="T4" fmla="*/ 0 w 335"/>
                <a:gd name="T5" fmla="*/ 0 h 463"/>
                <a:gd name="T6" fmla="*/ 0 w 335"/>
                <a:gd name="T7" fmla="*/ 0 h 463"/>
                <a:gd name="T8" fmla="*/ 0 w 335"/>
                <a:gd name="T9" fmla="*/ 0 h 463"/>
                <a:gd name="T10" fmla="*/ 0 w 335"/>
                <a:gd name="T11" fmla="*/ 0 h 463"/>
                <a:gd name="T12" fmla="*/ 0 w 335"/>
                <a:gd name="T13" fmla="*/ 0 h 463"/>
                <a:gd name="T14" fmla="*/ 0 w 335"/>
                <a:gd name="T15" fmla="*/ 0 h 463"/>
                <a:gd name="T16" fmla="*/ 0 w 335"/>
                <a:gd name="T17" fmla="*/ 0 h 463"/>
                <a:gd name="T18" fmla="*/ 0 w 335"/>
                <a:gd name="T19" fmla="*/ 0 h 463"/>
                <a:gd name="T20" fmla="*/ 0 w 335"/>
                <a:gd name="T21" fmla="*/ 0 h 463"/>
                <a:gd name="T22" fmla="*/ 0 w 335"/>
                <a:gd name="T23" fmla="*/ 0 h 463"/>
                <a:gd name="T24" fmla="*/ 0 w 335"/>
                <a:gd name="T25" fmla="*/ 0 h 463"/>
                <a:gd name="T26" fmla="*/ 0 w 335"/>
                <a:gd name="T27" fmla="*/ 0 h 463"/>
                <a:gd name="T28" fmla="*/ 0 w 335"/>
                <a:gd name="T29" fmla="*/ 0 h 4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5" h="463">
                  <a:moveTo>
                    <a:pt x="53" y="0"/>
                  </a:moveTo>
                  <a:lnTo>
                    <a:pt x="43" y="105"/>
                  </a:lnTo>
                  <a:lnTo>
                    <a:pt x="30" y="209"/>
                  </a:lnTo>
                  <a:lnTo>
                    <a:pt x="17" y="313"/>
                  </a:lnTo>
                  <a:lnTo>
                    <a:pt x="0" y="417"/>
                  </a:lnTo>
                  <a:lnTo>
                    <a:pt x="281" y="463"/>
                  </a:lnTo>
                  <a:lnTo>
                    <a:pt x="297" y="355"/>
                  </a:lnTo>
                  <a:lnTo>
                    <a:pt x="312" y="245"/>
                  </a:lnTo>
                  <a:lnTo>
                    <a:pt x="325" y="136"/>
                  </a:lnTo>
                  <a:lnTo>
                    <a:pt x="335" y="26"/>
                  </a:lnTo>
                  <a:lnTo>
                    <a:pt x="53"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94" name="Rectangle 94"/>
            <p:cNvSpPr>
              <a:spLocks noChangeArrowheads="1"/>
            </p:cNvSpPr>
            <p:nvPr/>
          </p:nvSpPr>
          <p:spPr bwMode="auto">
            <a:xfrm rot="420000">
              <a:off x="4904" y="2358"/>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4995" name="Rectangle 95"/>
            <p:cNvSpPr>
              <a:spLocks noChangeArrowheads="1"/>
            </p:cNvSpPr>
            <p:nvPr/>
          </p:nvSpPr>
          <p:spPr bwMode="auto">
            <a:xfrm rot="420000">
              <a:off x="4956" y="236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996" name="Rectangle 96"/>
            <p:cNvSpPr>
              <a:spLocks noChangeArrowheads="1"/>
            </p:cNvSpPr>
            <p:nvPr/>
          </p:nvSpPr>
          <p:spPr bwMode="auto">
            <a:xfrm rot="420000">
              <a:off x="5008" y="237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7</a:t>
              </a:r>
              <a:endParaRPr lang="en-US">
                <a:solidFill>
                  <a:srgbClr val="000000"/>
                </a:solidFill>
                <a:latin typeface="Arial" pitchFamily="34" charset="0"/>
                <a:cs typeface="Arial" pitchFamily="34" charset="0"/>
              </a:endParaRPr>
            </a:p>
          </p:txBody>
        </p:sp>
        <p:sp>
          <p:nvSpPr>
            <p:cNvPr id="164997" name="Freeform 97"/>
            <p:cNvSpPr>
              <a:spLocks/>
            </p:cNvSpPr>
            <p:nvPr/>
          </p:nvSpPr>
          <p:spPr bwMode="auto">
            <a:xfrm>
              <a:off x="4784" y="2318"/>
              <a:ext cx="112" cy="154"/>
            </a:xfrm>
            <a:custGeom>
              <a:avLst/>
              <a:gdLst>
                <a:gd name="T0" fmla="*/ 0 w 335"/>
                <a:gd name="T1" fmla="*/ 0 h 463"/>
                <a:gd name="T2" fmla="*/ 0 w 335"/>
                <a:gd name="T3" fmla="*/ 0 h 463"/>
                <a:gd name="T4" fmla="*/ 0 w 335"/>
                <a:gd name="T5" fmla="*/ 0 h 463"/>
                <a:gd name="T6" fmla="*/ 0 w 335"/>
                <a:gd name="T7" fmla="*/ 0 h 463"/>
                <a:gd name="T8" fmla="*/ 0 w 335"/>
                <a:gd name="T9" fmla="*/ 0 h 463"/>
                <a:gd name="T10" fmla="*/ 0 w 335"/>
                <a:gd name="T11" fmla="*/ 0 h 463"/>
                <a:gd name="T12" fmla="*/ 0 w 335"/>
                <a:gd name="T13" fmla="*/ 0 h 463"/>
                <a:gd name="T14" fmla="*/ 0 w 335"/>
                <a:gd name="T15" fmla="*/ 0 h 463"/>
                <a:gd name="T16" fmla="*/ 0 w 335"/>
                <a:gd name="T17" fmla="*/ 0 h 463"/>
                <a:gd name="T18" fmla="*/ 0 w 335"/>
                <a:gd name="T19" fmla="*/ 0 h 463"/>
                <a:gd name="T20" fmla="*/ 0 w 335"/>
                <a:gd name="T21" fmla="*/ 0 h 463"/>
                <a:gd name="T22" fmla="*/ 0 w 335"/>
                <a:gd name="T23" fmla="*/ 0 h 463"/>
                <a:gd name="T24" fmla="*/ 0 w 335"/>
                <a:gd name="T25" fmla="*/ 0 h 463"/>
                <a:gd name="T26" fmla="*/ 0 w 335"/>
                <a:gd name="T27" fmla="*/ 0 h 463"/>
                <a:gd name="T28" fmla="*/ 0 w 335"/>
                <a:gd name="T29" fmla="*/ 0 h 4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5" h="463">
                  <a:moveTo>
                    <a:pt x="53" y="0"/>
                  </a:moveTo>
                  <a:lnTo>
                    <a:pt x="43" y="105"/>
                  </a:lnTo>
                  <a:lnTo>
                    <a:pt x="30" y="209"/>
                  </a:lnTo>
                  <a:lnTo>
                    <a:pt x="17" y="313"/>
                  </a:lnTo>
                  <a:lnTo>
                    <a:pt x="0" y="417"/>
                  </a:lnTo>
                  <a:lnTo>
                    <a:pt x="281" y="463"/>
                  </a:lnTo>
                  <a:lnTo>
                    <a:pt x="297" y="355"/>
                  </a:lnTo>
                  <a:lnTo>
                    <a:pt x="312" y="245"/>
                  </a:lnTo>
                  <a:lnTo>
                    <a:pt x="325" y="136"/>
                  </a:lnTo>
                  <a:lnTo>
                    <a:pt x="335" y="26"/>
                  </a:lnTo>
                  <a:lnTo>
                    <a:pt x="53"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98" name="Freeform 98"/>
            <p:cNvSpPr>
              <a:spLocks/>
            </p:cNvSpPr>
            <p:nvPr/>
          </p:nvSpPr>
          <p:spPr bwMode="auto">
            <a:xfrm>
              <a:off x="4719" y="2520"/>
              <a:ext cx="147" cy="240"/>
            </a:xfrm>
            <a:custGeom>
              <a:avLst/>
              <a:gdLst>
                <a:gd name="T0" fmla="*/ 0 w 442"/>
                <a:gd name="T1" fmla="*/ 0 h 720"/>
                <a:gd name="T2" fmla="*/ 0 w 442"/>
                <a:gd name="T3" fmla="*/ 0 h 720"/>
                <a:gd name="T4" fmla="*/ 0 w 442"/>
                <a:gd name="T5" fmla="*/ 0 h 720"/>
                <a:gd name="T6" fmla="*/ 0 w 442"/>
                <a:gd name="T7" fmla="*/ 0 h 720"/>
                <a:gd name="T8" fmla="*/ 0 w 442"/>
                <a:gd name="T9" fmla="*/ 0 h 720"/>
                <a:gd name="T10" fmla="*/ 0 w 442"/>
                <a:gd name="T11" fmla="*/ 0 h 720"/>
                <a:gd name="T12" fmla="*/ 0 w 442"/>
                <a:gd name="T13" fmla="*/ 0 h 720"/>
                <a:gd name="T14" fmla="*/ 0 w 442"/>
                <a:gd name="T15" fmla="*/ 0 h 720"/>
                <a:gd name="T16" fmla="*/ 0 w 442"/>
                <a:gd name="T17" fmla="*/ 0 h 720"/>
                <a:gd name="T18" fmla="*/ 0 w 442"/>
                <a:gd name="T19" fmla="*/ 0 h 720"/>
                <a:gd name="T20" fmla="*/ 0 w 442"/>
                <a:gd name="T21" fmla="*/ 0 h 720"/>
                <a:gd name="T22" fmla="*/ 0 w 442"/>
                <a:gd name="T23" fmla="*/ 0 h 720"/>
                <a:gd name="T24" fmla="*/ 0 w 442"/>
                <a:gd name="T25" fmla="*/ 0 h 720"/>
                <a:gd name="T26" fmla="*/ 0 w 442"/>
                <a:gd name="T27" fmla="*/ 0 h 720"/>
                <a:gd name="T28" fmla="*/ 0 w 442"/>
                <a:gd name="T29" fmla="*/ 0 h 720"/>
                <a:gd name="T30" fmla="*/ 0 w 442"/>
                <a:gd name="T31" fmla="*/ 0 h 720"/>
                <a:gd name="T32" fmla="*/ 0 w 442"/>
                <a:gd name="T33" fmla="*/ 0 h 720"/>
                <a:gd name="T34" fmla="*/ 0 w 442"/>
                <a:gd name="T35" fmla="*/ 0 h 720"/>
                <a:gd name="T36" fmla="*/ 0 w 442"/>
                <a:gd name="T37" fmla="*/ 0 h 720"/>
                <a:gd name="T38" fmla="*/ 0 w 442"/>
                <a:gd name="T39" fmla="*/ 0 h 720"/>
                <a:gd name="T40" fmla="*/ 0 w 442"/>
                <a:gd name="T41" fmla="*/ 0 h 720"/>
                <a:gd name="T42" fmla="*/ 0 w 442"/>
                <a:gd name="T43" fmla="*/ 0 h 7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2" h="720">
                  <a:moveTo>
                    <a:pt x="164" y="0"/>
                  </a:moveTo>
                  <a:lnTo>
                    <a:pt x="130" y="160"/>
                  </a:lnTo>
                  <a:lnTo>
                    <a:pt x="111" y="240"/>
                  </a:lnTo>
                  <a:lnTo>
                    <a:pt x="91" y="319"/>
                  </a:lnTo>
                  <a:lnTo>
                    <a:pt x="71" y="399"/>
                  </a:lnTo>
                  <a:lnTo>
                    <a:pt x="48" y="477"/>
                  </a:lnTo>
                  <a:lnTo>
                    <a:pt x="25" y="556"/>
                  </a:lnTo>
                  <a:lnTo>
                    <a:pt x="0" y="634"/>
                  </a:lnTo>
                  <a:lnTo>
                    <a:pt x="271" y="720"/>
                  </a:lnTo>
                  <a:lnTo>
                    <a:pt x="297" y="639"/>
                  </a:lnTo>
                  <a:lnTo>
                    <a:pt x="321" y="556"/>
                  </a:lnTo>
                  <a:lnTo>
                    <a:pt x="345" y="474"/>
                  </a:lnTo>
                  <a:lnTo>
                    <a:pt x="366" y="390"/>
                  </a:lnTo>
                  <a:lnTo>
                    <a:pt x="387" y="307"/>
                  </a:lnTo>
                  <a:lnTo>
                    <a:pt x="407" y="223"/>
                  </a:lnTo>
                  <a:lnTo>
                    <a:pt x="425" y="139"/>
                  </a:lnTo>
                  <a:lnTo>
                    <a:pt x="442" y="55"/>
                  </a:lnTo>
                  <a:lnTo>
                    <a:pt x="164" y="0"/>
                  </a:lnTo>
                  <a:close/>
                </a:path>
              </a:pathLst>
            </a:custGeom>
            <a:solidFill>
              <a:srgbClr val="FF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99" name="Freeform 99"/>
            <p:cNvSpPr>
              <a:spLocks/>
            </p:cNvSpPr>
            <p:nvPr/>
          </p:nvSpPr>
          <p:spPr bwMode="auto">
            <a:xfrm>
              <a:off x="4719" y="2520"/>
              <a:ext cx="147" cy="240"/>
            </a:xfrm>
            <a:custGeom>
              <a:avLst/>
              <a:gdLst>
                <a:gd name="T0" fmla="*/ 0 w 442"/>
                <a:gd name="T1" fmla="*/ 0 h 720"/>
                <a:gd name="T2" fmla="*/ 0 w 442"/>
                <a:gd name="T3" fmla="*/ 0 h 720"/>
                <a:gd name="T4" fmla="*/ 0 w 442"/>
                <a:gd name="T5" fmla="*/ 0 h 720"/>
                <a:gd name="T6" fmla="*/ 0 w 442"/>
                <a:gd name="T7" fmla="*/ 0 h 720"/>
                <a:gd name="T8" fmla="*/ 0 w 442"/>
                <a:gd name="T9" fmla="*/ 0 h 720"/>
                <a:gd name="T10" fmla="*/ 0 w 442"/>
                <a:gd name="T11" fmla="*/ 0 h 720"/>
                <a:gd name="T12" fmla="*/ 0 w 442"/>
                <a:gd name="T13" fmla="*/ 0 h 720"/>
                <a:gd name="T14" fmla="*/ 0 w 442"/>
                <a:gd name="T15" fmla="*/ 0 h 720"/>
                <a:gd name="T16" fmla="*/ 0 w 442"/>
                <a:gd name="T17" fmla="*/ 0 h 720"/>
                <a:gd name="T18" fmla="*/ 0 w 442"/>
                <a:gd name="T19" fmla="*/ 0 h 720"/>
                <a:gd name="T20" fmla="*/ 0 w 442"/>
                <a:gd name="T21" fmla="*/ 0 h 720"/>
                <a:gd name="T22" fmla="*/ 0 w 442"/>
                <a:gd name="T23" fmla="*/ 0 h 720"/>
                <a:gd name="T24" fmla="*/ 0 w 442"/>
                <a:gd name="T25" fmla="*/ 0 h 720"/>
                <a:gd name="T26" fmla="*/ 0 w 442"/>
                <a:gd name="T27" fmla="*/ 0 h 720"/>
                <a:gd name="T28" fmla="*/ 0 w 442"/>
                <a:gd name="T29" fmla="*/ 0 h 720"/>
                <a:gd name="T30" fmla="*/ 0 w 442"/>
                <a:gd name="T31" fmla="*/ 0 h 720"/>
                <a:gd name="T32" fmla="*/ 0 w 442"/>
                <a:gd name="T33" fmla="*/ 0 h 720"/>
                <a:gd name="T34" fmla="*/ 0 w 442"/>
                <a:gd name="T35" fmla="*/ 0 h 720"/>
                <a:gd name="T36" fmla="*/ 0 w 442"/>
                <a:gd name="T37" fmla="*/ 0 h 720"/>
                <a:gd name="T38" fmla="*/ 0 w 442"/>
                <a:gd name="T39" fmla="*/ 0 h 720"/>
                <a:gd name="T40" fmla="*/ 0 w 442"/>
                <a:gd name="T41" fmla="*/ 0 h 720"/>
                <a:gd name="T42" fmla="*/ 0 w 442"/>
                <a:gd name="T43" fmla="*/ 0 h 7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2" h="720">
                  <a:moveTo>
                    <a:pt x="164" y="0"/>
                  </a:moveTo>
                  <a:lnTo>
                    <a:pt x="130" y="160"/>
                  </a:lnTo>
                  <a:lnTo>
                    <a:pt x="111" y="240"/>
                  </a:lnTo>
                  <a:lnTo>
                    <a:pt x="91" y="319"/>
                  </a:lnTo>
                  <a:lnTo>
                    <a:pt x="71" y="399"/>
                  </a:lnTo>
                  <a:lnTo>
                    <a:pt x="48" y="477"/>
                  </a:lnTo>
                  <a:lnTo>
                    <a:pt x="25" y="556"/>
                  </a:lnTo>
                  <a:lnTo>
                    <a:pt x="0" y="634"/>
                  </a:lnTo>
                  <a:lnTo>
                    <a:pt x="271" y="720"/>
                  </a:lnTo>
                  <a:lnTo>
                    <a:pt x="297" y="639"/>
                  </a:lnTo>
                  <a:lnTo>
                    <a:pt x="321" y="556"/>
                  </a:lnTo>
                  <a:lnTo>
                    <a:pt x="345" y="474"/>
                  </a:lnTo>
                  <a:lnTo>
                    <a:pt x="366" y="390"/>
                  </a:lnTo>
                  <a:lnTo>
                    <a:pt x="387" y="307"/>
                  </a:lnTo>
                  <a:lnTo>
                    <a:pt x="407" y="223"/>
                  </a:lnTo>
                  <a:lnTo>
                    <a:pt x="425" y="139"/>
                  </a:lnTo>
                  <a:lnTo>
                    <a:pt x="442" y="55"/>
                  </a:lnTo>
                  <a:lnTo>
                    <a:pt x="164"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00" name="Rectangle 100"/>
            <p:cNvSpPr>
              <a:spLocks noChangeArrowheads="1"/>
            </p:cNvSpPr>
            <p:nvPr/>
          </p:nvSpPr>
          <p:spPr bwMode="auto">
            <a:xfrm rot="840000">
              <a:off x="4853" y="261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5001" name="Rectangle 101"/>
            <p:cNvSpPr>
              <a:spLocks noChangeArrowheads="1"/>
            </p:cNvSpPr>
            <p:nvPr/>
          </p:nvSpPr>
          <p:spPr bwMode="auto">
            <a:xfrm rot="840000">
              <a:off x="4904" y="2628"/>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5002" name="Rectangle 102"/>
            <p:cNvSpPr>
              <a:spLocks noChangeArrowheads="1"/>
            </p:cNvSpPr>
            <p:nvPr/>
          </p:nvSpPr>
          <p:spPr bwMode="auto">
            <a:xfrm rot="840000">
              <a:off x="4955" y="264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8</a:t>
              </a:r>
              <a:endParaRPr lang="en-US">
                <a:solidFill>
                  <a:srgbClr val="000000"/>
                </a:solidFill>
                <a:latin typeface="Arial" pitchFamily="34" charset="0"/>
                <a:cs typeface="Arial" pitchFamily="34" charset="0"/>
              </a:endParaRPr>
            </a:p>
          </p:txBody>
        </p:sp>
        <p:sp>
          <p:nvSpPr>
            <p:cNvPr id="165003" name="Freeform 103"/>
            <p:cNvSpPr>
              <a:spLocks/>
            </p:cNvSpPr>
            <p:nvPr/>
          </p:nvSpPr>
          <p:spPr bwMode="auto">
            <a:xfrm>
              <a:off x="4719" y="2520"/>
              <a:ext cx="147" cy="240"/>
            </a:xfrm>
            <a:custGeom>
              <a:avLst/>
              <a:gdLst>
                <a:gd name="T0" fmla="*/ 0 w 442"/>
                <a:gd name="T1" fmla="*/ 0 h 720"/>
                <a:gd name="T2" fmla="*/ 0 w 442"/>
                <a:gd name="T3" fmla="*/ 0 h 720"/>
                <a:gd name="T4" fmla="*/ 0 w 442"/>
                <a:gd name="T5" fmla="*/ 0 h 720"/>
                <a:gd name="T6" fmla="*/ 0 w 442"/>
                <a:gd name="T7" fmla="*/ 0 h 720"/>
                <a:gd name="T8" fmla="*/ 0 w 442"/>
                <a:gd name="T9" fmla="*/ 0 h 720"/>
                <a:gd name="T10" fmla="*/ 0 w 442"/>
                <a:gd name="T11" fmla="*/ 0 h 720"/>
                <a:gd name="T12" fmla="*/ 0 w 442"/>
                <a:gd name="T13" fmla="*/ 0 h 720"/>
                <a:gd name="T14" fmla="*/ 0 w 442"/>
                <a:gd name="T15" fmla="*/ 0 h 720"/>
                <a:gd name="T16" fmla="*/ 0 w 442"/>
                <a:gd name="T17" fmla="*/ 0 h 720"/>
                <a:gd name="T18" fmla="*/ 0 w 442"/>
                <a:gd name="T19" fmla="*/ 0 h 720"/>
                <a:gd name="T20" fmla="*/ 0 w 442"/>
                <a:gd name="T21" fmla="*/ 0 h 720"/>
                <a:gd name="T22" fmla="*/ 0 w 442"/>
                <a:gd name="T23" fmla="*/ 0 h 720"/>
                <a:gd name="T24" fmla="*/ 0 w 442"/>
                <a:gd name="T25" fmla="*/ 0 h 720"/>
                <a:gd name="T26" fmla="*/ 0 w 442"/>
                <a:gd name="T27" fmla="*/ 0 h 720"/>
                <a:gd name="T28" fmla="*/ 0 w 442"/>
                <a:gd name="T29" fmla="*/ 0 h 720"/>
                <a:gd name="T30" fmla="*/ 0 w 442"/>
                <a:gd name="T31" fmla="*/ 0 h 720"/>
                <a:gd name="T32" fmla="*/ 0 w 442"/>
                <a:gd name="T33" fmla="*/ 0 h 720"/>
                <a:gd name="T34" fmla="*/ 0 w 442"/>
                <a:gd name="T35" fmla="*/ 0 h 720"/>
                <a:gd name="T36" fmla="*/ 0 w 442"/>
                <a:gd name="T37" fmla="*/ 0 h 720"/>
                <a:gd name="T38" fmla="*/ 0 w 442"/>
                <a:gd name="T39" fmla="*/ 0 h 720"/>
                <a:gd name="T40" fmla="*/ 0 w 442"/>
                <a:gd name="T41" fmla="*/ 0 h 720"/>
                <a:gd name="T42" fmla="*/ 0 w 442"/>
                <a:gd name="T43" fmla="*/ 0 h 7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2" h="720">
                  <a:moveTo>
                    <a:pt x="164" y="0"/>
                  </a:moveTo>
                  <a:lnTo>
                    <a:pt x="130" y="160"/>
                  </a:lnTo>
                  <a:lnTo>
                    <a:pt x="111" y="240"/>
                  </a:lnTo>
                  <a:lnTo>
                    <a:pt x="91" y="319"/>
                  </a:lnTo>
                  <a:lnTo>
                    <a:pt x="71" y="399"/>
                  </a:lnTo>
                  <a:lnTo>
                    <a:pt x="48" y="477"/>
                  </a:lnTo>
                  <a:lnTo>
                    <a:pt x="25" y="556"/>
                  </a:lnTo>
                  <a:lnTo>
                    <a:pt x="0" y="634"/>
                  </a:lnTo>
                  <a:lnTo>
                    <a:pt x="271" y="720"/>
                  </a:lnTo>
                  <a:lnTo>
                    <a:pt x="297" y="639"/>
                  </a:lnTo>
                  <a:lnTo>
                    <a:pt x="321" y="556"/>
                  </a:lnTo>
                  <a:lnTo>
                    <a:pt x="345" y="474"/>
                  </a:lnTo>
                  <a:lnTo>
                    <a:pt x="366" y="390"/>
                  </a:lnTo>
                  <a:lnTo>
                    <a:pt x="387" y="307"/>
                  </a:lnTo>
                  <a:lnTo>
                    <a:pt x="407" y="223"/>
                  </a:lnTo>
                  <a:lnTo>
                    <a:pt x="425" y="139"/>
                  </a:lnTo>
                  <a:lnTo>
                    <a:pt x="442" y="55"/>
                  </a:lnTo>
                  <a:lnTo>
                    <a:pt x="164"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04" name="Freeform 104"/>
            <p:cNvSpPr>
              <a:spLocks/>
            </p:cNvSpPr>
            <p:nvPr/>
          </p:nvSpPr>
          <p:spPr bwMode="auto">
            <a:xfrm>
              <a:off x="4607" y="2791"/>
              <a:ext cx="181" cy="259"/>
            </a:xfrm>
            <a:custGeom>
              <a:avLst/>
              <a:gdLst>
                <a:gd name="T0" fmla="*/ 0 w 543"/>
                <a:gd name="T1" fmla="*/ 0 h 776"/>
                <a:gd name="T2" fmla="*/ 0 w 543"/>
                <a:gd name="T3" fmla="*/ 0 h 776"/>
                <a:gd name="T4" fmla="*/ 0 w 543"/>
                <a:gd name="T5" fmla="*/ 0 h 776"/>
                <a:gd name="T6" fmla="*/ 0 w 543"/>
                <a:gd name="T7" fmla="*/ 0 h 776"/>
                <a:gd name="T8" fmla="*/ 0 w 543"/>
                <a:gd name="T9" fmla="*/ 0 h 776"/>
                <a:gd name="T10" fmla="*/ 0 w 543"/>
                <a:gd name="T11" fmla="*/ 0 h 776"/>
                <a:gd name="T12" fmla="*/ 0 w 543"/>
                <a:gd name="T13" fmla="*/ 0 h 776"/>
                <a:gd name="T14" fmla="*/ 0 w 543"/>
                <a:gd name="T15" fmla="*/ 0 h 776"/>
                <a:gd name="T16" fmla="*/ 0 w 543"/>
                <a:gd name="T17" fmla="*/ 0 h 776"/>
                <a:gd name="T18" fmla="*/ 0 w 543"/>
                <a:gd name="T19" fmla="*/ 0 h 776"/>
                <a:gd name="T20" fmla="*/ 0 w 543"/>
                <a:gd name="T21" fmla="*/ 0 h 776"/>
                <a:gd name="T22" fmla="*/ 0 w 543"/>
                <a:gd name="T23" fmla="*/ 0 h 776"/>
                <a:gd name="T24" fmla="*/ 0 w 543"/>
                <a:gd name="T25" fmla="*/ 0 h 776"/>
                <a:gd name="T26" fmla="*/ 0 w 543"/>
                <a:gd name="T27" fmla="*/ 0 h 776"/>
                <a:gd name="T28" fmla="*/ 0 w 543"/>
                <a:gd name="T29" fmla="*/ 0 h 776"/>
                <a:gd name="T30" fmla="*/ 0 w 543"/>
                <a:gd name="T31" fmla="*/ 0 h 776"/>
                <a:gd name="T32" fmla="*/ 0 w 543"/>
                <a:gd name="T33" fmla="*/ 0 h 776"/>
                <a:gd name="T34" fmla="*/ 0 w 543"/>
                <a:gd name="T35" fmla="*/ 0 h 776"/>
                <a:gd name="T36" fmla="*/ 0 w 543"/>
                <a:gd name="T37" fmla="*/ 0 h 776"/>
                <a:gd name="T38" fmla="*/ 0 w 543"/>
                <a:gd name="T39" fmla="*/ 0 h 776"/>
                <a:gd name="T40" fmla="*/ 0 w 543"/>
                <a:gd name="T41" fmla="*/ 0 h 776"/>
                <a:gd name="T42" fmla="*/ 0 w 543"/>
                <a:gd name="T43" fmla="*/ 0 h 776"/>
                <a:gd name="T44" fmla="*/ 0 w 543"/>
                <a:gd name="T45" fmla="*/ 0 h 7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3" h="776">
                  <a:moveTo>
                    <a:pt x="275" y="0"/>
                  </a:moveTo>
                  <a:lnTo>
                    <a:pt x="245" y="83"/>
                  </a:lnTo>
                  <a:lnTo>
                    <a:pt x="214" y="166"/>
                  </a:lnTo>
                  <a:lnTo>
                    <a:pt x="181" y="247"/>
                  </a:lnTo>
                  <a:lnTo>
                    <a:pt x="148" y="329"/>
                  </a:lnTo>
                  <a:lnTo>
                    <a:pt x="112" y="409"/>
                  </a:lnTo>
                  <a:lnTo>
                    <a:pt x="76" y="490"/>
                  </a:lnTo>
                  <a:lnTo>
                    <a:pt x="38" y="569"/>
                  </a:lnTo>
                  <a:lnTo>
                    <a:pt x="0" y="648"/>
                  </a:lnTo>
                  <a:lnTo>
                    <a:pt x="254" y="776"/>
                  </a:lnTo>
                  <a:lnTo>
                    <a:pt x="294" y="692"/>
                  </a:lnTo>
                  <a:lnTo>
                    <a:pt x="333" y="609"/>
                  </a:lnTo>
                  <a:lnTo>
                    <a:pt x="372" y="524"/>
                  </a:lnTo>
                  <a:lnTo>
                    <a:pt x="408" y="439"/>
                  </a:lnTo>
                  <a:lnTo>
                    <a:pt x="444" y="355"/>
                  </a:lnTo>
                  <a:lnTo>
                    <a:pt x="478" y="268"/>
                  </a:lnTo>
                  <a:lnTo>
                    <a:pt x="511" y="182"/>
                  </a:lnTo>
                  <a:lnTo>
                    <a:pt x="543" y="95"/>
                  </a:lnTo>
                  <a:lnTo>
                    <a:pt x="275" y="0"/>
                  </a:lnTo>
                  <a:close/>
                </a:path>
              </a:pathLst>
            </a:custGeom>
            <a:solidFill>
              <a:srgbClr val="FF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05" name="Freeform 105"/>
            <p:cNvSpPr>
              <a:spLocks/>
            </p:cNvSpPr>
            <p:nvPr/>
          </p:nvSpPr>
          <p:spPr bwMode="auto">
            <a:xfrm>
              <a:off x="4607" y="2791"/>
              <a:ext cx="181" cy="259"/>
            </a:xfrm>
            <a:custGeom>
              <a:avLst/>
              <a:gdLst>
                <a:gd name="T0" fmla="*/ 0 w 543"/>
                <a:gd name="T1" fmla="*/ 0 h 776"/>
                <a:gd name="T2" fmla="*/ 0 w 543"/>
                <a:gd name="T3" fmla="*/ 0 h 776"/>
                <a:gd name="T4" fmla="*/ 0 w 543"/>
                <a:gd name="T5" fmla="*/ 0 h 776"/>
                <a:gd name="T6" fmla="*/ 0 w 543"/>
                <a:gd name="T7" fmla="*/ 0 h 776"/>
                <a:gd name="T8" fmla="*/ 0 w 543"/>
                <a:gd name="T9" fmla="*/ 0 h 776"/>
                <a:gd name="T10" fmla="*/ 0 w 543"/>
                <a:gd name="T11" fmla="*/ 0 h 776"/>
                <a:gd name="T12" fmla="*/ 0 w 543"/>
                <a:gd name="T13" fmla="*/ 0 h 776"/>
                <a:gd name="T14" fmla="*/ 0 w 543"/>
                <a:gd name="T15" fmla="*/ 0 h 776"/>
                <a:gd name="T16" fmla="*/ 0 w 543"/>
                <a:gd name="T17" fmla="*/ 0 h 776"/>
                <a:gd name="T18" fmla="*/ 0 w 543"/>
                <a:gd name="T19" fmla="*/ 0 h 776"/>
                <a:gd name="T20" fmla="*/ 0 w 543"/>
                <a:gd name="T21" fmla="*/ 0 h 776"/>
                <a:gd name="T22" fmla="*/ 0 w 543"/>
                <a:gd name="T23" fmla="*/ 0 h 776"/>
                <a:gd name="T24" fmla="*/ 0 w 543"/>
                <a:gd name="T25" fmla="*/ 0 h 776"/>
                <a:gd name="T26" fmla="*/ 0 w 543"/>
                <a:gd name="T27" fmla="*/ 0 h 776"/>
                <a:gd name="T28" fmla="*/ 0 w 543"/>
                <a:gd name="T29" fmla="*/ 0 h 776"/>
                <a:gd name="T30" fmla="*/ 0 w 543"/>
                <a:gd name="T31" fmla="*/ 0 h 776"/>
                <a:gd name="T32" fmla="*/ 0 w 543"/>
                <a:gd name="T33" fmla="*/ 0 h 776"/>
                <a:gd name="T34" fmla="*/ 0 w 543"/>
                <a:gd name="T35" fmla="*/ 0 h 776"/>
                <a:gd name="T36" fmla="*/ 0 w 543"/>
                <a:gd name="T37" fmla="*/ 0 h 776"/>
                <a:gd name="T38" fmla="*/ 0 w 543"/>
                <a:gd name="T39" fmla="*/ 0 h 776"/>
                <a:gd name="T40" fmla="*/ 0 w 543"/>
                <a:gd name="T41" fmla="*/ 0 h 776"/>
                <a:gd name="T42" fmla="*/ 0 w 543"/>
                <a:gd name="T43" fmla="*/ 0 h 776"/>
                <a:gd name="T44" fmla="*/ 0 w 543"/>
                <a:gd name="T45" fmla="*/ 0 h 7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3" h="776">
                  <a:moveTo>
                    <a:pt x="275" y="0"/>
                  </a:moveTo>
                  <a:lnTo>
                    <a:pt x="245" y="83"/>
                  </a:lnTo>
                  <a:lnTo>
                    <a:pt x="214" y="166"/>
                  </a:lnTo>
                  <a:lnTo>
                    <a:pt x="181" y="247"/>
                  </a:lnTo>
                  <a:lnTo>
                    <a:pt x="148" y="329"/>
                  </a:lnTo>
                  <a:lnTo>
                    <a:pt x="112" y="409"/>
                  </a:lnTo>
                  <a:lnTo>
                    <a:pt x="76" y="490"/>
                  </a:lnTo>
                  <a:lnTo>
                    <a:pt x="38" y="569"/>
                  </a:lnTo>
                  <a:lnTo>
                    <a:pt x="0" y="648"/>
                  </a:lnTo>
                  <a:lnTo>
                    <a:pt x="254" y="776"/>
                  </a:lnTo>
                  <a:lnTo>
                    <a:pt x="294" y="692"/>
                  </a:lnTo>
                  <a:lnTo>
                    <a:pt x="333" y="609"/>
                  </a:lnTo>
                  <a:lnTo>
                    <a:pt x="372" y="524"/>
                  </a:lnTo>
                  <a:lnTo>
                    <a:pt x="408" y="439"/>
                  </a:lnTo>
                  <a:lnTo>
                    <a:pt x="444" y="355"/>
                  </a:lnTo>
                  <a:lnTo>
                    <a:pt x="478" y="268"/>
                  </a:lnTo>
                  <a:lnTo>
                    <a:pt x="511" y="182"/>
                  </a:lnTo>
                  <a:lnTo>
                    <a:pt x="543" y="95"/>
                  </a:lnTo>
                  <a:lnTo>
                    <a:pt x="27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06" name="Rectangle 106"/>
            <p:cNvSpPr>
              <a:spLocks noChangeArrowheads="1"/>
            </p:cNvSpPr>
            <p:nvPr/>
          </p:nvSpPr>
          <p:spPr bwMode="auto">
            <a:xfrm rot="1380000">
              <a:off x="4751" y="2913"/>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5007" name="Rectangle 107"/>
            <p:cNvSpPr>
              <a:spLocks noChangeArrowheads="1"/>
            </p:cNvSpPr>
            <p:nvPr/>
          </p:nvSpPr>
          <p:spPr bwMode="auto">
            <a:xfrm rot="1380000">
              <a:off x="4799" y="2933"/>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5008" name="Rectangle 108"/>
            <p:cNvSpPr>
              <a:spLocks noChangeArrowheads="1"/>
            </p:cNvSpPr>
            <p:nvPr/>
          </p:nvSpPr>
          <p:spPr bwMode="auto">
            <a:xfrm rot="1380000">
              <a:off x="4847" y="2954"/>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9</a:t>
              </a:r>
              <a:endParaRPr lang="en-US">
                <a:solidFill>
                  <a:srgbClr val="000000"/>
                </a:solidFill>
                <a:latin typeface="Arial" pitchFamily="34" charset="0"/>
                <a:cs typeface="Arial" pitchFamily="34" charset="0"/>
              </a:endParaRPr>
            </a:p>
          </p:txBody>
        </p:sp>
        <p:sp>
          <p:nvSpPr>
            <p:cNvPr id="165009" name="Freeform 109"/>
            <p:cNvSpPr>
              <a:spLocks/>
            </p:cNvSpPr>
            <p:nvPr/>
          </p:nvSpPr>
          <p:spPr bwMode="auto">
            <a:xfrm>
              <a:off x="4607" y="2791"/>
              <a:ext cx="181" cy="259"/>
            </a:xfrm>
            <a:custGeom>
              <a:avLst/>
              <a:gdLst>
                <a:gd name="T0" fmla="*/ 0 w 543"/>
                <a:gd name="T1" fmla="*/ 0 h 776"/>
                <a:gd name="T2" fmla="*/ 0 w 543"/>
                <a:gd name="T3" fmla="*/ 0 h 776"/>
                <a:gd name="T4" fmla="*/ 0 w 543"/>
                <a:gd name="T5" fmla="*/ 0 h 776"/>
                <a:gd name="T6" fmla="*/ 0 w 543"/>
                <a:gd name="T7" fmla="*/ 0 h 776"/>
                <a:gd name="T8" fmla="*/ 0 w 543"/>
                <a:gd name="T9" fmla="*/ 0 h 776"/>
                <a:gd name="T10" fmla="*/ 0 w 543"/>
                <a:gd name="T11" fmla="*/ 0 h 776"/>
                <a:gd name="T12" fmla="*/ 0 w 543"/>
                <a:gd name="T13" fmla="*/ 0 h 776"/>
                <a:gd name="T14" fmla="*/ 0 w 543"/>
                <a:gd name="T15" fmla="*/ 0 h 776"/>
                <a:gd name="T16" fmla="*/ 0 w 543"/>
                <a:gd name="T17" fmla="*/ 0 h 776"/>
                <a:gd name="T18" fmla="*/ 0 w 543"/>
                <a:gd name="T19" fmla="*/ 0 h 776"/>
                <a:gd name="T20" fmla="*/ 0 w 543"/>
                <a:gd name="T21" fmla="*/ 0 h 776"/>
                <a:gd name="T22" fmla="*/ 0 w 543"/>
                <a:gd name="T23" fmla="*/ 0 h 776"/>
                <a:gd name="T24" fmla="*/ 0 w 543"/>
                <a:gd name="T25" fmla="*/ 0 h 776"/>
                <a:gd name="T26" fmla="*/ 0 w 543"/>
                <a:gd name="T27" fmla="*/ 0 h 776"/>
                <a:gd name="T28" fmla="*/ 0 w 543"/>
                <a:gd name="T29" fmla="*/ 0 h 776"/>
                <a:gd name="T30" fmla="*/ 0 w 543"/>
                <a:gd name="T31" fmla="*/ 0 h 776"/>
                <a:gd name="T32" fmla="*/ 0 w 543"/>
                <a:gd name="T33" fmla="*/ 0 h 776"/>
                <a:gd name="T34" fmla="*/ 0 w 543"/>
                <a:gd name="T35" fmla="*/ 0 h 776"/>
                <a:gd name="T36" fmla="*/ 0 w 543"/>
                <a:gd name="T37" fmla="*/ 0 h 776"/>
                <a:gd name="T38" fmla="*/ 0 w 543"/>
                <a:gd name="T39" fmla="*/ 0 h 776"/>
                <a:gd name="T40" fmla="*/ 0 w 543"/>
                <a:gd name="T41" fmla="*/ 0 h 776"/>
                <a:gd name="T42" fmla="*/ 0 w 543"/>
                <a:gd name="T43" fmla="*/ 0 h 776"/>
                <a:gd name="T44" fmla="*/ 0 w 543"/>
                <a:gd name="T45" fmla="*/ 0 h 7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3" h="776">
                  <a:moveTo>
                    <a:pt x="275" y="0"/>
                  </a:moveTo>
                  <a:lnTo>
                    <a:pt x="245" y="83"/>
                  </a:lnTo>
                  <a:lnTo>
                    <a:pt x="214" y="166"/>
                  </a:lnTo>
                  <a:lnTo>
                    <a:pt x="181" y="247"/>
                  </a:lnTo>
                  <a:lnTo>
                    <a:pt x="148" y="329"/>
                  </a:lnTo>
                  <a:lnTo>
                    <a:pt x="112" y="409"/>
                  </a:lnTo>
                  <a:lnTo>
                    <a:pt x="76" y="490"/>
                  </a:lnTo>
                  <a:lnTo>
                    <a:pt x="38" y="569"/>
                  </a:lnTo>
                  <a:lnTo>
                    <a:pt x="0" y="648"/>
                  </a:lnTo>
                  <a:lnTo>
                    <a:pt x="254" y="776"/>
                  </a:lnTo>
                  <a:lnTo>
                    <a:pt x="294" y="692"/>
                  </a:lnTo>
                  <a:lnTo>
                    <a:pt x="333" y="609"/>
                  </a:lnTo>
                  <a:lnTo>
                    <a:pt x="372" y="524"/>
                  </a:lnTo>
                  <a:lnTo>
                    <a:pt x="408" y="439"/>
                  </a:lnTo>
                  <a:lnTo>
                    <a:pt x="444" y="355"/>
                  </a:lnTo>
                  <a:lnTo>
                    <a:pt x="478" y="268"/>
                  </a:lnTo>
                  <a:lnTo>
                    <a:pt x="511" y="182"/>
                  </a:lnTo>
                  <a:lnTo>
                    <a:pt x="543" y="95"/>
                  </a:lnTo>
                  <a:lnTo>
                    <a:pt x="27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10" name="Freeform 110"/>
            <p:cNvSpPr>
              <a:spLocks/>
            </p:cNvSpPr>
            <p:nvPr/>
          </p:nvSpPr>
          <p:spPr bwMode="auto">
            <a:xfrm>
              <a:off x="4528" y="3063"/>
              <a:ext cx="133" cy="136"/>
            </a:xfrm>
            <a:custGeom>
              <a:avLst/>
              <a:gdLst>
                <a:gd name="T0" fmla="*/ 0 w 399"/>
                <a:gd name="T1" fmla="*/ 0 h 407"/>
                <a:gd name="T2" fmla="*/ 0 w 399"/>
                <a:gd name="T3" fmla="*/ 0 h 407"/>
                <a:gd name="T4" fmla="*/ 0 w 399"/>
                <a:gd name="T5" fmla="*/ 0 h 407"/>
                <a:gd name="T6" fmla="*/ 0 w 399"/>
                <a:gd name="T7" fmla="*/ 0 h 407"/>
                <a:gd name="T8" fmla="*/ 0 w 399"/>
                <a:gd name="T9" fmla="*/ 0 h 407"/>
                <a:gd name="T10" fmla="*/ 0 w 399"/>
                <a:gd name="T11" fmla="*/ 0 h 407"/>
                <a:gd name="T12" fmla="*/ 0 w 399"/>
                <a:gd name="T13" fmla="*/ 0 h 407"/>
                <a:gd name="T14" fmla="*/ 0 w 399"/>
                <a:gd name="T15" fmla="*/ 0 h 407"/>
                <a:gd name="T16" fmla="*/ 0 w 399"/>
                <a:gd name="T17" fmla="*/ 0 h 407"/>
                <a:gd name="T18" fmla="*/ 0 w 399"/>
                <a:gd name="T19" fmla="*/ 0 h 407"/>
                <a:gd name="T20" fmla="*/ 0 w 399"/>
                <a:gd name="T21" fmla="*/ 0 h 4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9" h="407">
                  <a:moveTo>
                    <a:pt x="149" y="0"/>
                  </a:moveTo>
                  <a:lnTo>
                    <a:pt x="76" y="130"/>
                  </a:lnTo>
                  <a:lnTo>
                    <a:pt x="0" y="258"/>
                  </a:lnTo>
                  <a:lnTo>
                    <a:pt x="243" y="407"/>
                  </a:lnTo>
                  <a:lnTo>
                    <a:pt x="323" y="272"/>
                  </a:lnTo>
                  <a:lnTo>
                    <a:pt x="399" y="135"/>
                  </a:lnTo>
                  <a:lnTo>
                    <a:pt x="149" y="0"/>
                  </a:lnTo>
                  <a:close/>
                </a:path>
              </a:pathLst>
            </a:custGeom>
            <a:solidFill>
              <a:srgbClr val="FFD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11" name="Freeform 111"/>
            <p:cNvSpPr>
              <a:spLocks/>
            </p:cNvSpPr>
            <p:nvPr/>
          </p:nvSpPr>
          <p:spPr bwMode="auto">
            <a:xfrm>
              <a:off x="4528" y="3063"/>
              <a:ext cx="133" cy="136"/>
            </a:xfrm>
            <a:custGeom>
              <a:avLst/>
              <a:gdLst>
                <a:gd name="T0" fmla="*/ 0 w 399"/>
                <a:gd name="T1" fmla="*/ 0 h 407"/>
                <a:gd name="T2" fmla="*/ 0 w 399"/>
                <a:gd name="T3" fmla="*/ 0 h 407"/>
                <a:gd name="T4" fmla="*/ 0 w 399"/>
                <a:gd name="T5" fmla="*/ 0 h 407"/>
                <a:gd name="T6" fmla="*/ 0 w 399"/>
                <a:gd name="T7" fmla="*/ 0 h 407"/>
                <a:gd name="T8" fmla="*/ 0 w 399"/>
                <a:gd name="T9" fmla="*/ 0 h 407"/>
                <a:gd name="T10" fmla="*/ 0 w 399"/>
                <a:gd name="T11" fmla="*/ 0 h 407"/>
                <a:gd name="T12" fmla="*/ 0 w 399"/>
                <a:gd name="T13" fmla="*/ 0 h 407"/>
                <a:gd name="T14" fmla="*/ 0 w 399"/>
                <a:gd name="T15" fmla="*/ 0 h 407"/>
                <a:gd name="T16" fmla="*/ 0 w 399"/>
                <a:gd name="T17" fmla="*/ 0 h 407"/>
                <a:gd name="T18" fmla="*/ 0 w 399"/>
                <a:gd name="T19" fmla="*/ 0 h 407"/>
                <a:gd name="T20" fmla="*/ 0 w 399"/>
                <a:gd name="T21" fmla="*/ 0 h 4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9" h="407">
                  <a:moveTo>
                    <a:pt x="149" y="0"/>
                  </a:moveTo>
                  <a:lnTo>
                    <a:pt x="76" y="130"/>
                  </a:lnTo>
                  <a:lnTo>
                    <a:pt x="0" y="258"/>
                  </a:lnTo>
                  <a:lnTo>
                    <a:pt x="243" y="407"/>
                  </a:lnTo>
                  <a:lnTo>
                    <a:pt x="323" y="272"/>
                  </a:lnTo>
                  <a:lnTo>
                    <a:pt x="399" y="135"/>
                  </a:lnTo>
                  <a:lnTo>
                    <a:pt x="149"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12" name="Rectangle 112"/>
            <p:cNvSpPr>
              <a:spLocks noChangeArrowheads="1"/>
            </p:cNvSpPr>
            <p:nvPr/>
          </p:nvSpPr>
          <p:spPr bwMode="auto">
            <a:xfrm rot="1800000">
              <a:off x="4638" y="313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5013" name="Rectangle 113"/>
            <p:cNvSpPr>
              <a:spLocks noChangeArrowheads="1"/>
            </p:cNvSpPr>
            <p:nvPr/>
          </p:nvSpPr>
          <p:spPr bwMode="auto">
            <a:xfrm rot="1800000">
              <a:off x="4683" y="3162"/>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2</a:t>
              </a:r>
              <a:endParaRPr lang="en-US">
                <a:solidFill>
                  <a:srgbClr val="000000"/>
                </a:solidFill>
                <a:latin typeface="Arial" pitchFamily="34" charset="0"/>
                <a:cs typeface="Arial" pitchFamily="34" charset="0"/>
              </a:endParaRPr>
            </a:p>
          </p:txBody>
        </p:sp>
        <p:sp>
          <p:nvSpPr>
            <p:cNvPr id="165014" name="Rectangle 114"/>
            <p:cNvSpPr>
              <a:spLocks noChangeArrowheads="1"/>
            </p:cNvSpPr>
            <p:nvPr/>
          </p:nvSpPr>
          <p:spPr bwMode="auto">
            <a:xfrm rot="1800000">
              <a:off x="4729" y="3188"/>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0</a:t>
              </a:r>
              <a:endParaRPr lang="en-US">
                <a:solidFill>
                  <a:srgbClr val="000000"/>
                </a:solidFill>
                <a:latin typeface="Arial" pitchFamily="34" charset="0"/>
                <a:cs typeface="Arial" pitchFamily="34" charset="0"/>
              </a:endParaRPr>
            </a:p>
          </p:txBody>
        </p:sp>
        <p:sp>
          <p:nvSpPr>
            <p:cNvPr id="165015" name="Freeform 115"/>
            <p:cNvSpPr>
              <a:spLocks/>
            </p:cNvSpPr>
            <p:nvPr/>
          </p:nvSpPr>
          <p:spPr bwMode="auto">
            <a:xfrm>
              <a:off x="4528" y="3063"/>
              <a:ext cx="133" cy="136"/>
            </a:xfrm>
            <a:custGeom>
              <a:avLst/>
              <a:gdLst>
                <a:gd name="T0" fmla="*/ 0 w 399"/>
                <a:gd name="T1" fmla="*/ 0 h 407"/>
                <a:gd name="T2" fmla="*/ 0 w 399"/>
                <a:gd name="T3" fmla="*/ 0 h 407"/>
                <a:gd name="T4" fmla="*/ 0 w 399"/>
                <a:gd name="T5" fmla="*/ 0 h 407"/>
                <a:gd name="T6" fmla="*/ 0 w 399"/>
                <a:gd name="T7" fmla="*/ 0 h 407"/>
                <a:gd name="T8" fmla="*/ 0 w 399"/>
                <a:gd name="T9" fmla="*/ 0 h 407"/>
                <a:gd name="T10" fmla="*/ 0 w 399"/>
                <a:gd name="T11" fmla="*/ 0 h 407"/>
                <a:gd name="T12" fmla="*/ 0 w 399"/>
                <a:gd name="T13" fmla="*/ 0 h 407"/>
                <a:gd name="T14" fmla="*/ 0 w 399"/>
                <a:gd name="T15" fmla="*/ 0 h 407"/>
                <a:gd name="T16" fmla="*/ 0 w 399"/>
                <a:gd name="T17" fmla="*/ 0 h 407"/>
                <a:gd name="T18" fmla="*/ 0 w 399"/>
                <a:gd name="T19" fmla="*/ 0 h 407"/>
                <a:gd name="T20" fmla="*/ 0 w 399"/>
                <a:gd name="T21" fmla="*/ 0 h 4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9" h="407">
                  <a:moveTo>
                    <a:pt x="149" y="0"/>
                  </a:moveTo>
                  <a:lnTo>
                    <a:pt x="76" y="130"/>
                  </a:lnTo>
                  <a:lnTo>
                    <a:pt x="0" y="258"/>
                  </a:lnTo>
                  <a:lnTo>
                    <a:pt x="243" y="407"/>
                  </a:lnTo>
                  <a:lnTo>
                    <a:pt x="323" y="272"/>
                  </a:lnTo>
                  <a:lnTo>
                    <a:pt x="399" y="135"/>
                  </a:lnTo>
                  <a:lnTo>
                    <a:pt x="149"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16" name="Freeform 116"/>
            <p:cNvSpPr>
              <a:spLocks/>
            </p:cNvSpPr>
            <p:nvPr/>
          </p:nvSpPr>
          <p:spPr bwMode="auto">
            <a:xfrm>
              <a:off x="4385" y="3203"/>
              <a:ext cx="188" cy="210"/>
            </a:xfrm>
            <a:custGeom>
              <a:avLst/>
              <a:gdLst>
                <a:gd name="T0" fmla="*/ 0 w 565"/>
                <a:gd name="T1" fmla="*/ 0 h 629"/>
                <a:gd name="T2" fmla="*/ 0 w 565"/>
                <a:gd name="T3" fmla="*/ 0 h 629"/>
                <a:gd name="T4" fmla="*/ 0 w 565"/>
                <a:gd name="T5" fmla="*/ 0 h 629"/>
                <a:gd name="T6" fmla="*/ 0 w 565"/>
                <a:gd name="T7" fmla="*/ 0 h 629"/>
                <a:gd name="T8" fmla="*/ 0 w 565"/>
                <a:gd name="T9" fmla="*/ 0 h 629"/>
                <a:gd name="T10" fmla="*/ 0 w 565"/>
                <a:gd name="T11" fmla="*/ 0 h 629"/>
                <a:gd name="T12" fmla="*/ 0 w 565"/>
                <a:gd name="T13" fmla="*/ 0 h 629"/>
                <a:gd name="T14" fmla="*/ 0 w 565"/>
                <a:gd name="T15" fmla="*/ 0 h 629"/>
                <a:gd name="T16" fmla="*/ 0 w 565"/>
                <a:gd name="T17" fmla="*/ 0 h 629"/>
                <a:gd name="T18" fmla="*/ 0 w 565"/>
                <a:gd name="T19" fmla="*/ 0 h 629"/>
                <a:gd name="T20" fmla="*/ 0 w 565"/>
                <a:gd name="T21" fmla="*/ 0 h 629"/>
                <a:gd name="T22" fmla="*/ 0 w 565"/>
                <a:gd name="T23" fmla="*/ 0 h 629"/>
                <a:gd name="T24" fmla="*/ 0 w 565"/>
                <a:gd name="T25" fmla="*/ 0 h 629"/>
                <a:gd name="T26" fmla="*/ 0 w 565"/>
                <a:gd name="T27" fmla="*/ 0 h 629"/>
                <a:gd name="T28" fmla="*/ 0 w 565"/>
                <a:gd name="T29" fmla="*/ 0 h 6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5" h="629">
                  <a:moveTo>
                    <a:pt x="327" y="0"/>
                  </a:moveTo>
                  <a:lnTo>
                    <a:pt x="250" y="115"/>
                  </a:lnTo>
                  <a:lnTo>
                    <a:pt x="170" y="229"/>
                  </a:lnTo>
                  <a:lnTo>
                    <a:pt x="86" y="341"/>
                  </a:lnTo>
                  <a:lnTo>
                    <a:pt x="0" y="450"/>
                  </a:lnTo>
                  <a:lnTo>
                    <a:pt x="220" y="629"/>
                  </a:lnTo>
                  <a:lnTo>
                    <a:pt x="311" y="514"/>
                  </a:lnTo>
                  <a:lnTo>
                    <a:pt x="399" y="397"/>
                  </a:lnTo>
                  <a:lnTo>
                    <a:pt x="483" y="277"/>
                  </a:lnTo>
                  <a:lnTo>
                    <a:pt x="565" y="157"/>
                  </a:lnTo>
                  <a:lnTo>
                    <a:pt x="327" y="0"/>
                  </a:ln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17" name="Freeform 117"/>
            <p:cNvSpPr>
              <a:spLocks/>
            </p:cNvSpPr>
            <p:nvPr/>
          </p:nvSpPr>
          <p:spPr bwMode="auto">
            <a:xfrm>
              <a:off x="4385" y="3203"/>
              <a:ext cx="188" cy="210"/>
            </a:xfrm>
            <a:custGeom>
              <a:avLst/>
              <a:gdLst>
                <a:gd name="T0" fmla="*/ 0 w 565"/>
                <a:gd name="T1" fmla="*/ 0 h 629"/>
                <a:gd name="T2" fmla="*/ 0 w 565"/>
                <a:gd name="T3" fmla="*/ 0 h 629"/>
                <a:gd name="T4" fmla="*/ 0 w 565"/>
                <a:gd name="T5" fmla="*/ 0 h 629"/>
                <a:gd name="T6" fmla="*/ 0 w 565"/>
                <a:gd name="T7" fmla="*/ 0 h 629"/>
                <a:gd name="T8" fmla="*/ 0 w 565"/>
                <a:gd name="T9" fmla="*/ 0 h 629"/>
                <a:gd name="T10" fmla="*/ 0 w 565"/>
                <a:gd name="T11" fmla="*/ 0 h 629"/>
                <a:gd name="T12" fmla="*/ 0 w 565"/>
                <a:gd name="T13" fmla="*/ 0 h 629"/>
                <a:gd name="T14" fmla="*/ 0 w 565"/>
                <a:gd name="T15" fmla="*/ 0 h 629"/>
                <a:gd name="T16" fmla="*/ 0 w 565"/>
                <a:gd name="T17" fmla="*/ 0 h 629"/>
                <a:gd name="T18" fmla="*/ 0 w 565"/>
                <a:gd name="T19" fmla="*/ 0 h 629"/>
                <a:gd name="T20" fmla="*/ 0 w 565"/>
                <a:gd name="T21" fmla="*/ 0 h 629"/>
                <a:gd name="T22" fmla="*/ 0 w 565"/>
                <a:gd name="T23" fmla="*/ 0 h 629"/>
                <a:gd name="T24" fmla="*/ 0 w 565"/>
                <a:gd name="T25" fmla="*/ 0 h 629"/>
                <a:gd name="T26" fmla="*/ 0 w 565"/>
                <a:gd name="T27" fmla="*/ 0 h 629"/>
                <a:gd name="T28" fmla="*/ 0 w 565"/>
                <a:gd name="T29" fmla="*/ 0 h 6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5" h="629">
                  <a:moveTo>
                    <a:pt x="327" y="0"/>
                  </a:moveTo>
                  <a:lnTo>
                    <a:pt x="250" y="115"/>
                  </a:lnTo>
                  <a:lnTo>
                    <a:pt x="170" y="229"/>
                  </a:lnTo>
                  <a:lnTo>
                    <a:pt x="86" y="341"/>
                  </a:lnTo>
                  <a:lnTo>
                    <a:pt x="0" y="450"/>
                  </a:lnTo>
                  <a:lnTo>
                    <a:pt x="220" y="629"/>
                  </a:lnTo>
                  <a:lnTo>
                    <a:pt x="311" y="514"/>
                  </a:lnTo>
                  <a:lnTo>
                    <a:pt x="399" y="397"/>
                  </a:lnTo>
                  <a:lnTo>
                    <a:pt x="483" y="277"/>
                  </a:lnTo>
                  <a:lnTo>
                    <a:pt x="565" y="157"/>
                  </a:lnTo>
                  <a:lnTo>
                    <a:pt x="327"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18" name="Rectangle 118"/>
            <p:cNvSpPr>
              <a:spLocks noChangeArrowheads="1"/>
            </p:cNvSpPr>
            <p:nvPr/>
          </p:nvSpPr>
          <p:spPr bwMode="auto">
            <a:xfrm rot="2160000">
              <a:off x="4515" y="332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5019" name="Rectangle 119"/>
            <p:cNvSpPr>
              <a:spLocks noChangeArrowheads="1"/>
            </p:cNvSpPr>
            <p:nvPr/>
          </p:nvSpPr>
          <p:spPr bwMode="auto">
            <a:xfrm rot="2160000">
              <a:off x="4557" y="3353"/>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2</a:t>
              </a:r>
              <a:endParaRPr lang="en-US">
                <a:solidFill>
                  <a:srgbClr val="000000"/>
                </a:solidFill>
                <a:latin typeface="Arial" pitchFamily="34" charset="0"/>
                <a:cs typeface="Arial" pitchFamily="34" charset="0"/>
              </a:endParaRPr>
            </a:p>
          </p:txBody>
        </p:sp>
        <p:sp>
          <p:nvSpPr>
            <p:cNvPr id="165020" name="Rectangle 120"/>
            <p:cNvSpPr>
              <a:spLocks noChangeArrowheads="1"/>
            </p:cNvSpPr>
            <p:nvPr/>
          </p:nvSpPr>
          <p:spPr bwMode="auto">
            <a:xfrm rot="2160000">
              <a:off x="4600" y="3384"/>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5021" name="Freeform 121"/>
            <p:cNvSpPr>
              <a:spLocks/>
            </p:cNvSpPr>
            <p:nvPr/>
          </p:nvSpPr>
          <p:spPr bwMode="auto">
            <a:xfrm>
              <a:off x="4385" y="3203"/>
              <a:ext cx="188" cy="210"/>
            </a:xfrm>
            <a:custGeom>
              <a:avLst/>
              <a:gdLst>
                <a:gd name="T0" fmla="*/ 0 w 565"/>
                <a:gd name="T1" fmla="*/ 0 h 629"/>
                <a:gd name="T2" fmla="*/ 0 w 565"/>
                <a:gd name="T3" fmla="*/ 0 h 629"/>
                <a:gd name="T4" fmla="*/ 0 w 565"/>
                <a:gd name="T5" fmla="*/ 0 h 629"/>
                <a:gd name="T6" fmla="*/ 0 w 565"/>
                <a:gd name="T7" fmla="*/ 0 h 629"/>
                <a:gd name="T8" fmla="*/ 0 w 565"/>
                <a:gd name="T9" fmla="*/ 0 h 629"/>
                <a:gd name="T10" fmla="*/ 0 w 565"/>
                <a:gd name="T11" fmla="*/ 0 h 629"/>
                <a:gd name="T12" fmla="*/ 0 w 565"/>
                <a:gd name="T13" fmla="*/ 0 h 629"/>
                <a:gd name="T14" fmla="*/ 0 w 565"/>
                <a:gd name="T15" fmla="*/ 0 h 629"/>
                <a:gd name="T16" fmla="*/ 0 w 565"/>
                <a:gd name="T17" fmla="*/ 0 h 629"/>
                <a:gd name="T18" fmla="*/ 0 w 565"/>
                <a:gd name="T19" fmla="*/ 0 h 629"/>
                <a:gd name="T20" fmla="*/ 0 w 565"/>
                <a:gd name="T21" fmla="*/ 0 h 629"/>
                <a:gd name="T22" fmla="*/ 0 w 565"/>
                <a:gd name="T23" fmla="*/ 0 h 629"/>
                <a:gd name="T24" fmla="*/ 0 w 565"/>
                <a:gd name="T25" fmla="*/ 0 h 629"/>
                <a:gd name="T26" fmla="*/ 0 w 565"/>
                <a:gd name="T27" fmla="*/ 0 h 629"/>
                <a:gd name="T28" fmla="*/ 0 w 565"/>
                <a:gd name="T29" fmla="*/ 0 h 6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5" h="629">
                  <a:moveTo>
                    <a:pt x="327" y="0"/>
                  </a:moveTo>
                  <a:lnTo>
                    <a:pt x="250" y="115"/>
                  </a:lnTo>
                  <a:lnTo>
                    <a:pt x="170" y="229"/>
                  </a:lnTo>
                  <a:lnTo>
                    <a:pt x="86" y="341"/>
                  </a:lnTo>
                  <a:lnTo>
                    <a:pt x="0" y="450"/>
                  </a:lnTo>
                  <a:lnTo>
                    <a:pt x="220" y="629"/>
                  </a:lnTo>
                  <a:lnTo>
                    <a:pt x="311" y="514"/>
                  </a:lnTo>
                  <a:lnTo>
                    <a:pt x="399" y="397"/>
                  </a:lnTo>
                  <a:lnTo>
                    <a:pt x="483" y="277"/>
                  </a:lnTo>
                  <a:lnTo>
                    <a:pt x="565" y="157"/>
                  </a:lnTo>
                  <a:lnTo>
                    <a:pt x="327"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22" name="Freeform 122"/>
            <p:cNvSpPr>
              <a:spLocks/>
            </p:cNvSpPr>
            <p:nvPr/>
          </p:nvSpPr>
          <p:spPr bwMode="auto">
            <a:xfrm>
              <a:off x="4259" y="3402"/>
              <a:ext cx="157" cy="159"/>
            </a:xfrm>
            <a:custGeom>
              <a:avLst/>
              <a:gdLst>
                <a:gd name="T0" fmla="*/ 0 w 470"/>
                <a:gd name="T1" fmla="*/ 0 h 477"/>
                <a:gd name="T2" fmla="*/ 0 w 470"/>
                <a:gd name="T3" fmla="*/ 0 h 477"/>
                <a:gd name="T4" fmla="*/ 0 w 470"/>
                <a:gd name="T5" fmla="*/ 0 h 477"/>
                <a:gd name="T6" fmla="*/ 0 w 470"/>
                <a:gd name="T7" fmla="*/ 0 h 477"/>
                <a:gd name="T8" fmla="*/ 0 w 470"/>
                <a:gd name="T9" fmla="*/ 0 h 477"/>
                <a:gd name="T10" fmla="*/ 0 w 470"/>
                <a:gd name="T11" fmla="*/ 0 h 477"/>
                <a:gd name="T12" fmla="*/ 0 w 470"/>
                <a:gd name="T13" fmla="*/ 0 h 477"/>
                <a:gd name="T14" fmla="*/ 0 w 470"/>
                <a:gd name="T15" fmla="*/ 0 h 477"/>
                <a:gd name="T16" fmla="*/ 0 w 470"/>
                <a:gd name="T17" fmla="*/ 0 h 477"/>
                <a:gd name="T18" fmla="*/ 0 w 470"/>
                <a:gd name="T19" fmla="*/ 0 h 477"/>
                <a:gd name="T20" fmla="*/ 0 w 470"/>
                <a:gd name="T21" fmla="*/ 0 h 477"/>
                <a:gd name="T22" fmla="*/ 0 w 470"/>
                <a:gd name="T23" fmla="*/ 0 h 477"/>
                <a:gd name="T24" fmla="*/ 0 w 470"/>
                <a:gd name="T25" fmla="*/ 0 h 477"/>
                <a:gd name="T26" fmla="*/ 0 w 470"/>
                <a:gd name="T27" fmla="*/ 0 h 477"/>
                <a:gd name="T28" fmla="*/ 0 w 470"/>
                <a:gd name="T29" fmla="*/ 0 h 4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0" h="477">
                  <a:moveTo>
                    <a:pt x="255" y="0"/>
                  </a:moveTo>
                  <a:lnTo>
                    <a:pt x="192" y="70"/>
                  </a:lnTo>
                  <a:lnTo>
                    <a:pt x="130" y="141"/>
                  </a:lnTo>
                  <a:lnTo>
                    <a:pt x="65" y="210"/>
                  </a:lnTo>
                  <a:lnTo>
                    <a:pt x="0" y="277"/>
                  </a:lnTo>
                  <a:lnTo>
                    <a:pt x="203" y="477"/>
                  </a:lnTo>
                  <a:lnTo>
                    <a:pt x="271" y="405"/>
                  </a:lnTo>
                  <a:lnTo>
                    <a:pt x="339" y="334"/>
                  </a:lnTo>
                  <a:lnTo>
                    <a:pt x="405" y="260"/>
                  </a:lnTo>
                  <a:lnTo>
                    <a:pt x="470" y="185"/>
                  </a:lnTo>
                  <a:lnTo>
                    <a:pt x="255" y="0"/>
                  </a:lnTo>
                  <a:close/>
                </a:path>
              </a:pathLst>
            </a:custGeom>
            <a:solidFill>
              <a:srgbClr val="FFF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23" name="Freeform 123"/>
            <p:cNvSpPr>
              <a:spLocks/>
            </p:cNvSpPr>
            <p:nvPr/>
          </p:nvSpPr>
          <p:spPr bwMode="auto">
            <a:xfrm>
              <a:off x="4259" y="3402"/>
              <a:ext cx="157" cy="159"/>
            </a:xfrm>
            <a:custGeom>
              <a:avLst/>
              <a:gdLst>
                <a:gd name="T0" fmla="*/ 0 w 470"/>
                <a:gd name="T1" fmla="*/ 0 h 477"/>
                <a:gd name="T2" fmla="*/ 0 w 470"/>
                <a:gd name="T3" fmla="*/ 0 h 477"/>
                <a:gd name="T4" fmla="*/ 0 w 470"/>
                <a:gd name="T5" fmla="*/ 0 h 477"/>
                <a:gd name="T6" fmla="*/ 0 w 470"/>
                <a:gd name="T7" fmla="*/ 0 h 477"/>
                <a:gd name="T8" fmla="*/ 0 w 470"/>
                <a:gd name="T9" fmla="*/ 0 h 477"/>
                <a:gd name="T10" fmla="*/ 0 w 470"/>
                <a:gd name="T11" fmla="*/ 0 h 477"/>
                <a:gd name="T12" fmla="*/ 0 w 470"/>
                <a:gd name="T13" fmla="*/ 0 h 477"/>
                <a:gd name="T14" fmla="*/ 0 w 470"/>
                <a:gd name="T15" fmla="*/ 0 h 477"/>
                <a:gd name="T16" fmla="*/ 0 w 470"/>
                <a:gd name="T17" fmla="*/ 0 h 477"/>
                <a:gd name="T18" fmla="*/ 0 w 470"/>
                <a:gd name="T19" fmla="*/ 0 h 477"/>
                <a:gd name="T20" fmla="*/ 0 w 470"/>
                <a:gd name="T21" fmla="*/ 0 h 477"/>
                <a:gd name="T22" fmla="*/ 0 w 470"/>
                <a:gd name="T23" fmla="*/ 0 h 477"/>
                <a:gd name="T24" fmla="*/ 0 w 470"/>
                <a:gd name="T25" fmla="*/ 0 h 477"/>
                <a:gd name="T26" fmla="*/ 0 w 470"/>
                <a:gd name="T27" fmla="*/ 0 h 477"/>
                <a:gd name="T28" fmla="*/ 0 w 470"/>
                <a:gd name="T29" fmla="*/ 0 h 4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0" h="477">
                  <a:moveTo>
                    <a:pt x="255" y="0"/>
                  </a:moveTo>
                  <a:lnTo>
                    <a:pt x="192" y="70"/>
                  </a:lnTo>
                  <a:lnTo>
                    <a:pt x="130" y="141"/>
                  </a:lnTo>
                  <a:lnTo>
                    <a:pt x="65" y="210"/>
                  </a:lnTo>
                  <a:lnTo>
                    <a:pt x="0" y="277"/>
                  </a:lnTo>
                  <a:lnTo>
                    <a:pt x="203" y="477"/>
                  </a:lnTo>
                  <a:lnTo>
                    <a:pt x="271" y="405"/>
                  </a:lnTo>
                  <a:lnTo>
                    <a:pt x="339" y="334"/>
                  </a:lnTo>
                  <a:lnTo>
                    <a:pt x="405" y="260"/>
                  </a:lnTo>
                  <a:lnTo>
                    <a:pt x="470" y="185"/>
                  </a:lnTo>
                  <a:lnTo>
                    <a:pt x="25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24" name="Rectangle 124"/>
            <p:cNvSpPr>
              <a:spLocks noChangeArrowheads="1"/>
            </p:cNvSpPr>
            <p:nvPr/>
          </p:nvSpPr>
          <p:spPr bwMode="auto">
            <a:xfrm rot="2520000">
              <a:off x="4363" y="3503"/>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h</a:t>
              </a:r>
              <a:endParaRPr lang="en-US">
                <a:solidFill>
                  <a:srgbClr val="000000"/>
                </a:solidFill>
                <a:latin typeface="Arial" pitchFamily="34" charset="0"/>
                <a:cs typeface="Arial" pitchFamily="34" charset="0"/>
              </a:endParaRPr>
            </a:p>
          </p:txBody>
        </p:sp>
        <p:sp>
          <p:nvSpPr>
            <p:cNvPr id="165025" name="Rectangle 125"/>
            <p:cNvSpPr>
              <a:spLocks noChangeArrowheads="1"/>
            </p:cNvSpPr>
            <p:nvPr/>
          </p:nvSpPr>
          <p:spPr bwMode="auto">
            <a:xfrm rot="2520000">
              <a:off x="4401" y="3539"/>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2</a:t>
              </a:r>
              <a:endParaRPr lang="en-US">
                <a:solidFill>
                  <a:srgbClr val="000000"/>
                </a:solidFill>
                <a:latin typeface="Arial" pitchFamily="34" charset="0"/>
                <a:cs typeface="Arial" pitchFamily="34" charset="0"/>
              </a:endParaRPr>
            </a:p>
          </p:txBody>
        </p:sp>
        <p:sp>
          <p:nvSpPr>
            <p:cNvPr id="165026" name="Rectangle 126"/>
            <p:cNvSpPr>
              <a:spLocks noChangeArrowheads="1"/>
            </p:cNvSpPr>
            <p:nvPr/>
          </p:nvSpPr>
          <p:spPr bwMode="auto">
            <a:xfrm rot="2520000">
              <a:off x="4440" y="357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2</a:t>
              </a:r>
              <a:endParaRPr lang="en-US">
                <a:solidFill>
                  <a:srgbClr val="000000"/>
                </a:solidFill>
                <a:latin typeface="Arial" pitchFamily="34" charset="0"/>
                <a:cs typeface="Arial" pitchFamily="34" charset="0"/>
              </a:endParaRPr>
            </a:p>
          </p:txBody>
        </p:sp>
        <p:sp>
          <p:nvSpPr>
            <p:cNvPr id="165027" name="Freeform 127"/>
            <p:cNvSpPr>
              <a:spLocks/>
            </p:cNvSpPr>
            <p:nvPr/>
          </p:nvSpPr>
          <p:spPr bwMode="auto">
            <a:xfrm>
              <a:off x="4259" y="3402"/>
              <a:ext cx="157" cy="159"/>
            </a:xfrm>
            <a:custGeom>
              <a:avLst/>
              <a:gdLst>
                <a:gd name="T0" fmla="*/ 0 w 470"/>
                <a:gd name="T1" fmla="*/ 0 h 477"/>
                <a:gd name="T2" fmla="*/ 0 w 470"/>
                <a:gd name="T3" fmla="*/ 0 h 477"/>
                <a:gd name="T4" fmla="*/ 0 w 470"/>
                <a:gd name="T5" fmla="*/ 0 h 477"/>
                <a:gd name="T6" fmla="*/ 0 w 470"/>
                <a:gd name="T7" fmla="*/ 0 h 477"/>
                <a:gd name="T8" fmla="*/ 0 w 470"/>
                <a:gd name="T9" fmla="*/ 0 h 477"/>
                <a:gd name="T10" fmla="*/ 0 w 470"/>
                <a:gd name="T11" fmla="*/ 0 h 477"/>
                <a:gd name="T12" fmla="*/ 0 w 470"/>
                <a:gd name="T13" fmla="*/ 0 h 477"/>
                <a:gd name="T14" fmla="*/ 0 w 470"/>
                <a:gd name="T15" fmla="*/ 0 h 477"/>
                <a:gd name="T16" fmla="*/ 0 w 470"/>
                <a:gd name="T17" fmla="*/ 0 h 477"/>
                <a:gd name="T18" fmla="*/ 0 w 470"/>
                <a:gd name="T19" fmla="*/ 0 h 477"/>
                <a:gd name="T20" fmla="*/ 0 w 470"/>
                <a:gd name="T21" fmla="*/ 0 h 477"/>
                <a:gd name="T22" fmla="*/ 0 w 470"/>
                <a:gd name="T23" fmla="*/ 0 h 477"/>
                <a:gd name="T24" fmla="*/ 0 w 470"/>
                <a:gd name="T25" fmla="*/ 0 h 477"/>
                <a:gd name="T26" fmla="*/ 0 w 470"/>
                <a:gd name="T27" fmla="*/ 0 h 477"/>
                <a:gd name="T28" fmla="*/ 0 w 470"/>
                <a:gd name="T29" fmla="*/ 0 h 4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0" h="477">
                  <a:moveTo>
                    <a:pt x="255" y="0"/>
                  </a:moveTo>
                  <a:lnTo>
                    <a:pt x="192" y="70"/>
                  </a:lnTo>
                  <a:lnTo>
                    <a:pt x="130" y="141"/>
                  </a:lnTo>
                  <a:lnTo>
                    <a:pt x="65" y="210"/>
                  </a:lnTo>
                  <a:lnTo>
                    <a:pt x="0" y="277"/>
                  </a:lnTo>
                  <a:lnTo>
                    <a:pt x="203" y="477"/>
                  </a:lnTo>
                  <a:lnTo>
                    <a:pt x="271" y="405"/>
                  </a:lnTo>
                  <a:lnTo>
                    <a:pt x="339" y="334"/>
                  </a:lnTo>
                  <a:lnTo>
                    <a:pt x="405" y="260"/>
                  </a:lnTo>
                  <a:lnTo>
                    <a:pt x="470" y="185"/>
                  </a:lnTo>
                  <a:lnTo>
                    <a:pt x="25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28" name="Freeform 128"/>
            <p:cNvSpPr>
              <a:spLocks/>
            </p:cNvSpPr>
            <p:nvPr/>
          </p:nvSpPr>
          <p:spPr bwMode="auto">
            <a:xfrm>
              <a:off x="2661" y="4055"/>
              <a:ext cx="169" cy="107"/>
            </a:xfrm>
            <a:custGeom>
              <a:avLst/>
              <a:gdLst>
                <a:gd name="T0" fmla="*/ 0 w 507"/>
                <a:gd name="T1" fmla="*/ 0 h 320"/>
                <a:gd name="T2" fmla="*/ 0 w 507"/>
                <a:gd name="T3" fmla="*/ 0 h 320"/>
                <a:gd name="T4" fmla="*/ 0 w 507"/>
                <a:gd name="T5" fmla="*/ 0 h 320"/>
                <a:gd name="T6" fmla="*/ 0 w 507"/>
                <a:gd name="T7" fmla="*/ 0 h 320"/>
                <a:gd name="T8" fmla="*/ 0 w 507"/>
                <a:gd name="T9" fmla="*/ 0 h 320"/>
                <a:gd name="T10" fmla="*/ 0 w 507"/>
                <a:gd name="T11" fmla="*/ 0 h 320"/>
                <a:gd name="T12" fmla="*/ 0 w 507"/>
                <a:gd name="T13" fmla="*/ 0 h 320"/>
                <a:gd name="T14" fmla="*/ 0 w 507"/>
                <a:gd name="T15" fmla="*/ 0 h 320"/>
                <a:gd name="T16" fmla="*/ 0 w 507"/>
                <a:gd name="T17" fmla="*/ 0 h 320"/>
                <a:gd name="T18" fmla="*/ 0 w 507"/>
                <a:gd name="T19" fmla="*/ 0 h 320"/>
                <a:gd name="T20" fmla="*/ 0 w 507"/>
                <a:gd name="T21" fmla="*/ 0 h 320"/>
                <a:gd name="T22" fmla="*/ 0 w 507"/>
                <a:gd name="T23" fmla="*/ 0 h 320"/>
                <a:gd name="T24" fmla="*/ 0 w 507"/>
                <a:gd name="T25" fmla="*/ 0 h 320"/>
                <a:gd name="T26" fmla="*/ 0 w 507"/>
                <a:gd name="T27" fmla="*/ 0 h 320"/>
                <a:gd name="T28" fmla="*/ 0 w 507"/>
                <a:gd name="T29" fmla="*/ 0 h 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7" h="320">
                  <a:moveTo>
                    <a:pt x="507" y="35"/>
                  </a:moveTo>
                  <a:lnTo>
                    <a:pt x="388" y="30"/>
                  </a:lnTo>
                  <a:lnTo>
                    <a:pt x="270" y="23"/>
                  </a:lnTo>
                  <a:lnTo>
                    <a:pt x="151" y="13"/>
                  </a:lnTo>
                  <a:lnTo>
                    <a:pt x="33" y="0"/>
                  </a:lnTo>
                  <a:lnTo>
                    <a:pt x="0" y="282"/>
                  </a:lnTo>
                  <a:lnTo>
                    <a:pt x="124" y="296"/>
                  </a:lnTo>
                  <a:lnTo>
                    <a:pt x="248" y="307"/>
                  </a:lnTo>
                  <a:lnTo>
                    <a:pt x="373" y="315"/>
                  </a:lnTo>
                  <a:lnTo>
                    <a:pt x="498" y="320"/>
                  </a:lnTo>
                  <a:lnTo>
                    <a:pt x="507" y="3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29" name="Freeform 129"/>
            <p:cNvSpPr>
              <a:spLocks/>
            </p:cNvSpPr>
            <p:nvPr/>
          </p:nvSpPr>
          <p:spPr bwMode="auto">
            <a:xfrm>
              <a:off x="2661" y="4055"/>
              <a:ext cx="169" cy="107"/>
            </a:xfrm>
            <a:custGeom>
              <a:avLst/>
              <a:gdLst>
                <a:gd name="T0" fmla="*/ 0 w 507"/>
                <a:gd name="T1" fmla="*/ 0 h 320"/>
                <a:gd name="T2" fmla="*/ 0 w 507"/>
                <a:gd name="T3" fmla="*/ 0 h 320"/>
                <a:gd name="T4" fmla="*/ 0 w 507"/>
                <a:gd name="T5" fmla="*/ 0 h 320"/>
                <a:gd name="T6" fmla="*/ 0 w 507"/>
                <a:gd name="T7" fmla="*/ 0 h 320"/>
                <a:gd name="T8" fmla="*/ 0 w 507"/>
                <a:gd name="T9" fmla="*/ 0 h 320"/>
                <a:gd name="T10" fmla="*/ 0 w 507"/>
                <a:gd name="T11" fmla="*/ 0 h 320"/>
                <a:gd name="T12" fmla="*/ 0 w 507"/>
                <a:gd name="T13" fmla="*/ 0 h 320"/>
                <a:gd name="T14" fmla="*/ 0 w 507"/>
                <a:gd name="T15" fmla="*/ 0 h 320"/>
                <a:gd name="T16" fmla="*/ 0 w 507"/>
                <a:gd name="T17" fmla="*/ 0 h 320"/>
                <a:gd name="T18" fmla="*/ 0 w 507"/>
                <a:gd name="T19" fmla="*/ 0 h 320"/>
                <a:gd name="T20" fmla="*/ 0 w 507"/>
                <a:gd name="T21" fmla="*/ 0 h 320"/>
                <a:gd name="T22" fmla="*/ 0 w 507"/>
                <a:gd name="T23" fmla="*/ 0 h 320"/>
                <a:gd name="T24" fmla="*/ 0 w 507"/>
                <a:gd name="T25" fmla="*/ 0 h 320"/>
                <a:gd name="T26" fmla="*/ 0 w 507"/>
                <a:gd name="T27" fmla="*/ 0 h 320"/>
                <a:gd name="T28" fmla="*/ 0 w 507"/>
                <a:gd name="T29" fmla="*/ 0 h 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7" h="320">
                  <a:moveTo>
                    <a:pt x="507" y="35"/>
                  </a:moveTo>
                  <a:lnTo>
                    <a:pt x="388" y="30"/>
                  </a:lnTo>
                  <a:lnTo>
                    <a:pt x="270" y="23"/>
                  </a:lnTo>
                  <a:lnTo>
                    <a:pt x="151" y="13"/>
                  </a:lnTo>
                  <a:lnTo>
                    <a:pt x="33" y="0"/>
                  </a:lnTo>
                  <a:lnTo>
                    <a:pt x="0" y="282"/>
                  </a:lnTo>
                  <a:lnTo>
                    <a:pt x="124" y="296"/>
                  </a:lnTo>
                  <a:lnTo>
                    <a:pt x="248" y="307"/>
                  </a:lnTo>
                  <a:lnTo>
                    <a:pt x="373" y="315"/>
                  </a:lnTo>
                  <a:lnTo>
                    <a:pt x="498" y="320"/>
                  </a:lnTo>
                  <a:lnTo>
                    <a:pt x="507" y="3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30" name="Rectangle 130"/>
            <p:cNvSpPr>
              <a:spLocks noChangeArrowheads="1"/>
            </p:cNvSpPr>
            <p:nvPr/>
          </p:nvSpPr>
          <p:spPr bwMode="auto">
            <a:xfrm rot="-5160000">
              <a:off x="2689" y="4182"/>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31" name="Rectangle 131"/>
            <p:cNvSpPr>
              <a:spLocks noChangeArrowheads="1"/>
            </p:cNvSpPr>
            <p:nvPr/>
          </p:nvSpPr>
          <p:spPr bwMode="auto">
            <a:xfrm rot="-5160000">
              <a:off x="2708" y="4117"/>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5032" name="Freeform 132"/>
            <p:cNvSpPr>
              <a:spLocks/>
            </p:cNvSpPr>
            <p:nvPr/>
          </p:nvSpPr>
          <p:spPr bwMode="auto">
            <a:xfrm>
              <a:off x="2661" y="4055"/>
              <a:ext cx="169" cy="107"/>
            </a:xfrm>
            <a:custGeom>
              <a:avLst/>
              <a:gdLst>
                <a:gd name="T0" fmla="*/ 0 w 507"/>
                <a:gd name="T1" fmla="*/ 0 h 320"/>
                <a:gd name="T2" fmla="*/ 0 w 507"/>
                <a:gd name="T3" fmla="*/ 0 h 320"/>
                <a:gd name="T4" fmla="*/ 0 w 507"/>
                <a:gd name="T5" fmla="*/ 0 h 320"/>
                <a:gd name="T6" fmla="*/ 0 w 507"/>
                <a:gd name="T7" fmla="*/ 0 h 320"/>
                <a:gd name="T8" fmla="*/ 0 w 507"/>
                <a:gd name="T9" fmla="*/ 0 h 320"/>
                <a:gd name="T10" fmla="*/ 0 w 507"/>
                <a:gd name="T11" fmla="*/ 0 h 320"/>
                <a:gd name="T12" fmla="*/ 0 w 507"/>
                <a:gd name="T13" fmla="*/ 0 h 320"/>
                <a:gd name="T14" fmla="*/ 0 w 507"/>
                <a:gd name="T15" fmla="*/ 0 h 320"/>
                <a:gd name="T16" fmla="*/ 0 w 507"/>
                <a:gd name="T17" fmla="*/ 0 h 320"/>
                <a:gd name="T18" fmla="*/ 0 w 507"/>
                <a:gd name="T19" fmla="*/ 0 h 320"/>
                <a:gd name="T20" fmla="*/ 0 w 507"/>
                <a:gd name="T21" fmla="*/ 0 h 320"/>
                <a:gd name="T22" fmla="*/ 0 w 507"/>
                <a:gd name="T23" fmla="*/ 0 h 320"/>
                <a:gd name="T24" fmla="*/ 0 w 507"/>
                <a:gd name="T25" fmla="*/ 0 h 320"/>
                <a:gd name="T26" fmla="*/ 0 w 507"/>
                <a:gd name="T27" fmla="*/ 0 h 320"/>
                <a:gd name="T28" fmla="*/ 0 w 507"/>
                <a:gd name="T29" fmla="*/ 0 h 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7" h="320">
                  <a:moveTo>
                    <a:pt x="507" y="35"/>
                  </a:moveTo>
                  <a:lnTo>
                    <a:pt x="388" y="30"/>
                  </a:lnTo>
                  <a:lnTo>
                    <a:pt x="270" y="23"/>
                  </a:lnTo>
                  <a:lnTo>
                    <a:pt x="151" y="13"/>
                  </a:lnTo>
                  <a:lnTo>
                    <a:pt x="33" y="0"/>
                  </a:lnTo>
                  <a:lnTo>
                    <a:pt x="0" y="282"/>
                  </a:lnTo>
                  <a:lnTo>
                    <a:pt x="124" y="296"/>
                  </a:lnTo>
                  <a:lnTo>
                    <a:pt x="248" y="307"/>
                  </a:lnTo>
                  <a:lnTo>
                    <a:pt x="373" y="315"/>
                  </a:lnTo>
                  <a:lnTo>
                    <a:pt x="498" y="320"/>
                  </a:lnTo>
                  <a:lnTo>
                    <a:pt x="507" y="3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33" name="Freeform 133"/>
            <p:cNvSpPr>
              <a:spLocks/>
            </p:cNvSpPr>
            <p:nvPr/>
          </p:nvSpPr>
          <p:spPr bwMode="auto">
            <a:xfrm>
              <a:off x="2432" y="4017"/>
              <a:ext cx="177" cy="124"/>
            </a:xfrm>
            <a:custGeom>
              <a:avLst/>
              <a:gdLst>
                <a:gd name="T0" fmla="*/ 0 w 532"/>
                <a:gd name="T1" fmla="*/ 0 h 373"/>
                <a:gd name="T2" fmla="*/ 0 w 532"/>
                <a:gd name="T3" fmla="*/ 0 h 373"/>
                <a:gd name="T4" fmla="*/ 0 w 532"/>
                <a:gd name="T5" fmla="*/ 0 h 373"/>
                <a:gd name="T6" fmla="*/ 0 w 532"/>
                <a:gd name="T7" fmla="*/ 0 h 373"/>
                <a:gd name="T8" fmla="*/ 0 w 532"/>
                <a:gd name="T9" fmla="*/ 0 h 373"/>
                <a:gd name="T10" fmla="*/ 0 w 532"/>
                <a:gd name="T11" fmla="*/ 0 h 373"/>
                <a:gd name="T12" fmla="*/ 0 w 532"/>
                <a:gd name="T13" fmla="*/ 0 h 373"/>
                <a:gd name="T14" fmla="*/ 0 w 532"/>
                <a:gd name="T15" fmla="*/ 0 h 373"/>
                <a:gd name="T16" fmla="*/ 0 w 532"/>
                <a:gd name="T17" fmla="*/ 0 h 373"/>
                <a:gd name="T18" fmla="*/ 0 w 532"/>
                <a:gd name="T19" fmla="*/ 0 h 373"/>
                <a:gd name="T20" fmla="*/ 0 w 532"/>
                <a:gd name="T21" fmla="*/ 0 h 373"/>
                <a:gd name="T22" fmla="*/ 0 w 532"/>
                <a:gd name="T23" fmla="*/ 0 h 373"/>
                <a:gd name="T24" fmla="*/ 0 w 532"/>
                <a:gd name="T25" fmla="*/ 0 h 373"/>
                <a:gd name="T26" fmla="*/ 0 w 532"/>
                <a:gd name="T27" fmla="*/ 0 h 373"/>
                <a:gd name="T28" fmla="*/ 0 w 532"/>
                <a:gd name="T29" fmla="*/ 0 h 3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373">
                  <a:moveTo>
                    <a:pt x="532" y="91"/>
                  </a:moveTo>
                  <a:lnTo>
                    <a:pt x="415" y="72"/>
                  </a:lnTo>
                  <a:lnTo>
                    <a:pt x="297" y="51"/>
                  </a:lnTo>
                  <a:lnTo>
                    <a:pt x="181" y="27"/>
                  </a:lnTo>
                  <a:lnTo>
                    <a:pt x="65" y="0"/>
                  </a:lnTo>
                  <a:lnTo>
                    <a:pt x="0" y="278"/>
                  </a:lnTo>
                  <a:lnTo>
                    <a:pt x="122" y="306"/>
                  </a:lnTo>
                  <a:lnTo>
                    <a:pt x="244" y="330"/>
                  </a:lnTo>
                  <a:lnTo>
                    <a:pt x="367" y="352"/>
                  </a:lnTo>
                  <a:lnTo>
                    <a:pt x="490" y="373"/>
                  </a:lnTo>
                  <a:lnTo>
                    <a:pt x="532" y="91"/>
                  </a:lnTo>
                  <a:close/>
                </a:path>
              </a:pathLst>
            </a:custGeom>
            <a:solidFill>
              <a:srgbClr val="00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34" name="Freeform 134"/>
            <p:cNvSpPr>
              <a:spLocks/>
            </p:cNvSpPr>
            <p:nvPr/>
          </p:nvSpPr>
          <p:spPr bwMode="auto">
            <a:xfrm>
              <a:off x="2432" y="4017"/>
              <a:ext cx="177" cy="124"/>
            </a:xfrm>
            <a:custGeom>
              <a:avLst/>
              <a:gdLst>
                <a:gd name="T0" fmla="*/ 0 w 532"/>
                <a:gd name="T1" fmla="*/ 0 h 373"/>
                <a:gd name="T2" fmla="*/ 0 w 532"/>
                <a:gd name="T3" fmla="*/ 0 h 373"/>
                <a:gd name="T4" fmla="*/ 0 w 532"/>
                <a:gd name="T5" fmla="*/ 0 h 373"/>
                <a:gd name="T6" fmla="*/ 0 w 532"/>
                <a:gd name="T7" fmla="*/ 0 h 373"/>
                <a:gd name="T8" fmla="*/ 0 w 532"/>
                <a:gd name="T9" fmla="*/ 0 h 373"/>
                <a:gd name="T10" fmla="*/ 0 w 532"/>
                <a:gd name="T11" fmla="*/ 0 h 373"/>
                <a:gd name="T12" fmla="*/ 0 w 532"/>
                <a:gd name="T13" fmla="*/ 0 h 373"/>
                <a:gd name="T14" fmla="*/ 0 w 532"/>
                <a:gd name="T15" fmla="*/ 0 h 373"/>
                <a:gd name="T16" fmla="*/ 0 w 532"/>
                <a:gd name="T17" fmla="*/ 0 h 373"/>
                <a:gd name="T18" fmla="*/ 0 w 532"/>
                <a:gd name="T19" fmla="*/ 0 h 373"/>
                <a:gd name="T20" fmla="*/ 0 w 532"/>
                <a:gd name="T21" fmla="*/ 0 h 373"/>
                <a:gd name="T22" fmla="*/ 0 w 532"/>
                <a:gd name="T23" fmla="*/ 0 h 373"/>
                <a:gd name="T24" fmla="*/ 0 w 532"/>
                <a:gd name="T25" fmla="*/ 0 h 373"/>
                <a:gd name="T26" fmla="*/ 0 w 532"/>
                <a:gd name="T27" fmla="*/ 0 h 373"/>
                <a:gd name="T28" fmla="*/ 0 w 532"/>
                <a:gd name="T29" fmla="*/ 0 h 3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373">
                  <a:moveTo>
                    <a:pt x="532" y="91"/>
                  </a:moveTo>
                  <a:lnTo>
                    <a:pt x="415" y="72"/>
                  </a:lnTo>
                  <a:lnTo>
                    <a:pt x="297" y="51"/>
                  </a:lnTo>
                  <a:lnTo>
                    <a:pt x="181" y="27"/>
                  </a:lnTo>
                  <a:lnTo>
                    <a:pt x="65" y="0"/>
                  </a:lnTo>
                  <a:lnTo>
                    <a:pt x="0" y="278"/>
                  </a:lnTo>
                  <a:lnTo>
                    <a:pt x="122" y="306"/>
                  </a:lnTo>
                  <a:lnTo>
                    <a:pt x="244" y="330"/>
                  </a:lnTo>
                  <a:lnTo>
                    <a:pt x="367" y="352"/>
                  </a:lnTo>
                  <a:lnTo>
                    <a:pt x="490" y="373"/>
                  </a:lnTo>
                  <a:lnTo>
                    <a:pt x="532" y="9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35" name="Rectangle 135"/>
            <p:cNvSpPr>
              <a:spLocks noChangeArrowheads="1"/>
            </p:cNvSpPr>
            <p:nvPr/>
          </p:nvSpPr>
          <p:spPr bwMode="auto">
            <a:xfrm rot="-4800000">
              <a:off x="2447" y="4152"/>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36" name="Rectangle 136"/>
            <p:cNvSpPr>
              <a:spLocks noChangeArrowheads="1"/>
            </p:cNvSpPr>
            <p:nvPr/>
          </p:nvSpPr>
          <p:spPr bwMode="auto">
            <a:xfrm rot="-4800000">
              <a:off x="2473" y="4087"/>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2</a:t>
              </a:r>
              <a:endParaRPr lang="en-US">
                <a:solidFill>
                  <a:srgbClr val="000000"/>
                </a:solidFill>
                <a:latin typeface="Arial" pitchFamily="34" charset="0"/>
                <a:cs typeface="Arial" pitchFamily="34" charset="0"/>
              </a:endParaRPr>
            </a:p>
          </p:txBody>
        </p:sp>
        <p:sp>
          <p:nvSpPr>
            <p:cNvPr id="165037" name="Freeform 137"/>
            <p:cNvSpPr>
              <a:spLocks/>
            </p:cNvSpPr>
            <p:nvPr/>
          </p:nvSpPr>
          <p:spPr bwMode="auto">
            <a:xfrm>
              <a:off x="2432" y="4017"/>
              <a:ext cx="177" cy="124"/>
            </a:xfrm>
            <a:custGeom>
              <a:avLst/>
              <a:gdLst>
                <a:gd name="T0" fmla="*/ 0 w 532"/>
                <a:gd name="T1" fmla="*/ 0 h 373"/>
                <a:gd name="T2" fmla="*/ 0 w 532"/>
                <a:gd name="T3" fmla="*/ 0 h 373"/>
                <a:gd name="T4" fmla="*/ 0 w 532"/>
                <a:gd name="T5" fmla="*/ 0 h 373"/>
                <a:gd name="T6" fmla="*/ 0 w 532"/>
                <a:gd name="T7" fmla="*/ 0 h 373"/>
                <a:gd name="T8" fmla="*/ 0 w 532"/>
                <a:gd name="T9" fmla="*/ 0 h 373"/>
                <a:gd name="T10" fmla="*/ 0 w 532"/>
                <a:gd name="T11" fmla="*/ 0 h 373"/>
                <a:gd name="T12" fmla="*/ 0 w 532"/>
                <a:gd name="T13" fmla="*/ 0 h 373"/>
                <a:gd name="T14" fmla="*/ 0 w 532"/>
                <a:gd name="T15" fmla="*/ 0 h 373"/>
                <a:gd name="T16" fmla="*/ 0 w 532"/>
                <a:gd name="T17" fmla="*/ 0 h 373"/>
                <a:gd name="T18" fmla="*/ 0 w 532"/>
                <a:gd name="T19" fmla="*/ 0 h 373"/>
                <a:gd name="T20" fmla="*/ 0 w 532"/>
                <a:gd name="T21" fmla="*/ 0 h 373"/>
                <a:gd name="T22" fmla="*/ 0 w 532"/>
                <a:gd name="T23" fmla="*/ 0 h 373"/>
                <a:gd name="T24" fmla="*/ 0 w 532"/>
                <a:gd name="T25" fmla="*/ 0 h 373"/>
                <a:gd name="T26" fmla="*/ 0 w 532"/>
                <a:gd name="T27" fmla="*/ 0 h 373"/>
                <a:gd name="T28" fmla="*/ 0 w 532"/>
                <a:gd name="T29" fmla="*/ 0 h 3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373">
                  <a:moveTo>
                    <a:pt x="532" y="91"/>
                  </a:moveTo>
                  <a:lnTo>
                    <a:pt x="415" y="72"/>
                  </a:lnTo>
                  <a:lnTo>
                    <a:pt x="297" y="51"/>
                  </a:lnTo>
                  <a:lnTo>
                    <a:pt x="181" y="27"/>
                  </a:lnTo>
                  <a:lnTo>
                    <a:pt x="65" y="0"/>
                  </a:lnTo>
                  <a:lnTo>
                    <a:pt x="0" y="278"/>
                  </a:lnTo>
                  <a:lnTo>
                    <a:pt x="122" y="306"/>
                  </a:lnTo>
                  <a:lnTo>
                    <a:pt x="244" y="330"/>
                  </a:lnTo>
                  <a:lnTo>
                    <a:pt x="367" y="352"/>
                  </a:lnTo>
                  <a:lnTo>
                    <a:pt x="490" y="373"/>
                  </a:lnTo>
                  <a:lnTo>
                    <a:pt x="532" y="9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38" name="Freeform 138"/>
            <p:cNvSpPr>
              <a:spLocks/>
            </p:cNvSpPr>
            <p:nvPr/>
          </p:nvSpPr>
          <p:spPr bwMode="auto">
            <a:xfrm>
              <a:off x="2208" y="3954"/>
              <a:ext cx="184" cy="139"/>
            </a:xfrm>
            <a:custGeom>
              <a:avLst/>
              <a:gdLst>
                <a:gd name="T0" fmla="*/ 0 w 551"/>
                <a:gd name="T1" fmla="*/ 0 h 417"/>
                <a:gd name="T2" fmla="*/ 0 w 551"/>
                <a:gd name="T3" fmla="*/ 0 h 417"/>
                <a:gd name="T4" fmla="*/ 0 w 551"/>
                <a:gd name="T5" fmla="*/ 0 h 417"/>
                <a:gd name="T6" fmla="*/ 0 w 551"/>
                <a:gd name="T7" fmla="*/ 0 h 417"/>
                <a:gd name="T8" fmla="*/ 0 w 551"/>
                <a:gd name="T9" fmla="*/ 0 h 417"/>
                <a:gd name="T10" fmla="*/ 0 w 551"/>
                <a:gd name="T11" fmla="*/ 0 h 417"/>
                <a:gd name="T12" fmla="*/ 0 w 551"/>
                <a:gd name="T13" fmla="*/ 0 h 417"/>
                <a:gd name="T14" fmla="*/ 0 w 551"/>
                <a:gd name="T15" fmla="*/ 0 h 417"/>
                <a:gd name="T16" fmla="*/ 0 w 551"/>
                <a:gd name="T17" fmla="*/ 0 h 417"/>
                <a:gd name="T18" fmla="*/ 0 w 551"/>
                <a:gd name="T19" fmla="*/ 0 h 417"/>
                <a:gd name="T20" fmla="*/ 0 w 551"/>
                <a:gd name="T21" fmla="*/ 0 h 417"/>
                <a:gd name="T22" fmla="*/ 0 w 551"/>
                <a:gd name="T23" fmla="*/ 0 h 417"/>
                <a:gd name="T24" fmla="*/ 0 w 551"/>
                <a:gd name="T25" fmla="*/ 0 h 417"/>
                <a:gd name="T26" fmla="*/ 0 w 551"/>
                <a:gd name="T27" fmla="*/ 0 h 417"/>
                <a:gd name="T28" fmla="*/ 0 w 551"/>
                <a:gd name="T29" fmla="*/ 0 h 4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1" h="417">
                  <a:moveTo>
                    <a:pt x="551" y="143"/>
                  </a:moveTo>
                  <a:lnTo>
                    <a:pt x="437" y="110"/>
                  </a:lnTo>
                  <a:lnTo>
                    <a:pt x="323" y="76"/>
                  </a:lnTo>
                  <a:lnTo>
                    <a:pt x="210" y="39"/>
                  </a:lnTo>
                  <a:lnTo>
                    <a:pt x="98" y="0"/>
                  </a:lnTo>
                  <a:lnTo>
                    <a:pt x="0" y="267"/>
                  </a:lnTo>
                  <a:lnTo>
                    <a:pt x="119" y="308"/>
                  </a:lnTo>
                  <a:lnTo>
                    <a:pt x="237" y="347"/>
                  </a:lnTo>
                  <a:lnTo>
                    <a:pt x="357" y="384"/>
                  </a:lnTo>
                  <a:lnTo>
                    <a:pt x="478" y="417"/>
                  </a:lnTo>
                  <a:lnTo>
                    <a:pt x="551" y="143"/>
                  </a:lnTo>
                  <a:close/>
                </a:path>
              </a:pathLst>
            </a:custGeom>
            <a:solidFill>
              <a:srgbClr val="001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39" name="Freeform 139"/>
            <p:cNvSpPr>
              <a:spLocks/>
            </p:cNvSpPr>
            <p:nvPr/>
          </p:nvSpPr>
          <p:spPr bwMode="auto">
            <a:xfrm>
              <a:off x="2208" y="3954"/>
              <a:ext cx="184" cy="139"/>
            </a:xfrm>
            <a:custGeom>
              <a:avLst/>
              <a:gdLst>
                <a:gd name="T0" fmla="*/ 0 w 551"/>
                <a:gd name="T1" fmla="*/ 0 h 417"/>
                <a:gd name="T2" fmla="*/ 0 w 551"/>
                <a:gd name="T3" fmla="*/ 0 h 417"/>
                <a:gd name="T4" fmla="*/ 0 w 551"/>
                <a:gd name="T5" fmla="*/ 0 h 417"/>
                <a:gd name="T6" fmla="*/ 0 w 551"/>
                <a:gd name="T7" fmla="*/ 0 h 417"/>
                <a:gd name="T8" fmla="*/ 0 w 551"/>
                <a:gd name="T9" fmla="*/ 0 h 417"/>
                <a:gd name="T10" fmla="*/ 0 w 551"/>
                <a:gd name="T11" fmla="*/ 0 h 417"/>
                <a:gd name="T12" fmla="*/ 0 w 551"/>
                <a:gd name="T13" fmla="*/ 0 h 417"/>
                <a:gd name="T14" fmla="*/ 0 w 551"/>
                <a:gd name="T15" fmla="*/ 0 h 417"/>
                <a:gd name="T16" fmla="*/ 0 w 551"/>
                <a:gd name="T17" fmla="*/ 0 h 417"/>
                <a:gd name="T18" fmla="*/ 0 w 551"/>
                <a:gd name="T19" fmla="*/ 0 h 417"/>
                <a:gd name="T20" fmla="*/ 0 w 551"/>
                <a:gd name="T21" fmla="*/ 0 h 417"/>
                <a:gd name="T22" fmla="*/ 0 w 551"/>
                <a:gd name="T23" fmla="*/ 0 h 417"/>
                <a:gd name="T24" fmla="*/ 0 w 551"/>
                <a:gd name="T25" fmla="*/ 0 h 417"/>
                <a:gd name="T26" fmla="*/ 0 w 551"/>
                <a:gd name="T27" fmla="*/ 0 h 417"/>
                <a:gd name="T28" fmla="*/ 0 w 551"/>
                <a:gd name="T29" fmla="*/ 0 h 4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1" h="417">
                  <a:moveTo>
                    <a:pt x="551" y="143"/>
                  </a:moveTo>
                  <a:lnTo>
                    <a:pt x="437" y="110"/>
                  </a:lnTo>
                  <a:lnTo>
                    <a:pt x="323" y="76"/>
                  </a:lnTo>
                  <a:lnTo>
                    <a:pt x="210" y="39"/>
                  </a:lnTo>
                  <a:lnTo>
                    <a:pt x="98" y="0"/>
                  </a:lnTo>
                  <a:lnTo>
                    <a:pt x="0" y="267"/>
                  </a:lnTo>
                  <a:lnTo>
                    <a:pt x="119" y="308"/>
                  </a:lnTo>
                  <a:lnTo>
                    <a:pt x="237" y="347"/>
                  </a:lnTo>
                  <a:lnTo>
                    <a:pt x="357" y="384"/>
                  </a:lnTo>
                  <a:lnTo>
                    <a:pt x="478" y="417"/>
                  </a:lnTo>
                  <a:lnTo>
                    <a:pt x="551" y="14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40" name="Rectangle 140"/>
            <p:cNvSpPr>
              <a:spLocks noChangeArrowheads="1"/>
            </p:cNvSpPr>
            <p:nvPr/>
          </p:nvSpPr>
          <p:spPr bwMode="auto">
            <a:xfrm rot="-4380000">
              <a:off x="2211" y="4094"/>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41" name="Rectangle 141"/>
            <p:cNvSpPr>
              <a:spLocks noChangeArrowheads="1"/>
            </p:cNvSpPr>
            <p:nvPr/>
          </p:nvSpPr>
          <p:spPr bwMode="auto">
            <a:xfrm rot="-4380000">
              <a:off x="2245" y="403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3</a:t>
              </a:r>
              <a:endParaRPr lang="en-US">
                <a:solidFill>
                  <a:srgbClr val="000000"/>
                </a:solidFill>
                <a:latin typeface="Arial" pitchFamily="34" charset="0"/>
                <a:cs typeface="Arial" pitchFamily="34" charset="0"/>
              </a:endParaRPr>
            </a:p>
          </p:txBody>
        </p:sp>
        <p:sp>
          <p:nvSpPr>
            <p:cNvPr id="165042" name="Freeform 142"/>
            <p:cNvSpPr>
              <a:spLocks/>
            </p:cNvSpPr>
            <p:nvPr/>
          </p:nvSpPr>
          <p:spPr bwMode="auto">
            <a:xfrm>
              <a:off x="2208" y="3954"/>
              <a:ext cx="184" cy="139"/>
            </a:xfrm>
            <a:custGeom>
              <a:avLst/>
              <a:gdLst>
                <a:gd name="T0" fmla="*/ 0 w 551"/>
                <a:gd name="T1" fmla="*/ 0 h 417"/>
                <a:gd name="T2" fmla="*/ 0 w 551"/>
                <a:gd name="T3" fmla="*/ 0 h 417"/>
                <a:gd name="T4" fmla="*/ 0 w 551"/>
                <a:gd name="T5" fmla="*/ 0 h 417"/>
                <a:gd name="T6" fmla="*/ 0 w 551"/>
                <a:gd name="T7" fmla="*/ 0 h 417"/>
                <a:gd name="T8" fmla="*/ 0 w 551"/>
                <a:gd name="T9" fmla="*/ 0 h 417"/>
                <a:gd name="T10" fmla="*/ 0 w 551"/>
                <a:gd name="T11" fmla="*/ 0 h 417"/>
                <a:gd name="T12" fmla="*/ 0 w 551"/>
                <a:gd name="T13" fmla="*/ 0 h 417"/>
                <a:gd name="T14" fmla="*/ 0 w 551"/>
                <a:gd name="T15" fmla="*/ 0 h 417"/>
                <a:gd name="T16" fmla="*/ 0 w 551"/>
                <a:gd name="T17" fmla="*/ 0 h 417"/>
                <a:gd name="T18" fmla="*/ 0 w 551"/>
                <a:gd name="T19" fmla="*/ 0 h 417"/>
                <a:gd name="T20" fmla="*/ 0 w 551"/>
                <a:gd name="T21" fmla="*/ 0 h 417"/>
                <a:gd name="T22" fmla="*/ 0 w 551"/>
                <a:gd name="T23" fmla="*/ 0 h 417"/>
                <a:gd name="T24" fmla="*/ 0 w 551"/>
                <a:gd name="T25" fmla="*/ 0 h 417"/>
                <a:gd name="T26" fmla="*/ 0 w 551"/>
                <a:gd name="T27" fmla="*/ 0 h 417"/>
                <a:gd name="T28" fmla="*/ 0 w 551"/>
                <a:gd name="T29" fmla="*/ 0 h 4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1" h="417">
                  <a:moveTo>
                    <a:pt x="551" y="143"/>
                  </a:moveTo>
                  <a:lnTo>
                    <a:pt x="437" y="110"/>
                  </a:lnTo>
                  <a:lnTo>
                    <a:pt x="323" y="76"/>
                  </a:lnTo>
                  <a:lnTo>
                    <a:pt x="210" y="39"/>
                  </a:lnTo>
                  <a:lnTo>
                    <a:pt x="98" y="0"/>
                  </a:lnTo>
                  <a:lnTo>
                    <a:pt x="0" y="267"/>
                  </a:lnTo>
                  <a:lnTo>
                    <a:pt x="119" y="308"/>
                  </a:lnTo>
                  <a:lnTo>
                    <a:pt x="237" y="347"/>
                  </a:lnTo>
                  <a:lnTo>
                    <a:pt x="357" y="384"/>
                  </a:lnTo>
                  <a:lnTo>
                    <a:pt x="478" y="417"/>
                  </a:lnTo>
                  <a:lnTo>
                    <a:pt x="551" y="14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43" name="Freeform 143"/>
            <p:cNvSpPr>
              <a:spLocks/>
            </p:cNvSpPr>
            <p:nvPr/>
          </p:nvSpPr>
          <p:spPr bwMode="auto">
            <a:xfrm>
              <a:off x="1995" y="3866"/>
              <a:ext cx="187" cy="153"/>
            </a:xfrm>
            <a:custGeom>
              <a:avLst/>
              <a:gdLst>
                <a:gd name="T0" fmla="*/ 0 w 560"/>
                <a:gd name="T1" fmla="*/ 0 h 459"/>
                <a:gd name="T2" fmla="*/ 0 w 560"/>
                <a:gd name="T3" fmla="*/ 0 h 459"/>
                <a:gd name="T4" fmla="*/ 0 w 560"/>
                <a:gd name="T5" fmla="*/ 0 h 459"/>
                <a:gd name="T6" fmla="*/ 0 w 560"/>
                <a:gd name="T7" fmla="*/ 0 h 459"/>
                <a:gd name="T8" fmla="*/ 0 w 560"/>
                <a:gd name="T9" fmla="*/ 0 h 459"/>
                <a:gd name="T10" fmla="*/ 0 w 560"/>
                <a:gd name="T11" fmla="*/ 0 h 459"/>
                <a:gd name="T12" fmla="*/ 0 w 560"/>
                <a:gd name="T13" fmla="*/ 0 h 459"/>
                <a:gd name="T14" fmla="*/ 0 w 560"/>
                <a:gd name="T15" fmla="*/ 0 h 459"/>
                <a:gd name="T16" fmla="*/ 0 w 560"/>
                <a:gd name="T17" fmla="*/ 0 h 459"/>
                <a:gd name="T18" fmla="*/ 0 w 560"/>
                <a:gd name="T19" fmla="*/ 0 h 459"/>
                <a:gd name="T20" fmla="*/ 0 w 560"/>
                <a:gd name="T21" fmla="*/ 0 h 459"/>
                <a:gd name="T22" fmla="*/ 0 w 560"/>
                <a:gd name="T23" fmla="*/ 0 h 459"/>
                <a:gd name="T24" fmla="*/ 0 w 560"/>
                <a:gd name="T25" fmla="*/ 0 h 459"/>
                <a:gd name="T26" fmla="*/ 0 w 560"/>
                <a:gd name="T27" fmla="*/ 0 h 459"/>
                <a:gd name="T28" fmla="*/ 0 w 560"/>
                <a:gd name="T29" fmla="*/ 0 h 4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0" h="459">
                  <a:moveTo>
                    <a:pt x="560" y="194"/>
                  </a:moveTo>
                  <a:lnTo>
                    <a:pt x="450" y="150"/>
                  </a:lnTo>
                  <a:lnTo>
                    <a:pt x="342" y="102"/>
                  </a:lnTo>
                  <a:lnTo>
                    <a:pt x="234" y="51"/>
                  </a:lnTo>
                  <a:lnTo>
                    <a:pt x="127" y="0"/>
                  </a:lnTo>
                  <a:lnTo>
                    <a:pt x="0" y="254"/>
                  </a:lnTo>
                  <a:lnTo>
                    <a:pt x="113" y="308"/>
                  </a:lnTo>
                  <a:lnTo>
                    <a:pt x="226" y="361"/>
                  </a:lnTo>
                  <a:lnTo>
                    <a:pt x="340" y="411"/>
                  </a:lnTo>
                  <a:lnTo>
                    <a:pt x="455" y="459"/>
                  </a:lnTo>
                  <a:lnTo>
                    <a:pt x="560" y="194"/>
                  </a:lnTo>
                  <a:close/>
                </a:path>
              </a:pathLst>
            </a:custGeom>
            <a:solidFill>
              <a:srgbClr val="00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44" name="Freeform 144"/>
            <p:cNvSpPr>
              <a:spLocks/>
            </p:cNvSpPr>
            <p:nvPr/>
          </p:nvSpPr>
          <p:spPr bwMode="auto">
            <a:xfrm>
              <a:off x="1995" y="3866"/>
              <a:ext cx="187" cy="153"/>
            </a:xfrm>
            <a:custGeom>
              <a:avLst/>
              <a:gdLst>
                <a:gd name="T0" fmla="*/ 0 w 560"/>
                <a:gd name="T1" fmla="*/ 0 h 459"/>
                <a:gd name="T2" fmla="*/ 0 w 560"/>
                <a:gd name="T3" fmla="*/ 0 h 459"/>
                <a:gd name="T4" fmla="*/ 0 w 560"/>
                <a:gd name="T5" fmla="*/ 0 h 459"/>
                <a:gd name="T6" fmla="*/ 0 w 560"/>
                <a:gd name="T7" fmla="*/ 0 h 459"/>
                <a:gd name="T8" fmla="*/ 0 w 560"/>
                <a:gd name="T9" fmla="*/ 0 h 459"/>
                <a:gd name="T10" fmla="*/ 0 w 560"/>
                <a:gd name="T11" fmla="*/ 0 h 459"/>
                <a:gd name="T12" fmla="*/ 0 w 560"/>
                <a:gd name="T13" fmla="*/ 0 h 459"/>
                <a:gd name="T14" fmla="*/ 0 w 560"/>
                <a:gd name="T15" fmla="*/ 0 h 459"/>
                <a:gd name="T16" fmla="*/ 0 w 560"/>
                <a:gd name="T17" fmla="*/ 0 h 459"/>
                <a:gd name="T18" fmla="*/ 0 w 560"/>
                <a:gd name="T19" fmla="*/ 0 h 459"/>
                <a:gd name="T20" fmla="*/ 0 w 560"/>
                <a:gd name="T21" fmla="*/ 0 h 459"/>
                <a:gd name="T22" fmla="*/ 0 w 560"/>
                <a:gd name="T23" fmla="*/ 0 h 459"/>
                <a:gd name="T24" fmla="*/ 0 w 560"/>
                <a:gd name="T25" fmla="*/ 0 h 459"/>
                <a:gd name="T26" fmla="*/ 0 w 560"/>
                <a:gd name="T27" fmla="*/ 0 h 459"/>
                <a:gd name="T28" fmla="*/ 0 w 560"/>
                <a:gd name="T29" fmla="*/ 0 h 4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0" h="459">
                  <a:moveTo>
                    <a:pt x="560" y="194"/>
                  </a:moveTo>
                  <a:lnTo>
                    <a:pt x="450" y="150"/>
                  </a:lnTo>
                  <a:lnTo>
                    <a:pt x="342" y="102"/>
                  </a:lnTo>
                  <a:lnTo>
                    <a:pt x="234" y="51"/>
                  </a:lnTo>
                  <a:lnTo>
                    <a:pt x="127" y="0"/>
                  </a:lnTo>
                  <a:lnTo>
                    <a:pt x="0" y="254"/>
                  </a:lnTo>
                  <a:lnTo>
                    <a:pt x="113" y="308"/>
                  </a:lnTo>
                  <a:lnTo>
                    <a:pt x="226" y="361"/>
                  </a:lnTo>
                  <a:lnTo>
                    <a:pt x="340" y="411"/>
                  </a:lnTo>
                  <a:lnTo>
                    <a:pt x="455" y="459"/>
                  </a:lnTo>
                  <a:lnTo>
                    <a:pt x="56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45" name="Rectangle 145"/>
            <p:cNvSpPr>
              <a:spLocks noChangeArrowheads="1"/>
            </p:cNvSpPr>
            <p:nvPr/>
          </p:nvSpPr>
          <p:spPr bwMode="auto">
            <a:xfrm rot="-3960000">
              <a:off x="1985" y="4007"/>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46" name="Rectangle 146"/>
            <p:cNvSpPr>
              <a:spLocks noChangeArrowheads="1"/>
            </p:cNvSpPr>
            <p:nvPr/>
          </p:nvSpPr>
          <p:spPr bwMode="auto">
            <a:xfrm rot="-3960000">
              <a:off x="2025" y="3948"/>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4</a:t>
              </a:r>
              <a:endParaRPr lang="en-US">
                <a:solidFill>
                  <a:srgbClr val="000000"/>
                </a:solidFill>
                <a:latin typeface="Arial" pitchFamily="34" charset="0"/>
                <a:cs typeface="Arial" pitchFamily="34" charset="0"/>
              </a:endParaRPr>
            </a:p>
          </p:txBody>
        </p:sp>
        <p:sp>
          <p:nvSpPr>
            <p:cNvPr id="165047" name="Freeform 147"/>
            <p:cNvSpPr>
              <a:spLocks/>
            </p:cNvSpPr>
            <p:nvPr/>
          </p:nvSpPr>
          <p:spPr bwMode="auto">
            <a:xfrm>
              <a:off x="1995" y="3866"/>
              <a:ext cx="187" cy="153"/>
            </a:xfrm>
            <a:custGeom>
              <a:avLst/>
              <a:gdLst>
                <a:gd name="T0" fmla="*/ 0 w 560"/>
                <a:gd name="T1" fmla="*/ 0 h 459"/>
                <a:gd name="T2" fmla="*/ 0 w 560"/>
                <a:gd name="T3" fmla="*/ 0 h 459"/>
                <a:gd name="T4" fmla="*/ 0 w 560"/>
                <a:gd name="T5" fmla="*/ 0 h 459"/>
                <a:gd name="T6" fmla="*/ 0 w 560"/>
                <a:gd name="T7" fmla="*/ 0 h 459"/>
                <a:gd name="T8" fmla="*/ 0 w 560"/>
                <a:gd name="T9" fmla="*/ 0 h 459"/>
                <a:gd name="T10" fmla="*/ 0 w 560"/>
                <a:gd name="T11" fmla="*/ 0 h 459"/>
                <a:gd name="T12" fmla="*/ 0 w 560"/>
                <a:gd name="T13" fmla="*/ 0 h 459"/>
                <a:gd name="T14" fmla="*/ 0 w 560"/>
                <a:gd name="T15" fmla="*/ 0 h 459"/>
                <a:gd name="T16" fmla="*/ 0 w 560"/>
                <a:gd name="T17" fmla="*/ 0 h 459"/>
                <a:gd name="T18" fmla="*/ 0 w 560"/>
                <a:gd name="T19" fmla="*/ 0 h 459"/>
                <a:gd name="T20" fmla="*/ 0 w 560"/>
                <a:gd name="T21" fmla="*/ 0 h 459"/>
                <a:gd name="T22" fmla="*/ 0 w 560"/>
                <a:gd name="T23" fmla="*/ 0 h 459"/>
                <a:gd name="T24" fmla="*/ 0 w 560"/>
                <a:gd name="T25" fmla="*/ 0 h 459"/>
                <a:gd name="T26" fmla="*/ 0 w 560"/>
                <a:gd name="T27" fmla="*/ 0 h 459"/>
                <a:gd name="T28" fmla="*/ 0 w 560"/>
                <a:gd name="T29" fmla="*/ 0 h 4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0" h="459">
                  <a:moveTo>
                    <a:pt x="560" y="194"/>
                  </a:moveTo>
                  <a:lnTo>
                    <a:pt x="450" y="150"/>
                  </a:lnTo>
                  <a:lnTo>
                    <a:pt x="342" y="102"/>
                  </a:lnTo>
                  <a:lnTo>
                    <a:pt x="234" y="51"/>
                  </a:lnTo>
                  <a:lnTo>
                    <a:pt x="127" y="0"/>
                  </a:lnTo>
                  <a:lnTo>
                    <a:pt x="0" y="254"/>
                  </a:lnTo>
                  <a:lnTo>
                    <a:pt x="113" y="308"/>
                  </a:lnTo>
                  <a:lnTo>
                    <a:pt x="226" y="361"/>
                  </a:lnTo>
                  <a:lnTo>
                    <a:pt x="340" y="411"/>
                  </a:lnTo>
                  <a:lnTo>
                    <a:pt x="455" y="459"/>
                  </a:lnTo>
                  <a:lnTo>
                    <a:pt x="56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48" name="Freeform 148"/>
            <p:cNvSpPr>
              <a:spLocks/>
            </p:cNvSpPr>
            <p:nvPr/>
          </p:nvSpPr>
          <p:spPr bwMode="auto">
            <a:xfrm>
              <a:off x="1793" y="3755"/>
              <a:ext cx="188" cy="165"/>
            </a:xfrm>
            <a:custGeom>
              <a:avLst/>
              <a:gdLst>
                <a:gd name="T0" fmla="*/ 0 w 564"/>
                <a:gd name="T1" fmla="*/ 0 h 494"/>
                <a:gd name="T2" fmla="*/ 0 w 564"/>
                <a:gd name="T3" fmla="*/ 0 h 494"/>
                <a:gd name="T4" fmla="*/ 0 w 564"/>
                <a:gd name="T5" fmla="*/ 0 h 494"/>
                <a:gd name="T6" fmla="*/ 0 w 564"/>
                <a:gd name="T7" fmla="*/ 0 h 494"/>
                <a:gd name="T8" fmla="*/ 0 w 564"/>
                <a:gd name="T9" fmla="*/ 0 h 494"/>
                <a:gd name="T10" fmla="*/ 0 w 564"/>
                <a:gd name="T11" fmla="*/ 0 h 494"/>
                <a:gd name="T12" fmla="*/ 0 w 564"/>
                <a:gd name="T13" fmla="*/ 0 h 494"/>
                <a:gd name="T14" fmla="*/ 0 w 564"/>
                <a:gd name="T15" fmla="*/ 0 h 494"/>
                <a:gd name="T16" fmla="*/ 0 w 564"/>
                <a:gd name="T17" fmla="*/ 0 h 494"/>
                <a:gd name="T18" fmla="*/ 0 w 564"/>
                <a:gd name="T19" fmla="*/ 0 h 494"/>
                <a:gd name="T20" fmla="*/ 0 w 564"/>
                <a:gd name="T21" fmla="*/ 0 h 494"/>
                <a:gd name="T22" fmla="*/ 0 w 564"/>
                <a:gd name="T23" fmla="*/ 0 h 494"/>
                <a:gd name="T24" fmla="*/ 0 w 564"/>
                <a:gd name="T25" fmla="*/ 0 h 494"/>
                <a:gd name="T26" fmla="*/ 0 w 564"/>
                <a:gd name="T27" fmla="*/ 0 h 494"/>
                <a:gd name="T28" fmla="*/ 0 w 564"/>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4" h="494">
                  <a:moveTo>
                    <a:pt x="564" y="244"/>
                  </a:moveTo>
                  <a:lnTo>
                    <a:pt x="460" y="186"/>
                  </a:lnTo>
                  <a:lnTo>
                    <a:pt x="357" y="126"/>
                  </a:lnTo>
                  <a:lnTo>
                    <a:pt x="255" y="64"/>
                  </a:lnTo>
                  <a:lnTo>
                    <a:pt x="154" y="0"/>
                  </a:lnTo>
                  <a:lnTo>
                    <a:pt x="0" y="238"/>
                  </a:lnTo>
                  <a:lnTo>
                    <a:pt x="105" y="305"/>
                  </a:lnTo>
                  <a:lnTo>
                    <a:pt x="211" y="371"/>
                  </a:lnTo>
                  <a:lnTo>
                    <a:pt x="320" y="434"/>
                  </a:lnTo>
                  <a:lnTo>
                    <a:pt x="428" y="494"/>
                  </a:lnTo>
                  <a:lnTo>
                    <a:pt x="564" y="244"/>
                  </a:lnTo>
                  <a:close/>
                </a:path>
              </a:pathLst>
            </a:custGeom>
            <a:solidFill>
              <a:srgbClr val="002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49" name="Freeform 149"/>
            <p:cNvSpPr>
              <a:spLocks/>
            </p:cNvSpPr>
            <p:nvPr/>
          </p:nvSpPr>
          <p:spPr bwMode="auto">
            <a:xfrm>
              <a:off x="1793" y="3755"/>
              <a:ext cx="188" cy="165"/>
            </a:xfrm>
            <a:custGeom>
              <a:avLst/>
              <a:gdLst>
                <a:gd name="T0" fmla="*/ 0 w 564"/>
                <a:gd name="T1" fmla="*/ 0 h 494"/>
                <a:gd name="T2" fmla="*/ 0 w 564"/>
                <a:gd name="T3" fmla="*/ 0 h 494"/>
                <a:gd name="T4" fmla="*/ 0 w 564"/>
                <a:gd name="T5" fmla="*/ 0 h 494"/>
                <a:gd name="T6" fmla="*/ 0 w 564"/>
                <a:gd name="T7" fmla="*/ 0 h 494"/>
                <a:gd name="T8" fmla="*/ 0 w 564"/>
                <a:gd name="T9" fmla="*/ 0 h 494"/>
                <a:gd name="T10" fmla="*/ 0 w 564"/>
                <a:gd name="T11" fmla="*/ 0 h 494"/>
                <a:gd name="T12" fmla="*/ 0 w 564"/>
                <a:gd name="T13" fmla="*/ 0 h 494"/>
                <a:gd name="T14" fmla="*/ 0 w 564"/>
                <a:gd name="T15" fmla="*/ 0 h 494"/>
                <a:gd name="T16" fmla="*/ 0 w 564"/>
                <a:gd name="T17" fmla="*/ 0 h 494"/>
                <a:gd name="T18" fmla="*/ 0 w 564"/>
                <a:gd name="T19" fmla="*/ 0 h 494"/>
                <a:gd name="T20" fmla="*/ 0 w 564"/>
                <a:gd name="T21" fmla="*/ 0 h 494"/>
                <a:gd name="T22" fmla="*/ 0 w 564"/>
                <a:gd name="T23" fmla="*/ 0 h 494"/>
                <a:gd name="T24" fmla="*/ 0 w 564"/>
                <a:gd name="T25" fmla="*/ 0 h 494"/>
                <a:gd name="T26" fmla="*/ 0 w 564"/>
                <a:gd name="T27" fmla="*/ 0 h 494"/>
                <a:gd name="T28" fmla="*/ 0 w 564"/>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4" h="494">
                  <a:moveTo>
                    <a:pt x="564" y="244"/>
                  </a:moveTo>
                  <a:lnTo>
                    <a:pt x="460" y="186"/>
                  </a:lnTo>
                  <a:lnTo>
                    <a:pt x="357" y="126"/>
                  </a:lnTo>
                  <a:lnTo>
                    <a:pt x="255" y="64"/>
                  </a:lnTo>
                  <a:lnTo>
                    <a:pt x="154" y="0"/>
                  </a:lnTo>
                  <a:lnTo>
                    <a:pt x="0" y="238"/>
                  </a:lnTo>
                  <a:lnTo>
                    <a:pt x="105" y="305"/>
                  </a:lnTo>
                  <a:lnTo>
                    <a:pt x="211" y="371"/>
                  </a:lnTo>
                  <a:lnTo>
                    <a:pt x="320" y="434"/>
                  </a:lnTo>
                  <a:lnTo>
                    <a:pt x="428" y="494"/>
                  </a:lnTo>
                  <a:lnTo>
                    <a:pt x="564" y="24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50" name="Rectangle 150"/>
            <p:cNvSpPr>
              <a:spLocks noChangeArrowheads="1"/>
            </p:cNvSpPr>
            <p:nvPr/>
          </p:nvSpPr>
          <p:spPr bwMode="auto">
            <a:xfrm rot="-3600000">
              <a:off x="1768" y="3897"/>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51" name="Rectangle 151"/>
            <p:cNvSpPr>
              <a:spLocks noChangeArrowheads="1"/>
            </p:cNvSpPr>
            <p:nvPr/>
          </p:nvSpPr>
          <p:spPr bwMode="auto">
            <a:xfrm rot="-3600000">
              <a:off x="1815" y="384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5</a:t>
              </a:r>
              <a:endParaRPr lang="en-US">
                <a:solidFill>
                  <a:srgbClr val="000000"/>
                </a:solidFill>
                <a:latin typeface="Arial" pitchFamily="34" charset="0"/>
                <a:cs typeface="Arial" pitchFamily="34" charset="0"/>
              </a:endParaRPr>
            </a:p>
          </p:txBody>
        </p:sp>
        <p:sp>
          <p:nvSpPr>
            <p:cNvPr id="165052" name="Freeform 152"/>
            <p:cNvSpPr>
              <a:spLocks/>
            </p:cNvSpPr>
            <p:nvPr/>
          </p:nvSpPr>
          <p:spPr bwMode="auto">
            <a:xfrm>
              <a:off x="1793" y="3755"/>
              <a:ext cx="188" cy="165"/>
            </a:xfrm>
            <a:custGeom>
              <a:avLst/>
              <a:gdLst>
                <a:gd name="T0" fmla="*/ 0 w 564"/>
                <a:gd name="T1" fmla="*/ 0 h 494"/>
                <a:gd name="T2" fmla="*/ 0 w 564"/>
                <a:gd name="T3" fmla="*/ 0 h 494"/>
                <a:gd name="T4" fmla="*/ 0 w 564"/>
                <a:gd name="T5" fmla="*/ 0 h 494"/>
                <a:gd name="T6" fmla="*/ 0 w 564"/>
                <a:gd name="T7" fmla="*/ 0 h 494"/>
                <a:gd name="T8" fmla="*/ 0 w 564"/>
                <a:gd name="T9" fmla="*/ 0 h 494"/>
                <a:gd name="T10" fmla="*/ 0 w 564"/>
                <a:gd name="T11" fmla="*/ 0 h 494"/>
                <a:gd name="T12" fmla="*/ 0 w 564"/>
                <a:gd name="T13" fmla="*/ 0 h 494"/>
                <a:gd name="T14" fmla="*/ 0 w 564"/>
                <a:gd name="T15" fmla="*/ 0 h 494"/>
                <a:gd name="T16" fmla="*/ 0 w 564"/>
                <a:gd name="T17" fmla="*/ 0 h 494"/>
                <a:gd name="T18" fmla="*/ 0 w 564"/>
                <a:gd name="T19" fmla="*/ 0 h 494"/>
                <a:gd name="T20" fmla="*/ 0 w 564"/>
                <a:gd name="T21" fmla="*/ 0 h 494"/>
                <a:gd name="T22" fmla="*/ 0 w 564"/>
                <a:gd name="T23" fmla="*/ 0 h 494"/>
                <a:gd name="T24" fmla="*/ 0 w 564"/>
                <a:gd name="T25" fmla="*/ 0 h 494"/>
                <a:gd name="T26" fmla="*/ 0 w 564"/>
                <a:gd name="T27" fmla="*/ 0 h 494"/>
                <a:gd name="T28" fmla="*/ 0 w 564"/>
                <a:gd name="T29" fmla="*/ 0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4" h="494">
                  <a:moveTo>
                    <a:pt x="564" y="244"/>
                  </a:moveTo>
                  <a:lnTo>
                    <a:pt x="460" y="186"/>
                  </a:lnTo>
                  <a:lnTo>
                    <a:pt x="357" y="126"/>
                  </a:lnTo>
                  <a:lnTo>
                    <a:pt x="255" y="64"/>
                  </a:lnTo>
                  <a:lnTo>
                    <a:pt x="154" y="0"/>
                  </a:lnTo>
                  <a:lnTo>
                    <a:pt x="0" y="238"/>
                  </a:lnTo>
                  <a:lnTo>
                    <a:pt x="105" y="305"/>
                  </a:lnTo>
                  <a:lnTo>
                    <a:pt x="211" y="371"/>
                  </a:lnTo>
                  <a:lnTo>
                    <a:pt x="320" y="434"/>
                  </a:lnTo>
                  <a:lnTo>
                    <a:pt x="428" y="494"/>
                  </a:lnTo>
                  <a:lnTo>
                    <a:pt x="564" y="24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53" name="Freeform 153"/>
            <p:cNvSpPr>
              <a:spLocks/>
            </p:cNvSpPr>
            <p:nvPr/>
          </p:nvSpPr>
          <p:spPr bwMode="auto">
            <a:xfrm>
              <a:off x="1606" y="3623"/>
              <a:ext cx="187" cy="174"/>
            </a:xfrm>
            <a:custGeom>
              <a:avLst/>
              <a:gdLst>
                <a:gd name="T0" fmla="*/ 0 w 559"/>
                <a:gd name="T1" fmla="*/ 0 h 523"/>
                <a:gd name="T2" fmla="*/ 0 w 559"/>
                <a:gd name="T3" fmla="*/ 0 h 523"/>
                <a:gd name="T4" fmla="*/ 0 w 559"/>
                <a:gd name="T5" fmla="*/ 0 h 523"/>
                <a:gd name="T6" fmla="*/ 0 w 559"/>
                <a:gd name="T7" fmla="*/ 0 h 523"/>
                <a:gd name="T8" fmla="*/ 0 w 559"/>
                <a:gd name="T9" fmla="*/ 0 h 523"/>
                <a:gd name="T10" fmla="*/ 0 w 559"/>
                <a:gd name="T11" fmla="*/ 0 h 523"/>
                <a:gd name="T12" fmla="*/ 0 w 559"/>
                <a:gd name="T13" fmla="*/ 0 h 523"/>
                <a:gd name="T14" fmla="*/ 0 w 559"/>
                <a:gd name="T15" fmla="*/ 0 h 523"/>
                <a:gd name="T16" fmla="*/ 0 w 559"/>
                <a:gd name="T17" fmla="*/ 0 h 523"/>
                <a:gd name="T18" fmla="*/ 0 w 559"/>
                <a:gd name="T19" fmla="*/ 0 h 523"/>
                <a:gd name="T20" fmla="*/ 0 w 559"/>
                <a:gd name="T21" fmla="*/ 0 h 523"/>
                <a:gd name="T22" fmla="*/ 0 w 559"/>
                <a:gd name="T23" fmla="*/ 0 h 523"/>
                <a:gd name="T24" fmla="*/ 0 w 559"/>
                <a:gd name="T25" fmla="*/ 0 h 523"/>
                <a:gd name="T26" fmla="*/ 0 w 559"/>
                <a:gd name="T27" fmla="*/ 0 h 523"/>
                <a:gd name="T28" fmla="*/ 0 w 559"/>
                <a:gd name="T29" fmla="*/ 0 h 5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9" h="523">
                  <a:moveTo>
                    <a:pt x="559" y="290"/>
                  </a:moveTo>
                  <a:lnTo>
                    <a:pt x="463" y="221"/>
                  </a:lnTo>
                  <a:lnTo>
                    <a:pt x="367" y="149"/>
                  </a:lnTo>
                  <a:lnTo>
                    <a:pt x="274" y="76"/>
                  </a:lnTo>
                  <a:lnTo>
                    <a:pt x="181" y="0"/>
                  </a:lnTo>
                  <a:lnTo>
                    <a:pt x="0" y="219"/>
                  </a:lnTo>
                  <a:lnTo>
                    <a:pt x="96" y="299"/>
                  </a:lnTo>
                  <a:lnTo>
                    <a:pt x="195" y="376"/>
                  </a:lnTo>
                  <a:lnTo>
                    <a:pt x="294" y="451"/>
                  </a:lnTo>
                  <a:lnTo>
                    <a:pt x="396" y="523"/>
                  </a:lnTo>
                  <a:lnTo>
                    <a:pt x="559" y="290"/>
                  </a:lnTo>
                  <a:close/>
                </a:path>
              </a:pathLst>
            </a:custGeom>
            <a:solidFill>
              <a:srgbClr val="003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54" name="Freeform 154"/>
            <p:cNvSpPr>
              <a:spLocks/>
            </p:cNvSpPr>
            <p:nvPr/>
          </p:nvSpPr>
          <p:spPr bwMode="auto">
            <a:xfrm>
              <a:off x="1606" y="3623"/>
              <a:ext cx="187" cy="174"/>
            </a:xfrm>
            <a:custGeom>
              <a:avLst/>
              <a:gdLst>
                <a:gd name="T0" fmla="*/ 0 w 559"/>
                <a:gd name="T1" fmla="*/ 0 h 523"/>
                <a:gd name="T2" fmla="*/ 0 w 559"/>
                <a:gd name="T3" fmla="*/ 0 h 523"/>
                <a:gd name="T4" fmla="*/ 0 w 559"/>
                <a:gd name="T5" fmla="*/ 0 h 523"/>
                <a:gd name="T6" fmla="*/ 0 w 559"/>
                <a:gd name="T7" fmla="*/ 0 h 523"/>
                <a:gd name="T8" fmla="*/ 0 w 559"/>
                <a:gd name="T9" fmla="*/ 0 h 523"/>
                <a:gd name="T10" fmla="*/ 0 w 559"/>
                <a:gd name="T11" fmla="*/ 0 h 523"/>
                <a:gd name="T12" fmla="*/ 0 w 559"/>
                <a:gd name="T13" fmla="*/ 0 h 523"/>
                <a:gd name="T14" fmla="*/ 0 w 559"/>
                <a:gd name="T15" fmla="*/ 0 h 523"/>
                <a:gd name="T16" fmla="*/ 0 w 559"/>
                <a:gd name="T17" fmla="*/ 0 h 523"/>
                <a:gd name="T18" fmla="*/ 0 w 559"/>
                <a:gd name="T19" fmla="*/ 0 h 523"/>
                <a:gd name="T20" fmla="*/ 0 w 559"/>
                <a:gd name="T21" fmla="*/ 0 h 523"/>
                <a:gd name="T22" fmla="*/ 0 w 559"/>
                <a:gd name="T23" fmla="*/ 0 h 523"/>
                <a:gd name="T24" fmla="*/ 0 w 559"/>
                <a:gd name="T25" fmla="*/ 0 h 523"/>
                <a:gd name="T26" fmla="*/ 0 w 559"/>
                <a:gd name="T27" fmla="*/ 0 h 523"/>
                <a:gd name="T28" fmla="*/ 0 w 559"/>
                <a:gd name="T29" fmla="*/ 0 h 5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9" h="523">
                  <a:moveTo>
                    <a:pt x="559" y="290"/>
                  </a:moveTo>
                  <a:lnTo>
                    <a:pt x="463" y="221"/>
                  </a:lnTo>
                  <a:lnTo>
                    <a:pt x="367" y="149"/>
                  </a:lnTo>
                  <a:lnTo>
                    <a:pt x="274" y="76"/>
                  </a:lnTo>
                  <a:lnTo>
                    <a:pt x="181" y="0"/>
                  </a:lnTo>
                  <a:lnTo>
                    <a:pt x="0" y="219"/>
                  </a:lnTo>
                  <a:lnTo>
                    <a:pt x="96" y="299"/>
                  </a:lnTo>
                  <a:lnTo>
                    <a:pt x="195" y="376"/>
                  </a:lnTo>
                  <a:lnTo>
                    <a:pt x="294" y="451"/>
                  </a:lnTo>
                  <a:lnTo>
                    <a:pt x="396" y="523"/>
                  </a:lnTo>
                  <a:lnTo>
                    <a:pt x="559" y="2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55" name="Rectangle 155"/>
            <p:cNvSpPr>
              <a:spLocks noChangeArrowheads="1"/>
            </p:cNvSpPr>
            <p:nvPr/>
          </p:nvSpPr>
          <p:spPr bwMode="auto">
            <a:xfrm rot="-3180000">
              <a:off x="1566" y="3762"/>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56" name="Rectangle 156"/>
            <p:cNvSpPr>
              <a:spLocks noChangeArrowheads="1"/>
            </p:cNvSpPr>
            <p:nvPr/>
          </p:nvSpPr>
          <p:spPr bwMode="auto">
            <a:xfrm rot="-3180000">
              <a:off x="1620" y="3710"/>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6</a:t>
              </a:r>
              <a:endParaRPr lang="en-US">
                <a:solidFill>
                  <a:srgbClr val="000000"/>
                </a:solidFill>
                <a:latin typeface="Arial" pitchFamily="34" charset="0"/>
                <a:cs typeface="Arial" pitchFamily="34" charset="0"/>
              </a:endParaRPr>
            </a:p>
          </p:txBody>
        </p:sp>
        <p:sp>
          <p:nvSpPr>
            <p:cNvPr id="165057" name="Freeform 157"/>
            <p:cNvSpPr>
              <a:spLocks/>
            </p:cNvSpPr>
            <p:nvPr/>
          </p:nvSpPr>
          <p:spPr bwMode="auto">
            <a:xfrm>
              <a:off x="1606" y="3623"/>
              <a:ext cx="187" cy="174"/>
            </a:xfrm>
            <a:custGeom>
              <a:avLst/>
              <a:gdLst>
                <a:gd name="T0" fmla="*/ 0 w 559"/>
                <a:gd name="T1" fmla="*/ 0 h 523"/>
                <a:gd name="T2" fmla="*/ 0 w 559"/>
                <a:gd name="T3" fmla="*/ 0 h 523"/>
                <a:gd name="T4" fmla="*/ 0 w 559"/>
                <a:gd name="T5" fmla="*/ 0 h 523"/>
                <a:gd name="T6" fmla="*/ 0 w 559"/>
                <a:gd name="T7" fmla="*/ 0 h 523"/>
                <a:gd name="T8" fmla="*/ 0 w 559"/>
                <a:gd name="T9" fmla="*/ 0 h 523"/>
                <a:gd name="T10" fmla="*/ 0 w 559"/>
                <a:gd name="T11" fmla="*/ 0 h 523"/>
                <a:gd name="T12" fmla="*/ 0 w 559"/>
                <a:gd name="T13" fmla="*/ 0 h 523"/>
                <a:gd name="T14" fmla="*/ 0 w 559"/>
                <a:gd name="T15" fmla="*/ 0 h 523"/>
                <a:gd name="T16" fmla="*/ 0 w 559"/>
                <a:gd name="T17" fmla="*/ 0 h 523"/>
                <a:gd name="T18" fmla="*/ 0 w 559"/>
                <a:gd name="T19" fmla="*/ 0 h 523"/>
                <a:gd name="T20" fmla="*/ 0 w 559"/>
                <a:gd name="T21" fmla="*/ 0 h 523"/>
                <a:gd name="T22" fmla="*/ 0 w 559"/>
                <a:gd name="T23" fmla="*/ 0 h 523"/>
                <a:gd name="T24" fmla="*/ 0 w 559"/>
                <a:gd name="T25" fmla="*/ 0 h 523"/>
                <a:gd name="T26" fmla="*/ 0 w 559"/>
                <a:gd name="T27" fmla="*/ 0 h 523"/>
                <a:gd name="T28" fmla="*/ 0 w 559"/>
                <a:gd name="T29" fmla="*/ 0 h 5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9" h="523">
                  <a:moveTo>
                    <a:pt x="559" y="290"/>
                  </a:moveTo>
                  <a:lnTo>
                    <a:pt x="463" y="221"/>
                  </a:lnTo>
                  <a:lnTo>
                    <a:pt x="367" y="149"/>
                  </a:lnTo>
                  <a:lnTo>
                    <a:pt x="274" y="76"/>
                  </a:lnTo>
                  <a:lnTo>
                    <a:pt x="181" y="0"/>
                  </a:lnTo>
                  <a:lnTo>
                    <a:pt x="0" y="219"/>
                  </a:lnTo>
                  <a:lnTo>
                    <a:pt x="96" y="299"/>
                  </a:lnTo>
                  <a:lnTo>
                    <a:pt x="195" y="376"/>
                  </a:lnTo>
                  <a:lnTo>
                    <a:pt x="294" y="451"/>
                  </a:lnTo>
                  <a:lnTo>
                    <a:pt x="396" y="523"/>
                  </a:lnTo>
                  <a:lnTo>
                    <a:pt x="559" y="2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58" name="Freeform 158"/>
            <p:cNvSpPr>
              <a:spLocks/>
            </p:cNvSpPr>
            <p:nvPr/>
          </p:nvSpPr>
          <p:spPr bwMode="auto">
            <a:xfrm>
              <a:off x="1436" y="3471"/>
              <a:ext cx="183" cy="182"/>
            </a:xfrm>
            <a:custGeom>
              <a:avLst/>
              <a:gdLst>
                <a:gd name="T0" fmla="*/ 0 w 549"/>
                <a:gd name="T1" fmla="*/ 0 h 544"/>
                <a:gd name="T2" fmla="*/ 0 w 549"/>
                <a:gd name="T3" fmla="*/ 0 h 544"/>
                <a:gd name="T4" fmla="*/ 0 w 549"/>
                <a:gd name="T5" fmla="*/ 0 h 544"/>
                <a:gd name="T6" fmla="*/ 0 w 549"/>
                <a:gd name="T7" fmla="*/ 0 h 544"/>
                <a:gd name="T8" fmla="*/ 0 w 549"/>
                <a:gd name="T9" fmla="*/ 0 h 544"/>
                <a:gd name="T10" fmla="*/ 0 w 549"/>
                <a:gd name="T11" fmla="*/ 0 h 544"/>
                <a:gd name="T12" fmla="*/ 0 w 549"/>
                <a:gd name="T13" fmla="*/ 0 h 544"/>
                <a:gd name="T14" fmla="*/ 0 w 549"/>
                <a:gd name="T15" fmla="*/ 0 h 544"/>
                <a:gd name="T16" fmla="*/ 0 w 549"/>
                <a:gd name="T17" fmla="*/ 0 h 544"/>
                <a:gd name="T18" fmla="*/ 0 w 549"/>
                <a:gd name="T19" fmla="*/ 0 h 544"/>
                <a:gd name="T20" fmla="*/ 0 w 549"/>
                <a:gd name="T21" fmla="*/ 0 h 544"/>
                <a:gd name="T22" fmla="*/ 0 w 549"/>
                <a:gd name="T23" fmla="*/ 0 h 544"/>
                <a:gd name="T24" fmla="*/ 0 w 549"/>
                <a:gd name="T25" fmla="*/ 0 h 544"/>
                <a:gd name="T26" fmla="*/ 0 w 549"/>
                <a:gd name="T27" fmla="*/ 0 h 544"/>
                <a:gd name="T28" fmla="*/ 0 w 549"/>
                <a:gd name="T29" fmla="*/ 0 h 5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9" h="544">
                  <a:moveTo>
                    <a:pt x="549" y="331"/>
                  </a:moveTo>
                  <a:lnTo>
                    <a:pt x="461" y="251"/>
                  </a:lnTo>
                  <a:lnTo>
                    <a:pt x="375" y="169"/>
                  </a:lnTo>
                  <a:lnTo>
                    <a:pt x="290" y="86"/>
                  </a:lnTo>
                  <a:lnTo>
                    <a:pt x="207" y="0"/>
                  </a:lnTo>
                  <a:lnTo>
                    <a:pt x="0" y="196"/>
                  </a:lnTo>
                  <a:lnTo>
                    <a:pt x="88" y="286"/>
                  </a:lnTo>
                  <a:lnTo>
                    <a:pt x="177" y="374"/>
                  </a:lnTo>
                  <a:lnTo>
                    <a:pt x="268" y="460"/>
                  </a:lnTo>
                  <a:lnTo>
                    <a:pt x="360" y="544"/>
                  </a:lnTo>
                  <a:lnTo>
                    <a:pt x="549" y="331"/>
                  </a:lnTo>
                  <a:close/>
                </a:path>
              </a:pathLst>
            </a:custGeom>
            <a:solidFill>
              <a:srgbClr val="004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59" name="Freeform 159"/>
            <p:cNvSpPr>
              <a:spLocks/>
            </p:cNvSpPr>
            <p:nvPr/>
          </p:nvSpPr>
          <p:spPr bwMode="auto">
            <a:xfrm>
              <a:off x="1436" y="3471"/>
              <a:ext cx="183" cy="182"/>
            </a:xfrm>
            <a:custGeom>
              <a:avLst/>
              <a:gdLst>
                <a:gd name="T0" fmla="*/ 0 w 549"/>
                <a:gd name="T1" fmla="*/ 0 h 544"/>
                <a:gd name="T2" fmla="*/ 0 w 549"/>
                <a:gd name="T3" fmla="*/ 0 h 544"/>
                <a:gd name="T4" fmla="*/ 0 w 549"/>
                <a:gd name="T5" fmla="*/ 0 h 544"/>
                <a:gd name="T6" fmla="*/ 0 w 549"/>
                <a:gd name="T7" fmla="*/ 0 h 544"/>
                <a:gd name="T8" fmla="*/ 0 w 549"/>
                <a:gd name="T9" fmla="*/ 0 h 544"/>
                <a:gd name="T10" fmla="*/ 0 w 549"/>
                <a:gd name="T11" fmla="*/ 0 h 544"/>
                <a:gd name="T12" fmla="*/ 0 w 549"/>
                <a:gd name="T13" fmla="*/ 0 h 544"/>
                <a:gd name="T14" fmla="*/ 0 w 549"/>
                <a:gd name="T15" fmla="*/ 0 h 544"/>
                <a:gd name="T16" fmla="*/ 0 w 549"/>
                <a:gd name="T17" fmla="*/ 0 h 544"/>
                <a:gd name="T18" fmla="*/ 0 w 549"/>
                <a:gd name="T19" fmla="*/ 0 h 544"/>
                <a:gd name="T20" fmla="*/ 0 w 549"/>
                <a:gd name="T21" fmla="*/ 0 h 544"/>
                <a:gd name="T22" fmla="*/ 0 w 549"/>
                <a:gd name="T23" fmla="*/ 0 h 544"/>
                <a:gd name="T24" fmla="*/ 0 w 549"/>
                <a:gd name="T25" fmla="*/ 0 h 544"/>
                <a:gd name="T26" fmla="*/ 0 w 549"/>
                <a:gd name="T27" fmla="*/ 0 h 544"/>
                <a:gd name="T28" fmla="*/ 0 w 549"/>
                <a:gd name="T29" fmla="*/ 0 h 5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9" h="544">
                  <a:moveTo>
                    <a:pt x="549" y="331"/>
                  </a:moveTo>
                  <a:lnTo>
                    <a:pt x="461" y="251"/>
                  </a:lnTo>
                  <a:lnTo>
                    <a:pt x="375" y="169"/>
                  </a:lnTo>
                  <a:lnTo>
                    <a:pt x="290" y="86"/>
                  </a:lnTo>
                  <a:lnTo>
                    <a:pt x="207" y="0"/>
                  </a:lnTo>
                  <a:lnTo>
                    <a:pt x="0" y="196"/>
                  </a:lnTo>
                  <a:lnTo>
                    <a:pt x="88" y="286"/>
                  </a:lnTo>
                  <a:lnTo>
                    <a:pt x="177" y="374"/>
                  </a:lnTo>
                  <a:lnTo>
                    <a:pt x="268" y="460"/>
                  </a:lnTo>
                  <a:lnTo>
                    <a:pt x="360" y="544"/>
                  </a:lnTo>
                  <a:lnTo>
                    <a:pt x="549" y="3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60" name="Rectangle 160"/>
            <p:cNvSpPr>
              <a:spLocks noChangeArrowheads="1"/>
            </p:cNvSpPr>
            <p:nvPr/>
          </p:nvSpPr>
          <p:spPr bwMode="auto">
            <a:xfrm rot="-2760000">
              <a:off x="1381" y="3605"/>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61" name="Rectangle 161"/>
            <p:cNvSpPr>
              <a:spLocks noChangeArrowheads="1"/>
            </p:cNvSpPr>
            <p:nvPr/>
          </p:nvSpPr>
          <p:spPr bwMode="auto">
            <a:xfrm rot="-2760000">
              <a:off x="1440" y="3558"/>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7</a:t>
              </a:r>
              <a:endParaRPr lang="en-US">
                <a:solidFill>
                  <a:srgbClr val="000000"/>
                </a:solidFill>
                <a:latin typeface="Arial" pitchFamily="34" charset="0"/>
                <a:cs typeface="Arial" pitchFamily="34" charset="0"/>
              </a:endParaRPr>
            </a:p>
          </p:txBody>
        </p:sp>
        <p:sp>
          <p:nvSpPr>
            <p:cNvPr id="165062" name="Freeform 162"/>
            <p:cNvSpPr>
              <a:spLocks/>
            </p:cNvSpPr>
            <p:nvPr/>
          </p:nvSpPr>
          <p:spPr bwMode="auto">
            <a:xfrm>
              <a:off x="1436" y="3471"/>
              <a:ext cx="183" cy="182"/>
            </a:xfrm>
            <a:custGeom>
              <a:avLst/>
              <a:gdLst>
                <a:gd name="T0" fmla="*/ 0 w 549"/>
                <a:gd name="T1" fmla="*/ 0 h 544"/>
                <a:gd name="T2" fmla="*/ 0 w 549"/>
                <a:gd name="T3" fmla="*/ 0 h 544"/>
                <a:gd name="T4" fmla="*/ 0 w 549"/>
                <a:gd name="T5" fmla="*/ 0 h 544"/>
                <a:gd name="T6" fmla="*/ 0 w 549"/>
                <a:gd name="T7" fmla="*/ 0 h 544"/>
                <a:gd name="T8" fmla="*/ 0 w 549"/>
                <a:gd name="T9" fmla="*/ 0 h 544"/>
                <a:gd name="T10" fmla="*/ 0 w 549"/>
                <a:gd name="T11" fmla="*/ 0 h 544"/>
                <a:gd name="T12" fmla="*/ 0 w 549"/>
                <a:gd name="T13" fmla="*/ 0 h 544"/>
                <a:gd name="T14" fmla="*/ 0 w 549"/>
                <a:gd name="T15" fmla="*/ 0 h 544"/>
                <a:gd name="T16" fmla="*/ 0 w 549"/>
                <a:gd name="T17" fmla="*/ 0 h 544"/>
                <a:gd name="T18" fmla="*/ 0 w 549"/>
                <a:gd name="T19" fmla="*/ 0 h 544"/>
                <a:gd name="T20" fmla="*/ 0 w 549"/>
                <a:gd name="T21" fmla="*/ 0 h 544"/>
                <a:gd name="T22" fmla="*/ 0 w 549"/>
                <a:gd name="T23" fmla="*/ 0 h 544"/>
                <a:gd name="T24" fmla="*/ 0 w 549"/>
                <a:gd name="T25" fmla="*/ 0 h 544"/>
                <a:gd name="T26" fmla="*/ 0 w 549"/>
                <a:gd name="T27" fmla="*/ 0 h 544"/>
                <a:gd name="T28" fmla="*/ 0 w 549"/>
                <a:gd name="T29" fmla="*/ 0 h 5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9" h="544">
                  <a:moveTo>
                    <a:pt x="549" y="331"/>
                  </a:moveTo>
                  <a:lnTo>
                    <a:pt x="461" y="251"/>
                  </a:lnTo>
                  <a:lnTo>
                    <a:pt x="375" y="169"/>
                  </a:lnTo>
                  <a:lnTo>
                    <a:pt x="290" y="86"/>
                  </a:lnTo>
                  <a:lnTo>
                    <a:pt x="207" y="0"/>
                  </a:lnTo>
                  <a:lnTo>
                    <a:pt x="0" y="196"/>
                  </a:lnTo>
                  <a:lnTo>
                    <a:pt x="88" y="286"/>
                  </a:lnTo>
                  <a:lnTo>
                    <a:pt x="177" y="374"/>
                  </a:lnTo>
                  <a:lnTo>
                    <a:pt x="268" y="460"/>
                  </a:lnTo>
                  <a:lnTo>
                    <a:pt x="360" y="544"/>
                  </a:lnTo>
                  <a:lnTo>
                    <a:pt x="549" y="3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63" name="Freeform 163"/>
            <p:cNvSpPr>
              <a:spLocks/>
            </p:cNvSpPr>
            <p:nvPr/>
          </p:nvSpPr>
          <p:spPr bwMode="auto">
            <a:xfrm>
              <a:off x="1286" y="3302"/>
              <a:ext cx="176" cy="186"/>
            </a:xfrm>
            <a:custGeom>
              <a:avLst/>
              <a:gdLst>
                <a:gd name="T0" fmla="*/ 0 w 529"/>
                <a:gd name="T1" fmla="*/ 0 h 558"/>
                <a:gd name="T2" fmla="*/ 0 w 529"/>
                <a:gd name="T3" fmla="*/ 0 h 558"/>
                <a:gd name="T4" fmla="*/ 0 w 529"/>
                <a:gd name="T5" fmla="*/ 0 h 558"/>
                <a:gd name="T6" fmla="*/ 0 w 529"/>
                <a:gd name="T7" fmla="*/ 0 h 558"/>
                <a:gd name="T8" fmla="*/ 0 w 529"/>
                <a:gd name="T9" fmla="*/ 0 h 558"/>
                <a:gd name="T10" fmla="*/ 0 w 529"/>
                <a:gd name="T11" fmla="*/ 0 h 558"/>
                <a:gd name="T12" fmla="*/ 0 w 529"/>
                <a:gd name="T13" fmla="*/ 0 h 558"/>
                <a:gd name="T14" fmla="*/ 0 w 529"/>
                <a:gd name="T15" fmla="*/ 0 h 558"/>
                <a:gd name="T16" fmla="*/ 0 w 529"/>
                <a:gd name="T17" fmla="*/ 0 h 558"/>
                <a:gd name="T18" fmla="*/ 0 w 529"/>
                <a:gd name="T19" fmla="*/ 0 h 558"/>
                <a:gd name="T20" fmla="*/ 0 w 529"/>
                <a:gd name="T21" fmla="*/ 0 h 558"/>
                <a:gd name="T22" fmla="*/ 0 w 529"/>
                <a:gd name="T23" fmla="*/ 0 h 558"/>
                <a:gd name="T24" fmla="*/ 0 w 529"/>
                <a:gd name="T25" fmla="*/ 0 h 558"/>
                <a:gd name="T26" fmla="*/ 0 w 529"/>
                <a:gd name="T27" fmla="*/ 0 h 558"/>
                <a:gd name="T28" fmla="*/ 0 w 529"/>
                <a:gd name="T29" fmla="*/ 0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29" h="558">
                  <a:moveTo>
                    <a:pt x="529" y="369"/>
                  </a:moveTo>
                  <a:lnTo>
                    <a:pt x="450" y="280"/>
                  </a:lnTo>
                  <a:lnTo>
                    <a:pt x="373" y="188"/>
                  </a:lnTo>
                  <a:lnTo>
                    <a:pt x="299" y="95"/>
                  </a:lnTo>
                  <a:lnTo>
                    <a:pt x="227" y="0"/>
                  </a:lnTo>
                  <a:lnTo>
                    <a:pt x="0" y="171"/>
                  </a:lnTo>
                  <a:lnTo>
                    <a:pt x="76" y="271"/>
                  </a:lnTo>
                  <a:lnTo>
                    <a:pt x="154" y="368"/>
                  </a:lnTo>
                  <a:lnTo>
                    <a:pt x="234" y="464"/>
                  </a:lnTo>
                  <a:lnTo>
                    <a:pt x="316" y="558"/>
                  </a:lnTo>
                  <a:lnTo>
                    <a:pt x="529" y="369"/>
                  </a:lnTo>
                  <a:close/>
                </a:path>
              </a:pathLst>
            </a:custGeom>
            <a:solidFill>
              <a:srgbClr val="005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64" name="Freeform 164"/>
            <p:cNvSpPr>
              <a:spLocks/>
            </p:cNvSpPr>
            <p:nvPr/>
          </p:nvSpPr>
          <p:spPr bwMode="auto">
            <a:xfrm>
              <a:off x="1286" y="3302"/>
              <a:ext cx="176" cy="186"/>
            </a:xfrm>
            <a:custGeom>
              <a:avLst/>
              <a:gdLst>
                <a:gd name="T0" fmla="*/ 0 w 529"/>
                <a:gd name="T1" fmla="*/ 0 h 558"/>
                <a:gd name="T2" fmla="*/ 0 w 529"/>
                <a:gd name="T3" fmla="*/ 0 h 558"/>
                <a:gd name="T4" fmla="*/ 0 w 529"/>
                <a:gd name="T5" fmla="*/ 0 h 558"/>
                <a:gd name="T6" fmla="*/ 0 w 529"/>
                <a:gd name="T7" fmla="*/ 0 h 558"/>
                <a:gd name="T8" fmla="*/ 0 w 529"/>
                <a:gd name="T9" fmla="*/ 0 h 558"/>
                <a:gd name="T10" fmla="*/ 0 w 529"/>
                <a:gd name="T11" fmla="*/ 0 h 558"/>
                <a:gd name="T12" fmla="*/ 0 w 529"/>
                <a:gd name="T13" fmla="*/ 0 h 558"/>
                <a:gd name="T14" fmla="*/ 0 w 529"/>
                <a:gd name="T15" fmla="*/ 0 h 558"/>
                <a:gd name="T16" fmla="*/ 0 w 529"/>
                <a:gd name="T17" fmla="*/ 0 h 558"/>
                <a:gd name="T18" fmla="*/ 0 w 529"/>
                <a:gd name="T19" fmla="*/ 0 h 558"/>
                <a:gd name="T20" fmla="*/ 0 w 529"/>
                <a:gd name="T21" fmla="*/ 0 h 558"/>
                <a:gd name="T22" fmla="*/ 0 w 529"/>
                <a:gd name="T23" fmla="*/ 0 h 558"/>
                <a:gd name="T24" fmla="*/ 0 w 529"/>
                <a:gd name="T25" fmla="*/ 0 h 558"/>
                <a:gd name="T26" fmla="*/ 0 w 529"/>
                <a:gd name="T27" fmla="*/ 0 h 558"/>
                <a:gd name="T28" fmla="*/ 0 w 529"/>
                <a:gd name="T29" fmla="*/ 0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29" h="558">
                  <a:moveTo>
                    <a:pt x="529" y="369"/>
                  </a:moveTo>
                  <a:lnTo>
                    <a:pt x="450" y="280"/>
                  </a:lnTo>
                  <a:lnTo>
                    <a:pt x="373" y="188"/>
                  </a:lnTo>
                  <a:lnTo>
                    <a:pt x="299" y="95"/>
                  </a:lnTo>
                  <a:lnTo>
                    <a:pt x="227" y="0"/>
                  </a:lnTo>
                  <a:lnTo>
                    <a:pt x="0" y="171"/>
                  </a:lnTo>
                  <a:lnTo>
                    <a:pt x="76" y="271"/>
                  </a:lnTo>
                  <a:lnTo>
                    <a:pt x="154" y="368"/>
                  </a:lnTo>
                  <a:lnTo>
                    <a:pt x="234" y="464"/>
                  </a:lnTo>
                  <a:lnTo>
                    <a:pt x="316" y="558"/>
                  </a:lnTo>
                  <a:lnTo>
                    <a:pt x="529" y="36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65" name="Rectangle 165"/>
            <p:cNvSpPr>
              <a:spLocks noChangeArrowheads="1"/>
            </p:cNvSpPr>
            <p:nvPr/>
          </p:nvSpPr>
          <p:spPr bwMode="auto">
            <a:xfrm rot="-2400000">
              <a:off x="1215" y="3426"/>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66" name="Rectangle 166"/>
            <p:cNvSpPr>
              <a:spLocks noChangeArrowheads="1"/>
            </p:cNvSpPr>
            <p:nvPr/>
          </p:nvSpPr>
          <p:spPr bwMode="auto">
            <a:xfrm rot="-2400000">
              <a:off x="1279" y="338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8</a:t>
              </a:r>
              <a:endParaRPr lang="en-US">
                <a:solidFill>
                  <a:srgbClr val="000000"/>
                </a:solidFill>
                <a:latin typeface="Arial" pitchFamily="34" charset="0"/>
                <a:cs typeface="Arial" pitchFamily="34" charset="0"/>
              </a:endParaRPr>
            </a:p>
          </p:txBody>
        </p:sp>
        <p:sp>
          <p:nvSpPr>
            <p:cNvPr id="165067" name="Freeform 167"/>
            <p:cNvSpPr>
              <a:spLocks/>
            </p:cNvSpPr>
            <p:nvPr/>
          </p:nvSpPr>
          <p:spPr bwMode="auto">
            <a:xfrm>
              <a:off x="1286" y="3302"/>
              <a:ext cx="176" cy="186"/>
            </a:xfrm>
            <a:custGeom>
              <a:avLst/>
              <a:gdLst>
                <a:gd name="T0" fmla="*/ 0 w 529"/>
                <a:gd name="T1" fmla="*/ 0 h 558"/>
                <a:gd name="T2" fmla="*/ 0 w 529"/>
                <a:gd name="T3" fmla="*/ 0 h 558"/>
                <a:gd name="T4" fmla="*/ 0 w 529"/>
                <a:gd name="T5" fmla="*/ 0 h 558"/>
                <a:gd name="T6" fmla="*/ 0 w 529"/>
                <a:gd name="T7" fmla="*/ 0 h 558"/>
                <a:gd name="T8" fmla="*/ 0 w 529"/>
                <a:gd name="T9" fmla="*/ 0 h 558"/>
                <a:gd name="T10" fmla="*/ 0 w 529"/>
                <a:gd name="T11" fmla="*/ 0 h 558"/>
                <a:gd name="T12" fmla="*/ 0 w 529"/>
                <a:gd name="T13" fmla="*/ 0 h 558"/>
                <a:gd name="T14" fmla="*/ 0 w 529"/>
                <a:gd name="T15" fmla="*/ 0 h 558"/>
                <a:gd name="T16" fmla="*/ 0 w 529"/>
                <a:gd name="T17" fmla="*/ 0 h 558"/>
                <a:gd name="T18" fmla="*/ 0 w 529"/>
                <a:gd name="T19" fmla="*/ 0 h 558"/>
                <a:gd name="T20" fmla="*/ 0 w 529"/>
                <a:gd name="T21" fmla="*/ 0 h 558"/>
                <a:gd name="T22" fmla="*/ 0 w 529"/>
                <a:gd name="T23" fmla="*/ 0 h 558"/>
                <a:gd name="T24" fmla="*/ 0 w 529"/>
                <a:gd name="T25" fmla="*/ 0 h 558"/>
                <a:gd name="T26" fmla="*/ 0 w 529"/>
                <a:gd name="T27" fmla="*/ 0 h 558"/>
                <a:gd name="T28" fmla="*/ 0 w 529"/>
                <a:gd name="T29" fmla="*/ 0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29" h="558">
                  <a:moveTo>
                    <a:pt x="529" y="369"/>
                  </a:moveTo>
                  <a:lnTo>
                    <a:pt x="450" y="280"/>
                  </a:lnTo>
                  <a:lnTo>
                    <a:pt x="373" y="188"/>
                  </a:lnTo>
                  <a:lnTo>
                    <a:pt x="299" y="95"/>
                  </a:lnTo>
                  <a:lnTo>
                    <a:pt x="227" y="0"/>
                  </a:lnTo>
                  <a:lnTo>
                    <a:pt x="0" y="171"/>
                  </a:lnTo>
                  <a:lnTo>
                    <a:pt x="76" y="271"/>
                  </a:lnTo>
                  <a:lnTo>
                    <a:pt x="154" y="368"/>
                  </a:lnTo>
                  <a:lnTo>
                    <a:pt x="234" y="464"/>
                  </a:lnTo>
                  <a:lnTo>
                    <a:pt x="316" y="558"/>
                  </a:lnTo>
                  <a:lnTo>
                    <a:pt x="529" y="36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68" name="Freeform 168"/>
            <p:cNvSpPr>
              <a:spLocks/>
            </p:cNvSpPr>
            <p:nvPr/>
          </p:nvSpPr>
          <p:spPr bwMode="auto">
            <a:xfrm>
              <a:off x="1157" y="3117"/>
              <a:ext cx="167" cy="188"/>
            </a:xfrm>
            <a:custGeom>
              <a:avLst/>
              <a:gdLst>
                <a:gd name="T0" fmla="*/ 0 w 502"/>
                <a:gd name="T1" fmla="*/ 0 h 564"/>
                <a:gd name="T2" fmla="*/ 0 w 502"/>
                <a:gd name="T3" fmla="*/ 0 h 564"/>
                <a:gd name="T4" fmla="*/ 0 w 502"/>
                <a:gd name="T5" fmla="*/ 0 h 564"/>
                <a:gd name="T6" fmla="*/ 0 w 502"/>
                <a:gd name="T7" fmla="*/ 0 h 564"/>
                <a:gd name="T8" fmla="*/ 0 w 502"/>
                <a:gd name="T9" fmla="*/ 0 h 564"/>
                <a:gd name="T10" fmla="*/ 0 w 502"/>
                <a:gd name="T11" fmla="*/ 0 h 564"/>
                <a:gd name="T12" fmla="*/ 0 w 502"/>
                <a:gd name="T13" fmla="*/ 0 h 564"/>
                <a:gd name="T14" fmla="*/ 0 w 502"/>
                <a:gd name="T15" fmla="*/ 0 h 564"/>
                <a:gd name="T16" fmla="*/ 0 w 502"/>
                <a:gd name="T17" fmla="*/ 0 h 564"/>
                <a:gd name="T18" fmla="*/ 0 w 502"/>
                <a:gd name="T19" fmla="*/ 0 h 564"/>
                <a:gd name="T20" fmla="*/ 0 w 502"/>
                <a:gd name="T21" fmla="*/ 0 h 564"/>
                <a:gd name="T22" fmla="*/ 0 w 502"/>
                <a:gd name="T23" fmla="*/ 0 h 564"/>
                <a:gd name="T24" fmla="*/ 0 w 502"/>
                <a:gd name="T25" fmla="*/ 0 h 564"/>
                <a:gd name="T26" fmla="*/ 0 w 502"/>
                <a:gd name="T27" fmla="*/ 0 h 564"/>
                <a:gd name="T28" fmla="*/ 0 w 502"/>
                <a:gd name="T29" fmla="*/ 0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2" h="564">
                  <a:moveTo>
                    <a:pt x="502" y="401"/>
                  </a:moveTo>
                  <a:lnTo>
                    <a:pt x="435" y="303"/>
                  </a:lnTo>
                  <a:lnTo>
                    <a:pt x="370" y="203"/>
                  </a:lnTo>
                  <a:lnTo>
                    <a:pt x="306" y="103"/>
                  </a:lnTo>
                  <a:lnTo>
                    <a:pt x="246" y="0"/>
                  </a:lnTo>
                  <a:lnTo>
                    <a:pt x="0" y="144"/>
                  </a:lnTo>
                  <a:lnTo>
                    <a:pt x="65" y="251"/>
                  </a:lnTo>
                  <a:lnTo>
                    <a:pt x="131" y="357"/>
                  </a:lnTo>
                  <a:lnTo>
                    <a:pt x="199" y="461"/>
                  </a:lnTo>
                  <a:lnTo>
                    <a:pt x="270" y="564"/>
                  </a:lnTo>
                  <a:lnTo>
                    <a:pt x="502" y="401"/>
                  </a:lnTo>
                  <a:close/>
                </a:path>
              </a:pathLst>
            </a:custGeom>
            <a:solidFill>
              <a:srgbClr val="005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69" name="Freeform 169"/>
            <p:cNvSpPr>
              <a:spLocks/>
            </p:cNvSpPr>
            <p:nvPr/>
          </p:nvSpPr>
          <p:spPr bwMode="auto">
            <a:xfrm>
              <a:off x="1157" y="3117"/>
              <a:ext cx="167" cy="188"/>
            </a:xfrm>
            <a:custGeom>
              <a:avLst/>
              <a:gdLst>
                <a:gd name="T0" fmla="*/ 0 w 502"/>
                <a:gd name="T1" fmla="*/ 0 h 564"/>
                <a:gd name="T2" fmla="*/ 0 w 502"/>
                <a:gd name="T3" fmla="*/ 0 h 564"/>
                <a:gd name="T4" fmla="*/ 0 w 502"/>
                <a:gd name="T5" fmla="*/ 0 h 564"/>
                <a:gd name="T6" fmla="*/ 0 w 502"/>
                <a:gd name="T7" fmla="*/ 0 h 564"/>
                <a:gd name="T8" fmla="*/ 0 w 502"/>
                <a:gd name="T9" fmla="*/ 0 h 564"/>
                <a:gd name="T10" fmla="*/ 0 w 502"/>
                <a:gd name="T11" fmla="*/ 0 h 564"/>
                <a:gd name="T12" fmla="*/ 0 w 502"/>
                <a:gd name="T13" fmla="*/ 0 h 564"/>
                <a:gd name="T14" fmla="*/ 0 w 502"/>
                <a:gd name="T15" fmla="*/ 0 h 564"/>
                <a:gd name="T16" fmla="*/ 0 w 502"/>
                <a:gd name="T17" fmla="*/ 0 h 564"/>
                <a:gd name="T18" fmla="*/ 0 w 502"/>
                <a:gd name="T19" fmla="*/ 0 h 564"/>
                <a:gd name="T20" fmla="*/ 0 w 502"/>
                <a:gd name="T21" fmla="*/ 0 h 564"/>
                <a:gd name="T22" fmla="*/ 0 w 502"/>
                <a:gd name="T23" fmla="*/ 0 h 564"/>
                <a:gd name="T24" fmla="*/ 0 w 502"/>
                <a:gd name="T25" fmla="*/ 0 h 564"/>
                <a:gd name="T26" fmla="*/ 0 w 502"/>
                <a:gd name="T27" fmla="*/ 0 h 564"/>
                <a:gd name="T28" fmla="*/ 0 w 502"/>
                <a:gd name="T29" fmla="*/ 0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2" h="564">
                  <a:moveTo>
                    <a:pt x="502" y="401"/>
                  </a:moveTo>
                  <a:lnTo>
                    <a:pt x="435" y="303"/>
                  </a:lnTo>
                  <a:lnTo>
                    <a:pt x="370" y="203"/>
                  </a:lnTo>
                  <a:lnTo>
                    <a:pt x="306" y="103"/>
                  </a:lnTo>
                  <a:lnTo>
                    <a:pt x="246" y="0"/>
                  </a:lnTo>
                  <a:lnTo>
                    <a:pt x="0" y="144"/>
                  </a:lnTo>
                  <a:lnTo>
                    <a:pt x="65" y="251"/>
                  </a:lnTo>
                  <a:lnTo>
                    <a:pt x="131" y="357"/>
                  </a:lnTo>
                  <a:lnTo>
                    <a:pt x="199" y="461"/>
                  </a:lnTo>
                  <a:lnTo>
                    <a:pt x="270" y="564"/>
                  </a:lnTo>
                  <a:lnTo>
                    <a:pt x="502" y="40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70" name="Rectangle 170"/>
            <p:cNvSpPr>
              <a:spLocks noChangeArrowheads="1"/>
            </p:cNvSpPr>
            <p:nvPr/>
          </p:nvSpPr>
          <p:spPr bwMode="auto">
            <a:xfrm rot="-1980000">
              <a:off x="1072" y="3230"/>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71" name="Rectangle 171"/>
            <p:cNvSpPr>
              <a:spLocks noChangeArrowheads="1"/>
            </p:cNvSpPr>
            <p:nvPr/>
          </p:nvSpPr>
          <p:spPr bwMode="auto">
            <a:xfrm rot="-1980000">
              <a:off x="1140" y="3196"/>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9</a:t>
              </a:r>
              <a:endParaRPr lang="en-US">
                <a:solidFill>
                  <a:srgbClr val="000000"/>
                </a:solidFill>
                <a:latin typeface="Arial" pitchFamily="34" charset="0"/>
                <a:cs typeface="Arial" pitchFamily="34" charset="0"/>
              </a:endParaRPr>
            </a:p>
          </p:txBody>
        </p:sp>
        <p:sp>
          <p:nvSpPr>
            <p:cNvPr id="165072" name="Freeform 172"/>
            <p:cNvSpPr>
              <a:spLocks/>
            </p:cNvSpPr>
            <p:nvPr/>
          </p:nvSpPr>
          <p:spPr bwMode="auto">
            <a:xfrm>
              <a:off x="1157" y="3117"/>
              <a:ext cx="167" cy="188"/>
            </a:xfrm>
            <a:custGeom>
              <a:avLst/>
              <a:gdLst>
                <a:gd name="T0" fmla="*/ 0 w 502"/>
                <a:gd name="T1" fmla="*/ 0 h 564"/>
                <a:gd name="T2" fmla="*/ 0 w 502"/>
                <a:gd name="T3" fmla="*/ 0 h 564"/>
                <a:gd name="T4" fmla="*/ 0 w 502"/>
                <a:gd name="T5" fmla="*/ 0 h 564"/>
                <a:gd name="T6" fmla="*/ 0 w 502"/>
                <a:gd name="T7" fmla="*/ 0 h 564"/>
                <a:gd name="T8" fmla="*/ 0 w 502"/>
                <a:gd name="T9" fmla="*/ 0 h 564"/>
                <a:gd name="T10" fmla="*/ 0 w 502"/>
                <a:gd name="T11" fmla="*/ 0 h 564"/>
                <a:gd name="T12" fmla="*/ 0 w 502"/>
                <a:gd name="T13" fmla="*/ 0 h 564"/>
                <a:gd name="T14" fmla="*/ 0 w 502"/>
                <a:gd name="T15" fmla="*/ 0 h 564"/>
                <a:gd name="T16" fmla="*/ 0 w 502"/>
                <a:gd name="T17" fmla="*/ 0 h 564"/>
                <a:gd name="T18" fmla="*/ 0 w 502"/>
                <a:gd name="T19" fmla="*/ 0 h 564"/>
                <a:gd name="T20" fmla="*/ 0 w 502"/>
                <a:gd name="T21" fmla="*/ 0 h 564"/>
                <a:gd name="T22" fmla="*/ 0 w 502"/>
                <a:gd name="T23" fmla="*/ 0 h 564"/>
                <a:gd name="T24" fmla="*/ 0 w 502"/>
                <a:gd name="T25" fmla="*/ 0 h 564"/>
                <a:gd name="T26" fmla="*/ 0 w 502"/>
                <a:gd name="T27" fmla="*/ 0 h 564"/>
                <a:gd name="T28" fmla="*/ 0 w 502"/>
                <a:gd name="T29" fmla="*/ 0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2" h="564">
                  <a:moveTo>
                    <a:pt x="502" y="401"/>
                  </a:moveTo>
                  <a:lnTo>
                    <a:pt x="435" y="303"/>
                  </a:lnTo>
                  <a:lnTo>
                    <a:pt x="370" y="203"/>
                  </a:lnTo>
                  <a:lnTo>
                    <a:pt x="306" y="103"/>
                  </a:lnTo>
                  <a:lnTo>
                    <a:pt x="246" y="0"/>
                  </a:lnTo>
                  <a:lnTo>
                    <a:pt x="0" y="144"/>
                  </a:lnTo>
                  <a:lnTo>
                    <a:pt x="65" y="251"/>
                  </a:lnTo>
                  <a:lnTo>
                    <a:pt x="131" y="357"/>
                  </a:lnTo>
                  <a:lnTo>
                    <a:pt x="199" y="461"/>
                  </a:lnTo>
                  <a:lnTo>
                    <a:pt x="270" y="564"/>
                  </a:lnTo>
                  <a:lnTo>
                    <a:pt x="502" y="40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73" name="Freeform 173"/>
            <p:cNvSpPr>
              <a:spLocks/>
            </p:cNvSpPr>
            <p:nvPr/>
          </p:nvSpPr>
          <p:spPr bwMode="auto">
            <a:xfrm>
              <a:off x="1052" y="2918"/>
              <a:ext cx="156" cy="189"/>
            </a:xfrm>
            <a:custGeom>
              <a:avLst/>
              <a:gdLst>
                <a:gd name="T0" fmla="*/ 0 w 468"/>
                <a:gd name="T1" fmla="*/ 0 h 565"/>
                <a:gd name="T2" fmla="*/ 0 w 468"/>
                <a:gd name="T3" fmla="*/ 0 h 565"/>
                <a:gd name="T4" fmla="*/ 0 w 468"/>
                <a:gd name="T5" fmla="*/ 0 h 565"/>
                <a:gd name="T6" fmla="*/ 0 w 468"/>
                <a:gd name="T7" fmla="*/ 0 h 565"/>
                <a:gd name="T8" fmla="*/ 0 w 468"/>
                <a:gd name="T9" fmla="*/ 0 h 565"/>
                <a:gd name="T10" fmla="*/ 0 w 468"/>
                <a:gd name="T11" fmla="*/ 0 h 565"/>
                <a:gd name="T12" fmla="*/ 0 w 468"/>
                <a:gd name="T13" fmla="*/ 0 h 565"/>
                <a:gd name="T14" fmla="*/ 0 w 468"/>
                <a:gd name="T15" fmla="*/ 0 h 565"/>
                <a:gd name="T16" fmla="*/ 0 w 468"/>
                <a:gd name="T17" fmla="*/ 0 h 565"/>
                <a:gd name="T18" fmla="*/ 0 w 468"/>
                <a:gd name="T19" fmla="*/ 0 h 565"/>
                <a:gd name="T20" fmla="*/ 0 w 468"/>
                <a:gd name="T21" fmla="*/ 0 h 565"/>
                <a:gd name="T22" fmla="*/ 0 w 468"/>
                <a:gd name="T23" fmla="*/ 0 h 565"/>
                <a:gd name="T24" fmla="*/ 0 w 468"/>
                <a:gd name="T25" fmla="*/ 0 h 565"/>
                <a:gd name="T26" fmla="*/ 0 w 468"/>
                <a:gd name="T27" fmla="*/ 0 h 565"/>
                <a:gd name="T28" fmla="*/ 0 w 468"/>
                <a:gd name="T29" fmla="*/ 0 h 5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8" h="565">
                  <a:moveTo>
                    <a:pt x="468" y="430"/>
                  </a:moveTo>
                  <a:lnTo>
                    <a:pt x="413" y="323"/>
                  </a:lnTo>
                  <a:lnTo>
                    <a:pt x="360" y="217"/>
                  </a:lnTo>
                  <a:lnTo>
                    <a:pt x="308" y="109"/>
                  </a:lnTo>
                  <a:lnTo>
                    <a:pt x="259" y="0"/>
                  </a:lnTo>
                  <a:lnTo>
                    <a:pt x="0" y="114"/>
                  </a:lnTo>
                  <a:lnTo>
                    <a:pt x="51" y="230"/>
                  </a:lnTo>
                  <a:lnTo>
                    <a:pt x="105" y="342"/>
                  </a:lnTo>
                  <a:lnTo>
                    <a:pt x="161" y="454"/>
                  </a:lnTo>
                  <a:lnTo>
                    <a:pt x="219" y="565"/>
                  </a:lnTo>
                  <a:lnTo>
                    <a:pt x="468" y="430"/>
                  </a:lnTo>
                  <a:close/>
                </a:path>
              </a:pathLst>
            </a:custGeom>
            <a:solidFill>
              <a:srgbClr val="006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74" name="Freeform 174"/>
            <p:cNvSpPr>
              <a:spLocks/>
            </p:cNvSpPr>
            <p:nvPr/>
          </p:nvSpPr>
          <p:spPr bwMode="auto">
            <a:xfrm>
              <a:off x="1052" y="2918"/>
              <a:ext cx="156" cy="189"/>
            </a:xfrm>
            <a:custGeom>
              <a:avLst/>
              <a:gdLst>
                <a:gd name="T0" fmla="*/ 0 w 468"/>
                <a:gd name="T1" fmla="*/ 0 h 565"/>
                <a:gd name="T2" fmla="*/ 0 w 468"/>
                <a:gd name="T3" fmla="*/ 0 h 565"/>
                <a:gd name="T4" fmla="*/ 0 w 468"/>
                <a:gd name="T5" fmla="*/ 0 h 565"/>
                <a:gd name="T6" fmla="*/ 0 w 468"/>
                <a:gd name="T7" fmla="*/ 0 h 565"/>
                <a:gd name="T8" fmla="*/ 0 w 468"/>
                <a:gd name="T9" fmla="*/ 0 h 565"/>
                <a:gd name="T10" fmla="*/ 0 w 468"/>
                <a:gd name="T11" fmla="*/ 0 h 565"/>
                <a:gd name="T12" fmla="*/ 0 w 468"/>
                <a:gd name="T13" fmla="*/ 0 h 565"/>
                <a:gd name="T14" fmla="*/ 0 w 468"/>
                <a:gd name="T15" fmla="*/ 0 h 565"/>
                <a:gd name="T16" fmla="*/ 0 w 468"/>
                <a:gd name="T17" fmla="*/ 0 h 565"/>
                <a:gd name="T18" fmla="*/ 0 w 468"/>
                <a:gd name="T19" fmla="*/ 0 h 565"/>
                <a:gd name="T20" fmla="*/ 0 w 468"/>
                <a:gd name="T21" fmla="*/ 0 h 565"/>
                <a:gd name="T22" fmla="*/ 0 w 468"/>
                <a:gd name="T23" fmla="*/ 0 h 565"/>
                <a:gd name="T24" fmla="*/ 0 w 468"/>
                <a:gd name="T25" fmla="*/ 0 h 565"/>
                <a:gd name="T26" fmla="*/ 0 w 468"/>
                <a:gd name="T27" fmla="*/ 0 h 565"/>
                <a:gd name="T28" fmla="*/ 0 w 468"/>
                <a:gd name="T29" fmla="*/ 0 h 5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8" h="565">
                  <a:moveTo>
                    <a:pt x="468" y="430"/>
                  </a:moveTo>
                  <a:lnTo>
                    <a:pt x="413" y="323"/>
                  </a:lnTo>
                  <a:lnTo>
                    <a:pt x="360" y="217"/>
                  </a:lnTo>
                  <a:lnTo>
                    <a:pt x="308" y="109"/>
                  </a:lnTo>
                  <a:lnTo>
                    <a:pt x="259" y="0"/>
                  </a:lnTo>
                  <a:lnTo>
                    <a:pt x="0" y="114"/>
                  </a:lnTo>
                  <a:lnTo>
                    <a:pt x="51" y="230"/>
                  </a:lnTo>
                  <a:lnTo>
                    <a:pt x="105" y="342"/>
                  </a:lnTo>
                  <a:lnTo>
                    <a:pt x="161" y="454"/>
                  </a:lnTo>
                  <a:lnTo>
                    <a:pt x="219" y="565"/>
                  </a:lnTo>
                  <a:lnTo>
                    <a:pt x="468" y="43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75" name="Rectangle 175"/>
            <p:cNvSpPr>
              <a:spLocks noChangeArrowheads="1"/>
            </p:cNvSpPr>
            <p:nvPr/>
          </p:nvSpPr>
          <p:spPr bwMode="auto">
            <a:xfrm rot="-1620000">
              <a:off x="903" y="3042"/>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76" name="Rectangle 176"/>
            <p:cNvSpPr>
              <a:spLocks noChangeArrowheads="1"/>
            </p:cNvSpPr>
            <p:nvPr/>
          </p:nvSpPr>
          <p:spPr bwMode="auto">
            <a:xfrm rot="-1620000">
              <a:off x="975" y="3013"/>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5077" name="Rectangle 177"/>
            <p:cNvSpPr>
              <a:spLocks noChangeArrowheads="1"/>
            </p:cNvSpPr>
            <p:nvPr/>
          </p:nvSpPr>
          <p:spPr bwMode="auto">
            <a:xfrm rot="-1620000">
              <a:off x="1022" y="2990"/>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0</a:t>
              </a:r>
              <a:endParaRPr lang="en-US">
                <a:solidFill>
                  <a:srgbClr val="000000"/>
                </a:solidFill>
                <a:latin typeface="Arial" pitchFamily="34" charset="0"/>
                <a:cs typeface="Arial" pitchFamily="34" charset="0"/>
              </a:endParaRPr>
            </a:p>
          </p:txBody>
        </p:sp>
        <p:sp>
          <p:nvSpPr>
            <p:cNvPr id="165078" name="Freeform 178"/>
            <p:cNvSpPr>
              <a:spLocks/>
            </p:cNvSpPr>
            <p:nvPr/>
          </p:nvSpPr>
          <p:spPr bwMode="auto">
            <a:xfrm>
              <a:off x="1052" y="2918"/>
              <a:ext cx="156" cy="189"/>
            </a:xfrm>
            <a:custGeom>
              <a:avLst/>
              <a:gdLst>
                <a:gd name="T0" fmla="*/ 0 w 468"/>
                <a:gd name="T1" fmla="*/ 0 h 565"/>
                <a:gd name="T2" fmla="*/ 0 w 468"/>
                <a:gd name="T3" fmla="*/ 0 h 565"/>
                <a:gd name="T4" fmla="*/ 0 w 468"/>
                <a:gd name="T5" fmla="*/ 0 h 565"/>
                <a:gd name="T6" fmla="*/ 0 w 468"/>
                <a:gd name="T7" fmla="*/ 0 h 565"/>
                <a:gd name="T8" fmla="*/ 0 w 468"/>
                <a:gd name="T9" fmla="*/ 0 h 565"/>
                <a:gd name="T10" fmla="*/ 0 w 468"/>
                <a:gd name="T11" fmla="*/ 0 h 565"/>
                <a:gd name="T12" fmla="*/ 0 w 468"/>
                <a:gd name="T13" fmla="*/ 0 h 565"/>
                <a:gd name="T14" fmla="*/ 0 w 468"/>
                <a:gd name="T15" fmla="*/ 0 h 565"/>
                <a:gd name="T16" fmla="*/ 0 w 468"/>
                <a:gd name="T17" fmla="*/ 0 h 565"/>
                <a:gd name="T18" fmla="*/ 0 w 468"/>
                <a:gd name="T19" fmla="*/ 0 h 565"/>
                <a:gd name="T20" fmla="*/ 0 w 468"/>
                <a:gd name="T21" fmla="*/ 0 h 565"/>
                <a:gd name="T22" fmla="*/ 0 w 468"/>
                <a:gd name="T23" fmla="*/ 0 h 565"/>
                <a:gd name="T24" fmla="*/ 0 w 468"/>
                <a:gd name="T25" fmla="*/ 0 h 565"/>
                <a:gd name="T26" fmla="*/ 0 w 468"/>
                <a:gd name="T27" fmla="*/ 0 h 565"/>
                <a:gd name="T28" fmla="*/ 0 w 468"/>
                <a:gd name="T29" fmla="*/ 0 h 5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8" h="565">
                  <a:moveTo>
                    <a:pt x="468" y="430"/>
                  </a:moveTo>
                  <a:lnTo>
                    <a:pt x="413" y="323"/>
                  </a:lnTo>
                  <a:lnTo>
                    <a:pt x="360" y="217"/>
                  </a:lnTo>
                  <a:lnTo>
                    <a:pt x="308" y="109"/>
                  </a:lnTo>
                  <a:lnTo>
                    <a:pt x="259" y="0"/>
                  </a:lnTo>
                  <a:lnTo>
                    <a:pt x="0" y="114"/>
                  </a:lnTo>
                  <a:lnTo>
                    <a:pt x="51" y="230"/>
                  </a:lnTo>
                  <a:lnTo>
                    <a:pt x="105" y="342"/>
                  </a:lnTo>
                  <a:lnTo>
                    <a:pt x="161" y="454"/>
                  </a:lnTo>
                  <a:lnTo>
                    <a:pt x="219" y="565"/>
                  </a:lnTo>
                  <a:lnTo>
                    <a:pt x="468" y="43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79" name="Freeform 179"/>
            <p:cNvSpPr>
              <a:spLocks/>
            </p:cNvSpPr>
            <p:nvPr/>
          </p:nvSpPr>
          <p:spPr bwMode="auto">
            <a:xfrm>
              <a:off x="970" y="2710"/>
              <a:ext cx="144" cy="185"/>
            </a:xfrm>
            <a:custGeom>
              <a:avLst/>
              <a:gdLst>
                <a:gd name="T0" fmla="*/ 0 w 431"/>
                <a:gd name="T1" fmla="*/ 0 h 555"/>
                <a:gd name="T2" fmla="*/ 0 w 431"/>
                <a:gd name="T3" fmla="*/ 0 h 555"/>
                <a:gd name="T4" fmla="*/ 0 w 431"/>
                <a:gd name="T5" fmla="*/ 0 h 555"/>
                <a:gd name="T6" fmla="*/ 0 w 431"/>
                <a:gd name="T7" fmla="*/ 0 h 555"/>
                <a:gd name="T8" fmla="*/ 0 w 431"/>
                <a:gd name="T9" fmla="*/ 0 h 555"/>
                <a:gd name="T10" fmla="*/ 0 w 431"/>
                <a:gd name="T11" fmla="*/ 0 h 555"/>
                <a:gd name="T12" fmla="*/ 0 w 431"/>
                <a:gd name="T13" fmla="*/ 0 h 555"/>
                <a:gd name="T14" fmla="*/ 0 w 431"/>
                <a:gd name="T15" fmla="*/ 0 h 555"/>
                <a:gd name="T16" fmla="*/ 0 w 431"/>
                <a:gd name="T17" fmla="*/ 0 h 555"/>
                <a:gd name="T18" fmla="*/ 0 w 431"/>
                <a:gd name="T19" fmla="*/ 0 h 555"/>
                <a:gd name="T20" fmla="*/ 0 w 431"/>
                <a:gd name="T21" fmla="*/ 0 h 555"/>
                <a:gd name="T22" fmla="*/ 0 w 431"/>
                <a:gd name="T23" fmla="*/ 0 h 555"/>
                <a:gd name="T24" fmla="*/ 0 w 431"/>
                <a:gd name="T25" fmla="*/ 0 h 555"/>
                <a:gd name="T26" fmla="*/ 0 w 431"/>
                <a:gd name="T27" fmla="*/ 0 h 555"/>
                <a:gd name="T28" fmla="*/ 0 w 431"/>
                <a:gd name="T29" fmla="*/ 0 h 5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1" h="555">
                  <a:moveTo>
                    <a:pt x="431" y="450"/>
                  </a:moveTo>
                  <a:lnTo>
                    <a:pt x="387" y="338"/>
                  </a:lnTo>
                  <a:lnTo>
                    <a:pt x="347" y="227"/>
                  </a:lnTo>
                  <a:lnTo>
                    <a:pt x="308" y="114"/>
                  </a:lnTo>
                  <a:lnTo>
                    <a:pt x="272" y="0"/>
                  </a:lnTo>
                  <a:lnTo>
                    <a:pt x="0" y="84"/>
                  </a:lnTo>
                  <a:lnTo>
                    <a:pt x="38" y="203"/>
                  </a:lnTo>
                  <a:lnTo>
                    <a:pt x="79" y="322"/>
                  </a:lnTo>
                  <a:lnTo>
                    <a:pt x="121" y="439"/>
                  </a:lnTo>
                  <a:lnTo>
                    <a:pt x="167" y="555"/>
                  </a:lnTo>
                  <a:lnTo>
                    <a:pt x="431" y="450"/>
                  </a:lnTo>
                  <a:close/>
                </a:path>
              </a:pathLst>
            </a:custGeom>
            <a:solidFill>
              <a:srgbClr val="007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80" name="Freeform 180"/>
            <p:cNvSpPr>
              <a:spLocks/>
            </p:cNvSpPr>
            <p:nvPr/>
          </p:nvSpPr>
          <p:spPr bwMode="auto">
            <a:xfrm>
              <a:off x="970" y="2710"/>
              <a:ext cx="144" cy="185"/>
            </a:xfrm>
            <a:custGeom>
              <a:avLst/>
              <a:gdLst>
                <a:gd name="T0" fmla="*/ 0 w 431"/>
                <a:gd name="T1" fmla="*/ 0 h 555"/>
                <a:gd name="T2" fmla="*/ 0 w 431"/>
                <a:gd name="T3" fmla="*/ 0 h 555"/>
                <a:gd name="T4" fmla="*/ 0 w 431"/>
                <a:gd name="T5" fmla="*/ 0 h 555"/>
                <a:gd name="T6" fmla="*/ 0 w 431"/>
                <a:gd name="T7" fmla="*/ 0 h 555"/>
                <a:gd name="T8" fmla="*/ 0 w 431"/>
                <a:gd name="T9" fmla="*/ 0 h 555"/>
                <a:gd name="T10" fmla="*/ 0 w 431"/>
                <a:gd name="T11" fmla="*/ 0 h 555"/>
                <a:gd name="T12" fmla="*/ 0 w 431"/>
                <a:gd name="T13" fmla="*/ 0 h 555"/>
                <a:gd name="T14" fmla="*/ 0 w 431"/>
                <a:gd name="T15" fmla="*/ 0 h 555"/>
                <a:gd name="T16" fmla="*/ 0 w 431"/>
                <a:gd name="T17" fmla="*/ 0 h 555"/>
                <a:gd name="T18" fmla="*/ 0 w 431"/>
                <a:gd name="T19" fmla="*/ 0 h 555"/>
                <a:gd name="T20" fmla="*/ 0 w 431"/>
                <a:gd name="T21" fmla="*/ 0 h 555"/>
                <a:gd name="T22" fmla="*/ 0 w 431"/>
                <a:gd name="T23" fmla="*/ 0 h 555"/>
                <a:gd name="T24" fmla="*/ 0 w 431"/>
                <a:gd name="T25" fmla="*/ 0 h 555"/>
                <a:gd name="T26" fmla="*/ 0 w 431"/>
                <a:gd name="T27" fmla="*/ 0 h 555"/>
                <a:gd name="T28" fmla="*/ 0 w 431"/>
                <a:gd name="T29" fmla="*/ 0 h 5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1" h="555">
                  <a:moveTo>
                    <a:pt x="431" y="450"/>
                  </a:moveTo>
                  <a:lnTo>
                    <a:pt x="387" y="338"/>
                  </a:lnTo>
                  <a:lnTo>
                    <a:pt x="347" y="227"/>
                  </a:lnTo>
                  <a:lnTo>
                    <a:pt x="308" y="114"/>
                  </a:lnTo>
                  <a:lnTo>
                    <a:pt x="272" y="0"/>
                  </a:lnTo>
                  <a:lnTo>
                    <a:pt x="0" y="84"/>
                  </a:lnTo>
                  <a:lnTo>
                    <a:pt x="38" y="203"/>
                  </a:lnTo>
                  <a:lnTo>
                    <a:pt x="79" y="322"/>
                  </a:lnTo>
                  <a:lnTo>
                    <a:pt x="121" y="439"/>
                  </a:lnTo>
                  <a:lnTo>
                    <a:pt x="167" y="555"/>
                  </a:lnTo>
                  <a:lnTo>
                    <a:pt x="431" y="45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81" name="Rectangle 181"/>
            <p:cNvSpPr>
              <a:spLocks noChangeArrowheads="1"/>
            </p:cNvSpPr>
            <p:nvPr/>
          </p:nvSpPr>
          <p:spPr bwMode="auto">
            <a:xfrm rot="-1200000">
              <a:off x="805" y="2812"/>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82" name="Rectangle 182"/>
            <p:cNvSpPr>
              <a:spLocks noChangeArrowheads="1"/>
            </p:cNvSpPr>
            <p:nvPr/>
          </p:nvSpPr>
          <p:spPr bwMode="auto">
            <a:xfrm rot="-1200000">
              <a:off x="881" y="279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5083" name="Rectangle 183"/>
            <p:cNvSpPr>
              <a:spLocks noChangeArrowheads="1"/>
            </p:cNvSpPr>
            <p:nvPr/>
          </p:nvSpPr>
          <p:spPr bwMode="auto">
            <a:xfrm rot="-1200000">
              <a:off x="930" y="2774"/>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5084" name="Freeform 184"/>
            <p:cNvSpPr>
              <a:spLocks/>
            </p:cNvSpPr>
            <p:nvPr/>
          </p:nvSpPr>
          <p:spPr bwMode="auto">
            <a:xfrm>
              <a:off x="970" y="2710"/>
              <a:ext cx="144" cy="185"/>
            </a:xfrm>
            <a:custGeom>
              <a:avLst/>
              <a:gdLst>
                <a:gd name="T0" fmla="*/ 0 w 431"/>
                <a:gd name="T1" fmla="*/ 0 h 555"/>
                <a:gd name="T2" fmla="*/ 0 w 431"/>
                <a:gd name="T3" fmla="*/ 0 h 555"/>
                <a:gd name="T4" fmla="*/ 0 w 431"/>
                <a:gd name="T5" fmla="*/ 0 h 555"/>
                <a:gd name="T6" fmla="*/ 0 w 431"/>
                <a:gd name="T7" fmla="*/ 0 h 555"/>
                <a:gd name="T8" fmla="*/ 0 w 431"/>
                <a:gd name="T9" fmla="*/ 0 h 555"/>
                <a:gd name="T10" fmla="*/ 0 w 431"/>
                <a:gd name="T11" fmla="*/ 0 h 555"/>
                <a:gd name="T12" fmla="*/ 0 w 431"/>
                <a:gd name="T13" fmla="*/ 0 h 555"/>
                <a:gd name="T14" fmla="*/ 0 w 431"/>
                <a:gd name="T15" fmla="*/ 0 h 555"/>
                <a:gd name="T16" fmla="*/ 0 w 431"/>
                <a:gd name="T17" fmla="*/ 0 h 555"/>
                <a:gd name="T18" fmla="*/ 0 w 431"/>
                <a:gd name="T19" fmla="*/ 0 h 555"/>
                <a:gd name="T20" fmla="*/ 0 w 431"/>
                <a:gd name="T21" fmla="*/ 0 h 555"/>
                <a:gd name="T22" fmla="*/ 0 w 431"/>
                <a:gd name="T23" fmla="*/ 0 h 555"/>
                <a:gd name="T24" fmla="*/ 0 w 431"/>
                <a:gd name="T25" fmla="*/ 0 h 555"/>
                <a:gd name="T26" fmla="*/ 0 w 431"/>
                <a:gd name="T27" fmla="*/ 0 h 555"/>
                <a:gd name="T28" fmla="*/ 0 w 431"/>
                <a:gd name="T29" fmla="*/ 0 h 5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1" h="555">
                  <a:moveTo>
                    <a:pt x="431" y="450"/>
                  </a:moveTo>
                  <a:lnTo>
                    <a:pt x="387" y="338"/>
                  </a:lnTo>
                  <a:lnTo>
                    <a:pt x="347" y="227"/>
                  </a:lnTo>
                  <a:lnTo>
                    <a:pt x="308" y="114"/>
                  </a:lnTo>
                  <a:lnTo>
                    <a:pt x="272" y="0"/>
                  </a:lnTo>
                  <a:lnTo>
                    <a:pt x="0" y="84"/>
                  </a:lnTo>
                  <a:lnTo>
                    <a:pt x="38" y="203"/>
                  </a:lnTo>
                  <a:lnTo>
                    <a:pt x="79" y="322"/>
                  </a:lnTo>
                  <a:lnTo>
                    <a:pt x="121" y="439"/>
                  </a:lnTo>
                  <a:lnTo>
                    <a:pt x="167" y="555"/>
                  </a:lnTo>
                  <a:lnTo>
                    <a:pt x="431" y="45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85" name="Freeform 185"/>
            <p:cNvSpPr>
              <a:spLocks/>
            </p:cNvSpPr>
            <p:nvPr/>
          </p:nvSpPr>
          <p:spPr bwMode="auto">
            <a:xfrm>
              <a:off x="915" y="2494"/>
              <a:ext cx="128" cy="180"/>
            </a:xfrm>
            <a:custGeom>
              <a:avLst/>
              <a:gdLst>
                <a:gd name="T0" fmla="*/ 0 w 384"/>
                <a:gd name="T1" fmla="*/ 0 h 538"/>
                <a:gd name="T2" fmla="*/ 0 w 384"/>
                <a:gd name="T3" fmla="*/ 0 h 538"/>
                <a:gd name="T4" fmla="*/ 0 w 384"/>
                <a:gd name="T5" fmla="*/ 0 h 538"/>
                <a:gd name="T6" fmla="*/ 0 w 384"/>
                <a:gd name="T7" fmla="*/ 0 h 538"/>
                <a:gd name="T8" fmla="*/ 0 w 384"/>
                <a:gd name="T9" fmla="*/ 0 h 538"/>
                <a:gd name="T10" fmla="*/ 0 w 384"/>
                <a:gd name="T11" fmla="*/ 0 h 538"/>
                <a:gd name="T12" fmla="*/ 0 w 384"/>
                <a:gd name="T13" fmla="*/ 0 h 538"/>
                <a:gd name="T14" fmla="*/ 0 w 384"/>
                <a:gd name="T15" fmla="*/ 0 h 538"/>
                <a:gd name="T16" fmla="*/ 0 w 384"/>
                <a:gd name="T17" fmla="*/ 0 h 538"/>
                <a:gd name="T18" fmla="*/ 0 w 384"/>
                <a:gd name="T19" fmla="*/ 0 h 538"/>
                <a:gd name="T20" fmla="*/ 0 w 384"/>
                <a:gd name="T21" fmla="*/ 0 h 538"/>
                <a:gd name="T22" fmla="*/ 0 w 384"/>
                <a:gd name="T23" fmla="*/ 0 h 538"/>
                <a:gd name="T24" fmla="*/ 0 w 384"/>
                <a:gd name="T25" fmla="*/ 0 h 538"/>
                <a:gd name="T26" fmla="*/ 0 w 384"/>
                <a:gd name="T27" fmla="*/ 0 h 538"/>
                <a:gd name="T28" fmla="*/ 0 w 384"/>
                <a:gd name="T29" fmla="*/ 0 h 5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4" h="538">
                  <a:moveTo>
                    <a:pt x="384" y="465"/>
                  </a:moveTo>
                  <a:lnTo>
                    <a:pt x="354" y="350"/>
                  </a:lnTo>
                  <a:lnTo>
                    <a:pt x="327" y="233"/>
                  </a:lnTo>
                  <a:lnTo>
                    <a:pt x="302" y="117"/>
                  </a:lnTo>
                  <a:lnTo>
                    <a:pt x="279" y="0"/>
                  </a:lnTo>
                  <a:lnTo>
                    <a:pt x="0" y="51"/>
                  </a:lnTo>
                  <a:lnTo>
                    <a:pt x="24" y="174"/>
                  </a:lnTo>
                  <a:lnTo>
                    <a:pt x="50" y="296"/>
                  </a:lnTo>
                  <a:lnTo>
                    <a:pt x="79" y="418"/>
                  </a:lnTo>
                  <a:lnTo>
                    <a:pt x="111" y="538"/>
                  </a:lnTo>
                  <a:lnTo>
                    <a:pt x="384" y="465"/>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86" name="Freeform 186"/>
            <p:cNvSpPr>
              <a:spLocks/>
            </p:cNvSpPr>
            <p:nvPr/>
          </p:nvSpPr>
          <p:spPr bwMode="auto">
            <a:xfrm>
              <a:off x="915" y="2494"/>
              <a:ext cx="128" cy="180"/>
            </a:xfrm>
            <a:custGeom>
              <a:avLst/>
              <a:gdLst>
                <a:gd name="T0" fmla="*/ 0 w 384"/>
                <a:gd name="T1" fmla="*/ 0 h 538"/>
                <a:gd name="T2" fmla="*/ 0 w 384"/>
                <a:gd name="T3" fmla="*/ 0 h 538"/>
                <a:gd name="T4" fmla="*/ 0 w 384"/>
                <a:gd name="T5" fmla="*/ 0 h 538"/>
                <a:gd name="T6" fmla="*/ 0 w 384"/>
                <a:gd name="T7" fmla="*/ 0 h 538"/>
                <a:gd name="T8" fmla="*/ 0 w 384"/>
                <a:gd name="T9" fmla="*/ 0 h 538"/>
                <a:gd name="T10" fmla="*/ 0 w 384"/>
                <a:gd name="T11" fmla="*/ 0 h 538"/>
                <a:gd name="T12" fmla="*/ 0 w 384"/>
                <a:gd name="T13" fmla="*/ 0 h 538"/>
                <a:gd name="T14" fmla="*/ 0 w 384"/>
                <a:gd name="T15" fmla="*/ 0 h 538"/>
                <a:gd name="T16" fmla="*/ 0 w 384"/>
                <a:gd name="T17" fmla="*/ 0 h 538"/>
                <a:gd name="T18" fmla="*/ 0 w 384"/>
                <a:gd name="T19" fmla="*/ 0 h 538"/>
                <a:gd name="T20" fmla="*/ 0 w 384"/>
                <a:gd name="T21" fmla="*/ 0 h 538"/>
                <a:gd name="T22" fmla="*/ 0 w 384"/>
                <a:gd name="T23" fmla="*/ 0 h 538"/>
                <a:gd name="T24" fmla="*/ 0 w 384"/>
                <a:gd name="T25" fmla="*/ 0 h 538"/>
                <a:gd name="T26" fmla="*/ 0 w 384"/>
                <a:gd name="T27" fmla="*/ 0 h 538"/>
                <a:gd name="T28" fmla="*/ 0 w 384"/>
                <a:gd name="T29" fmla="*/ 0 h 5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4" h="538">
                  <a:moveTo>
                    <a:pt x="384" y="465"/>
                  </a:moveTo>
                  <a:lnTo>
                    <a:pt x="354" y="350"/>
                  </a:lnTo>
                  <a:lnTo>
                    <a:pt x="327" y="233"/>
                  </a:lnTo>
                  <a:lnTo>
                    <a:pt x="302" y="117"/>
                  </a:lnTo>
                  <a:lnTo>
                    <a:pt x="279" y="0"/>
                  </a:lnTo>
                  <a:lnTo>
                    <a:pt x="0" y="51"/>
                  </a:lnTo>
                  <a:lnTo>
                    <a:pt x="24" y="174"/>
                  </a:lnTo>
                  <a:lnTo>
                    <a:pt x="50" y="296"/>
                  </a:lnTo>
                  <a:lnTo>
                    <a:pt x="79" y="418"/>
                  </a:lnTo>
                  <a:lnTo>
                    <a:pt x="111" y="538"/>
                  </a:lnTo>
                  <a:lnTo>
                    <a:pt x="384" y="46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87" name="Rectangle 187"/>
            <p:cNvSpPr>
              <a:spLocks noChangeArrowheads="1"/>
            </p:cNvSpPr>
            <p:nvPr/>
          </p:nvSpPr>
          <p:spPr bwMode="auto">
            <a:xfrm rot="-780000">
              <a:off x="735" y="2573"/>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88" name="Rectangle 188"/>
            <p:cNvSpPr>
              <a:spLocks noChangeArrowheads="1"/>
            </p:cNvSpPr>
            <p:nvPr/>
          </p:nvSpPr>
          <p:spPr bwMode="auto">
            <a:xfrm rot="-780000">
              <a:off x="813" y="2560"/>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5089" name="Rectangle 189"/>
            <p:cNvSpPr>
              <a:spLocks noChangeArrowheads="1"/>
            </p:cNvSpPr>
            <p:nvPr/>
          </p:nvSpPr>
          <p:spPr bwMode="auto">
            <a:xfrm rot="-780000">
              <a:off x="864" y="2548"/>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2</a:t>
              </a:r>
              <a:endParaRPr lang="en-US">
                <a:solidFill>
                  <a:srgbClr val="000000"/>
                </a:solidFill>
                <a:latin typeface="Arial" pitchFamily="34" charset="0"/>
                <a:cs typeface="Arial" pitchFamily="34" charset="0"/>
              </a:endParaRPr>
            </a:p>
          </p:txBody>
        </p:sp>
        <p:sp>
          <p:nvSpPr>
            <p:cNvPr id="165090" name="Freeform 190"/>
            <p:cNvSpPr>
              <a:spLocks/>
            </p:cNvSpPr>
            <p:nvPr/>
          </p:nvSpPr>
          <p:spPr bwMode="auto">
            <a:xfrm>
              <a:off x="915" y="2494"/>
              <a:ext cx="128" cy="180"/>
            </a:xfrm>
            <a:custGeom>
              <a:avLst/>
              <a:gdLst>
                <a:gd name="T0" fmla="*/ 0 w 384"/>
                <a:gd name="T1" fmla="*/ 0 h 538"/>
                <a:gd name="T2" fmla="*/ 0 w 384"/>
                <a:gd name="T3" fmla="*/ 0 h 538"/>
                <a:gd name="T4" fmla="*/ 0 w 384"/>
                <a:gd name="T5" fmla="*/ 0 h 538"/>
                <a:gd name="T6" fmla="*/ 0 w 384"/>
                <a:gd name="T7" fmla="*/ 0 h 538"/>
                <a:gd name="T8" fmla="*/ 0 w 384"/>
                <a:gd name="T9" fmla="*/ 0 h 538"/>
                <a:gd name="T10" fmla="*/ 0 w 384"/>
                <a:gd name="T11" fmla="*/ 0 h 538"/>
                <a:gd name="T12" fmla="*/ 0 w 384"/>
                <a:gd name="T13" fmla="*/ 0 h 538"/>
                <a:gd name="T14" fmla="*/ 0 w 384"/>
                <a:gd name="T15" fmla="*/ 0 h 538"/>
                <a:gd name="T16" fmla="*/ 0 w 384"/>
                <a:gd name="T17" fmla="*/ 0 h 538"/>
                <a:gd name="T18" fmla="*/ 0 w 384"/>
                <a:gd name="T19" fmla="*/ 0 h 538"/>
                <a:gd name="T20" fmla="*/ 0 w 384"/>
                <a:gd name="T21" fmla="*/ 0 h 538"/>
                <a:gd name="T22" fmla="*/ 0 w 384"/>
                <a:gd name="T23" fmla="*/ 0 h 538"/>
                <a:gd name="T24" fmla="*/ 0 w 384"/>
                <a:gd name="T25" fmla="*/ 0 h 538"/>
                <a:gd name="T26" fmla="*/ 0 w 384"/>
                <a:gd name="T27" fmla="*/ 0 h 538"/>
                <a:gd name="T28" fmla="*/ 0 w 384"/>
                <a:gd name="T29" fmla="*/ 0 h 5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4" h="538">
                  <a:moveTo>
                    <a:pt x="384" y="465"/>
                  </a:moveTo>
                  <a:lnTo>
                    <a:pt x="354" y="350"/>
                  </a:lnTo>
                  <a:lnTo>
                    <a:pt x="327" y="233"/>
                  </a:lnTo>
                  <a:lnTo>
                    <a:pt x="302" y="117"/>
                  </a:lnTo>
                  <a:lnTo>
                    <a:pt x="279" y="0"/>
                  </a:lnTo>
                  <a:lnTo>
                    <a:pt x="0" y="51"/>
                  </a:lnTo>
                  <a:lnTo>
                    <a:pt x="24" y="174"/>
                  </a:lnTo>
                  <a:lnTo>
                    <a:pt x="50" y="296"/>
                  </a:lnTo>
                  <a:lnTo>
                    <a:pt x="79" y="418"/>
                  </a:lnTo>
                  <a:lnTo>
                    <a:pt x="111" y="538"/>
                  </a:lnTo>
                  <a:lnTo>
                    <a:pt x="384" y="46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91" name="Freeform 191"/>
            <p:cNvSpPr>
              <a:spLocks/>
            </p:cNvSpPr>
            <p:nvPr/>
          </p:nvSpPr>
          <p:spPr bwMode="auto">
            <a:xfrm>
              <a:off x="887" y="2274"/>
              <a:ext cx="111" cy="172"/>
            </a:xfrm>
            <a:custGeom>
              <a:avLst/>
              <a:gdLst>
                <a:gd name="T0" fmla="*/ 0 w 334"/>
                <a:gd name="T1" fmla="*/ 0 h 517"/>
                <a:gd name="T2" fmla="*/ 0 w 334"/>
                <a:gd name="T3" fmla="*/ 0 h 517"/>
                <a:gd name="T4" fmla="*/ 0 w 334"/>
                <a:gd name="T5" fmla="*/ 0 h 517"/>
                <a:gd name="T6" fmla="*/ 0 w 334"/>
                <a:gd name="T7" fmla="*/ 0 h 517"/>
                <a:gd name="T8" fmla="*/ 0 w 334"/>
                <a:gd name="T9" fmla="*/ 0 h 517"/>
                <a:gd name="T10" fmla="*/ 0 w 334"/>
                <a:gd name="T11" fmla="*/ 0 h 517"/>
                <a:gd name="T12" fmla="*/ 0 w 334"/>
                <a:gd name="T13" fmla="*/ 0 h 517"/>
                <a:gd name="T14" fmla="*/ 0 w 334"/>
                <a:gd name="T15" fmla="*/ 0 h 517"/>
                <a:gd name="T16" fmla="*/ 0 w 334"/>
                <a:gd name="T17" fmla="*/ 0 h 517"/>
                <a:gd name="T18" fmla="*/ 0 w 334"/>
                <a:gd name="T19" fmla="*/ 0 h 517"/>
                <a:gd name="T20" fmla="*/ 0 w 334"/>
                <a:gd name="T21" fmla="*/ 0 h 517"/>
                <a:gd name="T22" fmla="*/ 0 w 334"/>
                <a:gd name="T23" fmla="*/ 0 h 517"/>
                <a:gd name="T24" fmla="*/ 0 w 334"/>
                <a:gd name="T25" fmla="*/ 0 h 517"/>
                <a:gd name="T26" fmla="*/ 0 w 334"/>
                <a:gd name="T27" fmla="*/ 0 h 517"/>
                <a:gd name="T28" fmla="*/ 0 w 334"/>
                <a:gd name="T29" fmla="*/ 0 h 5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4" h="517">
                  <a:moveTo>
                    <a:pt x="334" y="474"/>
                  </a:moveTo>
                  <a:lnTo>
                    <a:pt x="317" y="357"/>
                  </a:lnTo>
                  <a:lnTo>
                    <a:pt x="304" y="238"/>
                  </a:lnTo>
                  <a:lnTo>
                    <a:pt x="293" y="120"/>
                  </a:lnTo>
                  <a:lnTo>
                    <a:pt x="284" y="0"/>
                  </a:lnTo>
                  <a:lnTo>
                    <a:pt x="0" y="19"/>
                  </a:lnTo>
                  <a:lnTo>
                    <a:pt x="10" y="144"/>
                  </a:lnTo>
                  <a:lnTo>
                    <a:pt x="21" y="269"/>
                  </a:lnTo>
                  <a:lnTo>
                    <a:pt x="37" y="393"/>
                  </a:lnTo>
                  <a:lnTo>
                    <a:pt x="53" y="517"/>
                  </a:lnTo>
                  <a:lnTo>
                    <a:pt x="334" y="474"/>
                  </a:lnTo>
                  <a:close/>
                </a:path>
              </a:pathLst>
            </a:custGeom>
            <a:solidFill>
              <a:srgbClr val="00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92" name="Freeform 192"/>
            <p:cNvSpPr>
              <a:spLocks/>
            </p:cNvSpPr>
            <p:nvPr/>
          </p:nvSpPr>
          <p:spPr bwMode="auto">
            <a:xfrm>
              <a:off x="887" y="2274"/>
              <a:ext cx="111" cy="172"/>
            </a:xfrm>
            <a:custGeom>
              <a:avLst/>
              <a:gdLst>
                <a:gd name="T0" fmla="*/ 0 w 334"/>
                <a:gd name="T1" fmla="*/ 0 h 517"/>
                <a:gd name="T2" fmla="*/ 0 w 334"/>
                <a:gd name="T3" fmla="*/ 0 h 517"/>
                <a:gd name="T4" fmla="*/ 0 w 334"/>
                <a:gd name="T5" fmla="*/ 0 h 517"/>
                <a:gd name="T6" fmla="*/ 0 w 334"/>
                <a:gd name="T7" fmla="*/ 0 h 517"/>
                <a:gd name="T8" fmla="*/ 0 w 334"/>
                <a:gd name="T9" fmla="*/ 0 h 517"/>
                <a:gd name="T10" fmla="*/ 0 w 334"/>
                <a:gd name="T11" fmla="*/ 0 h 517"/>
                <a:gd name="T12" fmla="*/ 0 w 334"/>
                <a:gd name="T13" fmla="*/ 0 h 517"/>
                <a:gd name="T14" fmla="*/ 0 w 334"/>
                <a:gd name="T15" fmla="*/ 0 h 517"/>
                <a:gd name="T16" fmla="*/ 0 w 334"/>
                <a:gd name="T17" fmla="*/ 0 h 517"/>
                <a:gd name="T18" fmla="*/ 0 w 334"/>
                <a:gd name="T19" fmla="*/ 0 h 517"/>
                <a:gd name="T20" fmla="*/ 0 w 334"/>
                <a:gd name="T21" fmla="*/ 0 h 517"/>
                <a:gd name="T22" fmla="*/ 0 w 334"/>
                <a:gd name="T23" fmla="*/ 0 h 517"/>
                <a:gd name="T24" fmla="*/ 0 w 334"/>
                <a:gd name="T25" fmla="*/ 0 h 517"/>
                <a:gd name="T26" fmla="*/ 0 w 334"/>
                <a:gd name="T27" fmla="*/ 0 h 517"/>
                <a:gd name="T28" fmla="*/ 0 w 334"/>
                <a:gd name="T29" fmla="*/ 0 h 5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4" h="517">
                  <a:moveTo>
                    <a:pt x="334" y="474"/>
                  </a:moveTo>
                  <a:lnTo>
                    <a:pt x="317" y="357"/>
                  </a:lnTo>
                  <a:lnTo>
                    <a:pt x="304" y="238"/>
                  </a:lnTo>
                  <a:lnTo>
                    <a:pt x="293" y="120"/>
                  </a:lnTo>
                  <a:lnTo>
                    <a:pt x="284" y="0"/>
                  </a:lnTo>
                  <a:lnTo>
                    <a:pt x="0" y="19"/>
                  </a:lnTo>
                  <a:lnTo>
                    <a:pt x="10" y="144"/>
                  </a:lnTo>
                  <a:lnTo>
                    <a:pt x="21" y="269"/>
                  </a:lnTo>
                  <a:lnTo>
                    <a:pt x="37" y="393"/>
                  </a:lnTo>
                  <a:lnTo>
                    <a:pt x="53" y="517"/>
                  </a:lnTo>
                  <a:lnTo>
                    <a:pt x="334" y="47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93" name="Rectangle 193"/>
            <p:cNvSpPr>
              <a:spLocks noChangeArrowheads="1"/>
            </p:cNvSpPr>
            <p:nvPr/>
          </p:nvSpPr>
          <p:spPr bwMode="auto">
            <a:xfrm rot="-420000">
              <a:off x="692" y="2327"/>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094" name="Rectangle 194"/>
            <p:cNvSpPr>
              <a:spLocks noChangeArrowheads="1"/>
            </p:cNvSpPr>
            <p:nvPr/>
          </p:nvSpPr>
          <p:spPr bwMode="auto">
            <a:xfrm rot="-420000">
              <a:off x="771" y="2321"/>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5095" name="Rectangle 195"/>
            <p:cNvSpPr>
              <a:spLocks noChangeArrowheads="1"/>
            </p:cNvSpPr>
            <p:nvPr/>
          </p:nvSpPr>
          <p:spPr bwMode="auto">
            <a:xfrm rot="-420000">
              <a:off x="823" y="2315"/>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3</a:t>
              </a:r>
              <a:endParaRPr lang="en-US">
                <a:solidFill>
                  <a:srgbClr val="000000"/>
                </a:solidFill>
                <a:latin typeface="Arial" pitchFamily="34" charset="0"/>
                <a:cs typeface="Arial" pitchFamily="34" charset="0"/>
              </a:endParaRPr>
            </a:p>
          </p:txBody>
        </p:sp>
        <p:sp>
          <p:nvSpPr>
            <p:cNvPr id="165096" name="Freeform 196"/>
            <p:cNvSpPr>
              <a:spLocks/>
            </p:cNvSpPr>
            <p:nvPr/>
          </p:nvSpPr>
          <p:spPr bwMode="auto">
            <a:xfrm>
              <a:off x="887" y="2274"/>
              <a:ext cx="111" cy="172"/>
            </a:xfrm>
            <a:custGeom>
              <a:avLst/>
              <a:gdLst>
                <a:gd name="T0" fmla="*/ 0 w 334"/>
                <a:gd name="T1" fmla="*/ 0 h 517"/>
                <a:gd name="T2" fmla="*/ 0 w 334"/>
                <a:gd name="T3" fmla="*/ 0 h 517"/>
                <a:gd name="T4" fmla="*/ 0 w 334"/>
                <a:gd name="T5" fmla="*/ 0 h 517"/>
                <a:gd name="T6" fmla="*/ 0 w 334"/>
                <a:gd name="T7" fmla="*/ 0 h 517"/>
                <a:gd name="T8" fmla="*/ 0 w 334"/>
                <a:gd name="T9" fmla="*/ 0 h 517"/>
                <a:gd name="T10" fmla="*/ 0 w 334"/>
                <a:gd name="T11" fmla="*/ 0 h 517"/>
                <a:gd name="T12" fmla="*/ 0 w 334"/>
                <a:gd name="T13" fmla="*/ 0 h 517"/>
                <a:gd name="T14" fmla="*/ 0 w 334"/>
                <a:gd name="T15" fmla="*/ 0 h 517"/>
                <a:gd name="T16" fmla="*/ 0 w 334"/>
                <a:gd name="T17" fmla="*/ 0 h 517"/>
                <a:gd name="T18" fmla="*/ 0 w 334"/>
                <a:gd name="T19" fmla="*/ 0 h 517"/>
                <a:gd name="T20" fmla="*/ 0 w 334"/>
                <a:gd name="T21" fmla="*/ 0 h 517"/>
                <a:gd name="T22" fmla="*/ 0 w 334"/>
                <a:gd name="T23" fmla="*/ 0 h 517"/>
                <a:gd name="T24" fmla="*/ 0 w 334"/>
                <a:gd name="T25" fmla="*/ 0 h 517"/>
                <a:gd name="T26" fmla="*/ 0 w 334"/>
                <a:gd name="T27" fmla="*/ 0 h 517"/>
                <a:gd name="T28" fmla="*/ 0 w 334"/>
                <a:gd name="T29" fmla="*/ 0 h 5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4" h="517">
                  <a:moveTo>
                    <a:pt x="334" y="474"/>
                  </a:moveTo>
                  <a:lnTo>
                    <a:pt x="317" y="357"/>
                  </a:lnTo>
                  <a:lnTo>
                    <a:pt x="304" y="238"/>
                  </a:lnTo>
                  <a:lnTo>
                    <a:pt x="293" y="120"/>
                  </a:lnTo>
                  <a:lnTo>
                    <a:pt x="284" y="0"/>
                  </a:lnTo>
                  <a:lnTo>
                    <a:pt x="0" y="19"/>
                  </a:lnTo>
                  <a:lnTo>
                    <a:pt x="10" y="144"/>
                  </a:lnTo>
                  <a:lnTo>
                    <a:pt x="21" y="269"/>
                  </a:lnTo>
                  <a:lnTo>
                    <a:pt x="37" y="393"/>
                  </a:lnTo>
                  <a:lnTo>
                    <a:pt x="53" y="517"/>
                  </a:lnTo>
                  <a:lnTo>
                    <a:pt x="334" y="47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97" name="Freeform 197"/>
            <p:cNvSpPr>
              <a:spLocks/>
            </p:cNvSpPr>
            <p:nvPr/>
          </p:nvSpPr>
          <p:spPr bwMode="auto">
            <a:xfrm>
              <a:off x="882" y="2047"/>
              <a:ext cx="97" cy="167"/>
            </a:xfrm>
            <a:custGeom>
              <a:avLst/>
              <a:gdLst>
                <a:gd name="T0" fmla="*/ 0 w 291"/>
                <a:gd name="T1" fmla="*/ 0 h 500"/>
                <a:gd name="T2" fmla="*/ 0 w 291"/>
                <a:gd name="T3" fmla="*/ 0 h 500"/>
                <a:gd name="T4" fmla="*/ 0 w 291"/>
                <a:gd name="T5" fmla="*/ 0 h 500"/>
                <a:gd name="T6" fmla="*/ 0 w 291"/>
                <a:gd name="T7" fmla="*/ 0 h 500"/>
                <a:gd name="T8" fmla="*/ 0 w 291"/>
                <a:gd name="T9" fmla="*/ 0 h 500"/>
                <a:gd name="T10" fmla="*/ 0 w 291"/>
                <a:gd name="T11" fmla="*/ 0 h 500"/>
                <a:gd name="T12" fmla="*/ 0 w 291"/>
                <a:gd name="T13" fmla="*/ 0 h 500"/>
                <a:gd name="T14" fmla="*/ 0 w 291"/>
                <a:gd name="T15" fmla="*/ 0 h 500"/>
                <a:gd name="T16" fmla="*/ 0 w 291"/>
                <a:gd name="T17" fmla="*/ 0 h 500"/>
                <a:gd name="T18" fmla="*/ 0 w 291"/>
                <a:gd name="T19" fmla="*/ 0 h 500"/>
                <a:gd name="T20" fmla="*/ 0 w 291"/>
                <a:gd name="T21" fmla="*/ 0 h 500"/>
                <a:gd name="T22" fmla="*/ 0 w 291"/>
                <a:gd name="T23" fmla="*/ 0 h 500"/>
                <a:gd name="T24" fmla="*/ 0 w 291"/>
                <a:gd name="T25" fmla="*/ 0 h 500"/>
                <a:gd name="T26" fmla="*/ 0 w 291"/>
                <a:gd name="T27" fmla="*/ 0 h 500"/>
                <a:gd name="T28" fmla="*/ 0 w 291"/>
                <a:gd name="T29" fmla="*/ 0 h 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1" h="500">
                  <a:moveTo>
                    <a:pt x="287" y="490"/>
                  </a:moveTo>
                  <a:lnTo>
                    <a:pt x="284" y="372"/>
                  </a:lnTo>
                  <a:lnTo>
                    <a:pt x="284" y="252"/>
                  </a:lnTo>
                  <a:lnTo>
                    <a:pt x="287" y="133"/>
                  </a:lnTo>
                  <a:lnTo>
                    <a:pt x="291" y="14"/>
                  </a:lnTo>
                  <a:lnTo>
                    <a:pt x="7" y="0"/>
                  </a:lnTo>
                  <a:lnTo>
                    <a:pt x="3" y="125"/>
                  </a:lnTo>
                  <a:lnTo>
                    <a:pt x="0" y="250"/>
                  </a:lnTo>
                  <a:lnTo>
                    <a:pt x="0" y="375"/>
                  </a:lnTo>
                  <a:lnTo>
                    <a:pt x="3" y="500"/>
                  </a:lnTo>
                  <a:lnTo>
                    <a:pt x="287" y="490"/>
                  </a:lnTo>
                  <a:close/>
                </a:path>
              </a:pathLst>
            </a:custGeom>
            <a:solidFill>
              <a:srgbClr val="009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98" name="Freeform 198"/>
            <p:cNvSpPr>
              <a:spLocks/>
            </p:cNvSpPr>
            <p:nvPr/>
          </p:nvSpPr>
          <p:spPr bwMode="auto">
            <a:xfrm>
              <a:off x="882" y="2047"/>
              <a:ext cx="97" cy="167"/>
            </a:xfrm>
            <a:custGeom>
              <a:avLst/>
              <a:gdLst>
                <a:gd name="T0" fmla="*/ 0 w 291"/>
                <a:gd name="T1" fmla="*/ 0 h 500"/>
                <a:gd name="T2" fmla="*/ 0 w 291"/>
                <a:gd name="T3" fmla="*/ 0 h 500"/>
                <a:gd name="T4" fmla="*/ 0 w 291"/>
                <a:gd name="T5" fmla="*/ 0 h 500"/>
                <a:gd name="T6" fmla="*/ 0 w 291"/>
                <a:gd name="T7" fmla="*/ 0 h 500"/>
                <a:gd name="T8" fmla="*/ 0 w 291"/>
                <a:gd name="T9" fmla="*/ 0 h 500"/>
                <a:gd name="T10" fmla="*/ 0 w 291"/>
                <a:gd name="T11" fmla="*/ 0 h 500"/>
                <a:gd name="T12" fmla="*/ 0 w 291"/>
                <a:gd name="T13" fmla="*/ 0 h 500"/>
                <a:gd name="T14" fmla="*/ 0 w 291"/>
                <a:gd name="T15" fmla="*/ 0 h 500"/>
                <a:gd name="T16" fmla="*/ 0 w 291"/>
                <a:gd name="T17" fmla="*/ 0 h 500"/>
                <a:gd name="T18" fmla="*/ 0 w 291"/>
                <a:gd name="T19" fmla="*/ 0 h 500"/>
                <a:gd name="T20" fmla="*/ 0 w 291"/>
                <a:gd name="T21" fmla="*/ 0 h 500"/>
                <a:gd name="T22" fmla="*/ 0 w 291"/>
                <a:gd name="T23" fmla="*/ 0 h 500"/>
                <a:gd name="T24" fmla="*/ 0 w 291"/>
                <a:gd name="T25" fmla="*/ 0 h 500"/>
                <a:gd name="T26" fmla="*/ 0 w 291"/>
                <a:gd name="T27" fmla="*/ 0 h 500"/>
                <a:gd name="T28" fmla="*/ 0 w 291"/>
                <a:gd name="T29" fmla="*/ 0 h 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1" h="500">
                  <a:moveTo>
                    <a:pt x="287" y="490"/>
                  </a:moveTo>
                  <a:lnTo>
                    <a:pt x="284" y="372"/>
                  </a:lnTo>
                  <a:lnTo>
                    <a:pt x="284" y="252"/>
                  </a:lnTo>
                  <a:lnTo>
                    <a:pt x="287" y="133"/>
                  </a:lnTo>
                  <a:lnTo>
                    <a:pt x="291" y="14"/>
                  </a:lnTo>
                  <a:lnTo>
                    <a:pt x="7" y="0"/>
                  </a:lnTo>
                  <a:lnTo>
                    <a:pt x="3" y="125"/>
                  </a:lnTo>
                  <a:lnTo>
                    <a:pt x="0" y="250"/>
                  </a:lnTo>
                  <a:lnTo>
                    <a:pt x="0" y="375"/>
                  </a:lnTo>
                  <a:lnTo>
                    <a:pt x="3" y="500"/>
                  </a:lnTo>
                  <a:lnTo>
                    <a:pt x="287" y="4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099" name="Rectangle 199"/>
            <p:cNvSpPr>
              <a:spLocks noChangeArrowheads="1"/>
            </p:cNvSpPr>
            <p:nvPr/>
          </p:nvSpPr>
          <p:spPr bwMode="auto">
            <a:xfrm>
              <a:off x="679" y="2079"/>
              <a:ext cx="12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5100" name="Rectangle 200"/>
            <p:cNvSpPr>
              <a:spLocks noChangeArrowheads="1"/>
            </p:cNvSpPr>
            <p:nvPr/>
          </p:nvSpPr>
          <p:spPr bwMode="auto">
            <a:xfrm>
              <a:off x="758" y="2080"/>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5101" name="Rectangle 201"/>
            <p:cNvSpPr>
              <a:spLocks noChangeArrowheads="1"/>
            </p:cNvSpPr>
            <p:nvPr/>
          </p:nvSpPr>
          <p:spPr bwMode="auto">
            <a:xfrm>
              <a:off x="811" y="2080"/>
              <a:ext cx="96"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4</a:t>
              </a:r>
              <a:endParaRPr lang="en-US">
                <a:solidFill>
                  <a:srgbClr val="000000"/>
                </a:solidFill>
                <a:latin typeface="Arial" pitchFamily="34" charset="0"/>
                <a:cs typeface="Arial" pitchFamily="34" charset="0"/>
              </a:endParaRPr>
            </a:p>
          </p:txBody>
        </p:sp>
        <p:sp>
          <p:nvSpPr>
            <p:cNvPr id="165102" name="Freeform 202"/>
            <p:cNvSpPr>
              <a:spLocks/>
            </p:cNvSpPr>
            <p:nvPr/>
          </p:nvSpPr>
          <p:spPr bwMode="auto">
            <a:xfrm>
              <a:off x="882" y="2047"/>
              <a:ext cx="97" cy="167"/>
            </a:xfrm>
            <a:custGeom>
              <a:avLst/>
              <a:gdLst>
                <a:gd name="T0" fmla="*/ 0 w 291"/>
                <a:gd name="T1" fmla="*/ 0 h 500"/>
                <a:gd name="T2" fmla="*/ 0 w 291"/>
                <a:gd name="T3" fmla="*/ 0 h 500"/>
                <a:gd name="T4" fmla="*/ 0 w 291"/>
                <a:gd name="T5" fmla="*/ 0 h 500"/>
                <a:gd name="T6" fmla="*/ 0 w 291"/>
                <a:gd name="T7" fmla="*/ 0 h 500"/>
                <a:gd name="T8" fmla="*/ 0 w 291"/>
                <a:gd name="T9" fmla="*/ 0 h 500"/>
                <a:gd name="T10" fmla="*/ 0 w 291"/>
                <a:gd name="T11" fmla="*/ 0 h 500"/>
                <a:gd name="T12" fmla="*/ 0 w 291"/>
                <a:gd name="T13" fmla="*/ 0 h 500"/>
                <a:gd name="T14" fmla="*/ 0 w 291"/>
                <a:gd name="T15" fmla="*/ 0 h 500"/>
                <a:gd name="T16" fmla="*/ 0 w 291"/>
                <a:gd name="T17" fmla="*/ 0 h 500"/>
                <a:gd name="T18" fmla="*/ 0 w 291"/>
                <a:gd name="T19" fmla="*/ 0 h 500"/>
                <a:gd name="T20" fmla="*/ 0 w 291"/>
                <a:gd name="T21" fmla="*/ 0 h 500"/>
                <a:gd name="T22" fmla="*/ 0 w 291"/>
                <a:gd name="T23" fmla="*/ 0 h 500"/>
                <a:gd name="T24" fmla="*/ 0 w 291"/>
                <a:gd name="T25" fmla="*/ 0 h 500"/>
                <a:gd name="T26" fmla="*/ 0 w 291"/>
                <a:gd name="T27" fmla="*/ 0 h 500"/>
                <a:gd name="T28" fmla="*/ 0 w 291"/>
                <a:gd name="T29" fmla="*/ 0 h 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1" h="500">
                  <a:moveTo>
                    <a:pt x="287" y="490"/>
                  </a:moveTo>
                  <a:lnTo>
                    <a:pt x="284" y="372"/>
                  </a:lnTo>
                  <a:lnTo>
                    <a:pt x="284" y="252"/>
                  </a:lnTo>
                  <a:lnTo>
                    <a:pt x="287" y="133"/>
                  </a:lnTo>
                  <a:lnTo>
                    <a:pt x="291" y="14"/>
                  </a:lnTo>
                  <a:lnTo>
                    <a:pt x="7" y="0"/>
                  </a:lnTo>
                  <a:lnTo>
                    <a:pt x="3" y="125"/>
                  </a:lnTo>
                  <a:lnTo>
                    <a:pt x="0" y="250"/>
                  </a:lnTo>
                  <a:lnTo>
                    <a:pt x="0" y="375"/>
                  </a:lnTo>
                  <a:lnTo>
                    <a:pt x="3" y="500"/>
                  </a:lnTo>
                  <a:lnTo>
                    <a:pt x="287" y="4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103" name="Freeform 203"/>
            <p:cNvSpPr>
              <a:spLocks/>
            </p:cNvSpPr>
            <p:nvPr/>
          </p:nvSpPr>
          <p:spPr bwMode="auto">
            <a:xfrm>
              <a:off x="889" y="1815"/>
              <a:ext cx="114" cy="173"/>
            </a:xfrm>
            <a:custGeom>
              <a:avLst/>
              <a:gdLst>
                <a:gd name="T0" fmla="*/ 0 w 342"/>
                <a:gd name="T1" fmla="*/ 0 h 519"/>
                <a:gd name="T2" fmla="*/ 0 w 342"/>
                <a:gd name="T3" fmla="*/ 0 h 519"/>
                <a:gd name="T4" fmla="*/ 0 w 342"/>
                <a:gd name="T5" fmla="*/ 0 h 519"/>
                <a:gd name="T6" fmla="*/ 0 w 342"/>
                <a:gd name="T7" fmla="*/ 0 h 519"/>
                <a:gd name="T8" fmla="*/ 0 w 342"/>
                <a:gd name="T9" fmla="*/ 0 h 519"/>
                <a:gd name="T10" fmla="*/ 0 w 342"/>
                <a:gd name="T11" fmla="*/ 0 h 519"/>
                <a:gd name="T12" fmla="*/ 0 w 342"/>
                <a:gd name="T13" fmla="*/ 0 h 519"/>
                <a:gd name="T14" fmla="*/ 0 w 342"/>
                <a:gd name="T15" fmla="*/ 0 h 519"/>
                <a:gd name="T16" fmla="*/ 0 w 342"/>
                <a:gd name="T17" fmla="*/ 0 h 519"/>
                <a:gd name="T18" fmla="*/ 0 w 342"/>
                <a:gd name="T19" fmla="*/ 0 h 519"/>
                <a:gd name="T20" fmla="*/ 0 w 342"/>
                <a:gd name="T21" fmla="*/ 0 h 519"/>
                <a:gd name="T22" fmla="*/ 0 w 342"/>
                <a:gd name="T23" fmla="*/ 0 h 519"/>
                <a:gd name="T24" fmla="*/ 0 w 342"/>
                <a:gd name="T25" fmla="*/ 0 h 519"/>
                <a:gd name="T26" fmla="*/ 0 w 342"/>
                <a:gd name="T27" fmla="*/ 0 h 519"/>
                <a:gd name="T28" fmla="*/ 0 w 342"/>
                <a:gd name="T29" fmla="*/ 0 h 5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519">
                  <a:moveTo>
                    <a:pt x="282" y="519"/>
                  </a:moveTo>
                  <a:lnTo>
                    <a:pt x="294" y="401"/>
                  </a:lnTo>
                  <a:lnTo>
                    <a:pt x="307" y="283"/>
                  </a:lnTo>
                  <a:lnTo>
                    <a:pt x="323" y="164"/>
                  </a:lnTo>
                  <a:lnTo>
                    <a:pt x="342" y="47"/>
                  </a:lnTo>
                  <a:lnTo>
                    <a:pt x="61" y="0"/>
                  </a:lnTo>
                  <a:lnTo>
                    <a:pt x="42" y="124"/>
                  </a:lnTo>
                  <a:lnTo>
                    <a:pt x="25" y="248"/>
                  </a:lnTo>
                  <a:lnTo>
                    <a:pt x="11" y="372"/>
                  </a:lnTo>
                  <a:lnTo>
                    <a:pt x="0" y="496"/>
                  </a:lnTo>
                  <a:lnTo>
                    <a:pt x="282" y="519"/>
                  </a:lnTo>
                  <a:close/>
                </a:path>
              </a:pathLst>
            </a:custGeom>
            <a:solidFill>
              <a:srgbClr val="00A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104" name="Freeform 204"/>
            <p:cNvSpPr>
              <a:spLocks/>
            </p:cNvSpPr>
            <p:nvPr/>
          </p:nvSpPr>
          <p:spPr bwMode="auto">
            <a:xfrm>
              <a:off x="889" y="1815"/>
              <a:ext cx="114" cy="173"/>
            </a:xfrm>
            <a:custGeom>
              <a:avLst/>
              <a:gdLst>
                <a:gd name="T0" fmla="*/ 0 w 342"/>
                <a:gd name="T1" fmla="*/ 0 h 519"/>
                <a:gd name="T2" fmla="*/ 0 w 342"/>
                <a:gd name="T3" fmla="*/ 0 h 519"/>
                <a:gd name="T4" fmla="*/ 0 w 342"/>
                <a:gd name="T5" fmla="*/ 0 h 519"/>
                <a:gd name="T6" fmla="*/ 0 w 342"/>
                <a:gd name="T7" fmla="*/ 0 h 519"/>
                <a:gd name="T8" fmla="*/ 0 w 342"/>
                <a:gd name="T9" fmla="*/ 0 h 519"/>
                <a:gd name="T10" fmla="*/ 0 w 342"/>
                <a:gd name="T11" fmla="*/ 0 h 519"/>
                <a:gd name="T12" fmla="*/ 0 w 342"/>
                <a:gd name="T13" fmla="*/ 0 h 519"/>
                <a:gd name="T14" fmla="*/ 0 w 342"/>
                <a:gd name="T15" fmla="*/ 0 h 519"/>
                <a:gd name="T16" fmla="*/ 0 w 342"/>
                <a:gd name="T17" fmla="*/ 0 h 519"/>
                <a:gd name="T18" fmla="*/ 0 w 342"/>
                <a:gd name="T19" fmla="*/ 0 h 519"/>
                <a:gd name="T20" fmla="*/ 0 w 342"/>
                <a:gd name="T21" fmla="*/ 0 h 519"/>
                <a:gd name="T22" fmla="*/ 0 w 342"/>
                <a:gd name="T23" fmla="*/ 0 h 519"/>
                <a:gd name="T24" fmla="*/ 0 w 342"/>
                <a:gd name="T25" fmla="*/ 0 h 519"/>
                <a:gd name="T26" fmla="*/ 0 w 342"/>
                <a:gd name="T27" fmla="*/ 0 h 519"/>
                <a:gd name="T28" fmla="*/ 0 w 342"/>
                <a:gd name="T29" fmla="*/ 0 h 5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519">
                  <a:moveTo>
                    <a:pt x="282" y="519"/>
                  </a:moveTo>
                  <a:lnTo>
                    <a:pt x="294" y="401"/>
                  </a:lnTo>
                  <a:lnTo>
                    <a:pt x="307" y="283"/>
                  </a:lnTo>
                  <a:lnTo>
                    <a:pt x="323" y="164"/>
                  </a:lnTo>
                  <a:lnTo>
                    <a:pt x="342" y="47"/>
                  </a:lnTo>
                  <a:lnTo>
                    <a:pt x="61" y="0"/>
                  </a:lnTo>
                  <a:lnTo>
                    <a:pt x="42" y="124"/>
                  </a:lnTo>
                  <a:lnTo>
                    <a:pt x="25" y="248"/>
                  </a:lnTo>
                  <a:lnTo>
                    <a:pt x="11" y="372"/>
                  </a:lnTo>
                  <a:lnTo>
                    <a:pt x="0" y="496"/>
                  </a:lnTo>
                  <a:lnTo>
                    <a:pt x="282" y="51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grpSp>
      <p:sp>
        <p:nvSpPr>
          <p:cNvPr id="164867" name="Rectangle 206"/>
          <p:cNvSpPr>
            <a:spLocks noChangeArrowheads="1"/>
          </p:cNvSpPr>
          <p:nvPr/>
        </p:nvSpPr>
        <p:spPr bwMode="auto">
          <a:xfrm rot="420000">
            <a:off x="1498600" y="3217863"/>
            <a:ext cx="17462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4868" name="Rectangle 207"/>
          <p:cNvSpPr>
            <a:spLocks noChangeArrowheads="1"/>
          </p:cNvSpPr>
          <p:nvPr/>
        </p:nvSpPr>
        <p:spPr bwMode="auto">
          <a:xfrm rot="420000">
            <a:off x="1608138" y="3228975"/>
            <a:ext cx="1365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869" name="Rectangle 208"/>
          <p:cNvSpPr>
            <a:spLocks noChangeArrowheads="1"/>
          </p:cNvSpPr>
          <p:nvPr/>
        </p:nvSpPr>
        <p:spPr bwMode="auto">
          <a:xfrm rot="420000">
            <a:off x="1682750" y="3240088"/>
            <a:ext cx="136525"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5</a:t>
            </a:r>
            <a:endParaRPr lang="en-US">
              <a:solidFill>
                <a:srgbClr val="000000"/>
              </a:solidFill>
              <a:latin typeface="Arial" pitchFamily="34" charset="0"/>
              <a:cs typeface="Arial" pitchFamily="34" charset="0"/>
            </a:endParaRPr>
          </a:p>
        </p:txBody>
      </p:sp>
      <p:sp>
        <p:nvSpPr>
          <p:cNvPr id="164870" name="Freeform 209"/>
          <p:cNvSpPr>
            <a:spLocks/>
          </p:cNvSpPr>
          <p:nvPr/>
        </p:nvSpPr>
        <p:spPr bwMode="auto">
          <a:xfrm>
            <a:off x="1774825" y="3197225"/>
            <a:ext cx="161925" cy="242888"/>
          </a:xfrm>
          <a:custGeom>
            <a:avLst/>
            <a:gdLst>
              <a:gd name="T0" fmla="*/ 2147483647 w 342"/>
              <a:gd name="T1" fmla="*/ 2147483647 h 519"/>
              <a:gd name="T2" fmla="*/ 2147483647 w 342"/>
              <a:gd name="T3" fmla="*/ 2147483647 h 519"/>
              <a:gd name="T4" fmla="*/ 2147483647 w 342"/>
              <a:gd name="T5" fmla="*/ 2147483647 h 519"/>
              <a:gd name="T6" fmla="*/ 2147483647 w 342"/>
              <a:gd name="T7" fmla="*/ 2147483647 h 519"/>
              <a:gd name="T8" fmla="*/ 2147483647 w 342"/>
              <a:gd name="T9" fmla="*/ 2147483647 h 519"/>
              <a:gd name="T10" fmla="*/ 2147483647 w 342"/>
              <a:gd name="T11" fmla="*/ 2147483647 h 519"/>
              <a:gd name="T12" fmla="*/ 2147483647 w 342"/>
              <a:gd name="T13" fmla="*/ 0 h 519"/>
              <a:gd name="T14" fmla="*/ 2147483647 w 342"/>
              <a:gd name="T15" fmla="*/ 0 h 519"/>
              <a:gd name="T16" fmla="*/ 2147483647 w 342"/>
              <a:gd name="T17" fmla="*/ 2147483647 h 519"/>
              <a:gd name="T18" fmla="*/ 2147483647 w 342"/>
              <a:gd name="T19" fmla="*/ 2147483647 h 519"/>
              <a:gd name="T20" fmla="*/ 2147483647 w 342"/>
              <a:gd name="T21" fmla="*/ 2147483647 h 519"/>
              <a:gd name="T22" fmla="*/ 0 w 342"/>
              <a:gd name="T23" fmla="*/ 2147483647 h 519"/>
              <a:gd name="T24" fmla="*/ 0 w 342"/>
              <a:gd name="T25" fmla="*/ 2147483647 h 519"/>
              <a:gd name="T26" fmla="*/ 2147483647 w 342"/>
              <a:gd name="T27" fmla="*/ 2147483647 h 519"/>
              <a:gd name="T28" fmla="*/ 2147483647 w 342"/>
              <a:gd name="T29" fmla="*/ 2147483647 h 5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519">
                <a:moveTo>
                  <a:pt x="282" y="519"/>
                </a:moveTo>
                <a:lnTo>
                  <a:pt x="294" y="401"/>
                </a:lnTo>
                <a:lnTo>
                  <a:pt x="307" y="283"/>
                </a:lnTo>
                <a:lnTo>
                  <a:pt x="323" y="164"/>
                </a:lnTo>
                <a:lnTo>
                  <a:pt x="342" y="47"/>
                </a:lnTo>
                <a:lnTo>
                  <a:pt x="61" y="0"/>
                </a:lnTo>
                <a:lnTo>
                  <a:pt x="42" y="124"/>
                </a:lnTo>
                <a:lnTo>
                  <a:pt x="25" y="248"/>
                </a:lnTo>
                <a:lnTo>
                  <a:pt x="11" y="372"/>
                </a:lnTo>
                <a:lnTo>
                  <a:pt x="0" y="496"/>
                </a:lnTo>
                <a:lnTo>
                  <a:pt x="282" y="51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71" name="Freeform 210"/>
          <p:cNvSpPr>
            <a:spLocks/>
          </p:cNvSpPr>
          <p:nvPr/>
        </p:nvSpPr>
        <p:spPr bwMode="auto">
          <a:xfrm>
            <a:off x="1822450" y="2879725"/>
            <a:ext cx="184150" cy="254000"/>
          </a:xfrm>
          <a:custGeom>
            <a:avLst/>
            <a:gdLst>
              <a:gd name="T0" fmla="*/ 2147483647 w 391"/>
              <a:gd name="T1" fmla="*/ 2147483647 h 542"/>
              <a:gd name="T2" fmla="*/ 2147483647 w 391"/>
              <a:gd name="T3" fmla="*/ 2147483647 h 542"/>
              <a:gd name="T4" fmla="*/ 2147483647 w 391"/>
              <a:gd name="T5" fmla="*/ 2147483647 h 542"/>
              <a:gd name="T6" fmla="*/ 2147483647 w 391"/>
              <a:gd name="T7" fmla="*/ 2147483647 h 542"/>
              <a:gd name="T8" fmla="*/ 2147483647 w 391"/>
              <a:gd name="T9" fmla="*/ 2147483647 h 542"/>
              <a:gd name="T10" fmla="*/ 2147483647 w 391"/>
              <a:gd name="T11" fmla="*/ 2147483647 h 542"/>
              <a:gd name="T12" fmla="*/ 2147483647 w 391"/>
              <a:gd name="T13" fmla="*/ 0 h 542"/>
              <a:gd name="T14" fmla="*/ 2147483647 w 391"/>
              <a:gd name="T15" fmla="*/ 0 h 542"/>
              <a:gd name="T16" fmla="*/ 2147483647 w 391"/>
              <a:gd name="T17" fmla="*/ 2147483647 h 542"/>
              <a:gd name="T18" fmla="*/ 2147483647 w 391"/>
              <a:gd name="T19" fmla="*/ 2147483647 h 542"/>
              <a:gd name="T20" fmla="*/ 2147483647 w 391"/>
              <a:gd name="T21" fmla="*/ 2147483647 h 542"/>
              <a:gd name="T22" fmla="*/ 0 w 391"/>
              <a:gd name="T23" fmla="*/ 2147483647 h 542"/>
              <a:gd name="T24" fmla="*/ 0 w 391"/>
              <a:gd name="T25" fmla="*/ 2147483647 h 542"/>
              <a:gd name="T26" fmla="*/ 2147483647 w 391"/>
              <a:gd name="T27" fmla="*/ 2147483647 h 542"/>
              <a:gd name="T28" fmla="*/ 2147483647 w 391"/>
              <a:gd name="T29" fmla="*/ 2147483647 h 5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542">
                <a:moveTo>
                  <a:pt x="278" y="542"/>
                </a:moveTo>
                <a:lnTo>
                  <a:pt x="303" y="426"/>
                </a:lnTo>
                <a:lnTo>
                  <a:pt x="331" y="310"/>
                </a:lnTo>
                <a:lnTo>
                  <a:pt x="360" y="194"/>
                </a:lnTo>
                <a:lnTo>
                  <a:pt x="391" y="79"/>
                </a:lnTo>
                <a:lnTo>
                  <a:pt x="118" y="0"/>
                </a:lnTo>
                <a:lnTo>
                  <a:pt x="86" y="121"/>
                </a:lnTo>
                <a:lnTo>
                  <a:pt x="55" y="242"/>
                </a:lnTo>
                <a:lnTo>
                  <a:pt x="27" y="363"/>
                </a:lnTo>
                <a:lnTo>
                  <a:pt x="0" y="486"/>
                </a:lnTo>
                <a:lnTo>
                  <a:pt x="278" y="542"/>
                </a:lnTo>
                <a:close/>
              </a:path>
            </a:pathLst>
          </a:custGeom>
          <a:solidFill>
            <a:srgbClr val="00A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72" name="Freeform 211"/>
          <p:cNvSpPr>
            <a:spLocks/>
          </p:cNvSpPr>
          <p:nvPr/>
        </p:nvSpPr>
        <p:spPr bwMode="auto">
          <a:xfrm>
            <a:off x="1822450" y="2879725"/>
            <a:ext cx="184150" cy="254000"/>
          </a:xfrm>
          <a:custGeom>
            <a:avLst/>
            <a:gdLst>
              <a:gd name="T0" fmla="*/ 2147483647 w 391"/>
              <a:gd name="T1" fmla="*/ 2147483647 h 542"/>
              <a:gd name="T2" fmla="*/ 2147483647 w 391"/>
              <a:gd name="T3" fmla="*/ 2147483647 h 542"/>
              <a:gd name="T4" fmla="*/ 2147483647 w 391"/>
              <a:gd name="T5" fmla="*/ 2147483647 h 542"/>
              <a:gd name="T6" fmla="*/ 2147483647 w 391"/>
              <a:gd name="T7" fmla="*/ 2147483647 h 542"/>
              <a:gd name="T8" fmla="*/ 2147483647 w 391"/>
              <a:gd name="T9" fmla="*/ 2147483647 h 542"/>
              <a:gd name="T10" fmla="*/ 2147483647 w 391"/>
              <a:gd name="T11" fmla="*/ 2147483647 h 542"/>
              <a:gd name="T12" fmla="*/ 2147483647 w 391"/>
              <a:gd name="T13" fmla="*/ 0 h 542"/>
              <a:gd name="T14" fmla="*/ 2147483647 w 391"/>
              <a:gd name="T15" fmla="*/ 0 h 542"/>
              <a:gd name="T16" fmla="*/ 2147483647 w 391"/>
              <a:gd name="T17" fmla="*/ 2147483647 h 542"/>
              <a:gd name="T18" fmla="*/ 2147483647 w 391"/>
              <a:gd name="T19" fmla="*/ 2147483647 h 542"/>
              <a:gd name="T20" fmla="*/ 2147483647 w 391"/>
              <a:gd name="T21" fmla="*/ 2147483647 h 542"/>
              <a:gd name="T22" fmla="*/ 0 w 391"/>
              <a:gd name="T23" fmla="*/ 2147483647 h 542"/>
              <a:gd name="T24" fmla="*/ 0 w 391"/>
              <a:gd name="T25" fmla="*/ 2147483647 h 542"/>
              <a:gd name="T26" fmla="*/ 2147483647 w 391"/>
              <a:gd name="T27" fmla="*/ 2147483647 h 542"/>
              <a:gd name="T28" fmla="*/ 2147483647 w 391"/>
              <a:gd name="T29" fmla="*/ 2147483647 h 5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542">
                <a:moveTo>
                  <a:pt x="278" y="542"/>
                </a:moveTo>
                <a:lnTo>
                  <a:pt x="303" y="426"/>
                </a:lnTo>
                <a:lnTo>
                  <a:pt x="331" y="310"/>
                </a:lnTo>
                <a:lnTo>
                  <a:pt x="360" y="194"/>
                </a:lnTo>
                <a:lnTo>
                  <a:pt x="391" y="79"/>
                </a:lnTo>
                <a:lnTo>
                  <a:pt x="118" y="0"/>
                </a:lnTo>
                <a:lnTo>
                  <a:pt x="86" y="121"/>
                </a:lnTo>
                <a:lnTo>
                  <a:pt x="55" y="242"/>
                </a:lnTo>
                <a:lnTo>
                  <a:pt x="27" y="363"/>
                </a:lnTo>
                <a:lnTo>
                  <a:pt x="0" y="486"/>
                </a:lnTo>
                <a:lnTo>
                  <a:pt x="278" y="54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73" name="Rectangle 212"/>
          <p:cNvSpPr>
            <a:spLocks noChangeArrowheads="1"/>
          </p:cNvSpPr>
          <p:nvPr/>
        </p:nvSpPr>
        <p:spPr bwMode="auto">
          <a:xfrm rot="780000">
            <a:off x="1558925" y="2874963"/>
            <a:ext cx="174625"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4874" name="Rectangle 213"/>
          <p:cNvSpPr>
            <a:spLocks noChangeArrowheads="1"/>
          </p:cNvSpPr>
          <p:nvPr/>
        </p:nvSpPr>
        <p:spPr bwMode="auto">
          <a:xfrm rot="780000">
            <a:off x="1668463" y="2895600"/>
            <a:ext cx="1365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875" name="Rectangle 214"/>
          <p:cNvSpPr>
            <a:spLocks noChangeArrowheads="1"/>
          </p:cNvSpPr>
          <p:nvPr/>
        </p:nvSpPr>
        <p:spPr bwMode="auto">
          <a:xfrm rot="780000">
            <a:off x="1743075" y="2913063"/>
            <a:ext cx="134938"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6</a:t>
            </a:r>
            <a:endParaRPr lang="en-US">
              <a:solidFill>
                <a:srgbClr val="000000"/>
              </a:solidFill>
              <a:latin typeface="Arial" pitchFamily="34" charset="0"/>
              <a:cs typeface="Arial" pitchFamily="34" charset="0"/>
            </a:endParaRPr>
          </a:p>
        </p:txBody>
      </p:sp>
      <p:sp>
        <p:nvSpPr>
          <p:cNvPr id="164876" name="Freeform 215"/>
          <p:cNvSpPr>
            <a:spLocks/>
          </p:cNvSpPr>
          <p:nvPr/>
        </p:nvSpPr>
        <p:spPr bwMode="auto">
          <a:xfrm>
            <a:off x="1822450" y="2879725"/>
            <a:ext cx="184150" cy="254000"/>
          </a:xfrm>
          <a:custGeom>
            <a:avLst/>
            <a:gdLst>
              <a:gd name="T0" fmla="*/ 2147483647 w 391"/>
              <a:gd name="T1" fmla="*/ 2147483647 h 542"/>
              <a:gd name="T2" fmla="*/ 2147483647 w 391"/>
              <a:gd name="T3" fmla="*/ 2147483647 h 542"/>
              <a:gd name="T4" fmla="*/ 2147483647 w 391"/>
              <a:gd name="T5" fmla="*/ 2147483647 h 542"/>
              <a:gd name="T6" fmla="*/ 2147483647 w 391"/>
              <a:gd name="T7" fmla="*/ 2147483647 h 542"/>
              <a:gd name="T8" fmla="*/ 2147483647 w 391"/>
              <a:gd name="T9" fmla="*/ 2147483647 h 542"/>
              <a:gd name="T10" fmla="*/ 2147483647 w 391"/>
              <a:gd name="T11" fmla="*/ 2147483647 h 542"/>
              <a:gd name="T12" fmla="*/ 2147483647 w 391"/>
              <a:gd name="T13" fmla="*/ 0 h 542"/>
              <a:gd name="T14" fmla="*/ 2147483647 w 391"/>
              <a:gd name="T15" fmla="*/ 0 h 542"/>
              <a:gd name="T16" fmla="*/ 2147483647 w 391"/>
              <a:gd name="T17" fmla="*/ 2147483647 h 542"/>
              <a:gd name="T18" fmla="*/ 2147483647 w 391"/>
              <a:gd name="T19" fmla="*/ 2147483647 h 542"/>
              <a:gd name="T20" fmla="*/ 2147483647 w 391"/>
              <a:gd name="T21" fmla="*/ 2147483647 h 542"/>
              <a:gd name="T22" fmla="*/ 0 w 391"/>
              <a:gd name="T23" fmla="*/ 2147483647 h 542"/>
              <a:gd name="T24" fmla="*/ 0 w 391"/>
              <a:gd name="T25" fmla="*/ 2147483647 h 542"/>
              <a:gd name="T26" fmla="*/ 2147483647 w 391"/>
              <a:gd name="T27" fmla="*/ 2147483647 h 542"/>
              <a:gd name="T28" fmla="*/ 2147483647 w 391"/>
              <a:gd name="T29" fmla="*/ 2147483647 h 5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542">
                <a:moveTo>
                  <a:pt x="278" y="542"/>
                </a:moveTo>
                <a:lnTo>
                  <a:pt x="303" y="426"/>
                </a:lnTo>
                <a:lnTo>
                  <a:pt x="331" y="310"/>
                </a:lnTo>
                <a:lnTo>
                  <a:pt x="360" y="194"/>
                </a:lnTo>
                <a:lnTo>
                  <a:pt x="391" y="79"/>
                </a:lnTo>
                <a:lnTo>
                  <a:pt x="118" y="0"/>
                </a:lnTo>
                <a:lnTo>
                  <a:pt x="86" y="121"/>
                </a:lnTo>
                <a:lnTo>
                  <a:pt x="55" y="242"/>
                </a:lnTo>
                <a:lnTo>
                  <a:pt x="27" y="363"/>
                </a:lnTo>
                <a:lnTo>
                  <a:pt x="0" y="486"/>
                </a:lnTo>
                <a:lnTo>
                  <a:pt x="278" y="54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77" name="Freeform 216"/>
          <p:cNvSpPr>
            <a:spLocks/>
          </p:cNvSpPr>
          <p:nvPr/>
        </p:nvSpPr>
        <p:spPr bwMode="auto">
          <a:xfrm>
            <a:off x="1905000" y="2571750"/>
            <a:ext cx="206375" cy="260350"/>
          </a:xfrm>
          <a:custGeom>
            <a:avLst/>
            <a:gdLst>
              <a:gd name="T0" fmla="*/ 2147483647 w 434"/>
              <a:gd name="T1" fmla="*/ 2147483647 h 558"/>
              <a:gd name="T2" fmla="*/ 2147483647 w 434"/>
              <a:gd name="T3" fmla="*/ 2147483647 h 558"/>
              <a:gd name="T4" fmla="*/ 2147483647 w 434"/>
              <a:gd name="T5" fmla="*/ 2147483647 h 558"/>
              <a:gd name="T6" fmla="*/ 2147483647 w 434"/>
              <a:gd name="T7" fmla="*/ 2147483647 h 558"/>
              <a:gd name="T8" fmla="*/ 2147483647 w 434"/>
              <a:gd name="T9" fmla="*/ 2147483647 h 558"/>
              <a:gd name="T10" fmla="*/ 2147483647 w 434"/>
              <a:gd name="T11" fmla="*/ 2147483647 h 558"/>
              <a:gd name="T12" fmla="*/ 2147483647 w 434"/>
              <a:gd name="T13" fmla="*/ 0 h 558"/>
              <a:gd name="T14" fmla="*/ 2147483647 w 434"/>
              <a:gd name="T15" fmla="*/ 0 h 558"/>
              <a:gd name="T16" fmla="*/ 2147483647 w 434"/>
              <a:gd name="T17" fmla="*/ 2147483647 h 558"/>
              <a:gd name="T18" fmla="*/ 2147483647 w 434"/>
              <a:gd name="T19" fmla="*/ 2147483647 h 558"/>
              <a:gd name="T20" fmla="*/ 2147483647 w 434"/>
              <a:gd name="T21" fmla="*/ 2147483647 h 558"/>
              <a:gd name="T22" fmla="*/ 0 w 434"/>
              <a:gd name="T23" fmla="*/ 2147483647 h 558"/>
              <a:gd name="T24" fmla="*/ 0 w 434"/>
              <a:gd name="T25" fmla="*/ 2147483647 h 558"/>
              <a:gd name="T26" fmla="*/ 2147483647 w 434"/>
              <a:gd name="T27" fmla="*/ 2147483647 h 558"/>
              <a:gd name="T28" fmla="*/ 2147483647 w 434"/>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4" h="558">
                <a:moveTo>
                  <a:pt x="269" y="558"/>
                </a:moveTo>
                <a:lnTo>
                  <a:pt x="307" y="445"/>
                </a:lnTo>
                <a:lnTo>
                  <a:pt x="347" y="332"/>
                </a:lnTo>
                <a:lnTo>
                  <a:pt x="390" y="221"/>
                </a:lnTo>
                <a:lnTo>
                  <a:pt x="434" y="111"/>
                </a:lnTo>
                <a:lnTo>
                  <a:pt x="173" y="0"/>
                </a:lnTo>
                <a:lnTo>
                  <a:pt x="126" y="116"/>
                </a:lnTo>
                <a:lnTo>
                  <a:pt x="81" y="234"/>
                </a:lnTo>
                <a:lnTo>
                  <a:pt x="39" y="351"/>
                </a:lnTo>
                <a:lnTo>
                  <a:pt x="0" y="469"/>
                </a:lnTo>
                <a:lnTo>
                  <a:pt x="269" y="558"/>
                </a:lnTo>
                <a:close/>
              </a:path>
            </a:pathLst>
          </a:custGeom>
          <a:solidFill>
            <a:srgbClr val="00B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78" name="Freeform 217"/>
          <p:cNvSpPr>
            <a:spLocks/>
          </p:cNvSpPr>
          <p:nvPr/>
        </p:nvSpPr>
        <p:spPr bwMode="auto">
          <a:xfrm>
            <a:off x="1905000" y="2571750"/>
            <a:ext cx="206375" cy="260350"/>
          </a:xfrm>
          <a:custGeom>
            <a:avLst/>
            <a:gdLst>
              <a:gd name="T0" fmla="*/ 2147483647 w 434"/>
              <a:gd name="T1" fmla="*/ 2147483647 h 558"/>
              <a:gd name="T2" fmla="*/ 2147483647 w 434"/>
              <a:gd name="T3" fmla="*/ 2147483647 h 558"/>
              <a:gd name="T4" fmla="*/ 2147483647 w 434"/>
              <a:gd name="T5" fmla="*/ 2147483647 h 558"/>
              <a:gd name="T6" fmla="*/ 2147483647 w 434"/>
              <a:gd name="T7" fmla="*/ 2147483647 h 558"/>
              <a:gd name="T8" fmla="*/ 2147483647 w 434"/>
              <a:gd name="T9" fmla="*/ 2147483647 h 558"/>
              <a:gd name="T10" fmla="*/ 2147483647 w 434"/>
              <a:gd name="T11" fmla="*/ 2147483647 h 558"/>
              <a:gd name="T12" fmla="*/ 2147483647 w 434"/>
              <a:gd name="T13" fmla="*/ 0 h 558"/>
              <a:gd name="T14" fmla="*/ 2147483647 w 434"/>
              <a:gd name="T15" fmla="*/ 0 h 558"/>
              <a:gd name="T16" fmla="*/ 2147483647 w 434"/>
              <a:gd name="T17" fmla="*/ 2147483647 h 558"/>
              <a:gd name="T18" fmla="*/ 2147483647 w 434"/>
              <a:gd name="T19" fmla="*/ 2147483647 h 558"/>
              <a:gd name="T20" fmla="*/ 2147483647 w 434"/>
              <a:gd name="T21" fmla="*/ 2147483647 h 558"/>
              <a:gd name="T22" fmla="*/ 0 w 434"/>
              <a:gd name="T23" fmla="*/ 2147483647 h 558"/>
              <a:gd name="T24" fmla="*/ 0 w 434"/>
              <a:gd name="T25" fmla="*/ 2147483647 h 558"/>
              <a:gd name="T26" fmla="*/ 2147483647 w 434"/>
              <a:gd name="T27" fmla="*/ 2147483647 h 558"/>
              <a:gd name="T28" fmla="*/ 2147483647 w 434"/>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4" h="558">
                <a:moveTo>
                  <a:pt x="269" y="558"/>
                </a:moveTo>
                <a:lnTo>
                  <a:pt x="307" y="445"/>
                </a:lnTo>
                <a:lnTo>
                  <a:pt x="347" y="332"/>
                </a:lnTo>
                <a:lnTo>
                  <a:pt x="390" y="221"/>
                </a:lnTo>
                <a:lnTo>
                  <a:pt x="434" y="111"/>
                </a:lnTo>
                <a:lnTo>
                  <a:pt x="173" y="0"/>
                </a:lnTo>
                <a:lnTo>
                  <a:pt x="126" y="116"/>
                </a:lnTo>
                <a:lnTo>
                  <a:pt x="81" y="234"/>
                </a:lnTo>
                <a:lnTo>
                  <a:pt x="39" y="351"/>
                </a:lnTo>
                <a:lnTo>
                  <a:pt x="0" y="469"/>
                </a:lnTo>
                <a:lnTo>
                  <a:pt x="269" y="55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79" name="Rectangle 218"/>
          <p:cNvSpPr>
            <a:spLocks noChangeArrowheads="1"/>
          </p:cNvSpPr>
          <p:nvPr/>
        </p:nvSpPr>
        <p:spPr bwMode="auto">
          <a:xfrm rot="1200000">
            <a:off x="1662113" y="2540000"/>
            <a:ext cx="1746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4880" name="Rectangle 219"/>
          <p:cNvSpPr>
            <a:spLocks noChangeArrowheads="1"/>
          </p:cNvSpPr>
          <p:nvPr/>
        </p:nvSpPr>
        <p:spPr bwMode="auto">
          <a:xfrm rot="1200000">
            <a:off x="1766888" y="2571750"/>
            <a:ext cx="1365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881" name="Rectangle 220"/>
          <p:cNvSpPr>
            <a:spLocks noChangeArrowheads="1"/>
          </p:cNvSpPr>
          <p:nvPr/>
        </p:nvSpPr>
        <p:spPr bwMode="auto">
          <a:xfrm rot="1200000">
            <a:off x="1836738" y="2597150"/>
            <a:ext cx="1365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7</a:t>
            </a:r>
            <a:endParaRPr lang="en-US">
              <a:solidFill>
                <a:srgbClr val="000000"/>
              </a:solidFill>
              <a:latin typeface="Arial" pitchFamily="34" charset="0"/>
              <a:cs typeface="Arial" pitchFamily="34" charset="0"/>
            </a:endParaRPr>
          </a:p>
        </p:txBody>
      </p:sp>
      <p:sp>
        <p:nvSpPr>
          <p:cNvPr id="164882" name="Freeform 221"/>
          <p:cNvSpPr>
            <a:spLocks/>
          </p:cNvSpPr>
          <p:nvPr/>
        </p:nvSpPr>
        <p:spPr bwMode="auto">
          <a:xfrm>
            <a:off x="1905000" y="2571750"/>
            <a:ext cx="206375" cy="260350"/>
          </a:xfrm>
          <a:custGeom>
            <a:avLst/>
            <a:gdLst>
              <a:gd name="T0" fmla="*/ 2147483647 w 434"/>
              <a:gd name="T1" fmla="*/ 2147483647 h 558"/>
              <a:gd name="T2" fmla="*/ 2147483647 w 434"/>
              <a:gd name="T3" fmla="*/ 2147483647 h 558"/>
              <a:gd name="T4" fmla="*/ 2147483647 w 434"/>
              <a:gd name="T5" fmla="*/ 2147483647 h 558"/>
              <a:gd name="T6" fmla="*/ 2147483647 w 434"/>
              <a:gd name="T7" fmla="*/ 2147483647 h 558"/>
              <a:gd name="T8" fmla="*/ 2147483647 w 434"/>
              <a:gd name="T9" fmla="*/ 2147483647 h 558"/>
              <a:gd name="T10" fmla="*/ 2147483647 w 434"/>
              <a:gd name="T11" fmla="*/ 2147483647 h 558"/>
              <a:gd name="T12" fmla="*/ 2147483647 w 434"/>
              <a:gd name="T13" fmla="*/ 0 h 558"/>
              <a:gd name="T14" fmla="*/ 2147483647 w 434"/>
              <a:gd name="T15" fmla="*/ 0 h 558"/>
              <a:gd name="T16" fmla="*/ 2147483647 w 434"/>
              <a:gd name="T17" fmla="*/ 2147483647 h 558"/>
              <a:gd name="T18" fmla="*/ 2147483647 w 434"/>
              <a:gd name="T19" fmla="*/ 2147483647 h 558"/>
              <a:gd name="T20" fmla="*/ 2147483647 w 434"/>
              <a:gd name="T21" fmla="*/ 2147483647 h 558"/>
              <a:gd name="T22" fmla="*/ 0 w 434"/>
              <a:gd name="T23" fmla="*/ 2147483647 h 558"/>
              <a:gd name="T24" fmla="*/ 0 w 434"/>
              <a:gd name="T25" fmla="*/ 2147483647 h 558"/>
              <a:gd name="T26" fmla="*/ 2147483647 w 434"/>
              <a:gd name="T27" fmla="*/ 2147483647 h 558"/>
              <a:gd name="T28" fmla="*/ 2147483647 w 434"/>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4" h="558">
                <a:moveTo>
                  <a:pt x="269" y="558"/>
                </a:moveTo>
                <a:lnTo>
                  <a:pt x="307" y="445"/>
                </a:lnTo>
                <a:lnTo>
                  <a:pt x="347" y="332"/>
                </a:lnTo>
                <a:lnTo>
                  <a:pt x="390" y="221"/>
                </a:lnTo>
                <a:lnTo>
                  <a:pt x="434" y="111"/>
                </a:lnTo>
                <a:lnTo>
                  <a:pt x="173" y="0"/>
                </a:lnTo>
                <a:lnTo>
                  <a:pt x="126" y="116"/>
                </a:lnTo>
                <a:lnTo>
                  <a:pt x="81" y="234"/>
                </a:lnTo>
                <a:lnTo>
                  <a:pt x="39" y="351"/>
                </a:lnTo>
                <a:lnTo>
                  <a:pt x="0" y="469"/>
                </a:lnTo>
                <a:lnTo>
                  <a:pt x="269" y="55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83" name="Freeform 222"/>
          <p:cNvSpPr>
            <a:spLocks/>
          </p:cNvSpPr>
          <p:nvPr/>
        </p:nvSpPr>
        <p:spPr bwMode="auto">
          <a:xfrm>
            <a:off x="2025650" y="2279650"/>
            <a:ext cx="223838" cy="263525"/>
          </a:xfrm>
          <a:custGeom>
            <a:avLst/>
            <a:gdLst>
              <a:gd name="T0" fmla="*/ 2147483647 w 474"/>
              <a:gd name="T1" fmla="*/ 2147483647 h 564"/>
              <a:gd name="T2" fmla="*/ 2147483647 w 474"/>
              <a:gd name="T3" fmla="*/ 2147483647 h 564"/>
              <a:gd name="T4" fmla="*/ 2147483647 w 474"/>
              <a:gd name="T5" fmla="*/ 2147483647 h 564"/>
              <a:gd name="T6" fmla="*/ 2147483647 w 474"/>
              <a:gd name="T7" fmla="*/ 2147483647 h 564"/>
              <a:gd name="T8" fmla="*/ 2147483647 w 474"/>
              <a:gd name="T9" fmla="*/ 2147483647 h 564"/>
              <a:gd name="T10" fmla="*/ 2147483647 w 474"/>
              <a:gd name="T11" fmla="*/ 2147483647 h 564"/>
              <a:gd name="T12" fmla="*/ 2147483647 w 474"/>
              <a:gd name="T13" fmla="*/ 0 h 564"/>
              <a:gd name="T14" fmla="*/ 2147483647 w 474"/>
              <a:gd name="T15" fmla="*/ 0 h 564"/>
              <a:gd name="T16" fmla="*/ 2147483647 w 474"/>
              <a:gd name="T17" fmla="*/ 2147483647 h 564"/>
              <a:gd name="T18" fmla="*/ 2147483647 w 474"/>
              <a:gd name="T19" fmla="*/ 2147483647 h 564"/>
              <a:gd name="T20" fmla="*/ 2147483647 w 474"/>
              <a:gd name="T21" fmla="*/ 2147483647 h 564"/>
              <a:gd name="T22" fmla="*/ 0 w 474"/>
              <a:gd name="T23" fmla="*/ 2147483647 h 564"/>
              <a:gd name="T24" fmla="*/ 0 w 474"/>
              <a:gd name="T25" fmla="*/ 2147483647 h 564"/>
              <a:gd name="T26" fmla="*/ 2147483647 w 474"/>
              <a:gd name="T27" fmla="*/ 2147483647 h 564"/>
              <a:gd name="T28" fmla="*/ 2147483647 w 474"/>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4" h="564">
                <a:moveTo>
                  <a:pt x="258" y="564"/>
                </a:moveTo>
                <a:lnTo>
                  <a:pt x="310" y="456"/>
                </a:lnTo>
                <a:lnTo>
                  <a:pt x="362" y="350"/>
                </a:lnTo>
                <a:lnTo>
                  <a:pt x="417" y="244"/>
                </a:lnTo>
                <a:lnTo>
                  <a:pt x="474" y="140"/>
                </a:lnTo>
                <a:lnTo>
                  <a:pt x="227" y="0"/>
                </a:lnTo>
                <a:lnTo>
                  <a:pt x="167" y="110"/>
                </a:lnTo>
                <a:lnTo>
                  <a:pt x="110" y="220"/>
                </a:lnTo>
                <a:lnTo>
                  <a:pt x="54" y="333"/>
                </a:lnTo>
                <a:lnTo>
                  <a:pt x="0" y="446"/>
                </a:lnTo>
                <a:lnTo>
                  <a:pt x="258" y="564"/>
                </a:lnTo>
                <a:close/>
              </a:path>
            </a:pathLst>
          </a:custGeom>
          <a:solidFill>
            <a:srgbClr val="00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84" name="Freeform 223"/>
          <p:cNvSpPr>
            <a:spLocks/>
          </p:cNvSpPr>
          <p:nvPr/>
        </p:nvSpPr>
        <p:spPr bwMode="auto">
          <a:xfrm>
            <a:off x="2025650" y="2279650"/>
            <a:ext cx="223838" cy="263525"/>
          </a:xfrm>
          <a:custGeom>
            <a:avLst/>
            <a:gdLst>
              <a:gd name="T0" fmla="*/ 2147483647 w 474"/>
              <a:gd name="T1" fmla="*/ 2147483647 h 564"/>
              <a:gd name="T2" fmla="*/ 2147483647 w 474"/>
              <a:gd name="T3" fmla="*/ 2147483647 h 564"/>
              <a:gd name="T4" fmla="*/ 2147483647 w 474"/>
              <a:gd name="T5" fmla="*/ 2147483647 h 564"/>
              <a:gd name="T6" fmla="*/ 2147483647 w 474"/>
              <a:gd name="T7" fmla="*/ 2147483647 h 564"/>
              <a:gd name="T8" fmla="*/ 2147483647 w 474"/>
              <a:gd name="T9" fmla="*/ 2147483647 h 564"/>
              <a:gd name="T10" fmla="*/ 2147483647 w 474"/>
              <a:gd name="T11" fmla="*/ 2147483647 h 564"/>
              <a:gd name="T12" fmla="*/ 2147483647 w 474"/>
              <a:gd name="T13" fmla="*/ 0 h 564"/>
              <a:gd name="T14" fmla="*/ 2147483647 w 474"/>
              <a:gd name="T15" fmla="*/ 0 h 564"/>
              <a:gd name="T16" fmla="*/ 2147483647 w 474"/>
              <a:gd name="T17" fmla="*/ 2147483647 h 564"/>
              <a:gd name="T18" fmla="*/ 2147483647 w 474"/>
              <a:gd name="T19" fmla="*/ 2147483647 h 564"/>
              <a:gd name="T20" fmla="*/ 2147483647 w 474"/>
              <a:gd name="T21" fmla="*/ 2147483647 h 564"/>
              <a:gd name="T22" fmla="*/ 0 w 474"/>
              <a:gd name="T23" fmla="*/ 2147483647 h 564"/>
              <a:gd name="T24" fmla="*/ 0 w 474"/>
              <a:gd name="T25" fmla="*/ 2147483647 h 564"/>
              <a:gd name="T26" fmla="*/ 2147483647 w 474"/>
              <a:gd name="T27" fmla="*/ 2147483647 h 564"/>
              <a:gd name="T28" fmla="*/ 2147483647 w 474"/>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4" h="564">
                <a:moveTo>
                  <a:pt x="258" y="564"/>
                </a:moveTo>
                <a:lnTo>
                  <a:pt x="310" y="456"/>
                </a:lnTo>
                <a:lnTo>
                  <a:pt x="362" y="350"/>
                </a:lnTo>
                <a:lnTo>
                  <a:pt x="417" y="244"/>
                </a:lnTo>
                <a:lnTo>
                  <a:pt x="474" y="140"/>
                </a:lnTo>
                <a:lnTo>
                  <a:pt x="227" y="0"/>
                </a:lnTo>
                <a:lnTo>
                  <a:pt x="167" y="110"/>
                </a:lnTo>
                <a:lnTo>
                  <a:pt x="110" y="220"/>
                </a:lnTo>
                <a:lnTo>
                  <a:pt x="54" y="333"/>
                </a:lnTo>
                <a:lnTo>
                  <a:pt x="0" y="446"/>
                </a:lnTo>
                <a:lnTo>
                  <a:pt x="258"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85" name="Rectangle 224"/>
          <p:cNvSpPr>
            <a:spLocks noChangeArrowheads="1"/>
          </p:cNvSpPr>
          <p:nvPr/>
        </p:nvSpPr>
        <p:spPr bwMode="auto">
          <a:xfrm rot="1620000">
            <a:off x="1801813" y="2219325"/>
            <a:ext cx="1746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4886" name="Rectangle 225"/>
          <p:cNvSpPr>
            <a:spLocks noChangeArrowheads="1"/>
          </p:cNvSpPr>
          <p:nvPr/>
        </p:nvSpPr>
        <p:spPr bwMode="auto">
          <a:xfrm rot="1620000">
            <a:off x="1903413" y="2262188"/>
            <a:ext cx="136525"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887" name="Rectangle 226"/>
          <p:cNvSpPr>
            <a:spLocks noChangeArrowheads="1"/>
          </p:cNvSpPr>
          <p:nvPr/>
        </p:nvSpPr>
        <p:spPr bwMode="auto">
          <a:xfrm rot="1620000">
            <a:off x="1970088" y="2295525"/>
            <a:ext cx="1365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8</a:t>
            </a:r>
            <a:endParaRPr lang="en-US">
              <a:solidFill>
                <a:srgbClr val="000000"/>
              </a:solidFill>
              <a:latin typeface="Arial" pitchFamily="34" charset="0"/>
              <a:cs typeface="Arial" pitchFamily="34" charset="0"/>
            </a:endParaRPr>
          </a:p>
        </p:txBody>
      </p:sp>
      <p:sp>
        <p:nvSpPr>
          <p:cNvPr id="164888" name="Freeform 227"/>
          <p:cNvSpPr>
            <a:spLocks/>
          </p:cNvSpPr>
          <p:nvPr/>
        </p:nvSpPr>
        <p:spPr bwMode="auto">
          <a:xfrm>
            <a:off x="2025650" y="2279650"/>
            <a:ext cx="223838" cy="263525"/>
          </a:xfrm>
          <a:custGeom>
            <a:avLst/>
            <a:gdLst>
              <a:gd name="T0" fmla="*/ 2147483647 w 474"/>
              <a:gd name="T1" fmla="*/ 2147483647 h 564"/>
              <a:gd name="T2" fmla="*/ 2147483647 w 474"/>
              <a:gd name="T3" fmla="*/ 2147483647 h 564"/>
              <a:gd name="T4" fmla="*/ 2147483647 w 474"/>
              <a:gd name="T5" fmla="*/ 2147483647 h 564"/>
              <a:gd name="T6" fmla="*/ 2147483647 w 474"/>
              <a:gd name="T7" fmla="*/ 2147483647 h 564"/>
              <a:gd name="T8" fmla="*/ 2147483647 w 474"/>
              <a:gd name="T9" fmla="*/ 2147483647 h 564"/>
              <a:gd name="T10" fmla="*/ 2147483647 w 474"/>
              <a:gd name="T11" fmla="*/ 2147483647 h 564"/>
              <a:gd name="T12" fmla="*/ 2147483647 w 474"/>
              <a:gd name="T13" fmla="*/ 0 h 564"/>
              <a:gd name="T14" fmla="*/ 2147483647 w 474"/>
              <a:gd name="T15" fmla="*/ 0 h 564"/>
              <a:gd name="T16" fmla="*/ 2147483647 w 474"/>
              <a:gd name="T17" fmla="*/ 2147483647 h 564"/>
              <a:gd name="T18" fmla="*/ 2147483647 w 474"/>
              <a:gd name="T19" fmla="*/ 2147483647 h 564"/>
              <a:gd name="T20" fmla="*/ 2147483647 w 474"/>
              <a:gd name="T21" fmla="*/ 2147483647 h 564"/>
              <a:gd name="T22" fmla="*/ 0 w 474"/>
              <a:gd name="T23" fmla="*/ 2147483647 h 564"/>
              <a:gd name="T24" fmla="*/ 0 w 474"/>
              <a:gd name="T25" fmla="*/ 2147483647 h 564"/>
              <a:gd name="T26" fmla="*/ 2147483647 w 474"/>
              <a:gd name="T27" fmla="*/ 2147483647 h 564"/>
              <a:gd name="T28" fmla="*/ 2147483647 w 474"/>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4" h="564">
                <a:moveTo>
                  <a:pt x="258" y="564"/>
                </a:moveTo>
                <a:lnTo>
                  <a:pt x="310" y="456"/>
                </a:lnTo>
                <a:lnTo>
                  <a:pt x="362" y="350"/>
                </a:lnTo>
                <a:lnTo>
                  <a:pt x="417" y="244"/>
                </a:lnTo>
                <a:lnTo>
                  <a:pt x="474" y="140"/>
                </a:lnTo>
                <a:lnTo>
                  <a:pt x="227" y="0"/>
                </a:lnTo>
                <a:lnTo>
                  <a:pt x="167" y="110"/>
                </a:lnTo>
                <a:lnTo>
                  <a:pt x="110" y="220"/>
                </a:lnTo>
                <a:lnTo>
                  <a:pt x="54" y="333"/>
                </a:lnTo>
                <a:lnTo>
                  <a:pt x="0" y="446"/>
                </a:lnTo>
                <a:lnTo>
                  <a:pt x="258"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89" name="Freeform 228"/>
          <p:cNvSpPr>
            <a:spLocks/>
          </p:cNvSpPr>
          <p:nvPr/>
        </p:nvSpPr>
        <p:spPr bwMode="auto">
          <a:xfrm>
            <a:off x="2179638" y="2005013"/>
            <a:ext cx="239712" cy="261937"/>
          </a:xfrm>
          <a:custGeom>
            <a:avLst/>
            <a:gdLst>
              <a:gd name="T0" fmla="*/ 2147483647 w 506"/>
              <a:gd name="T1" fmla="*/ 2147483647 h 564"/>
              <a:gd name="T2" fmla="*/ 2147483647 w 506"/>
              <a:gd name="T3" fmla="*/ 2147483647 h 564"/>
              <a:gd name="T4" fmla="*/ 2147483647 w 506"/>
              <a:gd name="T5" fmla="*/ 2147483647 h 564"/>
              <a:gd name="T6" fmla="*/ 2147483647 w 506"/>
              <a:gd name="T7" fmla="*/ 2147483647 h 564"/>
              <a:gd name="T8" fmla="*/ 2147483647 w 506"/>
              <a:gd name="T9" fmla="*/ 2147483647 h 564"/>
              <a:gd name="T10" fmla="*/ 2147483647 w 506"/>
              <a:gd name="T11" fmla="*/ 2147483647 h 564"/>
              <a:gd name="T12" fmla="*/ 2147483647 w 506"/>
              <a:gd name="T13" fmla="*/ 0 h 564"/>
              <a:gd name="T14" fmla="*/ 2147483647 w 506"/>
              <a:gd name="T15" fmla="*/ 0 h 564"/>
              <a:gd name="T16" fmla="*/ 2147483647 w 506"/>
              <a:gd name="T17" fmla="*/ 2147483647 h 564"/>
              <a:gd name="T18" fmla="*/ 2147483647 w 506"/>
              <a:gd name="T19" fmla="*/ 2147483647 h 564"/>
              <a:gd name="T20" fmla="*/ 2147483647 w 506"/>
              <a:gd name="T21" fmla="*/ 2147483647 h 564"/>
              <a:gd name="T22" fmla="*/ 0 w 506"/>
              <a:gd name="T23" fmla="*/ 2147483647 h 564"/>
              <a:gd name="T24" fmla="*/ 0 w 506"/>
              <a:gd name="T25" fmla="*/ 2147483647 h 564"/>
              <a:gd name="T26" fmla="*/ 2147483647 w 506"/>
              <a:gd name="T27" fmla="*/ 2147483647 h 564"/>
              <a:gd name="T28" fmla="*/ 2147483647 w 506"/>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6" h="564">
                <a:moveTo>
                  <a:pt x="242" y="564"/>
                </a:moveTo>
                <a:lnTo>
                  <a:pt x="305" y="463"/>
                </a:lnTo>
                <a:lnTo>
                  <a:pt x="370" y="363"/>
                </a:lnTo>
                <a:lnTo>
                  <a:pt x="437" y="265"/>
                </a:lnTo>
                <a:lnTo>
                  <a:pt x="506" y="168"/>
                </a:lnTo>
                <a:lnTo>
                  <a:pt x="276" y="0"/>
                </a:lnTo>
                <a:lnTo>
                  <a:pt x="204" y="102"/>
                </a:lnTo>
                <a:lnTo>
                  <a:pt x="134" y="206"/>
                </a:lnTo>
                <a:lnTo>
                  <a:pt x="66" y="311"/>
                </a:lnTo>
                <a:lnTo>
                  <a:pt x="0" y="417"/>
                </a:lnTo>
                <a:lnTo>
                  <a:pt x="242" y="564"/>
                </a:lnTo>
                <a:close/>
              </a:path>
            </a:pathLst>
          </a:custGeom>
          <a:solidFill>
            <a:srgbClr val="00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90" name="Freeform 229"/>
          <p:cNvSpPr>
            <a:spLocks/>
          </p:cNvSpPr>
          <p:nvPr/>
        </p:nvSpPr>
        <p:spPr bwMode="auto">
          <a:xfrm>
            <a:off x="2179638" y="2005013"/>
            <a:ext cx="239712" cy="261937"/>
          </a:xfrm>
          <a:custGeom>
            <a:avLst/>
            <a:gdLst>
              <a:gd name="T0" fmla="*/ 2147483647 w 506"/>
              <a:gd name="T1" fmla="*/ 2147483647 h 564"/>
              <a:gd name="T2" fmla="*/ 2147483647 w 506"/>
              <a:gd name="T3" fmla="*/ 2147483647 h 564"/>
              <a:gd name="T4" fmla="*/ 2147483647 w 506"/>
              <a:gd name="T5" fmla="*/ 2147483647 h 564"/>
              <a:gd name="T6" fmla="*/ 2147483647 w 506"/>
              <a:gd name="T7" fmla="*/ 2147483647 h 564"/>
              <a:gd name="T8" fmla="*/ 2147483647 w 506"/>
              <a:gd name="T9" fmla="*/ 2147483647 h 564"/>
              <a:gd name="T10" fmla="*/ 2147483647 w 506"/>
              <a:gd name="T11" fmla="*/ 2147483647 h 564"/>
              <a:gd name="T12" fmla="*/ 2147483647 w 506"/>
              <a:gd name="T13" fmla="*/ 0 h 564"/>
              <a:gd name="T14" fmla="*/ 2147483647 w 506"/>
              <a:gd name="T15" fmla="*/ 0 h 564"/>
              <a:gd name="T16" fmla="*/ 2147483647 w 506"/>
              <a:gd name="T17" fmla="*/ 2147483647 h 564"/>
              <a:gd name="T18" fmla="*/ 2147483647 w 506"/>
              <a:gd name="T19" fmla="*/ 2147483647 h 564"/>
              <a:gd name="T20" fmla="*/ 2147483647 w 506"/>
              <a:gd name="T21" fmla="*/ 2147483647 h 564"/>
              <a:gd name="T22" fmla="*/ 0 w 506"/>
              <a:gd name="T23" fmla="*/ 2147483647 h 564"/>
              <a:gd name="T24" fmla="*/ 0 w 506"/>
              <a:gd name="T25" fmla="*/ 2147483647 h 564"/>
              <a:gd name="T26" fmla="*/ 2147483647 w 506"/>
              <a:gd name="T27" fmla="*/ 2147483647 h 564"/>
              <a:gd name="T28" fmla="*/ 2147483647 w 506"/>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6" h="564">
                <a:moveTo>
                  <a:pt x="242" y="564"/>
                </a:moveTo>
                <a:lnTo>
                  <a:pt x="305" y="463"/>
                </a:lnTo>
                <a:lnTo>
                  <a:pt x="370" y="363"/>
                </a:lnTo>
                <a:lnTo>
                  <a:pt x="437" y="265"/>
                </a:lnTo>
                <a:lnTo>
                  <a:pt x="506" y="168"/>
                </a:lnTo>
                <a:lnTo>
                  <a:pt x="276" y="0"/>
                </a:lnTo>
                <a:lnTo>
                  <a:pt x="204" y="102"/>
                </a:lnTo>
                <a:lnTo>
                  <a:pt x="134" y="206"/>
                </a:lnTo>
                <a:lnTo>
                  <a:pt x="66" y="311"/>
                </a:lnTo>
                <a:lnTo>
                  <a:pt x="0" y="417"/>
                </a:lnTo>
                <a:lnTo>
                  <a:pt x="242"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91" name="Rectangle 230"/>
          <p:cNvSpPr>
            <a:spLocks noChangeArrowheads="1"/>
          </p:cNvSpPr>
          <p:nvPr/>
        </p:nvSpPr>
        <p:spPr bwMode="auto">
          <a:xfrm rot="1980000">
            <a:off x="1976438" y="1917700"/>
            <a:ext cx="1746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4892" name="Rectangle 231"/>
          <p:cNvSpPr>
            <a:spLocks noChangeArrowheads="1"/>
          </p:cNvSpPr>
          <p:nvPr/>
        </p:nvSpPr>
        <p:spPr bwMode="auto">
          <a:xfrm rot="1980000">
            <a:off x="2073275" y="1968500"/>
            <a:ext cx="136525"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1</a:t>
            </a:r>
            <a:endParaRPr lang="en-US">
              <a:solidFill>
                <a:srgbClr val="000000"/>
              </a:solidFill>
              <a:latin typeface="Arial" pitchFamily="34" charset="0"/>
              <a:cs typeface="Arial" pitchFamily="34" charset="0"/>
            </a:endParaRPr>
          </a:p>
        </p:txBody>
      </p:sp>
      <p:sp>
        <p:nvSpPr>
          <p:cNvPr id="164893" name="Rectangle 232"/>
          <p:cNvSpPr>
            <a:spLocks noChangeArrowheads="1"/>
          </p:cNvSpPr>
          <p:nvPr/>
        </p:nvSpPr>
        <p:spPr bwMode="auto">
          <a:xfrm rot="1980000">
            <a:off x="2135188" y="2008188"/>
            <a:ext cx="13652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9</a:t>
            </a:r>
            <a:endParaRPr lang="en-US">
              <a:solidFill>
                <a:srgbClr val="000000"/>
              </a:solidFill>
              <a:latin typeface="Arial" pitchFamily="34" charset="0"/>
              <a:cs typeface="Arial" pitchFamily="34" charset="0"/>
            </a:endParaRPr>
          </a:p>
        </p:txBody>
      </p:sp>
      <p:sp>
        <p:nvSpPr>
          <p:cNvPr id="164894" name="Freeform 233"/>
          <p:cNvSpPr>
            <a:spLocks/>
          </p:cNvSpPr>
          <p:nvPr/>
        </p:nvSpPr>
        <p:spPr bwMode="auto">
          <a:xfrm>
            <a:off x="2179638" y="2005013"/>
            <a:ext cx="239712" cy="261937"/>
          </a:xfrm>
          <a:custGeom>
            <a:avLst/>
            <a:gdLst>
              <a:gd name="T0" fmla="*/ 2147483647 w 506"/>
              <a:gd name="T1" fmla="*/ 2147483647 h 564"/>
              <a:gd name="T2" fmla="*/ 2147483647 w 506"/>
              <a:gd name="T3" fmla="*/ 2147483647 h 564"/>
              <a:gd name="T4" fmla="*/ 2147483647 w 506"/>
              <a:gd name="T5" fmla="*/ 2147483647 h 564"/>
              <a:gd name="T6" fmla="*/ 2147483647 w 506"/>
              <a:gd name="T7" fmla="*/ 2147483647 h 564"/>
              <a:gd name="T8" fmla="*/ 2147483647 w 506"/>
              <a:gd name="T9" fmla="*/ 2147483647 h 564"/>
              <a:gd name="T10" fmla="*/ 2147483647 w 506"/>
              <a:gd name="T11" fmla="*/ 2147483647 h 564"/>
              <a:gd name="T12" fmla="*/ 2147483647 w 506"/>
              <a:gd name="T13" fmla="*/ 0 h 564"/>
              <a:gd name="T14" fmla="*/ 2147483647 w 506"/>
              <a:gd name="T15" fmla="*/ 0 h 564"/>
              <a:gd name="T16" fmla="*/ 2147483647 w 506"/>
              <a:gd name="T17" fmla="*/ 2147483647 h 564"/>
              <a:gd name="T18" fmla="*/ 2147483647 w 506"/>
              <a:gd name="T19" fmla="*/ 2147483647 h 564"/>
              <a:gd name="T20" fmla="*/ 2147483647 w 506"/>
              <a:gd name="T21" fmla="*/ 2147483647 h 564"/>
              <a:gd name="T22" fmla="*/ 0 w 506"/>
              <a:gd name="T23" fmla="*/ 2147483647 h 564"/>
              <a:gd name="T24" fmla="*/ 0 w 506"/>
              <a:gd name="T25" fmla="*/ 2147483647 h 564"/>
              <a:gd name="T26" fmla="*/ 2147483647 w 506"/>
              <a:gd name="T27" fmla="*/ 2147483647 h 564"/>
              <a:gd name="T28" fmla="*/ 2147483647 w 506"/>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6" h="564">
                <a:moveTo>
                  <a:pt x="242" y="564"/>
                </a:moveTo>
                <a:lnTo>
                  <a:pt x="305" y="463"/>
                </a:lnTo>
                <a:lnTo>
                  <a:pt x="370" y="363"/>
                </a:lnTo>
                <a:lnTo>
                  <a:pt x="437" y="265"/>
                </a:lnTo>
                <a:lnTo>
                  <a:pt x="506" y="168"/>
                </a:lnTo>
                <a:lnTo>
                  <a:pt x="276" y="0"/>
                </a:lnTo>
                <a:lnTo>
                  <a:pt x="204" y="102"/>
                </a:lnTo>
                <a:lnTo>
                  <a:pt x="134" y="206"/>
                </a:lnTo>
                <a:lnTo>
                  <a:pt x="66" y="311"/>
                </a:lnTo>
                <a:lnTo>
                  <a:pt x="0" y="417"/>
                </a:lnTo>
                <a:lnTo>
                  <a:pt x="242"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95" name="Freeform 234"/>
          <p:cNvSpPr>
            <a:spLocks/>
          </p:cNvSpPr>
          <p:nvPr/>
        </p:nvSpPr>
        <p:spPr bwMode="auto">
          <a:xfrm>
            <a:off x="2366963" y="1752600"/>
            <a:ext cx="252412" cy="260350"/>
          </a:xfrm>
          <a:custGeom>
            <a:avLst/>
            <a:gdLst>
              <a:gd name="T0" fmla="*/ 2147483647 w 532"/>
              <a:gd name="T1" fmla="*/ 2147483647 h 557"/>
              <a:gd name="T2" fmla="*/ 2147483647 w 532"/>
              <a:gd name="T3" fmla="*/ 2147483647 h 557"/>
              <a:gd name="T4" fmla="*/ 2147483647 w 532"/>
              <a:gd name="T5" fmla="*/ 2147483647 h 557"/>
              <a:gd name="T6" fmla="*/ 2147483647 w 532"/>
              <a:gd name="T7" fmla="*/ 2147483647 h 557"/>
              <a:gd name="T8" fmla="*/ 2147483647 w 532"/>
              <a:gd name="T9" fmla="*/ 2147483647 h 557"/>
              <a:gd name="T10" fmla="*/ 2147483647 w 532"/>
              <a:gd name="T11" fmla="*/ 2147483647 h 557"/>
              <a:gd name="T12" fmla="*/ 2147483647 w 532"/>
              <a:gd name="T13" fmla="*/ 0 h 557"/>
              <a:gd name="T14" fmla="*/ 2147483647 w 532"/>
              <a:gd name="T15" fmla="*/ 0 h 557"/>
              <a:gd name="T16" fmla="*/ 2147483647 w 532"/>
              <a:gd name="T17" fmla="*/ 2147483647 h 557"/>
              <a:gd name="T18" fmla="*/ 2147483647 w 532"/>
              <a:gd name="T19" fmla="*/ 2147483647 h 557"/>
              <a:gd name="T20" fmla="*/ 2147483647 w 532"/>
              <a:gd name="T21" fmla="*/ 2147483647 h 557"/>
              <a:gd name="T22" fmla="*/ 0 w 532"/>
              <a:gd name="T23" fmla="*/ 2147483647 h 557"/>
              <a:gd name="T24" fmla="*/ 0 w 532"/>
              <a:gd name="T25" fmla="*/ 2147483647 h 557"/>
              <a:gd name="T26" fmla="*/ 2147483647 w 532"/>
              <a:gd name="T27" fmla="*/ 2147483647 h 557"/>
              <a:gd name="T28" fmla="*/ 2147483647 w 532"/>
              <a:gd name="T29" fmla="*/ 2147483647 h 5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557">
                <a:moveTo>
                  <a:pt x="225" y="557"/>
                </a:moveTo>
                <a:lnTo>
                  <a:pt x="299" y="463"/>
                </a:lnTo>
                <a:lnTo>
                  <a:pt x="375" y="371"/>
                </a:lnTo>
                <a:lnTo>
                  <a:pt x="452" y="282"/>
                </a:lnTo>
                <a:lnTo>
                  <a:pt x="532" y="193"/>
                </a:lnTo>
                <a:lnTo>
                  <a:pt x="323" y="0"/>
                </a:lnTo>
                <a:lnTo>
                  <a:pt x="239" y="93"/>
                </a:lnTo>
                <a:lnTo>
                  <a:pt x="158" y="188"/>
                </a:lnTo>
                <a:lnTo>
                  <a:pt x="79" y="284"/>
                </a:lnTo>
                <a:lnTo>
                  <a:pt x="0" y="381"/>
                </a:lnTo>
                <a:lnTo>
                  <a:pt x="225" y="557"/>
                </a:lnTo>
                <a:close/>
              </a:path>
            </a:pathLst>
          </a:custGeom>
          <a:solidFill>
            <a:srgbClr val="00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96" name="Freeform 235"/>
          <p:cNvSpPr>
            <a:spLocks/>
          </p:cNvSpPr>
          <p:nvPr/>
        </p:nvSpPr>
        <p:spPr bwMode="auto">
          <a:xfrm>
            <a:off x="2366963" y="1752600"/>
            <a:ext cx="252412" cy="260350"/>
          </a:xfrm>
          <a:custGeom>
            <a:avLst/>
            <a:gdLst>
              <a:gd name="T0" fmla="*/ 2147483647 w 532"/>
              <a:gd name="T1" fmla="*/ 2147483647 h 557"/>
              <a:gd name="T2" fmla="*/ 2147483647 w 532"/>
              <a:gd name="T3" fmla="*/ 2147483647 h 557"/>
              <a:gd name="T4" fmla="*/ 2147483647 w 532"/>
              <a:gd name="T5" fmla="*/ 2147483647 h 557"/>
              <a:gd name="T6" fmla="*/ 2147483647 w 532"/>
              <a:gd name="T7" fmla="*/ 2147483647 h 557"/>
              <a:gd name="T8" fmla="*/ 2147483647 w 532"/>
              <a:gd name="T9" fmla="*/ 2147483647 h 557"/>
              <a:gd name="T10" fmla="*/ 2147483647 w 532"/>
              <a:gd name="T11" fmla="*/ 2147483647 h 557"/>
              <a:gd name="T12" fmla="*/ 2147483647 w 532"/>
              <a:gd name="T13" fmla="*/ 0 h 557"/>
              <a:gd name="T14" fmla="*/ 2147483647 w 532"/>
              <a:gd name="T15" fmla="*/ 0 h 557"/>
              <a:gd name="T16" fmla="*/ 2147483647 w 532"/>
              <a:gd name="T17" fmla="*/ 2147483647 h 557"/>
              <a:gd name="T18" fmla="*/ 2147483647 w 532"/>
              <a:gd name="T19" fmla="*/ 2147483647 h 557"/>
              <a:gd name="T20" fmla="*/ 2147483647 w 532"/>
              <a:gd name="T21" fmla="*/ 2147483647 h 557"/>
              <a:gd name="T22" fmla="*/ 0 w 532"/>
              <a:gd name="T23" fmla="*/ 2147483647 h 557"/>
              <a:gd name="T24" fmla="*/ 0 w 532"/>
              <a:gd name="T25" fmla="*/ 2147483647 h 557"/>
              <a:gd name="T26" fmla="*/ 2147483647 w 532"/>
              <a:gd name="T27" fmla="*/ 2147483647 h 557"/>
              <a:gd name="T28" fmla="*/ 2147483647 w 532"/>
              <a:gd name="T29" fmla="*/ 2147483647 h 5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557">
                <a:moveTo>
                  <a:pt x="225" y="557"/>
                </a:moveTo>
                <a:lnTo>
                  <a:pt x="299" y="463"/>
                </a:lnTo>
                <a:lnTo>
                  <a:pt x="375" y="371"/>
                </a:lnTo>
                <a:lnTo>
                  <a:pt x="452" y="282"/>
                </a:lnTo>
                <a:lnTo>
                  <a:pt x="532" y="193"/>
                </a:lnTo>
                <a:lnTo>
                  <a:pt x="323" y="0"/>
                </a:lnTo>
                <a:lnTo>
                  <a:pt x="239" y="93"/>
                </a:lnTo>
                <a:lnTo>
                  <a:pt x="158" y="188"/>
                </a:lnTo>
                <a:lnTo>
                  <a:pt x="79" y="284"/>
                </a:lnTo>
                <a:lnTo>
                  <a:pt x="0" y="381"/>
                </a:lnTo>
                <a:lnTo>
                  <a:pt x="225" y="557"/>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897" name="Rectangle 236"/>
          <p:cNvSpPr>
            <a:spLocks noChangeArrowheads="1"/>
          </p:cNvSpPr>
          <p:nvPr/>
        </p:nvSpPr>
        <p:spPr bwMode="auto">
          <a:xfrm rot="2400000">
            <a:off x="2187575" y="1636713"/>
            <a:ext cx="17462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m</a:t>
            </a:r>
            <a:endParaRPr lang="en-US">
              <a:solidFill>
                <a:srgbClr val="000000"/>
              </a:solidFill>
              <a:latin typeface="Arial" pitchFamily="34" charset="0"/>
              <a:cs typeface="Arial" pitchFamily="34" charset="0"/>
            </a:endParaRPr>
          </a:p>
        </p:txBody>
      </p:sp>
      <p:sp>
        <p:nvSpPr>
          <p:cNvPr id="164898" name="Rectangle 237"/>
          <p:cNvSpPr>
            <a:spLocks noChangeArrowheads="1"/>
          </p:cNvSpPr>
          <p:nvPr/>
        </p:nvSpPr>
        <p:spPr bwMode="auto">
          <a:xfrm rot="2400000">
            <a:off x="2276475" y="1695450"/>
            <a:ext cx="1365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2</a:t>
            </a:r>
            <a:endParaRPr lang="en-US">
              <a:solidFill>
                <a:srgbClr val="000000"/>
              </a:solidFill>
              <a:latin typeface="Arial" pitchFamily="34" charset="0"/>
              <a:cs typeface="Arial" pitchFamily="34" charset="0"/>
            </a:endParaRPr>
          </a:p>
        </p:txBody>
      </p:sp>
      <p:sp>
        <p:nvSpPr>
          <p:cNvPr id="164899" name="Rectangle 238"/>
          <p:cNvSpPr>
            <a:spLocks noChangeArrowheads="1"/>
          </p:cNvSpPr>
          <p:nvPr/>
        </p:nvSpPr>
        <p:spPr bwMode="auto">
          <a:xfrm rot="2400000">
            <a:off x="2335213" y="1744663"/>
            <a:ext cx="136525"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a:solidFill>
                  <a:srgbClr val="000000"/>
                </a:solidFill>
                <a:latin typeface="Arial" pitchFamily="34" charset="0"/>
                <a:cs typeface="Arial" pitchFamily="34" charset="0"/>
              </a:rPr>
              <a:t>0</a:t>
            </a:r>
            <a:endParaRPr lang="en-US">
              <a:solidFill>
                <a:srgbClr val="000000"/>
              </a:solidFill>
              <a:latin typeface="Arial" pitchFamily="34" charset="0"/>
              <a:cs typeface="Arial" pitchFamily="34" charset="0"/>
            </a:endParaRPr>
          </a:p>
        </p:txBody>
      </p:sp>
      <p:sp>
        <p:nvSpPr>
          <p:cNvPr id="164900" name="Freeform 239"/>
          <p:cNvSpPr>
            <a:spLocks/>
          </p:cNvSpPr>
          <p:nvPr/>
        </p:nvSpPr>
        <p:spPr bwMode="auto">
          <a:xfrm>
            <a:off x="2366963" y="1752600"/>
            <a:ext cx="252412" cy="260350"/>
          </a:xfrm>
          <a:custGeom>
            <a:avLst/>
            <a:gdLst>
              <a:gd name="T0" fmla="*/ 2147483647 w 532"/>
              <a:gd name="T1" fmla="*/ 2147483647 h 557"/>
              <a:gd name="T2" fmla="*/ 2147483647 w 532"/>
              <a:gd name="T3" fmla="*/ 2147483647 h 557"/>
              <a:gd name="T4" fmla="*/ 2147483647 w 532"/>
              <a:gd name="T5" fmla="*/ 2147483647 h 557"/>
              <a:gd name="T6" fmla="*/ 2147483647 w 532"/>
              <a:gd name="T7" fmla="*/ 2147483647 h 557"/>
              <a:gd name="T8" fmla="*/ 2147483647 w 532"/>
              <a:gd name="T9" fmla="*/ 2147483647 h 557"/>
              <a:gd name="T10" fmla="*/ 2147483647 w 532"/>
              <a:gd name="T11" fmla="*/ 2147483647 h 557"/>
              <a:gd name="T12" fmla="*/ 2147483647 w 532"/>
              <a:gd name="T13" fmla="*/ 0 h 557"/>
              <a:gd name="T14" fmla="*/ 2147483647 w 532"/>
              <a:gd name="T15" fmla="*/ 0 h 557"/>
              <a:gd name="T16" fmla="*/ 2147483647 w 532"/>
              <a:gd name="T17" fmla="*/ 2147483647 h 557"/>
              <a:gd name="T18" fmla="*/ 2147483647 w 532"/>
              <a:gd name="T19" fmla="*/ 2147483647 h 557"/>
              <a:gd name="T20" fmla="*/ 2147483647 w 532"/>
              <a:gd name="T21" fmla="*/ 2147483647 h 557"/>
              <a:gd name="T22" fmla="*/ 0 w 532"/>
              <a:gd name="T23" fmla="*/ 2147483647 h 557"/>
              <a:gd name="T24" fmla="*/ 0 w 532"/>
              <a:gd name="T25" fmla="*/ 2147483647 h 557"/>
              <a:gd name="T26" fmla="*/ 2147483647 w 532"/>
              <a:gd name="T27" fmla="*/ 2147483647 h 557"/>
              <a:gd name="T28" fmla="*/ 2147483647 w 532"/>
              <a:gd name="T29" fmla="*/ 2147483647 h 5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557">
                <a:moveTo>
                  <a:pt x="225" y="557"/>
                </a:moveTo>
                <a:lnTo>
                  <a:pt x="299" y="463"/>
                </a:lnTo>
                <a:lnTo>
                  <a:pt x="375" y="371"/>
                </a:lnTo>
                <a:lnTo>
                  <a:pt x="452" y="282"/>
                </a:lnTo>
                <a:lnTo>
                  <a:pt x="532" y="193"/>
                </a:lnTo>
                <a:lnTo>
                  <a:pt x="323" y="0"/>
                </a:lnTo>
                <a:lnTo>
                  <a:pt x="239" y="93"/>
                </a:lnTo>
                <a:lnTo>
                  <a:pt x="158" y="188"/>
                </a:lnTo>
                <a:lnTo>
                  <a:pt x="79" y="284"/>
                </a:lnTo>
                <a:lnTo>
                  <a:pt x="0" y="381"/>
                </a:lnTo>
                <a:lnTo>
                  <a:pt x="225" y="557"/>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4901" name="TextBox 263"/>
          <p:cNvSpPr txBox="1">
            <a:spLocks noChangeArrowheads="1"/>
          </p:cNvSpPr>
          <p:nvPr/>
        </p:nvSpPr>
        <p:spPr bwMode="auto">
          <a:xfrm>
            <a:off x="76200" y="4800600"/>
            <a:ext cx="186531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Times New Roman" pitchFamily="18" charset="0"/>
                <a:cs typeface="Arial" pitchFamily="34" charset="0"/>
              </a:defRPr>
            </a:lvl1pPr>
            <a:lvl2pPr marL="742950" indent="-285750" eaLnBrk="0" hangingPunct="0">
              <a:defRPr>
                <a:solidFill>
                  <a:schemeClr val="tx1"/>
                </a:solidFill>
                <a:latin typeface="Times New Roman" pitchFamily="18" charset="0"/>
                <a:cs typeface="Arial" pitchFamily="34" charset="0"/>
              </a:defRPr>
            </a:lvl2pPr>
            <a:lvl3pPr marL="1143000" indent="-228600" eaLnBrk="0" hangingPunct="0">
              <a:defRPr>
                <a:solidFill>
                  <a:schemeClr val="tx1"/>
                </a:solidFill>
                <a:latin typeface="Times New Roman" pitchFamily="18" charset="0"/>
                <a:cs typeface="Arial" pitchFamily="34" charset="0"/>
              </a:defRPr>
            </a:lvl3pPr>
            <a:lvl4pPr marL="1600200" indent="-228600" eaLnBrk="0" hangingPunct="0">
              <a:defRPr>
                <a:solidFill>
                  <a:schemeClr val="tx1"/>
                </a:solidFill>
                <a:latin typeface="Times New Roman" pitchFamily="18" charset="0"/>
                <a:cs typeface="Arial" pitchFamily="34" charset="0"/>
              </a:defRPr>
            </a:lvl4pPr>
            <a:lvl5pPr marL="2057400" indent="-228600" eaLnBrk="0" hangingPunct="0">
              <a:defRPr>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a:solidFill>
                  <a:schemeClr val="tx1"/>
                </a:solidFill>
                <a:latin typeface="Times New Roman" pitchFamily="18" charset="0"/>
                <a:cs typeface="Arial" pitchFamily="34" charset="0"/>
              </a:defRPr>
            </a:lvl9pPr>
          </a:lstStyle>
          <a:p>
            <a:pPr eaLnBrk="1" fontAlgn="base" hangingPunct="1">
              <a:spcBef>
                <a:spcPct val="0"/>
              </a:spcBef>
              <a:spcAft>
                <a:spcPct val="0"/>
              </a:spcAft>
            </a:pPr>
            <a:r>
              <a:rPr lang="en-US" b="1">
                <a:solidFill>
                  <a:srgbClr val="0070C0"/>
                </a:solidFill>
                <a:latin typeface="Georgia" pitchFamily="18" charset="0"/>
              </a:rPr>
              <a:t>Rhesus</a:t>
            </a:r>
          </a:p>
          <a:p>
            <a:pPr eaLnBrk="1" fontAlgn="base" hangingPunct="1">
              <a:spcBef>
                <a:spcPct val="0"/>
              </a:spcBef>
              <a:spcAft>
                <a:spcPct val="0"/>
              </a:spcAft>
            </a:pPr>
            <a:r>
              <a:rPr lang="en-US" b="1">
                <a:solidFill>
                  <a:srgbClr val="0070C0"/>
                </a:solidFill>
                <a:latin typeface="Georgia" pitchFamily="18" charset="0"/>
              </a:rPr>
              <a:t>Macaque</a:t>
            </a:r>
          </a:p>
          <a:p>
            <a:pPr eaLnBrk="1" fontAlgn="base" hangingPunct="1">
              <a:spcBef>
                <a:spcPct val="0"/>
              </a:spcBef>
              <a:spcAft>
                <a:spcPct val="0"/>
              </a:spcAft>
            </a:pPr>
            <a:r>
              <a:rPr lang="en-US" b="1">
                <a:solidFill>
                  <a:srgbClr val="0070C0"/>
                </a:solidFill>
                <a:latin typeface="Georgia" pitchFamily="18" charset="0"/>
              </a:rPr>
              <a:t>chromosomes</a:t>
            </a:r>
          </a:p>
        </p:txBody>
      </p:sp>
      <p:sp>
        <p:nvSpPr>
          <p:cNvPr id="164902" name="TextBox 264"/>
          <p:cNvSpPr txBox="1">
            <a:spLocks noChangeArrowheads="1"/>
          </p:cNvSpPr>
          <p:nvPr/>
        </p:nvSpPr>
        <p:spPr bwMode="auto">
          <a:xfrm>
            <a:off x="7078663" y="1106488"/>
            <a:ext cx="191293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Times New Roman" pitchFamily="18" charset="0"/>
                <a:cs typeface="Arial" pitchFamily="34" charset="0"/>
              </a:defRPr>
            </a:lvl1pPr>
            <a:lvl2pPr marL="742950" indent="-285750" eaLnBrk="0" hangingPunct="0">
              <a:defRPr>
                <a:solidFill>
                  <a:schemeClr val="tx1"/>
                </a:solidFill>
                <a:latin typeface="Times New Roman" pitchFamily="18" charset="0"/>
                <a:cs typeface="Arial" pitchFamily="34" charset="0"/>
              </a:defRPr>
            </a:lvl2pPr>
            <a:lvl3pPr marL="1143000" indent="-228600" eaLnBrk="0" hangingPunct="0">
              <a:defRPr>
                <a:solidFill>
                  <a:schemeClr val="tx1"/>
                </a:solidFill>
                <a:latin typeface="Times New Roman" pitchFamily="18" charset="0"/>
                <a:cs typeface="Arial" pitchFamily="34" charset="0"/>
              </a:defRPr>
            </a:lvl3pPr>
            <a:lvl4pPr marL="1600200" indent="-228600" eaLnBrk="0" hangingPunct="0">
              <a:defRPr>
                <a:solidFill>
                  <a:schemeClr val="tx1"/>
                </a:solidFill>
                <a:latin typeface="Times New Roman" pitchFamily="18" charset="0"/>
                <a:cs typeface="Arial" pitchFamily="34" charset="0"/>
              </a:defRPr>
            </a:lvl4pPr>
            <a:lvl5pPr marL="2057400" indent="-228600" eaLnBrk="0" hangingPunct="0">
              <a:defRPr>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a:solidFill>
                  <a:schemeClr val="tx1"/>
                </a:solidFill>
                <a:latin typeface="Times New Roman" pitchFamily="18" charset="0"/>
                <a:cs typeface="Arial" pitchFamily="34" charset="0"/>
              </a:defRPr>
            </a:lvl9pPr>
          </a:lstStyle>
          <a:p>
            <a:pPr algn="r" eaLnBrk="1" fontAlgn="base" hangingPunct="1">
              <a:spcBef>
                <a:spcPct val="0"/>
              </a:spcBef>
              <a:spcAft>
                <a:spcPct val="0"/>
              </a:spcAft>
            </a:pPr>
            <a:r>
              <a:rPr lang="en-US" b="1">
                <a:solidFill>
                  <a:srgbClr val="C00000"/>
                </a:solidFill>
                <a:latin typeface="Georgia" pitchFamily="18" charset="0"/>
              </a:rPr>
              <a:t>Homo Sapiens</a:t>
            </a:r>
          </a:p>
          <a:p>
            <a:pPr algn="r" eaLnBrk="1" fontAlgn="base" hangingPunct="1">
              <a:spcBef>
                <a:spcPct val="0"/>
              </a:spcBef>
              <a:spcAft>
                <a:spcPct val="0"/>
              </a:spcAft>
            </a:pPr>
            <a:r>
              <a:rPr lang="en-US" b="1">
                <a:solidFill>
                  <a:srgbClr val="C00000"/>
                </a:solidFill>
                <a:latin typeface="Georgia" pitchFamily="18" charset="0"/>
              </a:rPr>
              <a:t>chromosomes</a:t>
            </a:r>
          </a:p>
        </p:txBody>
      </p:sp>
      <p:sp>
        <p:nvSpPr>
          <p:cNvPr id="4" name="TextBox 3"/>
          <p:cNvSpPr txBox="1"/>
          <p:nvPr/>
        </p:nvSpPr>
        <p:spPr>
          <a:xfrm>
            <a:off x="4055227" y="2229922"/>
            <a:ext cx="1202573" cy="2646878"/>
          </a:xfrm>
          <a:prstGeom prst="rect">
            <a:avLst/>
          </a:prstGeom>
          <a:noFill/>
        </p:spPr>
        <p:txBody>
          <a:bodyPr wrap="none">
            <a:spAutoFit/>
          </a:bodyPr>
          <a:lstStyle/>
          <a:p>
            <a:pPr fontAlgn="base">
              <a:spcBef>
                <a:spcPct val="0"/>
              </a:spcBef>
              <a:spcAft>
                <a:spcPct val="0"/>
              </a:spcAft>
              <a:defRPr/>
            </a:pPr>
            <a:r>
              <a:rPr lang="en-US" sz="16600" dirty="0">
                <a:ln w="41275">
                  <a:solidFill>
                    <a:prstClr val="black"/>
                  </a:solidFill>
                </a:ln>
                <a:solidFill>
                  <a:prstClr val="white"/>
                </a:solidFill>
                <a:cs typeface="Arial" charset="0"/>
              </a:rPr>
              <a:t>?</a:t>
            </a:r>
          </a:p>
        </p:txBody>
      </p:sp>
      <p:sp>
        <p:nvSpPr>
          <p:cNvPr id="3" name="Slide Number Placeholder 2"/>
          <p:cNvSpPr>
            <a:spLocks noGrp="1"/>
          </p:cNvSpPr>
          <p:nvPr>
            <p:ph type="sldNum" sz="quarter" idx="12"/>
          </p:nvPr>
        </p:nvSpPr>
        <p:spPr/>
        <p:txBody>
          <a:bodyPr/>
          <a:lstStyle/>
          <a:p>
            <a:fld id="{B5C6C3C4-1F13-A745-94B4-FF34C1932FEB}" type="slidenum">
              <a:rPr lang="en-US" smtClean="0"/>
              <a:pPr/>
              <a:t>27</a:t>
            </a:fld>
            <a:endParaRPr lang="en-US" dirty="0"/>
          </a:p>
        </p:txBody>
      </p:sp>
      <p:sp>
        <p:nvSpPr>
          <p:cNvPr id="2" name="Footer Placeholder 1">
            <a:extLst>
              <a:ext uri="{FF2B5EF4-FFF2-40B4-BE49-F238E27FC236}">
                <a16:creationId xmlns:a16="http://schemas.microsoft.com/office/drawing/2014/main" id="{6AD83C19-5276-4C89-BEBE-829F1A5FF83B}"/>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146938695"/>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176" name="Straight Connector 44"/>
          <p:cNvCxnSpPr>
            <a:cxnSpLocks noChangeShapeType="1"/>
            <a:stCxn id="177" idx="2"/>
            <a:endCxn id="77" idx="2"/>
          </p:cNvCxnSpPr>
          <p:nvPr/>
        </p:nvCxnSpPr>
        <p:spPr bwMode="auto">
          <a:xfrm>
            <a:off x="2869660" y="1445336"/>
            <a:ext cx="608070" cy="302512"/>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77" name="Documento 41"/>
          <p:cNvSpPr/>
          <p:nvPr/>
        </p:nvSpPr>
        <p:spPr>
          <a:xfrm>
            <a:off x="2262443" y="911794"/>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90" name="Straight Connector 44"/>
          <p:cNvCxnSpPr>
            <a:cxnSpLocks noChangeShapeType="1"/>
            <a:stCxn id="191" idx="2"/>
            <a:endCxn id="134" idx="6"/>
          </p:cNvCxnSpPr>
          <p:nvPr/>
        </p:nvCxnSpPr>
        <p:spPr bwMode="auto">
          <a:xfrm flipH="1">
            <a:off x="7478736" y="1445338"/>
            <a:ext cx="724817" cy="302511"/>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91" name="Documento 41"/>
          <p:cNvSpPr/>
          <p:nvPr/>
        </p:nvSpPr>
        <p:spPr>
          <a:xfrm>
            <a:off x="7596334" y="911796"/>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37" name="Folded Corner 36"/>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38"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9"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0"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1"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2"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44" name="Group 65"/>
          <p:cNvGrpSpPr>
            <a:grpSpLocks/>
          </p:cNvGrpSpPr>
          <p:nvPr/>
        </p:nvGrpSpPr>
        <p:grpSpPr bwMode="auto">
          <a:xfrm>
            <a:off x="2460309" y="966790"/>
            <a:ext cx="736772" cy="164468"/>
            <a:chOff x="1232620" y="5326375"/>
            <a:chExt cx="986635" cy="151790"/>
          </a:xfrm>
        </p:grpSpPr>
        <p:cxnSp>
          <p:nvCxnSpPr>
            <p:cNvPr id="45"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6"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7"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8"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65" name="Straight Connector 2"/>
          <p:cNvCxnSpPr/>
          <p:nvPr/>
        </p:nvCxnSpPr>
        <p:spPr>
          <a:xfrm rot="5400000">
            <a:off x="165875" y="2235993"/>
            <a:ext cx="3356171" cy="982233"/>
          </a:xfrm>
          <a:prstGeom prst="bentConnector3">
            <a:avLst>
              <a:gd name="adj1" fmla="val 99636"/>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80" name="TextBox 79"/>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83" name="TextBox 82"/>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84" name="TextBox 83"/>
          <p:cNvSpPr txBox="1"/>
          <p:nvPr/>
        </p:nvSpPr>
        <p:spPr>
          <a:xfrm>
            <a:off x="72235" y="125780"/>
            <a:ext cx="47500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Discard raw data and keep pointer to raw file</a:t>
            </a:r>
          </a:p>
        </p:txBody>
      </p:sp>
      <p:sp>
        <p:nvSpPr>
          <p:cNvPr id="31"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A78699DC-F763-49B9-B1FA-C96C3B76690E}"/>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135248220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cxnSp>
        <p:nvCxnSpPr>
          <p:cNvPr id="81" name="Straight Arrow Connector 80"/>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176" name="Straight Connector 44"/>
          <p:cNvCxnSpPr>
            <a:cxnSpLocks noChangeShapeType="1"/>
            <a:stCxn id="177" idx="2"/>
          </p:cNvCxnSpPr>
          <p:nvPr/>
        </p:nvCxnSpPr>
        <p:spPr bwMode="auto">
          <a:xfrm>
            <a:off x="2869660" y="1445336"/>
            <a:ext cx="608070" cy="302512"/>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77" name="Documento 41"/>
          <p:cNvSpPr/>
          <p:nvPr/>
        </p:nvSpPr>
        <p:spPr>
          <a:xfrm>
            <a:off x="2262443" y="911794"/>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190" name="Straight Connector 44"/>
          <p:cNvCxnSpPr>
            <a:cxnSpLocks noChangeShapeType="1"/>
            <a:stCxn id="191" idx="2"/>
          </p:cNvCxnSpPr>
          <p:nvPr/>
        </p:nvCxnSpPr>
        <p:spPr bwMode="auto">
          <a:xfrm flipH="1">
            <a:off x="7478736" y="1445338"/>
            <a:ext cx="724817" cy="302511"/>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191" name="Documento 41"/>
          <p:cNvSpPr/>
          <p:nvPr/>
        </p:nvSpPr>
        <p:spPr>
          <a:xfrm>
            <a:off x="7596334" y="911796"/>
            <a:ext cx="1214437" cy="571313"/>
          </a:xfrm>
          <a:prstGeom prst="flowChartDocument">
            <a:avLst/>
          </a:prstGeom>
          <a:solidFill>
            <a:schemeClr val="accent3">
              <a:lumMod val="60000"/>
              <a:lumOff val="4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37" name="Folded Corner 36"/>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38"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9"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0"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1"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42"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44" name="Group 65"/>
          <p:cNvGrpSpPr>
            <a:grpSpLocks/>
          </p:cNvGrpSpPr>
          <p:nvPr/>
        </p:nvGrpSpPr>
        <p:grpSpPr bwMode="auto">
          <a:xfrm>
            <a:off x="2460309" y="966790"/>
            <a:ext cx="736772" cy="164468"/>
            <a:chOff x="1232620" y="5326375"/>
            <a:chExt cx="986635" cy="151790"/>
          </a:xfrm>
        </p:grpSpPr>
        <p:cxnSp>
          <p:nvCxnSpPr>
            <p:cNvPr id="45"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6"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7"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48"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nvGrpSpPr>
          <p:cNvPr id="55" name="Group 65"/>
          <p:cNvGrpSpPr>
            <a:grpSpLocks/>
          </p:cNvGrpSpPr>
          <p:nvPr/>
        </p:nvGrpSpPr>
        <p:grpSpPr bwMode="auto">
          <a:xfrm>
            <a:off x="7756049" y="1012655"/>
            <a:ext cx="736772" cy="72737"/>
            <a:chOff x="1232620" y="5326375"/>
            <a:chExt cx="986635" cy="127532"/>
          </a:xfrm>
        </p:grpSpPr>
        <p:cxnSp>
          <p:nvCxnSpPr>
            <p:cNvPr id="56"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57" name="Straight Connector 224"/>
            <p:cNvCxnSpPr>
              <a:cxnSpLocks noChangeShapeType="1"/>
            </p:cNvCxnSpPr>
            <p:nvPr/>
          </p:nvCxnSpPr>
          <p:spPr bwMode="auto">
            <a:xfrm>
              <a:off x="1475289" y="543168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58"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59"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3" name="Straight Connector 2"/>
          <p:cNvCxnSpPr/>
          <p:nvPr/>
        </p:nvCxnSpPr>
        <p:spPr>
          <a:xfrm rot="5400000">
            <a:off x="165875" y="2235993"/>
            <a:ext cx="3356171" cy="982233"/>
          </a:xfrm>
          <a:prstGeom prst="bentConnector3">
            <a:avLst>
              <a:gd name="adj1" fmla="val 99636"/>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grpSp>
        <p:nvGrpSpPr>
          <p:cNvPr id="54" name="Group 65"/>
          <p:cNvGrpSpPr>
            <a:grpSpLocks/>
          </p:cNvGrpSpPr>
          <p:nvPr/>
        </p:nvGrpSpPr>
        <p:grpSpPr bwMode="auto">
          <a:xfrm>
            <a:off x="2460309" y="1231362"/>
            <a:ext cx="736772" cy="142087"/>
            <a:chOff x="1232620" y="5326375"/>
            <a:chExt cx="986635" cy="131132"/>
          </a:xfrm>
        </p:grpSpPr>
        <p:cxnSp>
          <p:nvCxnSpPr>
            <p:cNvPr id="65"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78" name="Straight Connector 224"/>
            <p:cNvCxnSpPr>
              <a:cxnSpLocks noChangeShapeType="1"/>
            </p:cNvCxnSpPr>
            <p:nvPr/>
          </p:nvCxnSpPr>
          <p:spPr bwMode="auto">
            <a:xfrm>
              <a:off x="1475289" y="54575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79"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0"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83" name="Straight Connector 82"/>
          <p:cNvCxnSpPr>
            <a:endCxn id="40" idx="5"/>
          </p:cNvCxnSpPr>
          <p:nvPr/>
        </p:nvCxnSpPr>
        <p:spPr>
          <a:xfrm rot="5400000">
            <a:off x="182190" y="2466502"/>
            <a:ext cx="3340839" cy="1001458"/>
          </a:xfrm>
          <a:prstGeom prst="bentConnector2">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grpSp>
        <p:nvGrpSpPr>
          <p:cNvPr id="89" name="Group 65"/>
          <p:cNvGrpSpPr>
            <a:grpSpLocks/>
          </p:cNvGrpSpPr>
          <p:nvPr/>
        </p:nvGrpSpPr>
        <p:grpSpPr bwMode="auto">
          <a:xfrm>
            <a:off x="7756049" y="1202591"/>
            <a:ext cx="736772" cy="95117"/>
            <a:chOff x="1232620" y="5326375"/>
            <a:chExt cx="986635" cy="166771"/>
          </a:xfrm>
        </p:grpSpPr>
        <p:cxnSp>
          <p:nvCxnSpPr>
            <p:cNvPr id="90"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1" name="Straight Connector 224"/>
            <p:cNvCxnSpPr>
              <a:cxnSpLocks noChangeShapeType="1"/>
            </p:cNvCxnSpPr>
            <p:nvPr/>
          </p:nvCxnSpPr>
          <p:spPr bwMode="auto">
            <a:xfrm>
              <a:off x="1475289" y="547092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2" name="Straight Connector 224"/>
            <p:cNvCxnSpPr>
              <a:cxnSpLocks noChangeShapeType="1"/>
            </p:cNvCxnSpPr>
            <p:nvPr/>
          </p:nvCxnSpPr>
          <p:spPr bwMode="auto">
            <a:xfrm>
              <a:off x="1747400" y="533773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3" name="Straight Connector 224"/>
            <p:cNvCxnSpPr>
              <a:cxnSpLocks noChangeShapeType="1"/>
            </p:cNvCxnSpPr>
            <p:nvPr/>
          </p:nvCxnSpPr>
          <p:spPr bwMode="auto">
            <a:xfrm>
              <a:off x="2050980" y="5493146"/>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94" name="Straight Connector 93"/>
          <p:cNvCxnSpPr/>
          <p:nvPr/>
        </p:nvCxnSpPr>
        <p:spPr>
          <a:xfrm rot="10800000" flipV="1">
            <a:off x="1351896" y="1231362"/>
            <a:ext cx="7346599" cy="3688980"/>
          </a:xfrm>
          <a:prstGeom prst="bentConnector3">
            <a:avLst>
              <a:gd name="adj1" fmla="val -3903"/>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96" name="Straight Connector 93"/>
          <p:cNvCxnSpPr/>
          <p:nvPr/>
        </p:nvCxnSpPr>
        <p:spPr>
          <a:xfrm rot="10800000" flipV="1">
            <a:off x="1354881" y="1085392"/>
            <a:ext cx="7343612" cy="3688049"/>
          </a:xfrm>
          <a:prstGeom prst="bentConnector3">
            <a:avLst>
              <a:gd name="adj1" fmla="val -1880"/>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100" name="TextBox 99"/>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01" name="TextBox 100"/>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30" name="TextBox 29"/>
          <p:cNvSpPr txBox="1"/>
          <p:nvPr/>
        </p:nvSpPr>
        <p:spPr>
          <a:xfrm>
            <a:off x="72235" y="125780"/>
            <a:ext cx="5211683"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Continue loading data until we run out of memory</a:t>
            </a:r>
          </a:p>
        </p:txBody>
      </p:sp>
      <p:sp>
        <p:nvSpPr>
          <p:cNvPr id="49"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D1184940-4260-4092-B569-12778763D390}"/>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1135115992"/>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1000"/>
                                  </p:stCondLst>
                                  <p:childTnLst>
                                    <p:set>
                                      <p:cBhvr>
                                        <p:cTn id="6" dur="1" fill="hold">
                                          <p:stCondLst>
                                            <p:cond delay="0"/>
                                          </p:stCondLst>
                                        </p:cTn>
                                        <p:tgtEl>
                                          <p:spTgt spid="8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4"/>
                                        </p:tgtEl>
                                        <p:attrNameLst>
                                          <p:attrName>style.visibility</p:attrName>
                                        </p:attrNameLst>
                                      </p:cBhvr>
                                      <p:to>
                                        <p:strVal val="visible"/>
                                      </p:to>
                                    </p:set>
                                  </p:childTnLst>
                                </p:cTn>
                              </p:par>
                            </p:childTnLst>
                          </p:cTn>
                        </p:par>
                        <p:par>
                          <p:cTn id="9" fill="hold">
                            <p:stCondLst>
                              <p:cond delay="1000"/>
                            </p:stCondLst>
                            <p:childTnLst>
                              <p:par>
                                <p:cTn id="10" presetID="1" presetClass="entr" presetSubtype="0" fill="hold" nodeType="afterEffect">
                                  <p:stCondLst>
                                    <p:cond delay="1000"/>
                                  </p:stCondLst>
                                  <p:childTnLst>
                                    <p:set>
                                      <p:cBhvr>
                                        <p:cTn id="11" dur="1" fill="hold">
                                          <p:stCondLst>
                                            <p:cond delay="0"/>
                                          </p:stCondLst>
                                        </p:cTn>
                                        <p:tgtEl>
                                          <p:spTgt spid="96"/>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55"/>
                                        </p:tgtEl>
                                        <p:attrNameLst>
                                          <p:attrName>style.visibility</p:attrName>
                                        </p:attrNameLst>
                                      </p:cBhvr>
                                      <p:to>
                                        <p:strVal val="visible"/>
                                      </p:to>
                                    </p:set>
                                  </p:childTnLst>
                                </p:cTn>
                              </p:par>
                            </p:childTnLst>
                          </p:cTn>
                        </p:par>
                        <p:par>
                          <p:cTn id="14" fill="hold">
                            <p:stCondLst>
                              <p:cond delay="2000"/>
                            </p:stCondLst>
                            <p:childTnLst>
                              <p:par>
                                <p:cTn id="15" presetID="1" presetClass="entr" presetSubtype="0" fill="hold" nodeType="afterEffect">
                                  <p:stCondLst>
                                    <p:cond delay="1000"/>
                                  </p:stCondLst>
                                  <p:childTnLst>
                                    <p:set>
                                      <p:cBhvr>
                                        <p:cTn id="16" dur="1" fill="hold">
                                          <p:stCondLst>
                                            <p:cond delay="0"/>
                                          </p:stCondLst>
                                        </p:cTn>
                                        <p:tgtEl>
                                          <p:spTgt spid="9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8" name="Oval 77"/>
          <p:cNvSpPr/>
          <p:nvPr/>
        </p:nvSpPr>
        <p:spPr>
          <a:xfrm>
            <a:off x="6205242"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L3</a:t>
            </a:r>
          </a:p>
        </p:txBody>
      </p:sp>
      <p:sp>
        <p:nvSpPr>
          <p:cNvPr id="79" name="Oval 78"/>
          <p:cNvSpPr/>
          <p:nvPr/>
        </p:nvSpPr>
        <p:spPr>
          <a:xfrm>
            <a:off x="7194594"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0" name="Straight Arrow Connector 139"/>
          <p:cNvCxnSpPr>
            <a:stCxn id="134" idx="4"/>
            <a:endCxn id="78" idx="0"/>
          </p:cNvCxnSpPr>
          <p:nvPr/>
        </p:nvCxnSpPr>
        <p:spPr>
          <a:xfrm flipH="1">
            <a:off x="6606982" y="2122248"/>
            <a:ext cx="470015"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142"/>
          <p:cNvCxnSpPr>
            <a:stCxn id="134" idx="4"/>
            <a:endCxn id="79" idx="0"/>
          </p:cNvCxnSpPr>
          <p:nvPr/>
        </p:nvCxnSpPr>
        <p:spPr>
          <a:xfrm>
            <a:off x="7076997" y="2122248"/>
            <a:ext cx="519337"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sp>
        <p:nvSpPr>
          <p:cNvPr id="33" name="Documento 41"/>
          <p:cNvSpPr/>
          <p:nvPr/>
        </p:nvSpPr>
        <p:spPr>
          <a:xfrm>
            <a:off x="7807867" y="2352229"/>
            <a:ext cx="791368" cy="571313"/>
          </a:xfrm>
          <a:prstGeom prst="flowChartDocument">
            <a:avLst/>
          </a:prstGeom>
          <a:solidFill>
            <a:srgbClr val="C3D69B"/>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34" name="Straight Connector 44"/>
          <p:cNvCxnSpPr>
            <a:cxnSpLocks noChangeShapeType="1"/>
            <a:stCxn id="33" idx="2"/>
            <a:endCxn id="79" idx="7"/>
          </p:cNvCxnSpPr>
          <p:nvPr/>
        </p:nvCxnSpPr>
        <p:spPr bwMode="auto">
          <a:xfrm flipH="1">
            <a:off x="7880406" y="2885771"/>
            <a:ext cx="323147" cy="147429"/>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36" name="Documento 41"/>
          <p:cNvSpPr/>
          <p:nvPr/>
        </p:nvSpPr>
        <p:spPr>
          <a:xfrm>
            <a:off x="5657572" y="2363837"/>
            <a:ext cx="791368" cy="571313"/>
          </a:xfrm>
          <a:prstGeom prst="flowChartDocument">
            <a:avLst/>
          </a:prstGeom>
          <a:solidFill>
            <a:srgbClr val="C3D69B"/>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57" name="Straight Connector 44"/>
          <p:cNvCxnSpPr>
            <a:cxnSpLocks noChangeShapeType="1"/>
            <a:stCxn id="78" idx="1"/>
            <a:endCxn id="36" idx="2"/>
          </p:cNvCxnSpPr>
          <p:nvPr/>
        </p:nvCxnSpPr>
        <p:spPr bwMode="auto">
          <a:xfrm flipH="1" flipV="1">
            <a:off x="6053258" y="2897379"/>
            <a:ext cx="269651" cy="135821"/>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60" name="Documento 41"/>
          <p:cNvSpPr/>
          <p:nvPr/>
        </p:nvSpPr>
        <p:spPr>
          <a:xfrm>
            <a:off x="4619761" y="2352229"/>
            <a:ext cx="791368" cy="571313"/>
          </a:xfrm>
          <a:prstGeom prst="flowChartDocument">
            <a:avLst/>
          </a:prstGeom>
          <a:solidFill>
            <a:srgbClr val="C3D69B"/>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61" name="Straight Connector 44"/>
          <p:cNvCxnSpPr>
            <a:cxnSpLocks noChangeShapeType="1"/>
            <a:stCxn id="60" idx="2"/>
            <a:endCxn id="97" idx="7"/>
          </p:cNvCxnSpPr>
          <p:nvPr/>
        </p:nvCxnSpPr>
        <p:spPr bwMode="auto">
          <a:xfrm flipH="1">
            <a:off x="4674530" y="2885771"/>
            <a:ext cx="340917" cy="147429"/>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62" name="Documento 41"/>
          <p:cNvSpPr/>
          <p:nvPr/>
        </p:nvSpPr>
        <p:spPr>
          <a:xfrm>
            <a:off x="2469466" y="2363837"/>
            <a:ext cx="791368" cy="571313"/>
          </a:xfrm>
          <a:prstGeom prst="flowChartDocument">
            <a:avLst/>
          </a:prstGeom>
          <a:solidFill>
            <a:srgbClr val="C3D69B"/>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cxnSp>
        <p:nvCxnSpPr>
          <p:cNvPr id="63" name="Straight Connector 44"/>
          <p:cNvCxnSpPr>
            <a:cxnSpLocks noChangeShapeType="1"/>
            <a:stCxn id="96" idx="1"/>
            <a:endCxn id="62" idx="2"/>
          </p:cNvCxnSpPr>
          <p:nvPr/>
        </p:nvCxnSpPr>
        <p:spPr bwMode="auto">
          <a:xfrm flipH="1" flipV="1">
            <a:off x="2865150" y="2897379"/>
            <a:ext cx="246578" cy="135821"/>
          </a:xfrm>
          <a:prstGeom prst="line">
            <a:avLst/>
          </a:prstGeom>
          <a:noFill/>
          <a:ln w="28575" cmpd="sng">
            <a:solidFill>
              <a:schemeClr val="tx1">
                <a:lumMod val="50000"/>
                <a:lumOff val="50000"/>
              </a:schemeClr>
            </a:solidFill>
            <a:round/>
            <a:headEnd/>
            <a:tailEnd/>
          </a:ln>
          <a:extLst>
            <a:ext uri="{909E8E84-426E-40DD-AFC4-6F175D3DCCD1}">
              <a14:hiddenFill xmlns:a14="http://schemas.microsoft.com/office/drawing/2010/main">
                <a:noFill/>
              </a14:hiddenFill>
            </a:ext>
          </a:extLst>
        </p:spPr>
      </p:cxnSp>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80"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4"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5"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6"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98" name="Group 65"/>
          <p:cNvGrpSpPr>
            <a:grpSpLocks/>
          </p:cNvGrpSpPr>
          <p:nvPr/>
        </p:nvGrpSpPr>
        <p:grpSpPr bwMode="auto">
          <a:xfrm>
            <a:off x="2496764" y="2498783"/>
            <a:ext cx="736772" cy="164468"/>
            <a:chOff x="1232620" y="5326375"/>
            <a:chExt cx="986635" cy="151790"/>
          </a:xfrm>
        </p:grpSpPr>
        <p:cxnSp>
          <p:nvCxnSpPr>
            <p:cNvPr id="100"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1"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3"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4"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nvGrpSpPr>
          <p:cNvPr id="105" name="Group 65"/>
          <p:cNvGrpSpPr>
            <a:grpSpLocks/>
          </p:cNvGrpSpPr>
          <p:nvPr/>
        </p:nvGrpSpPr>
        <p:grpSpPr bwMode="auto">
          <a:xfrm>
            <a:off x="5689460" y="2544649"/>
            <a:ext cx="736772" cy="72737"/>
            <a:chOff x="1232620" y="5326375"/>
            <a:chExt cx="986635" cy="127532"/>
          </a:xfrm>
        </p:grpSpPr>
        <p:cxnSp>
          <p:nvCxnSpPr>
            <p:cNvPr id="107"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0" name="Straight Connector 224"/>
            <p:cNvCxnSpPr>
              <a:cxnSpLocks noChangeShapeType="1"/>
            </p:cNvCxnSpPr>
            <p:nvPr/>
          </p:nvCxnSpPr>
          <p:spPr bwMode="auto">
            <a:xfrm>
              <a:off x="1475289" y="543168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1"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2"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113" name="Straight Connector 2"/>
          <p:cNvCxnSpPr>
            <a:stCxn id="62" idx="2"/>
          </p:cNvCxnSpPr>
          <p:nvPr/>
        </p:nvCxnSpPr>
        <p:spPr>
          <a:xfrm rot="5400000">
            <a:off x="1355089" y="2895132"/>
            <a:ext cx="1507816" cy="1512306"/>
          </a:xfrm>
          <a:prstGeom prst="bentConnector2">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grpSp>
        <p:nvGrpSpPr>
          <p:cNvPr id="114" name="Group 65"/>
          <p:cNvGrpSpPr>
            <a:grpSpLocks/>
          </p:cNvGrpSpPr>
          <p:nvPr/>
        </p:nvGrpSpPr>
        <p:grpSpPr bwMode="auto">
          <a:xfrm>
            <a:off x="4653247" y="2498785"/>
            <a:ext cx="736772" cy="142087"/>
            <a:chOff x="1232620" y="5326375"/>
            <a:chExt cx="986635" cy="131132"/>
          </a:xfrm>
        </p:grpSpPr>
        <p:cxnSp>
          <p:nvCxnSpPr>
            <p:cNvPr id="115"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6" name="Straight Connector 224"/>
            <p:cNvCxnSpPr>
              <a:cxnSpLocks noChangeShapeType="1"/>
            </p:cNvCxnSpPr>
            <p:nvPr/>
          </p:nvCxnSpPr>
          <p:spPr bwMode="auto">
            <a:xfrm>
              <a:off x="1475289" y="54575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7"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8"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119" name="Straight Connector 82"/>
          <p:cNvCxnSpPr>
            <a:stCxn id="60" idx="2"/>
          </p:cNvCxnSpPr>
          <p:nvPr/>
        </p:nvCxnSpPr>
        <p:spPr>
          <a:xfrm rot="5400000">
            <a:off x="2307725" y="1929926"/>
            <a:ext cx="1751879" cy="3663566"/>
          </a:xfrm>
          <a:prstGeom prst="bentConnector2">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cxnSp>
        <p:nvCxnSpPr>
          <p:cNvPr id="127" name="Straight Connector 93"/>
          <p:cNvCxnSpPr>
            <a:stCxn id="33" idx="2"/>
          </p:cNvCxnSpPr>
          <p:nvPr/>
        </p:nvCxnSpPr>
        <p:spPr>
          <a:xfrm rot="5400000">
            <a:off x="3760440" y="477228"/>
            <a:ext cx="2034571" cy="6851655"/>
          </a:xfrm>
          <a:prstGeom prst="bentConnector2">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cxnSp>
        <p:nvCxnSpPr>
          <p:cNvPr id="128" name="Straight Connector 93"/>
          <p:cNvCxnSpPr>
            <a:stCxn id="36" idx="2"/>
          </p:cNvCxnSpPr>
          <p:nvPr/>
        </p:nvCxnSpPr>
        <p:spPr>
          <a:xfrm rot="5400000">
            <a:off x="2766040" y="1486222"/>
            <a:ext cx="1876061" cy="4698375"/>
          </a:xfrm>
          <a:prstGeom prst="bentConnector2">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grpSp>
        <p:nvGrpSpPr>
          <p:cNvPr id="135" name="Group 65"/>
          <p:cNvGrpSpPr>
            <a:grpSpLocks/>
          </p:cNvGrpSpPr>
          <p:nvPr/>
        </p:nvGrpSpPr>
        <p:grpSpPr bwMode="auto">
          <a:xfrm>
            <a:off x="7831550" y="2554240"/>
            <a:ext cx="736772" cy="95117"/>
            <a:chOff x="1232620" y="5326375"/>
            <a:chExt cx="986635" cy="166771"/>
          </a:xfrm>
        </p:grpSpPr>
        <p:cxnSp>
          <p:nvCxnSpPr>
            <p:cNvPr id="136"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7" name="Straight Connector 224"/>
            <p:cNvCxnSpPr>
              <a:cxnSpLocks noChangeShapeType="1"/>
            </p:cNvCxnSpPr>
            <p:nvPr/>
          </p:nvCxnSpPr>
          <p:spPr bwMode="auto">
            <a:xfrm>
              <a:off x="1475289" y="547092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8" name="Straight Connector 224"/>
            <p:cNvCxnSpPr>
              <a:cxnSpLocks noChangeShapeType="1"/>
            </p:cNvCxnSpPr>
            <p:nvPr/>
          </p:nvCxnSpPr>
          <p:spPr bwMode="auto">
            <a:xfrm>
              <a:off x="1747400" y="533773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9" name="Straight Connector 224"/>
            <p:cNvCxnSpPr>
              <a:cxnSpLocks noChangeShapeType="1"/>
            </p:cNvCxnSpPr>
            <p:nvPr/>
          </p:nvCxnSpPr>
          <p:spPr bwMode="auto">
            <a:xfrm>
              <a:off x="2050980" y="5493146"/>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144" name="TextBox 143"/>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45" name="TextBox 144"/>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46" name="TextBox 145"/>
          <p:cNvSpPr txBox="1"/>
          <p:nvPr/>
        </p:nvSpPr>
        <p:spPr>
          <a:xfrm>
            <a:off x="72235" y="125780"/>
            <a:ext cx="476284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Expand each sub-tree and move data to LBL</a:t>
            </a:r>
          </a:p>
        </p:txBody>
      </p:sp>
      <p:sp>
        <p:nvSpPr>
          <p:cNvPr id="64"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CD0A3227-4B1B-4BE4-BC73-4869B7F06B12}"/>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370092248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grpSp>
        <p:nvGrpSpPr>
          <p:cNvPr id="17" name="Group 16"/>
          <p:cNvGrpSpPr/>
          <p:nvPr/>
        </p:nvGrpSpPr>
        <p:grpSpPr>
          <a:xfrm>
            <a:off x="7128970" y="5450531"/>
            <a:ext cx="934724" cy="608012"/>
            <a:chOff x="7128970" y="4329288"/>
            <a:chExt cx="934724" cy="608012"/>
          </a:xfrm>
        </p:grpSpPr>
        <p:sp>
          <p:nvSpPr>
            <p:cNvPr id="70" name="Folded Corner 69"/>
            <p:cNvSpPr/>
            <p:nvPr/>
          </p:nvSpPr>
          <p:spPr>
            <a:xfrm>
              <a:off x="7128970" y="4329288"/>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5" name="Group 65"/>
            <p:cNvGrpSpPr>
              <a:grpSpLocks/>
            </p:cNvGrpSpPr>
            <p:nvPr/>
          </p:nvGrpSpPr>
          <p:grpSpPr bwMode="auto">
            <a:xfrm>
              <a:off x="7194592" y="4530399"/>
              <a:ext cx="736772" cy="95117"/>
              <a:chOff x="1232620" y="5326375"/>
              <a:chExt cx="986635" cy="166771"/>
            </a:xfrm>
          </p:grpSpPr>
          <p:cxnSp>
            <p:nvCxnSpPr>
              <p:cNvPr id="108"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9" name="Straight Connector 224"/>
              <p:cNvCxnSpPr>
                <a:cxnSpLocks noChangeShapeType="1"/>
              </p:cNvCxnSpPr>
              <p:nvPr/>
            </p:nvCxnSpPr>
            <p:spPr bwMode="auto">
              <a:xfrm>
                <a:off x="1475289" y="547092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0" name="Straight Connector 224"/>
              <p:cNvCxnSpPr>
                <a:cxnSpLocks noChangeShapeType="1"/>
              </p:cNvCxnSpPr>
              <p:nvPr/>
            </p:nvCxnSpPr>
            <p:spPr bwMode="auto">
              <a:xfrm>
                <a:off x="1747400" y="533773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1" name="Straight Connector 224"/>
              <p:cNvCxnSpPr>
                <a:cxnSpLocks noChangeShapeType="1"/>
              </p:cNvCxnSpPr>
              <p:nvPr/>
            </p:nvCxnSpPr>
            <p:spPr bwMode="auto">
              <a:xfrm>
                <a:off x="2050980" y="5493146"/>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4" name="Straight Connector 2"/>
          <p:cNvCxnSpPr>
            <a:stCxn id="70" idx="1"/>
            <a:endCxn id="83" idx="5"/>
          </p:cNvCxnSpPr>
          <p:nvPr/>
        </p:nvCxnSpPr>
        <p:spPr>
          <a:xfrm flipH="1" flipV="1">
            <a:off x="1330538" y="4962069"/>
            <a:ext cx="5798432" cy="792468"/>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64" name="Folded Corner 63"/>
          <p:cNvSpPr/>
          <p:nvPr/>
        </p:nvSpPr>
        <p:spPr>
          <a:xfrm>
            <a:off x="2931097" y="4329290"/>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8" name="Oval 77"/>
          <p:cNvSpPr/>
          <p:nvPr/>
        </p:nvSpPr>
        <p:spPr>
          <a:xfrm>
            <a:off x="6205242"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L3</a:t>
            </a:r>
          </a:p>
        </p:txBody>
      </p:sp>
      <p:sp>
        <p:nvSpPr>
          <p:cNvPr id="79" name="Oval 78"/>
          <p:cNvSpPr/>
          <p:nvPr/>
        </p:nvSpPr>
        <p:spPr>
          <a:xfrm>
            <a:off x="7194594"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0" name="Straight Arrow Connector 139"/>
          <p:cNvCxnSpPr>
            <a:stCxn id="134" idx="4"/>
            <a:endCxn id="78" idx="0"/>
          </p:cNvCxnSpPr>
          <p:nvPr/>
        </p:nvCxnSpPr>
        <p:spPr>
          <a:xfrm flipH="1">
            <a:off x="6606982" y="2122248"/>
            <a:ext cx="470015"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142"/>
          <p:cNvCxnSpPr>
            <a:stCxn id="134" idx="4"/>
            <a:endCxn id="79" idx="0"/>
          </p:cNvCxnSpPr>
          <p:nvPr/>
        </p:nvCxnSpPr>
        <p:spPr>
          <a:xfrm>
            <a:off x="7076997" y="2122248"/>
            <a:ext cx="519337"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sp>
        <p:nvSpPr>
          <p:cNvPr id="80"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4"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5"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6"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98" name="Group 65"/>
          <p:cNvGrpSpPr>
            <a:grpSpLocks/>
          </p:cNvGrpSpPr>
          <p:nvPr/>
        </p:nvGrpSpPr>
        <p:grpSpPr bwMode="auto">
          <a:xfrm>
            <a:off x="3019774" y="4441027"/>
            <a:ext cx="736772" cy="164468"/>
            <a:chOff x="1232620" y="5326375"/>
            <a:chExt cx="986635" cy="151790"/>
          </a:xfrm>
        </p:grpSpPr>
        <p:cxnSp>
          <p:nvCxnSpPr>
            <p:cNvPr id="100"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1"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3"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4"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113" name="Straight Connector 2"/>
          <p:cNvCxnSpPr/>
          <p:nvPr/>
        </p:nvCxnSpPr>
        <p:spPr>
          <a:xfrm flipH="1" flipV="1">
            <a:off x="1352847" y="4405198"/>
            <a:ext cx="1578250" cy="118063"/>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cxnSp>
        <p:nvCxnSpPr>
          <p:cNvPr id="65" name="Straight Arrow Connector 64"/>
          <p:cNvCxnSpPr>
            <a:stCxn id="96" idx="4"/>
            <a:endCxn id="64" idx="0"/>
          </p:cNvCxnSpPr>
          <p:nvPr/>
        </p:nvCxnSpPr>
        <p:spPr>
          <a:xfrm>
            <a:off x="3395801" y="3672339"/>
            <a:ext cx="2658" cy="65695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8" y="3672339"/>
            <a:ext cx="16029" cy="109297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9" name="Straight Arrow Connector 68"/>
          <p:cNvCxnSpPr>
            <a:stCxn id="78" idx="4"/>
            <a:endCxn id="68" idx="0"/>
          </p:cNvCxnSpPr>
          <p:nvPr/>
        </p:nvCxnSpPr>
        <p:spPr>
          <a:xfrm>
            <a:off x="6606980" y="3672341"/>
            <a:ext cx="0" cy="1474185"/>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672341"/>
            <a:ext cx="0" cy="177819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6139618" y="5146525"/>
            <a:ext cx="934724" cy="608012"/>
            <a:chOff x="6142271" y="4329289"/>
            <a:chExt cx="934724" cy="608012"/>
          </a:xfrm>
        </p:grpSpPr>
        <p:sp>
          <p:nvSpPr>
            <p:cNvPr id="68" name="Folded Corner 67"/>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0" name="Group 65"/>
            <p:cNvGrpSpPr>
              <a:grpSpLocks/>
            </p:cNvGrpSpPr>
            <p:nvPr/>
          </p:nvGrpSpPr>
          <p:grpSpPr bwMode="auto">
            <a:xfrm>
              <a:off x="6238589" y="4480938"/>
              <a:ext cx="736772" cy="72737"/>
              <a:chOff x="1232620" y="5326375"/>
              <a:chExt cx="986635" cy="127532"/>
            </a:xfrm>
          </p:grpSpPr>
          <p:cxnSp>
            <p:nvCxnSpPr>
              <p:cNvPr id="9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2" name="Straight Connector 224"/>
              <p:cNvCxnSpPr>
                <a:cxnSpLocks noChangeShapeType="1"/>
              </p:cNvCxnSpPr>
              <p:nvPr/>
            </p:nvCxnSpPr>
            <p:spPr bwMode="auto">
              <a:xfrm>
                <a:off x="1475289" y="543168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4"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3" name="Straight Connector 2"/>
          <p:cNvCxnSpPr>
            <a:stCxn id="68" idx="1"/>
            <a:endCxn id="80" idx="5"/>
          </p:cNvCxnSpPr>
          <p:nvPr/>
        </p:nvCxnSpPr>
        <p:spPr>
          <a:xfrm flipH="1" flipV="1">
            <a:off x="1345602" y="4774824"/>
            <a:ext cx="4794017" cy="675707"/>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grpSp>
        <p:nvGrpSpPr>
          <p:cNvPr id="9" name="Group 8"/>
          <p:cNvGrpSpPr/>
          <p:nvPr/>
        </p:nvGrpSpPr>
        <p:grpSpPr>
          <a:xfrm>
            <a:off x="3939123" y="4765311"/>
            <a:ext cx="934724" cy="608012"/>
            <a:chOff x="3901047" y="4329289"/>
            <a:chExt cx="934724" cy="608012"/>
          </a:xfrm>
        </p:grpSpPr>
        <p:sp>
          <p:nvSpPr>
            <p:cNvPr id="66" name="Folded Corner 65"/>
            <p:cNvSpPr/>
            <p:nvPr/>
          </p:nvSpPr>
          <p:spPr>
            <a:xfrm>
              <a:off x="3901047"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 name="Group 65"/>
            <p:cNvGrpSpPr>
              <a:grpSpLocks/>
            </p:cNvGrpSpPr>
            <p:nvPr/>
          </p:nvGrpSpPr>
          <p:grpSpPr bwMode="auto">
            <a:xfrm>
              <a:off x="3988716" y="4480100"/>
              <a:ext cx="736772" cy="142087"/>
              <a:chOff x="1232620" y="5326375"/>
              <a:chExt cx="986635" cy="131132"/>
            </a:xfrm>
          </p:grpSpPr>
          <p:cxnSp>
            <p:nvCxnSpPr>
              <p:cNvPr id="73"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74" name="Straight Connector 224"/>
              <p:cNvCxnSpPr>
                <a:cxnSpLocks noChangeShapeType="1"/>
              </p:cNvCxnSpPr>
              <p:nvPr/>
            </p:nvCxnSpPr>
            <p:spPr bwMode="auto">
              <a:xfrm>
                <a:off x="1475289" y="54575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8"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9"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2" name="Straight Connector 2"/>
          <p:cNvCxnSpPr>
            <a:stCxn id="66" idx="1"/>
          </p:cNvCxnSpPr>
          <p:nvPr/>
        </p:nvCxnSpPr>
        <p:spPr>
          <a:xfrm flipH="1" flipV="1">
            <a:off x="1373222" y="4625517"/>
            <a:ext cx="2565903" cy="443801"/>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30" name="TextBox 129"/>
          <p:cNvSpPr txBox="1"/>
          <p:nvPr/>
        </p:nvSpPr>
        <p:spPr>
          <a:xfrm>
            <a:off x="72237" y="125780"/>
            <a:ext cx="5027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We flush the data to the disk to free up memory</a:t>
            </a:r>
          </a:p>
        </p:txBody>
      </p:sp>
      <p:sp>
        <p:nvSpPr>
          <p:cNvPr id="87"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AA2C8699-41B8-4FE7-B183-FB9BCFC5D43B}"/>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1617099712"/>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grpSp>
        <p:nvGrpSpPr>
          <p:cNvPr id="17" name="Group 16"/>
          <p:cNvGrpSpPr/>
          <p:nvPr/>
        </p:nvGrpSpPr>
        <p:grpSpPr>
          <a:xfrm>
            <a:off x="7128970" y="5450531"/>
            <a:ext cx="934724" cy="608012"/>
            <a:chOff x="7128970" y="4329288"/>
            <a:chExt cx="934724" cy="608012"/>
          </a:xfrm>
        </p:grpSpPr>
        <p:sp>
          <p:nvSpPr>
            <p:cNvPr id="70" name="Folded Corner 69"/>
            <p:cNvSpPr/>
            <p:nvPr/>
          </p:nvSpPr>
          <p:spPr>
            <a:xfrm>
              <a:off x="7128970" y="4329288"/>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5" name="Group 65"/>
            <p:cNvGrpSpPr>
              <a:grpSpLocks/>
            </p:cNvGrpSpPr>
            <p:nvPr/>
          </p:nvGrpSpPr>
          <p:grpSpPr bwMode="auto">
            <a:xfrm>
              <a:off x="7194592" y="4530399"/>
              <a:ext cx="736772" cy="95117"/>
              <a:chOff x="1232620" y="5326375"/>
              <a:chExt cx="986635" cy="166771"/>
            </a:xfrm>
          </p:grpSpPr>
          <p:cxnSp>
            <p:nvCxnSpPr>
              <p:cNvPr id="108"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9" name="Straight Connector 224"/>
              <p:cNvCxnSpPr>
                <a:cxnSpLocks noChangeShapeType="1"/>
              </p:cNvCxnSpPr>
              <p:nvPr/>
            </p:nvCxnSpPr>
            <p:spPr bwMode="auto">
              <a:xfrm>
                <a:off x="1475289" y="547092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0" name="Straight Connector 224"/>
              <p:cNvCxnSpPr>
                <a:cxnSpLocks noChangeShapeType="1"/>
              </p:cNvCxnSpPr>
              <p:nvPr/>
            </p:nvCxnSpPr>
            <p:spPr bwMode="auto">
              <a:xfrm>
                <a:off x="1747400" y="533773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1" name="Straight Connector 224"/>
              <p:cNvCxnSpPr>
                <a:cxnSpLocks noChangeShapeType="1"/>
              </p:cNvCxnSpPr>
              <p:nvPr/>
            </p:nvCxnSpPr>
            <p:spPr bwMode="auto">
              <a:xfrm>
                <a:off x="2050980" y="5493146"/>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4" name="Straight Connector 2"/>
          <p:cNvCxnSpPr>
            <a:stCxn id="70" idx="1"/>
            <a:endCxn id="83" idx="5"/>
          </p:cNvCxnSpPr>
          <p:nvPr/>
        </p:nvCxnSpPr>
        <p:spPr>
          <a:xfrm flipH="1" flipV="1">
            <a:off x="1330538" y="4962069"/>
            <a:ext cx="5798432" cy="792468"/>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64" name="Folded Corner 63"/>
          <p:cNvSpPr/>
          <p:nvPr/>
        </p:nvSpPr>
        <p:spPr>
          <a:xfrm>
            <a:off x="2931097" y="4329290"/>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8" name="Oval 77"/>
          <p:cNvSpPr/>
          <p:nvPr/>
        </p:nvSpPr>
        <p:spPr>
          <a:xfrm>
            <a:off x="5421767" y="2362243"/>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I3</a:t>
            </a:r>
          </a:p>
        </p:txBody>
      </p:sp>
      <p:sp>
        <p:nvSpPr>
          <p:cNvPr id="79" name="Oval 78"/>
          <p:cNvSpPr/>
          <p:nvPr/>
        </p:nvSpPr>
        <p:spPr>
          <a:xfrm>
            <a:off x="7194594"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0" name="Straight Arrow Connector 139"/>
          <p:cNvCxnSpPr>
            <a:stCxn id="134" idx="4"/>
            <a:endCxn id="78" idx="0"/>
          </p:cNvCxnSpPr>
          <p:nvPr/>
        </p:nvCxnSpPr>
        <p:spPr>
          <a:xfrm flipH="1">
            <a:off x="5823505" y="2122248"/>
            <a:ext cx="1253490" cy="23999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142"/>
          <p:cNvCxnSpPr>
            <a:stCxn id="134" idx="4"/>
            <a:endCxn id="79" idx="0"/>
          </p:cNvCxnSpPr>
          <p:nvPr/>
        </p:nvCxnSpPr>
        <p:spPr>
          <a:xfrm>
            <a:off x="7076997" y="2122248"/>
            <a:ext cx="519337"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sp>
        <p:nvSpPr>
          <p:cNvPr id="80"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4"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5"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6"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98" name="Group 65"/>
          <p:cNvGrpSpPr>
            <a:grpSpLocks/>
          </p:cNvGrpSpPr>
          <p:nvPr/>
        </p:nvGrpSpPr>
        <p:grpSpPr bwMode="auto">
          <a:xfrm>
            <a:off x="3019774" y="4441027"/>
            <a:ext cx="736772" cy="164468"/>
            <a:chOff x="1232620" y="5326375"/>
            <a:chExt cx="986635" cy="151790"/>
          </a:xfrm>
        </p:grpSpPr>
        <p:cxnSp>
          <p:nvCxnSpPr>
            <p:cNvPr id="100"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1"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3"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4"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113" name="Straight Connector 2"/>
          <p:cNvCxnSpPr/>
          <p:nvPr/>
        </p:nvCxnSpPr>
        <p:spPr>
          <a:xfrm flipH="1" flipV="1">
            <a:off x="1352847" y="4405198"/>
            <a:ext cx="1578250" cy="118063"/>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cxnSp>
        <p:nvCxnSpPr>
          <p:cNvPr id="65" name="Straight Arrow Connector 64"/>
          <p:cNvCxnSpPr>
            <a:stCxn id="96" idx="4"/>
            <a:endCxn id="64" idx="0"/>
          </p:cNvCxnSpPr>
          <p:nvPr/>
        </p:nvCxnSpPr>
        <p:spPr>
          <a:xfrm>
            <a:off x="3395801" y="3672339"/>
            <a:ext cx="2658" cy="65695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8" y="3672339"/>
            <a:ext cx="16029" cy="109297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9" name="Straight Arrow Connector 68"/>
          <p:cNvCxnSpPr>
            <a:stCxn id="105" idx="4"/>
            <a:endCxn id="68" idx="0"/>
          </p:cNvCxnSpPr>
          <p:nvPr/>
        </p:nvCxnSpPr>
        <p:spPr>
          <a:xfrm>
            <a:off x="5344164" y="3900805"/>
            <a:ext cx="0" cy="1757313"/>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672341"/>
            <a:ext cx="0" cy="177819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876802" y="5658118"/>
            <a:ext cx="934724" cy="608012"/>
            <a:chOff x="6142271" y="4329289"/>
            <a:chExt cx="934724" cy="608012"/>
          </a:xfrm>
        </p:grpSpPr>
        <p:sp>
          <p:nvSpPr>
            <p:cNvPr id="68" name="Folded Corner 67"/>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0" name="Group 65"/>
            <p:cNvGrpSpPr>
              <a:grpSpLocks/>
            </p:cNvGrpSpPr>
            <p:nvPr/>
          </p:nvGrpSpPr>
          <p:grpSpPr bwMode="auto">
            <a:xfrm>
              <a:off x="6238589" y="4480938"/>
              <a:ext cx="736772" cy="72737"/>
              <a:chOff x="1232620" y="5326375"/>
              <a:chExt cx="986635" cy="127532"/>
            </a:xfrm>
          </p:grpSpPr>
          <p:cxnSp>
            <p:nvCxnSpPr>
              <p:cNvPr id="9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2" name="Straight Connector 224"/>
              <p:cNvCxnSpPr>
                <a:cxnSpLocks noChangeShapeType="1"/>
              </p:cNvCxnSpPr>
              <p:nvPr/>
            </p:nvCxnSpPr>
            <p:spPr bwMode="auto">
              <a:xfrm>
                <a:off x="1475289" y="543168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4"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3" name="Straight Connector 2"/>
          <p:cNvCxnSpPr>
            <a:stCxn id="68" idx="1"/>
            <a:endCxn id="80" idx="5"/>
          </p:cNvCxnSpPr>
          <p:nvPr/>
        </p:nvCxnSpPr>
        <p:spPr>
          <a:xfrm flipH="1" flipV="1">
            <a:off x="1345601" y="4774823"/>
            <a:ext cx="3531201" cy="1187300"/>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grpSp>
        <p:nvGrpSpPr>
          <p:cNvPr id="9" name="Group 8"/>
          <p:cNvGrpSpPr/>
          <p:nvPr/>
        </p:nvGrpSpPr>
        <p:grpSpPr>
          <a:xfrm>
            <a:off x="3939123" y="4765311"/>
            <a:ext cx="934724" cy="608012"/>
            <a:chOff x="3901047" y="4329289"/>
            <a:chExt cx="934724" cy="608012"/>
          </a:xfrm>
        </p:grpSpPr>
        <p:sp>
          <p:nvSpPr>
            <p:cNvPr id="66" name="Folded Corner 65"/>
            <p:cNvSpPr/>
            <p:nvPr/>
          </p:nvSpPr>
          <p:spPr>
            <a:xfrm>
              <a:off x="3901047"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 name="Group 65"/>
            <p:cNvGrpSpPr>
              <a:grpSpLocks/>
            </p:cNvGrpSpPr>
            <p:nvPr/>
          </p:nvGrpSpPr>
          <p:grpSpPr bwMode="auto">
            <a:xfrm>
              <a:off x="3988716" y="4480100"/>
              <a:ext cx="736772" cy="142087"/>
              <a:chOff x="1232620" y="5326375"/>
              <a:chExt cx="986635" cy="131132"/>
            </a:xfrm>
          </p:grpSpPr>
          <p:cxnSp>
            <p:nvCxnSpPr>
              <p:cNvPr id="73"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74" name="Straight Connector 224"/>
              <p:cNvCxnSpPr>
                <a:cxnSpLocks noChangeShapeType="1"/>
              </p:cNvCxnSpPr>
              <p:nvPr/>
            </p:nvCxnSpPr>
            <p:spPr bwMode="auto">
              <a:xfrm>
                <a:off x="1475289" y="54575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8"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9"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2" name="Straight Connector 2"/>
          <p:cNvCxnSpPr>
            <a:stCxn id="66" idx="1"/>
          </p:cNvCxnSpPr>
          <p:nvPr/>
        </p:nvCxnSpPr>
        <p:spPr>
          <a:xfrm flipH="1" flipV="1">
            <a:off x="1373222" y="4625517"/>
            <a:ext cx="2565903" cy="443801"/>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30" name="TextBox 129"/>
          <p:cNvSpPr txBox="1"/>
          <p:nvPr/>
        </p:nvSpPr>
        <p:spPr>
          <a:xfrm>
            <a:off x="-9694" y="125780"/>
            <a:ext cx="559640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Continue the same way until the whole file is indexed</a:t>
            </a:r>
          </a:p>
        </p:txBody>
      </p:sp>
      <p:sp>
        <p:nvSpPr>
          <p:cNvPr id="105" name="Oval 104"/>
          <p:cNvSpPr/>
          <p:nvPr/>
        </p:nvSpPr>
        <p:spPr>
          <a:xfrm>
            <a:off x="4942426"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L3</a:t>
            </a:r>
          </a:p>
        </p:txBody>
      </p:sp>
      <p:sp>
        <p:nvSpPr>
          <p:cNvPr id="107" name="Oval 106"/>
          <p:cNvSpPr/>
          <p:nvPr/>
        </p:nvSpPr>
        <p:spPr>
          <a:xfrm>
            <a:off x="5937079"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0" name="Straight Arrow Connector 109"/>
          <p:cNvCxnSpPr>
            <a:stCxn id="78" idx="4"/>
            <a:endCxn id="105" idx="7"/>
          </p:cNvCxnSpPr>
          <p:nvPr/>
        </p:nvCxnSpPr>
        <p:spPr>
          <a:xfrm flipH="1">
            <a:off x="5628238" y="3111042"/>
            <a:ext cx="195269"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1" name="Straight Arrow Connector 110"/>
          <p:cNvCxnSpPr>
            <a:stCxn id="78" idx="4"/>
            <a:endCxn id="107" idx="1"/>
          </p:cNvCxnSpPr>
          <p:nvPr/>
        </p:nvCxnSpPr>
        <p:spPr>
          <a:xfrm>
            <a:off x="5823507" y="3111042"/>
            <a:ext cx="231241"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25" name="Group 124"/>
          <p:cNvGrpSpPr/>
          <p:nvPr/>
        </p:nvGrpSpPr>
        <p:grpSpPr>
          <a:xfrm>
            <a:off x="5937079" y="5882503"/>
            <a:ext cx="934724" cy="608012"/>
            <a:chOff x="6142271" y="4329289"/>
            <a:chExt cx="934724" cy="608012"/>
          </a:xfrm>
        </p:grpSpPr>
        <p:sp>
          <p:nvSpPr>
            <p:cNvPr id="127" name="Folded Corner 126"/>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28" name="Group 65"/>
            <p:cNvGrpSpPr>
              <a:grpSpLocks/>
            </p:cNvGrpSpPr>
            <p:nvPr/>
          </p:nvGrpSpPr>
          <p:grpSpPr bwMode="auto">
            <a:xfrm>
              <a:off x="6238589" y="4472725"/>
              <a:ext cx="736772" cy="80947"/>
              <a:chOff x="1232620" y="5311980"/>
              <a:chExt cx="986635" cy="141927"/>
            </a:xfrm>
          </p:grpSpPr>
          <p:cxnSp>
            <p:nvCxnSpPr>
              <p:cNvPr id="13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2" name="Straight Connector 224"/>
              <p:cNvCxnSpPr>
                <a:cxnSpLocks noChangeShapeType="1"/>
              </p:cNvCxnSpPr>
              <p:nvPr/>
            </p:nvCxnSpPr>
            <p:spPr bwMode="auto">
              <a:xfrm>
                <a:off x="1475289" y="531198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5"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36" name="Straight Arrow Connector 135"/>
          <p:cNvCxnSpPr>
            <a:stCxn id="107" idx="4"/>
            <a:endCxn id="127" idx="0"/>
          </p:cNvCxnSpPr>
          <p:nvPr/>
        </p:nvCxnSpPr>
        <p:spPr>
          <a:xfrm>
            <a:off x="6338819" y="3900805"/>
            <a:ext cx="65622" cy="1981699"/>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7" name="Straight Connector 2"/>
          <p:cNvCxnSpPr>
            <a:stCxn id="127" idx="1"/>
            <a:endCxn id="86" idx="5"/>
          </p:cNvCxnSpPr>
          <p:nvPr/>
        </p:nvCxnSpPr>
        <p:spPr>
          <a:xfrm flipH="1" flipV="1">
            <a:off x="1344193" y="5141133"/>
            <a:ext cx="4592886" cy="1045376"/>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87"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274</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AE92C3D7-1821-46F2-8ECE-F80CD6E02C8A}"/>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127676304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5411" y="54621"/>
            <a:ext cx="2450841" cy="669073"/>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grpSp>
        <p:nvGrpSpPr>
          <p:cNvPr id="17" name="Group 16"/>
          <p:cNvGrpSpPr/>
          <p:nvPr/>
        </p:nvGrpSpPr>
        <p:grpSpPr>
          <a:xfrm>
            <a:off x="7128970" y="5450531"/>
            <a:ext cx="934724" cy="608012"/>
            <a:chOff x="7128970" y="4329288"/>
            <a:chExt cx="934724" cy="608012"/>
          </a:xfrm>
        </p:grpSpPr>
        <p:sp>
          <p:nvSpPr>
            <p:cNvPr id="70" name="Folded Corner 69"/>
            <p:cNvSpPr/>
            <p:nvPr/>
          </p:nvSpPr>
          <p:spPr>
            <a:xfrm>
              <a:off x="7128970" y="4329288"/>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5" name="Group 65"/>
            <p:cNvGrpSpPr>
              <a:grpSpLocks/>
            </p:cNvGrpSpPr>
            <p:nvPr/>
          </p:nvGrpSpPr>
          <p:grpSpPr bwMode="auto">
            <a:xfrm>
              <a:off x="7194592" y="4530399"/>
              <a:ext cx="736772" cy="95117"/>
              <a:chOff x="1232620" y="5326375"/>
              <a:chExt cx="986635" cy="166771"/>
            </a:xfrm>
          </p:grpSpPr>
          <p:cxnSp>
            <p:nvCxnSpPr>
              <p:cNvPr id="108"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9" name="Straight Connector 224"/>
              <p:cNvCxnSpPr>
                <a:cxnSpLocks noChangeShapeType="1"/>
              </p:cNvCxnSpPr>
              <p:nvPr/>
            </p:nvCxnSpPr>
            <p:spPr bwMode="auto">
              <a:xfrm>
                <a:off x="1475289" y="547092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0" name="Straight Connector 224"/>
              <p:cNvCxnSpPr>
                <a:cxnSpLocks noChangeShapeType="1"/>
              </p:cNvCxnSpPr>
              <p:nvPr/>
            </p:nvCxnSpPr>
            <p:spPr bwMode="auto">
              <a:xfrm>
                <a:off x="1747400" y="533773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1" name="Straight Connector 224"/>
              <p:cNvCxnSpPr>
                <a:cxnSpLocks noChangeShapeType="1"/>
              </p:cNvCxnSpPr>
              <p:nvPr/>
            </p:nvCxnSpPr>
            <p:spPr bwMode="auto">
              <a:xfrm>
                <a:off x="2050980" y="5493146"/>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4" name="Straight Connector 2"/>
          <p:cNvCxnSpPr>
            <a:stCxn id="70" idx="1"/>
            <a:endCxn id="83" idx="5"/>
          </p:cNvCxnSpPr>
          <p:nvPr/>
        </p:nvCxnSpPr>
        <p:spPr>
          <a:xfrm flipH="1" flipV="1">
            <a:off x="1330538" y="4962069"/>
            <a:ext cx="5798432" cy="792468"/>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64" name="Folded Corner 63"/>
          <p:cNvSpPr/>
          <p:nvPr/>
        </p:nvSpPr>
        <p:spPr>
          <a:xfrm>
            <a:off x="2931097" y="4329290"/>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8" name="Oval 77"/>
          <p:cNvSpPr/>
          <p:nvPr/>
        </p:nvSpPr>
        <p:spPr>
          <a:xfrm>
            <a:off x="5421767" y="2362243"/>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I3</a:t>
            </a:r>
          </a:p>
        </p:txBody>
      </p:sp>
      <p:sp>
        <p:nvSpPr>
          <p:cNvPr id="79" name="Oval 78"/>
          <p:cNvSpPr/>
          <p:nvPr/>
        </p:nvSpPr>
        <p:spPr>
          <a:xfrm>
            <a:off x="7194594"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0" name="Straight Arrow Connector 139"/>
          <p:cNvCxnSpPr>
            <a:stCxn id="134" idx="4"/>
            <a:endCxn id="78" idx="0"/>
          </p:cNvCxnSpPr>
          <p:nvPr/>
        </p:nvCxnSpPr>
        <p:spPr>
          <a:xfrm flipH="1">
            <a:off x="5823505" y="2122248"/>
            <a:ext cx="1253490" cy="23999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142"/>
          <p:cNvCxnSpPr>
            <a:stCxn id="134" idx="4"/>
            <a:endCxn id="79" idx="0"/>
          </p:cNvCxnSpPr>
          <p:nvPr/>
        </p:nvCxnSpPr>
        <p:spPr>
          <a:xfrm>
            <a:off x="7076997" y="2122248"/>
            <a:ext cx="519337"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sp>
        <p:nvSpPr>
          <p:cNvPr id="80"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4"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5"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6"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98" name="Group 65"/>
          <p:cNvGrpSpPr>
            <a:grpSpLocks/>
          </p:cNvGrpSpPr>
          <p:nvPr/>
        </p:nvGrpSpPr>
        <p:grpSpPr bwMode="auto">
          <a:xfrm>
            <a:off x="3019774" y="4441027"/>
            <a:ext cx="736772" cy="164468"/>
            <a:chOff x="1232620" y="5326375"/>
            <a:chExt cx="986635" cy="151790"/>
          </a:xfrm>
        </p:grpSpPr>
        <p:cxnSp>
          <p:nvCxnSpPr>
            <p:cNvPr id="100"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1"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3"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4"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113" name="Straight Connector 2"/>
          <p:cNvCxnSpPr/>
          <p:nvPr/>
        </p:nvCxnSpPr>
        <p:spPr>
          <a:xfrm flipH="1" flipV="1">
            <a:off x="1352847" y="4405198"/>
            <a:ext cx="1578250" cy="118063"/>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cxnSp>
        <p:nvCxnSpPr>
          <p:cNvPr id="65" name="Straight Arrow Connector 64"/>
          <p:cNvCxnSpPr>
            <a:stCxn id="96" idx="4"/>
            <a:endCxn id="64" idx="0"/>
          </p:cNvCxnSpPr>
          <p:nvPr/>
        </p:nvCxnSpPr>
        <p:spPr>
          <a:xfrm>
            <a:off x="3395801" y="3672339"/>
            <a:ext cx="2658" cy="65695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8" y="3672339"/>
            <a:ext cx="16029" cy="109297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9" name="Straight Arrow Connector 68"/>
          <p:cNvCxnSpPr>
            <a:stCxn id="105" idx="4"/>
            <a:endCxn id="68" idx="0"/>
          </p:cNvCxnSpPr>
          <p:nvPr/>
        </p:nvCxnSpPr>
        <p:spPr>
          <a:xfrm>
            <a:off x="5344164" y="3900805"/>
            <a:ext cx="0" cy="1757313"/>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672341"/>
            <a:ext cx="0" cy="177819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876802" y="5658118"/>
            <a:ext cx="934724" cy="608012"/>
            <a:chOff x="6142271" y="4329289"/>
            <a:chExt cx="934724" cy="608012"/>
          </a:xfrm>
        </p:grpSpPr>
        <p:sp>
          <p:nvSpPr>
            <p:cNvPr id="68" name="Folded Corner 67"/>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0" name="Group 65"/>
            <p:cNvGrpSpPr>
              <a:grpSpLocks/>
            </p:cNvGrpSpPr>
            <p:nvPr/>
          </p:nvGrpSpPr>
          <p:grpSpPr bwMode="auto">
            <a:xfrm>
              <a:off x="6238589" y="4480938"/>
              <a:ext cx="736772" cy="72737"/>
              <a:chOff x="1232620" y="5326375"/>
              <a:chExt cx="986635" cy="127532"/>
            </a:xfrm>
          </p:grpSpPr>
          <p:cxnSp>
            <p:nvCxnSpPr>
              <p:cNvPr id="9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2" name="Straight Connector 224"/>
              <p:cNvCxnSpPr>
                <a:cxnSpLocks noChangeShapeType="1"/>
              </p:cNvCxnSpPr>
              <p:nvPr/>
            </p:nvCxnSpPr>
            <p:spPr bwMode="auto">
              <a:xfrm>
                <a:off x="1475289" y="543168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4"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3" name="Straight Connector 2"/>
          <p:cNvCxnSpPr>
            <a:stCxn id="68" idx="1"/>
            <a:endCxn id="80" idx="5"/>
          </p:cNvCxnSpPr>
          <p:nvPr/>
        </p:nvCxnSpPr>
        <p:spPr>
          <a:xfrm flipH="1" flipV="1">
            <a:off x="1345601" y="4774823"/>
            <a:ext cx="3531201" cy="1187300"/>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grpSp>
        <p:nvGrpSpPr>
          <p:cNvPr id="9" name="Group 8"/>
          <p:cNvGrpSpPr/>
          <p:nvPr/>
        </p:nvGrpSpPr>
        <p:grpSpPr>
          <a:xfrm>
            <a:off x="3939123" y="4765311"/>
            <a:ext cx="934724" cy="608012"/>
            <a:chOff x="3901047" y="4329289"/>
            <a:chExt cx="934724" cy="608012"/>
          </a:xfrm>
        </p:grpSpPr>
        <p:sp>
          <p:nvSpPr>
            <p:cNvPr id="66" name="Folded Corner 65"/>
            <p:cNvSpPr/>
            <p:nvPr/>
          </p:nvSpPr>
          <p:spPr>
            <a:xfrm>
              <a:off x="3901047"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 name="Group 65"/>
            <p:cNvGrpSpPr>
              <a:grpSpLocks/>
            </p:cNvGrpSpPr>
            <p:nvPr/>
          </p:nvGrpSpPr>
          <p:grpSpPr bwMode="auto">
            <a:xfrm>
              <a:off x="3988716" y="4480100"/>
              <a:ext cx="736772" cy="142087"/>
              <a:chOff x="1232620" y="5326375"/>
              <a:chExt cx="986635" cy="131132"/>
            </a:xfrm>
          </p:grpSpPr>
          <p:cxnSp>
            <p:nvCxnSpPr>
              <p:cNvPr id="73"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74" name="Straight Connector 224"/>
              <p:cNvCxnSpPr>
                <a:cxnSpLocks noChangeShapeType="1"/>
              </p:cNvCxnSpPr>
              <p:nvPr/>
            </p:nvCxnSpPr>
            <p:spPr bwMode="auto">
              <a:xfrm>
                <a:off x="1475289" y="54575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8"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9"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2" name="Straight Connector 2"/>
          <p:cNvCxnSpPr>
            <a:stCxn id="66" idx="1"/>
          </p:cNvCxnSpPr>
          <p:nvPr/>
        </p:nvCxnSpPr>
        <p:spPr>
          <a:xfrm flipH="1" flipV="1">
            <a:off x="1373222" y="4625517"/>
            <a:ext cx="2565903" cy="443801"/>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5" name="Oval 104"/>
          <p:cNvSpPr/>
          <p:nvPr/>
        </p:nvSpPr>
        <p:spPr>
          <a:xfrm>
            <a:off x="4942426"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L3</a:t>
            </a:r>
          </a:p>
        </p:txBody>
      </p:sp>
      <p:sp>
        <p:nvSpPr>
          <p:cNvPr id="107" name="Oval 106"/>
          <p:cNvSpPr/>
          <p:nvPr/>
        </p:nvSpPr>
        <p:spPr>
          <a:xfrm>
            <a:off x="5937079"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0" name="Straight Arrow Connector 109"/>
          <p:cNvCxnSpPr>
            <a:stCxn id="78" idx="4"/>
            <a:endCxn id="105" idx="7"/>
          </p:cNvCxnSpPr>
          <p:nvPr/>
        </p:nvCxnSpPr>
        <p:spPr>
          <a:xfrm flipH="1">
            <a:off x="5628238" y="3111042"/>
            <a:ext cx="195269"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1" name="Straight Arrow Connector 110"/>
          <p:cNvCxnSpPr>
            <a:stCxn id="78" idx="4"/>
            <a:endCxn id="107" idx="1"/>
          </p:cNvCxnSpPr>
          <p:nvPr/>
        </p:nvCxnSpPr>
        <p:spPr>
          <a:xfrm>
            <a:off x="5823507" y="3111042"/>
            <a:ext cx="231241"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25" name="Group 124"/>
          <p:cNvGrpSpPr/>
          <p:nvPr/>
        </p:nvGrpSpPr>
        <p:grpSpPr>
          <a:xfrm>
            <a:off x="5937079" y="5882503"/>
            <a:ext cx="934724" cy="608012"/>
            <a:chOff x="6142271" y="4329289"/>
            <a:chExt cx="934724" cy="608012"/>
          </a:xfrm>
        </p:grpSpPr>
        <p:sp>
          <p:nvSpPr>
            <p:cNvPr id="127" name="Folded Corner 126"/>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28" name="Group 65"/>
            <p:cNvGrpSpPr>
              <a:grpSpLocks/>
            </p:cNvGrpSpPr>
            <p:nvPr/>
          </p:nvGrpSpPr>
          <p:grpSpPr bwMode="auto">
            <a:xfrm>
              <a:off x="6238589" y="4472725"/>
              <a:ext cx="736772" cy="80947"/>
              <a:chOff x="1232620" y="5311980"/>
              <a:chExt cx="986635" cy="141927"/>
            </a:xfrm>
          </p:grpSpPr>
          <p:cxnSp>
            <p:nvCxnSpPr>
              <p:cNvPr id="13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2" name="Straight Connector 224"/>
              <p:cNvCxnSpPr>
                <a:cxnSpLocks noChangeShapeType="1"/>
              </p:cNvCxnSpPr>
              <p:nvPr/>
            </p:nvCxnSpPr>
            <p:spPr bwMode="auto">
              <a:xfrm>
                <a:off x="1475289" y="531198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5"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36" name="Straight Arrow Connector 135"/>
          <p:cNvCxnSpPr>
            <a:stCxn id="107" idx="4"/>
            <a:endCxn id="127" idx="0"/>
          </p:cNvCxnSpPr>
          <p:nvPr/>
        </p:nvCxnSpPr>
        <p:spPr>
          <a:xfrm>
            <a:off x="6338819" y="3900805"/>
            <a:ext cx="65622" cy="1981699"/>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7" name="Straight Connector 2"/>
          <p:cNvCxnSpPr>
            <a:stCxn id="127" idx="1"/>
            <a:endCxn id="86" idx="5"/>
          </p:cNvCxnSpPr>
          <p:nvPr/>
        </p:nvCxnSpPr>
        <p:spPr>
          <a:xfrm flipH="1" flipV="1">
            <a:off x="1344193" y="5141133"/>
            <a:ext cx="4592886" cy="1045376"/>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87" name="Figura a mano libera 10"/>
          <p:cNvSpPr/>
          <p:nvPr/>
        </p:nvSpPr>
        <p:spPr>
          <a:xfrm>
            <a:off x="1397109" y="297813"/>
            <a:ext cx="88265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 name="TextBox 1"/>
          <p:cNvSpPr txBox="1"/>
          <p:nvPr/>
        </p:nvSpPr>
        <p:spPr>
          <a:xfrm>
            <a:off x="143686" y="161721"/>
            <a:ext cx="113364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Query #1</a:t>
            </a:r>
          </a:p>
        </p:txBody>
      </p:sp>
      <p:sp>
        <p:nvSpPr>
          <p:cNvPr id="112"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275</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4" name="Footer Placeholder 3">
            <a:extLst>
              <a:ext uri="{FF2B5EF4-FFF2-40B4-BE49-F238E27FC236}">
                <a16:creationId xmlns:a16="http://schemas.microsoft.com/office/drawing/2014/main" id="{F93580E8-2045-4E0F-8ACE-2CC9F0B2EE37}"/>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351727602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5411" y="54621"/>
            <a:ext cx="2450841" cy="669073"/>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grpSp>
        <p:nvGrpSpPr>
          <p:cNvPr id="17" name="Group 16"/>
          <p:cNvGrpSpPr/>
          <p:nvPr/>
        </p:nvGrpSpPr>
        <p:grpSpPr>
          <a:xfrm>
            <a:off x="7128970" y="5450531"/>
            <a:ext cx="934724" cy="608012"/>
            <a:chOff x="7128970" y="4329288"/>
            <a:chExt cx="934724" cy="608012"/>
          </a:xfrm>
        </p:grpSpPr>
        <p:sp>
          <p:nvSpPr>
            <p:cNvPr id="70" name="Folded Corner 69"/>
            <p:cNvSpPr/>
            <p:nvPr/>
          </p:nvSpPr>
          <p:spPr>
            <a:xfrm>
              <a:off x="7128970" y="4329288"/>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5" name="Group 65"/>
            <p:cNvGrpSpPr>
              <a:grpSpLocks/>
            </p:cNvGrpSpPr>
            <p:nvPr/>
          </p:nvGrpSpPr>
          <p:grpSpPr bwMode="auto">
            <a:xfrm>
              <a:off x="7194592" y="4530399"/>
              <a:ext cx="736772" cy="95117"/>
              <a:chOff x="1232620" y="5326375"/>
              <a:chExt cx="986635" cy="166771"/>
            </a:xfrm>
          </p:grpSpPr>
          <p:cxnSp>
            <p:nvCxnSpPr>
              <p:cNvPr id="108"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9" name="Straight Connector 224"/>
              <p:cNvCxnSpPr>
                <a:cxnSpLocks noChangeShapeType="1"/>
              </p:cNvCxnSpPr>
              <p:nvPr/>
            </p:nvCxnSpPr>
            <p:spPr bwMode="auto">
              <a:xfrm>
                <a:off x="1475289" y="547092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0" name="Straight Connector 224"/>
              <p:cNvCxnSpPr>
                <a:cxnSpLocks noChangeShapeType="1"/>
              </p:cNvCxnSpPr>
              <p:nvPr/>
            </p:nvCxnSpPr>
            <p:spPr bwMode="auto">
              <a:xfrm>
                <a:off x="1747400" y="533773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1" name="Straight Connector 224"/>
              <p:cNvCxnSpPr>
                <a:cxnSpLocks noChangeShapeType="1"/>
              </p:cNvCxnSpPr>
              <p:nvPr/>
            </p:nvCxnSpPr>
            <p:spPr bwMode="auto">
              <a:xfrm>
                <a:off x="2050980" y="5493146"/>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4" name="Straight Connector 2"/>
          <p:cNvCxnSpPr>
            <a:stCxn id="70" idx="1"/>
            <a:endCxn id="83" idx="5"/>
          </p:cNvCxnSpPr>
          <p:nvPr/>
        </p:nvCxnSpPr>
        <p:spPr>
          <a:xfrm flipH="1" flipV="1">
            <a:off x="1330538" y="4962069"/>
            <a:ext cx="5798432" cy="792468"/>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64" name="Folded Corner 63"/>
          <p:cNvSpPr/>
          <p:nvPr/>
        </p:nvSpPr>
        <p:spPr>
          <a:xfrm>
            <a:off x="2931097" y="4329290"/>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8" name="Oval 77"/>
          <p:cNvSpPr/>
          <p:nvPr/>
        </p:nvSpPr>
        <p:spPr>
          <a:xfrm>
            <a:off x="5421767" y="2362243"/>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I3</a:t>
            </a:r>
          </a:p>
        </p:txBody>
      </p:sp>
      <p:sp>
        <p:nvSpPr>
          <p:cNvPr id="79" name="Oval 78"/>
          <p:cNvSpPr/>
          <p:nvPr/>
        </p:nvSpPr>
        <p:spPr>
          <a:xfrm>
            <a:off x="7194594"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0" name="Straight Arrow Connector 139"/>
          <p:cNvCxnSpPr>
            <a:stCxn id="134" idx="4"/>
            <a:endCxn id="78" idx="0"/>
          </p:cNvCxnSpPr>
          <p:nvPr/>
        </p:nvCxnSpPr>
        <p:spPr>
          <a:xfrm flipH="1">
            <a:off x="5823505" y="2122248"/>
            <a:ext cx="1253490" cy="23999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142"/>
          <p:cNvCxnSpPr>
            <a:stCxn id="134" idx="4"/>
            <a:endCxn id="79" idx="0"/>
          </p:cNvCxnSpPr>
          <p:nvPr/>
        </p:nvCxnSpPr>
        <p:spPr>
          <a:xfrm>
            <a:off x="7076997" y="2122248"/>
            <a:ext cx="519337"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sp>
        <p:nvSpPr>
          <p:cNvPr id="80"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4"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5"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6"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98" name="Group 65"/>
          <p:cNvGrpSpPr>
            <a:grpSpLocks/>
          </p:cNvGrpSpPr>
          <p:nvPr/>
        </p:nvGrpSpPr>
        <p:grpSpPr bwMode="auto">
          <a:xfrm>
            <a:off x="3019774" y="4441027"/>
            <a:ext cx="736772" cy="164468"/>
            <a:chOff x="1232620" y="5326375"/>
            <a:chExt cx="986635" cy="151790"/>
          </a:xfrm>
        </p:grpSpPr>
        <p:cxnSp>
          <p:nvCxnSpPr>
            <p:cNvPr id="100"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1"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3"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4"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113" name="Straight Connector 2"/>
          <p:cNvCxnSpPr/>
          <p:nvPr/>
        </p:nvCxnSpPr>
        <p:spPr>
          <a:xfrm flipH="1" flipV="1">
            <a:off x="1352847" y="4405198"/>
            <a:ext cx="1578250" cy="118063"/>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cxnSp>
        <p:nvCxnSpPr>
          <p:cNvPr id="65" name="Straight Arrow Connector 64"/>
          <p:cNvCxnSpPr>
            <a:stCxn id="96" idx="4"/>
            <a:endCxn id="64" idx="0"/>
          </p:cNvCxnSpPr>
          <p:nvPr/>
        </p:nvCxnSpPr>
        <p:spPr>
          <a:xfrm>
            <a:off x="3395801" y="3672339"/>
            <a:ext cx="2658" cy="65695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8" y="3672339"/>
            <a:ext cx="16029" cy="109297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9" name="Straight Arrow Connector 68"/>
          <p:cNvCxnSpPr>
            <a:stCxn id="105" idx="4"/>
            <a:endCxn id="68" idx="0"/>
          </p:cNvCxnSpPr>
          <p:nvPr/>
        </p:nvCxnSpPr>
        <p:spPr>
          <a:xfrm>
            <a:off x="5344164" y="3900805"/>
            <a:ext cx="0" cy="1757313"/>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672341"/>
            <a:ext cx="0" cy="177819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876802" y="5658118"/>
            <a:ext cx="934724" cy="608012"/>
            <a:chOff x="6142271" y="4329289"/>
            <a:chExt cx="934724" cy="608012"/>
          </a:xfrm>
        </p:grpSpPr>
        <p:sp>
          <p:nvSpPr>
            <p:cNvPr id="68" name="Folded Corner 67"/>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0" name="Group 65"/>
            <p:cNvGrpSpPr>
              <a:grpSpLocks/>
            </p:cNvGrpSpPr>
            <p:nvPr/>
          </p:nvGrpSpPr>
          <p:grpSpPr bwMode="auto">
            <a:xfrm>
              <a:off x="6238589" y="4480938"/>
              <a:ext cx="736772" cy="72737"/>
              <a:chOff x="1232620" y="5326375"/>
              <a:chExt cx="986635" cy="127532"/>
            </a:xfrm>
          </p:grpSpPr>
          <p:cxnSp>
            <p:nvCxnSpPr>
              <p:cNvPr id="9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2" name="Straight Connector 224"/>
              <p:cNvCxnSpPr>
                <a:cxnSpLocks noChangeShapeType="1"/>
              </p:cNvCxnSpPr>
              <p:nvPr/>
            </p:nvCxnSpPr>
            <p:spPr bwMode="auto">
              <a:xfrm>
                <a:off x="1475289" y="543168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4"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3" name="Straight Connector 2"/>
          <p:cNvCxnSpPr>
            <a:stCxn id="68" idx="1"/>
            <a:endCxn id="80" idx="5"/>
          </p:cNvCxnSpPr>
          <p:nvPr/>
        </p:nvCxnSpPr>
        <p:spPr>
          <a:xfrm flipH="1" flipV="1">
            <a:off x="1345601" y="4774823"/>
            <a:ext cx="3531201" cy="1187300"/>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grpSp>
        <p:nvGrpSpPr>
          <p:cNvPr id="9" name="Group 8"/>
          <p:cNvGrpSpPr/>
          <p:nvPr/>
        </p:nvGrpSpPr>
        <p:grpSpPr>
          <a:xfrm>
            <a:off x="3939123" y="4765311"/>
            <a:ext cx="934724" cy="608012"/>
            <a:chOff x="3901047" y="4329289"/>
            <a:chExt cx="934724" cy="608012"/>
          </a:xfrm>
        </p:grpSpPr>
        <p:sp>
          <p:nvSpPr>
            <p:cNvPr id="66" name="Folded Corner 65"/>
            <p:cNvSpPr/>
            <p:nvPr/>
          </p:nvSpPr>
          <p:spPr>
            <a:xfrm>
              <a:off x="3901047"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 name="Group 65"/>
            <p:cNvGrpSpPr>
              <a:grpSpLocks/>
            </p:cNvGrpSpPr>
            <p:nvPr/>
          </p:nvGrpSpPr>
          <p:grpSpPr bwMode="auto">
            <a:xfrm>
              <a:off x="3988716" y="4480100"/>
              <a:ext cx="736772" cy="142087"/>
              <a:chOff x="1232620" y="5326375"/>
              <a:chExt cx="986635" cy="131132"/>
            </a:xfrm>
          </p:grpSpPr>
          <p:cxnSp>
            <p:nvCxnSpPr>
              <p:cNvPr id="73"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74" name="Straight Connector 224"/>
              <p:cNvCxnSpPr>
                <a:cxnSpLocks noChangeShapeType="1"/>
              </p:cNvCxnSpPr>
              <p:nvPr/>
            </p:nvCxnSpPr>
            <p:spPr bwMode="auto">
              <a:xfrm>
                <a:off x="1475289" y="54575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8"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9"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2" name="Straight Connector 2"/>
          <p:cNvCxnSpPr>
            <a:stCxn id="66" idx="1"/>
          </p:cNvCxnSpPr>
          <p:nvPr/>
        </p:nvCxnSpPr>
        <p:spPr>
          <a:xfrm flipH="1" flipV="1">
            <a:off x="1373222" y="4625517"/>
            <a:ext cx="2565903" cy="443801"/>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5" name="Oval 104"/>
          <p:cNvSpPr/>
          <p:nvPr/>
        </p:nvSpPr>
        <p:spPr>
          <a:xfrm>
            <a:off x="4942426"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L3</a:t>
            </a:r>
          </a:p>
        </p:txBody>
      </p:sp>
      <p:sp>
        <p:nvSpPr>
          <p:cNvPr id="107" name="Oval 106"/>
          <p:cNvSpPr/>
          <p:nvPr/>
        </p:nvSpPr>
        <p:spPr>
          <a:xfrm>
            <a:off x="5937079"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0" name="Straight Arrow Connector 109"/>
          <p:cNvCxnSpPr>
            <a:stCxn id="78" idx="4"/>
            <a:endCxn id="105" idx="7"/>
          </p:cNvCxnSpPr>
          <p:nvPr/>
        </p:nvCxnSpPr>
        <p:spPr>
          <a:xfrm flipH="1">
            <a:off x="5628238" y="3111042"/>
            <a:ext cx="195269"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1" name="Straight Arrow Connector 110"/>
          <p:cNvCxnSpPr>
            <a:stCxn id="78" idx="4"/>
            <a:endCxn id="107" idx="1"/>
          </p:cNvCxnSpPr>
          <p:nvPr/>
        </p:nvCxnSpPr>
        <p:spPr>
          <a:xfrm>
            <a:off x="5823507" y="3111042"/>
            <a:ext cx="231241"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25" name="Group 124"/>
          <p:cNvGrpSpPr/>
          <p:nvPr/>
        </p:nvGrpSpPr>
        <p:grpSpPr>
          <a:xfrm>
            <a:off x="5937079" y="5882503"/>
            <a:ext cx="934724" cy="608012"/>
            <a:chOff x="6142271" y="4329289"/>
            <a:chExt cx="934724" cy="608012"/>
          </a:xfrm>
        </p:grpSpPr>
        <p:sp>
          <p:nvSpPr>
            <p:cNvPr id="127" name="Folded Corner 126"/>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28" name="Group 65"/>
            <p:cNvGrpSpPr>
              <a:grpSpLocks/>
            </p:cNvGrpSpPr>
            <p:nvPr/>
          </p:nvGrpSpPr>
          <p:grpSpPr bwMode="auto">
            <a:xfrm>
              <a:off x="6238589" y="4472725"/>
              <a:ext cx="736772" cy="80947"/>
              <a:chOff x="1232620" y="5311980"/>
              <a:chExt cx="986635" cy="141927"/>
            </a:xfrm>
          </p:grpSpPr>
          <p:cxnSp>
            <p:nvCxnSpPr>
              <p:cNvPr id="13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2" name="Straight Connector 224"/>
              <p:cNvCxnSpPr>
                <a:cxnSpLocks noChangeShapeType="1"/>
              </p:cNvCxnSpPr>
              <p:nvPr/>
            </p:nvCxnSpPr>
            <p:spPr bwMode="auto">
              <a:xfrm>
                <a:off x="1475289" y="531198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5"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36" name="Straight Arrow Connector 135"/>
          <p:cNvCxnSpPr>
            <a:stCxn id="107" idx="4"/>
            <a:endCxn id="127" idx="0"/>
          </p:cNvCxnSpPr>
          <p:nvPr/>
        </p:nvCxnSpPr>
        <p:spPr>
          <a:xfrm>
            <a:off x="6338819" y="3900805"/>
            <a:ext cx="65622" cy="1981699"/>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7" name="Straight Connector 2"/>
          <p:cNvCxnSpPr>
            <a:stCxn id="127" idx="1"/>
            <a:endCxn id="86" idx="5"/>
          </p:cNvCxnSpPr>
          <p:nvPr/>
        </p:nvCxnSpPr>
        <p:spPr>
          <a:xfrm flipH="1" flipV="1">
            <a:off x="1344193" y="5141133"/>
            <a:ext cx="4592886" cy="1045376"/>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87" name="Figura a mano libera 10"/>
          <p:cNvSpPr/>
          <p:nvPr/>
        </p:nvSpPr>
        <p:spPr>
          <a:xfrm>
            <a:off x="1397109" y="297813"/>
            <a:ext cx="88265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 name="TextBox 1"/>
          <p:cNvSpPr txBox="1"/>
          <p:nvPr/>
        </p:nvSpPr>
        <p:spPr>
          <a:xfrm>
            <a:off x="143686" y="161721"/>
            <a:ext cx="113364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Query #1</a:t>
            </a:r>
          </a:p>
        </p:txBody>
      </p:sp>
      <p:grpSp>
        <p:nvGrpSpPr>
          <p:cNvPr id="4" name="Group 3"/>
          <p:cNvGrpSpPr/>
          <p:nvPr/>
        </p:nvGrpSpPr>
        <p:grpSpPr>
          <a:xfrm>
            <a:off x="1383474" y="284234"/>
            <a:ext cx="965257" cy="151316"/>
            <a:chOff x="4179192" y="5091120"/>
            <a:chExt cx="736772" cy="92179"/>
          </a:xfrm>
        </p:grpSpPr>
        <p:cxnSp>
          <p:nvCxnSpPr>
            <p:cNvPr id="112" name="Straight Connector 224"/>
            <p:cNvCxnSpPr>
              <a:cxnSpLocks noChangeShapeType="1"/>
            </p:cNvCxnSpPr>
            <p:nvPr/>
          </p:nvCxnSpPr>
          <p:spPr bwMode="auto">
            <a:xfrm>
              <a:off x="4179192" y="5091120"/>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4" name="Straight Connector 224"/>
            <p:cNvCxnSpPr>
              <a:cxnSpLocks noChangeShapeType="1"/>
            </p:cNvCxnSpPr>
            <p:nvPr/>
          </p:nvCxnSpPr>
          <p:spPr bwMode="auto">
            <a:xfrm>
              <a:off x="4360406" y="5183299"/>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5" name="Straight Connector 224"/>
            <p:cNvCxnSpPr>
              <a:cxnSpLocks noChangeShapeType="1"/>
            </p:cNvCxnSpPr>
            <p:nvPr/>
          </p:nvCxnSpPr>
          <p:spPr bwMode="auto">
            <a:xfrm>
              <a:off x="4563605" y="5106661"/>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6" name="Straight Connector 224"/>
            <p:cNvCxnSpPr>
              <a:cxnSpLocks noChangeShapeType="1"/>
            </p:cNvCxnSpPr>
            <p:nvPr/>
          </p:nvCxnSpPr>
          <p:spPr bwMode="auto">
            <a:xfrm>
              <a:off x="4790304" y="5179398"/>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117"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276</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5" name="Footer Placeholder 4">
            <a:extLst>
              <a:ext uri="{FF2B5EF4-FFF2-40B4-BE49-F238E27FC236}">
                <a16:creationId xmlns:a16="http://schemas.microsoft.com/office/drawing/2014/main" id="{72545F08-C7AC-446A-A524-217491652970}"/>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388398188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5411" y="54621"/>
            <a:ext cx="2450841" cy="669073"/>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grpSp>
        <p:nvGrpSpPr>
          <p:cNvPr id="17" name="Group 16"/>
          <p:cNvGrpSpPr/>
          <p:nvPr/>
        </p:nvGrpSpPr>
        <p:grpSpPr>
          <a:xfrm>
            <a:off x="7128970" y="5450531"/>
            <a:ext cx="934724" cy="608012"/>
            <a:chOff x="7128970" y="4329288"/>
            <a:chExt cx="934724" cy="608012"/>
          </a:xfrm>
        </p:grpSpPr>
        <p:sp>
          <p:nvSpPr>
            <p:cNvPr id="70" name="Folded Corner 69"/>
            <p:cNvSpPr/>
            <p:nvPr/>
          </p:nvSpPr>
          <p:spPr>
            <a:xfrm>
              <a:off x="7128970" y="4329288"/>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5" name="Group 65"/>
            <p:cNvGrpSpPr>
              <a:grpSpLocks/>
            </p:cNvGrpSpPr>
            <p:nvPr/>
          </p:nvGrpSpPr>
          <p:grpSpPr bwMode="auto">
            <a:xfrm>
              <a:off x="7194592" y="4530399"/>
              <a:ext cx="736772" cy="95117"/>
              <a:chOff x="1232620" y="5326375"/>
              <a:chExt cx="986635" cy="166771"/>
            </a:xfrm>
          </p:grpSpPr>
          <p:cxnSp>
            <p:nvCxnSpPr>
              <p:cNvPr id="108"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9" name="Straight Connector 224"/>
              <p:cNvCxnSpPr>
                <a:cxnSpLocks noChangeShapeType="1"/>
              </p:cNvCxnSpPr>
              <p:nvPr/>
            </p:nvCxnSpPr>
            <p:spPr bwMode="auto">
              <a:xfrm>
                <a:off x="1475289" y="547092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0" name="Straight Connector 224"/>
              <p:cNvCxnSpPr>
                <a:cxnSpLocks noChangeShapeType="1"/>
              </p:cNvCxnSpPr>
              <p:nvPr/>
            </p:nvCxnSpPr>
            <p:spPr bwMode="auto">
              <a:xfrm>
                <a:off x="1747400" y="533773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1" name="Straight Connector 224"/>
              <p:cNvCxnSpPr>
                <a:cxnSpLocks noChangeShapeType="1"/>
              </p:cNvCxnSpPr>
              <p:nvPr/>
            </p:nvCxnSpPr>
            <p:spPr bwMode="auto">
              <a:xfrm>
                <a:off x="2050980" y="5493146"/>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4" name="Straight Connector 2"/>
          <p:cNvCxnSpPr>
            <a:stCxn id="70" idx="1"/>
            <a:endCxn id="83" idx="5"/>
          </p:cNvCxnSpPr>
          <p:nvPr/>
        </p:nvCxnSpPr>
        <p:spPr>
          <a:xfrm flipH="1" flipV="1">
            <a:off x="1330538" y="4962069"/>
            <a:ext cx="5798432" cy="792468"/>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64" name="Folded Corner 63"/>
          <p:cNvSpPr/>
          <p:nvPr/>
        </p:nvSpPr>
        <p:spPr>
          <a:xfrm>
            <a:off x="2931097" y="4329290"/>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2">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2">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8" name="Oval 77"/>
          <p:cNvSpPr/>
          <p:nvPr/>
        </p:nvSpPr>
        <p:spPr>
          <a:xfrm>
            <a:off x="5421767" y="2362243"/>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I3</a:t>
            </a:r>
          </a:p>
        </p:txBody>
      </p:sp>
      <p:sp>
        <p:nvSpPr>
          <p:cNvPr id="79" name="Oval 78"/>
          <p:cNvSpPr/>
          <p:nvPr/>
        </p:nvSpPr>
        <p:spPr>
          <a:xfrm>
            <a:off x="7194594"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2923542"/>
            <a:ext cx="803479" cy="748799"/>
          </a:xfrm>
          <a:prstGeom prst="ellipse">
            <a:avLst/>
          </a:prstGeom>
          <a:solidFill>
            <a:schemeClr val="accent2">
              <a:lumMod val="40000"/>
              <a:lumOff val="60000"/>
            </a:schemeClr>
          </a:solidFill>
          <a:ln>
            <a:solidFill>
              <a:srgbClr val="FF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801293"/>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0" name="Straight Arrow Connector 139"/>
          <p:cNvCxnSpPr>
            <a:stCxn id="134" idx="4"/>
            <a:endCxn id="78" idx="0"/>
          </p:cNvCxnSpPr>
          <p:nvPr/>
        </p:nvCxnSpPr>
        <p:spPr>
          <a:xfrm flipH="1">
            <a:off x="5823505" y="2122248"/>
            <a:ext cx="1253490" cy="23999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142"/>
          <p:cNvCxnSpPr>
            <a:stCxn id="134" idx="4"/>
            <a:endCxn id="79" idx="0"/>
          </p:cNvCxnSpPr>
          <p:nvPr/>
        </p:nvCxnSpPr>
        <p:spPr>
          <a:xfrm>
            <a:off x="7076997" y="2122248"/>
            <a:ext cx="519337"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sp>
        <p:nvSpPr>
          <p:cNvPr id="80"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5"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6"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98" name="Group 65"/>
          <p:cNvGrpSpPr>
            <a:grpSpLocks/>
          </p:cNvGrpSpPr>
          <p:nvPr/>
        </p:nvGrpSpPr>
        <p:grpSpPr bwMode="auto">
          <a:xfrm>
            <a:off x="3019774" y="4441027"/>
            <a:ext cx="736772" cy="164468"/>
            <a:chOff x="1232620" y="5326375"/>
            <a:chExt cx="986635" cy="151790"/>
          </a:xfrm>
        </p:grpSpPr>
        <p:cxnSp>
          <p:nvCxnSpPr>
            <p:cNvPr id="100"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1"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3"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4"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113" name="Straight Connector 2"/>
          <p:cNvCxnSpPr/>
          <p:nvPr/>
        </p:nvCxnSpPr>
        <p:spPr>
          <a:xfrm flipH="1" flipV="1">
            <a:off x="1352847" y="4405198"/>
            <a:ext cx="1578250" cy="118063"/>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cxnSp>
        <p:nvCxnSpPr>
          <p:cNvPr id="65" name="Straight Arrow Connector 64"/>
          <p:cNvCxnSpPr>
            <a:stCxn id="96" idx="4"/>
            <a:endCxn id="64" idx="0"/>
          </p:cNvCxnSpPr>
          <p:nvPr/>
        </p:nvCxnSpPr>
        <p:spPr>
          <a:xfrm>
            <a:off x="3395801" y="3672339"/>
            <a:ext cx="2658" cy="65695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p:cNvCxnSpPr>
          <p:nvPr/>
        </p:nvCxnSpPr>
        <p:spPr>
          <a:xfrm>
            <a:off x="4390458" y="3672339"/>
            <a:ext cx="16029" cy="1092972"/>
          </a:xfrm>
          <a:prstGeom prst="straightConnector1">
            <a:avLst/>
          </a:prstGeom>
          <a:ln w="38100" cmpd="sng">
            <a:solidFill>
              <a:srgbClr val="FF0000"/>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9" name="Straight Arrow Connector 68"/>
          <p:cNvCxnSpPr>
            <a:stCxn id="105" idx="4"/>
            <a:endCxn id="68" idx="0"/>
          </p:cNvCxnSpPr>
          <p:nvPr/>
        </p:nvCxnSpPr>
        <p:spPr>
          <a:xfrm>
            <a:off x="5344164" y="3900805"/>
            <a:ext cx="0" cy="1757313"/>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672341"/>
            <a:ext cx="0" cy="177819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876802" y="5658118"/>
            <a:ext cx="934724" cy="608012"/>
            <a:chOff x="6142271" y="4329289"/>
            <a:chExt cx="934724" cy="608012"/>
          </a:xfrm>
        </p:grpSpPr>
        <p:sp>
          <p:nvSpPr>
            <p:cNvPr id="68" name="Folded Corner 67"/>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0" name="Group 65"/>
            <p:cNvGrpSpPr>
              <a:grpSpLocks/>
            </p:cNvGrpSpPr>
            <p:nvPr/>
          </p:nvGrpSpPr>
          <p:grpSpPr bwMode="auto">
            <a:xfrm>
              <a:off x="6238589" y="4480938"/>
              <a:ext cx="736772" cy="72737"/>
              <a:chOff x="1232620" y="5326375"/>
              <a:chExt cx="986635" cy="127532"/>
            </a:xfrm>
          </p:grpSpPr>
          <p:cxnSp>
            <p:nvCxnSpPr>
              <p:cNvPr id="9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2" name="Straight Connector 224"/>
              <p:cNvCxnSpPr>
                <a:cxnSpLocks noChangeShapeType="1"/>
              </p:cNvCxnSpPr>
              <p:nvPr/>
            </p:nvCxnSpPr>
            <p:spPr bwMode="auto">
              <a:xfrm>
                <a:off x="1475289" y="543168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4"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3" name="Straight Connector 2"/>
          <p:cNvCxnSpPr>
            <a:stCxn id="68" idx="1"/>
            <a:endCxn id="80" idx="5"/>
          </p:cNvCxnSpPr>
          <p:nvPr/>
        </p:nvCxnSpPr>
        <p:spPr>
          <a:xfrm flipH="1" flipV="1">
            <a:off x="1345601" y="4774823"/>
            <a:ext cx="3531201" cy="1187300"/>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5" name="Oval 104"/>
          <p:cNvSpPr/>
          <p:nvPr/>
        </p:nvSpPr>
        <p:spPr>
          <a:xfrm>
            <a:off x="4942426"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L3</a:t>
            </a:r>
          </a:p>
        </p:txBody>
      </p:sp>
      <p:sp>
        <p:nvSpPr>
          <p:cNvPr id="107" name="Oval 106"/>
          <p:cNvSpPr/>
          <p:nvPr/>
        </p:nvSpPr>
        <p:spPr>
          <a:xfrm>
            <a:off x="5937079"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0" name="Straight Arrow Connector 109"/>
          <p:cNvCxnSpPr>
            <a:stCxn id="78" idx="4"/>
            <a:endCxn id="105" idx="7"/>
          </p:cNvCxnSpPr>
          <p:nvPr/>
        </p:nvCxnSpPr>
        <p:spPr>
          <a:xfrm flipH="1">
            <a:off x="5628238" y="3111042"/>
            <a:ext cx="195269"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1" name="Straight Arrow Connector 110"/>
          <p:cNvCxnSpPr>
            <a:stCxn id="78" idx="4"/>
            <a:endCxn id="107" idx="1"/>
          </p:cNvCxnSpPr>
          <p:nvPr/>
        </p:nvCxnSpPr>
        <p:spPr>
          <a:xfrm>
            <a:off x="5823507" y="3111042"/>
            <a:ext cx="231241"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25" name="Group 124"/>
          <p:cNvGrpSpPr/>
          <p:nvPr/>
        </p:nvGrpSpPr>
        <p:grpSpPr>
          <a:xfrm>
            <a:off x="5937079" y="5882503"/>
            <a:ext cx="934724" cy="608012"/>
            <a:chOff x="6142271" y="4329289"/>
            <a:chExt cx="934724" cy="608012"/>
          </a:xfrm>
        </p:grpSpPr>
        <p:sp>
          <p:nvSpPr>
            <p:cNvPr id="127" name="Folded Corner 126"/>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28" name="Group 65"/>
            <p:cNvGrpSpPr>
              <a:grpSpLocks/>
            </p:cNvGrpSpPr>
            <p:nvPr/>
          </p:nvGrpSpPr>
          <p:grpSpPr bwMode="auto">
            <a:xfrm>
              <a:off x="6238589" y="4472725"/>
              <a:ext cx="736772" cy="80947"/>
              <a:chOff x="1232620" y="5311980"/>
              <a:chExt cx="986635" cy="141927"/>
            </a:xfrm>
          </p:grpSpPr>
          <p:cxnSp>
            <p:nvCxnSpPr>
              <p:cNvPr id="13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2" name="Straight Connector 224"/>
              <p:cNvCxnSpPr>
                <a:cxnSpLocks noChangeShapeType="1"/>
              </p:cNvCxnSpPr>
              <p:nvPr/>
            </p:nvCxnSpPr>
            <p:spPr bwMode="auto">
              <a:xfrm>
                <a:off x="1475289" y="531198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5"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36" name="Straight Arrow Connector 135"/>
          <p:cNvCxnSpPr>
            <a:stCxn id="107" idx="4"/>
            <a:endCxn id="127" idx="0"/>
          </p:cNvCxnSpPr>
          <p:nvPr/>
        </p:nvCxnSpPr>
        <p:spPr>
          <a:xfrm>
            <a:off x="6338819" y="3900805"/>
            <a:ext cx="65622" cy="1981699"/>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7" name="Straight Connector 2"/>
          <p:cNvCxnSpPr>
            <a:stCxn id="127" idx="1"/>
            <a:endCxn id="86" idx="5"/>
          </p:cNvCxnSpPr>
          <p:nvPr/>
        </p:nvCxnSpPr>
        <p:spPr>
          <a:xfrm flipH="1" flipV="1">
            <a:off x="1344193" y="5141133"/>
            <a:ext cx="4592886" cy="1045376"/>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87" name="Figura a mano libera 10"/>
          <p:cNvSpPr/>
          <p:nvPr/>
        </p:nvSpPr>
        <p:spPr>
          <a:xfrm>
            <a:off x="1397109" y="297813"/>
            <a:ext cx="88265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FF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 name="TextBox 1"/>
          <p:cNvSpPr txBox="1"/>
          <p:nvPr/>
        </p:nvSpPr>
        <p:spPr>
          <a:xfrm>
            <a:off x="143686" y="161721"/>
            <a:ext cx="113364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Query #1</a:t>
            </a:r>
          </a:p>
        </p:txBody>
      </p:sp>
      <p:grpSp>
        <p:nvGrpSpPr>
          <p:cNvPr id="4" name="Group 3"/>
          <p:cNvGrpSpPr/>
          <p:nvPr/>
        </p:nvGrpSpPr>
        <p:grpSpPr>
          <a:xfrm>
            <a:off x="1383474" y="284234"/>
            <a:ext cx="965257" cy="151316"/>
            <a:chOff x="4179192" y="5091120"/>
            <a:chExt cx="736772" cy="92179"/>
          </a:xfrm>
        </p:grpSpPr>
        <p:cxnSp>
          <p:nvCxnSpPr>
            <p:cNvPr id="112" name="Straight Connector 224"/>
            <p:cNvCxnSpPr>
              <a:cxnSpLocks noChangeShapeType="1"/>
            </p:cNvCxnSpPr>
            <p:nvPr/>
          </p:nvCxnSpPr>
          <p:spPr bwMode="auto">
            <a:xfrm>
              <a:off x="4179192" y="5091120"/>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4" name="Straight Connector 224"/>
            <p:cNvCxnSpPr>
              <a:cxnSpLocks noChangeShapeType="1"/>
            </p:cNvCxnSpPr>
            <p:nvPr/>
          </p:nvCxnSpPr>
          <p:spPr bwMode="auto">
            <a:xfrm>
              <a:off x="4360406" y="5183299"/>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5" name="Straight Connector 224"/>
            <p:cNvCxnSpPr>
              <a:cxnSpLocks noChangeShapeType="1"/>
            </p:cNvCxnSpPr>
            <p:nvPr/>
          </p:nvCxnSpPr>
          <p:spPr bwMode="auto">
            <a:xfrm>
              <a:off x="4563605" y="5106661"/>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6" name="Straight Connector 224"/>
            <p:cNvCxnSpPr>
              <a:cxnSpLocks noChangeShapeType="1"/>
            </p:cNvCxnSpPr>
            <p:nvPr/>
          </p:nvCxnSpPr>
          <p:spPr bwMode="auto">
            <a:xfrm>
              <a:off x="4790304" y="5179398"/>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118"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 name="TextBox 6"/>
          <p:cNvSpPr txBox="1"/>
          <p:nvPr/>
        </p:nvSpPr>
        <p:spPr>
          <a:xfrm>
            <a:off x="2612653" y="168497"/>
            <a:ext cx="2286010"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Identify the target leaf</a:t>
            </a:r>
          </a:p>
        </p:txBody>
      </p:sp>
      <p:sp>
        <p:nvSpPr>
          <p:cNvPr id="88"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277</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grpSp>
        <p:nvGrpSpPr>
          <p:cNvPr id="89" name="Group 88"/>
          <p:cNvGrpSpPr/>
          <p:nvPr/>
        </p:nvGrpSpPr>
        <p:grpSpPr>
          <a:xfrm>
            <a:off x="3939123" y="4765311"/>
            <a:ext cx="934724" cy="608012"/>
            <a:chOff x="3901047" y="4329289"/>
            <a:chExt cx="934724" cy="608012"/>
          </a:xfrm>
          <a:solidFill>
            <a:schemeClr val="accent2">
              <a:lumMod val="40000"/>
              <a:lumOff val="60000"/>
            </a:schemeClr>
          </a:solidFill>
        </p:grpSpPr>
        <p:sp>
          <p:nvSpPr>
            <p:cNvPr id="117" name="Folded Corner 116"/>
            <p:cNvSpPr/>
            <p:nvPr/>
          </p:nvSpPr>
          <p:spPr>
            <a:xfrm>
              <a:off x="3901047" y="4329289"/>
              <a:ext cx="934724" cy="608012"/>
            </a:xfrm>
            <a:prstGeom prst="foldedCorner">
              <a:avLst>
                <a:gd name="adj" fmla="val 49976"/>
              </a:avLst>
            </a:prstGeom>
            <a:grpFill/>
            <a:ln>
              <a:solidFill>
                <a:schemeClr val="accent2">
                  <a:lumMod val="60000"/>
                  <a:lumOff val="4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19" name="Group 65"/>
            <p:cNvGrpSpPr>
              <a:grpSpLocks/>
            </p:cNvGrpSpPr>
            <p:nvPr/>
          </p:nvGrpSpPr>
          <p:grpSpPr bwMode="auto">
            <a:xfrm>
              <a:off x="3988716" y="4480100"/>
              <a:ext cx="736772" cy="142087"/>
              <a:chOff x="1232620" y="5326375"/>
              <a:chExt cx="986635" cy="131132"/>
            </a:xfrm>
            <a:grpFill/>
          </p:grpSpPr>
          <p:cxnSp>
            <p:nvCxnSpPr>
              <p:cNvPr id="146" name="Straight Connector 224"/>
              <p:cNvCxnSpPr>
                <a:cxnSpLocks noChangeShapeType="1"/>
              </p:cNvCxnSpPr>
              <p:nvPr/>
            </p:nvCxnSpPr>
            <p:spPr bwMode="auto">
              <a:xfrm>
                <a:off x="1232620" y="5326375"/>
                <a:ext cx="168275" cy="0"/>
              </a:xfrm>
              <a:prstGeom prst="line">
                <a:avLst/>
              </a:prstGeom>
              <a:grpFill/>
              <a:ln w="57150">
                <a:solidFill>
                  <a:srgbClr val="000000"/>
                </a:solidFill>
                <a:round/>
                <a:headEnd/>
                <a:tailEnd/>
              </a:ln>
            </p:spPr>
          </p:cxnSp>
          <p:cxnSp>
            <p:nvCxnSpPr>
              <p:cNvPr id="147" name="Straight Connector 224"/>
              <p:cNvCxnSpPr>
                <a:cxnSpLocks noChangeShapeType="1"/>
              </p:cNvCxnSpPr>
              <p:nvPr/>
            </p:nvCxnSpPr>
            <p:spPr bwMode="auto">
              <a:xfrm>
                <a:off x="1475289" y="5457507"/>
                <a:ext cx="168275" cy="0"/>
              </a:xfrm>
              <a:prstGeom prst="line">
                <a:avLst/>
              </a:prstGeom>
              <a:grpFill/>
              <a:ln w="57150">
                <a:solidFill>
                  <a:srgbClr val="000000"/>
                </a:solidFill>
                <a:round/>
                <a:headEnd/>
                <a:tailEnd/>
              </a:ln>
            </p:spPr>
          </p:cxnSp>
          <p:cxnSp>
            <p:nvCxnSpPr>
              <p:cNvPr id="148" name="Straight Connector 224"/>
              <p:cNvCxnSpPr>
                <a:cxnSpLocks noChangeShapeType="1"/>
              </p:cNvCxnSpPr>
              <p:nvPr/>
            </p:nvCxnSpPr>
            <p:spPr bwMode="auto">
              <a:xfrm>
                <a:off x="1747400" y="5386778"/>
                <a:ext cx="168275" cy="0"/>
              </a:xfrm>
              <a:prstGeom prst="line">
                <a:avLst/>
              </a:prstGeom>
              <a:grpFill/>
              <a:ln w="57150">
                <a:solidFill>
                  <a:srgbClr val="000000"/>
                </a:solidFill>
                <a:round/>
                <a:headEnd/>
                <a:tailEnd/>
              </a:ln>
            </p:spPr>
          </p:cxnSp>
          <p:cxnSp>
            <p:nvCxnSpPr>
              <p:cNvPr id="149" name="Straight Connector 224"/>
              <p:cNvCxnSpPr>
                <a:cxnSpLocks noChangeShapeType="1"/>
              </p:cNvCxnSpPr>
              <p:nvPr/>
            </p:nvCxnSpPr>
            <p:spPr bwMode="auto">
              <a:xfrm>
                <a:off x="2050980" y="5453907"/>
                <a:ext cx="168275" cy="0"/>
              </a:xfrm>
              <a:prstGeom prst="line">
                <a:avLst/>
              </a:prstGeom>
              <a:grpFill/>
              <a:ln w="57150">
                <a:solidFill>
                  <a:srgbClr val="000000"/>
                </a:solidFill>
                <a:round/>
                <a:headEnd/>
                <a:tailEnd/>
              </a:ln>
            </p:spPr>
          </p:cxnSp>
        </p:grpSp>
      </p:grpSp>
      <p:cxnSp>
        <p:nvCxnSpPr>
          <p:cNvPr id="122" name="Straight Connector 2"/>
          <p:cNvCxnSpPr>
            <a:endCxn id="118" idx="5"/>
          </p:cNvCxnSpPr>
          <p:nvPr/>
        </p:nvCxnSpPr>
        <p:spPr>
          <a:xfrm flipH="1" flipV="1">
            <a:off x="1351879" y="4637650"/>
            <a:ext cx="2587244" cy="431668"/>
          </a:xfrm>
          <a:prstGeom prst="straightConnector1">
            <a:avLst/>
          </a:prstGeom>
          <a:ln w="38100" cmpd="sng">
            <a:solidFill>
              <a:srgbClr val="FF0000"/>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5" name="Footer Placeholder 4">
            <a:extLst>
              <a:ext uri="{FF2B5EF4-FFF2-40B4-BE49-F238E27FC236}">
                <a16:creationId xmlns:a16="http://schemas.microsoft.com/office/drawing/2014/main" id="{168DEC5D-76A0-4428-9CF2-5079B008AA53}"/>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76794532"/>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Documento 41"/>
          <p:cNvSpPr/>
          <p:nvPr/>
        </p:nvSpPr>
        <p:spPr>
          <a:xfrm>
            <a:off x="2223676" y="2363837"/>
            <a:ext cx="791368" cy="571313"/>
          </a:xfrm>
          <a:prstGeom prst="flowChartDocument">
            <a:avLst/>
          </a:prstGeom>
          <a:solidFill>
            <a:srgbClr val="C3D69B"/>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3" name="Rectangle 2"/>
          <p:cNvSpPr/>
          <p:nvPr/>
        </p:nvSpPr>
        <p:spPr>
          <a:xfrm>
            <a:off x="75411" y="54621"/>
            <a:ext cx="2450841" cy="669073"/>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grpSp>
        <p:nvGrpSpPr>
          <p:cNvPr id="17" name="Group 16"/>
          <p:cNvGrpSpPr/>
          <p:nvPr/>
        </p:nvGrpSpPr>
        <p:grpSpPr>
          <a:xfrm>
            <a:off x="7128970" y="5450531"/>
            <a:ext cx="934724" cy="608012"/>
            <a:chOff x="7128970" y="4329288"/>
            <a:chExt cx="934724" cy="608012"/>
          </a:xfrm>
        </p:grpSpPr>
        <p:sp>
          <p:nvSpPr>
            <p:cNvPr id="70" name="Folded Corner 69"/>
            <p:cNvSpPr/>
            <p:nvPr/>
          </p:nvSpPr>
          <p:spPr>
            <a:xfrm>
              <a:off x="7128970" y="4329288"/>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5" name="Group 65"/>
            <p:cNvGrpSpPr>
              <a:grpSpLocks/>
            </p:cNvGrpSpPr>
            <p:nvPr/>
          </p:nvGrpSpPr>
          <p:grpSpPr bwMode="auto">
            <a:xfrm>
              <a:off x="7194592" y="4530399"/>
              <a:ext cx="736772" cy="95117"/>
              <a:chOff x="1232620" y="5326375"/>
              <a:chExt cx="986635" cy="166771"/>
            </a:xfrm>
          </p:grpSpPr>
          <p:cxnSp>
            <p:nvCxnSpPr>
              <p:cNvPr id="108"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9" name="Straight Connector 224"/>
              <p:cNvCxnSpPr>
                <a:cxnSpLocks noChangeShapeType="1"/>
              </p:cNvCxnSpPr>
              <p:nvPr/>
            </p:nvCxnSpPr>
            <p:spPr bwMode="auto">
              <a:xfrm>
                <a:off x="1475289" y="547092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0" name="Straight Connector 224"/>
              <p:cNvCxnSpPr>
                <a:cxnSpLocks noChangeShapeType="1"/>
              </p:cNvCxnSpPr>
              <p:nvPr/>
            </p:nvCxnSpPr>
            <p:spPr bwMode="auto">
              <a:xfrm>
                <a:off x="1747400" y="533773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1" name="Straight Connector 224"/>
              <p:cNvCxnSpPr>
                <a:cxnSpLocks noChangeShapeType="1"/>
              </p:cNvCxnSpPr>
              <p:nvPr/>
            </p:nvCxnSpPr>
            <p:spPr bwMode="auto">
              <a:xfrm>
                <a:off x="2050980" y="5493146"/>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4" name="Straight Connector 2"/>
          <p:cNvCxnSpPr>
            <a:stCxn id="70" idx="1"/>
            <a:endCxn id="83" idx="5"/>
          </p:cNvCxnSpPr>
          <p:nvPr/>
        </p:nvCxnSpPr>
        <p:spPr>
          <a:xfrm flipH="1" flipV="1">
            <a:off x="1330538" y="4962069"/>
            <a:ext cx="5798432" cy="792468"/>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64" name="Folded Corner 63"/>
          <p:cNvSpPr/>
          <p:nvPr/>
        </p:nvSpPr>
        <p:spPr>
          <a:xfrm>
            <a:off x="2931097" y="4329290"/>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2">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2">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8" name="Oval 77"/>
          <p:cNvSpPr/>
          <p:nvPr/>
        </p:nvSpPr>
        <p:spPr>
          <a:xfrm>
            <a:off x="5421767" y="2362243"/>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I3</a:t>
            </a:r>
          </a:p>
        </p:txBody>
      </p:sp>
      <p:sp>
        <p:nvSpPr>
          <p:cNvPr id="79" name="Oval 78"/>
          <p:cNvSpPr/>
          <p:nvPr/>
        </p:nvSpPr>
        <p:spPr>
          <a:xfrm>
            <a:off x="7194594"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2923542"/>
            <a:ext cx="803479" cy="748799"/>
          </a:xfrm>
          <a:prstGeom prst="ellipse">
            <a:avLst/>
          </a:prstGeom>
          <a:solidFill>
            <a:schemeClr val="accent2">
              <a:lumMod val="40000"/>
              <a:lumOff val="60000"/>
            </a:schemeClr>
          </a:solidFill>
          <a:ln>
            <a:solidFill>
              <a:srgbClr val="FF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801293"/>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0" name="Straight Arrow Connector 139"/>
          <p:cNvCxnSpPr>
            <a:stCxn id="134" idx="4"/>
            <a:endCxn id="78" idx="0"/>
          </p:cNvCxnSpPr>
          <p:nvPr/>
        </p:nvCxnSpPr>
        <p:spPr>
          <a:xfrm flipH="1">
            <a:off x="5823505" y="2122248"/>
            <a:ext cx="1253490" cy="23999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142"/>
          <p:cNvCxnSpPr>
            <a:stCxn id="134" idx="4"/>
            <a:endCxn id="79" idx="0"/>
          </p:cNvCxnSpPr>
          <p:nvPr/>
        </p:nvCxnSpPr>
        <p:spPr>
          <a:xfrm>
            <a:off x="7076997" y="2122248"/>
            <a:ext cx="519337"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sp>
        <p:nvSpPr>
          <p:cNvPr id="80"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4" name="Figura a mano libera 10"/>
          <p:cNvSpPr/>
          <p:nvPr/>
        </p:nvSpPr>
        <p:spPr>
          <a:xfrm>
            <a:off x="2256159" y="2544831"/>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FF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5"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6"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98" name="Group 65"/>
          <p:cNvGrpSpPr>
            <a:grpSpLocks/>
          </p:cNvGrpSpPr>
          <p:nvPr/>
        </p:nvGrpSpPr>
        <p:grpSpPr bwMode="auto">
          <a:xfrm>
            <a:off x="3019774" y="4441027"/>
            <a:ext cx="736772" cy="164468"/>
            <a:chOff x="1232620" y="5326375"/>
            <a:chExt cx="986635" cy="151790"/>
          </a:xfrm>
        </p:grpSpPr>
        <p:cxnSp>
          <p:nvCxnSpPr>
            <p:cNvPr id="100"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1"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3"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4"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113" name="Straight Connector 2"/>
          <p:cNvCxnSpPr/>
          <p:nvPr/>
        </p:nvCxnSpPr>
        <p:spPr>
          <a:xfrm flipH="1" flipV="1">
            <a:off x="1352847" y="4405198"/>
            <a:ext cx="1578250" cy="118063"/>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cxnSp>
        <p:nvCxnSpPr>
          <p:cNvPr id="65" name="Straight Arrow Connector 64"/>
          <p:cNvCxnSpPr>
            <a:stCxn id="96" idx="4"/>
            <a:endCxn id="64" idx="0"/>
          </p:cNvCxnSpPr>
          <p:nvPr/>
        </p:nvCxnSpPr>
        <p:spPr>
          <a:xfrm>
            <a:off x="3395801" y="3672339"/>
            <a:ext cx="2658" cy="65695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138" idx="0"/>
          </p:cNvCxnSpPr>
          <p:nvPr/>
        </p:nvCxnSpPr>
        <p:spPr>
          <a:xfrm>
            <a:off x="4390458" y="3672339"/>
            <a:ext cx="16029" cy="1092972"/>
          </a:xfrm>
          <a:prstGeom prst="straightConnector1">
            <a:avLst/>
          </a:prstGeom>
          <a:ln w="38100" cmpd="sng">
            <a:solidFill>
              <a:srgbClr val="FF0000"/>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9" name="Straight Arrow Connector 68"/>
          <p:cNvCxnSpPr>
            <a:stCxn id="105" idx="4"/>
            <a:endCxn id="68" idx="0"/>
          </p:cNvCxnSpPr>
          <p:nvPr/>
        </p:nvCxnSpPr>
        <p:spPr>
          <a:xfrm>
            <a:off x="5344164" y="3900805"/>
            <a:ext cx="0" cy="1757313"/>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672341"/>
            <a:ext cx="0" cy="177819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876802" y="5658118"/>
            <a:ext cx="934724" cy="608012"/>
            <a:chOff x="6142271" y="4329289"/>
            <a:chExt cx="934724" cy="608012"/>
          </a:xfrm>
        </p:grpSpPr>
        <p:sp>
          <p:nvSpPr>
            <p:cNvPr id="68" name="Folded Corner 67"/>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0" name="Group 65"/>
            <p:cNvGrpSpPr>
              <a:grpSpLocks/>
            </p:cNvGrpSpPr>
            <p:nvPr/>
          </p:nvGrpSpPr>
          <p:grpSpPr bwMode="auto">
            <a:xfrm>
              <a:off x="6238589" y="4480938"/>
              <a:ext cx="736772" cy="72737"/>
              <a:chOff x="1232620" y="5326375"/>
              <a:chExt cx="986635" cy="127532"/>
            </a:xfrm>
          </p:grpSpPr>
          <p:cxnSp>
            <p:nvCxnSpPr>
              <p:cNvPr id="9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2" name="Straight Connector 224"/>
              <p:cNvCxnSpPr>
                <a:cxnSpLocks noChangeShapeType="1"/>
              </p:cNvCxnSpPr>
              <p:nvPr/>
            </p:nvCxnSpPr>
            <p:spPr bwMode="auto">
              <a:xfrm>
                <a:off x="1475289" y="543168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4"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3" name="Straight Connector 2"/>
          <p:cNvCxnSpPr>
            <a:stCxn id="68" idx="1"/>
            <a:endCxn id="80" idx="5"/>
          </p:cNvCxnSpPr>
          <p:nvPr/>
        </p:nvCxnSpPr>
        <p:spPr>
          <a:xfrm flipH="1" flipV="1">
            <a:off x="1345601" y="4774823"/>
            <a:ext cx="3531201" cy="1187300"/>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5" name="Oval 104"/>
          <p:cNvSpPr/>
          <p:nvPr/>
        </p:nvSpPr>
        <p:spPr>
          <a:xfrm>
            <a:off x="4942426"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L3</a:t>
            </a:r>
          </a:p>
        </p:txBody>
      </p:sp>
      <p:sp>
        <p:nvSpPr>
          <p:cNvPr id="107" name="Oval 106"/>
          <p:cNvSpPr/>
          <p:nvPr/>
        </p:nvSpPr>
        <p:spPr>
          <a:xfrm>
            <a:off x="5937079"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0" name="Straight Arrow Connector 109"/>
          <p:cNvCxnSpPr>
            <a:stCxn id="78" idx="4"/>
            <a:endCxn id="105" idx="7"/>
          </p:cNvCxnSpPr>
          <p:nvPr/>
        </p:nvCxnSpPr>
        <p:spPr>
          <a:xfrm flipH="1">
            <a:off x="5628238" y="3111042"/>
            <a:ext cx="195269"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1" name="Straight Arrow Connector 110"/>
          <p:cNvCxnSpPr>
            <a:stCxn id="78" idx="4"/>
            <a:endCxn id="107" idx="1"/>
          </p:cNvCxnSpPr>
          <p:nvPr/>
        </p:nvCxnSpPr>
        <p:spPr>
          <a:xfrm>
            <a:off x="5823507" y="3111042"/>
            <a:ext cx="231241"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25" name="Group 124"/>
          <p:cNvGrpSpPr/>
          <p:nvPr/>
        </p:nvGrpSpPr>
        <p:grpSpPr>
          <a:xfrm>
            <a:off x="5937079" y="5882503"/>
            <a:ext cx="934724" cy="608012"/>
            <a:chOff x="6142271" y="4329289"/>
            <a:chExt cx="934724" cy="608012"/>
          </a:xfrm>
        </p:grpSpPr>
        <p:sp>
          <p:nvSpPr>
            <p:cNvPr id="127" name="Folded Corner 126"/>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28" name="Group 65"/>
            <p:cNvGrpSpPr>
              <a:grpSpLocks/>
            </p:cNvGrpSpPr>
            <p:nvPr/>
          </p:nvGrpSpPr>
          <p:grpSpPr bwMode="auto">
            <a:xfrm>
              <a:off x="6238589" y="4472725"/>
              <a:ext cx="736772" cy="80947"/>
              <a:chOff x="1232620" y="5311980"/>
              <a:chExt cx="986635" cy="141927"/>
            </a:xfrm>
          </p:grpSpPr>
          <p:cxnSp>
            <p:nvCxnSpPr>
              <p:cNvPr id="13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2" name="Straight Connector 224"/>
              <p:cNvCxnSpPr>
                <a:cxnSpLocks noChangeShapeType="1"/>
              </p:cNvCxnSpPr>
              <p:nvPr/>
            </p:nvCxnSpPr>
            <p:spPr bwMode="auto">
              <a:xfrm>
                <a:off x="1475289" y="531198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5"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36" name="Straight Arrow Connector 135"/>
          <p:cNvCxnSpPr>
            <a:stCxn id="107" idx="4"/>
            <a:endCxn id="127" idx="0"/>
          </p:cNvCxnSpPr>
          <p:nvPr/>
        </p:nvCxnSpPr>
        <p:spPr>
          <a:xfrm>
            <a:off x="6338819" y="3900805"/>
            <a:ext cx="65622" cy="1981699"/>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7" name="Straight Connector 2"/>
          <p:cNvCxnSpPr>
            <a:stCxn id="127" idx="1"/>
            <a:endCxn id="86" idx="5"/>
          </p:cNvCxnSpPr>
          <p:nvPr/>
        </p:nvCxnSpPr>
        <p:spPr>
          <a:xfrm flipH="1" flipV="1">
            <a:off x="1344193" y="5141133"/>
            <a:ext cx="4592886" cy="1045376"/>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87" name="Figura a mano libera 10"/>
          <p:cNvSpPr/>
          <p:nvPr/>
        </p:nvSpPr>
        <p:spPr>
          <a:xfrm>
            <a:off x="1397109" y="297813"/>
            <a:ext cx="88265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FF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 name="TextBox 1"/>
          <p:cNvSpPr txBox="1"/>
          <p:nvPr/>
        </p:nvSpPr>
        <p:spPr>
          <a:xfrm>
            <a:off x="143686" y="161721"/>
            <a:ext cx="113364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Query #1</a:t>
            </a:r>
          </a:p>
        </p:txBody>
      </p:sp>
      <p:grpSp>
        <p:nvGrpSpPr>
          <p:cNvPr id="4" name="Group 3"/>
          <p:cNvGrpSpPr/>
          <p:nvPr/>
        </p:nvGrpSpPr>
        <p:grpSpPr>
          <a:xfrm>
            <a:off x="1383474" y="284234"/>
            <a:ext cx="965257" cy="151316"/>
            <a:chOff x="4179192" y="5091120"/>
            <a:chExt cx="736772" cy="92179"/>
          </a:xfrm>
        </p:grpSpPr>
        <p:cxnSp>
          <p:nvCxnSpPr>
            <p:cNvPr id="112" name="Straight Connector 224"/>
            <p:cNvCxnSpPr>
              <a:cxnSpLocks noChangeShapeType="1"/>
            </p:cNvCxnSpPr>
            <p:nvPr/>
          </p:nvCxnSpPr>
          <p:spPr bwMode="auto">
            <a:xfrm>
              <a:off x="4179192" y="5091120"/>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4" name="Straight Connector 224"/>
            <p:cNvCxnSpPr>
              <a:cxnSpLocks noChangeShapeType="1"/>
            </p:cNvCxnSpPr>
            <p:nvPr/>
          </p:nvCxnSpPr>
          <p:spPr bwMode="auto">
            <a:xfrm>
              <a:off x="4360406" y="5183299"/>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5" name="Straight Connector 224"/>
            <p:cNvCxnSpPr>
              <a:cxnSpLocks noChangeShapeType="1"/>
            </p:cNvCxnSpPr>
            <p:nvPr/>
          </p:nvCxnSpPr>
          <p:spPr bwMode="auto">
            <a:xfrm>
              <a:off x="4563605" y="5106661"/>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6" name="Straight Connector 224"/>
            <p:cNvCxnSpPr>
              <a:cxnSpLocks noChangeShapeType="1"/>
            </p:cNvCxnSpPr>
            <p:nvPr/>
          </p:nvCxnSpPr>
          <p:spPr bwMode="auto">
            <a:xfrm>
              <a:off x="4790304" y="5179398"/>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118"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 name="TextBox 6"/>
          <p:cNvSpPr txBox="1"/>
          <p:nvPr/>
        </p:nvSpPr>
        <p:spPr>
          <a:xfrm>
            <a:off x="2680929" y="52107"/>
            <a:ext cx="2131161"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Fetch data in the LBL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and answer query.</a:t>
            </a:r>
          </a:p>
        </p:txBody>
      </p:sp>
      <p:grpSp>
        <p:nvGrpSpPr>
          <p:cNvPr id="130" name="Group 129"/>
          <p:cNvGrpSpPr/>
          <p:nvPr/>
        </p:nvGrpSpPr>
        <p:grpSpPr>
          <a:xfrm>
            <a:off x="3939123" y="4765311"/>
            <a:ext cx="934724" cy="608012"/>
            <a:chOff x="3901047" y="4329289"/>
            <a:chExt cx="934724" cy="608012"/>
          </a:xfrm>
          <a:solidFill>
            <a:schemeClr val="accent2">
              <a:lumMod val="40000"/>
              <a:lumOff val="60000"/>
            </a:schemeClr>
          </a:solidFill>
        </p:grpSpPr>
        <p:sp>
          <p:nvSpPr>
            <p:cNvPr id="138" name="Folded Corner 137"/>
            <p:cNvSpPr/>
            <p:nvPr/>
          </p:nvSpPr>
          <p:spPr>
            <a:xfrm>
              <a:off x="3901047" y="4329289"/>
              <a:ext cx="934724" cy="608012"/>
            </a:xfrm>
            <a:prstGeom prst="foldedCorner">
              <a:avLst>
                <a:gd name="adj" fmla="val 49976"/>
              </a:avLst>
            </a:prstGeom>
            <a:grpFill/>
            <a:ln>
              <a:solidFill>
                <a:schemeClr val="accent2">
                  <a:lumMod val="60000"/>
                  <a:lumOff val="4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39" name="Group 65"/>
            <p:cNvGrpSpPr>
              <a:grpSpLocks/>
            </p:cNvGrpSpPr>
            <p:nvPr/>
          </p:nvGrpSpPr>
          <p:grpSpPr bwMode="auto">
            <a:xfrm>
              <a:off x="3988716" y="4480100"/>
              <a:ext cx="736772" cy="142087"/>
              <a:chOff x="1232620" y="5326375"/>
              <a:chExt cx="986635" cy="131132"/>
            </a:xfrm>
            <a:grpFill/>
          </p:grpSpPr>
          <p:cxnSp>
            <p:nvCxnSpPr>
              <p:cNvPr id="141" name="Straight Connector 224"/>
              <p:cNvCxnSpPr>
                <a:cxnSpLocks noChangeShapeType="1"/>
              </p:cNvCxnSpPr>
              <p:nvPr/>
            </p:nvCxnSpPr>
            <p:spPr bwMode="auto">
              <a:xfrm>
                <a:off x="1232620" y="5326375"/>
                <a:ext cx="168275" cy="0"/>
              </a:xfrm>
              <a:prstGeom prst="line">
                <a:avLst/>
              </a:prstGeom>
              <a:grpFill/>
              <a:ln w="57150">
                <a:solidFill>
                  <a:srgbClr val="000000"/>
                </a:solidFill>
                <a:round/>
                <a:headEnd/>
                <a:tailEnd/>
              </a:ln>
            </p:spPr>
          </p:cxnSp>
          <p:cxnSp>
            <p:nvCxnSpPr>
              <p:cNvPr id="142" name="Straight Connector 224"/>
              <p:cNvCxnSpPr>
                <a:cxnSpLocks noChangeShapeType="1"/>
              </p:cNvCxnSpPr>
              <p:nvPr/>
            </p:nvCxnSpPr>
            <p:spPr bwMode="auto">
              <a:xfrm>
                <a:off x="1475289" y="5457507"/>
                <a:ext cx="168275" cy="0"/>
              </a:xfrm>
              <a:prstGeom prst="line">
                <a:avLst/>
              </a:prstGeom>
              <a:grpFill/>
              <a:ln w="57150">
                <a:solidFill>
                  <a:srgbClr val="000000"/>
                </a:solidFill>
                <a:round/>
                <a:headEnd/>
                <a:tailEnd/>
              </a:ln>
            </p:spPr>
          </p:cxnSp>
          <p:cxnSp>
            <p:nvCxnSpPr>
              <p:cNvPr id="144" name="Straight Connector 224"/>
              <p:cNvCxnSpPr>
                <a:cxnSpLocks noChangeShapeType="1"/>
              </p:cNvCxnSpPr>
              <p:nvPr/>
            </p:nvCxnSpPr>
            <p:spPr bwMode="auto">
              <a:xfrm>
                <a:off x="1747400" y="5386778"/>
                <a:ext cx="168275" cy="0"/>
              </a:xfrm>
              <a:prstGeom prst="line">
                <a:avLst/>
              </a:prstGeom>
              <a:grpFill/>
              <a:ln w="57150">
                <a:solidFill>
                  <a:srgbClr val="000000"/>
                </a:solidFill>
                <a:round/>
                <a:headEnd/>
                <a:tailEnd/>
              </a:ln>
            </p:spPr>
          </p:cxnSp>
          <p:cxnSp>
            <p:nvCxnSpPr>
              <p:cNvPr id="145" name="Straight Connector 224"/>
              <p:cNvCxnSpPr>
                <a:cxnSpLocks noChangeShapeType="1"/>
              </p:cNvCxnSpPr>
              <p:nvPr/>
            </p:nvCxnSpPr>
            <p:spPr bwMode="auto">
              <a:xfrm>
                <a:off x="2050980" y="5453907"/>
                <a:ext cx="168275" cy="0"/>
              </a:xfrm>
              <a:prstGeom prst="line">
                <a:avLst/>
              </a:prstGeom>
              <a:grpFill/>
              <a:ln w="57150">
                <a:solidFill>
                  <a:srgbClr val="000000"/>
                </a:solidFill>
                <a:round/>
                <a:headEnd/>
                <a:tailEnd/>
              </a:ln>
            </p:spPr>
          </p:cxnSp>
        </p:grpSp>
      </p:grpSp>
      <p:cxnSp>
        <p:nvCxnSpPr>
          <p:cNvPr id="122" name="Straight Connector 2"/>
          <p:cNvCxnSpPr>
            <a:stCxn id="138" idx="1"/>
            <a:endCxn id="117" idx="2"/>
          </p:cNvCxnSpPr>
          <p:nvPr/>
        </p:nvCxnSpPr>
        <p:spPr>
          <a:xfrm flipH="1" flipV="1">
            <a:off x="2619362" y="2897378"/>
            <a:ext cx="1319763" cy="2171939"/>
          </a:xfrm>
          <a:prstGeom prst="straightConnector1">
            <a:avLst/>
          </a:prstGeom>
          <a:ln w="38100" cmpd="sng">
            <a:solidFill>
              <a:srgbClr val="FF0000"/>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88"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278</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5" name="Footer Placeholder 4">
            <a:extLst>
              <a:ext uri="{FF2B5EF4-FFF2-40B4-BE49-F238E27FC236}">
                <a16:creationId xmlns:a16="http://schemas.microsoft.com/office/drawing/2014/main" id="{AC9AE223-3390-436C-AB50-803A115DA1A2}"/>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173186883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Documento 41"/>
          <p:cNvSpPr/>
          <p:nvPr/>
        </p:nvSpPr>
        <p:spPr>
          <a:xfrm>
            <a:off x="2223676" y="2363837"/>
            <a:ext cx="791368" cy="571313"/>
          </a:xfrm>
          <a:prstGeom prst="flowChartDocument">
            <a:avLst/>
          </a:prstGeom>
          <a:solidFill>
            <a:schemeClr val="accent2">
              <a:lumMod val="40000"/>
              <a:lumOff val="60000"/>
            </a:schemeClr>
          </a:solidFill>
          <a:ln w="12700" cap="flat" cmpd="sng" algn="ctr">
            <a:solidFill>
              <a:schemeClr val="tx1">
                <a:lumMod val="50000"/>
                <a:lumOff val="50000"/>
              </a:schemeClr>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3" name="Rectangle 2"/>
          <p:cNvSpPr/>
          <p:nvPr/>
        </p:nvSpPr>
        <p:spPr>
          <a:xfrm>
            <a:off x="75411" y="54621"/>
            <a:ext cx="2450841" cy="669073"/>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grpSp>
        <p:nvGrpSpPr>
          <p:cNvPr id="17" name="Group 16"/>
          <p:cNvGrpSpPr/>
          <p:nvPr/>
        </p:nvGrpSpPr>
        <p:grpSpPr>
          <a:xfrm>
            <a:off x="7128970" y="5450531"/>
            <a:ext cx="934724" cy="608012"/>
            <a:chOff x="7128970" y="4329288"/>
            <a:chExt cx="934724" cy="608012"/>
          </a:xfrm>
        </p:grpSpPr>
        <p:sp>
          <p:nvSpPr>
            <p:cNvPr id="70" name="Folded Corner 69"/>
            <p:cNvSpPr/>
            <p:nvPr/>
          </p:nvSpPr>
          <p:spPr>
            <a:xfrm>
              <a:off x="7128970" y="4329288"/>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5" name="Group 65"/>
            <p:cNvGrpSpPr>
              <a:grpSpLocks/>
            </p:cNvGrpSpPr>
            <p:nvPr/>
          </p:nvGrpSpPr>
          <p:grpSpPr bwMode="auto">
            <a:xfrm>
              <a:off x="7194592" y="4530399"/>
              <a:ext cx="736772" cy="95117"/>
              <a:chOff x="1232620" y="5326375"/>
              <a:chExt cx="986635" cy="166771"/>
            </a:xfrm>
          </p:grpSpPr>
          <p:cxnSp>
            <p:nvCxnSpPr>
              <p:cNvPr id="108"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9" name="Straight Connector 224"/>
              <p:cNvCxnSpPr>
                <a:cxnSpLocks noChangeShapeType="1"/>
              </p:cNvCxnSpPr>
              <p:nvPr/>
            </p:nvCxnSpPr>
            <p:spPr bwMode="auto">
              <a:xfrm>
                <a:off x="1475289" y="547092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0" name="Straight Connector 224"/>
              <p:cNvCxnSpPr>
                <a:cxnSpLocks noChangeShapeType="1"/>
              </p:cNvCxnSpPr>
              <p:nvPr/>
            </p:nvCxnSpPr>
            <p:spPr bwMode="auto">
              <a:xfrm>
                <a:off x="1747400" y="533773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1" name="Straight Connector 224"/>
              <p:cNvCxnSpPr>
                <a:cxnSpLocks noChangeShapeType="1"/>
              </p:cNvCxnSpPr>
              <p:nvPr/>
            </p:nvCxnSpPr>
            <p:spPr bwMode="auto">
              <a:xfrm>
                <a:off x="2050980" y="5493146"/>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4" name="Straight Connector 2"/>
          <p:cNvCxnSpPr>
            <a:stCxn id="70" idx="1"/>
            <a:endCxn id="83" idx="5"/>
          </p:cNvCxnSpPr>
          <p:nvPr/>
        </p:nvCxnSpPr>
        <p:spPr>
          <a:xfrm flipH="1" flipV="1">
            <a:off x="1330538" y="4962069"/>
            <a:ext cx="5798432" cy="792468"/>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64" name="Folded Corner 63"/>
          <p:cNvSpPr/>
          <p:nvPr/>
        </p:nvSpPr>
        <p:spPr>
          <a:xfrm>
            <a:off x="2931097" y="4329290"/>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2">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2">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8" name="Oval 77"/>
          <p:cNvSpPr/>
          <p:nvPr/>
        </p:nvSpPr>
        <p:spPr>
          <a:xfrm>
            <a:off x="5421767" y="2362243"/>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I3</a:t>
            </a:r>
          </a:p>
        </p:txBody>
      </p:sp>
      <p:sp>
        <p:nvSpPr>
          <p:cNvPr id="79" name="Oval 78"/>
          <p:cNvSpPr/>
          <p:nvPr/>
        </p:nvSpPr>
        <p:spPr>
          <a:xfrm>
            <a:off x="7194594"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2923542"/>
            <a:ext cx="803479" cy="748799"/>
          </a:xfrm>
          <a:prstGeom prst="ellipse">
            <a:avLst/>
          </a:prstGeom>
          <a:solidFill>
            <a:schemeClr val="accent2">
              <a:lumMod val="40000"/>
              <a:lumOff val="60000"/>
            </a:schemeClr>
          </a:solidFill>
          <a:ln>
            <a:solidFill>
              <a:srgbClr val="FF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801293"/>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0" name="Straight Arrow Connector 139"/>
          <p:cNvCxnSpPr>
            <a:stCxn id="134" idx="4"/>
            <a:endCxn id="78" idx="0"/>
          </p:cNvCxnSpPr>
          <p:nvPr/>
        </p:nvCxnSpPr>
        <p:spPr>
          <a:xfrm flipH="1">
            <a:off x="5823505" y="2122248"/>
            <a:ext cx="1253490" cy="23999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142"/>
          <p:cNvCxnSpPr>
            <a:stCxn id="134" idx="4"/>
            <a:endCxn id="79" idx="0"/>
          </p:cNvCxnSpPr>
          <p:nvPr/>
        </p:nvCxnSpPr>
        <p:spPr>
          <a:xfrm>
            <a:off x="7076997" y="2122248"/>
            <a:ext cx="519337"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sp>
        <p:nvSpPr>
          <p:cNvPr id="80"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4" name="Figura a mano libera 10"/>
          <p:cNvSpPr/>
          <p:nvPr/>
        </p:nvSpPr>
        <p:spPr>
          <a:xfrm>
            <a:off x="2256159" y="2544831"/>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chemeClr val="tx1"/>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5"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6"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98" name="Group 65"/>
          <p:cNvGrpSpPr>
            <a:grpSpLocks/>
          </p:cNvGrpSpPr>
          <p:nvPr/>
        </p:nvGrpSpPr>
        <p:grpSpPr bwMode="auto">
          <a:xfrm>
            <a:off x="3019774" y="4441027"/>
            <a:ext cx="736772" cy="164468"/>
            <a:chOff x="1232620" y="5326375"/>
            <a:chExt cx="986635" cy="151790"/>
          </a:xfrm>
        </p:grpSpPr>
        <p:cxnSp>
          <p:nvCxnSpPr>
            <p:cNvPr id="100"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1"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3"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4"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113" name="Straight Connector 2"/>
          <p:cNvCxnSpPr/>
          <p:nvPr/>
        </p:nvCxnSpPr>
        <p:spPr>
          <a:xfrm flipH="1" flipV="1">
            <a:off x="1352847" y="4405198"/>
            <a:ext cx="1578250" cy="118063"/>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cxnSp>
        <p:nvCxnSpPr>
          <p:cNvPr id="65" name="Straight Arrow Connector 64"/>
          <p:cNvCxnSpPr>
            <a:stCxn id="96" idx="4"/>
            <a:endCxn id="64" idx="0"/>
          </p:cNvCxnSpPr>
          <p:nvPr/>
        </p:nvCxnSpPr>
        <p:spPr>
          <a:xfrm>
            <a:off x="3395801" y="3672339"/>
            <a:ext cx="2658" cy="65695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6" y="3672339"/>
            <a:ext cx="17862" cy="1087447"/>
          </a:xfrm>
          <a:prstGeom prst="straightConnector1">
            <a:avLst/>
          </a:prstGeom>
          <a:ln w="38100" cmpd="sng">
            <a:solidFill>
              <a:srgbClr val="FF0000"/>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9" name="Straight Arrow Connector 68"/>
          <p:cNvCxnSpPr>
            <a:stCxn id="105" idx="4"/>
            <a:endCxn id="68" idx="0"/>
          </p:cNvCxnSpPr>
          <p:nvPr/>
        </p:nvCxnSpPr>
        <p:spPr>
          <a:xfrm>
            <a:off x="5344164" y="3900805"/>
            <a:ext cx="0" cy="1757313"/>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672341"/>
            <a:ext cx="0" cy="177819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876802" y="5658118"/>
            <a:ext cx="934724" cy="608012"/>
            <a:chOff x="6142271" y="4329289"/>
            <a:chExt cx="934724" cy="608012"/>
          </a:xfrm>
        </p:grpSpPr>
        <p:sp>
          <p:nvSpPr>
            <p:cNvPr id="68" name="Folded Corner 67"/>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0" name="Group 65"/>
            <p:cNvGrpSpPr>
              <a:grpSpLocks/>
            </p:cNvGrpSpPr>
            <p:nvPr/>
          </p:nvGrpSpPr>
          <p:grpSpPr bwMode="auto">
            <a:xfrm>
              <a:off x="6238589" y="4480938"/>
              <a:ext cx="736772" cy="72737"/>
              <a:chOff x="1232620" y="5326375"/>
              <a:chExt cx="986635" cy="127532"/>
            </a:xfrm>
          </p:grpSpPr>
          <p:cxnSp>
            <p:nvCxnSpPr>
              <p:cNvPr id="9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2" name="Straight Connector 224"/>
              <p:cNvCxnSpPr>
                <a:cxnSpLocks noChangeShapeType="1"/>
              </p:cNvCxnSpPr>
              <p:nvPr/>
            </p:nvCxnSpPr>
            <p:spPr bwMode="auto">
              <a:xfrm>
                <a:off x="1475289" y="543168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4"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3" name="Straight Connector 2"/>
          <p:cNvCxnSpPr>
            <a:stCxn id="68" idx="1"/>
            <a:endCxn id="80" idx="5"/>
          </p:cNvCxnSpPr>
          <p:nvPr/>
        </p:nvCxnSpPr>
        <p:spPr>
          <a:xfrm flipH="1" flipV="1">
            <a:off x="1345601" y="4774823"/>
            <a:ext cx="3531201" cy="1187300"/>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grpSp>
        <p:nvGrpSpPr>
          <p:cNvPr id="9" name="Group 8"/>
          <p:cNvGrpSpPr/>
          <p:nvPr/>
        </p:nvGrpSpPr>
        <p:grpSpPr>
          <a:xfrm>
            <a:off x="3940956" y="4759786"/>
            <a:ext cx="934724" cy="608012"/>
            <a:chOff x="3901047" y="4329289"/>
            <a:chExt cx="934724" cy="608012"/>
          </a:xfrm>
        </p:grpSpPr>
        <p:sp>
          <p:nvSpPr>
            <p:cNvPr id="66" name="Folded Corner 65"/>
            <p:cNvSpPr/>
            <p:nvPr/>
          </p:nvSpPr>
          <p:spPr>
            <a:xfrm>
              <a:off x="3901047" y="4329289"/>
              <a:ext cx="934724" cy="608012"/>
            </a:xfrm>
            <a:prstGeom prst="foldedCorner">
              <a:avLst>
                <a:gd name="adj" fmla="val 49976"/>
              </a:avLst>
            </a:prstGeom>
            <a:solidFill>
              <a:schemeClr val="accent3">
                <a:lumMod val="20000"/>
                <a:lumOff val="8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 name="Group 65"/>
            <p:cNvGrpSpPr>
              <a:grpSpLocks/>
            </p:cNvGrpSpPr>
            <p:nvPr/>
          </p:nvGrpSpPr>
          <p:grpSpPr bwMode="auto">
            <a:xfrm>
              <a:off x="3988716" y="4480100"/>
              <a:ext cx="736772" cy="142087"/>
              <a:chOff x="1232620" y="5326375"/>
              <a:chExt cx="986635" cy="131132"/>
            </a:xfrm>
          </p:grpSpPr>
          <p:cxnSp>
            <p:nvCxnSpPr>
              <p:cNvPr id="73"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74" name="Straight Connector 224"/>
              <p:cNvCxnSpPr>
                <a:cxnSpLocks noChangeShapeType="1"/>
              </p:cNvCxnSpPr>
              <p:nvPr/>
            </p:nvCxnSpPr>
            <p:spPr bwMode="auto">
              <a:xfrm>
                <a:off x="1475289" y="54575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8"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9"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2" name="Straight Connector 2"/>
          <p:cNvCxnSpPr>
            <a:stCxn id="66" idx="1"/>
            <a:endCxn id="117" idx="2"/>
          </p:cNvCxnSpPr>
          <p:nvPr/>
        </p:nvCxnSpPr>
        <p:spPr>
          <a:xfrm flipH="1" flipV="1">
            <a:off x="2619360" y="2897379"/>
            <a:ext cx="1321596" cy="2166413"/>
          </a:xfrm>
          <a:prstGeom prst="straightConnector1">
            <a:avLst/>
          </a:prstGeom>
          <a:ln w="38100" cmpd="sng">
            <a:solidFill>
              <a:srgbClr val="FF0000"/>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5" name="Oval 104"/>
          <p:cNvSpPr/>
          <p:nvPr/>
        </p:nvSpPr>
        <p:spPr>
          <a:xfrm>
            <a:off x="4942426"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L3</a:t>
            </a:r>
          </a:p>
        </p:txBody>
      </p:sp>
      <p:sp>
        <p:nvSpPr>
          <p:cNvPr id="107" name="Oval 106"/>
          <p:cNvSpPr/>
          <p:nvPr/>
        </p:nvSpPr>
        <p:spPr>
          <a:xfrm>
            <a:off x="5937079"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0" name="Straight Arrow Connector 109"/>
          <p:cNvCxnSpPr>
            <a:stCxn id="78" idx="4"/>
            <a:endCxn id="105" idx="7"/>
          </p:cNvCxnSpPr>
          <p:nvPr/>
        </p:nvCxnSpPr>
        <p:spPr>
          <a:xfrm flipH="1">
            <a:off x="5628238" y="3111042"/>
            <a:ext cx="195269"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1" name="Straight Arrow Connector 110"/>
          <p:cNvCxnSpPr>
            <a:stCxn id="78" idx="4"/>
            <a:endCxn id="107" idx="1"/>
          </p:cNvCxnSpPr>
          <p:nvPr/>
        </p:nvCxnSpPr>
        <p:spPr>
          <a:xfrm>
            <a:off x="5823507" y="3111042"/>
            <a:ext cx="231241"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25" name="Group 124"/>
          <p:cNvGrpSpPr/>
          <p:nvPr/>
        </p:nvGrpSpPr>
        <p:grpSpPr>
          <a:xfrm>
            <a:off x="5937079" y="5882503"/>
            <a:ext cx="934724" cy="608012"/>
            <a:chOff x="6142271" y="4329289"/>
            <a:chExt cx="934724" cy="608012"/>
          </a:xfrm>
        </p:grpSpPr>
        <p:sp>
          <p:nvSpPr>
            <p:cNvPr id="127" name="Folded Corner 126"/>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28" name="Group 65"/>
            <p:cNvGrpSpPr>
              <a:grpSpLocks/>
            </p:cNvGrpSpPr>
            <p:nvPr/>
          </p:nvGrpSpPr>
          <p:grpSpPr bwMode="auto">
            <a:xfrm>
              <a:off x="6238589" y="4472725"/>
              <a:ext cx="736772" cy="80947"/>
              <a:chOff x="1232620" y="5311980"/>
              <a:chExt cx="986635" cy="141927"/>
            </a:xfrm>
          </p:grpSpPr>
          <p:cxnSp>
            <p:nvCxnSpPr>
              <p:cNvPr id="13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2" name="Straight Connector 224"/>
              <p:cNvCxnSpPr>
                <a:cxnSpLocks noChangeShapeType="1"/>
              </p:cNvCxnSpPr>
              <p:nvPr/>
            </p:nvCxnSpPr>
            <p:spPr bwMode="auto">
              <a:xfrm>
                <a:off x="1475289" y="531198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5"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36" name="Straight Arrow Connector 135"/>
          <p:cNvCxnSpPr>
            <a:stCxn id="107" idx="4"/>
            <a:endCxn id="127" idx="0"/>
          </p:cNvCxnSpPr>
          <p:nvPr/>
        </p:nvCxnSpPr>
        <p:spPr>
          <a:xfrm>
            <a:off x="6338819" y="3900805"/>
            <a:ext cx="65622" cy="1981699"/>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7" name="Straight Connector 2"/>
          <p:cNvCxnSpPr>
            <a:stCxn id="127" idx="1"/>
            <a:endCxn id="86" idx="5"/>
          </p:cNvCxnSpPr>
          <p:nvPr/>
        </p:nvCxnSpPr>
        <p:spPr>
          <a:xfrm flipH="1" flipV="1">
            <a:off x="1344193" y="5141133"/>
            <a:ext cx="4592886" cy="1045376"/>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87" name="Figura a mano libera 10"/>
          <p:cNvSpPr/>
          <p:nvPr/>
        </p:nvSpPr>
        <p:spPr>
          <a:xfrm>
            <a:off x="1397109" y="297813"/>
            <a:ext cx="88265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FF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 name="TextBox 1"/>
          <p:cNvSpPr txBox="1"/>
          <p:nvPr/>
        </p:nvSpPr>
        <p:spPr>
          <a:xfrm>
            <a:off x="143686" y="161721"/>
            <a:ext cx="113364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Query #2</a:t>
            </a:r>
          </a:p>
        </p:txBody>
      </p:sp>
      <p:grpSp>
        <p:nvGrpSpPr>
          <p:cNvPr id="4" name="Group 3"/>
          <p:cNvGrpSpPr/>
          <p:nvPr/>
        </p:nvGrpSpPr>
        <p:grpSpPr>
          <a:xfrm>
            <a:off x="1383474" y="284234"/>
            <a:ext cx="965257" cy="151316"/>
            <a:chOff x="4179192" y="5091120"/>
            <a:chExt cx="736772" cy="92179"/>
          </a:xfrm>
        </p:grpSpPr>
        <p:cxnSp>
          <p:nvCxnSpPr>
            <p:cNvPr id="112" name="Straight Connector 224"/>
            <p:cNvCxnSpPr>
              <a:cxnSpLocks noChangeShapeType="1"/>
            </p:cNvCxnSpPr>
            <p:nvPr/>
          </p:nvCxnSpPr>
          <p:spPr bwMode="auto">
            <a:xfrm>
              <a:off x="4179192" y="5091120"/>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4" name="Straight Connector 224"/>
            <p:cNvCxnSpPr>
              <a:cxnSpLocks noChangeShapeType="1"/>
            </p:cNvCxnSpPr>
            <p:nvPr/>
          </p:nvCxnSpPr>
          <p:spPr bwMode="auto">
            <a:xfrm>
              <a:off x="4360406" y="5183299"/>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5" name="Straight Connector 224"/>
            <p:cNvCxnSpPr>
              <a:cxnSpLocks noChangeShapeType="1"/>
            </p:cNvCxnSpPr>
            <p:nvPr/>
          </p:nvCxnSpPr>
          <p:spPr bwMode="auto">
            <a:xfrm>
              <a:off x="4563605" y="5106661"/>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16" name="Straight Connector 224"/>
            <p:cNvCxnSpPr>
              <a:cxnSpLocks noChangeShapeType="1"/>
            </p:cNvCxnSpPr>
            <p:nvPr/>
          </p:nvCxnSpPr>
          <p:spPr bwMode="auto">
            <a:xfrm>
              <a:off x="4790304" y="5179398"/>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118"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7" name="TextBox 6"/>
          <p:cNvSpPr txBox="1"/>
          <p:nvPr/>
        </p:nvSpPr>
        <p:spPr>
          <a:xfrm>
            <a:off x="2680929" y="-70790"/>
            <a:ext cx="2410468" cy="92333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If a similar query comes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we can answer it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directly from the buffer</a:t>
            </a:r>
          </a:p>
        </p:txBody>
      </p:sp>
      <p:sp>
        <p:nvSpPr>
          <p:cNvPr id="119"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279</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5" name="Footer Placeholder 4">
            <a:extLst>
              <a:ext uri="{FF2B5EF4-FFF2-40B4-BE49-F238E27FC236}">
                <a16:creationId xmlns:a16="http://schemas.microsoft.com/office/drawing/2014/main" id="{161576A7-B768-4268-B805-FE5FD692F9CF}"/>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287241353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58"/>
          <p:cNvSpPr>
            <a:spLocks noChangeArrowheads="1"/>
          </p:cNvSpPr>
          <p:nvPr/>
        </p:nvSpPr>
        <p:spPr bwMode="auto">
          <a:xfrm>
            <a:off x="76200" y="538163"/>
            <a:ext cx="4572000"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a:solidFill>
                  <a:srgbClr val="000000"/>
                </a:solidFill>
                <a:latin typeface="Times New Roman" pitchFamily="18" charset="0"/>
                <a:cs typeface="Times New Roman" pitchFamily="18" charset="0"/>
              </a:rPr>
              <a:t>The first paper* to publish a genetic linkage map of the two primates tells us:</a:t>
            </a:r>
          </a:p>
          <a:p>
            <a:pPr fontAlgn="base">
              <a:spcBef>
                <a:spcPct val="0"/>
              </a:spcBef>
              <a:spcAft>
                <a:spcPct val="0"/>
              </a:spcAft>
            </a:pPr>
            <a:r>
              <a:rPr lang="en-US" sz="1600" b="1">
                <a:solidFill>
                  <a:srgbClr val="0070C0"/>
                </a:solidFill>
                <a:latin typeface="Arial" pitchFamily="34" charset="0"/>
                <a:cs typeface="Arial" pitchFamily="34" charset="0"/>
              </a:rPr>
              <a:t>macaque7</a:t>
            </a:r>
            <a:r>
              <a:rPr lang="en-US" sz="1600" i="1">
                <a:solidFill>
                  <a:srgbClr val="000000"/>
                </a:solidFill>
                <a:latin typeface="Arial" pitchFamily="34" charset="0"/>
                <a:cs typeface="Arial" pitchFamily="34" charset="0"/>
              </a:rPr>
              <a:t> is homologous to </a:t>
            </a:r>
            <a:r>
              <a:rPr lang="en-US" sz="1600" b="1">
                <a:solidFill>
                  <a:srgbClr val="C00000"/>
                </a:solidFill>
                <a:latin typeface="Arial" pitchFamily="34" charset="0"/>
                <a:cs typeface="Arial" pitchFamily="34" charset="0"/>
              </a:rPr>
              <a:t>human14</a:t>
            </a:r>
            <a:r>
              <a:rPr lang="en-US" sz="1600" i="1">
                <a:solidFill>
                  <a:srgbClr val="000000"/>
                </a:solidFill>
                <a:latin typeface="Arial" pitchFamily="34" charset="0"/>
                <a:cs typeface="Arial" pitchFamily="34" charset="0"/>
              </a:rPr>
              <a:t> and </a:t>
            </a:r>
            <a:r>
              <a:rPr lang="en-US" sz="1600" b="1">
                <a:solidFill>
                  <a:srgbClr val="C00000"/>
                </a:solidFill>
                <a:latin typeface="Arial" pitchFamily="34" charset="0"/>
                <a:cs typeface="Arial" pitchFamily="34" charset="0"/>
              </a:rPr>
              <a:t>human15</a:t>
            </a:r>
          </a:p>
        </p:txBody>
      </p:sp>
      <p:sp>
        <p:nvSpPr>
          <p:cNvPr id="165891" name="Rectangle 259"/>
          <p:cNvSpPr>
            <a:spLocks noChangeArrowheads="1"/>
          </p:cNvSpPr>
          <p:nvPr/>
        </p:nvSpPr>
        <p:spPr bwMode="auto">
          <a:xfrm>
            <a:off x="4800600" y="5934075"/>
            <a:ext cx="43434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a:solidFill>
                  <a:srgbClr val="000000"/>
                </a:solidFill>
                <a:latin typeface="Times New Roman" pitchFamily="18" charset="0"/>
                <a:cs typeface="Times New Roman" pitchFamily="18" charset="0"/>
              </a:rPr>
              <a:t>And… </a:t>
            </a:r>
            <a:r>
              <a:rPr lang="en-US" sz="1600" b="1">
                <a:solidFill>
                  <a:srgbClr val="00B050"/>
                </a:solidFill>
                <a:latin typeface="Arial" pitchFamily="34" charset="0"/>
                <a:cs typeface="Arial" pitchFamily="34" charset="0"/>
              </a:rPr>
              <a:t>macaque2</a:t>
            </a:r>
            <a:r>
              <a:rPr lang="en-US" sz="1600" i="1">
                <a:solidFill>
                  <a:srgbClr val="000000"/>
                </a:solidFill>
                <a:latin typeface="Arial" pitchFamily="34" charset="0"/>
                <a:cs typeface="Arial" pitchFamily="34" charset="0"/>
              </a:rPr>
              <a:t>, homologous to </a:t>
            </a:r>
            <a:r>
              <a:rPr lang="en-US" sz="1600" b="1">
                <a:solidFill>
                  <a:srgbClr val="7030A0"/>
                </a:solidFill>
                <a:latin typeface="Arial" pitchFamily="34" charset="0"/>
                <a:cs typeface="Arial" pitchFamily="34" charset="0"/>
              </a:rPr>
              <a:t>human3</a:t>
            </a:r>
            <a:r>
              <a:rPr lang="en-US" sz="1600" i="1">
                <a:solidFill>
                  <a:srgbClr val="000000"/>
                </a:solidFill>
                <a:latin typeface="Arial" pitchFamily="34" charset="0"/>
                <a:cs typeface="Arial" pitchFamily="34" charset="0"/>
              </a:rPr>
              <a:t>, and </a:t>
            </a:r>
            <a:r>
              <a:rPr lang="en-US" sz="1600" b="1">
                <a:solidFill>
                  <a:srgbClr val="783A7A"/>
                </a:solidFill>
                <a:latin typeface="Arial" pitchFamily="34" charset="0"/>
                <a:cs typeface="Arial" pitchFamily="34" charset="0"/>
              </a:rPr>
              <a:t>macaque15</a:t>
            </a:r>
            <a:r>
              <a:rPr lang="en-US" sz="1600" i="1">
                <a:solidFill>
                  <a:srgbClr val="000000"/>
                </a:solidFill>
                <a:latin typeface="Arial" pitchFamily="34" charset="0"/>
                <a:cs typeface="Arial" pitchFamily="34" charset="0"/>
              </a:rPr>
              <a:t>, homologous to </a:t>
            </a:r>
            <a:r>
              <a:rPr lang="en-US" sz="1600" b="1">
                <a:solidFill>
                  <a:srgbClr val="3333FF"/>
                </a:solidFill>
                <a:latin typeface="Arial" pitchFamily="34" charset="0"/>
                <a:cs typeface="Arial" pitchFamily="34" charset="0"/>
              </a:rPr>
              <a:t>human9</a:t>
            </a:r>
            <a:r>
              <a:rPr lang="en-US" sz="1600" i="1">
                <a:solidFill>
                  <a:srgbClr val="000000"/>
                </a:solidFill>
                <a:latin typeface="Arial" pitchFamily="34" charset="0"/>
                <a:cs typeface="Arial" pitchFamily="34" charset="0"/>
              </a:rPr>
              <a:t>...</a:t>
            </a:r>
            <a:endParaRPr lang="en-US" sz="1600">
              <a:solidFill>
                <a:srgbClr val="000000"/>
              </a:solidFill>
              <a:latin typeface="Arial" pitchFamily="34" charset="0"/>
              <a:cs typeface="Arial" pitchFamily="34" charset="0"/>
            </a:endParaRPr>
          </a:p>
        </p:txBody>
      </p:sp>
      <p:sp>
        <p:nvSpPr>
          <p:cNvPr id="165892" name="Freeform 5"/>
          <p:cNvSpPr>
            <a:spLocks/>
          </p:cNvSpPr>
          <p:nvPr/>
        </p:nvSpPr>
        <p:spPr bwMode="auto">
          <a:xfrm>
            <a:off x="4624388" y="844550"/>
            <a:ext cx="195262" cy="141288"/>
          </a:xfrm>
          <a:custGeom>
            <a:avLst/>
            <a:gdLst>
              <a:gd name="T0" fmla="*/ 0 w 415"/>
              <a:gd name="T1" fmla="*/ 2147483647 h 299"/>
              <a:gd name="T2" fmla="*/ 2147483647 w 415"/>
              <a:gd name="T3" fmla="*/ 2147483647 h 299"/>
              <a:gd name="T4" fmla="*/ 2147483647 w 415"/>
              <a:gd name="T5" fmla="*/ 2147483647 h 299"/>
              <a:gd name="T6" fmla="*/ 2147483647 w 415"/>
              <a:gd name="T7" fmla="*/ 2147483647 h 299"/>
              <a:gd name="T8" fmla="*/ 2147483647 w 415"/>
              <a:gd name="T9" fmla="*/ 2147483647 h 299"/>
              <a:gd name="T10" fmla="*/ 2147483647 w 415"/>
              <a:gd name="T11" fmla="*/ 2147483647 h 299"/>
              <a:gd name="T12" fmla="*/ 2147483647 w 415"/>
              <a:gd name="T13" fmla="*/ 2147483647 h 299"/>
              <a:gd name="T14" fmla="*/ 2147483647 w 415"/>
              <a:gd name="T15" fmla="*/ 2147483647 h 299"/>
              <a:gd name="T16" fmla="*/ 2147483647 w 415"/>
              <a:gd name="T17" fmla="*/ 2147483647 h 299"/>
              <a:gd name="T18" fmla="*/ 2147483647 w 415"/>
              <a:gd name="T19" fmla="*/ 2147483647 h 299"/>
              <a:gd name="T20" fmla="*/ 2147483647 w 415"/>
              <a:gd name="T21" fmla="*/ 2147483647 h 299"/>
              <a:gd name="T22" fmla="*/ 0 w 415"/>
              <a:gd name="T23" fmla="*/ 0 h 299"/>
              <a:gd name="T24" fmla="*/ 0 w 415"/>
              <a:gd name="T25" fmla="*/ 0 h 299"/>
              <a:gd name="T26" fmla="*/ 2147483647 w 415"/>
              <a:gd name="T27" fmla="*/ 2147483647 h 299"/>
              <a:gd name="T28" fmla="*/ 0 w 415"/>
              <a:gd name="T29" fmla="*/ 2147483647 h 2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5" h="299">
                <a:moveTo>
                  <a:pt x="0" y="285"/>
                </a:moveTo>
                <a:lnTo>
                  <a:pt x="99" y="286"/>
                </a:lnTo>
                <a:lnTo>
                  <a:pt x="199" y="289"/>
                </a:lnTo>
                <a:lnTo>
                  <a:pt x="297" y="293"/>
                </a:lnTo>
                <a:lnTo>
                  <a:pt x="396" y="299"/>
                </a:lnTo>
                <a:lnTo>
                  <a:pt x="415" y="15"/>
                </a:lnTo>
                <a:lnTo>
                  <a:pt x="313" y="9"/>
                </a:lnTo>
                <a:lnTo>
                  <a:pt x="209" y="5"/>
                </a:lnTo>
                <a:lnTo>
                  <a:pt x="105" y="2"/>
                </a:lnTo>
                <a:lnTo>
                  <a:pt x="0" y="0"/>
                </a:lnTo>
                <a:lnTo>
                  <a:pt x="1" y="285"/>
                </a:lnTo>
                <a:lnTo>
                  <a:pt x="0" y="28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893" name="Freeform 6"/>
          <p:cNvSpPr>
            <a:spLocks/>
          </p:cNvSpPr>
          <p:nvPr/>
        </p:nvSpPr>
        <p:spPr bwMode="auto">
          <a:xfrm>
            <a:off x="4624388" y="844550"/>
            <a:ext cx="195262" cy="141288"/>
          </a:xfrm>
          <a:custGeom>
            <a:avLst/>
            <a:gdLst>
              <a:gd name="T0" fmla="*/ 0 w 415"/>
              <a:gd name="T1" fmla="*/ 2147483647 h 299"/>
              <a:gd name="T2" fmla="*/ 2147483647 w 415"/>
              <a:gd name="T3" fmla="*/ 2147483647 h 299"/>
              <a:gd name="T4" fmla="*/ 2147483647 w 415"/>
              <a:gd name="T5" fmla="*/ 2147483647 h 299"/>
              <a:gd name="T6" fmla="*/ 2147483647 w 415"/>
              <a:gd name="T7" fmla="*/ 2147483647 h 299"/>
              <a:gd name="T8" fmla="*/ 2147483647 w 415"/>
              <a:gd name="T9" fmla="*/ 2147483647 h 299"/>
              <a:gd name="T10" fmla="*/ 2147483647 w 415"/>
              <a:gd name="T11" fmla="*/ 2147483647 h 299"/>
              <a:gd name="T12" fmla="*/ 2147483647 w 415"/>
              <a:gd name="T13" fmla="*/ 2147483647 h 299"/>
              <a:gd name="T14" fmla="*/ 2147483647 w 415"/>
              <a:gd name="T15" fmla="*/ 2147483647 h 299"/>
              <a:gd name="T16" fmla="*/ 2147483647 w 415"/>
              <a:gd name="T17" fmla="*/ 2147483647 h 299"/>
              <a:gd name="T18" fmla="*/ 2147483647 w 415"/>
              <a:gd name="T19" fmla="*/ 2147483647 h 299"/>
              <a:gd name="T20" fmla="*/ 2147483647 w 415"/>
              <a:gd name="T21" fmla="*/ 2147483647 h 299"/>
              <a:gd name="T22" fmla="*/ 0 w 415"/>
              <a:gd name="T23" fmla="*/ 0 h 299"/>
              <a:gd name="T24" fmla="*/ 0 w 415"/>
              <a:gd name="T25" fmla="*/ 0 h 299"/>
              <a:gd name="T26" fmla="*/ 2147483647 w 415"/>
              <a:gd name="T27" fmla="*/ 2147483647 h 299"/>
              <a:gd name="T28" fmla="*/ 0 w 415"/>
              <a:gd name="T29" fmla="*/ 2147483647 h 2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5" h="299">
                <a:moveTo>
                  <a:pt x="0" y="285"/>
                </a:moveTo>
                <a:lnTo>
                  <a:pt x="99" y="286"/>
                </a:lnTo>
                <a:lnTo>
                  <a:pt x="199" y="289"/>
                </a:lnTo>
                <a:lnTo>
                  <a:pt x="297" y="293"/>
                </a:lnTo>
                <a:lnTo>
                  <a:pt x="396" y="299"/>
                </a:lnTo>
                <a:lnTo>
                  <a:pt x="415" y="15"/>
                </a:lnTo>
                <a:lnTo>
                  <a:pt x="313" y="9"/>
                </a:lnTo>
                <a:lnTo>
                  <a:pt x="209" y="5"/>
                </a:lnTo>
                <a:lnTo>
                  <a:pt x="105" y="2"/>
                </a:lnTo>
                <a:lnTo>
                  <a:pt x="0" y="0"/>
                </a:lnTo>
                <a:lnTo>
                  <a:pt x="1" y="285"/>
                </a:lnTo>
                <a:lnTo>
                  <a:pt x="0" y="28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894" name="Freeform 9"/>
          <p:cNvSpPr>
            <a:spLocks/>
          </p:cNvSpPr>
          <p:nvPr/>
        </p:nvSpPr>
        <p:spPr bwMode="auto">
          <a:xfrm>
            <a:off x="4624388" y="844550"/>
            <a:ext cx="195262" cy="141288"/>
          </a:xfrm>
          <a:custGeom>
            <a:avLst/>
            <a:gdLst>
              <a:gd name="T0" fmla="*/ 0 w 415"/>
              <a:gd name="T1" fmla="*/ 2147483647 h 299"/>
              <a:gd name="T2" fmla="*/ 2147483647 w 415"/>
              <a:gd name="T3" fmla="*/ 2147483647 h 299"/>
              <a:gd name="T4" fmla="*/ 2147483647 w 415"/>
              <a:gd name="T5" fmla="*/ 2147483647 h 299"/>
              <a:gd name="T6" fmla="*/ 2147483647 w 415"/>
              <a:gd name="T7" fmla="*/ 2147483647 h 299"/>
              <a:gd name="T8" fmla="*/ 2147483647 w 415"/>
              <a:gd name="T9" fmla="*/ 2147483647 h 299"/>
              <a:gd name="T10" fmla="*/ 2147483647 w 415"/>
              <a:gd name="T11" fmla="*/ 2147483647 h 299"/>
              <a:gd name="T12" fmla="*/ 2147483647 w 415"/>
              <a:gd name="T13" fmla="*/ 2147483647 h 299"/>
              <a:gd name="T14" fmla="*/ 2147483647 w 415"/>
              <a:gd name="T15" fmla="*/ 2147483647 h 299"/>
              <a:gd name="T16" fmla="*/ 2147483647 w 415"/>
              <a:gd name="T17" fmla="*/ 2147483647 h 299"/>
              <a:gd name="T18" fmla="*/ 2147483647 w 415"/>
              <a:gd name="T19" fmla="*/ 2147483647 h 299"/>
              <a:gd name="T20" fmla="*/ 2147483647 w 415"/>
              <a:gd name="T21" fmla="*/ 2147483647 h 299"/>
              <a:gd name="T22" fmla="*/ 0 w 415"/>
              <a:gd name="T23" fmla="*/ 0 h 299"/>
              <a:gd name="T24" fmla="*/ 0 w 415"/>
              <a:gd name="T25" fmla="*/ 0 h 299"/>
              <a:gd name="T26" fmla="*/ 2147483647 w 415"/>
              <a:gd name="T27" fmla="*/ 2147483647 h 299"/>
              <a:gd name="T28" fmla="*/ 0 w 415"/>
              <a:gd name="T29" fmla="*/ 2147483647 h 2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5" h="299">
                <a:moveTo>
                  <a:pt x="0" y="285"/>
                </a:moveTo>
                <a:lnTo>
                  <a:pt x="99" y="286"/>
                </a:lnTo>
                <a:lnTo>
                  <a:pt x="199" y="289"/>
                </a:lnTo>
                <a:lnTo>
                  <a:pt x="297" y="293"/>
                </a:lnTo>
                <a:lnTo>
                  <a:pt x="396" y="299"/>
                </a:lnTo>
                <a:lnTo>
                  <a:pt x="415" y="15"/>
                </a:lnTo>
                <a:lnTo>
                  <a:pt x="313" y="9"/>
                </a:lnTo>
                <a:lnTo>
                  <a:pt x="209" y="5"/>
                </a:lnTo>
                <a:lnTo>
                  <a:pt x="105" y="2"/>
                </a:lnTo>
                <a:lnTo>
                  <a:pt x="0" y="0"/>
                </a:lnTo>
                <a:lnTo>
                  <a:pt x="1" y="285"/>
                </a:lnTo>
                <a:lnTo>
                  <a:pt x="0" y="28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895" name="Freeform 10"/>
          <p:cNvSpPr>
            <a:spLocks/>
          </p:cNvSpPr>
          <p:nvPr/>
        </p:nvSpPr>
        <p:spPr bwMode="auto">
          <a:xfrm>
            <a:off x="4900613" y="860425"/>
            <a:ext cx="207962" cy="157163"/>
          </a:xfrm>
          <a:custGeom>
            <a:avLst/>
            <a:gdLst>
              <a:gd name="T0" fmla="*/ 0 w 441"/>
              <a:gd name="T1" fmla="*/ 2147483647 h 337"/>
              <a:gd name="T2" fmla="*/ 2147483647 w 441"/>
              <a:gd name="T3" fmla="*/ 2147483647 h 337"/>
              <a:gd name="T4" fmla="*/ 2147483647 w 441"/>
              <a:gd name="T5" fmla="*/ 2147483647 h 337"/>
              <a:gd name="T6" fmla="*/ 2147483647 w 441"/>
              <a:gd name="T7" fmla="*/ 2147483647 h 337"/>
              <a:gd name="T8" fmla="*/ 2147483647 w 441"/>
              <a:gd name="T9" fmla="*/ 2147483647 h 337"/>
              <a:gd name="T10" fmla="*/ 2147483647 w 441"/>
              <a:gd name="T11" fmla="*/ 2147483647 h 337"/>
              <a:gd name="T12" fmla="*/ 2147483647 w 441"/>
              <a:gd name="T13" fmla="*/ 2147483647 h 337"/>
              <a:gd name="T14" fmla="*/ 2147483647 w 441"/>
              <a:gd name="T15" fmla="*/ 2147483647 h 337"/>
              <a:gd name="T16" fmla="*/ 2147483647 w 441"/>
              <a:gd name="T17" fmla="*/ 2147483647 h 337"/>
              <a:gd name="T18" fmla="*/ 2147483647 w 441"/>
              <a:gd name="T19" fmla="*/ 2147483647 h 337"/>
              <a:gd name="T20" fmla="*/ 2147483647 w 441"/>
              <a:gd name="T21" fmla="*/ 2147483647 h 337"/>
              <a:gd name="T22" fmla="*/ 2147483647 w 441"/>
              <a:gd name="T23" fmla="*/ 0 h 337"/>
              <a:gd name="T24" fmla="*/ 2147483647 w 441"/>
              <a:gd name="T25" fmla="*/ 0 h 337"/>
              <a:gd name="T26" fmla="*/ 0 w 441"/>
              <a:gd name="T27" fmla="*/ 2147483647 h 337"/>
              <a:gd name="T28" fmla="*/ 0 w 441"/>
              <a:gd name="T29" fmla="*/ 2147483647 h 3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1" h="337">
                <a:moveTo>
                  <a:pt x="0" y="284"/>
                </a:moveTo>
                <a:lnTo>
                  <a:pt x="99" y="295"/>
                </a:lnTo>
                <a:lnTo>
                  <a:pt x="197" y="307"/>
                </a:lnTo>
                <a:lnTo>
                  <a:pt x="295" y="321"/>
                </a:lnTo>
                <a:lnTo>
                  <a:pt x="393" y="337"/>
                </a:lnTo>
                <a:lnTo>
                  <a:pt x="441" y="57"/>
                </a:lnTo>
                <a:lnTo>
                  <a:pt x="339" y="40"/>
                </a:lnTo>
                <a:lnTo>
                  <a:pt x="236" y="25"/>
                </a:lnTo>
                <a:lnTo>
                  <a:pt x="132" y="12"/>
                </a:lnTo>
                <a:lnTo>
                  <a:pt x="29" y="0"/>
                </a:lnTo>
                <a:lnTo>
                  <a:pt x="0" y="284"/>
                </a:lnTo>
                <a:close/>
              </a:path>
            </a:pathLst>
          </a:custGeom>
          <a:solidFill>
            <a:srgbClr val="FF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896" name="Freeform 11"/>
          <p:cNvSpPr>
            <a:spLocks/>
          </p:cNvSpPr>
          <p:nvPr/>
        </p:nvSpPr>
        <p:spPr bwMode="auto">
          <a:xfrm>
            <a:off x="4900613" y="860425"/>
            <a:ext cx="207962" cy="157163"/>
          </a:xfrm>
          <a:custGeom>
            <a:avLst/>
            <a:gdLst>
              <a:gd name="T0" fmla="*/ 0 w 441"/>
              <a:gd name="T1" fmla="*/ 2147483647 h 337"/>
              <a:gd name="T2" fmla="*/ 2147483647 w 441"/>
              <a:gd name="T3" fmla="*/ 2147483647 h 337"/>
              <a:gd name="T4" fmla="*/ 2147483647 w 441"/>
              <a:gd name="T5" fmla="*/ 2147483647 h 337"/>
              <a:gd name="T6" fmla="*/ 2147483647 w 441"/>
              <a:gd name="T7" fmla="*/ 2147483647 h 337"/>
              <a:gd name="T8" fmla="*/ 2147483647 w 441"/>
              <a:gd name="T9" fmla="*/ 2147483647 h 337"/>
              <a:gd name="T10" fmla="*/ 2147483647 w 441"/>
              <a:gd name="T11" fmla="*/ 2147483647 h 337"/>
              <a:gd name="T12" fmla="*/ 2147483647 w 441"/>
              <a:gd name="T13" fmla="*/ 2147483647 h 337"/>
              <a:gd name="T14" fmla="*/ 2147483647 w 441"/>
              <a:gd name="T15" fmla="*/ 2147483647 h 337"/>
              <a:gd name="T16" fmla="*/ 2147483647 w 441"/>
              <a:gd name="T17" fmla="*/ 2147483647 h 337"/>
              <a:gd name="T18" fmla="*/ 2147483647 w 441"/>
              <a:gd name="T19" fmla="*/ 2147483647 h 337"/>
              <a:gd name="T20" fmla="*/ 2147483647 w 441"/>
              <a:gd name="T21" fmla="*/ 2147483647 h 337"/>
              <a:gd name="T22" fmla="*/ 2147483647 w 441"/>
              <a:gd name="T23" fmla="*/ 0 h 337"/>
              <a:gd name="T24" fmla="*/ 2147483647 w 441"/>
              <a:gd name="T25" fmla="*/ 0 h 337"/>
              <a:gd name="T26" fmla="*/ 0 w 441"/>
              <a:gd name="T27" fmla="*/ 2147483647 h 337"/>
              <a:gd name="T28" fmla="*/ 0 w 441"/>
              <a:gd name="T29" fmla="*/ 2147483647 h 3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1" h="337">
                <a:moveTo>
                  <a:pt x="0" y="284"/>
                </a:moveTo>
                <a:lnTo>
                  <a:pt x="99" y="295"/>
                </a:lnTo>
                <a:lnTo>
                  <a:pt x="197" y="307"/>
                </a:lnTo>
                <a:lnTo>
                  <a:pt x="295" y="321"/>
                </a:lnTo>
                <a:lnTo>
                  <a:pt x="393" y="337"/>
                </a:lnTo>
                <a:lnTo>
                  <a:pt x="441" y="57"/>
                </a:lnTo>
                <a:lnTo>
                  <a:pt x="339" y="40"/>
                </a:lnTo>
                <a:lnTo>
                  <a:pt x="236" y="25"/>
                </a:lnTo>
                <a:lnTo>
                  <a:pt x="132" y="12"/>
                </a:lnTo>
                <a:lnTo>
                  <a:pt x="29" y="0"/>
                </a:lnTo>
                <a:lnTo>
                  <a:pt x="0" y="28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897" name="Freeform 14"/>
          <p:cNvSpPr>
            <a:spLocks/>
          </p:cNvSpPr>
          <p:nvPr/>
        </p:nvSpPr>
        <p:spPr bwMode="auto">
          <a:xfrm>
            <a:off x="4900613" y="860425"/>
            <a:ext cx="207962" cy="157163"/>
          </a:xfrm>
          <a:custGeom>
            <a:avLst/>
            <a:gdLst>
              <a:gd name="T0" fmla="*/ 0 w 441"/>
              <a:gd name="T1" fmla="*/ 2147483647 h 337"/>
              <a:gd name="T2" fmla="*/ 2147483647 w 441"/>
              <a:gd name="T3" fmla="*/ 2147483647 h 337"/>
              <a:gd name="T4" fmla="*/ 2147483647 w 441"/>
              <a:gd name="T5" fmla="*/ 2147483647 h 337"/>
              <a:gd name="T6" fmla="*/ 2147483647 w 441"/>
              <a:gd name="T7" fmla="*/ 2147483647 h 337"/>
              <a:gd name="T8" fmla="*/ 2147483647 w 441"/>
              <a:gd name="T9" fmla="*/ 2147483647 h 337"/>
              <a:gd name="T10" fmla="*/ 2147483647 w 441"/>
              <a:gd name="T11" fmla="*/ 2147483647 h 337"/>
              <a:gd name="T12" fmla="*/ 2147483647 w 441"/>
              <a:gd name="T13" fmla="*/ 2147483647 h 337"/>
              <a:gd name="T14" fmla="*/ 2147483647 w 441"/>
              <a:gd name="T15" fmla="*/ 2147483647 h 337"/>
              <a:gd name="T16" fmla="*/ 2147483647 w 441"/>
              <a:gd name="T17" fmla="*/ 2147483647 h 337"/>
              <a:gd name="T18" fmla="*/ 2147483647 w 441"/>
              <a:gd name="T19" fmla="*/ 2147483647 h 337"/>
              <a:gd name="T20" fmla="*/ 2147483647 w 441"/>
              <a:gd name="T21" fmla="*/ 2147483647 h 337"/>
              <a:gd name="T22" fmla="*/ 2147483647 w 441"/>
              <a:gd name="T23" fmla="*/ 0 h 337"/>
              <a:gd name="T24" fmla="*/ 2147483647 w 441"/>
              <a:gd name="T25" fmla="*/ 0 h 337"/>
              <a:gd name="T26" fmla="*/ 0 w 441"/>
              <a:gd name="T27" fmla="*/ 2147483647 h 337"/>
              <a:gd name="T28" fmla="*/ 0 w 441"/>
              <a:gd name="T29" fmla="*/ 2147483647 h 3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1" h="337">
                <a:moveTo>
                  <a:pt x="0" y="284"/>
                </a:moveTo>
                <a:lnTo>
                  <a:pt x="99" y="295"/>
                </a:lnTo>
                <a:lnTo>
                  <a:pt x="197" y="307"/>
                </a:lnTo>
                <a:lnTo>
                  <a:pt x="295" y="321"/>
                </a:lnTo>
                <a:lnTo>
                  <a:pt x="393" y="337"/>
                </a:lnTo>
                <a:lnTo>
                  <a:pt x="441" y="57"/>
                </a:lnTo>
                <a:lnTo>
                  <a:pt x="339" y="40"/>
                </a:lnTo>
                <a:lnTo>
                  <a:pt x="236" y="25"/>
                </a:lnTo>
                <a:lnTo>
                  <a:pt x="132" y="12"/>
                </a:lnTo>
                <a:lnTo>
                  <a:pt x="29" y="0"/>
                </a:lnTo>
                <a:lnTo>
                  <a:pt x="0" y="28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898" name="Freeform 15"/>
          <p:cNvSpPr>
            <a:spLocks/>
          </p:cNvSpPr>
          <p:nvPr/>
        </p:nvSpPr>
        <p:spPr bwMode="auto">
          <a:xfrm>
            <a:off x="5172075" y="903288"/>
            <a:ext cx="184150" cy="166687"/>
          </a:xfrm>
          <a:custGeom>
            <a:avLst/>
            <a:gdLst>
              <a:gd name="T0" fmla="*/ 0 w 391"/>
              <a:gd name="T1" fmla="*/ 2147483647 h 354"/>
              <a:gd name="T2" fmla="*/ 2147483647 w 391"/>
              <a:gd name="T3" fmla="*/ 2147483647 h 354"/>
              <a:gd name="T4" fmla="*/ 2147483647 w 391"/>
              <a:gd name="T5" fmla="*/ 2147483647 h 354"/>
              <a:gd name="T6" fmla="*/ 2147483647 w 391"/>
              <a:gd name="T7" fmla="*/ 2147483647 h 354"/>
              <a:gd name="T8" fmla="*/ 2147483647 w 391"/>
              <a:gd name="T9" fmla="*/ 2147483647 h 354"/>
              <a:gd name="T10" fmla="*/ 2147483647 w 391"/>
              <a:gd name="T11" fmla="*/ 2147483647 h 354"/>
              <a:gd name="T12" fmla="*/ 2147483647 w 391"/>
              <a:gd name="T13" fmla="*/ 2147483647 h 354"/>
              <a:gd name="T14" fmla="*/ 2147483647 w 391"/>
              <a:gd name="T15" fmla="*/ 2147483647 h 354"/>
              <a:gd name="T16" fmla="*/ 2147483647 w 391"/>
              <a:gd name="T17" fmla="*/ 2147483647 h 354"/>
              <a:gd name="T18" fmla="*/ 2147483647 w 391"/>
              <a:gd name="T19" fmla="*/ 2147483647 h 354"/>
              <a:gd name="T20" fmla="*/ 2147483647 w 391"/>
              <a:gd name="T21" fmla="*/ 2147483647 h 354"/>
              <a:gd name="T22" fmla="*/ 2147483647 w 391"/>
              <a:gd name="T23" fmla="*/ 0 h 354"/>
              <a:gd name="T24" fmla="*/ 2147483647 w 391"/>
              <a:gd name="T25" fmla="*/ 0 h 354"/>
              <a:gd name="T26" fmla="*/ 0 w 391"/>
              <a:gd name="T27" fmla="*/ 2147483647 h 354"/>
              <a:gd name="T28" fmla="*/ 0 w 391"/>
              <a:gd name="T29" fmla="*/ 2147483647 h 3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354">
                <a:moveTo>
                  <a:pt x="0" y="279"/>
                </a:moveTo>
                <a:lnTo>
                  <a:pt x="80" y="296"/>
                </a:lnTo>
                <a:lnTo>
                  <a:pt x="160" y="315"/>
                </a:lnTo>
                <a:lnTo>
                  <a:pt x="239" y="334"/>
                </a:lnTo>
                <a:lnTo>
                  <a:pt x="319" y="354"/>
                </a:lnTo>
                <a:lnTo>
                  <a:pt x="391" y="79"/>
                </a:lnTo>
                <a:lnTo>
                  <a:pt x="309" y="58"/>
                </a:lnTo>
                <a:lnTo>
                  <a:pt x="225" y="38"/>
                </a:lnTo>
                <a:lnTo>
                  <a:pt x="141" y="19"/>
                </a:lnTo>
                <a:lnTo>
                  <a:pt x="57" y="0"/>
                </a:lnTo>
                <a:lnTo>
                  <a:pt x="0" y="279"/>
                </a:lnTo>
                <a:close/>
              </a:path>
            </a:pathLst>
          </a:custGeom>
          <a:solidFill>
            <a:srgbClr val="FF1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899" name="Freeform 16"/>
          <p:cNvSpPr>
            <a:spLocks/>
          </p:cNvSpPr>
          <p:nvPr/>
        </p:nvSpPr>
        <p:spPr bwMode="auto">
          <a:xfrm>
            <a:off x="5172075" y="903288"/>
            <a:ext cx="184150" cy="166687"/>
          </a:xfrm>
          <a:custGeom>
            <a:avLst/>
            <a:gdLst>
              <a:gd name="T0" fmla="*/ 0 w 391"/>
              <a:gd name="T1" fmla="*/ 2147483647 h 354"/>
              <a:gd name="T2" fmla="*/ 2147483647 w 391"/>
              <a:gd name="T3" fmla="*/ 2147483647 h 354"/>
              <a:gd name="T4" fmla="*/ 2147483647 w 391"/>
              <a:gd name="T5" fmla="*/ 2147483647 h 354"/>
              <a:gd name="T6" fmla="*/ 2147483647 w 391"/>
              <a:gd name="T7" fmla="*/ 2147483647 h 354"/>
              <a:gd name="T8" fmla="*/ 2147483647 w 391"/>
              <a:gd name="T9" fmla="*/ 2147483647 h 354"/>
              <a:gd name="T10" fmla="*/ 2147483647 w 391"/>
              <a:gd name="T11" fmla="*/ 2147483647 h 354"/>
              <a:gd name="T12" fmla="*/ 2147483647 w 391"/>
              <a:gd name="T13" fmla="*/ 2147483647 h 354"/>
              <a:gd name="T14" fmla="*/ 2147483647 w 391"/>
              <a:gd name="T15" fmla="*/ 2147483647 h 354"/>
              <a:gd name="T16" fmla="*/ 2147483647 w 391"/>
              <a:gd name="T17" fmla="*/ 2147483647 h 354"/>
              <a:gd name="T18" fmla="*/ 2147483647 w 391"/>
              <a:gd name="T19" fmla="*/ 2147483647 h 354"/>
              <a:gd name="T20" fmla="*/ 2147483647 w 391"/>
              <a:gd name="T21" fmla="*/ 2147483647 h 354"/>
              <a:gd name="T22" fmla="*/ 2147483647 w 391"/>
              <a:gd name="T23" fmla="*/ 0 h 354"/>
              <a:gd name="T24" fmla="*/ 2147483647 w 391"/>
              <a:gd name="T25" fmla="*/ 0 h 354"/>
              <a:gd name="T26" fmla="*/ 0 w 391"/>
              <a:gd name="T27" fmla="*/ 2147483647 h 354"/>
              <a:gd name="T28" fmla="*/ 0 w 391"/>
              <a:gd name="T29" fmla="*/ 2147483647 h 3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354">
                <a:moveTo>
                  <a:pt x="0" y="279"/>
                </a:moveTo>
                <a:lnTo>
                  <a:pt x="80" y="296"/>
                </a:lnTo>
                <a:lnTo>
                  <a:pt x="160" y="315"/>
                </a:lnTo>
                <a:lnTo>
                  <a:pt x="239" y="334"/>
                </a:lnTo>
                <a:lnTo>
                  <a:pt x="319" y="354"/>
                </a:lnTo>
                <a:lnTo>
                  <a:pt x="391" y="79"/>
                </a:lnTo>
                <a:lnTo>
                  <a:pt x="309" y="58"/>
                </a:lnTo>
                <a:lnTo>
                  <a:pt x="225" y="38"/>
                </a:lnTo>
                <a:lnTo>
                  <a:pt x="141" y="19"/>
                </a:lnTo>
                <a:lnTo>
                  <a:pt x="57" y="0"/>
                </a:lnTo>
                <a:lnTo>
                  <a:pt x="0" y="27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00" name="Rectangle 17"/>
          <p:cNvSpPr>
            <a:spLocks noChangeArrowheads="1"/>
          </p:cNvSpPr>
          <p:nvPr/>
        </p:nvSpPr>
        <p:spPr bwMode="auto">
          <a:xfrm rot="-4620000">
            <a:off x="5240338" y="752475"/>
            <a:ext cx="158750"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7030A0"/>
                </a:solidFill>
                <a:latin typeface="Arial" pitchFamily="34" charset="0"/>
                <a:cs typeface="Arial" pitchFamily="34" charset="0"/>
              </a:rPr>
              <a:t>h3</a:t>
            </a:r>
            <a:endParaRPr lang="en-US" b="1">
              <a:solidFill>
                <a:srgbClr val="7030A0"/>
              </a:solidFill>
              <a:latin typeface="Arial" pitchFamily="34" charset="0"/>
              <a:cs typeface="Arial" pitchFamily="34" charset="0"/>
            </a:endParaRPr>
          </a:p>
        </p:txBody>
      </p:sp>
      <p:sp>
        <p:nvSpPr>
          <p:cNvPr id="165901" name="Rectangle 18"/>
          <p:cNvSpPr>
            <a:spLocks noChangeArrowheads="1"/>
          </p:cNvSpPr>
          <p:nvPr/>
        </p:nvSpPr>
        <p:spPr bwMode="auto">
          <a:xfrm rot="-4620000">
            <a:off x="3947319" y="6484144"/>
            <a:ext cx="277812"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fontAlgn="base">
              <a:spcBef>
                <a:spcPct val="0"/>
              </a:spcBef>
              <a:spcAft>
                <a:spcPct val="0"/>
              </a:spcAft>
            </a:pPr>
            <a:r>
              <a:rPr lang="en-US" sz="1200" b="1">
                <a:solidFill>
                  <a:srgbClr val="00B050"/>
                </a:solidFill>
                <a:latin typeface="Arial" pitchFamily="34" charset="0"/>
                <a:cs typeface="Arial" pitchFamily="34" charset="0"/>
              </a:rPr>
              <a:t>m2</a:t>
            </a:r>
            <a:endParaRPr lang="en-US" b="1">
              <a:solidFill>
                <a:srgbClr val="00B050"/>
              </a:solidFill>
              <a:latin typeface="Arial" pitchFamily="34" charset="0"/>
              <a:cs typeface="Arial" pitchFamily="34" charset="0"/>
            </a:endParaRPr>
          </a:p>
        </p:txBody>
      </p:sp>
      <p:sp>
        <p:nvSpPr>
          <p:cNvPr id="165902" name="Freeform 19"/>
          <p:cNvSpPr>
            <a:spLocks/>
          </p:cNvSpPr>
          <p:nvPr/>
        </p:nvSpPr>
        <p:spPr bwMode="auto">
          <a:xfrm>
            <a:off x="5172075" y="903288"/>
            <a:ext cx="184150" cy="166687"/>
          </a:xfrm>
          <a:custGeom>
            <a:avLst/>
            <a:gdLst>
              <a:gd name="T0" fmla="*/ 0 w 391"/>
              <a:gd name="T1" fmla="*/ 2147483647 h 354"/>
              <a:gd name="T2" fmla="*/ 2147483647 w 391"/>
              <a:gd name="T3" fmla="*/ 2147483647 h 354"/>
              <a:gd name="T4" fmla="*/ 2147483647 w 391"/>
              <a:gd name="T5" fmla="*/ 2147483647 h 354"/>
              <a:gd name="T6" fmla="*/ 2147483647 w 391"/>
              <a:gd name="T7" fmla="*/ 2147483647 h 354"/>
              <a:gd name="T8" fmla="*/ 2147483647 w 391"/>
              <a:gd name="T9" fmla="*/ 2147483647 h 354"/>
              <a:gd name="T10" fmla="*/ 2147483647 w 391"/>
              <a:gd name="T11" fmla="*/ 2147483647 h 354"/>
              <a:gd name="T12" fmla="*/ 2147483647 w 391"/>
              <a:gd name="T13" fmla="*/ 2147483647 h 354"/>
              <a:gd name="T14" fmla="*/ 2147483647 w 391"/>
              <a:gd name="T15" fmla="*/ 2147483647 h 354"/>
              <a:gd name="T16" fmla="*/ 2147483647 w 391"/>
              <a:gd name="T17" fmla="*/ 2147483647 h 354"/>
              <a:gd name="T18" fmla="*/ 2147483647 w 391"/>
              <a:gd name="T19" fmla="*/ 2147483647 h 354"/>
              <a:gd name="T20" fmla="*/ 2147483647 w 391"/>
              <a:gd name="T21" fmla="*/ 2147483647 h 354"/>
              <a:gd name="T22" fmla="*/ 2147483647 w 391"/>
              <a:gd name="T23" fmla="*/ 0 h 354"/>
              <a:gd name="T24" fmla="*/ 2147483647 w 391"/>
              <a:gd name="T25" fmla="*/ 0 h 354"/>
              <a:gd name="T26" fmla="*/ 0 w 391"/>
              <a:gd name="T27" fmla="*/ 2147483647 h 354"/>
              <a:gd name="T28" fmla="*/ 0 w 391"/>
              <a:gd name="T29" fmla="*/ 2147483647 h 3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354">
                <a:moveTo>
                  <a:pt x="0" y="279"/>
                </a:moveTo>
                <a:lnTo>
                  <a:pt x="80" y="296"/>
                </a:lnTo>
                <a:lnTo>
                  <a:pt x="160" y="315"/>
                </a:lnTo>
                <a:lnTo>
                  <a:pt x="239" y="334"/>
                </a:lnTo>
                <a:lnTo>
                  <a:pt x="319" y="354"/>
                </a:lnTo>
                <a:lnTo>
                  <a:pt x="391" y="79"/>
                </a:lnTo>
                <a:lnTo>
                  <a:pt x="309" y="58"/>
                </a:lnTo>
                <a:lnTo>
                  <a:pt x="225" y="38"/>
                </a:lnTo>
                <a:lnTo>
                  <a:pt x="141" y="19"/>
                </a:lnTo>
                <a:lnTo>
                  <a:pt x="57" y="0"/>
                </a:lnTo>
                <a:lnTo>
                  <a:pt x="0" y="27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03" name="Freeform 20"/>
          <p:cNvSpPr>
            <a:spLocks/>
          </p:cNvSpPr>
          <p:nvPr/>
        </p:nvSpPr>
        <p:spPr bwMode="auto">
          <a:xfrm>
            <a:off x="5408613" y="966788"/>
            <a:ext cx="252412" cy="198437"/>
          </a:xfrm>
          <a:custGeom>
            <a:avLst/>
            <a:gdLst>
              <a:gd name="T0" fmla="*/ 0 w 534"/>
              <a:gd name="T1" fmla="*/ 2147483647 h 422"/>
              <a:gd name="T2" fmla="*/ 2147483647 w 534"/>
              <a:gd name="T3" fmla="*/ 2147483647 h 422"/>
              <a:gd name="T4" fmla="*/ 2147483647 w 534"/>
              <a:gd name="T5" fmla="*/ 2147483647 h 422"/>
              <a:gd name="T6" fmla="*/ 2147483647 w 534"/>
              <a:gd name="T7" fmla="*/ 2147483647 h 422"/>
              <a:gd name="T8" fmla="*/ 2147483647 w 534"/>
              <a:gd name="T9" fmla="*/ 2147483647 h 422"/>
              <a:gd name="T10" fmla="*/ 2147483647 w 534"/>
              <a:gd name="T11" fmla="*/ 2147483647 h 422"/>
              <a:gd name="T12" fmla="*/ 2147483647 w 534"/>
              <a:gd name="T13" fmla="*/ 2147483647 h 422"/>
              <a:gd name="T14" fmla="*/ 2147483647 w 534"/>
              <a:gd name="T15" fmla="*/ 2147483647 h 422"/>
              <a:gd name="T16" fmla="*/ 2147483647 w 534"/>
              <a:gd name="T17" fmla="*/ 2147483647 h 422"/>
              <a:gd name="T18" fmla="*/ 2147483647 w 534"/>
              <a:gd name="T19" fmla="*/ 2147483647 h 422"/>
              <a:gd name="T20" fmla="*/ 2147483647 w 534"/>
              <a:gd name="T21" fmla="*/ 2147483647 h 422"/>
              <a:gd name="T22" fmla="*/ 2147483647 w 534"/>
              <a:gd name="T23" fmla="*/ 0 h 422"/>
              <a:gd name="T24" fmla="*/ 2147483647 w 534"/>
              <a:gd name="T25" fmla="*/ 0 h 422"/>
              <a:gd name="T26" fmla="*/ 0 w 534"/>
              <a:gd name="T27" fmla="*/ 2147483647 h 422"/>
              <a:gd name="T28" fmla="*/ 0 w 534"/>
              <a:gd name="T29" fmla="*/ 2147483647 h 4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4" h="422">
                <a:moveTo>
                  <a:pt x="0" y="272"/>
                </a:moveTo>
                <a:lnTo>
                  <a:pt x="108" y="307"/>
                </a:lnTo>
                <a:lnTo>
                  <a:pt x="217" y="343"/>
                </a:lnTo>
                <a:lnTo>
                  <a:pt x="324" y="382"/>
                </a:lnTo>
                <a:lnTo>
                  <a:pt x="431" y="422"/>
                </a:lnTo>
                <a:lnTo>
                  <a:pt x="534" y="157"/>
                </a:lnTo>
                <a:lnTo>
                  <a:pt x="422" y="115"/>
                </a:lnTo>
                <a:lnTo>
                  <a:pt x="310" y="73"/>
                </a:lnTo>
                <a:lnTo>
                  <a:pt x="197" y="35"/>
                </a:lnTo>
                <a:lnTo>
                  <a:pt x="82" y="0"/>
                </a:lnTo>
                <a:lnTo>
                  <a:pt x="0" y="272"/>
                </a:lnTo>
                <a:close/>
              </a:path>
            </a:pathLst>
          </a:custGeom>
          <a:solidFill>
            <a:srgbClr val="FF2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04" name="Freeform 21"/>
          <p:cNvSpPr>
            <a:spLocks/>
          </p:cNvSpPr>
          <p:nvPr/>
        </p:nvSpPr>
        <p:spPr bwMode="auto">
          <a:xfrm>
            <a:off x="5408613" y="966788"/>
            <a:ext cx="252412" cy="198437"/>
          </a:xfrm>
          <a:custGeom>
            <a:avLst/>
            <a:gdLst>
              <a:gd name="T0" fmla="*/ 0 w 534"/>
              <a:gd name="T1" fmla="*/ 2147483647 h 422"/>
              <a:gd name="T2" fmla="*/ 2147483647 w 534"/>
              <a:gd name="T3" fmla="*/ 2147483647 h 422"/>
              <a:gd name="T4" fmla="*/ 2147483647 w 534"/>
              <a:gd name="T5" fmla="*/ 2147483647 h 422"/>
              <a:gd name="T6" fmla="*/ 2147483647 w 534"/>
              <a:gd name="T7" fmla="*/ 2147483647 h 422"/>
              <a:gd name="T8" fmla="*/ 2147483647 w 534"/>
              <a:gd name="T9" fmla="*/ 2147483647 h 422"/>
              <a:gd name="T10" fmla="*/ 2147483647 w 534"/>
              <a:gd name="T11" fmla="*/ 2147483647 h 422"/>
              <a:gd name="T12" fmla="*/ 2147483647 w 534"/>
              <a:gd name="T13" fmla="*/ 2147483647 h 422"/>
              <a:gd name="T14" fmla="*/ 2147483647 w 534"/>
              <a:gd name="T15" fmla="*/ 2147483647 h 422"/>
              <a:gd name="T16" fmla="*/ 2147483647 w 534"/>
              <a:gd name="T17" fmla="*/ 2147483647 h 422"/>
              <a:gd name="T18" fmla="*/ 2147483647 w 534"/>
              <a:gd name="T19" fmla="*/ 2147483647 h 422"/>
              <a:gd name="T20" fmla="*/ 2147483647 w 534"/>
              <a:gd name="T21" fmla="*/ 2147483647 h 422"/>
              <a:gd name="T22" fmla="*/ 2147483647 w 534"/>
              <a:gd name="T23" fmla="*/ 0 h 422"/>
              <a:gd name="T24" fmla="*/ 2147483647 w 534"/>
              <a:gd name="T25" fmla="*/ 0 h 422"/>
              <a:gd name="T26" fmla="*/ 0 w 534"/>
              <a:gd name="T27" fmla="*/ 2147483647 h 422"/>
              <a:gd name="T28" fmla="*/ 0 w 534"/>
              <a:gd name="T29" fmla="*/ 2147483647 h 4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4" h="422">
                <a:moveTo>
                  <a:pt x="0" y="272"/>
                </a:moveTo>
                <a:lnTo>
                  <a:pt x="108" y="307"/>
                </a:lnTo>
                <a:lnTo>
                  <a:pt x="217" y="343"/>
                </a:lnTo>
                <a:lnTo>
                  <a:pt x="324" y="382"/>
                </a:lnTo>
                <a:lnTo>
                  <a:pt x="431" y="422"/>
                </a:lnTo>
                <a:lnTo>
                  <a:pt x="534" y="157"/>
                </a:lnTo>
                <a:lnTo>
                  <a:pt x="422" y="115"/>
                </a:lnTo>
                <a:lnTo>
                  <a:pt x="310" y="73"/>
                </a:lnTo>
                <a:lnTo>
                  <a:pt x="197" y="35"/>
                </a:lnTo>
                <a:lnTo>
                  <a:pt x="82" y="0"/>
                </a:lnTo>
                <a:lnTo>
                  <a:pt x="0" y="2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05" name="Freeform 24"/>
          <p:cNvSpPr>
            <a:spLocks/>
          </p:cNvSpPr>
          <p:nvPr/>
        </p:nvSpPr>
        <p:spPr bwMode="auto">
          <a:xfrm>
            <a:off x="5408613" y="966788"/>
            <a:ext cx="252412" cy="198437"/>
          </a:xfrm>
          <a:custGeom>
            <a:avLst/>
            <a:gdLst>
              <a:gd name="T0" fmla="*/ 0 w 534"/>
              <a:gd name="T1" fmla="*/ 2147483647 h 422"/>
              <a:gd name="T2" fmla="*/ 2147483647 w 534"/>
              <a:gd name="T3" fmla="*/ 2147483647 h 422"/>
              <a:gd name="T4" fmla="*/ 2147483647 w 534"/>
              <a:gd name="T5" fmla="*/ 2147483647 h 422"/>
              <a:gd name="T6" fmla="*/ 2147483647 w 534"/>
              <a:gd name="T7" fmla="*/ 2147483647 h 422"/>
              <a:gd name="T8" fmla="*/ 2147483647 w 534"/>
              <a:gd name="T9" fmla="*/ 2147483647 h 422"/>
              <a:gd name="T10" fmla="*/ 2147483647 w 534"/>
              <a:gd name="T11" fmla="*/ 2147483647 h 422"/>
              <a:gd name="T12" fmla="*/ 2147483647 w 534"/>
              <a:gd name="T13" fmla="*/ 2147483647 h 422"/>
              <a:gd name="T14" fmla="*/ 2147483647 w 534"/>
              <a:gd name="T15" fmla="*/ 2147483647 h 422"/>
              <a:gd name="T16" fmla="*/ 2147483647 w 534"/>
              <a:gd name="T17" fmla="*/ 2147483647 h 422"/>
              <a:gd name="T18" fmla="*/ 2147483647 w 534"/>
              <a:gd name="T19" fmla="*/ 2147483647 h 422"/>
              <a:gd name="T20" fmla="*/ 2147483647 w 534"/>
              <a:gd name="T21" fmla="*/ 2147483647 h 422"/>
              <a:gd name="T22" fmla="*/ 2147483647 w 534"/>
              <a:gd name="T23" fmla="*/ 0 h 422"/>
              <a:gd name="T24" fmla="*/ 2147483647 w 534"/>
              <a:gd name="T25" fmla="*/ 0 h 422"/>
              <a:gd name="T26" fmla="*/ 0 w 534"/>
              <a:gd name="T27" fmla="*/ 2147483647 h 422"/>
              <a:gd name="T28" fmla="*/ 0 w 534"/>
              <a:gd name="T29" fmla="*/ 2147483647 h 4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4" h="422">
                <a:moveTo>
                  <a:pt x="0" y="272"/>
                </a:moveTo>
                <a:lnTo>
                  <a:pt x="108" y="307"/>
                </a:lnTo>
                <a:lnTo>
                  <a:pt x="217" y="343"/>
                </a:lnTo>
                <a:lnTo>
                  <a:pt x="324" y="382"/>
                </a:lnTo>
                <a:lnTo>
                  <a:pt x="431" y="422"/>
                </a:lnTo>
                <a:lnTo>
                  <a:pt x="534" y="157"/>
                </a:lnTo>
                <a:lnTo>
                  <a:pt x="422" y="115"/>
                </a:lnTo>
                <a:lnTo>
                  <a:pt x="310" y="73"/>
                </a:lnTo>
                <a:lnTo>
                  <a:pt x="197" y="35"/>
                </a:lnTo>
                <a:lnTo>
                  <a:pt x="82" y="0"/>
                </a:lnTo>
                <a:lnTo>
                  <a:pt x="0" y="2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06" name="Freeform 25"/>
          <p:cNvSpPr>
            <a:spLocks/>
          </p:cNvSpPr>
          <p:nvPr/>
        </p:nvSpPr>
        <p:spPr bwMode="auto">
          <a:xfrm>
            <a:off x="5694363" y="1076325"/>
            <a:ext cx="231775" cy="200025"/>
          </a:xfrm>
          <a:custGeom>
            <a:avLst/>
            <a:gdLst>
              <a:gd name="T0" fmla="*/ 0 w 488"/>
              <a:gd name="T1" fmla="*/ 2147483647 h 430"/>
              <a:gd name="T2" fmla="*/ 2147483647 w 488"/>
              <a:gd name="T3" fmla="*/ 2147483647 h 430"/>
              <a:gd name="T4" fmla="*/ 2147483647 w 488"/>
              <a:gd name="T5" fmla="*/ 2147483647 h 430"/>
              <a:gd name="T6" fmla="*/ 2147483647 w 488"/>
              <a:gd name="T7" fmla="*/ 2147483647 h 430"/>
              <a:gd name="T8" fmla="*/ 2147483647 w 488"/>
              <a:gd name="T9" fmla="*/ 2147483647 h 430"/>
              <a:gd name="T10" fmla="*/ 2147483647 w 488"/>
              <a:gd name="T11" fmla="*/ 2147483647 h 430"/>
              <a:gd name="T12" fmla="*/ 2147483647 w 488"/>
              <a:gd name="T13" fmla="*/ 2147483647 h 430"/>
              <a:gd name="T14" fmla="*/ 2147483647 w 488"/>
              <a:gd name="T15" fmla="*/ 2147483647 h 430"/>
              <a:gd name="T16" fmla="*/ 2147483647 w 488"/>
              <a:gd name="T17" fmla="*/ 2147483647 h 430"/>
              <a:gd name="T18" fmla="*/ 2147483647 w 488"/>
              <a:gd name="T19" fmla="*/ 2147483647 h 430"/>
              <a:gd name="T20" fmla="*/ 2147483647 w 488"/>
              <a:gd name="T21" fmla="*/ 2147483647 h 430"/>
              <a:gd name="T22" fmla="*/ 2147483647 w 488"/>
              <a:gd name="T23" fmla="*/ 0 h 430"/>
              <a:gd name="T24" fmla="*/ 2147483647 w 488"/>
              <a:gd name="T25" fmla="*/ 0 h 430"/>
              <a:gd name="T26" fmla="*/ 0 w 488"/>
              <a:gd name="T27" fmla="*/ 2147483647 h 430"/>
              <a:gd name="T28" fmla="*/ 0 w 488"/>
              <a:gd name="T29" fmla="*/ 2147483647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8" h="430">
                <a:moveTo>
                  <a:pt x="0" y="262"/>
                </a:moveTo>
                <a:lnTo>
                  <a:pt x="90" y="302"/>
                </a:lnTo>
                <a:lnTo>
                  <a:pt x="181" y="343"/>
                </a:lnTo>
                <a:lnTo>
                  <a:pt x="270" y="386"/>
                </a:lnTo>
                <a:lnTo>
                  <a:pt x="359" y="430"/>
                </a:lnTo>
                <a:lnTo>
                  <a:pt x="488" y="178"/>
                </a:lnTo>
                <a:lnTo>
                  <a:pt x="395" y="131"/>
                </a:lnTo>
                <a:lnTo>
                  <a:pt x="302" y="85"/>
                </a:lnTo>
                <a:lnTo>
                  <a:pt x="207" y="42"/>
                </a:lnTo>
                <a:lnTo>
                  <a:pt x="112" y="0"/>
                </a:lnTo>
                <a:lnTo>
                  <a:pt x="0" y="262"/>
                </a:lnTo>
                <a:close/>
              </a:path>
            </a:pathLst>
          </a:custGeom>
          <a:solidFill>
            <a:srgbClr val="FF2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07" name="Freeform 26"/>
          <p:cNvSpPr>
            <a:spLocks/>
          </p:cNvSpPr>
          <p:nvPr/>
        </p:nvSpPr>
        <p:spPr bwMode="auto">
          <a:xfrm>
            <a:off x="5694363" y="1076325"/>
            <a:ext cx="231775" cy="200025"/>
          </a:xfrm>
          <a:custGeom>
            <a:avLst/>
            <a:gdLst>
              <a:gd name="T0" fmla="*/ 0 w 488"/>
              <a:gd name="T1" fmla="*/ 2147483647 h 430"/>
              <a:gd name="T2" fmla="*/ 2147483647 w 488"/>
              <a:gd name="T3" fmla="*/ 2147483647 h 430"/>
              <a:gd name="T4" fmla="*/ 2147483647 w 488"/>
              <a:gd name="T5" fmla="*/ 2147483647 h 430"/>
              <a:gd name="T6" fmla="*/ 2147483647 w 488"/>
              <a:gd name="T7" fmla="*/ 2147483647 h 430"/>
              <a:gd name="T8" fmla="*/ 2147483647 w 488"/>
              <a:gd name="T9" fmla="*/ 2147483647 h 430"/>
              <a:gd name="T10" fmla="*/ 2147483647 w 488"/>
              <a:gd name="T11" fmla="*/ 2147483647 h 430"/>
              <a:gd name="T12" fmla="*/ 2147483647 w 488"/>
              <a:gd name="T13" fmla="*/ 2147483647 h 430"/>
              <a:gd name="T14" fmla="*/ 2147483647 w 488"/>
              <a:gd name="T15" fmla="*/ 2147483647 h 430"/>
              <a:gd name="T16" fmla="*/ 2147483647 w 488"/>
              <a:gd name="T17" fmla="*/ 2147483647 h 430"/>
              <a:gd name="T18" fmla="*/ 2147483647 w 488"/>
              <a:gd name="T19" fmla="*/ 2147483647 h 430"/>
              <a:gd name="T20" fmla="*/ 2147483647 w 488"/>
              <a:gd name="T21" fmla="*/ 2147483647 h 430"/>
              <a:gd name="T22" fmla="*/ 2147483647 w 488"/>
              <a:gd name="T23" fmla="*/ 0 h 430"/>
              <a:gd name="T24" fmla="*/ 2147483647 w 488"/>
              <a:gd name="T25" fmla="*/ 0 h 430"/>
              <a:gd name="T26" fmla="*/ 0 w 488"/>
              <a:gd name="T27" fmla="*/ 2147483647 h 430"/>
              <a:gd name="T28" fmla="*/ 0 w 488"/>
              <a:gd name="T29" fmla="*/ 2147483647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8" h="430">
                <a:moveTo>
                  <a:pt x="0" y="262"/>
                </a:moveTo>
                <a:lnTo>
                  <a:pt x="90" y="302"/>
                </a:lnTo>
                <a:lnTo>
                  <a:pt x="181" y="343"/>
                </a:lnTo>
                <a:lnTo>
                  <a:pt x="270" y="386"/>
                </a:lnTo>
                <a:lnTo>
                  <a:pt x="359" y="430"/>
                </a:lnTo>
                <a:lnTo>
                  <a:pt x="488" y="178"/>
                </a:lnTo>
                <a:lnTo>
                  <a:pt x="395" y="131"/>
                </a:lnTo>
                <a:lnTo>
                  <a:pt x="302" y="85"/>
                </a:lnTo>
                <a:lnTo>
                  <a:pt x="207" y="42"/>
                </a:lnTo>
                <a:lnTo>
                  <a:pt x="112" y="0"/>
                </a:lnTo>
                <a:lnTo>
                  <a:pt x="0" y="26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08" name="Freeform 29"/>
          <p:cNvSpPr>
            <a:spLocks/>
          </p:cNvSpPr>
          <p:nvPr/>
        </p:nvSpPr>
        <p:spPr bwMode="auto">
          <a:xfrm>
            <a:off x="5694363" y="1076325"/>
            <a:ext cx="231775" cy="200025"/>
          </a:xfrm>
          <a:custGeom>
            <a:avLst/>
            <a:gdLst>
              <a:gd name="T0" fmla="*/ 0 w 488"/>
              <a:gd name="T1" fmla="*/ 2147483647 h 430"/>
              <a:gd name="T2" fmla="*/ 2147483647 w 488"/>
              <a:gd name="T3" fmla="*/ 2147483647 h 430"/>
              <a:gd name="T4" fmla="*/ 2147483647 w 488"/>
              <a:gd name="T5" fmla="*/ 2147483647 h 430"/>
              <a:gd name="T6" fmla="*/ 2147483647 w 488"/>
              <a:gd name="T7" fmla="*/ 2147483647 h 430"/>
              <a:gd name="T8" fmla="*/ 2147483647 w 488"/>
              <a:gd name="T9" fmla="*/ 2147483647 h 430"/>
              <a:gd name="T10" fmla="*/ 2147483647 w 488"/>
              <a:gd name="T11" fmla="*/ 2147483647 h 430"/>
              <a:gd name="T12" fmla="*/ 2147483647 w 488"/>
              <a:gd name="T13" fmla="*/ 2147483647 h 430"/>
              <a:gd name="T14" fmla="*/ 2147483647 w 488"/>
              <a:gd name="T15" fmla="*/ 2147483647 h 430"/>
              <a:gd name="T16" fmla="*/ 2147483647 w 488"/>
              <a:gd name="T17" fmla="*/ 2147483647 h 430"/>
              <a:gd name="T18" fmla="*/ 2147483647 w 488"/>
              <a:gd name="T19" fmla="*/ 2147483647 h 430"/>
              <a:gd name="T20" fmla="*/ 2147483647 w 488"/>
              <a:gd name="T21" fmla="*/ 2147483647 h 430"/>
              <a:gd name="T22" fmla="*/ 2147483647 w 488"/>
              <a:gd name="T23" fmla="*/ 0 h 430"/>
              <a:gd name="T24" fmla="*/ 2147483647 w 488"/>
              <a:gd name="T25" fmla="*/ 0 h 430"/>
              <a:gd name="T26" fmla="*/ 0 w 488"/>
              <a:gd name="T27" fmla="*/ 2147483647 h 430"/>
              <a:gd name="T28" fmla="*/ 0 w 488"/>
              <a:gd name="T29" fmla="*/ 2147483647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8" h="430">
                <a:moveTo>
                  <a:pt x="0" y="262"/>
                </a:moveTo>
                <a:lnTo>
                  <a:pt x="90" y="302"/>
                </a:lnTo>
                <a:lnTo>
                  <a:pt x="181" y="343"/>
                </a:lnTo>
                <a:lnTo>
                  <a:pt x="270" y="386"/>
                </a:lnTo>
                <a:lnTo>
                  <a:pt x="359" y="430"/>
                </a:lnTo>
                <a:lnTo>
                  <a:pt x="488" y="178"/>
                </a:lnTo>
                <a:lnTo>
                  <a:pt x="395" y="131"/>
                </a:lnTo>
                <a:lnTo>
                  <a:pt x="302" y="85"/>
                </a:lnTo>
                <a:lnTo>
                  <a:pt x="207" y="42"/>
                </a:lnTo>
                <a:lnTo>
                  <a:pt x="112" y="0"/>
                </a:lnTo>
                <a:lnTo>
                  <a:pt x="0" y="26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09" name="Freeform 30"/>
          <p:cNvSpPr>
            <a:spLocks/>
          </p:cNvSpPr>
          <p:nvPr/>
        </p:nvSpPr>
        <p:spPr bwMode="auto">
          <a:xfrm>
            <a:off x="5942013" y="1201738"/>
            <a:ext cx="233362" cy="212725"/>
          </a:xfrm>
          <a:custGeom>
            <a:avLst/>
            <a:gdLst>
              <a:gd name="T0" fmla="*/ 0 w 495"/>
              <a:gd name="T1" fmla="*/ 2147483647 h 453"/>
              <a:gd name="T2" fmla="*/ 2147483647 w 495"/>
              <a:gd name="T3" fmla="*/ 2147483647 h 453"/>
              <a:gd name="T4" fmla="*/ 2147483647 w 495"/>
              <a:gd name="T5" fmla="*/ 2147483647 h 453"/>
              <a:gd name="T6" fmla="*/ 2147483647 w 495"/>
              <a:gd name="T7" fmla="*/ 2147483647 h 453"/>
              <a:gd name="T8" fmla="*/ 2147483647 w 495"/>
              <a:gd name="T9" fmla="*/ 2147483647 h 453"/>
              <a:gd name="T10" fmla="*/ 2147483647 w 495"/>
              <a:gd name="T11" fmla="*/ 2147483647 h 453"/>
              <a:gd name="T12" fmla="*/ 2147483647 w 495"/>
              <a:gd name="T13" fmla="*/ 2147483647 h 453"/>
              <a:gd name="T14" fmla="*/ 2147483647 w 495"/>
              <a:gd name="T15" fmla="*/ 2147483647 h 453"/>
              <a:gd name="T16" fmla="*/ 2147483647 w 495"/>
              <a:gd name="T17" fmla="*/ 2147483647 h 453"/>
              <a:gd name="T18" fmla="*/ 2147483647 w 495"/>
              <a:gd name="T19" fmla="*/ 2147483647 h 453"/>
              <a:gd name="T20" fmla="*/ 2147483647 w 495"/>
              <a:gd name="T21" fmla="*/ 2147483647 h 453"/>
              <a:gd name="T22" fmla="*/ 2147483647 w 495"/>
              <a:gd name="T23" fmla="*/ 0 h 453"/>
              <a:gd name="T24" fmla="*/ 2147483647 w 495"/>
              <a:gd name="T25" fmla="*/ 0 h 453"/>
              <a:gd name="T26" fmla="*/ 0 w 495"/>
              <a:gd name="T27" fmla="*/ 2147483647 h 453"/>
              <a:gd name="T28" fmla="*/ 0 w 495"/>
              <a:gd name="T29" fmla="*/ 2147483647 h 4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453">
                <a:moveTo>
                  <a:pt x="0" y="249"/>
                </a:moveTo>
                <a:lnTo>
                  <a:pt x="86" y="298"/>
                </a:lnTo>
                <a:lnTo>
                  <a:pt x="172" y="348"/>
                </a:lnTo>
                <a:lnTo>
                  <a:pt x="256" y="400"/>
                </a:lnTo>
                <a:lnTo>
                  <a:pt x="340" y="453"/>
                </a:lnTo>
                <a:lnTo>
                  <a:pt x="495" y="215"/>
                </a:lnTo>
                <a:lnTo>
                  <a:pt x="407" y="159"/>
                </a:lnTo>
                <a:lnTo>
                  <a:pt x="319" y="105"/>
                </a:lnTo>
                <a:lnTo>
                  <a:pt x="229" y="51"/>
                </a:lnTo>
                <a:lnTo>
                  <a:pt x="139" y="0"/>
                </a:lnTo>
                <a:lnTo>
                  <a:pt x="0" y="249"/>
                </a:lnTo>
                <a:close/>
              </a:path>
            </a:pathLst>
          </a:custGeom>
          <a:solidFill>
            <a:srgbClr val="FF3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10" name="Freeform 31"/>
          <p:cNvSpPr>
            <a:spLocks/>
          </p:cNvSpPr>
          <p:nvPr/>
        </p:nvSpPr>
        <p:spPr bwMode="auto">
          <a:xfrm>
            <a:off x="5942013" y="1201738"/>
            <a:ext cx="233362" cy="212725"/>
          </a:xfrm>
          <a:custGeom>
            <a:avLst/>
            <a:gdLst>
              <a:gd name="T0" fmla="*/ 0 w 495"/>
              <a:gd name="T1" fmla="*/ 2147483647 h 453"/>
              <a:gd name="T2" fmla="*/ 2147483647 w 495"/>
              <a:gd name="T3" fmla="*/ 2147483647 h 453"/>
              <a:gd name="T4" fmla="*/ 2147483647 w 495"/>
              <a:gd name="T5" fmla="*/ 2147483647 h 453"/>
              <a:gd name="T6" fmla="*/ 2147483647 w 495"/>
              <a:gd name="T7" fmla="*/ 2147483647 h 453"/>
              <a:gd name="T8" fmla="*/ 2147483647 w 495"/>
              <a:gd name="T9" fmla="*/ 2147483647 h 453"/>
              <a:gd name="T10" fmla="*/ 2147483647 w 495"/>
              <a:gd name="T11" fmla="*/ 2147483647 h 453"/>
              <a:gd name="T12" fmla="*/ 2147483647 w 495"/>
              <a:gd name="T13" fmla="*/ 2147483647 h 453"/>
              <a:gd name="T14" fmla="*/ 2147483647 w 495"/>
              <a:gd name="T15" fmla="*/ 2147483647 h 453"/>
              <a:gd name="T16" fmla="*/ 2147483647 w 495"/>
              <a:gd name="T17" fmla="*/ 2147483647 h 453"/>
              <a:gd name="T18" fmla="*/ 2147483647 w 495"/>
              <a:gd name="T19" fmla="*/ 2147483647 h 453"/>
              <a:gd name="T20" fmla="*/ 2147483647 w 495"/>
              <a:gd name="T21" fmla="*/ 2147483647 h 453"/>
              <a:gd name="T22" fmla="*/ 2147483647 w 495"/>
              <a:gd name="T23" fmla="*/ 0 h 453"/>
              <a:gd name="T24" fmla="*/ 2147483647 w 495"/>
              <a:gd name="T25" fmla="*/ 0 h 453"/>
              <a:gd name="T26" fmla="*/ 0 w 495"/>
              <a:gd name="T27" fmla="*/ 2147483647 h 453"/>
              <a:gd name="T28" fmla="*/ 0 w 495"/>
              <a:gd name="T29" fmla="*/ 2147483647 h 4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453">
                <a:moveTo>
                  <a:pt x="0" y="249"/>
                </a:moveTo>
                <a:lnTo>
                  <a:pt x="86" y="298"/>
                </a:lnTo>
                <a:lnTo>
                  <a:pt x="172" y="348"/>
                </a:lnTo>
                <a:lnTo>
                  <a:pt x="256" y="400"/>
                </a:lnTo>
                <a:lnTo>
                  <a:pt x="340" y="453"/>
                </a:lnTo>
                <a:lnTo>
                  <a:pt x="495" y="215"/>
                </a:lnTo>
                <a:lnTo>
                  <a:pt x="407" y="159"/>
                </a:lnTo>
                <a:lnTo>
                  <a:pt x="319" y="105"/>
                </a:lnTo>
                <a:lnTo>
                  <a:pt x="229" y="51"/>
                </a:lnTo>
                <a:lnTo>
                  <a:pt x="139" y="0"/>
                </a:lnTo>
                <a:lnTo>
                  <a:pt x="0" y="2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11" name="Freeform 34"/>
          <p:cNvSpPr>
            <a:spLocks/>
          </p:cNvSpPr>
          <p:nvPr/>
        </p:nvSpPr>
        <p:spPr bwMode="auto">
          <a:xfrm>
            <a:off x="5942013" y="1201738"/>
            <a:ext cx="233362" cy="212725"/>
          </a:xfrm>
          <a:custGeom>
            <a:avLst/>
            <a:gdLst>
              <a:gd name="T0" fmla="*/ 0 w 495"/>
              <a:gd name="T1" fmla="*/ 2147483647 h 453"/>
              <a:gd name="T2" fmla="*/ 2147483647 w 495"/>
              <a:gd name="T3" fmla="*/ 2147483647 h 453"/>
              <a:gd name="T4" fmla="*/ 2147483647 w 495"/>
              <a:gd name="T5" fmla="*/ 2147483647 h 453"/>
              <a:gd name="T6" fmla="*/ 2147483647 w 495"/>
              <a:gd name="T7" fmla="*/ 2147483647 h 453"/>
              <a:gd name="T8" fmla="*/ 2147483647 w 495"/>
              <a:gd name="T9" fmla="*/ 2147483647 h 453"/>
              <a:gd name="T10" fmla="*/ 2147483647 w 495"/>
              <a:gd name="T11" fmla="*/ 2147483647 h 453"/>
              <a:gd name="T12" fmla="*/ 2147483647 w 495"/>
              <a:gd name="T13" fmla="*/ 2147483647 h 453"/>
              <a:gd name="T14" fmla="*/ 2147483647 w 495"/>
              <a:gd name="T15" fmla="*/ 2147483647 h 453"/>
              <a:gd name="T16" fmla="*/ 2147483647 w 495"/>
              <a:gd name="T17" fmla="*/ 2147483647 h 453"/>
              <a:gd name="T18" fmla="*/ 2147483647 w 495"/>
              <a:gd name="T19" fmla="*/ 2147483647 h 453"/>
              <a:gd name="T20" fmla="*/ 2147483647 w 495"/>
              <a:gd name="T21" fmla="*/ 2147483647 h 453"/>
              <a:gd name="T22" fmla="*/ 2147483647 w 495"/>
              <a:gd name="T23" fmla="*/ 0 h 453"/>
              <a:gd name="T24" fmla="*/ 2147483647 w 495"/>
              <a:gd name="T25" fmla="*/ 0 h 453"/>
              <a:gd name="T26" fmla="*/ 0 w 495"/>
              <a:gd name="T27" fmla="*/ 2147483647 h 453"/>
              <a:gd name="T28" fmla="*/ 0 w 495"/>
              <a:gd name="T29" fmla="*/ 2147483647 h 4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453">
                <a:moveTo>
                  <a:pt x="0" y="249"/>
                </a:moveTo>
                <a:lnTo>
                  <a:pt x="86" y="298"/>
                </a:lnTo>
                <a:lnTo>
                  <a:pt x="172" y="348"/>
                </a:lnTo>
                <a:lnTo>
                  <a:pt x="256" y="400"/>
                </a:lnTo>
                <a:lnTo>
                  <a:pt x="340" y="453"/>
                </a:lnTo>
                <a:lnTo>
                  <a:pt x="495" y="215"/>
                </a:lnTo>
                <a:lnTo>
                  <a:pt x="407" y="159"/>
                </a:lnTo>
                <a:lnTo>
                  <a:pt x="319" y="105"/>
                </a:lnTo>
                <a:lnTo>
                  <a:pt x="229" y="51"/>
                </a:lnTo>
                <a:lnTo>
                  <a:pt x="139" y="0"/>
                </a:lnTo>
                <a:lnTo>
                  <a:pt x="0" y="2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12" name="Freeform 35"/>
          <p:cNvSpPr>
            <a:spLocks/>
          </p:cNvSpPr>
          <p:nvPr/>
        </p:nvSpPr>
        <p:spPr bwMode="auto">
          <a:xfrm>
            <a:off x="6176963" y="1355725"/>
            <a:ext cx="203200" cy="196850"/>
          </a:xfrm>
          <a:custGeom>
            <a:avLst/>
            <a:gdLst>
              <a:gd name="T0" fmla="*/ 0 w 429"/>
              <a:gd name="T1" fmla="*/ 2147483647 h 422"/>
              <a:gd name="T2" fmla="*/ 2147483647 w 429"/>
              <a:gd name="T3" fmla="*/ 2147483647 h 422"/>
              <a:gd name="T4" fmla="*/ 2147483647 w 429"/>
              <a:gd name="T5" fmla="*/ 2147483647 h 422"/>
              <a:gd name="T6" fmla="*/ 2147483647 w 429"/>
              <a:gd name="T7" fmla="*/ 2147483647 h 422"/>
              <a:gd name="T8" fmla="*/ 2147483647 w 429"/>
              <a:gd name="T9" fmla="*/ 2147483647 h 422"/>
              <a:gd name="T10" fmla="*/ 2147483647 w 429"/>
              <a:gd name="T11" fmla="*/ 2147483647 h 422"/>
              <a:gd name="T12" fmla="*/ 2147483647 w 429"/>
              <a:gd name="T13" fmla="*/ 2147483647 h 422"/>
              <a:gd name="T14" fmla="*/ 2147483647 w 429"/>
              <a:gd name="T15" fmla="*/ 0 h 422"/>
              <a:gd name="T16" fmla="*/ 2147483647 w 429"/>
              <a:gd name="T17" fmla="*/ 0 h 422"/>
              <a:gd name="T18" fmla="*/ 0 w 429"/>
              <a:gd name="T19" fmla="*/ 2147483647 h 422"/>
              <a:gd name="T20" fmla="*/ 0 w 429"/>
              <a:gd name="T21" fmla="*/ 2147483647 h 4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422">
                <a:moveTo>
                  <a:pt x="0" y="232"/>
                </a:moveTo>
                <a:lnTo>
                  <a:pt x="128" y="326"/>
                </a:lnTo>
                <a:lnTo>
                  <a:pt x="254" y="422"/>
                </a:lnTo>
                <a:lnTo>
                  <a:pt x="429" y="198"/>
                </a:lnTo>
                <a:lnTo>
                  <a:pt x="297" y="97"/>
                </a:lnTo>
                <a:lnTo>
                  <a:pt x="162" y="0"/>
                </a:lnTo>
                <a:lnTo>
                  <a:pt x="0" y="232"/>
                </a:lnTo>
                <a:close/>
              </a:path>
            </a:pathLst>
          </a:custGeom>
          <a:solidFill>
            <a:srgbClr val="FF4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13" name="Freeform 36"/>
          <p:cNvSpPr>
            <a:spLocks/>
          </p:cNvSpPr>
          <p:nvPr/>
        </p:nvSpPr>
        <p:spPr bwMode="auto">
          <a:xfrm>
            <a:off x="6176963" y="1355725"/>
            <a:ext cx="203200" cy="196850"/>
          </a:xfrm>
          <a:custGeom>
            <a:avLst/>
            <a:gdLst>
              <a:gd name="T0" fmla="*/ 0 w 429"/>
              <a:gd name="T1" fmla="*/ 2147483647 h 422"/>
              <a:gd name="T2" fmla="*/ 2147483647 w 429"/>
              <a:gd name="T3" fmla="*/ 2147483647 h 422"/>
              <a:gd name="T4" fmla="*/ 2147483647 w 429"/>
              <a:gd name="T5" fmla="*/ 2147483647 h 422"/>
              <a:gd name="T6" fmla="*/ 2147483647 w 429"/>
              <a:gd name="T7" fmla="*/ 2147483647 h 422"/>
              <a:gd name="T8" fmla="*/ 2147483647 w 429"/>
              <a:gd name="T9" fmla="*/ 2147483647 h 422"/>
              <a:gd name="T10" fmla="*/ 2147483647 w 429"/>
              <a:gd name="T11" fmla="*/ 2147483647 h 422"/>
              <a:gd name="T12" fmla="*/ 2147483647 w 429"/>
              <a:gd name="T13" fmla="*/ 2147483647 h 422"/>
              <a:gd name="T14" fmla="*/ 2147483647 w 429"/>
              <a:gd name="T15" fmla="*/ 0 h 422"/>
              <a:gd name="T16" fmla="*/ 2147483647 w 429"/>
              <a:gd name="T17" fmla="*/ 0 h 422"/>
              <a:gd name="T18" fmla="*/ 0 w 429"/>
              <a:gd name="T19" fmla="*/ 2147483647 h 422"/>
              <a:gd name="T20" fmla="*/ 0 w 429"/>
              <a:gd name="T21" fmla="*/ 2147483647 h 4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422">
                <a:moveTo>
                  <a:pt x="0" y="232"/>
                </a:moveTo>
                <a:lnTo>
                  <a:pt x="128" y="326"/>
                </a:lnTo>
                <a:lnTo>
                  <a:pt x="254" y="422"/>
                </a:lnTo>
                <a:lnTo>
                  <a:pt x="429" y="198"/>
                </a:lnTo>
                <a:lnTo>
                  <a:pt x="297" y="97"/>
                </a:lnTo>
                <a:lnTo>
                  <a:pt x="162" y="0"/>
                </a:lnTo>
                <a:lnTo>
                  <a:pt x="0" y="23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14" name="Freeform 39"/>
          <p:cNvSpPr>
            <a:spLocks/>
          </p:cNvSpPr>
          <p:nvPr/>
        </p:nvSpPr>
        <p:spPr bwMode="auto">
          <a:xfrm>
            <a:off x="6176963" y="1355725"/>
            <a:ext cx="203200" cy="196850"/>
          </a:xfrm>
          <a:custGeom>
            <a:avLst/>
            <a:gdLst>
              <a:gd name="T0" fmla="*/ 0 w 429"/>
              <a:gd name="T1" fmla="*/ 2147483647 h 422"/>
              <a:gd name="T2" fmla="*/ 2147483647 w 429"/>
              <a:gd name="T3" fmla="*/ 2147483647 h 422"/>
              <a:gd name="T4" fmla="*/ 2147483647 w 429"/>
              <a:gd name="T5" fmla="*/ 2147483647 h 422"/>
              <a:gd name="T6" fmla="*/ 2147483647 w 429"/>
              <a:gd name="T7" fmla="*/ 2147483647 h 422"/>
              <a:gd name="T8" fmla="*/ 2147483647 w 429"/>
              <a:gd name="T9" fmla="*/ 2147483647 h 422"/>
              <a:gd name="T10" fmla="*/ 2147483647 w 429"/>
              <a:gd name="T11" fmla="*/ 2147483647 h 422"/>
              <a:gd name="T12" fmla="*/ 2147483647 w 429"/>
              <a:gd name="T13" fmla="*/ 2147483647 h 422"/>
              <a:gd name="T14" fmla="*/ 2147483647 w 429"/>
              <a:gd name="T15" fmla="*/ 0 h 422"/>
              <a:gd name="T16" fmla="*/ 2147483647 w 429"/>
              <a:gd name="T17" fmla="*/ 0 h 422"/>
              <a:gd name="T18" fmla="*/ 0 w 429"/>
              <a:gd name="T19" fmla="*/ 2147483647 h 422"/>
              <a:gd name="T20" fmla="*/ 0 w 429"/>
              <a:gd name="T21" fmla="*/ 2147483647 h 4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422">
                <a:moveTo>
                  <a:pt x="0" y="232"/>
                </a:moveTo>
                <a:lnTo>
                  <a:pt x="128" y="326"/>
                </a:lnTo>
                <a:lnTo>
                  <a:pt x="254" y="422"/>
                </a:lnTo>
                <a:lnTo>
                  <a:pt x="429" y="198"/>
                </a:lnTo>
                <a:lnTo>
                  <a:pt x="297" y="97"/>
                </a:lnTo>
                <a:lnTo>
                  <a:pt x="162" y="0"/>
                </a:lnTo>
                <a:lnTo>
                  <a:pt x="0" y="23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15" name="Freeform 40"/>
          <p:cNvSpPr>
            <a:spLocks/>
          </p:cNvSpPr>
          <p:nvPr/>
        </p:nvSpPr>
        <p:spPr bwMode="auto">
          <a:xfrm>
            <a:off x="6367463" y="1506538"/>
            <a:ext cx="271462" cy="263525"/>
          </a:xfrm>
          <a:custGeom>
            <a:avLst/>
            <a:gdLst>
              <a:gd name="T0" fmla="*/ 0 w 575"/>
              <a:gd name="T1" fmla="*/ 2147483647 h 562"/>
              <a:gd name="T2" fmla="*/ 2147483647 w 575"/>
              <a:gd name="T3" fmla="*/ 2147483647 h 562"/>
              <a:gd name="T4" fmla="*/ 2147483647 w 575"/>
              <a:gd name="T5" fmla="*/ 2147483647 h 562"/>
              <a:gd name="T6" fmla="*/ 2147483647 w 575"/>
              <a:gd name="T7" fmla="*/ 2147483647 h 562"/>
              <a:gd name="T8" fmla="*/ 2147483647 w 575"/>
              <a:gd name="T9" fmla="*/ 2147483647 h 562"/>
              <a:gd name="T10" fmla="*/ 2147483647 w 575"/>
              <a:gd name="T11" fmla="*/ 2147483647 h 562"/>
              <a:gd name="T12" fmla="*/ 2147483647 w 575"/>
              <a:gd name="T13" fmla="*/ 2147483647 h 562"/>
              <a:gd name="T14" fmla="*/ 2147483647 w 575"/>
              <a:gd name="T15" fmla="*/ 2147483647 h 562"/>
              <a:gd name="T16" fmla="*/ 2147483647 w 575"/>
              <a:gd name="T17" fmla="*/ 2147483647 h 562"/>
              <a:gd name="T18" fmla="*/ 2147483647 w 575"/>
              <a:gd name="T19" fmla="*/ 2147483647 h 562"/>
              <a:gd name="T20" fmla="*/ 2147483647 w 575"/>
              <a:gd name="T21" fmla="*/ 2147483647 h 562"/>
              <a:gd name="T22" fmla="*/ 2147483647 w 575"/>
              <a:gd name="T23" fmla="*/ 0 h 562"/>
              <a:gd name="T24" fmla="*/ 2147483647 w 575"/>
              <a:gd name="T25" fmla="*/ 0 h 562"/>
              <a:gd name="T26" fmla="*/ 0 w 575"/>
              <a:gd name="T27" fmla="*/ 2147483647 h 562"/>
              <a:gd name="T28" fmla="*/ 0 w 575"/>
              <a:gd name="T29" fmla="*/ 2147483647 h 5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75" h="562">
                <a:moveTo>
                  <a:pt x="0" y="218"/>
                </a:moveTo>
                <a:lnTo>
                  <a:pt x="96" y="301"/>
                </a:lnTo>
                <a:lnTo>
                  <a:pt x="191" y="386"/>
                </a:lnTo>
                <a:lnTo>
                  <a:pt x="284" y="473"/>
                </a:lnTo>
                <a:lnTo>
                  <a:pt x="374" y="562"/>
                </a:lnTo>
                <a:lnTo>
                  <a:pt x="575" y="361"/>
                </a:lnTo>
                <a:lnTo>
                  <a:pt x="480" y="267"/>
                </a:lnTo>
                <a:lnTo>
                  <a:pt x="383" y="176"/>
                </a:lnTo>
                <a:lnTo>
                  <a:pt x="284" y="87"/>
                </a:lnTo>
                <a:lnTo>
                  <a:pt x="183" y="0"/>
                </a:lnTo>
                <a:lnTo>
                  <a:pt x="0" y="218"/>
                </a:lnTo>
                <a:close/>
              </a:path>
            </a:pathLst>
          </a:custGeom>
          <a:solidFill>
            <a:srgbClr val="FF5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16" name="Freeform 41"/>
          <p:cNvSpPr>
            <a:spLocks/>
          </p:cNvSpPr>
          <p:nvPr/>
        </p:nvSpPr>
        <p:spPr bwMode="auto">
          <a:xfrm>
            <a:off x="6367463" y="1506538"/>
            <a:ext cx="271462" cy="263525"/>
          </a:xfrm>
          <a:custGeom>
            <a:avLst/>
            <a:gdLst>
              <a:gd name="T0" fmla="*/ 0 w 575"/>
              <a:gd name="T1" fmla="*/ 2147483647 h 562"/>
              <a:gd name="T2" fmla="*/ 2147483647 w 575"/>
              <a:gd name="T3" fmla="*/ 2147483647 h 562"/>
              <a:gd name="T4" fmla="*/ 2147483647 w 575"/>
              <a:gd name="T5" fmla="*/ 2147483647 h 562"/>
              <a:gd name="T6" fmla="*/ 2147483647 w 575"/>
              <a:gd name="T7" fmla="*/ 2147483647 h 562"/>
              <a:gd name="T8" fmla="*/ 2147483647 w 575"/>
              <a:gd name="T9" fmla="*/ 2147483647 h 562"/>
              <a:gd name="T10" fmla="*/ 2147483647 w 575"/>
              <a:gd name="T11" fmla="*/ 2147483647 h 562"/>
              <a:gd name="T12" fmla="*/ 2147483647 w 575"/>
              <a:gd name="T13" fmla="*/ 2147483647 h 562"/>
              <a:gd name="T14" fmla="*/ 2147483647 w 575"/>
              <a:gd name="T15" fmla="*/ 2147483647 h 562"/>
              <a:gd name="T16" fmla="*/ 2147483647 w 575"/>
              <a:gd name="T17" fmla="*/ 2147483647 h 562"/>
              <a:gd name="T18" fmla="*/ 2147483647 w 575"/>
              <a:gd name="T19" fmla="*/ 2147483647 h 562"/>
              <a:gd name="T20" fmla="*/ 2147483647 w 575"/>
              <a:gd name="T21" fmla="*/ 2147483647 h 562"/>
              <a:gd name="T22" fmla="*/ 2147483647 w 575"/>
              <a:gd name="T23" fmla="*/ 0 h 562"/>
              <a:gd name="T24" fmla="*/ 2147483647 w 575"/>
              <a:gd name="T25" fmla="*/ 0 h 562"/>
              <a:gd name="T26" fmla="*/ 0 w 575"/>
              <a:gd name="T27" fmla="*/ 2147483647 h 562"/>
              <a:gd name="T28" fmla="*/ 0 w 575"/>
              <a:gd name="T29" fmla="*/ 2147483647 h 5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75" h="562">
                <a:moveTo>
                  <a:pt x="0" y="218"/>
                </a:moveTo>
                <a:lnTo>
                  <a:pt x="96" y="301"/>
                </a:lnTo>
                <a:lnTo>
                  <a:pt x="191" y="386"/>
                </a:lnTo>
                <a:lnTo>
                  <a:pt x="284" y="473"/>
                </a:lnTo>
                <a:lnTo>
                  <a:pt x="374" y="562"/>
                </a:lnTo>
                <a:lnTo>
                  <a:pt x="575" y="361"/>
                </a:lnTo>
                <a:lnTo>
                  <a:pt x="480" y="267"/>
                </a:lnTo>
                <a:lnTo>
                  <a:pt x="383" y="176"/>
                </a:lnTo>
                <a:lnTo>
                  <a:pt x="284" y="87"/>
                </a:lnTo>
                <a:lnTo>
                  <a:pt x="183" y="0"/>
                </a:lnTo>
                <a:lnTo>
                  <a:pt x="0" y="21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17" name="Freeform 44"/>
          <p:cNvSpPr>
            <a:spLocks/>
          </p:cNvSpPr>
          <p:nvPr/>
        </p:nvSpPr>
        <p:spPr bwMode="auto">
          <a:xfrm>
            <a:off x="6367463" y="1506538"/>
            <a:ext cx="271462" cy="263525"/>
          </a:xfrm>
          <a:custGeom>
            <a:avLst/>
            <a:gdLst>
              <a:gd name="T0" fmla="*/ 0 w 575"/>
              <a:gd name="T1" fmla="*/ 2147483647 h 562"/>
              <a:gd name="T2" fmla="*/ 2147483647 w 575"/>
              <a:gd name="T3" fmla="*/ 2147483647 h 562"/>
              <a:gd name="T4" fmla="*/ 2147483647 w 575"/>
              <a:gd name="T5" fmla="*/ 2147483647 h 562"/>
              <a:gd name="T6" fmla="*/ 2147483647 w 575"/>
              <a:gd name="T7" fmla="*/ 2147483647 h 562"/>
              <a:gd name="T8" fmla="*/ 2147483647 w 575"/>
              <a:gd name="T9" fmla="*/ 2147483647 h 562"/>
              <a:gd name="T10" fmla="*/ 2147483647 w 575"/>
              <a:gd name="T11" fmla="*/ 2147483647 h 562"/>
              <a:gd name="T12" fmla="*/ 2147483647 w 575"/>
              <a:gd name="T13" fmla="*/ 2147483647 h 562"/>
              <a:gd name="T14" fmla="*/ 2147483647 w 575"/>
              <a:gd name="T15" fmla="*/ 2147483647 h 562"/>
              <a:gd name="T16" fmla="*/ 2147483647 w 575"/>
              <a:gd name="T17" fmla="*/ 2147483647 h 562"/>
              <a:gd name="T18" fmla="*/ 2147483647 w 575"/>
              <a:gd name="T19" fmla="*/ 2147483647 h 562"/>
              <a:gd name="T20" fmla="*/ 2147483647 w 575"/>
              <a:gd name="T21" fmla="*/ 2147483647 h 562"/>
              <a:gd name="T22" fmla="*/ 2147483647 w 575"/>
              <a:gd name="T23" fmla="*/ 0 h 562"/>
              <a:gd name="T24" fmla="*/ 2147483647 w 575"/>
              <a:gd name="T25" fmla="*/ 0 h 562"/>
              <a:gd name="T26" fmla="*/ 0 w 575"/>
              <a:gd name="T27" fmla="*/ 2147483647 h 562"/>
              <a:gd name="T28" fmla="*/ 0 w 575"/>
              <a:gd name="T29" fmla="*/ 2147483647 h 5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75" h="562">
                <a:moveTo>
                  <a:pt x="0" y="218"/>
                </a:moveTo>
                <a:lnTo>
                  <a:pt x="96" y="301"/>
                </a:lnTo>
                <a:lnTo>
                  <a:pt x="191" y="386"/>
                </a:lnTo>
                <a:lnTo>
                  <a:pt x="284" y="473"/>
                </a:lnTo>
                <a:lnTo>
                  <a:pt x="374" y="562"/>
                </a:lnTo>
                <a:lnTo>
                  <a:pt x="575" y="361"/>
                </a:lnTo>
                <a:lnTo>
                  <a:pt x="480" y="267"/>
                </a:lnTo>
                <a:lnTo>
                  <a:pt x="383" y="176"/>
                </a:lnTo>
                <a:lnTo>
                  <a:pt x="284" y="87"/>
                </a:lnTo>
                <a:lnTo>
                  <a:pt x="183" y="0"/>
                </a:lnTo>
                <a:lnTo>
                  <a:pt x="0" y="21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18" name="Freeform 45"/>
          <p:cNvSpPr>
            <a:spLocks/>
          </p:cNvSpPr>
          <p:nvPr/>
        </p:nvSpPr>
        <p:spPr bwMode="auto">
          <a:xfrm>
            <a:off x="6605588" y="1743075"/>
            <a:ext cx="227012" cy="230188"/>
          </a:xfrm>
          <a:custGeom>
            <a:avLst/>
            <a:gdLst>
              <a:gd name="T0" fmla="*/ 0 w 481"/>
              <a:gd name="T1" fmla="*/ 2147483647 h 494"/>
              <a:gd name="T2" fmla="*/ 2147483647 w 481"/>
              <a:gd name="T3" fmla="*/ 2147483647 h 494"/>
              <a:gd name="T4" fmla="*/ 2147483647 w 481"/>
              <a:gd name="T5" fmla="*/ 2147483647 h 494"/>
              <a:gd name="T6" fmla="*/ 2147483647 w 481"/>
              <a:gd name="T7" fmla="*/ 2147483647 h 494"/>
              <a:gd name="T8" fmla="*/ 2147483647 w 481"/>
              <a:gd name="T9" fmla="*/ 2147483647 h 494"/>
              <a:gd name="T10" fmla="*/ 2147483647 w 481"/>
              <a:gd name="T11" fmla="*/ 2147483647 h 494"/>
              <a:gd name="T12" fmla="*/ 2147483647 w 481"/>
              <a:gd name="T13" fmla="*/ 2147483647 h 494"/>
              <a:gd name="T14" fmla="*/ 2147483647 w 481"/>
              <a:gd name="T15" fmla="*/ 2147483647 h 494"/>
              <a:gd name="T16" fmla="*/ 2147483647 w 481"/>
              <a:gd name="T17" fmla="*/ 2147483647 h 494"/>
              <a:gd name="T18" fmla="*/ 2147483647 w 481"/>
              <a:gd name="T19" fmla="*/ 2147483647 h 494"/>
              <a:gd name="T20" fmla="*/ 2147483647 w 481"/>
              <a:gd name="T21" fmla="*/ 2147483647 h 494"/>
              <a:gd name="T22" fmla="*/ 2147483647 w 481"/>
              <a:gd name="T23" fmla="*/ 0 h 494"/>
              <a:gd name="T24" fmla="*/ 2147483647 w 481"/>
              <a:gd name="T25" fmla="*/ 0 h 494"/>
              <a:gd name="T26" fmla="*/ 0 w 481"/>
              <a:gd name="T27" fmla="*/ 2147483647 h 494"/>
              <a:gd name="T28" fmla="*/ 0 w 481"/>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1" h="494">
                <a:moveTo>
                  <a:pt x="0" y="194"/>
                </a:moveTo>
                <a:lnTo>
                  <a:pt x="67" y="267"/>
                </a:lnTo>
                <a:lnTo>
                  <a:pt x="133" y="342"/>
                </a:lnTo>
                <a:lnTo>
                  <a:pt x="197" y="417"/>
                </a:lnTo>
                <a:lnTo>
                  <a:pt x="261" y="494"/>
                </a:lnTo>
                <a:lnTo>
                  <a:pt x="481" y="314"/>
                </a:lnTo>
                <a:lnTo>
                  <a:pt x="415" y="234"/>
                </a:lnTo>
                <a:lnTo>
                  <a:pt x="347" y="155"/>
                </a:lnTo>
                <a:lnTo>
                  <a:pt x="277" y="77"/>
                </a:lnTo>
                <a:lnTo>
                  <a:pt x="207" y="0"/>
                </a:lnTo>
                <a:lnTo>
                  <a:pt x="0" y="194"/>
                </a:lnTo>
                <a:close/>
              </a:path>
            </a:pathLst>
          </a:custGeom>
          <a:solidFill>
            <a:srgbClr val="FF5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19" name="Freeform 46"/>
          <p:cNvSpPr>
            <a:spLocks/>
          </p:cNvSpPr>
          <p:nvPr/>
        </p:nvSpPr>
        <p:spPr bwMode="auto">
          <a:xfrm>
            <a:off x="6605588" y="1743075"/>
            <a:ext cx="227012" cy="230188"/>
          </a:xfrm>
          <a:custGeom>
            <a:avLst/>
            <a:gdLst>
              <a:gd name="T0" fmla="*/ 0 w 481"/>
              <a:gd name="T1" fmla="*/ 2147483647 h 494"/>
              <a:gd name="T2" fmla="*/ 2147483647 w 481"/>
              <a:gd name="T3" fmla="*/ 2147483647 h 494"/>
              <a:gd name="T4" fmla="*/ 2147483647 w 481"/>
              <a:gd name="T5" fmla="*/ 2147483647 h 494"/>
              <a:gd name="T6" fmla="*/ 2147483647 w 481"/>
              <a:gd name="T7" fmla="*/ 2147483647 h 494"/>
              <a:gd name="T8" fmla="*/ 2147483647 w 481"/>
              <a:gd name="T9" fmla="*/ 2147483647 h 494"/>
              <a:gd name="T10" fmla="*/ 2147483647 w 481"/>
              <a:gd name="T11" fmla="*/ 2147483647 h 494"/>
              <a:gd name="T12" fmla="*/ 2147483647 w 481"/>
              <a:gd name="T13" fmla="*/ 2147483647 h 494"/>
              <a:gd name="T14" fmla="*/ 2147483647 w 481"/>
              <a:gd name="T15" fmla="*/ 2147483647 h 494"/>
              <a:gd name="T16" fmla="*/ 2147483647 w 481"/>
              <a:gd name="T17" fmla="*/ 2147483647 h 494"/>
              <a:gd name="T18" fmla="*/ 2147483647 w 481"/>
              <a:gd name="T19" fmla="*/ 2147483647 h 494"/>
              <a:gd name="T20" fmla="*/ 2147483647 w 481"/>
              <a:gd name="T21" fmla="*/ 2147483647 h 494"/>
              <a:gd name="T22" fmla="*/ 2147483647 w 481"/>
              <a:gd name="T23" fmla="*/ 0 h 494"/>
              <a:gd name="T24" fmla="*/ 2147483647 w 481"/>
              <a:gd name="T25" fmla="*/ 0 h 494"/>
              <a:gd name="T26" fmla="*/ 0 w 481"/>
              <a:gd name="T27" fmla="*/ 2147483647 h 494"/>
              <a:gd name="T28" fmla="*/ 0 w 481"/>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1" h="494">
                <a:moveTo>
                  <a:pt x="0" y="194"/>
                </a:moveTo>
                <a:lnTo>
                  <a:pt x="67" y="267"/>
                </a:lnTo>
                <a:lnTo>
                  <a:pt x="133" y="342"/>
                </a:lnTo>
                <a:lnTo>
                  <a:pt x="197" y="417"/>
                </a:lnTo>
                <a:lnTo>
                  <a:pt x="261" y="494"/>
                </a:lnTo>
                <a:lnTo>
                  <a:pt x="481" y="314"/>
                </a:lnTo>
                <a:lnTo>
                  <a:pt x="415" y="234"/>
                </a:lnTo>
                <a:lnTo>
                  <a:pt x="347" y="155"/>
                </a:lnTo>
                <a:lnTo>
                  <a:pt x="277" y="77"/>
                </a:lnTo>
                <a:lnTo>
                  <a:pt x="207" y="0"/>
                </a:lnTo>
                <a:lnTo>
                  <a:pt x="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20" name="Rectangle 47"/>
          <p:cNvSpPr>
            <a:spLocks noChangeArrowheads="1"/>
          </p:cNvSpPr>
          <p:nvPr/>
        </p:nvSpPr>
        <p:spPr bwMode="auto">
          <a:xfrm rot="-2520000">
            <a:off x="6770688" y="1685925"/>
            <a:ext cx="160337"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3333FF"/>
                </a:solidFill>
                <a:latin typeface="Arial" pitchFamily="34" charset="0"/>
                <a:cs typeface="Arial" pitchFamily="34" charset="0"/>
              </a:rPr>
              <a:t>h9</a:t>
            </a:r>
            <a:endParaRPr lang="en-US" b="1">
              <a:solidFill>
                <a:srgbClr val="3333FF"/>
              </a:solidFill>
              <a:latin typeface="Arial" pitchFamily="34" charset="0"/>
              <a:cs typeface="Arial" pitchFamily="34" charset="0"/>
            </a:endParaRPr>
          </a:p>
        </p:txBody>
      </p:sp>
      <p:sp>
        <p:nvSpPr>
          <p:cNvPr id="165921" name="Freeform 49"/>
          <p:cNvSpPr>
            <a:spLocks/>
          </p:cNvSpPr>
          <p:nvPr/>
        </p:nvSpPr>
        <p:spPr bwMode="auto">
          <a:xfrm>
            <a:off x="6605588" y="1743075"/>
            <a:ext cx="227012" cy="230188"/>
          </a:xfrm>
          <a:custGeom>
            <a:avLst/>
            <a:gdLst>
              <a:gd name="T0" fmla="*/ 0 w 481"/>
              <a:gd name="T1" fmla="*/ 2147483647 h 494"/>
              <a:gd name="T2" fmla="*/ 2147483647 w 481"/>
              <a:gd name="T3" fmla="*/ 2147483647 h 494"/>
              <a:gd name="T4" fmla="*/ 2147483647 w 481"/>
              <a:gd name="T5" fmla="*/ 2147483647 h 494"/>
              <a:gd name="T6" fmla="*/ 2147483647 w 481"/>
              <a:gd name="T7" fmla="*/ 2147483647 h 494"/>
              <a:gd name="T8" fmla="*/ 2147483647 w 481"/>
              <a:gd name="T9" fmla="*/ 2147483647 h 494"/>
              <a:gd name="T10" fmla="*/ 2147483647 w 481"/>
              <a:gd name="T11" fmla="*/ 2147483647 h 494"/>
              <a:gd name="T12" fmla="*/ 2147483647 w 481"/>
              <a:gd name="T13" fmla="*/ 2147483647 h 494"/>
              <a:gd name="T14" fmla="*/ 2147483647 w 481"/>
              <a:gd name="T15" fmla="*/ 2147483647 h 494"/>
              <a:gd name="T16" fmla="*/ 2147483647 w 481"/>
              <a:gd name="T17" fmla="*/ 2147483647 h 494"/>
              <a:gd name="T18" fmla="*/ 2147483647 w 481"/>
              <a:gd name="T19" fmla="*/ 2147483647 h 494"/>
              <a:gd name="T20" fmla="*/ 2147483647 w 481"/>
              <a:gd name="T21" fmla="*/ 2147483647 h 494"/>
              <a:gd name="T22" fmla="*/ 2147483647 w 481"/>
              <a:gd name="T23" fmla="*/ 0 h 494"/>
              <a:gd name="T24" fmla="*/ 2147483647 w 481"/>
              <a:gd name="T25" fmla="*/ 0 h 494"/>
              <a:gd name="T26" fmla="*/ 0 w 481"/>
              <a:gd name="T27" fmla="*/ 2147483647 h 494"/>
              <a:gd name="T28" fmla="*/ 0 w 481"/>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1" h="494">
                <a:moveTo>
                  <a:pt x="0" y="194"/>
                </a:moveTo>
                <a:lnTo>
                  <a:pt x="67" y="267"/>
                </a:lnTo>
                <a:lnTo>
                  <a:pt x="133" y="342"/>
                </a:lnTo>
                <a:lnTo>
                  <a:pt x="197" y="417"/>
                </a:lnTo>
                <a:lnTo>
                  <a:pt x="261" y="494"/>
                </a:lnTo>
                <a:lnTo>
                  <a:pt x="481" y="314"/>
                </a:lnTo>
                <a:lnTo>
                  <a:pt x="415" y="234"/>
                </a:lnTo>
                <a:lnTo>
                  <a:pt x="347" y="155"/>
                </a:lnTo>
                <a:lnTo>
                  <a:pt x="277" y="77"/>
                </a:lnTo>
                <a:lnTo>
                  <a:pt x="207" y="0"/>
                </a:lnTo>
                <a:lnTo>
                  <a:pt x="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22" name="Freeform 50"/>
          <p:cNvSpPr>
            <a:spLocks/>
          </p:cNvSpPr>
          <p:nvPr/>
        </p:nvSpPr>
        <p:spPr bwMode="auto">
          <a:xfrm>
            <a:off x="6783388" y="1963738"/>
            <a:ext cx="222250" cy="236537"/>
          </a:xfrm>
          <a:custGeom>
            <a:avLst/>
            <a:gdLst>
              <a:gd name="T0" fmla="*/ 0 w 472"/>
              <a:gd name="T1" fmla="*/ 2147483647 h 506"/>
              <a:gd name="T2" fmla="*/ 2147483647 w 472"/>
              <a:gd name="T3" fmla="*/ 2147483647 h 506"/>
              <a:gd name="T4" fmla="*/ 2147483647 w 472"/>
              <a:gd name="T5" fmla="*/ 2147483647 h 506"/>
              <a:gd name="T6" fmla="*/ 2147483647 w 472"/>
              <a:gd name="T7" fmla="*/ 2147483647 h 506"/>
              <a:gd name="T8" fmla="*/ 2147483647 w 472"/>
              <a:gd name="T9" fmla="*/ 2147483647 h 506"/>
              <a:gd name="T10" fmla="*/ 2147483647 w 472"/>
              <a:gd name="T11" fmla="*/ 2147483647 h 506"/>
              <a:gd name="T12" fmla="*/ 2147483647 w 472"/>
              <a:gd name="T13" fmla="*/ 2147483647 h 506"/>
              <a:gd name="T14" fmla="*/ 2147483647 w 472"/>
              <a:gd name="T15" fmla="*/ 2147483647 h 506"/>
              <a:gd name="T16" fmla="*/ 2147483647 w 472"/>
              <a:gd name="T17" fmla="*/ 2147483647 h 506"/>
              <a:gd name="T18" fmla="*/ 2147483647 w 472"/>
              <a:gd name="T19" fmla="*/ 2147483647 h 506"/>
              <a:gd name="T20" fmla="*/ 2147483647 w 472"/>
              <a:gd name="T21" fmla="*/ 2147483647 h 506"/>
              <a:gd name="T22" fmla="*/ 2147483647 w 472"/>
              <a:gd name="T23" fmla="*/ 0 h 506"/>
              <a:gd name="T24" fmla="*/ 2147483647 w 472"/>
              <a:gd name="T25" fmla="*/ 0 h 506"/>
              <a:gd name="T26" fmla="*/ 0 w 472"/>
              <a:gd name="T27" fmla="*/ 2147483647 h 506"/>
              <a:gd name="T28" fmla="*/ 0 w 472"/>
              <a:gd name="T29" fmla="*/ 2147483647 h 5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2" h="506">
                <a:moveTo>
                  <a:pt x="0" y="172"/>
                </a:moveTo>
                <a:lnTo>
                  <a:pt x="60" y="253"/>
                </a:lnTo>
                <a:lnTo>
                  <a:pt x="119" y="336"/>
                </a:lnTo>
                <a:lnTo>
                  <a:pt x="178" y="421"/>
                </a:lnTo>
                <a:lnTo>
                  <a:pt x="235" y="506"/>
                </a:lnTo>
                <a:lnTo>
                  <a:pt x="472" y="349"/>
                </a:lnTo>
                <a:lnTo>
                  <a:pt x="412" y="261"/>
                </a:lnTo>
                <a:lnTo>
                  <a:pt x="352" y="173"/>
                </a:lnTo>
                <a:lnTo>
                  <a:pt x="289" y="86"/>
                </a:lnTo>
                <a:lnTo>
                  <a:pt x="226" y="0"/>
                </a:lnTo>
                <a:lnTo>
                  <a:pt x="0" y="172"/>
                </a:lnTo>
                <a:close/>
              </a:path>
            </a:pathLst>
          </a:custGeom>
          <a:solidFill>
            <a:srgbClr val="FF6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23" name="Freeform 51"/>
          <p:cNvSpPr>
            <a:spLocks/>
          </p:cNvSpPr>
          <p:nvPr/>
        </p:nvSpPr>
        <p:spPr bwMode="auto">
          <a:xfrm>
            <a:off x="6783388" y="1963738"/>
            <a:ext cx="222250" cy="236537"/>
          </a:xfrm>
          <a:custGeom>
            <a:avLst/>
            <a:gdLst>
              <a:gd name="T0" fmla="*/ 0 w 472"/>
              <a:gd name="T1" fmla="*/ 2147483647 h 506"/>
              <a:gd name="T2" fmla="*/ 2147483647 w 472"/>
              <a:gd name="T3" fmla="*/ 2147483647 h 506"/>
              <a:gd name="T4" fmla="*/ 2147483647 w 472"/>
              <a:gd name="T5" fmla="*/ 2147483647 h 506"/>
              <a:gd name="T6" fmla="*/ 2147483647 w 472"/>
              <a:gd name="T7" fmla="*/ 2147483647 h 506"/>
              <a:gd name="T8" fmla="*/ 2147483647 w 472"/>
              <a:gd name="T9" fmla="*/ 2147483647 h 506"/>
              <a:gd name="T10" fmla="*/ 2147483647 w 472"/>
              <a:gd name="T11" fmla="*/ 2147483647 h 506"/>
              <a:gd name="T12" fmla="*/ 2147483647 w 472"/>
              <a:gd name="T13" fmla="*/ 2147483647 h 506"/>
              <a:gd name="T14" fmla="*/ 2147483647 w 472"/>
              <a:gd name="T15" fmla="*/ 2147483647 h 506"/>
              <a:gd name="T16" fmla="*/ 2147483647 w 472"/>
              <a:gd name="T17" fmla="*/ 2147483647 h 506"/>
              <a:gd name="T18" fmla="*/ 2147483647 w 472"/>
              <a:gd name="T19" fmla="*/ 2147483647 h 506"/>
              <a:gd name="T20" fmla="*/ 2147483647 w 472"/>
              <a:gd name="T21" fmla="*/ 2147483647 h 506"/>
              <a:gd name="T22" fmla="*/ 2147483647 w 472"/>
              <a:gd name="T23" fmla="*/ 0 h 506"/>
              <a:gd name="T24" fmla="*/ 2147483647 w 472"/>
              <a:gd name="T25" fmla="*/ 0 h 506"/>
              <a:gd name="T26" fmla="*/ 0 w 472"/>
              <a:gd name="T27" fmla="*/ 2147483647 h 506"/>
              <a:gd name="T28" fmla="*/ 0 w 472"/>
              <a:gd name="T29" fmla="*/ 2147483647 h 5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2" h="506">
                <a:moveTo>
                  <a:pt x="0" y="172"/>
                </a:moveTo>
                <a:lnTo>
                  <a:pt x="60" y="253"/>
                </a:lnTo>
                <a:lnTo>
                  <a:pt x="119" y="336"/>
                </a:lnTo>
                <a:lnTo>
                  <a:pt x="178" y="421"/>
                </a:lnTo>
                <a:lnTo>
                  <a:pt x="235" y="506"/>
                </a:lnTo>
                <a:lnTo>
                  <a:pt x="472" y="349"/>
                </a:lnTo>
                <a:lnTo>
                  <a:pt x="412" y="261"/>
                </a:lnTo>
                <a:lnTo>
                  <a:pt x="352" y="173"/>
                </a:lnTo>
                <a:lnTo>
                  <a:pt x="289" y="86"/>
                </a:lnTo>
                <a:lnTo>
                  <a:pt x="226" y="0"/>
                </a:lnTo>
                <a:lnTo>
                  <a:pt x="0" y="1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24" name="Freeform 55"/>
          <p:cNvSpPr>
            <a:spLocks/>
          </p:cNvSpPr>
          <p:nvPr/>
        </p:nvSpPr>
        <p:spPr bwMode="auto">
          <a:xfrm>
            <a:off x="6783388" y="1963738"/>
            <a:ext cx="222250" cy="236537"/>
          </a:xfrm>
          <a:custGeom>
            <a:avLst/>
            <a:gdLst>
              <a:gd name="T0" fmla="*/ 0 w 472"/>
              <a:gd name="T1" fmla="*/ 2147483647 h 506"/>
              <a:gd name="T2" fmla="*/ 2147483647 w 472"/>
              <a:gd name="T3" fmla="*/ 2147483647 h 506"/>
              <a:gd name="T4" fmla="*/ 2147483647 w 472"/>
              <a:gd name="T5" fmla="*/ 2147483647 h 506"/>
              <a:gd name="T6" fmla="*/ 2147483647 w 472"/>
              <a:gd name="T7" fmla="*/ 2147483647 h 506"/>
              <a:gd name="T8" fmla="*/ 2147483647 w 472"/>
              <a:gd name="T9" fmla="*/ 2147483647 h 506"/>
              <a:gd name="T10" fmla="*/ 2147483647 w 472"/>
              <a:gd name="T11" fmla="*/ 2147483647 h 506"/>
              <a:gd name="T12" fmla="*/ 2147483647 w 472"/>
              <a:gd name="T13" fmla="*/ 2147483647 h 506"/>
              <a:gd name="T14" fmla="*/ 2147483647 w 472"/>
              <a:gd name="T15" fmla="*/ 2147483647 h 506"/>
              <a:gd name="T16" fmla="*/ 2147483647 w 472"/>
              <a:gd name="T17" fmla="*/ 2147483647 h 506"/>
              <a:gd name="T18" fmla="*/ 2147483647 w 472"/>
              <a:gd name="T19" fmla="*/ 2147483647 h 506"/>
              <a:gd name="T20" fmla="*/ 2147483647 w 472"/>
              <a:gd name="T21" fmla="*/ 2147483647 h 506"/>
              <a:gd name="T22" fmla="*/ 2147483647 w 472"/>
              <a:gd name="T23" fmla="*/ 0 h 506"/>
              <a:gd name="T24" fmla="*/ 2147483647 w 472"/>
              <a:gd name="T25" fmla="*/ 0 h 506"/>
              <a:gd name="T26" fmla="*/ 0 w 472"/>
              <a:gd name="T27" fmla="*/ 2147483647 h 506"/>
              <a:gd name="T28" fmla="*/ 0 w 472"/>
              <a:gd name="T29" fmla="*/ 2147483647 h 5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2" h="506">
                <a:moveTo>
                  <a:pt x="0" y="172"/>
                </a:moveTo>
                <a:lnTo>
                  <a:pt x="60" y="253"/>
                </a:lnTo>
                <a:lnTo>
                  <a:pt x="119" y="336"/>
                </a:lnTo>
                <a:lnTo>
                  <a:pt x="178" y="421"/>
                </a:lnTo>
                <a:lnTo>
                  <a:pt x="235" y="506"/>
                </a:lnTo>
                <a:lnTo>
                  <a:pt x="472" y="349"/>
                </a:lnTo>
                <a:lnTo>
                  <a:pt x="412" y="261"/>
                </a:lnTo>
                <a:lnTo>
                  <a:pt x="352" y="173"/>
                </a:lnTo>
                <a:lnTo>
                  <a:pt x="289" y="86"/>
                </a:lnTo>
                <a:lnTo>
                  <a:pt x="226" y="0"/>
                </a:lnTo>
                <a:lnTo>
                  <a:pt x="0" y="1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25" name="Freeform 56"/>
          <p:cNvSpPr>
            <a:spLocks/>
          </p:cNvSpPr>
          <p:nvPr/>
        </p:nvSpPr>
        <p:spPr bwMode="auto">
          <a:xfrm>
            <a:off x="6940550" y="2205038"/>
            <a:ext cx="211138" cy="231775"/>
          </a:xfrm>
          <a:custGeom>
            <a:avLst/>
            <a:gdLst>
              <a:gd name="T0" fmla="*/ 0 w 445"/>
              <a:gd name="T1" fmla="*/ 2147483647 h 493"/>
              <a:gd name="T2" fmla="*/ 2147483647 w 445"/>
              <a:gd name="T3" fmla="*/ 2147483647 h 493"/>
              <a:gd name="T4" fmla="*/ 2147483647 w 445"/>
              <a:gd name="T5" fmla="*/ 2147483647 h 493"/>
              <a:gd name="T6" fmla="*/ 2147483647 w 445"/>
              <a:gd name="T7" fmla="*/ 2147483647 h 493"/>
              <a:gd name="T8" fmla="*/ 2147483647 w 445"/>
              <a:gd name="T9" fmla="*/ 2147483647 h 493"/>
              <a:gd name="T10" fmla="*/ 2147483647 w 445"/>
              <a:gd name="T11" fmla="*/ 2147483647 h 493"/>
              <a:gd name="T12" fmla="*/ 2147483647 w 445"/>
              <a:gd name="T13" fmla="*/ 2147483647 h 493"/>
              <a:gd name="T14" fmla="*/ 2147483647 w 445"/>
              <a:gd name="T15" fmla="*/ 2147483647 h 493"/>
              <a:gd name="T16" fmla="*/ 2147483647 w 445"/>
              <a:gd name="T17" fmla="*/ 2147483647 h 493"/>
              <a:gd name="T18" fmla="*/ 2147483647 w 445"/>
              <a:gd name="T19" fmla="*/ 2147483647 h 493"/>
              <a:gd name="T20" fmla="*/ 2147483647 w 445"/>
              <a:gd name="T21" fmla="*/ 2147483647 h 493"/>
              <a:gd name="T22" fmla="*/ 2147483647 w 445"/>
              <a:gd name="T23" fmla="*/ 0 h 493"/>
              <a:gd name="T24" fmla="*/ 2147483647 w 445"/>
              <a:gd name="T25" fmla="*/ 0 h 493"/>
              <a:gd name="T26" fmla="*/ 0 w 445"/>
              <a:gd name="T27" fmla="*/ 2147483647 h 493"/>
              <a:gd name="T28" fmla="*/ 0 w 445"/>
              <a:gd name="T29" fmla="*/ 2147483647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5" h="493">
                <a:moveTo>
                  <a:pt x="0" y="149"/>
                </a:moveTo>
                <a:lnTo>
                  <a:pt x="50" y="233"/>
                </a:lnTo>
                <a:lnTo>
                  <a:pt x="100" y="318"/>
                </a:lnTo>
                <a:lnTo>
                  <a:pt x="148" y="406"/>
                </a:lnTo>
                <a:lnTo>
                  <a:pt x="194" y="493"/>
                </a:lnTo>
                <a:lnTo>
                  <a:pt x="445" y="362"/>
                </a:lnTo>
                <a:lnTo>
                  <a:pt x="397" y="270"/>
                </a:lnTo>
                <a:lnTo>
                  <a:pt x="348" y="180"/>
                </a:lnTo>
                <a:lnTo>
                  <a:pt x="296" y="89"/>
                </a:lnTo>
                <a:lnTo>
                  <a:pt x="243" y="0"/>
                </a:lnTo>
                <a:lnTo>
                  <a:pt x="0" y="149"/>
                </a:lnTo>
                <a:close/>
              </a:path>
            </a:pathLst>
          </a:custGeom>
          <a:solidFill>
            <a:srgbClr val="FF7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26" name="Freeform 57"/>
          <p:cNvSpPr>
            <a:spLocks/>
          </p:cNvSpPr>
          <p:nvPr/>
        </p:nvSpPr>
        <p:spPr bwMode="auto">
          <a:xfrm>
            <a:off x="6940550" y="2205038"/>
            <a:ext cx="211138" cy="231775"/>
          </a:xfrm>
          <a:custGeom>
            <a:avLst/>
            <a:gdLst>
              <a:gd name="T0" fmla="*/ 0 w 445"/>
              <a:gd name="T1" fmla="*/ 2147483647 h 493"/>
              <a:gd name="T2" fmla="*/ 2147483647 w 445"/>
              <a:gd name="T3" fmla="*/ 2147483647 h 493"/>
              <a:gd name="T4" fmla="*/ 2147483647 w 445"/>
              <a:gd name="T5" fmla="*/ 2147483647 h 493"/>
              <a:gd name="T6" fmla="*/ 2147483647 w 445"/>
              <a:gd name="T7" fmla="*/ 2147483647 h 493"/>
              <a:gd name="T8" fmla="*/ 2147483647 w 445"/>
              <a:gd name="T9" fmla="*/ 2147483647 h 493"/>
              <a:gd name="T10" fmla="*/ 2147483647 w 445"/>
              <a:gd name="T11" fmla="*/ 2147483647 h 493"/>
              <a:gd name="T12" fmla="*/ 2147483647 w 445"/>
              <a:gd name="T13" fmla="*/ 2147483647 h 493"/>
              <a:gd name="T14" fmla="*/ 2147483647 w 445"/>
              <a:gd name="T15" fmla="*/ 2147483647 h 493"/>
              <a:gd name="T16" fmla="*/ 2147483647 w 445"/>
              <a:gd name="T17" fmla="*/ 2147483647 h 493"/>
              <a:gd name="T18" fmla="*/ 2147483647 w 445"/>
              <a:gd name="T19" fmla="*/ 2147483647 h 493"/>
              <a:gd name="T20" fmla="*/ 2147483647 w 445"/>
              <a:gd name="T21" fmla="*/ 2147483647 h 493"/>
              <a:gd name="T22" fmla="*/ 2147483647 w 445"/>
              <a:gd name="T23" fmla="*/ 0 h 493"/>
              <a:gd name="T24" fmla="*/ 2147483647 w 445"/>
              <a:gd name="T25" fmla="*/ 0 h 493"/>
              <a:gd name="T26" fmla="*/ 0 w 445"/>
              <a:gd name="T27" fmla="*/ 2147483647 h 493"/>
              <a:gd name="T28" fmla="*/ 0 w 445"/>
              <a:gd name="T29" fmla="*/ 2147483647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5" h="493">
                <a:moveTo>
                  <a:pt x="0" y="149"/>
                </a:moveTo>
                <a:lnTo>
                  <a:pt x="50" y="233"/>
                </a:lnTo>
                <a:lnTo>
                  <a:pt x="100" y="318"/>
                </a:lnTo>
                <a:lnTo>
                  <a:pt x="148" y="406"/>
                </a:lnTo>
                <a:lnTo>
                  <a:pt x="194" y="493"/>
                </a:lnTo>
                <a:lnTo>
                  <a:pt x="445" y="362"/>
                </a:lnTo>
                <a:lnTo>
                  <a:pt x="397" y="270"/>
                </a:lnTo>
                <a:lnTo>
                  <a:pt x="348" y="180"/>
                </a:lnTo>
                <a:lnTo>
                  <a:pt x="296" y="89"/>
                </a:lnTo>
                <a:lnTo>
                  <a:pt x="243" y="0"/>
                </a:lnTo>
                <a:lnTo>
                  <a:pt x="0" y="1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27" name="Freeform 61"/>
          <p:cNvSpPr>
            <a:spLocks/>
          </p:cNvSpPr>
          <p:nvPr/>
        </p:nvSpPr>
        <p:spPr bwMode="auto">
          <a:xfrm>
            <a:off x="6940550" y="2205038"/>
            <a:ext cx="211138" cy="231775"/>
          </a:xfrm>
          <a:custGeom>
            <a:avLst/>
            <a:gdLst>
              <a:gd name="T0" fmla="*/ 0 w 445"/>
              <a:gd name="T1" fmla="*/ 2147483647 h 493"/>
              <a:gd name="T2" fmla="*/ 2147483647 w 445"/>
              <a:gd name="T3" fmla="*/ 2147483647 h 493"/>
              <a:gd name="T4" fmla="*/ 2147483647 w 445"/>
              <a:gd name="T5" fmla="*/ 2147483647 h 493"/>
              <a:gd name="T6" fmla="*/ 2147483647 w 445"/>
              <a:gd name="T7" fmla="*/ 2147483647 h 493"/>
              <a:gd name="T8" fmla="*/ 2147483647 w 445"/>
              <a:gd name="T9" fmla="*/ 2147483647 h 493"/>
              <a:gd name="T10" fmla="*/ 2147483647 w 445"/>
              <a:gd name="T11" fmla="*/ 2147483647 h 493"/>
              <a:gd name="T12" fmla="*/ 2147483647 w 445"/>
              <a:gd name="T13" fmla="*/ 2147483647 h 493"/>
              <a:gd name="T14" fmla="*/ 2147483647 w 445"/>
              <a:gd name="T15" fmla="*/ 2147483647 h 493"/>
              <a:gd name="T16" fmla="*/ 2147483647 w 445"/>
              <a:gd name="T17" fmla="*/ 2147483647 h 493"/>
              <a:gd name="T18" fmla="*/ 2147483647 w 445"/>
              <a:gd name="T19" fmla="*/ 2147483647 h 493"/>
              <a:gd name="T20" fmla="*/ 2147483647 w 445"/>
              <a:gd name="T21" fmla="*/ 2147483647 h 493"/>
              <a:gd name="T22" fmla="*/ 2147483647 w 445"/>
              <a:gd name="T23" fmla="*/ 0 h 493"/>
              <a:gd name="T24" fmla="*/ 2147483647 w 445"/>
              <a:gd name="T25" fmla="*/ 0 h 493"/>
              <a:gd name="T26" fmla="*/ 0 w 445"/>
              <a:gd name="T27" fmla="*/ 2147483647 h 493"/>
              <a:gd name="T28" fmla="*/ 0 w 445"/>
              <a:gd name="T29" fmla="*/ 2147483647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5" h="493">
                <a:moveTo>
                  <a:pt x="0" y="149"/>
                </a:moveTo>
                <a:lnTo>
                  <a:pt x="50" y="233"/>
                </a:lnTo>
                <a:lnTo>
                  <a:pt x="100" y="318"/>
                </a:lnTo>
                <a:lnTo>
                  <a:pt x="148" y="406"/>
                </a:lnTo>
                <a:lnTo>
                  <a:pt x="194" y="493"/>
                </a:lnTo>
                <a:lnTo>
                  <a:pt x="445" y="362"/>
                </a:lnTo>
                <a:lnTo>
                  <a:pt x="397" y="270"/>
                </a:lnTo>
                <a:lnTo>
                  <a:pt x="348" y="180"/>
                </a:lnTo>
                <a:lnTo>
                  <a:pt x="296" y="89"/>
                </a:lnTo>
                <a:lnTo>
                  <a:pt x="243" y="0"/>
                </a:lnTo>
                <a:lnTo>
                  <a:pt x="0" y="1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28" name="Freeform 62"/>
          <p:cNvSpPr>
            <a:spLocks/>
          </p:cNvSpPr>
          <p:nvPr/>
        </p:nvSpPr>
        <p:spPr bwMode="auto">
          <a:xfrm>
            <a:off x="7072313" y="2459038"/>
            <a:ext cx="193675" cy="214312"/>
          </a:xfrm>
          <a:custGeom>
            <a:avLst/>
            <a:gdLst>
              <a:gd name="T0" fmla="*/ 0 w 412"/>
              <a:gd name="T1" fmla="*/ 2147483647 h 461"/>
              <a:gd name="T2" fmla="*/ 2147483647 w 412"/>
              <a:gd name="T3" fmla="*/ 2147483647 h 461"/>
              <a:gd name="T4" fmla="*/ 2147483647 w 412"/>
              <a:gd name="T5" fmla="*/ 2147483647 h 461"/>
              <a:gd name="T6" fmla="*/ 2147483647 w 412"/>
              <a:gd name="T7" fmla="*/ 2147483647 h 461"/>
              <a:gd name="T8" fmla="*/ 2147483647 w 412"/>
              <a:gd name="T9" fmla="*/ 2147483647 h 461"/>
              <a:gd name="T10" fmla="*/ 2147483647 w 412"/>
              <a:gd name="T11" fmla="*/ 2147483647 h 461"/>
              <a:gd name="T12" fmla="*/ 2147483647 w 412"/>
              <a:gd name="T13" fmla="*/ 2147483647 h 461"/>
              <a:gd name="T14" fmla="*/ 2147483647 w 412"/>
              <a:gd name="T15" fmla="*/ 2147483647 h 461"/>
              <a:gd name="T16" fmla="*/ 2147483647 w 412"/>
              <a:gd name="T17" fmla="*/ 2147483647 h 461"/>
              <a:gd name="T18" fmla="*/ 2147483647 w 412"/>
              <a:gd name="T19" fmla="*/ 2147483647 h 461"/>
              <a:gd name="T20" fmla="*/ 2147483647 w 412"/>
              <a:gd name="T21" fmla="*/ 2147483647 h 461"/>
              <a:gd name="T22" fmla="*/ 2147483647 w 412"/>
              <a:gd name="T23" fmla="*/ 0 h 461"/>
              <a:gd name="T24" fmla="*/ 2147483647 w 412"/>
              <a:gd name="T25" fmla="*/ 0 h 461"/>
              <a:gd name="T26" fmla="*/ 0 w 412"/>
              <a:gd name="T27" fmla="*/ 2147483647 h 461"/>
              <a:gd name="T28" fmla="*/ 0 w 412"/>
              <a:gd name="T29" fmla="*/ 2147483647 h 4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2" h="461">
                <a:moveTo>
                  <a:pt x="0" y="123"/>
                </a:moveTo>
                <a:lnTo>
                  <a:pt x="39" y="206"/>
                </a:lnTo>
                <a:lnTo>
                  <a:pt x="77" y="290"/>
                </a:lnTo>
                <a:lnTo>
                  <a:pt x="113" y="375"/>
                </a:lnTo>
                <a:lnTo>
                  <a:pt x="148" y="461"/>
                </a:lnTo>
                <a:lnTo>
                  <a:pt x="412" y="355"/>
                </a:lnTo>
                <a:lnTo>
                  <a:pt x="375" y="266"/>
                </a:lnTo>
                <a:lnTo>
                  <a:pt x="337" y="176"/>
                </a:lnTo>
                <a:lnTo>
                  <a:pt x="298" y="88"/>
                </a:lnTo>
                <a:lnTo>
                  <a:pt x="256" y="0"/>
                </a:lnTo>
                <a:lnTo>
                  <a:pt x="0" y="123"/>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29" name="Freeform 63"/>
          <p:cNvSpPr>
            <a:spLocks/>
          </p:cNvSpPr>
          <p:nvPr/>
        </p:nvSpPr>
        <p:spPr bwMode="auto">
          <a:xfrm>
            <a:off x="7072313" y="2459038"/>
            <a:ext cx="193675" cy="214312"/>
          </a:xfrm>
          <a:custGeom>
            <a:avLst/>
            <a:gdLst>
              <a:gd name="T0" fmla="*/ 0 w 412"/>
              <a:gd name="T1" fmla="*/ 2147483647 h 461"/>
              <a:gd name="T2" fmla="*/ 2147483647 w 412"/>
              <a:gd name="T3" fmla="*/ 2147483647 h 461"/>
              <a:gd name="T4" fmla="*/ 2147483647 w 412"/>
              <a:gd name="T5" fmla="*/ 2147483647 h 461"/>
              <a:gd name="T6" fmla="*/ 2147483647 w 412"/>
              <a:gd name="T7" fmla="*/ 2147483647 h 461"/>
              <a:gd name="T8" fmla="*/ 2147483647 w 412"/>
              <a:gd name="T9" fmla="*/ 2147483647 h 461"/>
              <a:gd name="T10" fmla="*/ 2147483647 w 412"/>
              <a:gd name="T11" fmla="*/ 2147483647 h 461"/>
              <a:gd name="T12" fmla="*/ 2147483647 w 412"/>
              <a:gd name="T13" fmla="*/ 2147483647 h 461"/>
              <a:gd name="T14" fmla="*/ 2147483647 w 412"/>
              <a:gd name="T15" fmla="*/ 2147483647 h 461"/>
              <a:gd name="T16" fmla="*/ 2147483647 w 412"/>
              <a:gd name="T17" fmla="*/ 2147483647 h 461"/>
              <a:gd name="T18" fmla="*/ 2147483647 w 412"/>
              <a:gd name="T19" fmla="*/ 2147483647 h 461"/>
              <a:gd name="T20" fmla="*/ 2147483647 w 412"/>
              <a:gd name="T21" fmla="*/ 2147483647 h 461"/>
              <a:gd name="T22" fmla="*/ 2147483647 w 412"/>
              <a:gd name="T23" fmla="*/ 0 h 461"/>
              <a:gd name="T24" fmla="*/ 2147483647 w 412"/>
              <a:gd name="T25" fmla="*/ 0 h 461"/>
              <a:gd name="T26" fmla="*/ 0 w 412"/>
              <a:gd name="T27" fmla="*/ 2147483647 h 461"/>
              <a:gd name="T28" fmla="*/ 0 w 412"/>
              <a:gd name="T29" fmla="*/ 2147483647 h 4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2" h="461">
                <a:moveTo>
                  <a:pt x="0" y="123"/>
                </a:moveTo>
                <a:lnTo>
                  <a:pt x="39" y="206"/>
                </a:lnTo>
                <a:lnTo>
                  <a:pt x="77" y="290"/>
                </a:lnTo>
                <a:lnTo>
                  <a:pt x="113" y="375"/>
                </a:lnTo>
                <a:lnTo>
                  <a:pt x="148" y="461"/>
                </a:lnTo>
                <a:lnTo>
                  <a:pt x="412" y="355"/>
                </a:lnTo>
                <a:lnTo>
                  <a:pt x="375" y="266"/>
                </a:lnTo>
                <a:lnTo>
                  <a:pt x="337" y="176"/>
                </a:lnTo>
                <a:lnTo>
                  <a:pt x="298" y="88"/>
                </a:lnTo>
                <a:lnTo>
                  <a:pt x="256" y="0"/>
                </a:lnTo>
                <a:lnTo>
                  <a:pt x="0" y="12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30" name="Freeform 67"/>
          <p:cNvSpPr>
            <a:spLocks/>
          </p:cNvSpPr>
          <p:nvPr/>
        </p:nvSpPr>
        <p:spPr bwMode="auto">
          <a:xfrm>
            <a:off x="7072313" y="2459038"/>
            <a:ext cx="193675" cy="214312"/>
          </a:xfrm>
          <a:custGeom>
            <a:avLst/>
            <a:gdLst>
              <a:gd name="T0" fmla="*/ 0 w 412"/>
              <a:gd name="T1" fmla="*/ 2147483647 h 461"/>
              <a:gd name="T2" fmla="*/ 2147483647 w 412"/>
              <a:gd name="T3" fmla="*/ 2147483647 h 461"/>
              <a:gd name="T4" fmla="*/ 2147483647 w 412"/>
              <a:gd name="T5" fmla="*/ 2147483647 h 461"/>
              <a:gd name="T6" fmla="*/ 2147483647 w 412"/>
              <a:gd name="T7" fmla="*/ 2147483647 h 461"/>
              <a:gd name="T8" fmla="*/ 2147483647 w 412"/>
              <a:gd name="T9" fmla="*/ 2147483647 h 461"/>
              <a:gd name="T10" fmla="*/ 2147483647 w 412"/>
              <a:gd name="T11" fmla="*/ 2147483647 h 461"/>
              <a:gd name="T12" fmla="*/ 2147483647 w 412"/>
              <a:gd name="T13" fmla="*/ 2147483647 h 461"/>
              <a:gd name="T14" fmla="*/ 2147483647 w 412"/>
              <a:gd name="T15" fmla="*/ 2147483647 h 461"/>
              <a:gd name="T16" fmla="*/ 2147483647 w 412"/>
              <a:gd name="T17" fmla="*/ 2147483647 h 461"/>
              <a:gd name="T18" fmla="*/ 2147483647 w 412"/>
              <a:gd name="T19" fmla="*/ 2147483647 h 461"/>
              <a:gd name="T20" fmla="*/ 2147483647 w 412"/>
              <a:gd name="T21" fmla="*/ 2147483647 h 461"/>
              <a:gd name="T22" fmla="*/ 2147483647 w 412"/>
              <a:gd name="T23" fmla="*/ 0 h 461"/>
              <a:gd name="T24" fmla="*/ 2147483647 w 412"/>
              <a:gd name="T25" fmla="*/ 0 h 461"/>
              <a:gd name="T26" fmla="*/ 0 w 412"/>
              <a:gd name="T27" fmla="*/ 2147483647 h 461"/>
              <a:gd name="T28" fmla="*/ 0 w 412"/>
              <a:gd name="T29" fmla="*/ 2147483647 h 4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2" h="461">
                <a:moveTo>
                  <a:pt x="0" y="123"/>
                </a:moveTo>
                <a:lnTo>
                  <a:pt x="39" y="206"/>
                </a:lnTo>
                <a:lnTo>
                  <a:pt x="77" y="290"/>
                </a:lnTo>
                <a:lnTo>
                  <a:pt x="113" y="375"/>
                </a:lnTo>
                <a:lnTo>
                  <a:pt x="148" y="461"/>
                </a:lnTo>
                <a:lnTo>
                  <a:pt x="412" y="355"/>
                </a:lnTo>
                <a:lnTo>
                  <a:pt x="375" y="266"/>
                </a:lnTo>
                <a:lnTo>
                  <a:pt x="337" y="176"/>
                </a:lnTo>
                <a:lnTo>
                  <a:pt x="298" y="88"/>
                </a:lnTo>
                <a:lnTo>
                  <a:pt x="256" y="0"/>
                </a:lnTo>
                <a:lnTo>
                  <a:pt x="0" y="12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31" name="Freeform 68"/>
          <p:cNvSpPr>
            <a:spLocks/>
          </p:cNvSpPr>
          <p:nvPr/>
        </p:nvSpPr>
        <p:spPr bwMode="auto">
          <a:xfrm>
            <a:off x="7173913" y="2711450"/>
            <a:ext cx="215900" cy="330200"/>
          </a:xfrm>
          <a:custGeom>
            <a:avLst/>
            <a:gdLst>
              <a:gd name="T0" fmla="*/ 0 w 458"/>
              <a:gd name="T1" fmla="*/ 2147483647 h 705"/>
              <a:gd name="T2" fmla="*/ 2147483647 w 458"/>
              <a:gd name="T3" fmla="*/ 2147483647 h 705"/>
              <a:gd name="T4" fmla="*/ 2147483647 w 458"/>
              <a:gd name="T5" fmla="*/ 2147483647 h 705"/>
              <a:gd name="T6" fmla="*/ 2147483647 w 458"/>
              <a:gd name="T7" fmla="*/ 2147483647 h 705"/>
              <a:gd name="T8" fmla="*/ 2147483647 w 458"/>
              <a:gd name="T9" fmla="*/ 2147483647 h 705"/>
              <a:gd name="T10" fmla="*/ 2147483647 w 458"/>
              <a:gd name="T11" fmla="*/ 2147483647 h 705"/>
              <a:gd name="T12" fmla="*/ 2147483647 w 458"/>
              <a:gd name="T13" fmla="*/ 2147483647 h 705"/>
              <a:gd name="T14" fmla="*/ 2147483647 w 458"/>
              <a:gd name="T15" fmla="*/ 2147483647 h 705"/>
              <a:gd name="T16" fmla="*/ 2147483647 w 458"/>
              <a:gd name="T17" fmla="*/ 2147483647 h 705"/>
              <a:gd name="T18" fmla="*/ 2147483647 w 458"/>
              <a:gd name="T19" fmla="*/ 2147483647 h 705"/>
              <a:gd name="T20" fmla="*/ 2147483647 w 458"/>
              <a:gd name="T21" fmla="*/ 2147483647 h 705"/>
              <a:gd name="T22" fmla="*/ 2147483647 w 458"/>
              <a:gd name="T23" fmla="*/ 0 h 705"/>
              <a:gd name="T24" fmla="*/ 2147483647 w 458"/>
              <a:gd name="T25" fmla="*/ 0 h 705"/>
              <a:gd name="T26" fmla="*/ 0 w 458"/>
              <a:gd name="T27" fmla="*/ 2147483647 h 705"/>
              <a:gd name="T28" fmla="*/ 0 w 458"/>
              <a:gd name="T29" fmla="*/ 2147483647 h 7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8" h="705">
                <a:moveTo>
                  <a:pt x="0" y="97"/>
                </a:moveTo>
                <a:lnTo>
                  <a:pt x="52" y="247"/>
                </a:lnTo>
                <a:lnTo>
                  <a:pt x="99" y="399"/>
                </a:lnTo>
                <a:lnTo>
                  <a:pt x="143" y="551"/>
                </a:lnTo>
                <a:lnTo>
                  <a:pt x="182" y="705"/>
                </a:lnTo>
                <a:lnTo>
                  <a:pt x="458" y="638"/>
                </a:lnTo>
                <a:lnTo>
                  <a:pt x="417" y="477"/>
                </a:lnTo>
                <a:lnTo>
                  <a:pt x="372" y="316"/>
                </a:lnTo>
                <a:lnTo>
                  <a:pt x="322" y="157"/>
                </a:lnTo>
                <a:lnTo>
                  <a:pt x="267" y="0"/>
                </a:lnTo>
                <a:lnTo>
                  <a:pt x="0" y="97"/>
                </a:ln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32" name="Freeform 69"/>
          <p:cNvSpPr>
            <a:spLocks/>
          </p:cNvSpPr>
          <p:nvPr/>
        </p:nvSpPr>
        <p:spPr bwMode="auto">
          <a:xfrm>
            <a:off x="7173913" y="2711450"/>
            <a:ext cx="215900" cy="330200"/>
          </a:xfrm>
          <a:custGeom>
            <a:avLst/>
            <a:gdLst>
              <a:gd name="T0" fmla="*/ 0 w 458"/>
              <a:gd name="T1" fmla="*/ 2147483647 h 705"/>
              <a:gd name="T2" fmla="*/ 2147483647 w 458"/>
              <a:gd name="T3" fmla="*/ 2147483647 h 705"/>
              <a:gd name="T4" fmla="*/ 2147483647 w 458"/>
              <a:gd name="T5" fmla="*/ 2147483647 h 705"/>
              <a:gd name="T6" fmla="*/ 2147483647 w 458"/>
              <a:gd name="T7" fmla="*/ 2147483647 h 705"/>
              <a:gd name="T8" fmla="*/ 2147483647 w 458"/>
              <a:gd name="T9" fmla="*/ 2147483647 h 705"/>
              <a:gd name="T10" fmla="*/ 2147483647 w 458"/>
              <a:gd name="T11" fmla="*/ 2147483647 h 705"/>
              <a:gd name="T12" fmla="*/ 2147483647 w 458"/>
              <a:gd name="T13" fmla="*/ 2147483647 h 705"/>
              <a:gd name="T14" fmla="*/ 2147483647 w 458"/>
              <a:gd name="T15" fmla="*/ 2147483647 h 705"/>
              <a:gd name="T16" fmla="*/ 2147483647 w 458"/>
              <a:gd name="T17" fmla="*/ 2147483647 h 705"/>
              <a:gd name="T18" fmla="*/ 2147483647 w 458"/>
              <a:gd name="T19" fmla="*/ 2147483647 h 705"/>
              <a:gd name="T20" fmla="*/ 2147483647 w 458"/>
              <a:gd name="T21" fmla="*/ 2147483647 h 705"/>
              <a:gd name="T22" fmla="*/ 2147483647 w 458"/>
              <a:gd name="T23" fmla="*/ 0 h 705"/>
              <a:gd name="T24" fmla="*/ 2147483647 w 458"/>
              <a:gd name="T25" fmla="*/ 0 h 705"/>
              <a:gd name="T26" fmla="*/ 0 w 458"/>
              <a:gd name="T27" fmla="*/ 2147483647 h 705"/>
              <a:gd name="T28" fmla="*/ 0 w 458"/>
              <a:gd name="T29" fmla="*/ 2147483647 h 7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8" h="705">
                <a:moveTo>
                  <a:pt x="0" y="97"/>
                </a:moveTo>
                <a:lnTo>
                  <a:pt x="52" y="247"/>
                </a:lnTo>
                <a:lnTo>
                  <a:pt x="99" y="399"/>
                </a:lnTo>
                <a:lnTo>
                  <a:pt x="143" y="551"/>
                </a:lnTo>
                <a:lnTo>
                  <a:pt x="182" y="705"/>
                </a:lnTo>
                <a:lnTo>
                  <a:pt x="458" y="638"/>
                </a:lnTo>
                <a:lnTo>
                  <a:pt x="417" y="477"/>
                </a:lnTo>
                <a:lnTo>
                  <a:pt x="372" y="316"/>
                </a:lnTo>
                <a:lnTo>
                  <a:pt x="322" y="157"/>
                </a:lnTo>
                <a:lnTo>
                  <a:pt x="267" y="0"/>
                </a:lnTo>
                <a:lnTo>
                  <a:pt x="0" y="9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33" name="Freeform 73"/>
          <p:cNvSpPr>
            <a:spLocks/>
          </p:cNvSpPr>
          <p:nvPr/>
        </p:nvSpPr>
        <p:spPr bwMode="auto">
          <a:xfrm>
            <a:off x="7173913" y="2711450"/>
            <a:ext cx="215900" cy="330200"/>
          </a:xfrm>
          <a:custGeom>
            <a:avLst/>
            <a:gdLst>
              <a:gd name="T0" fmla="*/ 0 w 458"/>
              <a:gd name="T1" fmla="*/ 2147483647 h 705"/>
              <a:gd name="T2" fmla="*/ 2147483647 w 458"/>
              <a:gd name="T3" fmla="*/ 2147483647 h 705"/>
              <a:gd name="T4" fmla="*/ 2147483647 w 458"/>
              <a:gd name="T5" fmla="*/ 2147483647 h 705"/>
              <a:gd name="T6" fmla="*/ 2147483647 w 458"/>
              <a:gd name="T7" fmla="*/ 2147483647 h 705"/>
              <a:gd name="T8" fmla="*/ 2147483647 w 458"/>
              <a:gd name="T9" fmla="*/ 2147483647 h 705"/>
              <a:gd name="T10" fmla="*/ 2147483647 w 458"/>
              <a:gd name="T11" fmla="*/ 2147483647 h 705"/>
              <a:gd name="T12" fmla="*/ 2147483647 w 458"/>
              <a:gd name="T13" fmla="*/ 2147483647 h 705"/>
              <a:gd name="T14" fmla="*/ 2147483647 w 458"/>
              <a:gd name="T15" fmla="*/ 2147483647 h 705"/>
              <a:gd name="T16" fmla="*/ 2147483647 w 458"/>
              <a:gd name="T17" fmla="*/ 2147483647 h 705"/>
              <a:gd name="T18" fmla="*/ 2147483647 w 458"/>
              <a:gd name="T19" fmla="*/ 2147483647 h 705"/>
              <a:gd name="T20" fmla="*/ 2147483647 w 458"/>
              <a:gd name="T21" fmla="*/ 2147483647 h 705"/>
              <a:gd name="T22" fmla="*/ 2147483647 w 458"/>
              <a:gd name="T23" fmla="*/ 0 h 705"/>
              <a:gd name="T24" fmla="*/ 2147483647 w 458"/>
              <a:gd name="T25" fmla="*/ 0 h 705"/>
              <a:gd name="T26" fmla="*/ 0 w 458"/>
              <a:gd name="T27" fmla="*/ 2147483647 h 705"/>
              <a:gd name="T28" fmla="*/ 0 w 458"/>
              <a:gd name="T29" fmla="*/ 2147483647 h 7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8" h="705">
                <a:moveTo>
                  <a:pt x="0" y="97"/>
                </a:moveTo>
                <a:lnTo>
                  <a:pt x="52" y="247"/>
                </a:lnTo>
                <a:lnTo>
                  <a:pt x="99" y="399"/>
                </a:lnTo>
                <a:lnTo>
                  <a:pt x="143" y="551"/>
                </a:lnTo>
                <a:lnTo>
                  <a:pt x="182" y="705"/>
                </a:lnTo>
                <a:lnTo>
                  <a:pt x="458" y="638"/>
                </a:lnTo>
                <a:lnTo>
                  <a:pt x="417" y="477"/>
                </a:lnTo>
                <a:lnTo>
                  <a:pt x="372" y="316"/>
                </a:lnTo>
                <a:lnTo>
                  <a:pt x="322" y="157"/>
                </a:lnTo>
                <a:lnTo>
                  <a:pt x="267" y="0"/>
                </a:lnTo>
                <a:lnTo>
                  <a:pt x="0" y="9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34" name="Freeform 74"/>
          <p:cNvSpPr>
            <a:spLocks/>
          </p:cNvSpPr>
          <p:nvPr/>
        </p:nvSpPr>
        <p:spPr bwMode="auto">
          <a:xfrm>
            <a:off x="7278688" y="3101975"/>
            <a:ext cx="160337" cy="185738"/>
          </a:xfrm>
          <a:custGeom>
            <a:avLst/>
            <a:gdLst>
              <a:gd name="T0" fmla="*/ 0 w 341"/>
              <a:gd name="T1" fmla="*/ 2147483647 h 400"/>
              <a:gd name="T2" fmla="*/ 2147483647 w 341"/>
              <a:gd name="T3" fmla="*/ 2147483647 h 400"/>
              <a:gd name="T4" fmla="*/ 2147483647 w 341"/>
              <a:gd name="T5" fmla="*/ 2147483647 h 400"/>
              <a:gd name="T6" fmla="*/ 2147483647 w 341"/>
              <a:gd name="T7" fmla="*/ 2147483647 h 400"/>
              <a:gd name="T8" fmla="*/ 2147483647 w 341"/>
              <a:gd name="T9" fmla="*/ 2147483647 h 400"/>
              <a:gd name="T10" fmla="*/ 2147483647 w 341"/>
              <a:gd name="T11" fmla="*/ 2147483647 h 400"/>
              <a:gd name="T12" fmla="*/ 2147483647 w 341"/>
              <a:gd name="T13" fmla="*/ 2147483647 h 400"/>
              <a:gd name="T14" fmla="*/ 2147483647 w 341"/>
              <a:gd name="T15" fmla="*/ 2147483647 h 400"/>
              <a:gd name="T16" fmla="*/ 2147483647 w 341"/>
              <a:gd name="T17" fmla="*/ 2147483647 h 400"/>
              <a:gd name="T18" fmla="*/ 2147483647 w 341"/>
              <a:gd name="T19" fmla="*/ 2147483647 h 400"/>
              <a:gd name="T20" fmla="*/ 2147483647 w 341"/>
              <a:gd name="T21" fmla="*/ 2147483647 h 400"/>
              <a:gd name="T22" fmla="*/ 2147483647 w 341"/>
              <a:gd name="T23" fmla="*/ 0 h 400"/>
              <a:gd name="T24" fmla="*/ 2147483647 w 341"/>
              <a:gd name="T25" fmla="*/ 0 h 400"/>
              <a:gd name="T26" fmla="*/ 0 w 341"/>
              <a:gd name="T27" fmla="*/ 2147483647 h 400"/>
              <a:gd name="T28" fmla="*/ 0 w 341"/>
              <a:gd name="T29" fmla="*/ 2147483647 h 4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1" h="400">
                <a:moveTo>
                  <a:pt x="0" y="57"/>
                </a:moveTo>
                <a:lnTo>
                  <a:pt x="17" y="143"/>
                </a:lnTo>
                <a:lnTo>
                  <a:pt x="34" y="228"/>
                </a:lnTo>
                <a:lnTo>
                  <a:pt x="47" y="314"/>
                </a:lnTo>
                <a:lnTo>
                  <a:pt x="61" y="400"/>
                </a:lnTo>
                <a:lnTo>
                  <a:pt x="341" y="360"/>
                </a:lnTo>
                <a:lnTo>
                  <a:pt x="328" y="269"/>
                </a:lnTo>
                <a:lnTo>
                  <a:pt x="313" y="179"/>
                </a:lnTo>
                <a:lnTo>
                  <a:pt x="297" y="90"/>
                </a:lnTo>
                <a:lnTo>
                  <a:pt x="279" y="0"/>
                </a:lnTo>
                <a:lnTo>
                  <a:pt x="0" y="57"/>
                </a:lnTo>
                <a:close/>
              </a:path>
            </a:pathLst>
          </a:custGeom>
          <a:solidFill>
            <a:srgbClr val="FF9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35" name="Freeform 75"/>
          <p:cNvSpPr>
            <a:spLocks/>
          </p:cNvSpPr>
          <p:nvPr/>
        </p:nvSpPr>
        <p:spPr bwMode="auto">
          <a:xfrm>
            <a:off x="7278688" y="3101975"/>
            <a:ext cx="160337" cy="185738"/>
          </a:xfrm>
          <a:custGeom>
            <a:avLst/>
            <a:gdLst>
              <a:gd name="T0" fmla="*/ 0 w 341"/>
              <a:gd name="T1" fmla="*/ 2147483647 h 400"/>
              <a:gd name="T2" fmla="*/ 2147483647 w 341"/>
              <a:gd name="T3" fmla="*/ 2147483647 h 400"/>
              <a:gd name="T4" fmla="*/ 2147483647 w 341"/>
              <a:gd name="T5" fmla="*/ 2147483647 h 400"/>
              <a:gd name="T6" fmla="*/ 2147483647 w 341"/>
              <a:gd name="T7" fmla="*/ 2147483647 h 400"/>
              <a:gd name="T8" fmla="*/ 2147483647 w 341"/>
              <a:gd name="T9" fmla="*/ 2147483647 h 400"/>
              <a:gd name="T10" fmla="*/ 2147483647 w 341"/>
              <a:gd name="T11" fmla="*/ 2147483647 h 400"/>
              <a:gd name="T12" fmla="*/ 2147483647 w 341"/>
              <a:gd name="T13" fmla="*/ 2147483647 h 400"/>
              <a:gd name="T14" fmla="*/ 2147483647 w 341"/>
              <a:gd name="T15" fmla="*/ 2147483647 h 400"/>
              <a:gd name="T16" fmla="*/ 2147483647 w 341"/>
              <a:gd name="T17" fmla="*/ 2147483647 h 400"/>
              <a:gd name="T18" fmla="*/ 2147483647 w 341"/>
              <a:gd name="T19" fmla="*/ 2147483647 h 400"/>
              <a:gd name="T20" fmla="*/ 2147483647 w 341"/>
              <a:gd name="T21" fmla="*/ 2147483647 h 400"/>
              <a:gd name="T22" fmla="*/ 2147483647 w 341"/>
              <a:gd name="T23" fmla="*/ 0 h 400"/>
              <a:gd name="T24" fmla="*/ 2147483647 w 341"/>
              <a:gd name="T25" fmla="*/ 0 h 400"/>
              <a:gd name="T26" fmla="*/ 0 w 341"/>
              <a:gd name="T27" fmla="*/ 2147483647 h 400"/>
              <a:gd name="T28" fmla="*/ 0 w 341"/>
              <a:gd name="T29" fmla="*/ 2147483647 h 4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1" h="400">
                <a:moveTo>
                  <a:pt x="0" y="57"/>
                </a:moveTo>
                <a:lnTo>
                  <a:pt x="17" y="143"/>
                </a:lnTo>
                <a:lnTo>
                  <a:pt x="34" y="228"/>
                </a:lnTo>
                <a:lnTo>
                  <a:pt x="47" y="314"/>
                </a:lnTo>
                <a:lnTo>
                  <a:pt x="61" y="400"/>
                </a:lnTo>
                <a:lnTo>
                  <a:pt x="341" y="360"/>
                </a:lnTo>
                <a:lnTo>
                  <a:pt x="328" y="269"/>
                </a:lnTo>
                <a:lnTo>
                  <a:pt x="313" y="179"/>
                </a:lnTo>
                <a:lnTo>
                  <a:pt x="297" y="90"/>
                </a:lnTo>
                <a:lnTo>
                  <a:pt x="279" y="0"/>
                </a:lnTo>
                <a:lnTo>
                  <a:pt x="0" y="5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36" name="Rectangle 76"/>
          <p:cNvSpPr>
            <a:spLocks noChangeArrowheads="1"/>
          </p:cNvSpPr>
          <p:nvPr/>
        </p:nvSpPr>
        <p:spPr bwMode="auto">
          <a:xfrm rot="-600000">
            <a:off x="7483475" y="3106738"/>
            <a:ext cx="236538" cy="16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C00000"/>
                </a:solidFill>
                <a:latin typeface="Arial" pitchFamily="34" charset="0"/>
                <a:cs typeface="Arial" pitchFamily="34" charset="0"/>
              </a:rPr>
              <a:t>h14</a:t>
            </a:r>
          </a:p>
        </p:txBody>
      </p:sp>
      <p:sp>
        <p:nvSpPr>
          <p:cNvPr id="165937" name="Freeform 79"/>
          <p:cNvSpPr>
            <a:spLocks/>
          </p:cNvSpPr>
          <p:nvPr/>
        </p:nvSpPr>
        <p:spPr bwMode="auto">
          <a:xfrm>
            <a:off x="7278688" y="3101975"/>
            <a:ext cx="160337" cy="185738"/>
          </a:xfrm>
          <a:custGeom>
            <a:avLst/>
            <a:gdLst>
              <a:gd name="T0" fmla="*/ 0 w 341"/>
              <a:gd name="T1" fmla="*/ 2147483647 h 400"/>
              <a:gd name="T2" fmla="*/ 2147483647 w 341"/>
              <a:gd name="T3" fmla="*/ 2147483647 h 400"/>
              <a:gd name="T4" fmla="*/ 2147483647 w 341"/>
              <a:gd name="T5" fmla="*/ 2147483647 h 400"/>
              <a:gd name="T6" fmla="*/ 2147483647 w 341"/>
              <a:gd name="T7" fmla="*/ 2147483647 h 400"/>
              <a:gd name="T8" fmla="*/ 2147483647 w 341"/>
              <a:gd name="T9" fmla="*/ 2147483647 h 400"/>
              <a:gd name="T10" fmla="*/ 2147483647 w 341"/>
              <a:gd name="T11" fmla="*/ 2147483647 h 400"/>
              <a:gd name="T12" fmla="*/ 2147483647 w 341"/>
              <a:gd name="T13" fmla="*/ 2147483647 h 400"/>
              <a:gd name="T14" fmla="*/ 2147483647 w 341"/>
              <a:gd name="T15" fmla="*/ 2147483647 h 400"/>
              <a:gd name="T16" fmla="*/ 2147483647 w 341"/>
              <a:gd name="T17" fmla="*/ 2147483647 h 400"/>
              <a:gd name="T18" fmla="*/ 2147483647 w 341"/>
              <a:gd name="T19" fmla="*/ 2147483647 h 400"/>
              <a:gd name="T20" fmla="*/ 2147483647 w 341"/>
              <a:gd name="T21" fmla="*/ 2147483647 h 400"/>
              <a:gd name="T22" fmla="*/ 2147483647 w 341"/>
              <a:gd name="T23" fmla="*/ 0 h 400"/>
              <a:gd name="T24" fmla="*/ 2147483647 w 341"/>
              <a:gd name="T25" fmla="*/ 0 h 400"/>
              <a:gd name="T26" fmla="*/ 0 w 341"/>
              <a:gd name="T27" fmla="*/ 2147483647 h 400"/>
              <a:gd name="T28" fmla="*/ 0 w 341"/>
              <a:gd name="T29" fmla="*/ 2147483647 h 4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1" h="400">
                <a:moveTo>
                  <a:pt x="0" y="57"/>
                </a:moveTo>
                <a:lnTo>
                  <a:pt x="17" y="143"/>
                </a:lnTo>
                <a:lnTo>
                  <a:pt x="34" y="228"/>
                </a:lnTo>
                <a:lnTo>
                  <a:pt x="47" y="314"/>
                </a:lnTo>
                <a:lnTo>
                  <a:pt x="61" y="400"/>
                </a:lnTo>
                <a:lnTo>
                  <a:pt x="341" y="360"/>
                </a:lnTo>
                <a:lnTo>
                  <a:pt x="328" y="269"/>
                </a:lnTo>
                <a:lnTo>
                  <a:pt x="313" y="179"/>
                </a:lnTo>
                <a:lnTo>
                  <a:pt x="297" y="90"/>
                </a:lnTo>
                <a:lnTo>
                  <a:pt x="279" y="0"/>
                </a:lnTo>
                <a:lnTo>
                  <a:pt x="0" y="5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38" name="Freeform 80"/>
          <p:cNvSpPr>
            <a:spLocks/>
          </p:cNvSpPr>
          <p:nvPr/>
        </p:nvSpPr>
        <p:spPr bwMode="auto">
          <a:xfrm>
            <a:off x="7318375" y="3362325"/>
            <a:ext cx="146050" cy="166688"/>
          </a:xfrm>
          <a:custGeom>
            <a:avLst/>
            <a:gdLst>
              <a:gd name="T0" fmla="*/ 0 w 310"/>
              <a:gd name="T1" fmla="*/ 2147483647 h 356"/>
              <a:gd name="T2" fmla="*/ 2147483647 w 310"/>
              <a:gd name="T3" fmla="*/ 2147483647 h 356"/>
              <a:gd name="T4" fmla="*/ 2147483647 w 310"/>
              <a:gd name="T5" fmla="*/ 2147483647 h 356"/>
              <a:gd name="T6" fmla="*/ 2147483647 w 310"/>
              <a:gd name="T7" fmla="*/ 2147483647 h 356"/>
              <a:gd name="T8" fmla="*/ 2147483647 w 310"/>
              <a:gd name="T9" fmla="*/ 2147483647 h 356"/>
              <a:gd name="T10" fmla="*/ 2147483647 w 310"/>
              <a:gd name="T11" fmla="*/ 2147483647 h 356"/>
              <a:gd name="T12" fmla="*/ 2147483647 w 310"/>
              <a:gd name="T13" fmla="*/ 2147483647 h 356"/>
              <a:gd name="T14" fmla="*/ 2147483647 w 310"/>
              <a:gd name="T15" fmla="*/ 2147483647 h 356"/>
              <a:gd name="T16" fmla="*/ 2147483647 w 310"/>
              <a:gd name="T17" fmla="*/ 2147483647 h 356"/>
              <a:gd name="T18" fmla="*/ 2147483647 w 310"/>
              <a:gd name="T19" fmla="*/ 2147483647 h 356"/>
              <a:gd name="T20" fmla="*/ 2147483647 w 310"/>
              <a:gd name="T21" fmla="*/ 2147483647 h 356"/>
              <a:gd name="T22" fmla="*/ 2147483647 w 310"/>
              <a:gd name="T23" fmla="*/ 0 h 356"/>
              <a:gd name="T24" fmla="*/ 2147483647 w 310"/>
              <a:gd name="T25" fmla="*/ 0 h 356"/>
              <a:gd name="T26" fmla="*/ 0 w 310"/>
              <a:gd name="T27" fmla="*/ 2147483647 h 356"/>
              <a:gd name="T28" fmla="*/ 0 w 310"/>
              <a:gd name="T29" fmla="*/ 2147483647 h 3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10" h="356">
                <a:moveTo>
                  <a:pt x="0" y="31"/>
                </a:moveTo>
                <a:lnTo>
                  <a:pt x="8" y="113"/>
                </a:lnTo>
                <a:lnTo>
                  <a:pt x="16" y="193"/>
                </a:lnTo>
                <a:lnTo>
                  <a:pt x="22" y="275"/>
                </a:lnTo>
                <a:lnTo>
                  <a:pt x="26" y="356"/>
                </a:lnTo>
                <a:lnTo>
                  <a:pt x="310" y="341"/>
                </a:lnTo>
                <a:lnTo>
                  <a:pt x="304" y="256"/>
                </a:lnTo>
                <a:lnTo>
                  <a:pt x="299" y="170"/>
                </a:lnTo>
                <a:lnTo>
                  <a:pt x="291" y="85"/>
                </a:lnTo>
                <a:lnTo>
                  <a:pt x="282" y="0"/>
                </a:lnTo>
                <a:lnTo>
                  <a:pt x="0" y="31"/>
                </a:lnTo>
                <a:close/>
              </a:path>
            </a:pathLst>
          </a:custGeom>
          <a:solidFill>
            <a:srgbClr val="FF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39" name="Freeform 81"/>
          <p:cNvSpPr>
            <a:spLocks/>
          </p:cNvSpPr>
          <p:nvPr/>
        </p:nvSpPr>
        <p:spPr bwMode="auto">
          <a:xfrm>
            <a:off x="7318375" y="3362325"/>
            <a:ext cx="146050" cy="166688"/>
          </a:xfrm>
          <a:custGeom>
            <a:avLst/>
            <a:gdLst>
              <a:gd name="T0" fmla="*/ 0 w 310"/>
              <a:gd name="T1" fmla="*/ 2147483647 h 356"/>
              <a:gd name="T2" fmla="*/ 2147483647 w 310"/>
              <a:gd name="T3" fmla="*/ 2147483647 h 356"/>
              <a:gd name="T4" fmla="*/ 2147483647 w 310"/>
              <a:gd name="T5" fmla="*/ 2147483647 h 356"/>
              <a:gd name="T6" fmla="*/ 2147483647 w 310"/>
              <a:gd name="T7" fmla="*/ 2147483647 h 356"/>
              <a:gd name="T8" fmla="*/ 2147483647 w 310"/>
              <a:gd name="T9" fmla="*/ 2147483647 h 356"/>
              <a:gd name="T10" fmla="*/ 2147483647 w 310"/>
              <a:gd name="T11" fmla="*/ 2147483647 h 356"/>
              <a:gd name="T12" fmla="*/ 2147483647 w 310"/>
              <a:gd name="T13" fmla="*/ 2147483647 h 356"/>
              <a:gd name="T14" fmla="*/ 2147483647 w 310"/>
              <a:gd name="T15" fmla="*/ 2147483647 h 356"/>
              <a:gd name="T16" fmla="*/ 2147483647 w 310"/>
              <a:gd name="T17" fmla="*/ 2147483647 h 356"/>
              <a:gd name="T18" fmla="*/ 2147483647 w 310"/>
              <a:gd name="T19" fmla="*/ 2147483647 h 356"/>
              <a:gd name="T20" fmla="*/ 2147483647 w 310"/>
              <a:gd name="T21" fmla="*/ 2147483647 h 356"/>
              <a:gd name="T22" fmla="*/ 2147483647 w 310"/>
              <a:gd name="T23" fmla="*/ 0 h 356"/>
              <a:gd name="T24" fmla="*/ 2147483647 w 310"/>
              <a:gd name="T25" fmla="*/ 0 h 356"/>
              <a:gd name="T26" fmla="*/ 0 w 310"/>
              <a:gd name="T27" fmla="*/ 2147483647 h 356"/>
              <a:gd name="T28" fmla="*/ 0 w 310"/>
              <a:gd name="T29" fmla="*/ 2147483647 h 3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10" h="356">
                <a:moveTo>
                  <a:pt x="0" y="31"/>
                </a:moveTo>
                <a:lnTo>
                  <a:pt x="8" y="113"/>
                </a:lnTo>
                <a:lnTo>
                  <a:pt x="16" y="193"/>
                </a:lnTo>
                <a:lnTo>
                  <a:pt x="22" y="275"/>
                </a:lnTo>
                <a:lnTo>
                  <a:pt x="26" y="356"/>
                </a:lnTo>
                <a:lnTo>
                  <a:pt x="310" y="341"/>
                </a:lnTo>
                <a:lnTo>
                  <a:pt x="304" y="256"/>
                </a:lnTo>
                <a:lnTo>
                  <a:pt x="299" y="170"/>
                </a:lnTo>
                <a:lnTo>
                  <a:pt x="291" y="85"/>
                </a:lnTo>
                <a:lnTo>
                  <a:pt x="282" y="0"/>
                </a:lnTo>
                <a:lnTo>
                  <a:pt x="0" y="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40" name="Rectangle 82"/>
          <p:cNvSpPr>
            <a:spLocks noChangeArrowheads="1"/>
          </p:cNvSpPr>
          <p:nvPr/>
        </p:nvSpPr>
        <p:spPr bwMode="auto">
          <a:xfrm rot="-300000">
            <a:off x="7516813" y="3370263"/>
            <a:ext cx="234950" cy="16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C00000"/>
                </a:solidFill>
                <a:latin typeface="Arial" pitchFamily="34" charset="0"/>
                <a:cs typeface="Arial" pitchFamily="34" charset="0"/>
              </a:rPr>
              <a:t>h15</a:t>
            </a:r>
            <a:endParaRPr lang="en-US" b="1">
              <a:solidFill>
                <a:srgbClr val="C00000"/>
              </a:solidFill>
              <a:latin typeface="Arial" pitchFamily="34" charset="0"/>
              <a:cs typeface="Arial" pitchFamily="34" charset="0"/>
            </a:endParaRPr>
          </a:p>
        </p:txBody>
      </p:sp>
      <p:sp>
        <p:nvSpPr>
          <p:cNvPr id="165941" name="Freeform 85"/>
          <p:cNvSpPr>
            <a:spLocks/>
          </p:cNvSpPr>
          <p:nvPr/>
        </p:nvSpPr>
        <p:spPr bwMode="auto">
          <a:xfrm>
            <a:off x="7318375" y="3362325"/>
            <a:ext cx="146050" cy="166688"/>
          </a:xfrm>
          <a:custGeom>
            <a:avLst/>
            <a:gdLst>
              <a:gd name="T0" fmla="*/ 0 w 310"/>
              <a:gd name="T1" fmla="*/ 2147483647 h 356"/>
              <a:gd name="T2" fmla="*/ 2147483647 w 310"/>
              <a:gd name="T3" fmla="*/ 2147483647 h 356"/>
              <a:gd name="T4" fmla="*/ 2147483647 w 310"/>
              <a:gd name="T5" fmla="*/ 2147483647 h 356"/>
              <a:gd name="T6" fmla="*/ 2147483647 w 310"/>
              <a:gd name="T7" fmla="*/ 2147483647 h 356"/>
              <a:gd name="T8" fmla="*/ 2147483647 w 310"/>
              <a:gd name="T9" fmla="*/ 2147483647 h 356"/>
              <a:gd name="T10" fmla="*/ 2147483647 w 310"/>
              <a:gd name="T11" fmla="*/ 2147483647 h 356"/>
              <a:gd name="T12" fmla="*/ 2147483647 w 310"/>
              <a:gd name="T13" fmla="*/ 2147483647 h 356"/>
              <a:gd name="T14" fmla="*/ 2147483647 w 310"/>
              <a:gd name="T15" fmla="*/ 2147483647 h 356"/>
              <a:gd name="T16" fmla="*/ 2147483647 w 310"/>
              <a:gd name="T17" fmla="*/ 2147483647 h 356"/>
              <a:gd name="T18" fmla="*/ 2147483647 w 310"/>
              <a:gd name="T19" fmla="*/ 2147483647 h 356"/>
              <a:gd name="T20" fmla="*/ 2147483647 w 310"/>
              <a:gd name="T21" fmla="*/ 2147483647 h 356"/>
              <a:gd name="T22" fmla="*/ 2147483647 w 310"/>
              <a:gd name="T23" fmla="*/ 0 h 356"/>
              <a:gd name="T24" fmla="*/ 2147483647 w 310"/>
              <a:gd name="T25" fmla="*/ 0 h 356"/>
              <a:gd name="T26" fmla="*/ 0 w 310"/>
              <a:gd name="T27" fmla="*/ 2147483647 h 356"/>
              <a:gd name="T28" fmla="*/ 0 w 310"/>
              <a:gd name="T29" fmla="*/ 2147483647 h 3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10" h="356">
                <a:moveTo>
                  <a:pt x="0" y="31"/>
                </a:moveTo>
                <a:lnTo>
                  <a:pt x="8" y="113"/>
                </a:lnTo>
                <a:lnTo>
                  <a:pt x="16" y="193"/>
                </a:lnTo>
                <a:lnTo>
                  <a:pt x="22" y="275"/>
                </a:lnTo>
                <a:lnTo>
                  <a:pt x="26" y="356"/>
                </a:lnTo>
                <a:lnTo>
                  <a:pt x="310" y="341"/>
                </a:lnTo>
                <a:lnTo>
                  <a:pt x="304" y="256"/>
                </a:lnTo>
                <a:lnTo>
                  <a:pt x="299" y="170"/>
                </a:lnTo>
                <a:lnTo>
                  <a:pt x="291" y="85"/>
                </a:lnTo>
                <a:lnTo>
                  <a:pt x="282" y="0"/>
                </a:lnTo>
                <a:lnTo>
                  <a:pt x="0" y="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42" name="Freeform 86"/>
          <p:cNvSpPr>
            <a:spLocks/>
          </p:cNvSpPr>
          <p:nvPr/>
        </p:nvSpPr>
        <p:spPr bwMode="auto">
          <a:xfrm>
            <a:off x="7331075" y="3614738"/>
            <a:ext cx="138113" cy="215900"/>
          </a:xfrm>
          <a:custGeom>
            <a:avLst/>
            <a:gdLst>
              <a:gd name="T0" fmla="*/ 2147483647 w 293"/>
              <a:gd name="T1" fmla="*/ 2147483647 h 462"/>
              <a:gd name="T2" fmla="*/ 2147483647 w 293"/>
              <a:gd name="T3" fmla="*/ 2147483647 h 462"/>
              <a:gd name="T4" fmla="*/ 2147483647 w 293"/>
              <a:gd name="T5" fmla="*/ 2147483647 h 462"/>
              <a:gd name="T6" fmla="*/ 2147483647 w 293"/>
              <a:gd name="T7" fmla="*/ 2147483647 h 462"/>
              <a:gd name="T8" fmla="*/ 0 w 293"/>
              <a:gd name="T9" fmla="*/ 2147483647 h 462"/>
              <a:gd name="T10" fmla="*/ 0 w 293"/>
              <a:gd name="T11" fmla="*/ 2147483647 h 462"/>
              <a:gd name="T12" fmla="*/ 2147483647 w 293"/>
              <a:gd name="T13" fmla="*/ 2147483647 h 462"/>
              <a:gd name="T14" fmla="*/ 2147483647 w 293"/>
              <a:gd name="T15" fmla="*/ 2147483647 h 462"/>
              <a:gd name="T16" fmla="*/ 2147483647 w 293"/>
              <a:gd name="T17" fmla="*/ 2147483647 h 462"/>
              <a:gd name="T18" fmla="*/ 2147483647 w 293"/>
              <a:gd name="T19" fmla="*/ 2147483647 h 462"/>
              <a:gd name="T20" fmla="*/ 2147483647 w 293"/>
              <a:gd name="T21" fmla="*/ 2147483647 h 462"/>
              <a:gd name="T22" fmla="*/ 2147483647 w 293"/>
              <a:gd name="T23" fmla="*/ 0 h 462"/>
              <a:gd name="T24" fmla="*/ 2147483647 w 293"/>
              <a:gd name="T25" fmla="*/ 0 h 462"/>
              <a:gd name="T26" fmla="*/ 2147483647 w 293"/>
              <a:gd name="T27" fmla="*/ 2147483647 h 462"/>
              <a:gd name="T28" fmla="*/ 2147483647 w 293"/>
              <a:gd name="T29" fmla="*/ 2147483647 h 4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3" h="462">
                <a:moveTo>
                  <a:pt x="8" y="5"/>
                </a:moveTo>
                <a:lnTo>
                  <a:pt x="9" y="116"/>
                </a:lnTo>
                <a:lnTo>
                  <a:pt x="8" y="225"/>
                </a:lnTo>
                <a:lnTo>
                  <a:pt x="5" y="336"/>
                </a:lnTo>
                <a:lnTo>
                  <a:pt x="0" y="446"/>
                </a:lnTo>
                <a:lnTo>
                  <a:pt x="283" y="462"/>
                </a:lnTo>
                <a:lnTo>
                  <a:pt x="289" y="346"/>
                </a:lnTo>
                <a:lnTo>
                  <a:pt x="292" y="231"/>
                </a:lnTo>
                <a:lnTo>
                  <a:pt x="293" y="115"/>
                </a:lnTo>
                <a:lnTo>
                  <a:pt x="292" y="0"/>
                </a:lnTo>
                <a:lnTo>
                  <a:pt x="8" y="5"/>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43" name="Freeform 87"/>
          <p:cNvSpPr>
            <a:spLocks/>
          </p:cNvSpPr>
          <p:nvPr/>
        </p:nvSpPr>
        <p:spPr bwMode="auto">
          <a:xfrm>
            <a:off x="7331075" y="3614738"/>
            <a:ext cx="138113" cy="215900"/>
          </a:xfrm>
          <a:custGeom>
            <a:avLst/>
            <a:gdLst>
              <a:gd name="T0" fmla="*/ 2147483647 w 293"/>
              <a:gd name="T1" fmla="*/ 2147483647 h 462"/>
              <a:gd name="T2" fmla="*/ 2147483647 w 293"/>
              <a:gd name="T3" fmla="*/ 2147483647 h 462"/>
              <a:gd name="T4" fmla="*/ 2147483647 w 293"/>
              <a:gd name="T5" fmla="*/ 2147483647 h 462"/>
              <a:gd name="T6" fmla="*/ 2147483647 w 293"/>
              <a:gd name="T7" fmla="*/ 2147483647 h 462"/>
              <a:gd name="T8" fmla="*/ 0 w 293"/>
              <a:gd name="T9" fmla="*/ 2147483647 h 462"/>
              <a:gd name="T10" fmla="*/ 0 w 293"/>
              <a:gd name="T11" fmla="*/ 2147483647 h 462"/>
              <a:gd name="T12" fmla="*/ 2147483647 w 293"/>
              <a:gd name="T13" fmla="*/ 2147483647 h 462"/>
              <a:gd name="T14" fmla="*/ 2147483647 w 293"/>
              <a:gd name="T15" fmla="*/ 2147483647 h 462"/>
              <a:gd name="T16" fmla="*/ 2147483647 w 293"/>
              <a:gd name="T17" fmla="*/ 2147483647 h 462"/>
              <a:gd name="T18" fmla="*/ 2147483647 w 293"/>
              <a:gd name="T19" fmla="*/ 2147483647 h 462"/>
              <a:gd name="T20" fmla="*/ 2147483647 w 293"/>
              <a:gd name="T21" fmla="*/ 2147483647 h 462"/>
              <a:gd name="T22" fmla="*/ 2147483647 w 293"/>
              <a:gd name="T23" fmla="*/ 0 h 462"/>
              <a:gd name="T24" fmla="*/ 2147483647 w 293"/>
              <a:gd name="T25" fmla="*/ 0 h 462"/>
              <a:gd name="T26" fmla="*/ 2147483647 w 293"/>
              <a:gd name="T27" fmla="*/ 2147483647 h 462"/>
              <a:gd name="T28" fmla="*/ 2147483647 w 293"/>
              <a:gd name="T29" fmla="*/ 2147483647 h 4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3" h="462">
                <a:moveTo>
                  <a:pt x="8" y="5"/>
                </a:moveTo>
                <a:lnTo>
                  <a:pt x="9" y="116"/>
                </a:lnTo>
                <a:lnTo>
                  <a:pt x="8" y="225"/>
                </a:lnTo>
                <a:lnTo>
                  <a:pt x="5" y="336"/>
                </a:lnTo>
                <a:lnTo>
                  <a:pt x="0" y="446"/>
                </a:lnTo>
                <a:lnTo>
                  <a:pt x="283" y="462"/>
                </a:lnTo>
                <a:lnTo>
                  <a:pt x="289" y="346"/>
                </a:lnTo>
                <a:lnTo>
                  <a:pt x="292" y="231"/>
                </a:lnTo>
                <a:lnTo>
                  <a:pt x="293" y="115"/>
                </a:lnTo>
                <a:lnTo>
                  <a:pt x="292" y="0"/>
                </a:lnTo>
                <a:lnTo>
                  <a:pt x="8" y="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44" name="Freeform 91"/>
          <p:cNvSpPr>
            <a:spLocks/>
          </p:cNvSpPr>
          <p:nvPr/>
        </p:nvSpPr>
        <p:spPr bwMode="auto">
          <a:xfrm>
            <a:off x="7331075" y="3614738"/>
            <a:ext cx="138113" cy="215900"/>
          </a:xfrm>
          <a:custGeom>
            <a:avLst/>
            <a:gdLst>
              <a:gd name="T0" fmla="*/ 2147483647 w 293"/>
              <a:gd name="T1" fmla="*/ 2147483647 h 462"/>
              <a:gd name="T2" fmla="*/ 2147483647 w 293"/>
              <a:gd name="T3" fmla="*/ 2147483647 h 462"/>
              <a:gd name="T4" fmla="*/ 2147483647 w 293"/>
              <a:gd name="T5" fmla="*/ 2147483647 h 462"/>
              <a:gd name="T6" fmla="*/ 2147483647 w 293"/>
              <a:gd name="T7" fmla="*/ 2147483647 h 462"/>
              <a:gd name="T8" fmla="*/ 0 w 293"/>
              <a:gd name="T9" fmla="*/ 2147483647 h 462"/>
              <a:gd name="T10" fmla="*/ 0 w 293"/>
              <a:gd name="T11" fmla="*/ 2147483647 h 462"/>
              <a:gd name="T12" fmla="*/ 2147483647 w 293"/>
              <a:gd name="T13" fmla="*/ 2147483647 h 462"/>
              <a:gd name="T14" fmla="*/ 2147483647 w 293"/>
              <a:gd name="T15" fmla="*/ 2147483647 h 462"/>
              <a:gd name="T16" fmla="*/ 2147483647 w 293"/>
              <a:gd name="T17" fmla="*/ 2147483647 h 462"/>
              <a:gd name="T18" fmla="*/ 2147483647 w 293"/>
              <a:gd name="T19" fmla="*/ 2147483647 h 462"/>
              <a:gd name="T20" fmla="*/ 2147483647 w 293"/>
              <a:gd name="T21" fmla="*/ 2147483647 h 462"/>
              <a:gd name="T22" fmla="*/ 2147483647 w 293"/>
              <a:gd name="T23" fmla="*/ 0 h 462"/>
              <a:gd name="T24" fmla="*/ 2147483647 w 293"/>
              <a:gd name="T25" fmla="*/ 0 h 462"/>
              <a:gd name="T26" fmla="*/ 2147483647 w 293"/>
              <a:gd name="T27" fmla="*/ 2147483647 h 462"/>
              <a:gd name="T28" fmla="*/ 2147483647 w 293"/>
              <a:gd name="T29" fmla="*/ 2147483647 h 4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3" h="462">
                <a:moveTo>
                  <a:pt x="8" y="5"/>
                </a:moveTo>
                <a:lnTo>
                  <a:pt x="9" y="116"/>
                </a:lnTo>
                <a:lnTo>
                  <a:pt x="8" y="225"/>
                </a:lnTo>
                <a:lnTo>
                  <a:pt x="5" y="336"/>
                </a:lnTo>
                <a:lnTo>
                  <a:pt x="0" y="446"/>
                </a:lnTo>
                <a:lnTo>
                  <a:pt x="283" y="462"/>
                </a:lnTo>
                <a:lnTo>
                  <a:pt x="289" y="346"/>
                </a:lnTo>
                <a:lnTo>
                  <a:pt x="292" y="231"/>
                </a:lnTo>
                <a:lnTo>
                  <a:pt x="293" y="115"/>
                </a:lnTo>
                <a:lnTo>
                  <a:pt x="292" y="0"/>
                </a:lnTo>
                <a:lnTo>
                  <a:pt x="8" y="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45" name="Freeform 92"/>
          <p:cNvSpPr>
            <a:spLocks/>
          </p:cNvSpPr>
          <p:nvPr/>
        </p:nvSpPr>
        <p:spPr bwMode="auto">
          <a:xfrm>
            <a:off x="7299325" y="3911600"/>
            <a:ext cx="158750" cy="217488"/>
          </a:xfrm>
          <a:custGeom>
            <a:avLst/>
            <a:gdLst>
              <a:gd name="T0" fmla="*/ 2147483647 w 335"/>
              <a:gd name="T1" fmla="*/ 0 h 463"/>
              <a:gd name="T2" fmla="*/ 2147483647 w 335"/>
              <a:gd name="T3" fmla="*/ 2147483647 h 463"/>
              <a:gd name="T4" fmla="*/ 2147483647 w 335"/>
              <a:gd name="T5" fmla="*/ 2147483647 h 463"/>
              <a:gd name="T6" fmla="*/ 2147483647 w 335"/>
              <a:gd name="T7" fmla="*/ 2147483647 h 463"/>
              <a:gd name="T8" fmla="*/ 0 w 335"/>
              <a:gd name="T9" fmla="*/ 2147483647 h 463"/>
              <a:gd name="T10" fmla="*/ 0 w 335"/>
              <a:gd name="T11" fmla="*/ 2147483647 h 463"/>
              <a:gd name="T12" fmla="*/ 2147483647 w 335"/>
              <a:gd name="T13" fmla="*/ 2147483647 h 463"/>
              <a:gd name="T14" fmla="*/ 2147483647 w 335"/>
              <a:gd name="T15" fmla="*/ 2147483647 h 463"/>
              <a:gd name="T16" fmla="*/ 2147483647 w 335"/>
              <a:gd name="T17" fmla="*/ 2147483647 h 463"/>
              <a:gd name="T18" fmla="*/ 2147483647 w 335"/>
              <a:gd name="T19" fmla="*/ 2147483647 h 463"/>
              <a:gd name="T20" fmla="*/ 2147483647 w 335"/>
              <a:gd name="T21" fmla="*/ 2147483647 h 463"/>
              <a:gd name="T22" fmla="*/ 2147483647 w 335"/>
              <a:gd name="T23" fmla="*/ 2147483647 h 463"/>
              <a:gd name="T24" fmla="*/ 2147483647 w 335"/>
              <a:gd name="T25" fmla="*/ 2147483647 h 463"/>
              <a:gd name="T26" fmla="*/ 2147483647 w 335"/>
              <a:gd name="T27" fmla="*/ 0 h 463"/>
              <a:gd name="T28" fmla="*/ 2147483647 w 335"/>
              <a:gd name="T29" fmla="*/ 0 h 4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5" h="463">
                <a:moveTo>
                  <a:pt x="53" y="0"/>
                </a:moveTo>
                <a:lnTo>
                  <a:pt x="43" y="105"/>
                </a:lnTo>
                <a:lnTo>
                  <a:pt x="30" y="209"/>
                </a:lnTo>
                <a:lnTo>
                  <a:pt x="17" y="313"/>
                </a:lnTo>
                <a:lnTo>
                  <a:pt x="0" y="417"/>
                </a:lnTo>
                <a:lnTo>
                  <a:pt x="281" y="463"/>
                </a:lnTo>
                <a:lnTo>
                  <a:pt x="297" y="355"/>
                </a:lnTo>
                <a:lnTo>
                  <a:pt x="312" y="245"/>
                </a:lnTo>
                <a:lnTo>
                  <a:pt x="325" y="136"/>
                </a:lnTo>
                <a:lnTo>
                  <a:pt x="335" y="26"/>
                </a:lnTo>
                <a:lnTo>
                  <a:pt x="53" y="0"/>
                </a:lnTo>
                <a:close/>
              </a:path>
            </a:pathLst>
          </a:cu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46" name="Freeform 93"/>
          <p:cNvSpPr>
            <a:spLocks/>
          </p:cNvSpPr>
          <p:nvPr/>
        </p:nvSpPr>
        <p:spPr bwMode="auto">
          <a:xfrm>
            <a:off x="7299325" y="3911600"/>
            <a:ext cx="158750" cy="217488"/>
          </a:xfrm>
          <a:custGeom>
            <a:avLst/>
            <a:gdLst>
              <a:gd name="T0" fmla="*/ 2147483647 w 335"/>
              <a:gd name="T1" fmla="*/ 0 h 463"/>
              <a:gd name="T2" fmla="*/ 2147483647 w 335"/>
              <a:gd name="T3" fmla="*/ 2147483647 h 463"/>
              <a:gd name="T4" fmla="*/ 2147483647 w 335"/>
              <a:gd name="T5" fmla="*/ 2147483647 h 463"/>
              <a:gd name="T6" fmla="*/ 2147483647 w 335"/>
              <a:gd name="T7" fmla="*/ 2147483647 h 463"/>
              <a:gd name="T8" fmla="*/ 0 w 335"/>
              <a:gd name="T9" fmla="*/ 2147483647 h 463"/>
              <a:gd name="T10" fmla="*/ 0 w 335"/>
              <a:gd name="T11" fmla="*/ 2147483647 h 463"/>
              <a:gd name="T12" fmla="*/ 2147483647 w 335"/>
              <a:gd name="T13" fmla="*/ 2147483647 h 463"/>
              <a:gd name="T14" fmla="*/ 2147483647 w 335"/>
              <a:gd name="T15" fmla="*/ 2147483647 h 463"/>
              <a:gd name="T16" fmla="*/ 2147483647 w 335"/>
              <a:gd name="T17" fmla="*/ 2147483647 h 463"/>
              <a:gd name="T18" fmla="*/ 2147483647 w 335"/>
              <a:gd name="T19" fmla="*/ 2147483647 h 463"/>
              <a:gd name="T20" fmla="*/ 2147483647 w 335"/>
              <a:gd name="T21" fmla="*/ 2147483647 h 463"/>
              <a:gd name="T22" fmla="*/ 2147483647 w 335"/>
              <a:gd name="T23" fmla="*/ 2147483647 h 463"/>
              <a:gd name="T24" fmla="*/ 2147483647 w 335"/>
              <a:gd name="T25" fmla="*/ 2147483647 h 463"/>
              <a:gd name="T26" fmla="*/ 2147483647 w 335"/>
              <a:gd name="T27" fmla="*/ 0 h 463"/>
              <a:gd name="T28" fmla="*/ 2147483647 w 335"/>
              <a:gd name="T29" fmla="*/ 0 h 4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5" h="463">
                <a:moveTo>
                  <a:pt x="53" y="0"/>
                </a:moveTo>
                <a:lnTo>
                  <a:pt x="43" y="105"/>
                </a:lnTo>
                <a:lnTo>
                  <a:pt x="30" y="209"/>
                </a:lnTo>
                <a:lnTo>
                  <a:pt x="17" y="313"/>
                </a:lnTo>
                <a:lnTo>
                  <a:pt x="0" y="417"/>
                </a:lnTo>
                <a:lnTo>
                  <a:pt x="281" y="463"/>
                </a:lnTo>
                <a:lnTo>
                  <a:pt x="297" y="355"/>
                </a:lnTo>
                <a:lnTo>
                  <a:pt x="312" y="245"/>
                </a:lnTo>
                <a:lnTo>
                  <a:pt x="325" y="136"/>
                </a:lnTo>
                <a:lnTo>
                  <a:pt x="335" y="26"/>
                </a:lnTo>
                <a:lnTo>
                  <a:pt x="53"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47" name="Freeform 97"/>
          <p:cNvSpPr>
            <a:spLocks/>
          </p:cNvSpPr>
          <p:nvPr/>
        </p:nvSpPr>
        <p:spPr bwMode="auto">
          <a:xfrm>
            <a:off x="7299325" y="3911600"/>
            <a:ext cx="158750" cy="217488"/>
          </a:xfrm>
          <a:custGeom>
            <a:avLst/>
            <a:gdLst>
              <a:gd name="T0" fmla="*/ 2147483647 w 335"/>
              <a:gd name="T1" fmla="*/ 0 h 463"/>
              <a:gd name="T2" fmla="*/ 2147483647 w 335"/>
              <a:gd name="T3" fmla="*/ 2147483647 h 463"/>
              <a:gd name="T4" fmla="*/ 2147483647 w 335"/>
              <a:gd name="T5" fmla="*/ 2147483647 h 463"/>
              <a:gd name="T6" fmla="*/ 2147483647 w 335"/>
              <a:gd name="T7" fmla="*/ 2147483647 h 463"/>
              <a:gd name="T8" fmla="*/ 0 w 335"/>
              <a:gd name="T9" fmla="*/ 2147483647 h 463"/>
              <a:gd name="T10" fmla="*/ 0 w 335"/>
              <a:gd name="T11" fmla="*/ 2147483647 h 463"/>
              <a:gd name="T12" fmla="*/ 2147483647 w 335"/>
              <a:gd name="T13" fmla="*/ 2147483647 h 463"/>
              <a:gd name="T14" fmla="*/ 2147483647 w 335"/>
              <a:gd name="T15" fmla="*/ 2147483647 h 463"/>
              <a:gd name="T16" fmla="*/ 2147483647 w 335"/>
              <a:gd name="T17" fmla="*/ 2147483647 h 463"/>
              <a:gd name="T18" fmla="*/ 2147483647 w 335"/>
              <a:gd name="T19" fmla="*/ 2147483647 h 463"/>
              <a:gd name="T20" fmla="*/ 2147483647 w 335"/>
              <a:gd name="T21" fmla="*/ 2147483647 h 463"/>
              <a:gd name="T22" fmla="*/ 2147483647 w 335"/>
              <a:gd name="T23" fmla="*/ 2147483647 h 463"/>
              <a:gd name="T24" fmla="*/ 2147483647 w 335"/>
              <a:gd name="T25" fmla="*/ 2147483647 h 463"/>
              <a:gd name="T26" fmla="*/ 2147483647 w 335"/>
              <a:gd name="T27" fmla="*/ 0 h 463"/>
              <a:gd name="T28" fmla="*/ 2147483647 w 335"/>
              <a:gd name="T29" fmla="*/ 0 h 4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5" h="463">
                <a:moveTo>
                  <a:pt x="53" y="0"/>
                </a:moveTo>
                <a:lnTo>
                  <a:pt x="43" y="105"/>
                </a:lnTo>
                <a:lnTo>
                  <a:pt x="30" y="209"/>
                </a:lnTo>
                <a:lnTo>
                  <a:pt x="17" y="313"/>
                </a:lnTo>
                <a:lnTo>
                  <a:pt x="0" y="417"/>
                </a:lnTo>
                <a:lnTo>
                  <a:pt x="281" y="463"/>
                </a:lnTo>
                <a:lnTo>
                  <a:pt x="297" y="355"/>
                </a:lnTo>
                <a:lnTo>
                  <a:pt x="312" y="245"/>
                </a:lnTo>
                <a:lnTo>
                  <a:pt x="325" y="136"/>
                </a:lnTo>
                <a:lnTo>
                  <a:pt x="335" y="26"/>
                </a:lnTo>
                <a:lnTo>
                  <a:pt x="53"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48" name="Freeform 98"/>
          <p:cNvSpPr>
            <a:spLocks/>
          </p:cNvSpPr>
          <p:nvPr/>
        </p:nvSpPr>
        <p:spPr bwMode="auto">
          <a:xfrm>
            <a:off x="7207250" y="4195763"/>
            <a:ext cx="207963" cy="336550"/>
          </a:xfrm>
          <a:custGeom>
            <a:avLst/>
            <a:gdLst>
              <a:gd name="T0" fmla="*/ 2147483647 w 442"/>
              <a:gd name="T1" fmla="*/ 0 h 720"/>
              <a:gd name="T2" fmla="*/ 2147483647 w 442"/>
              <a:gd name="T3" fmla="*/ 2147483647 h 720"/>
              <a:gd name="T4" fmla="*/ 2147483647 w 442"/>
              <a:gd name="T5" fmla="*/ 2147483647 h 720"/>
              <a:gd name="T6" fmla="*/ 2147483647 w 442"/>
              <a:gd name="T7" fmla="*/ 2147483647 h 720"/>
              <a:gd name="T8" fmla="*/ 2147483647 w 442"/>
              <a:gd name="T9" fmla="*/ 2147483647 h 720"/>
              <a:gd name="T10" fmla="*/ 2147483647 w 442"/>
              <a:gd name="T11" fmla="*/ 2147483647 h 720"/>
              <a:gd name="T12" fmla="*/ 2147483647 w 442"/>
              <a:gd name="T13" fmla="*/ 2147483647 h 720"/>
              <a:gd name="T14" fmla="*/ 0 w 442"/>
              <a:gd name="T15" fmla="*/ 2147483647 h 720"/>
              <a:gd name="T16" fmla="*/ 0 w 442"/>
              <a:gd name="T17" fmla="*/ 2147483647 h 720"/>
              <a:gd name="T18" fmla="*/ 2147483647 w 442"/>
              <a:gd name="T19" fmla="*/ 2147483647 h 720"/>
              <a:gd name="T20" fmla="*/ 2147483647 w 442"/>
              <a:gd name="T21" fmla="*/ 2147483647 h 720"/>
              <a:gd name="T22" fmla="*/ 2147483647 w 442"/>
              <a:gd name="T23" fmla="*/ 2147483647 h 720"/>
              <a:gd name="T24" fmla="*/ 2147483647 w 442"/>
              <a:gd name="T25" fmla="*/ 2147483647 h 720"/>
              <a:gd name="T26" fmla="*/ 2147483647 w 442"/>
              <a:gd name="T27" fmla="*/ 2147483647 h 720"/>
              <a:gd name="T28" fmla="*/ 2147483647 w 442"/>
              <a:gd name="T29" fmla="*/ 2147483647 h 720"/>
              <a:gd name="T30" fmla="*/ 2147483647 w 442"/>
              <a:gd name="T31" fmla="*/ 2147483647 h 720"/>
              <a:gd name="T32" fmla="*/ 2147483647 w 442"/>
              <a:gd name="T33" fmla="*/ 2147483647 h 720"/>
              <a:gd name="T34" fmla="*/ 2147483647 w 442"/>
              <a:gd name="T35" fmla="*/ 2147483647 h 720"/>
              <a:gd name="T36" fmla="*/ 2147483647 w 442"/>
              <a:gd name="T37" fmla="*/ 2147483647 h 720"/>
              <a:gd name="T38" fmla="*/ 2147483647 w 442"/>
              <a:gd name="T39" fmla="*/ 2147483647 h 720"/>
              <a:gd name="T40" fmla="*/ 2147483647 w 442"/>
              <a:gd name="T41" fmla="*/ 0 h 720"/>
              <a:gd name="T42" fmla="*/ 2147483647 w 442"/>
              <a:gd name="T43" fmla="*/ 0 h 7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2" h="720">
                <a:moveTo>
                  <a:pt x="164" y="0"/>
                </a:moveTo>
                <a:lnTo>
                  <a:pt x="130" y="160"/>
                </a:lnTo>
                <a:lnTo>
                  <a:pt x="111" y="240"/>
                </a:lnTo>
                <a:lnTo>
                  <a:pt x="91" y="319"/>
                </a:lnTo>
                <a:lnTo>
                  <a:pt x="71" y="399"/>
                </a:lnTo>
                <a:lnTo>
                  <a:pt x="48" y="477"/>
                </a:lnTo>
                <a:lnTo>
                  <a:pt x="25" y="556"/>
                </a:lnTo>
                <a:lnTo>
                  <a:pt x="0" y="634"/>
                </a:lnTo>
                <a:lnTo>
                  <a:pt x="271" y="720"/>
                </a:lnTo>
                <a:lnTo>
                  <a:pt x="297" y="639"/>
                </a:lnTo>
                <a:lnTo>
                  <a:pt x="321" y="556"/>
                </a:lnTo>
                <a:lnTo>
                  <a:pt x="345" y="474"/>
                </a:lnTo>
                <a:lnTo>
                  <a:pt x="366" y="390"/>
                </a:lnTo>
                <a:lnTo>
                  <a:pt x="387" y="307"/>
                </a:lnTo>
                <a:lnTo>
                  <a:pt x="407" y="223"/>
                </a:lnTo>
                <a:lnTo>
                  <a:pt x="425" y="139"/>
                </a:lnTo>
                <a:lnTo>
                  <a:pt x="442" y="55"/>
                </a:lnTo>
                <a:lnTo>
                  <a:pt x="164" y="0"/>
                </a:lnTo>
                <a:close/>
              </a:path>
            </a:pathLst>
          </a:custGeom>
          <a:solidFill>
            <a:srgbClr val="FF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49" name="Freeform 99"/>
          <p:cNvSpPr>
            <a:spLocks/>
          </p:cNvSpPr>
          <p:nvPr/>
        </p:nvSpPr>
        <p:spPr bwMode="auto">
          <a:xfrm>
            <a:off x="7207250" y="4195763"/>
            <a:ext cx="207963" cy="336550"/>
          </a:xfrm>
          <a:custGeom>
            <a:avLst/>
            <a:gdLst>
              <a:gd name="T0" fmla="*/ 2147483647 w 442"/>
              <a:gd name="T1" fmla="*/ 0 h 720"/>
              <a:gd name="T2" fmla="*/ 2147483647 w 442"/>
              <a:gd name="T3" fmla="*/ 2147483647 h 720"/>
              <a:gd name="T4" fmla="*/ 2147483647 w 442"/>
              <a:gd name="T5" fmla="*/ 2147483647 h 720"/>
              <a:gd name="T6" fmla="*/ 2147483647 w 442"/>
              <a:gd name="T7" fmla="*/ 2147483647 h 720"/>
              <a:gd name="T8" fmla="*/ 2147483647 w 442"/>
              <a:gd name="T9" fmla="*/ 2147483647 h 720"/>
              <a:gd name="T10" fmla="*/ 2147483647 w 442"/>
              <a:gd name="T11" fmla="*/ 2147483647 h 720"/>
              <a:gd name="T12" fmla="*/ 2147483647 w 442"/>
              <a:gd name="T13" fmla="*/ 2147483647 h 720"/>
              <a:gd name="T14" fmla="*/ 0 w 442"/>
              <a:gd name="T15" fmla="*/ 2147483647 h 720"/>
              <a:gd name="T16" fmla="*/ 0 w 442"/>
              <a:gd name="T17" fmla="*/ 2147483647 h 720"/>
              <a:gd name="T18" fmla="*/ 2147483647 w 442"/>
              <a:gd name="T19" fmla="*/ 2147483647 h 720"/>
              <a:gd name="T20" fmla="*/ 2147483647 w 442"/>
              <a:gd name="T21" fmla="*/ 2147483647 h 720"/>
              <a:gd name="T22" fmla="*/ 2147483647 w 442"/>
              <a:gd name="T23" fmla="*/ 2147483647 h 720"/>
              <a:gd name="T24" fmla="*/ 2147483647 w 442"/>
              <a:gd name="T25" fmla="*/ 2147483647 h 720"/>
              <a:gd name="T26" fmla="*/ 2147483647 w 442"/>
              <a:gd name="T27" fmla="*/ 2147483647 h 720"/>
              <a:gd name="T28" fmla="*/ 2147483647 w 442"/>
              <a:gd name="T29" fmla="*/ 2147483647 h 720"/>
              <a:gd name="T30" fmla="*/ 2147483647 w 442"/>
              <a:gd name="T31" fmla="*/ 2147483647 h 720"/>
              <a:gd name="T32" fmla="*/ 2147483647 w 442"/>
              <a:gd name="T33" fmla="*/ 2147483647 h 720"/>
              <a:gd name="T34" fmla="*/ 2147483647 w 442"/>
              <a:gd name="T35" fmla="*/ 2147483647 h 720"/>
              <a:gd name="T36" fmla="*/ 2147483647 w 442"/>
              <a:gd name="T37" fmla="*/ 2147483647 h 720"/>
              <a:gd name="T38" fmla="*/ 2147483647 w 442"/>
              <a:gd name="T39" fmla="*/ 2147483647 h 720"/>
              <a:gd name="T40" fmla="*/ 2147483647 w 442"/>
              <a:gd name="T41" fmla="*/ 0 h 720"/>
              <a:gd name="T42" fmla="*/ 2147483647 w 442"/>
              <a:gd name="T43" fmla="*/ 0 h 7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2" h="720">
                <a:moveTo>
                  <a:pt x="164" y="0"/>
                </a:moveTo>
                <a:lnTo>
                  <a:pt x="130" y="160"/>
                </a:lnTo>
                <a:lnTo>
                  <a:pt x="111" y="240"/>
                </a:lnTo>
                <a:lnTo>
                  <a:pt x="91" y="319"/>
                </a:lnTo>
                <a:lnTo>
                  <a:pt x="71" y="399"/>
                </a:lnTo>
                <a:lnTo>
                  <a:pt x="48" y="477"/>
                </a:lnTo>
                <a:lnTo>
                  <a:pt x="25" y="556"/>
                </a:lnTo>
                <a:lnTo>
                  <a:pt x="0" y="634"/>
                </a:lnTo>
                <a:lnTo>
                  <a:pt x="271" y="720"/>
                </a:lnTo>
                <a:lnTo>
                  <a:pt x="297" y="639"/>
                </a:lnTo>
                <a:lnTo>
                  <a:pt x="321" y="556"/>
                </a:lnTo>
                <a:lnTo>
                  <a:pt x="345" y="474"/>
                </a:lnTo>
                <a:lnTo>
                  <a:pt x="366" y="390"/>
                </a:lnTo>
                <a:lnTo>
                  <a:pt x="387" y="307"/>
                </a:lnTo>
                <a:lnTo>
                  <a:pt x="407" y="223"/>
                </a:lnTo>
                <a:lnTo>
                  <a:pt x="425" y="139"/>
                </a:lnTo>
                <a:lnTo>
                  <a:pt x="442" y="55"/>
                </a:lnTo>
                <a:lnTo>
                  <a:pt x="164"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50" name="Freeform 103"/>
          <p:cNvSpPr>
            <a:spLocks/>
          </p:cNvSpPr>
          <p:nvPr/>
        </p:nvSpPr>
        <p:spPr bwMode="auto">
          <a:xfrm>
            <a:off x="7207250" y="4195763"/>
            <a:ext cx="207963" cy="336550"/>
          </a:xfrm>
          <a:custGeom>
            <a:avLst/>
            <a:gdLst>
              <a:gd name="T0" fmla="*/ 2147483647 w 442"/>
              <a:gd name="T1" fmla="*/ 0 h 720"/>
              <a:gd name="T2" fmla="*/ 2147483647 w 442"/>
              <a:gd name="T3" fmla="*/ 2147483647 h 720"/>
              <a:gd name="T4" fmla="*/ 2147483647 w 442"/>
              <a:gd name="T5" fmla="*/ 2147483647 h 720"/>
              <a:gd name="T6" fmla="*/ 2147483647 w 442"/>
              <a:gd name="T7" fmla="*/ 2147483647 h 720"/>
              <a:gd name="T8" fmla="*/ 2147483647 w 442"/>
              <a:gd name="T9" fmla="*/ 2147483647 h 720"/>
              <a:gd name="T10" fmla="*/ 2147483647 w 442"/>
              <a:gd name="T11" fmla="*/ 2147483647 h 720"/>
              <a:gd name="T12" fmla="*/ 2147483647 w 442"/>
              <a:gd name="T13" fmla="*/ 2147483647 h 720"/>
              <a:gd name="T14" fmla="*/ 0 w 442"/>
              <a:gd name="T15" fmla="*/ 2147483647 h 720"/>
              <a:gd name="T16" fmla="*/ 0 w 442"/>
              <a:gd name="T17" fmla="*/ 2147483647 h 720"/>
              <a:gd name="T18" fmla="*/ 2147483647 w 442"/>
              <a:gd name="T19" fmla="*/ 2147483647 h 720"/>
              <a:gd name="T20" fmla="*/ 2147483647 w 442"/>
              <a:gd name="T21" fmla="*/ 2147483647 h 720"/>
              <a:gd name="T22" fmla="*/ 2147483647 w 442"/>
              <a:gd name="T23" fmla="*/ 2147483647 h 720"/>
              <a:gd name="T24" fmla="*/ 2147483647 w 442"/>
              <a:gd name="T25" fmla="*/ 2147483647 h 720"/>
              <a:gd name="T26" fmla="*/ 2147483647 w 442"/>
              <a:gd name="T27" fmla="*/ 2147483647 h 720"/>
              <a:gd name="T28" fmla="*/ 2147483647 w 442"/>
              <a:gd name="T29" fmla="*/ 2147483647 h 720"/>
              <a:gd name="T30" fmla="*/ 2147483647 w 442"/>
              <a:gd name="T31" fmla="*/ 2147483647 h 720"/>
              <a:gd name="T32" fmla="*/ 2147483647 w 442"/>
              <a:gd name="T33" fmla="*/ 2147483647 h 720"/>
              <a:gd name="T34" fmla="*/ 2147483647 w 442"/>
              <a:gd name="T35" fmla="*/ 2147483647 h 720"/>
              <a:gd name="T36" fmla="*/ 2147483647 w 442"/>
              <a:gd name="T37" fmla="*/ 2147483647 h 720"/>
              <a:gd name="T38" fmla="*/ 2147483647 w 442"/>
              <a:gd name="T39" fmla="*/ 2147483647 h 720"/>
              <a:gd name="T40" fmla="*/ 2147483647 w 442"/>
              <a:gd name="T41" fmla="*/ 0 h 720"/>
              <a:gd name="T42" fmla="*/ 2147483647 w 442"/>
              <a:gd name="T43" fmla="*/ 0 h 7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2" h="720">
                <a:moveTo>
                  <a:pt x="164" y="0"/>
                </a:moveTo>
                <a:lnTo>
                  <a:pt x="130" y="160"/>
                </a:lnTo>
                <a:lnTo>
                  <a:pt x="111" y="240"/>
                </a:lnTo>
                <a:lnTo>
                  <a:pt x="91" y="319"/>
                </a:lnTo>
                <a:lnTo>
                  <a:pt x="71" y="399"/>
                </a:lnTo>
                <a:lnTo>
                  <a:pt x="48" y="477"/>
                </a:lnTo>
                <a:lnTo>
                  <a:pt x="25" y="556"/>
                </a:lnTo>
                <a:lnTo>
                  <a:pt x="0" y="634"/>
                </a:lnTo>
                <a:lnTo>
                  <a:pt x="271" y="720"/>
                </a:lnTo>
                <a:lnTo>
                  <a:pt x="297" y="639"/>
                </a:lnTo>
                <a:lnTo>
                  <a:pt x="321" y="556"/>
                </a:lnTo>
                <a:lnTo>
                  <a:pt x="345" y="474"/>
                </a:lnTo>
                <a:lnTo>
                  <a:pt x="366" y="390"/>
                </a:lnTo>
                <a:lnTo>
                  <a:pt x="387" y="307"/>
                </a:lnTo>
                <a:lnTo>
                  <a:pt x="407" y="223"/>
                </a:lnTo>
                <a:lnTo>
                  <a:pt x="425" y="139"/>
                </a:lnTo>
                <a:lnTo>
                  <a:pt x="442" y="55"/>
                </a:lnTo>
                <a:lnTo>
                  <a:pt x="164"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51" name="Freeform 104"/>
          <p:cNvSpPr>
            <a:spLocks/>
          </p:cNvSpPr>
          <p:nvPr/>
        </p:nvSpPr>
        <p:spPr bwMode="auto">
          <a:xfrm>
            <a:off x="7048500" y="4575175"/>
            <a:ext cx="255588" cy="363538"/>
          </a:xfrm>
          <a:custGeom>
            <a:avLst/>
            <a:gdLst>
              <a:gd name="T0" fmla="*/ 2147483647 w 543"/>
              <a:gd name="T1" fmla="*/ 0 h 776"/>
              <a:gd name="T2" fmla="*/ 2147483647 w 543"/>
              <a:gd name="T3" fmla="*/ 2147483647 h 776"/>
              <a:gd name="T4" fmla="*/ 2147483647 w 543"/>
              <a:gd name="T5" fmla="*/ 2147483647 h 776"/>
              <a:gd name="T6" fmla="*/ 2147483647 w 543"/>
              <a:gd name="T7" fmla="*/ 2147483647 h 776"/>
              <a:gd name="T8" fmla="*/ 2147483647 w 543"/>
              <a:gd name="T9" fmla="*/ 2147483647 h 776"/>
              <a:gd name="T10" fmla="*/ 2147483647 w 543"/>
              <a:gd name="T11" fmla="*/ 2147483647 h 776"/>
              <a:gd name="T12" fmla="*/ 2147483647 w 543"/>
              <a:gd name="T13" fmla="*/ 2147483647 h 776"/>
              <a:gd name="T14" fmla="*/ 2147483647 w 543"/>
              <a:gd name="T15" fmla="*/ 2147483647 h 776"/>
              <a:gd name="T16" fmla="*/ 0 w 543"/>
              <a:gd name="T17" fmla="*/ 2147483647 h 776"/>
              <a:gd name="T18" fmla="*/ 0 w 543"/>
              <a:gd name="T19" fmla="*/ 2147483647 h 776"/>
              <a:gd name="T20" fmla="*/ 2147483647 w 543"/>
              <a:gd name="T21" fmla="*/ 2147483647 h 776"/>
              <a:gd name="T22" fmla="*/ 2147483647 w 543"/>
              <a:gd name="T23" fmla="*/ 2147483647 h 776"/>
              <a:gd name="T24" fmla="*/ 2147483647 w 543"/>
              <a:gd name="T25" fmla="*/ 2147483647 h 776"/>
              <a:gd name="T26" fmla="*/ 2147483647 w 543"/>
              <a:gd name="T27" fmla="*/ 2147483647 h 776"/>
              <a:gd name="T28" fmla="*/ 2147483647 w 543"/>
              <a:gd name="T29" fmla="*/ 2147483647 h 776"/>
              <a:gd name="T30" fmla="*/ 2147483647 w 543"/>
              <a:gd name="T31" fmla="*/ 2147483647 h 776"/>
              <a:gd name="T32" fmla="*/ 2147483647 w 543"/>
              <a:gd name="T33" fmla="*/ 2147483647 h 776"/>
              <a:gd name="T34" fmla="*/ 2147483647 w 543"/>
              <a:gd name="T35" fmla="*/ 2147483647 h 776"/>
              <a:gd name="T36" fmla="*/ 2147483647 w 543"/>
              <a:gd name="T37" fmla="*/ 2147483647 h 776"/>
              <a:gd name="T38" fmla="*/ 2147483647 w 543"/>
              <a:gd name="T39" fmla="*/ 2147483647 h 776"/>
              <a:gd name="T40" fmla="*/ 2147483647 w 543"/>
              <a:gd name="T41" fmla="*/ 2147483647 h 776"/>
              <a:gd name="T42" fmla="*/ 2147483647 w 543"/>
              <a:gd name="T43" fmla="*/ 0 h 776"/>
              <a:gd name="T44" fmla="*/ 2147483647 w 543"/>
              <a:gd name="T45" fmla="*/ 0 h 7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3" h="776">
                <a:moveTo>
                  <a:pt x="275" y="0"/>
                </a:moveTo>
                <a:lnTo>
                  <a:pt x="245" y="83"/>
                </a:lnTo>
                <a:lnTo>
                  <a:pt x="214" y="166"/>
                </a:lnTo>
                <a:lnTo>
                  <a:pt x="181" y="247"/>
                </a:lnTo>
                <a:lnTo>
                  <a:pt x="148" y="329"/>
                </a:lnTo>
                <a:lnTo>
                  <a:pt x="112" y="409"/>
                </a:lnTo>
                <a:lnTo>
                  <a:pt x="76" y="490"/>
                </a:lnTo>
                <a:lnTo>
                  <a:pt x="38" y="569"/>
                </a:lnTo>
                <a:lnTo>
                  <a:pt x="0" y="648"/>
                </a:lnTo>
                <a:lnTo>
                  <a:pt x="254" y="776"/>
                </a:lnTo>
                <a:lnTo>
                  <a:pt x="294" y="692"/>
                </a:lnTo>
                <a:lnTo>
                  <a:pt x="333" y="609"/>
                </a:lnTo>
                <a:lnTo>
                  <a:pt x="372" y="524"/>
                </a:lnTo>
                <a:lnTo>
                  <a:pt x="408" y="439"/>
                </a:lnTo>
                <a:lnTo>
                  <a:pt x="444" y="355"/>
                </a:lnTo>
                <a:lnTo>
                  <a:pt x="478" y="268"/>
                </a:lnTo>
                <a:lnTo>
                  <a:pt x="511" y="182"/>
                </a:lnTo>
                <a:lnTo>
                  <a:pt x="543" y="95"/>
                </a:lnTo>
                <a:lnTo>
                  <a:pt x="275" y="0"/>
                </a:lnTo>
                <a:close/>
              </a:path>
            </a:pathLst>
          </a:custGeom>
          <a:solidFill>
            <a:srgbClr val="FF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52" name="Freeform 105"/>
          <p:cNvSpPr>
            <a:spLocks/>
          </p:cNvSpPr>
          <p:nvPr/>
        </p:nvSpPr>
        <p:spPr bwMode="auto">
          <a:xfrm>
            <a:off x="7048500" y="4575175"/>
            <a:ext cx="255588" cy="363538"/>
          </a:xfrm>
          <a:custGeom>
            <a:avLst/>
            <a:gdLst>
              <a:gd name="T0" fmla="*/ 2147483647 w 543"/>
              <a:gd name="T1" fmla="*/ 0 h 776"/>
              <a:gd name="T2" fmla="*/ 2147483647 w 543"/>
              <a:gd name="T3" fmla="*/ 2147483647 h 776"/>
              <a:gd name="T4" fmla="*/ 2147483647 w 543"/>
              <a:gd name="T5" fmla="*/ 2147483647 h 776"/>
              <a:gd name="T6" fmla="*/ 2147483647 w 543"/>
              <a:gd name="T7" fmla="*/ 2147483647 h 776"/>
              <a:gd name="T8" fmla="*/ 2147483647 w 543"/>
              <a:gd name="T9" fmla="*/ 2147483647 h 776"/>
              <a:gd name="T10" fmla="*/ 2147483647 w 543"/>
              <a:gd name="T11" fmla="*/ 2147483647 h 776"/>
              <a:gd name="T12" fmla="*/ 2147483647 w 543"/>
              <a:gd name="T13" fmla="*/ 2147483647 h 776"/>
              <a:gd name="T14" fmla="*/ 2147483647 w 543"/>
              <a:gd name="T15" fmla="*/ 2147483647 h 776"/>
              <a:gd name="T16" fmla="*/ 0 w 543"/>
              <a:gd name="T17" fmla="*/ 2147483647 h 776"/>
              <a:gd name="T18" fmla="*/ 0 w 543"/>
              <a:gd name="T19" fmla="*/ 2147483647 h 776"/>
              <a:gd name="T20" fmla="*/ 2147483647 w 543"/>
              <a:gd name="T21" fmla="*/ 2147483647 h 776"/>
              <a:gd name="T22" fmla="*/ 2147483647 w 543"/>
              <a:gd name="T23" fmla="*/ 2147483647 h 776"/>
              <a:gd name="T24" fmla="*/ 2147483647 w 543"/>
              <a:gd name="T25" fmla="*/ 2147483647 h 776"/>
              <a:gd name="T26" fmla="*/ 2147483647 w 543"/>
              <a:gd name="T27" fmla="*/ 2147483647 h 776"/>
              <a:gd name="T28" fmla="*/ 2147483647 w 543"/>
              <a:gd name="T29" fmla="*/ 2147483647 h 776"/>
              <a:gd name="T30" fmla="*/ 2147483647 w 543"/>
              <a:gd name="T31" fmla="*/ 2147483647 h 776"/>
              <a:gd name="T32" fmla="*/ 2147483647 w 543"/>
              <a:gd name="T33" fmla="*/ 2147483647 h 776"/>
              <a:gd name="T34" fmla="*/ 2147483647 w 543"/>
              <a:gd name="T35" fmla="*/ 2147483647 h 776"/>
              <a:gd name="T36" fmla="*/ 2147483647 w 543"/>
              <a:gd name="T37" fmla="*/ 2147483647 h 776"/>
              <a:gd name="T38" fmla="*/ 2147483647 w 543"/>
              <a:gd name="T39" fmla="*/ 2147483647 h 776"/>
              <a:gd name="T40" fmla="*/ 2147483647 w 543"/>
              <a:gd name="T41" fmla="*/ 2147483647 h 776"/>
              <a:gd name="T42" fmla="*/ 2147483647 w 543"/>
              <a:gd name="T43" fmla="*/ 0 h 776"/>
              <a:gd name="T44" fmla="*/ 2147483647 w 543"/>
              <a:gd name="T45" fmla="*/ 0 h 7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3" h="776">
                <a:moveTo>
                  <a:pt x="275" y="0"/>
                </a:moveTo>
                <a:lnTo>
                  <a:pt x="245" y="83"/>
                </a:lnTo>
                <a:lnTo>
                  <a:pt x="214" y="166"/>
                </a:lnTo>
                <a:lnTo>
                  <a:pt x="181" y="247"/>
                </a:lnTo>
                <a:lnTo>
                  <a:pt x="148" y="329"/>
                </a:lnTo>
                <a:lnTo>
                  <a:pt x="112" y="409"/>
                </a:lnTo>
                <a:lnTo>
                  <a:pt x="76" y="490"/>
                </a:lnTo>
                <a:lnTo>
                  <a:pt x="38" y="569"/>
                </a:lnTo>
                <a:lnTo>
                  <a:pt x="0" y="648"/>
                </a:lnTo>
                <a:lnTo>
                  <a:pt x="254" y="776"/>
                </a:lnTo>
                <a:lnTo>
                  <a:pt x="294" y="692"/>
                </a:lnTo>
                <a:lnTo>
                  <a:pt x="333" y="609"/>
                </a:lnTo>
                <a:lnTo>
                  <a:pt x="372" y="524"/>
                </a:lnTo>
                <a:lnTo>
                  <a:pt x="408" y="439"/>
                </a:lnTo>
                <a:lnTo>
                  <a:pt x="444" y="355"/>
                </a:lnTo>
                <a:lnTo>
                  <a:pt x="478" y="268"/>
                </a:lnTo>
                <a:lnTo>
                  <a:pt x="511" y="182"/>
                </a:lnTo>
                <a:lnTo>
                  <a:pt x="543" y="95"/>
                </a:lnTo>
                <a:lnTo>
                  <a:pt x="27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53" name="Freeform 109"/>
          <p:cNvSpPr>
            <a:spLocks/>
          </p:cNvSpPr>
          <p:nvPr/>
        </p:nvSpPr>
        <p:spPr bwMode="auto">
          <a:xfrm>
            <a:off x="7048500" y="4575175"/>
            <a:ext cx="255588" cy="363538"/>
          </a:xfrm>
          <a:custGeom>
            <a:avLst/>
            <a:gdLst>
              <a:gd name="T0" fmla="*/ 2147483647 w 543"/>
              <a:gd name="T1" fmla="*/ 0 h 776"/>
              <a:gd name="T2" fmla="*/ 2147483647 w 543"/>
              <a:gd name="T3" fmla="*/ 2147483647 h 776"/>
              <a:gd name="T4" fmla="*/ 2147483647 w 543"/>
              <a:gd name="T5" fmla="*/ 2147483647 h 776"/>
              <a:gd name="T6" fmla="*/ 2147483647 w 543"/>
              <a:gd name="T7" fmla="*/ 2147483647 h 776"/>
              <a:gd name="T8" fmla="*/ 2147483647 w 543"/>
              <a:gd name="T9" fmla="*/ 2147483647 h 776"/>
              <a:gd name="T10" fmla="*/ 2147483647 w 543"/>
              <a:gd name="T11" fmla="*/ 2147483647 h 776"/>
              <a:gd name="T12" fmla="*/ 2147483647 w 543"/>
              <a:gd name="T13" fmla="*/ 2147483647 h 776"/>
              <a:gd name="T14" fmla="*/ 2147483647 w 543"/>
              <a:gd name="T15" fmla="*/ 2147483647 h 776"/>
              <a:gd name="T16" fmla="*/ 0 w 543"/>
              <a:gd name="T17" fmla="*/ 2147483647 h 776"/>
              <a:gd name="T18" fmla="*/ 0 w 543"/>
              <a:gd name="T19" fmla="*/ 2147483647 h 776"/>
              <a:gd name="T20" fmla="*/ 2147483647 w 543"/>
              <a:gd name="T21" fmla="*/ 2147483647 h 776"/>
              <a:gd name="T22" fmla="*/ 2147483647 w 543"/>
              <a:gd name="T23" fmla="*/ 2147483647 h 776"/>
              <a:gd name="T24" fmla="*/ 2147483647 w 543"/>
              <a:gd name="T25" fmla="*/ 2147483647 h 776"/>
              <a:gd name="T26" fmla="*/ 2147483647 w 543"/>
              <a:gd name="T27" fmla="*/ 2147483647 h 776"/>
              <a:gd name="T28" fmla="*/ 2147483647 w 543"/>
              <a:gd name="T29" fmla="*/ 2147483647 h 776"/>
              <a:gd name="T30" fmla="*/ 2147483647 w 543"/>
              <a:gd name="T31" fmla="*/ 2147483647 h 776"/>
              <a:gd name="T32" fmla="*/ 2147483647 w 543"/>
              <a:gd name="T33" fmla="*/ 2147483647 h 776"/>
              <a:gd name="T34" fmla="*/ 2147483647 w 543"/>
              <a:gd name="T35" fmla="*/ 2147483647 h 776"/>
              <a:gd name="T36" fmla="*/ 2147483647 w 543"/>
              <a:gd name="T37" fmla="*/ 2147483647 h 776"/>
              <a:gd name="T38" fmla="*/ 2147483647 w 543"/>
              <a:gd name="T39" fmla="*/ 2147483647 h 776"/>
              <a:gd name="T40" fmla="*/ 2147483647 w 543"/>
              <a:gd name="T41" fmla="*/ 2147483647 h 776"/>
              <a:gd name="T42" fmla="*/ 2147483647 w 543"/>
              <a:gd name="T43" fmla="*/ 0 h 776"/>
              <a:gd name="T44" fmla="*/ 2147483647 w 543"/>
              <a:gd name="T45" fmla="*/ 0 h 7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3" h="776">
                <a:moveTo>
                  <a:pt x="275" y="0"/>
                </a:moveTo>
                <a:lnTo>
                  <a:pt x="245" y="83"/>
                </a:lnTo>
                <a:lnTo>
                  <a:pt x="214" y="166"/>
                </a:lnTo>
                <a:lnTo>
                  <a:pt x="181" y="247"/>
                </a:lnTo>
                <a:lnTo>
                  <a:pt x="148" y="329"/>
                </a:lnTo>
                <a:lnTo>
                  <a:pt x="112" y="409"/>
                </a:lnTo>
                <a:lnTo>
                  <a:pt x="76" y="490"/>
                </a:lnTo>
                <a:lnTo>
                  <a:pt x="38" y="569"/>
                </a:lnTo>
                <a:lnTo>
                  <a:pt x="0" y="648"/>
                </a:lnTo>
                <a:lnTo>
                  <a:pt x="254" y="776"/>
                </a:lnTo>
                <a:lnTo>
                  <a:pt x="294" y="692"/>
                </a:lnTo>
                <a:lnTo>
                  <a:pt x="333" y="609"/>
                </a:lnTo>
                <a:lnTo>
                  <a:pt x="372" y="524"/>
                </a:lnTo>
                <a:lnTo>
                  <a:pt x="408" y="439"/>
                </a:lnTo>
                <a:lnTo>
                  <a:pt x="444" y="355"/>
                </a:lnTo>
                <a:lnTo>
                  <a:pt x="478" y="268"/>
                </a:lnTo>
                <a:lnTo>
                  <a:pt x="511" y="182"/>
                </a:lnTo>
                <a:lnTo>
                  <a:pt x="543" y="95"/>
                </a:lnTo>
                <a:lnTo>
                  <a:pt x="27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54" name="Freeform 110"/>
          <p:cNvSpPr>
            <a:spLocks/>
          </p:cNvSpPr>
          <p:nvPr/>
        </p:nvSpPr>
        <p:spPr bwMode="auto">
          <a:xfrm>
            <a:off x="6937375" y="4957763"/>
            <a:ext cx="187325" cy="190500"/>
          </a:xfrm>
          <a:custGeom>
            <a:avLst/>
            <a:gdLst>
              <a:gd name="T0" fmla="*/ 2147483647 w 399"/>
              <a:gd name="T1" fmla="*/ 0 h 407"/>
              <a:gd name="T2" fmla="*/ 2147483647 w 399"/>
              <a:gd name="T3" fmla="*/ 2147483647 h 407"/>
              <a:gd name="T4" fmla="*/ 0 w 399"/>
              <a:gd name="T5" fmla="*/ 2147483647 h 407"/>
              <a:gd name="T6" fmla="*/ 0 w 399"/>
              <a:gd name="T7" fmla="*/ 2147483647 h 407"/>
              <a:gd name="T8" fmla="*/ 2147483647 w 399"/>
              <a:gd name="T9" fmla="*/ 2147483647 h 407"/>
              <a:gd name="T10" fmla="*/ 2147483647 w 399"/>
              <a:gd name="T11" fmla="*/ 2147483647 h 407"/>
              <a:gd name="T12" fmla="*/ 2147483647 w 399"/>
              <a:gd name="T13" fmla="*/ 2147483647 h 407"/>
              <a:gd name="T14" fmla="*/ 2147483647 w 399"/>
              <a:gd name="T15" fmla="*/ 2147483647 h 407"/>
              <a:gd name="T16" fmla="*/ 2147483647 w 399"/>
              <a:gd name="T17" fmla="*/ 2147483647 h 407"/>
              <a:gd name="T18" fmla="*/ 2147483647 w 399"/>
              <a:gd name="T19" fmla="*/ 0 h 407"/>
              <a:gd name="T20" fmla="*/ 2147483647 w 399"/>
              <a:gd name="T21" fmla="*/ 0 h 4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9" h="407">
                <a:moveTo>
                  <a:pt x="149" y="0"/>
                </a:moveTo>
                <a:lnTo>
                  <a:pt x="76" y="130"/>
                </a:lnTo>
                <a:lnTo>
                  <a:pt x="0" y="258"/>
                </a:lnTo>
                <a:lnTo>
                  <a:pt x="243" y="407"/>
                </a:lnTo>
                <a:lnTo>
                  <a:pt x="323" y="272"/>
                </a:lnTo>
                <a:lnTo>
                  <a:pt x="399" y="135"/>
                </a:lnTo>
                <a:lnTo>
                  <a:pt x="149" y="0"/>
                </a:lnTo>
                <a:close/>
              </a:path>
            </a:pathLst>
          </a:custGeom>
          <a:solidFill>
            <a:srgbClr val="FFD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55" name="Freeform 111"/>
          <p:cNvSpPr>
            <a:spLocks/>
          </p:cNvSpPr>
          <p:nvPr/>
        </p:nvSpPr>
        <p:spPr bwMode="auto">
          <a:xfrm>
            <a:off x="6937375" y="4957763"/>
            <a:ext cx="187325" cy="190500"/>
          </a:xfrm>
          <a:custGeom>
            <a:avLst/>
            <a:gdLst>
              <a:gd name="T0" fmla="*/ 2147483647 w 399"/>
              <a:gd name="T1" fmla="*/ 0 h 407"/>
              <a:gd name="T2" fmla="*/ 2147483647 w 399"/>
              <a:gd name="T3" fmla="*/ 2147483647 h 407"/>
              <a:gd name="T4" fmla="*/ 0 w 399"/>
              <a:gd name="T5" fmla="*/ 2147483647 h 407"/>
              <a:gd name="T6" fmla="*/ 0 w 399"/>
              <a:gd name="T7" fmla="*/ 2147483647 h 407"/>
              <a:gd name="T8" fmla="*/ 2147483647 w 399"/>
              <a:gd name="T9" fmla="*/ 2147483647 h 407"/>
              <a:gd name="T10" fmla="*/ 2147483647 w 399"/>
              <a:gd name="T11" fmla="*/ 2147483647 h 407"/>
              <a:gd name="T12" fmla="*/ 2147483647 w 399"/>
              <a:gd name="T13" fmla="*/ 2147483647 h 407"/>
              <a:gd name="T14" fmla="*/ 2147483647 w 399"/>
              <a:gd name="T15" fmla="*/ 2147483647 h 407"/>
              <a:gd name="T16" fmla="*/ 2147483647 w 399"/>
              <a:gd name="T17" fmla="*/ 2147483647 h 407"/>
              <a:gd name="T18" fmla="*/ 2147483647 w 399"/>
              <a:gd name="T19" fmla="*/ 0 h 407"/>
              <a:gd name="T20" fmla="*/ 2147483647 w 399"/>
              <a:gd name="T21" fmla="*/ 0 h 4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9" h="407">
                <a:moveTo>
                  <a:pt x="149" y="0"/>
                </a:moveTo>
                <a:lnTo>
                  <a:pt x="76" y="130"/>
                </a:lnTo>
                <a:lnTo>
                  <a:pt x="0" y="258"/>
                </a:lnTo>
                <a:lnTo>
                  <a:pt x="243" y="407"/>
                </a:lnTo>
                <a:lnTo>
                  <a:pt x="323" y="272"/>
                </a:lnTo>
                <a:lnTo>
                  <a:pt x="399" y="135"/>
                </a:lnTo>
                <a:lnTo>
                  <a:pt x="149"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56" name="Freeform 115"/>
          <p:cNvSpPr>
            <a:spLocks/>
          </p:cNvSpPr>
          <p:nvPr/>
        </p:nvSpPr>
        <p:spPr bwMode="auto">
          <a:xfrm>
            <a:off x="6937375" y="4957763"/>
            <a:ext cx="187325" cy="190500"/>
          </a:xfrm>
          <a:custGeom>
            <a:avLst/>
            <a:gdLst>
              <a:gd name="T0" fmla="*/ 2147483647 w 399"/>
              <a:gd name="T1" fmla="*/ 0 h 407"/>
              <a:gd name="T2" fmla="*/ 2147483647 w 399"/>
              <a:gd name="T3" fmla="*/ 2147483647 h 407"/>
              <a:gd name="T4" fmla="*/ 0 w 399"/>
              <a:gd name="T5" fmla="*/ 2147483647 h 407"/>
              <a:gd name="T6" fmla="*/ 0 w 399"/>
              <a:gd name="T7" fmla="*/ 2147483647 h 407"/>
              <a:gd name="T8" fmla="*/ 2147483647 w 399"/>
              <a:gd name="T9" fmla="*/ 2147483647 h 407"/>
              <a:gd name="T10" fmla="*/ 2147483647 w 399"/>
              <a:gd name="T11" fmla="*/ 2147483647 h 407"/>
              <a:gd name="T12" fmla="*/ 2147483647 w 399"/>
              <a:gd name="T13" fmla="*/ 2147483647 h 407"/>
              <a:gd name="T14" fmla="*/ 2147483647 w 399"/>
              <a:gd name="T15" fmla="*/ 2147483647 h 407"/>
              <a:gd name="T16" fmla="*/ 2147483647 w 399"/>
              <a:gd name="T17" fmla="*/ 2147483647 h 407"/>
              <a:gd name="T18" fmla="*/ 2147483647 w 399"/>
              <a:gd name="T19" fmla="*/ 0 h 407"/>
              <a:gd name="T20" fmla="*/ 2147483647 w 399"/>
              <a:gd name="T21" fmla="*/ 0 h 4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9" h="407">
                <a:moveTo>
                  <a:pt x="149" y="0"/>
                </a:moveTo>
                <a:lnTo>
                  <a:pt x="76" y="130"/>
                </a:lnTo>
                <a:lnTo>
                  <a:pt x="0" y="258"/>
                </a:lnTo>
                <a:lnTo>
                  <a:pt x="243" y="407"/>
                </a:lnTo>
                <a:lnTo>
                  <a:pt x="323" y="272"/>
                </a:lnTo>
                <a:lnTo>
                  <a:pt x="399" y="135"/>
                </a:lnTo>
                <a:lnTo>
                  <a:pt x="149"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57" name="Freeform 116"/>
          <p:cNvSpPr>
            <a:spLocks/>
          </p:cNvSpPr>
          <p:nvPr/>
        </p:nvSpPr>
        <p:spPr bwMode="auto">
          <a:xfrm>
            <a:off x="6734175" y="5153025"/>
            <a:ext cx="266700" cy="295275"/>
          </a:xfrm>
          <a:custGeom>
            <a:avLst/>
            <a:gdLst>
              <a:gd name="T0" fmla="*/ 2147483647 w 565"/>
              <a:gd name="T1" fmla="*/ 0 h 629"/>
              <a:gd name="T2" fmla="*/ 2147483647 w 565"/>
              <a:gd name="T3" fmla="*/ 2147483647 h 629"/>
              <a:gd name="T4" fmla="*/ 2147483647 w 565"/>
              <a:gd name="T5" fmla="*/ 2147483647 h 629"/>
              <a:gd name="T6" fmla="*/ 2147483647 w 565"/>
              <a:gd name="T7" fmla="*/ 2147483647 h 629"/>
              <a:gd name="T8" fmla="*/ 0 w 565"/>
              <a:gd name="T9" fmla="*/ 2147483647 h 629"/>
              <a:gd name="T10" fmla="*/ 0 w 565"/>
              <a:gd name="T11" fmla="*/ 2147483647 h 629"/>
              <a:gd name="T12" fmla="*/ 2147483647 w 565"/>
              <a:gd name="T13" fmla="*/ 2147483647 h 629"/>
              <a:gd name="T14" fmla="*/ 2147483647 w 565"/>
              <a:gd name="T15" fmla="*/ 2147483647 h 629"/>
              <a:gd name="T16" fmla="*/ 2147483647 w 565"/>
              <a:gd name="T17" fmla="*/ 2147483647 h 629"/>
              <a:gd name="T18" fmla="*/ 2147483647 w 565"/>
              <a:gd name="T19" fmla="*/ 2147483647 h 629"/>
              <a:gd name="T20" fmla="*/ 2147483647 w 565"/>
              <a:gd name="T21" fmla="*/ 2147483647 h 629"/>
              <a:gd name="T22" fmla="*/ 2147483647 w 565"/>
              <a:gd name="T23" fmla="*/ 2147483647 h 629"/>
              <a:gd name="T24" fmla="*/ 2147483647 w 565"/>
              <a:gd name="T25" fmla="*/ 2147483647 h 629"/>
              <a:gd name="T26" fmla="*/ 2147483647 w 565"/>
              <a:gd name="T27" fmla="*/ 0 h 629"/>
              <a:gd name="T28" fmla="*/ 2147483647 w 565"/>
              <a:gd name="T29" fmla="*/ 0 h 6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5" h="629">
                <a:moveTo>
                  <a:pt x="327" y="0"/>
                </a:moveTo>
                <a:lnTo>
                  <a:pt x="250" y="115"/>
                </a:lnTo>
                <a:lnTo>
                  <a:pt x="170" y="229"/>
                </a:lnTo>
                <a:lnTo>
                  <a:pt x="86" y="341"/>
                </a:lnTo>
                <a:lnTo>
                  <a:pt x="0" y="450"/>
                </a:lnTo>
                <a:lnTo>
                  <a:pt x="220" y="629"/>
                </a:lnTo>
                <a:lnTo>
                  <a:pt x="311" y="514"/>
                </a:lnTo>
                <a:lnTo>
                  <a:pt x="399" y="397"/>
                </a:lnTo>
                <a:lnTo>
                  <a:pt x="483" y="277"/>
                </a:lnTo>
                <a:lnTo>
                  <a:pt x="565" y="157"/>
                </a:lnTo>
                <a:lnTo>
                  <a:pt x="327" y="0"/>
                </a:ln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58" name="Freeform 117"/>
          <p:cNvSpPr>
            <a:spLocks/>
          </p:cNvSpPr>
          <p:nvPr/>
        </p:nvSpPr>
        <p:spPr bwMode="auto">
          <a:xfrm>
            <a:off x="6734175" y="5153025"/>
            <a:ext cx="266700" cy="295275"/>
          </a:xfrm>
          <a:custGeom>
            <a:avLst/>
            <a:gdLst>
              <a:gd name="T0" fmla="*/ 2147483647 w 565"/>
              <a:gd name="T1" fmla="*/ 0 h 629"/>
              <a:gd name="T2" fmla="*/ 2147483647 w 565"/>
              <a:gd name="T3" fmla="*/ 2147483647 h 629"/>
              <a:gd name="T4" fmla="*/ 2147483647 w 565"/>
              <a:gd name="T5" fmla="*/ 2147483647 h 629"/>
              <a:gd name="T6" fmla="*/ 2147483647 w 565"/>
              <a:gd name="T7" fmla="*/ 2147483647 h 629"/>
              <a:gd name="T8" fmla="*/ 0 w 565"/>
              <a:gd name="T9" fmla="*/ 2147483647 h 629"/>
              <a:gd name="T10" fmla="*/ 0 w 565"/>
              <a:gd name="T11" fmla="*/ 2147483647 h 629"/>
              <a:gd name="T12" fmla="*/ 2147483647 w 565"/>
              <a:gd name="T13" fmla="*/ 2147483647 h 629"/>
              <a:gd name="T14" fmla="*/ 2147483647 w 565"/>
              <a:gd name="T15" fmla="*/ 2147483647 h 629"/>
              <a:gd name="T16" fmla="*/ 2147483647 w 565"/>
              <a:gd name="T17" fmla="*/ 2147483647 h 629"/>
              <a:gd name="T18" fmla="*/ 2147483647 w 565"/>
              <a:gd name="T19" fmla="*/ 2147483647 h 629"/>
              <a:gd name="T20" fmla="*/ 2147483647 w 565"/>
              <a:gd name="T21" fmla="*/ 2147483647 h 629"/>
              <a:gd name="T22" fmla="*/ 2147483647 w 565"/>
              <a:gd name="T23" fmla="*/ 2147483647 h 629"/>
              <a:gd name="T24" fmla="*/ 2147483647 w 565"/>
              <a:gd name="T25" fmla="*/ 2147483647 h 629"/>
              <a:gd name="T26" fmla="*/ 2147483647 w 565"/>
              <a:gd name="T27" fmla="*/ 0 h 629"/>
              <a:gd name="T28" fmla="*/ 2147483647 w 565"/>
              <a:gd name="T29" fmla="*/ 0 h 6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5" h="629">
                <a:moveTo>
                  <a:pt x="327" y="0"/>
                </a:moveTo>
                <a:lnTo>
                  <a:pt x="250" y="115"/>
                </a:lnTo>
                <a:lnTo>
                  <a:pt x="170" y="229"/>
                </a:lnTo>
                <a:lnTo>
                  <a:pt x="86" y="341"/>
                </a:lnTo>
                <a:lnTo>
                  <a:pt x="0" y="450"/>
                </a:lnTo>
                <a:lnTo>
                  <a:pt x="220" y="629"/>
                </a:lnTo>
                <a:lnTo>
                  <a:pt x="311" y="514"/>
                </a:lnTo>
                <a:lnTo>
                  <a:pt x="399" y="397"/>
                </a:lnTo>
                <a:lnTo>
                  <a:pt x="483" y="277"/>
                </a:lnTo>
                <a:lnTo>
                  <a:pt x="565" y="157"/>
                </a:lnTo>
                <a:lnTo>
                  <a:pt x="327"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59" name="Freeform 121"/>
          <p:cNvSpPr>
            <a:spLocks/>
          </p:cNvSpPr>
          <p:nvPr/>
        </p:nvSpPr>
        <p:spPr bwMode="auto">
          <a:xfrm>
            <a:off x="6734175" y="5153025"/>
            <a:ext cx="266700" cy="295275"/>
          </a:xfrm>
          <a:custGeom>
            <a:avLst/>
            <a:gdLst>
              <a:gd name="T0" fmla="*/ 2147483647 w 565"/>
              <a:gd name="T1" fmla="*/ 0 h 629"/>
              <a:gd name="T2" fmla="*/ 2147483647 w 565"/>
              <a:gd name="T3" fmla="*/ 2147483647 h 629"/>
              <a:gd name="T4" fmla="*/ 2147483647 w 565"/>
              <a:gd name="T5" fmla="*/ 2147483647 h 629"/>
              <a:gd name="T6" fmla="*/ 2147483647 w 565"/>
              <a:gd name="T7" fmla="*/ 2147483647 h 629"/>
              <a:gd name="T8" fmla="*/ 0 w 565"/>
              <a:gd name="T9" fmla="*/ 2147483647 h 629"/>
              <a:gd name="T10" fmla="*/ 0 w 565"/>
              <a:gd name="T11" fmla="*/ 2147483647 h 629"/>
              <a:gd name="T12" fmla="*/ 2147483647 w 565"/>
              <a:gd name="T13" fmla="*/ 2147483647 h 629"/>
              <a:gd name="T14" fmla="*/ 2147483647 w 565"/>
              <a:gd name="T15" fmla="*/ 2147483647 h 629"/>
              <a:gd name="T16" fmla="*/ 2147483647 w 565"/>
              <a:gd name="T17" fmla="*/ 2147483647 h 629"/>
              <a:gd name="T18" fmla="*/ 2147483647 w 565"/>
              <a:gd name="T19" fmla="*/ 2147483647 h 629"/>
              <a:gd name="T20" fmla="*/ 2147483647 w 565"/>
              <a:gd name="T21" fmla="*/ 2147483647 h 629"/>
              <a:gd name="T22" fmla="*/ 2147483647 w 565"/>
              <a:gd name="T23" fmla="*/ 2147483647 h 629"/>
              <a:gd name="T24" fmla="*/ 2147483647 w 565"/>
              <a:gd name="T25" fmla="*/ 2147483647 h 629"/>
              <a:gd name="T26" fmla="*/ 2147483647 w 565"/>
              <a:gd name="T27" fmla="*/ 0 h 629"/>
              <a:gd name="T28" fmla="*/ 2147483647 w 565"/>
              <a:gd name="T29" fmla="*/ 0 h 6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5" h="629">
                <a:moveTo>
                  <a:pt x="327" y="0"/>
                </a:moveTo>
                <a:lnTo>
                  <a:pt x="250" y="115"/>
                </a:lnTo>
                <a:lnTo>
                  <a:pt x="170" y="229"/>
                </a:lnTo>
                <a:lnTo>
                  <a:pt x="86" y="341"/>
                </a:lnTo>
                <a:lnTo>
                  <a:pt x="0" y="450"/>
                </a:lnTo>
                <a:lnTo>
                  <a:pt x="220" y="629"/>
                </a:lnTo>
                <a:lnTo>
                  <a:pt x="311" y="514"/>
                </a:lnTo>
                <a:lnTo>
                  <a:pt x="399" y="397"/>
                </a:lnTo>
                <a:lnTo>
                  <a:pt x="483" y="277"/>
                </a:lnTo>
                <a:lnTo>
                  <a:pt x="565" y="157"/>
                </a:lnTo>
                <a:lnTo>
                  <a:pt x="327"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60" name="Freeform 122"/>
          <p:cNvSpPr>
            <a:spLocks/>
          </p:cNvSpPr>
          <p:nvPr/>
        </p:nvSpPr>
        <p:spPr bwMode="auto">
          <a:xfrm>
            <a:off x="6556375" y="5432425"/>
            <a:ext cx="222250" cy="223838"/>
          </a:xfrm>
          <a:custGeom>
            <a:avLst/>
            <a:gdLst>
              <a:gd name="T0" fmla="*/ 2147483647 w 470"/>
              <a:gd name="T1" fmla="*/ 0 h 477"/>
              <a:gd name="T2" fmla="*/ 2147483647 w 470"/>
              <a:gd name="T3" fmla="*/ 2147483647 h 477"/>
              <a:gd name="T4" fmla="*/ 2147483647 w 470"/>
              <a:gd name="T5" fmla="*/ 2147483647 h 477"/>
              <a:gd name="T6" fmla="*/ 2147483647 w 470"/>
              <a:gd name="T7" fmla="*/ 2147483647 h 477"/>
              <a:gd name="T8" fmla="*/ 0 w 470"/>
              <a:gd name="T9" fmla="*/ 2147483647 h 477"/>
              <a:gd name="T10" fmla="*/ 0 w 470"/>
              <a:gd name="T11" fmla="*/ 2147483647 h 477"/>
              <a:gd name="T12" fmla="*/ 2147483647 w 470"/>
              <a:gd name="T13" fmla="*/ 2147483647 h 477"/>
              <a:gd name="T14" fmla="*/ 2147483647 w 470"/>
              <a:gd name="T15" fmla="*/ 2147483647 h 477"/>
              <a:gd name="T16" fmla="*/ 2147483647 w 470"/>
              <a:gd name="T17" fmla="*/ 2147483647 h 477"/>
              <a:gd name="T18" fmla="*/ 2147483647 w 470"/>
              <a:gd name="T19" fmla="*/ 2147483647 h 477"/>
              <a:gd name="T20" fmla="*/ 2147483647 w 470"/>
              <a:gd name="T21" fmla="*/ 2147483647 h 477"/>
              <a:gd name="T22" fmla="*/ 2147483647 w 470"/>
              <a:gd name="T23" fmla="*/ 2147483647 h 477"/>
              <a:gd name="T24" fmla="*/ 2147483647 w 470"/>
              <a:gd name="T25" fmla="*/ 2147483647 h 477"/>
              <a:gd name="T26" fmla="*/ 2147483647 w 470"/>
              <a:gd name="T27" fmla="*/ 0 h 477"/>
              <a:gd name="T28" fmla="*/ 2147483647 w 470"/>
              <a:gd name="T29" fmla="*/ 0 h 4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0" h="477">
                <a:moveTo>
                  <a:pt x="255" y="0"/>
                </a:moveTo>
                <a:lnTo>
                  <a:pt x="192" y="70"/>
                </a:lnTo>
                <a:lnTo>
                  <a:pt x="130" y="141"/>
                </a:lnTo>
                <a:lnTo>
                  <a:pt x="65" y="210"/>
                </a:lnTo>
                <a:lnTo>
                  <a:pt x="0" y="277"/>
                </a:lnTo>
                <a:lnTo>
                  <a:pt x="203" y="477"/>
                </a:lnTo>
                <a:lnTo>
                  <a:pt x="271" y="405"/>
                </a:lnTo>
                <a:lnTo>
                  <a:pt x="339" y="334"/>
                </a:lnTo>
                <a:lnTo>
                  <a:pt x="405" y="260"/>
                </a:lnTo>
                <a:lnTo>
                  <a:pt x="470" y="185"/>
                </a:lnTo>
                <a:lnTo>
                  <a:pt x="255" y="0"/>
                </a:lnTo>
                <a:close/>
              </a:path>
            </a:pathLst>
          </a:custGeom>
          <a:solidFill>
            <a:srgbClr val="FFF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61" name="Freeform 123"/>
          <p:cNvSpPr>
            <a:spLocks/>
          </p:cNvSpPr>
          <p:nvPr/>
        </p:nvSpPr>
        <p:spPr bwMode="auto">
          <a:xfrm>
            <a:off x="6556375" y="5432425"/>
            <a:ext cx="222250" cy="223838"/>
          </a:xfrm>
          <a:custGeom>
            <a:avLst/>
            <a:gdLst>
              <a:gd name="T0" fmla="*/ 2147483647 w 470"/>
              <a:gd name="T1" fmla="*/ 0 h 477"/>
              <a:gd name="T2" fmla="*/ 2147483647 w 470"/>
              <a:gd name="T3" fmla="*/ 2147483647 h 477"/>
              <a:gd name="T4" fmla="*/ 2147483647 w 470"/>
              <a:gd name="T5" fmla="*/ 2147483647 h 477"/>
              <a:gd name="T6" fmla="*/ 2147483647 w 470"/>
              <a:gd name="T7" fmla="*/ 2147483647 h 477"/>
              <a:gd name="T8" fmla="*/ 0 w 470"/>
              <a:gd name="T9" fmla="*/ 2147483647 h 477"/>
              <a:gd name="T10" fmla="*/ 0 w 470"/>
              <a:gd name="T11" fmla="*/ 2147483647 h 477"/>
              <a:gd name="T12" fmla="*/ 2147483647 w 470"/>
              <a:gd name="T13" fmla="*/ 2147483647 h 477"/>
              <a:gd name="T14" fmla="*/ 2147483647 w 470"/>
              <a:gd name="T15" fmla="*/ 2147483647 h 477"/>
              <a:gd name="T16" fmla="*/ 2147483647 w 470"/>
              <a:gd name="T17" fmla="*/ 2147483647 h 477"/>
              <a:gd name="T18" fmla="*/ 2147483647 w 470"/>
              <a:gd name="T19" fmla="*/ 2147483647 h 477"/>
              <a:gd name="T20" fmla="*/ 2147483647 w 470"/>
              <a:gd name="T21" fmla="*/ 2147483647 h 477"/>
              <a:gd name="T22" fmla="*/ 2147483647 w 470"/>
              <a:gd name="T23" fmla="*/ 2147483647 h 477"/>
              <a:gd name="T24" fmla="*/ 2147483647 w 470"/>
              <a:gd name="T25" fmla="*/ 2147483647 h 477"/>
              <a:gd name="T26" fmla="*/ 2147483647 w 470"/>
              <a:gd name="T27" fmla="*/ 0 h 477"/>
              <a:gd name="T28" fmla="*/ 2147483647 w 470"/>
              <a:gd name="T29" fmla="*/ 0 h 4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0" h="477">
                <a:moveTo>
                  <a:pt x="255" y="0"/>
                </a:moveTo>
                <a:lnTo>
                  <a:pt x="192" y="70"/>
                </a:lnTo>
                <a:lnTo>
                  <a:pt x="130" y="141"/>
                </a:lnTo>
                <a:lnTo>
                  <a:pt x="65" y="210"/>
                </a:lnTo>
                <a:lnTo>
                  <a:pt x="0" y="277"/>
                </a:lnTo>
                <a:lnTo>
                  <a:pt x="203" y="477"/>
                </a:lnTo>
                <a:lnTo>
                  <a:pt x="271" y="405"/>
                </a:lnTo>
                <a:lnTo>
                  <a:pt x="339" y="334"/>
                </a:lnTo>
                <a:lnTo>
                  <a:pt x="405" y="260"/>
                </a:lnTo>
                <a:lnTo>
                  <a:pt x="470" y="185"/>
                </a:lnTo>
                <a:lnTo>
                  <a:pt x="25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62" name="Freeform 127"/>
          <p:cNvSpPr>
            <a:spLocks/>
          </p:cNvSpPr>
          <p:nvPr/>
        </p:nvSpPr>
        <p:spPr bwMode="auto">
          <a:xfrm>
            <a:off x="6556375" y="5432425"/>
            <a:ext cx="222250" cy="223838"/>
          </a:xfrm>
          <a:custGeom>
            <a:avLst/>
            <a:gdLst>
              <a:gd name="T0" fmla="*/ 2147483647 w 470"/>
              <a:gd name="T1" fmla="*/ 0 h 477"/>
              <a:gd name="T2" fmla="*/ 2147483647 w 470"/>
              <a:gd name="T3" fmla="*/ 2147483647 h 477"/>
              <a:gd name="T4" fmla="*/ 2147483647 w 470"/>
              <a:gd name="T5" fmla="*/ 2147483647 h 477"/>
              <a:gd name="T6" fmla="*/ 2147483647 w 470"/>
              <a:gd name="T7" fmla="*/ 2147483647 h 477"/>
              <a:gd name="T8" fmla="*/ 0 w 470"/>
              <a:gd name="T9" fmla="*/ 2147483647 h 477"/>
              <a:gd name="T10" fmla="*/ 0 w 470"/>
              <a:gd name="T11" fmla="*/ 2147483647 h 477"/>
              <a:gd name="T12" fmla="*/ 2147483647 w 470"/>
              <a:gd name="T13" fmla="*/ 2147483647 h 477"/>
              <a:gd name="T14" fmla="*/ 2147483647 w 470"/>
              <a:gd name="T15" fmla="*/ 2147483647 h 477"/>
              <a:gd name="T16" fmla="*/ 2147483647 w 470"/>
              <a:gd name="T17" fmla="*/ 2147483647 h 477"/>
              <a:gd name="T18" fmla="*/ 2147483647 w 470"/>
              <a:gd name="T19" fmla="*/ 2147483647 h 477"/>
              <a:gd name="T20" fmla="*/ 2147483647 w 470"/>
              <a:gd name="T21" fmla="*/ 2147483647 h 477"/>
              <a:gd name="T22" fmla="*/ 2147483647 w 470"/>
              <a:gd name="T23" fmla="*/ 2147483647 h 477"/>
              <a:gd name="T24" fmla="*/ 2147483647 w 470"/>
              <a:gd name="T25" fmla="*/ 2147483647 h 477"/>
              <a:gd name="T26" fmla="*/ 2147483647 w 470"/>
              <a:gd name="T27" fmla="*/ 0 h 477"/>
              <a:gd name="T28" fmla="*/ 2147483647 w 470"/>
              <a:gd name="T29" fmla="*/ 0 h 4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0" h="477">
                <a:moveTo>
                  <a:pt x="255" y="0"/>
                </a:moveTo>
                <a:lnTo>
                  <a:pt x="192" y="70"/>
                </a:lnTo>
                <a:lnTo>
                  <a:pt x="130" y="141"/>
                </a:lnTo>
                <a:lnTo>
                  <a:pt x="65" y="210"/>
                </a:lnTo>
                <a:lnTo>
                  <a:pt x="0" y="277"/>
                </a:lnTo>
                <a:lnTo>
                  <a:pt x="203" y="477"/>
                </a:lnTo>
                <a:lnTo>
                  <a:pt x="271" y="405"/>
                </a:lnTo>
                <a:lnTo>
                  <a:pt x="339" y="334"/>
                </a:lnTo>
                <a:lnTo>
                  <a:pt x="405" y="260"/>
                </a:lnTo>
                <a:lnTo>
                  <a:pt x="470" y="185"/>
                </a:lnTo>
                <a:lnTo>
                  <a:pt x="25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63" name="Freeform 128"/>
          <p:cNvSpPr>
            <a:spLocks/>
          </p:cNvSpPr>
          <p:nvPr/>
        </p:nvSpPr>
        <p:spPr bwMode="auto">
          <a:xfrm>
            <a:off x="4295775" y="6348413"/>
            <a:ext cx="239713" cy="150812"/>
          </a:xfrm>
          <a:custGeom>
            <a:avLst/>
            <a:gdLst>
              <a:gd name="T0" fmla="*/ 2147483647 w 507"/>
              <a:gd name="T1" fmla="*/ 2147483647 h 320"/>
              <a:gd name="T2" fmla="*/ 2147483647 w 507"/>
              <a:gd name="T3" fmla="*/ 2147483647 h 320"/>
              <a:gd name="T4" fmla="*/ 2147483647 w 507"/>
              <a:gd name="T5" fmla="*/ 2147483647 h 320"/>
              <a:gd name="T6" fmla="*/ 2147483647 w 507"/>
              <a:gd name="T7" fmla="*/ 2147483647 h 320"/>
              <a:gd name="T8" fmla="*/ 2147483647 w 507"/>
              <a:gd name="T9" fmla="*/ 0 h 320"/>
              <a:gd name="T10" fmla="*/ 2147483647 w 507"/>
              <a:gd name="T11" fmla="*/ 0 h 320"/>
              <a:gd name="T12" fmla="*/ 0 w 507"/>
              <a:gd name="T13" fmla="*/ 2147483647 h 320"/>
              <a:gd name="T14" fmla="*/ 0 w 507"/>
              <a:gd name="T15" fmla="*/ 2147483647 h 320"/>
              <a:gd name="T16" fmla="*/ 2147483647 w 507"/>
              <a:gd name="T17" fmla="*/ 2147483647 h 320"/>
              <a:gd name="T18" fmla="*/ 2147483647 w 507"/>
              <a:gd name="T19" fmla="*/ 2147483647 h 320"/>
              <a:gd name="T20" fmla="*/ 2147483647 w 507"/>
              <a:gd name="T21" fmla="*/ 2147483647 h 320"/>
              <a:gd name="T22" fmla="*/ 2147483647 w 507"/>
              <a:gd name="T23" fmla="*/ 2147483647 h 320"/>
              <a:gd name="T24" fmla="*/ 2147483647 w 507"/>
              <a:gd name="T25" fmla="*/ 2147483647 h 320"/>
              <a:gd name="T26" fmla="*/ 2147483647 w 507"/>
              <a:gd name="T27" fmla="*/ 2147483647 h 320"/>
              <a:gd name="T28" fmla="*/ 2147483647 w 507"/>
              <a:gd name="T29" fmla="*/ 2147483647 h 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7" h="320">
                <a:moveTo>
                  <a:pt x="507" y="35"/>
                </a:moveTo>
                <a:lnTo>
                  <a:pt x="388" y="30"/>
                </a:lnTo>
                <a:lnTo>
                  <a:pt x="270" y="23"/>
                </a:lnTo>
                <a:lnTo>
                  <a:pt x="151" y="13"/>
                </a:lnTo>
                <a:lnTo>
                  <a:pt x="33" y="0"/>
                </a:lnTo>
                <a:lnTo>
                  <a:pt x="0" y="282"/>
                </a:lnTo>
                <a:lnTo>
                  <a:pt x="124" y="296"/>
                </a:lnTo>
                <a:lnTo>
                  <a:pt x="248" y="307"/>
                </a:lnTo>
                <a:lnTo>
                  <a:pt x="373" y="315"/>
                </a:lnTo>
                <a:lnTo>
                  <a:pt x="498" y="320"/>
                </a:lnTo>
                <a:lnTo>
                  <a:pt x="507" y="3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64" name="Freeform 129"/>
          <p:cNvSpPr>
            <a:spLocks/>
          </p:cNvSpPr>
          <p:nvPr/>
        </p:nvSpPr>
        <p:spPr bwMode="auto">
          <a:xfrm>
            <a:off x="4295775" y="6348413"/>
            <a:ext cx="239713" cy="150812"/>
          </a:xfrm>
          <a:custGeom>
            <a:avLst/>
            <a:gdLst>
              <a:gd name="T0" fmla="*/ 2147483647 w 507"/>
              <a:gd name="T1" fmla="*/ 2147483647 h 320"/>
              <a:gd name="T2" fmla="*/ 2147483647 w 507"/>
              <a:gd name="T3" fmla="*/ 2147483647 h 320"/>
              <a:gd name="T4" fmla="*/ 2147483647 w 507"/>
              <a:gd name="T5" fmla="*/ 2147483647 h 320"/>
              <a:gd name="T6" fmla="*/ 2147483647 w 507"/>
              <a:gd name="T7" fmla="*/ 2147483647 h 320"/>
              <a:gd name="T8" fmla="*/ 2147483647 w 507"/>
              <a:gd name="T9" fmla="*/ 0 h 320"/>
              <a:gd name="T10" fmla="*/ 2147483647 w 507"/>
              <a:gd name="T11" fmla="*/ 0 h 320"/>
              <a:gd name="T12" fmla="*/ 0 w 507"/>
              <a:gd name="T13" fmla="*/ 2147483647 h 320"/>
              <a:gd name="T14" fmla="*/ 0 w 507"/>
              <a:gd name="T15" fmla="*/ 2147483647 h 320"/>
              <a:gd name="T16" fmla="*/ 2147483647 w 507"/>
              <a:gd name="T17" fmla="*/ 2147483647 h 320"/>
              <a:gd name="T18" fmla="*/ 2147483647 w 507"/>
              <a:gd name="T19" fmla="*/ 2147483647 h 320"/>
              <a:gd name="T20" fmla="*/ 2147483647 w 507"/>
              <a:gd name="T21" fmla="*/ 2147483647 h 320"/>
              <a:gd name="T22" fmla="*/ 2147483647 w 507"/>
              <a:gd name="T23" fmla="*/ 2147483647 h 320"/>
              <a:gd name="T24" fmla="*/ 2147483647 w 507"/>
              <a:gd name="T25" fmla="*/ 2147483647 h 320"/>
              <a:gd name="T26" fmla="*/ 2147483647 w 507"/>
              <a:gd name="T27" fmla="*/ 2147483647 h 320"/>
              <a:gd name="T28" fmla="*/ 2147483647 w 507"/>
              <a:gd name="T29" fmla="*/ 2147483647 h 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7" h="320">
                <a:moveTo>
                  <a:pt x="507" y="35"/>
                </a:moveTo>
                <a:lnTo>
                  <a:pt x="388" y="30"/>
                </a:lnTo>
                <a:lnTo>
                  <a:pt x="270" y="23"/>
                </a:lnTo>
                <a:lnTo>
                  <a:pt x="151" y="13"/>
                </a:lnTo>
                <a:lnTo>
                  <a:pt x="33" y="0"/>
                </a:lnTo>
                <a:lnTo>
                  <a:pt x="0" y="282"/>
                </a:lnTo>
                <a:lnTo>
                  <a:pt x="124" y="296"/>
                </a:lnTo>
                <a:lnTo>
                  <a:pt x="248" y="307"/>
                </a:lnTo>
                <a:lnTo>
                  <a:pt x="373" y="315"/>
                </a:lnTo>
                <a:lnTo>
                  <a:pt x="498" y="320"/>
                </a:lnTo>
                <a:lnTo>
                  <a:pt x="507" y="3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65" name="Freeform 132"/>
          <p:cNvSpPr>
            <a:spLocks/>
          </p:cNvSpPr>
          <p:nvPr/>
        </p:nvSpPr>
        <p:spPr bwMode="auto">
          <a:xfrm>
            <a:off x="4295775" y="6348413"/>
            <a:ext cx="239713" cy="150812"/>
          </a:xfrm>
          <a:custGeom>
            <a:avLst/>
            <a:gdLst>
              <a:gd name="T0" fmla="*/ 2147483647 w 507"/>
              <a:gd name="T1" fmla="*/ 2147483647 h 320"/>
              <a:gd name="T2" fmla="*/ 2147483647 w 507"/>
              <a:gd name="T3" fmla="*/ 2147483647 h 320"/>
              <a:gd name="T4" fmla="*/ 2147483647 w 507"/>
              <a:gd name="T5" fmla="*/ 2147483647 h 320"/>
              <a:gd name="T6" fmla="*/ 2147483647 w 507"/>
              <a:gd name="T7" fmla="*/ 2147483647 h 320"/>
              <a:gd name="T8" fmla="*/ 2147483647 w 507"/>
              <a:gd name="T9" fmla="*/ 0 h 320"/>
              <a:gd name="T10" fmla="*/ 2147483647 w 507"/>
              <a:gd name="T11" fmla="*/ 0 h 320"/>
              <a:gd name="T12" fmla="*/ 0 w 507"/>
              <a:gd name="T13" fmla="*/ 2147483647 h 320"/>
              <a:gd name="T14" fmla="*/ 0 w 507"/>
              <a:gd name="T15" fmla="*/ 2147483647 h 320"/>
              <a:gd name="T16" fmla="*/ 2147483647 w 507"/>
              <a:gd name="T17" fmla="*/ 2147483647 h 320"/>
              <a:gd name="T18" fmla="*/ 2147483647 w 507"/>
              <a:gd name="T19" fmla="*/ 2147483647 h 320"/>
              <a:gd name="T20" fmla="*/ 2147483647 w 507"/>
              <a:gd name="T21" fmla="*/ 2147483647 h 320"/>
              <a:gd name="T22" fmla="*/ 2147483647 w 507"/>
              <a:gd name="T23" fmla="*/ 2147483647 h 320"/>
              <a:gd name="T24" fmla="*/ 2147483647 w 507"/>
              <a:gd name="T25" fmla="*/ 2147483647 h 320"/>
              <a:gd name="T26" fmla="*/ 2147483647 w 507"/>
              <a:gd name="T27" fmla="*/ 2147483647 h 320"/>
              <a:gd name="T28" fmla="*/ 2147483647 w 507"/>
              <a:gd name="T29" fmla="*/ 2147483647 h 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7" h="320">
                <a:moveTo>
                  <a:pt x="507" y="35"/>
                </a:moveTo>
                <a:lnTo>
                  <a:pt x="388" y="30"/>
                </a:lnTo>
                <a:lnTo>
                  <a:pt x="270" y="23"/>
                </a:lnTo>
                <a:lnTo>
                  <a:pt x="151" y="13"/>
                </a:lnTo>
                <a:lnTo>
                  <a:pt x="33" y="0"/>
                </a:lnTo>
                <a:lnTo>
                  <a:pt x="0" y="282"/>
                </a:lnTo>
                <a:lnTo>
                  <a:pt x="124" y="296"/>
                </a:lnTo>
                <a:lnTo>
                  <a:pt x="248" y="307"/>
                </a:lnTo>
                <a:lnTo>
                  <a:pt x="373" y="315"/>
                </a:lnTo>
                <a:lnTo>
                  <a:pt x="498" y="320"/>
                </a:lnTo>
                <a:lnTo>
                  <a:pt x="507" y="3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66" name="Freeform 133"/>
          <p:cNvSpPr>
            <a:spLocks/>
          </p:cNvSpPr>
          <p:nvPr/>
        </p:nvSpPr>
        <p:spPr bwMode="auto">
          <a:xfrm>
            <a:off x="3971925" y="6296025"/>
            <a:ext cx="250825" cy="173038"/>
          </a:xfrm>
          <a:custGeom>
            <a:avLst/>
            <a:gdLst>
              <a:gd name="T0" fmla="*/ 2147483647 w 532"/>
              <a:gd name="T1" fmla="*/ 2147483647 h 373"/>
              <a:gd name="T2" fmla="*/ 2147483647 w 532"/>
              <a:gd name="T3" fmla="*/ 2147483647 h 373"/>
              <a:gd name="T4" fmla="*/ 2147483647 w 532"/>
              <a:gd name="T5" fmla="*/ 2147483647 h 373"/>
              <a:gd name="T6" fmla="*/ 2147483647 w 532"/>
              <a:gd name="T7" fmla="*/ 2147483647 h 373"/>
              <a:gd name="T8" fmla="*/ 2147483647 w 532"/>
              <a:gd name="T9" fmla="*/ 0 h 373"/>
              <a:gd name="T10" fmla="*/ 2147483647 w 532"/>
              <a:gd name="T11" fmla="*/ 0 h 373"/>
              <a:gd name="T12" fmla="*/ 0 w 532"/>
              <a:gd name="T13" fmla="*/ 2147483647 h 373"/>
              <a:gd name="T14" fmla="*/ 0 w 532"/>
              <a:gd name="T15" fmla="*/ 2147483647 h 373"/>
              <a:gd name="T16" fmla="*/ 2147483647 w 532"/>
              <a:gd name="T17" fmla="*/ 2147483647 h 373"/>
              <a:gd name="T18" fmla="*/ 2147483647 w 532"/>
              <a:gd name="T19" fmla="*/ 2147483647 h 373"/>
              <a:gd name="T20" fmla="*/ 2147483647 w 532"/>
              <a:gd name="T21" fmla="*/ 2147483647 h 373"/>
              <a:gd name="T22" fmla="*/ 2147483647 w 532"/>
              <a:gd name="T23" fmla="*/ 2147483647 h 373"/>
              <a:gd name="T24" fmla="*/ 2147483647 w 532"/>
              <a:gd name="T25" fmla="*/ 2147483647 h 373"/>
              <a:gd name="T26" fmla="*/ 2147483647 w 532"/>
              <a:gd name="T27" fmla="*/ 2147483647 h 373"/>
              <a:gd name="T28" fmla="*/ 2147483647 w 532"/>
              <a:gd name="T29" fmla="*/ 2147483647 h 3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373">
                <a:moveTo>
                  <a:pt x="532" y="91"/>
                </a:moveTo>
                <a:lnTo>
                  <a:pt x="415" y="72"/>
                </a:lnTo>
                <a:lnTo>
                  <a:pt x="297" y="51"/>
                </a:lnTo>
                <a:lnTo>
                  <a:pt x="181" y="27"/>
                </a:lnTo>
                <a:lnTo>
                  <a:pt x="65" y="0"/>
                </a:lnTo>
                <a:lnTo>
                  <a:pt x="0" y="278"/>
                </a:lnTo>
                <a:lnTo>
                  <a:pt x="122" y="306"/>
                </a:lnTo>
                <a:lnTo>
                  <a:pt x="244" y="330"/>
                </a:lnTo>
                <a:lnTo>
                  <a:pt x="367" y="352"/>
                </a:lnTo>
                <a:lnTo>
                  <a:pt x="490" y="373"/>
                </a:lnTo>
                <a:lnTo>
                  <a:pt x="532" y="91"/>
                </a:lnTo>
                <a:close/>
              </a:path>
            </a:pathLst>
          </a:custGeom>
          <a:solidFill>
            <a:srgbClr val="00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67" name="Freeform 134"/>
          <p:cNvSpPr>
            <a:spLocks/>
          </p:cNvSpPr>
          <p:nvPr/>
        </p:nvSpPr>
        <p:spPr bwMode="auto">
          <a:xfrm>
            <a:off x="3971925" y="6296025"/>
            <a:ext cx="250825" cy="173038"/>
          </a:xfrm>
          <a:custGeom>
            <a:avLst/>
            <a:gdLst>
              <a:gd name="T0" fmla="*/ 2147483647 w 532"/>
              <a:gd name="T1" fmla="*/ 2147483647 h 373"/>
              <a:gd name="T2" fmla="*/ 2147483647 w 532"/>
              <a:gd name="T3" fmla="*/ 2147483647 h 373"/>
              <a:gd name="T4" fmla="*/ 2147483647 w 532"/>
              <a:gd name="T5" fmla="*/ 2147483647 h 373"/>
              <a:gd name="T6" fmla="*/ 2147483647 w 532"/>
              <a:gd name="T7" fmla="*/ 2147483647 h 373"/>
              <a:gd name="T8" fmla="*/ 2147483647 w 532"/>
              <a:gd name="T9" fmla="*/ 0 h 373"/>
              <a:gd name="T10" fmla="*/ 2147483647 w 532"/>
              <a:gd name="T11" fmla="*/ 0 h 373"/>
              <a:gd name="T12" fmla="*/ 0 w 532"/>
              <a:gd name="T13" fmla="*/ 2147483647 h 373"/>
              <a:gd name="T14" fmla="*/ 0 w 532"/>
              <a:gd name="T15" fmla="*/ 2147483647 h 373"/>
              <a:gd name="T16" fmla="*/ 2147483647 w 532"/>
              <a:gd name="T17" fmla="*/ 2147483647 h 373"/>
              <a:gd name="T18" fmla="*/ 2147483647 w 532"/>
              <a:gd name="T19" fmla="*/ 2147483647 h 373"/>
              <a:gd name="T20" fmla="*/ 2147483647 w 532"/>
              <a:gd name="T21" fmla="*/ 2147483647 h 373"/>
              <a:gd name="T22" fmla="*/ 2147483647 w 532"/>
              <a:gd name="T23" fmla="*/ 2147483647 h 373"/>
              <a:gd name="T24" fmla="*/ 2147483647 w 532"/>
              <a:gd name="T25" fmla="*/ 2147483647 h 373"/>
              <a:gd name="T26" fmla="*/ 2147483647 w 532"/>
              <a:gd name="T27" fmla="*/ 2147483647 h 373"/>
              <a:gd name="T28" fmla="*/ 2147483647 w 532"/>
              <a:gd name="T29" fmla="*/ 2147483647 h 3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373">
                <a:moveTo>
                  <a:pt x="532" y="91"/>
                </a:moveTo>
                <a:lnTo>
                  <a:pt x="415" y="72"/>
                </a:lnTo>
                <a:lnTo>
                  <a:pt x="297" y="51"/>
                </a:lnTo>
                <a:lnTo>
                  <a:pt x="181" y="27"/>
                </a:lnTo>
                <a:lnTo>
                  <a:pt x="65" y="0"/>
                </a:lnTo>
                <a:lnTo>
                  <a:pt x="0" y="278"/>
                </a:lnTo>
                <a:lnTo>
                  <a:pt x="122" y="306"/>
                </a:lnTo>
                <a:lnTo>
                  <a:pt x="244" y="330"/>
                </a:lnTo>
                <a:lnTo>
                  <a:pt x="367" y="352"/>
                </a:lnTo>
                <a:lnTo>
                  <a:pt x="490" y="373"/>
                </a:lnTo>
                <a:lnTo>
                  <a:pt x="532" y="9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68" name="Freeform 137"/>
          <p:cNvSpPr>
            <a:spLocks/>
          </p:cNvSpPr>
          <p:nvPr/>
        </p:nvSpPr>
        <p:spPr bwMode="auto">
          <a:xfrm>
            <a:off x="3971925" y="6296025"/>
            <a:ext cx="250825" cy="173038"/>
          </a:xfrm>
          <a:custGeom>
            <a:avLst/>
            <a:gdLst>
              <a:gd name="T0" fmla="*/ 2147483647 w 532"/>
              <a:gd name="T1" fmla="*/ 2147483647 h 373"/>
              <a:gd name="T2" fmla="*/ 2147483647 w 532"/>
              <a:gd name="T3" fmla="*/ 2147483647 h 373"/>
              <a:gd name="T4" fmla="*/ 2147483647 w 532"/>
              <a:gd name="T5" fmla="*/ 2147483647 h 373"/>
              <a:gd name="T6" fmla="*/ 2147483647 w 532"/>
              <a:gd name="T7" fmla="*/ 2147483647 h 373"/>
              <a:gd name="T8" fmla="*/ 2147483647 w 532"/>
              <a:gd name="T9" fmla="*/ 0 h 373"/>
              <a:gd name="T10" fmla="*/ 2147483647 w 532"/>
              <a:gd name="T11" fmla="*/ 0 h 373"/>
              <a:gd name="T12" fmla="*/ 0 w 532"/>
              <a:gd name="T13" fmla="*/ 2147483647 h 373"/>
              <a:gd name="T14" fmla="*/ 0 w 532"/>
              <a:gd name="T15" fmla="*/ 2147483647 h 373"/>
              <a:gd name="T16" fmla="*/ 2147483647 w 532"/>
              <a:gd name="T17" fmla="*/ 2147483647 h 373"/>
              <a:gd name="T18" fmla="*/ 2147483647 w 532"/>
              <a:gd name="T19" fmla="*/ 2147483647 h 373"/>
              <a:gd name="T20" fmla="*/ 2147483647 w 532"/>
              <a:gd name="T21" fmla="*/ 2147483647 h 373"/>
              <a:gd name="T22" fmla="*/ 2147483647 w 532"/>
              <a:gd name="T23" fmla="*/ 2147483647 h 373"/>
              <a:gd name="T24" fmla="*/ 2147483647 w 532"/>
              <a:gd name="T25" fmla="*/ 2147483647 h 373"/>
              <a:gd name="T26" fmla="*/ 2147483647 w 532"/>
              <a:gd name="T27" fmla="*/ 2147483647 h 373"/>
              <a:gd name="T28" fmla="*/ 2147483647 w 532"/>
              <a:gd name="T29" fmla="*/ 2147483647 h 3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373">
                <a:moveTo>
                  <a:pt x="532" y="91"/>
                </a:moveTo>
                <a:lnTo>
                  <a:pt x="415" y="72"/>
                </a:lnTo>
                <a:lnTo>
                  <a:pt x="297" y="51"/>
                </a:lnTo>
                <a:lnTo>
                  <a:pt x="181" y="27"/>
                </a:lnTo>
                <a:lnTo>
                  <a:pt x="65" y="0"/>
                </a:lnTo>
                <a:lnTo>
                  <a:pt x="0" y="278"/>
                </a:lnTo>
                <a:lnTo>
                  <a:pt x="122" y="306"/>
                </a:lnTo>
                <a:lnTo>
                  <a:pt x="244" y="330"/>
                </a:lnTo>
                <a:lnTo>
                  <a:pt x="367" y="352"/>
                </a:lnTo>
                <a:lnTo>
                  <a:pt x="490" y="373"/>
                </a:lnTo>
                <a:lnTo>
                  <a:pt x="532" y="9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69" name="Freeform 138"/>
          <p:cNvSpPr>
            <a:spLocks/>
          </p:cNvSpPr>
          <p:nvPr/>
        </p:nvSpPr>
        <p:spPr bwMode="auto">
          <a:xfrm>
            <a:off x="3654425" y="6207125"/>
            <a:ext cx="260350" cy="195263"/>
          </a:xfrm>
          <a:custGeom>
            <a:avLst/>
            <a:gdLst>
              <a:gd name="T0" fmla="*/ 2147483647 w 551"/>
              <a:gd name="T1" fmla="*/ 2147483647 h 417"/>
              <a:gd name="T2" fmla="*/ 2147483647 w 551"/>
              <a:gd name="T3" fmla="*/ 2147483647 h 417"/>
              <a:gd name="T4" fmla="*/ 2147483647 w 551"/>
              <a:gd name="T5" fmla="*/ 2147483647 h 417"/>
              <a:gd name="T6" fmla="*/ 2147483647 w 551"/>
              <a:gd name="T7" fmla="*/ 2147483647 h 417"/>
              <a:gd name="T8" fmla="*/ 2147483647 w 551"/>
              <a:gd name="T9" fmla="*/ 0 h 417"/>
              <a:gd name="T10" fmla="*/ 2147483647 w 551"/>
              <a:gd name="T11" fmla="*/ 0 h 417"/>
              <a:gd name="T12" fmla="*/ 0 w 551"/>
              <a:gd name="T13" fmla="*/ 2147483647 h 417"/>
              <a:gd name="T14" fmla="*/ 0 w 551"/>
              <a:gd name="T15" fmla="*/ 2147483647 h 417"/>
              <a:gd name="T16" fmla="*/ 2147483647 w 551"/>
              <a:gd name="T17" fmla="*/ 2147483647 h 417"/>
              <a:gd name="T18" fmla="*/ 2147483647 w 551"/>
              <a:gd name="T19" fmla="*/ 2147483647 h 417"/>
              <a:gd name="T20" fmla="*/ 2147483647 w 551"/>
              <a:gd name="T21" fmla="*/ 2147483647 h 417"/>
              <a:gd name="T22" fmla="*/ 2147483647 w 551"/>
              <a:gd name="T23" fmla="*/ 2147483647 h 417"/>
              <a:gd name="T24" fmla="*/ 2147483647 w 551"/>
              <a:gd name="T25" fmla="*/ 2147483647 h 417"/>
              <a:gd name="T26" fmla="*/ 2147483647 w 551"/>
              <a:gd name="T27" fmla="*/ 2147483647 h 417"/>
              <a:gd name="T28" fmla="*/ 2147483647 w 551"/>
              <a:gd name="T29" fmla="*/ 2147483647 h 4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1" h="417">
                <a:moveTo>
                  <a:pt x="551" y="143"/>
                </a:moveTo>
                <a:lnTo>
                  <a:pt x="437" y="110"/>
                </a:lnTo>
                <a:lnTo>
                  <a:pt x="323" y="76"/>
                </a:lnTo>
                <a:lnTo>
                  <a:pt x="210" y="39"/>
                </a:lnTo>
                <a:lnTo>
                  <a:pt x="98" y="0"/>
                </a:lnTo>
                <a:lnTo>
                  <a:pt x="0" y="267"/>
                </a:lnTo>
                <a:lnTo>
                  <a:pt x="119" y="308"/>
                </a:lnTo>
                <a:lnTo>
                  <a:pt x="237" y="347"/>
                </a:lnTo>
                <a:lnTo>
                  <a:pt x="357" y="384"/>
                </a:lnTo>
                <a:lnTo>
                  <a:pt x="478" y="417"/>
                </a:lnTo>
                <a:lnTo>
                  <a:pt x="551" y="143"/>
                </a:lnTo>
                <a:close/>
              </a:path>
            </a:pathLst>
          </a:custGeom>
          <a:solidFill>
            <a:srgbClr val="001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70" name="Freeform 139"/>
          <p:cNvSpPr>
            <a:spLocks/>
          </p:cNvSpPr>
          <p:nvPr/>
        </p:nvSpPr>
        <p:spPr bwMode="auto">
          <a:xfrm>
            <a:off x="3654425" y="6207125"/>
            <a:ext cx="260350" cy="195263"/>
          </a:xfrm>
          <a:custGeom>
            <a:avLst/>
            <a:gdLst>
              <a:gd name="T0" fmla="*/ 2147483647 w 551"/>
              <a:gd name="T1" fmla="*/ 2147483647 h 417"/>
              <a:gd name="T2" fmla="*/ 2147483647 w 551"/>
              <a:gd name="T3" fmla="*/ 2147483647 h 417"/>
              <a:gd name="T4" fmla="*/ 2147483647 w 551"/>
              <a:gd name="T5" fmla="*/ 2147483647 h 417"/>
              <a:gd name="T6" fmla="*/ 2147483647 w 551"/>
              <a:gd name="T7" fmla="*/ 2147483647 h 417"/>
              <a:gd name="T8" fmla="*/ 2147483647 w 551"/>
              <a:gd name="T9" fmla="*/ 0 h 417"/>
              <a:gd name="T10" fmla="*/ 2147483647 w 551"/>
              <a:gd name="T11" fmla="*/ 0 h 417"/>
              <a:gd name="T12" fmla="*/ 0 w 551"/>
              <a:gd name="T13" fmla="*/ 2147483647 h 417"/>
              <a:gd name="T14" fmla="*/ 0 w 551"/>
              <a:gd name="T15" fmla="*/ 2147483647 h 417"/>
              <a:gd name="T16" fmla="*/ 2147483647 w 551"/>
              <a:gd name="T17" fmla="*/ 2147483647 h 417"/>
              <a:gd name="T18" fmla="*/ 2147483647 w 551"/>
              <a:gd name="T19" fmla="*/ 2147483647 h 417"/>
              <a:gd name="T20" fmla="*/ 2147483647 w 551"/>
              <a:gd name="T21" fmla="*/ 2147483647 h 417"/>
              <a:gd name="T22" fmla="*/ 2147483647 w 551"/>
              <a:gd name="T23" fmla="*/ 2147483647 h 417"/>
              <a:gd name="T24" fmla="*/ 2147483647 w 551"/>
              <a:gd name="T25" fmla="*/ 2147483647 h 417"/>
              <a:gd name="T26" fmla="*/ 2147483647 w 551"/>
              <a:gd name="T27" fmla="*/ 2147483647 h 417"/>
              <a:gd name="T28" fmla="*/ 2147483647 w 551"/>
              <a:gd name="T29" fmla="*/ 2147483647 h 4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1" h="417">
                <a:moveTo>
                  <a:pt x="551" y="143"/>
                </a:moveTo>
                <a:lnTo>
                  <a:pt x="437" y="110"/>
                </a:lnTo>
                <a:lnTo>
                  <a:pt x="323" y="76"/>
                </a:lnTo>
                <a:lnTo>
                  <a:pt x="210" y="39"/>
                </a:lnTo>
                <a:lnTo>
                  <a:pt x="98" y="0"/>
                </a:lnTo>
                <a:lnTo>
                  <a:pt x="0" y="267"/>
                </a:lnTo>
                <a:lnTo>
                  <a:pt x="119" y="308"/>
                </a:lnTo>
                <a:lnTo>
                  <a:pt x="237" y="347"/>
                </a:lnTo>
                <a:lnTo>
                  <a:pt x="357" y="384"/>
                </a:lnTo>
                <a:lnTo>
                  <a:pt x="478" y="417"/>
                </a:lnTo>
                <a:lnTo>
                  <a:pt x="551" y="14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71" name="Freeform 142"/>
          <p:cNvSpPr>
            <a:spLocks/>
          </p:cNvSpPr>
          <p:nvPr/>
        </p:nvSpPr>
        <p:spPr bwMode="auto">
          <a:xfrm>
            <a:off x="3654425" y="6207125"/>
            <a:ext cx="260350" cy="195263"/>
          </a:xfrm>
          <a:custGeom>
            <a:avLst/>
            <a:gdLst>
              <a:gd name="T0" fmla="*/ 2147483647 w 551"/>
              <a:gd name="T1" fmla="*/ 2147483647 h 417"/>
              <a:gd name="T2" fmla="*/ 2147483647 w 551"/>
              <a:gd name="T3" fmla="*/ 2147483647 h 417"/>
              <a:gd name="T4" fmla="*/ 2147483647 w 551"/>
              <a:gd name="T5" fmla="*/ 2147483647 h 417"/>
              <a:gd name="T6" fmla="*/ 2147483647 w 551"/>
              <a:gd name="T7" fmla="*/ 2147483647 h 417"/>
              <a:gd name="T8" fmla="*/ 2147483647 w 551"/>
              <a:gd name="T9" fmla="*/ 0 h 417"/>
              <a:gd name="T10" fmla="*/ 2147483647 w 551"/>
              <a:gd name="T11" fmla="*/ 0 h 417"/>
              <a:gd name="T12" fmla="*/ 0 w 551"/>
              <a:gd name="T13" fmla="*/ 2147483647 h 417"/>
              <a:gd name="T14" fmla="*/ 0 w 551"/>
              <a:gd name="T15" fmla="*/ 2147483647 h 417"/>
              <a:gd name="T16" fmla="*/ 2147483647 w 551"/>
              <a:gd name="T17" fmla="*/ 2147483647 h 417"/>
              <a:gd name="T18" fmla="*/ 2147483647 w 551"/>
              <a:gd name="T19" fmla="*/ 2147483647 h 417"/>
              <a:gd name="T20" fmla="*/ 2147483647 w 551"/>
              <a:gd name="T21" fmla="*/ 2147483647 h 417"/>
              <a:gd name="T22" fmla="*/ 2147483647 w 551"/>
              <a:gd name="T23" fmla="*/ 2147483647 h 417"/>
              <a:gd name="T24" fmla="*/ 2147483647 w 551"/>
              <a:gd name="T25" fmla="*/ 2147483647 h 417"/>
              <a:gd name="T26" fmla="*/ 2147483647 w 551"/>
              <a:gd name="T27" fmla="*/ 2147483647 h 417"/>
              <a:gd name="T28" fmla="*/ 2147483647 w 551"/>
              <a:gd name="T29" fmla="*/ 2147483647 h 4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1" h="417">
                <a:moveTo>
                  <a:pt x="551" y="143"/>
                </a:moveTo>
                <a:lnTo>
                  <a:pt x="437" y="110"/>
                </a:lnTo>
                <a:lnTo>
                  <a:pt x="323" y="76"/>
                </a:lnTo>
                <a:lnTo>
                  <a:pt x="210" y="39"/>
                </a:lnTo>
                <a:lnTo>
                  <a:pt x="98" y="0"/>
                </a:lnTo>
                <a:lnTo>
                  <a:pt x="0" y="267"/>
                </a:lnTo>
                <a:lnTo>
                  <a:pt x="119" y="308"/>
                </a:lnTo>
                <a:lnTo>
                  <a:pt x="237" y="347"/>
                </a:lnTo>
                <a:lnTo>
                  <a:pt x="357" y="384"/>
                </a:lnTo>
                <a:lnTo>
                  <a:pt x="478" y="417"/>
                </a:lnTo>
                <a:lnTo>
                  <a:pt x="551" y="14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72" name="Freeform 143"/>
          <p:cNvSpPr>
            <a:spLocks/>
          </p:cNvSpPr>
          <p:nvPr/>
        </p:nvSpPr>
        <p:spPr bwMode="auto">
          <a:xfrm>
            <a:off x="3352800" y="6083300"/>
            <a:ext cx="265113" cy="214313"/>
          </a:xfrm>
          <a:custGeom>
            <a:avLst/>
            <a:gdLst>
              <a:gd name="T0" fmla="*/ 2147483647 w 560"/>
              <a:gd name="T1" fmla="*/ 2147483647 h 459"/>
              <a:gd name="T2" fmla="*/ 2147483647 w 560"/>
              <a:gd name="T3" fmla="*/ 2147483647 h 459"/>
              <a:gd name="T4" fmla="*/ 2147483647 w 560"/>
              <a:gd name="T5" fmla="*/ 2147483647 h 459"/>
              <a:gd name="T6" fmla="*/ 2147483647 w 560"/>
              <a:gd name="T7" fmla="*/ 2147483647 h 459"/>
              <a:gd name="T8" fmla="*/ 2147483647 w 560"/>
              <a:gd name="T9" fmla="*/ 0 h 459"/>
              <a:gd name="T10" fmla="*/ 2147483647 w 560"/>
              <a:gd name="T11" fmla="*/ 0 h 459"/>
              <a:gd name="T12" fmla="*/ 0 w 560"/>
              <a:gd name="T13" fmla="*/ 2147483647 h 459"/>
              <a:gd name="T14" fmla="*/ 0 w 560"/>
              <a:gd name="T15" fmla="*/ 2147483647 h 459"/>
              <a:gd name="T16" fmla="*/ 2147483647 w 560"/>
              <a:gd name="T17" fmla="*/ 2147483647 h 459"/>
              <a:gd name="T18" fmla="*/ 2147483647 w 560"/>
              <a:gd name="T19" fmla="*/ 2147483647 h 459"/>
              <a:gd name="T20" fmla="*/ 2147483647 w 560"/>
              <a:gd name="T21" fmla="*/ 2147483647 h 459"/>
              <a:gd name="T22" fmla="*/ 2147483647 w 560"/>
              <a:gd name="T23" fmla="*/ 2147483647 h 459"/>
              <a:gd name="T24" fmla="*/ 2147483647 w 560"/>
              <a:gd name="T25" fmla="*/ 2147483647 h 459"/>
              <a:gd name="T26" fmla="*/ 2147483647 w 560"/>
              <a:gd name="T27" fmla="*/ 2147483647 h 459"/>
              <a:gd name="T28" fmla="*/ 2147483647 w 560"/>
              <a:gd name="T29" fmla="*/ 2147483647 h 4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0" h="459">
                <a:moveTo>
                  <a:pt x="560" y="194"/>
                </a:moveTo>
                <a:lnTo>
                  <a:pt x="450" y="150"/>
                </a:lnTo>
                <a:lnTo>
                  <a:pt x="342" y="102"/>
                </a:lnTo>
                <a:lnTo>
                  <a:pt x="234" y="51"/>
                </a:lnTo>
                <a:lnTo>
                  <a:pt x="127" y="0"/>
                </a:lnTo>
                <a:lnTo>
                  <a:pt x="0" y="254"/>
                </a:lnTo>
                <a:lnTo>
                  <a:pt x="113" y="308"/>
                </a:lnTo>
                <a:lnTo>
                  <a:pt x="226" y="361"/>
                </a:lnTo>
                <a:lnTo>
                  <a:pt x="340" y="411"/>
                </a:lnTo>
                <a:lnTo>
                  <a:pt x="455" y="459"/>
                </a:lnTo>
                <a:lnTo>
                  <a:pt x="560" y="194"/>
                </a:lnTo>
                <a:close/>
              </a:path>
            </a:pathLst>
          </a:custGeom>
          <a:solidFill>
            <a:srgbClr val="00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73" name="Freeform 144"/>
          <p:cNvSpPr>
            <a:spLocks/>
          </p:cNvSpPr>
          <p:nvPr/>
        </p:nvSpPr>
        <p:spPr bwMode="auto">
          <a:xfrm>
            <a:off x="3352800" y="6083300"/>
            <a:ext cx="265113" cy="214313"/>
          </a:xfrm>
          <a:custGeom>
            <a:avLst/>
            <a:gdLst>
              <a:gd name="T0" fmla="*/ 2147483647 w 560"/>
              <a:gd name="T1" fmla="*/ 2147483647 h 459"/>
              <a:gd name="T2" fmla="*/ 2147483647 w 560"/>
              <a:gd name="T3" fmla="*/ 2147483647 h 459"/>
              <a:gd name="T4" fmla="*/ 2147483647 w 560"/>
              <a:gd name="T5" fmla="*/ 2147483647 h 459"/>
              <a:gd name="T6" fmla="*/ 2147483647 w 560"/>
              <a:gd name="T7" fmla="*/ 2147483647 h 459"/>
              <a:gd name="T8" fmla="*/ 2147483647 w 560"/>
              <a:gd name="T9" fmla="*/ 0 h 459"/>
              <a:gd name="T10" fmla="*/ 2147483647 w 560"/>
              <a:gd name="T11" fmla="*/ 0 h 459"/>
              <a:gd name="T12" fmla="*/ 0 w 560"/>
              <a:gd name="T13" fmla="*/ 2147483647 h 459"/>
              <a:gd name="T14" fmla="*/ 0 w 560"/>
              <a:gd name="T15" fmla="*/ 2147483647 h 459"/>
              <a:gd name="T16" fmla="*/ 2147483647 w 560"/>
              <a:gd name="T17" fmla="*/ 2147483647 h 459"/>
              <a:gd name="T18" fmla="*/ 2147483647 w 560"/>
              <a:gd name="T19" fmla="*/ 2147483647 h 459"/>
              <a:gd name="T20" fmla="*/ 2147483647 w 560"/>
              <a:gd name="T21" fmla="*/ 2147483647 h 459"/>
              <a:gd name="T22" fmla="*/ 2147483647 w 560"/>
              <a:gd name="T23" fmla="*/ 2147483647 h 459"/>
              <a:gd name="T24" fmla="*/ 2147483647 w 560"/>
              <a:gd name="T25" fmla="*/ 2147483647 h 459"/>
              <a:gd name="T26" fmla="*/ 2147483647 w 560"/>
              <a:gd name="T27" fmla="*/ 2147483647 h 459"/>
              <a:gd name="T28" fmla="*/ 2147483647 w 560"/>
              <a:gd name="T29" fmla="*/ 2147483647 h 4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0" h="459">
                <a:moveTo>
                  <a:pt x="560" y="194"/>
                </a:moveTo>
                <a:lnTo>
                  <a:pt x="450" y="150"/>
                </a:lnTo>
                <a:lnTo>
                  <a:pt x="342" y="102"/>
                </a:lnTo>
                <a:lnTo>
                  <a:pt x="234" y="51"/>
                </a:lnTo>
                <a:lnTo>
                  <a:pt x="127" y="0"/>
                </a:lnTo>
                <a:lnTo>
                  <a:pt x="0" y="254"/>
                </a:lnTo>
                <a:lnTo>
                  <a:pt x="113" y="308"/>
                </a:lnTo>
                <a:lnTo>
                  <a:pt x="226" y="361"/>
                </a:lnTo>
                <a:lnTo>
                  <a:pt x="340" y="411"/>
                </a:lnTo>
                <a:lnTo>
                  <a:pt x="455" y="459"/>
                </a:lnTo>
                <a:lnTo>
                  <a:pt x="56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74" name="Freeform 147"/>
          <p:cNvSpPr>
            <a:spLocks/>
          </p:cNvSpPr>
          <p:nvPr/>
        </p:nvSpPr>
        <p:spPr bwMode="auto">
          <a:xfrm>
            <a:off x="3352800" y="6083300"/>
            <a:ext cx="265113" cy="214313"/>
          </a:xfrm>
          <a:custGeom>
            <a:avLst/>
            <a:gdLst>
              <a:gd name="T0" fmla="*/ 2147483647 w 560"/>
              <a:gd name="T1" fmla="*/ 2147483647 h 459"/>
              <a:gd name="T2" fmla="*/ 2147483647 w 560"/>
              <a:gd name="T3" fmla="*/ 2147483647 h 459"/>
              <a:gd name="T4" fmla="*/ 2147483647 w 560"/>
              <a:gd name="T5" fmla="*/ 2147483647 h 459"/>
              <a:gd name="T6" fmla="*/ 2147483647 w 560"/>
              <a:gd name="T7" fmla="*/ 2147483647 h 459"/>
              <a:gd name="T8" fmla="*/ 2147483647 w 560"/>
              <a:gd name="T9" fmla="*/ 0 h 459"/>
              <a:gd name="T10" fmla="*/ 2147483647 w 560"/>
              <a:gd name="T11" fmla="*/ 0 h 459"/>
              <a:gd name="T12" fmla="*/ 0 w 560"/>
              <a:gd name="T13" fmla="*/ 2147483647 h 459"/>
              <a:gd name="T14" fmla="*/ 0 w 560"/>
              <a:gd name="T15" fmla="*/ 2147483647 h 459"/>
              <a:gd name="T16" fmla="*/ 2147483647 w 560"/>
              <a:gd name="T17" fmla="*/ 2147483647 h 459"/>
              <a:gd name="T18" fmla="*/ 2147483647 w 560"/>
              <a:gd name="T19" fmla="*/ 2147483647 h 459"/>
              <a:gd name="T20" fmla="*/ 2147483647 w 560"/>
              <a:gd name="T21" fmla="*/ 2147483647 h 459"/>
              <a:gd name="T22" fmla="*/ 2147483647 w 560"/>
              <a:gd name="T23" fmla="*/ 2147483647 h 459"/>
              <a:gd name="T24" fmla="*/ 2147483647 w 560"/>
              <a:gd name="T25" fmla="*/ 2147483647 h 459"/>
              <a:gd name="T26" fmla="*/ 2147483647 w 560"/>
              <a:gd name="T27" fmla="*/ 2147483647 h 459"/>
              <a:gd name="T28" fmla="*/ 2147483647 w 560"/>
              <a:gd name="T29" fmla="*/ 2147483647 h 4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0" h="459">
                <a:moveTo>
                  <a:pt x="560" y="194"/>
                </a:moveTo>
                <a:lnTo>
                  <a:pt x="450" y="150"/>
                </a:lnTo>
                <a:lnTo>
                  <a:pt x="342" y="102"/>
                </a:lnTo>
                <a:lnTo>
                  <a:pt x="234" y="51"/>
                </a:lnTo>
                <a:lnTo>
                  <a:pt x="127" y="0"/>
                </a:lnTo>
                <a:lnTo>
                  <a:pt x="0" y="254"/>
                </a:lnTo>
                <a:lnTo>
                  <a:pt x="113" y="308"/>
                </a:lnTo>
                <a:lnTo>
                  <a:pt x="226" y="361"/>
                </a:lnTo>
                <a:lnTo>
                  <a:pt x="340" y="411"/>
                </a:lnTo>
                <a:lnTo>
                  <a:pt x="455" y="459"/>
                </a:lnTo>
                <a:lnTo>
                  <a:pt x="56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75" name="Freeform 148"/>
          <p:cNvSpPr>
            <a:spLocks/>
          </p:cNvSpPr>
          <p:nvPr/>
        </p:nvSpPr>
        <p:spPr bwMode="auto">
          <a:xfrm>
            <a:off x="3067050" y="5927725"/>
            <a:ext cx="266700" cy="231775"/>
          </a:xfrm>
          <a:custGeom>
            <a:avLst/>
            <a:gdLst>
              <a:gd name="T0" fmla="*/ 2147483647 w 564"/>
              <a:gd name="T1" fmla="*/ 2147483647 h 494"/>
              <a:gd name="T2" fmla="*/ 2147483647 w 564"/>
              <a:gd name="T3" fmla="*/ 2147483647 h 494"/>
              <a:gd name="T4" fmla="*/ 2147483647 w 564"/>
              <a:gd name="T5" fmla="*/ 2147483647 h 494"/>
              <a:gd name="T6" fmla="*/ 2147483647 w 564"/>
              <a:gd name="T7" fmla="*/ 2147483647 h 494"/>
              <a:gd name="T8" fmla="*/ 2147483647 w 564"/>
              <a:gd name="T9" fmla="*/ 0 h 494"/>
              <a:gd name="T10" fmla="*/ 2147483647 w 564"/>
              <a:gd name="T11" fmla="*/ 0 h 494"/>
              <a:gd name="T12" fmla="*/ 0 w 564"/>
              <a:gd name="T13" fmla="*/ 2147483647 h 494"/>
              <a:gd name="T14" fmla="*/ 0 w 564"/>
              <a:gd name="T15" fmla="*/ 2147483647 h 494"/>
              <a:gd name="T16" fmla="*/ 2147483647 w 564"/>
              <a:gd name="T17" fmla="*/ 2147483647 h 494"/>
              <a:gd name="T18" fmla="*/ 2147483647 w 564"/>
              <a:gd name="T19" fmla="*/ 2147483647 h 494"/>
              <a:gd name="T20" fmla="*/ 2147483647 w 564"/>
              <a:gd name="T21" fmla="*/ 2147483647 h 494"/>
              <a:gd name="T22" fmla="*/ 2147483647 w 564"/>
              <a:gd name="T23" fmla="*/ 2147483647 h 494"/>
              <a:gd name="T24" fmla="*/ 2147483647 w 564"/>
              <a:gd name="T25" fmla="*/ 2147483647 h 494"/>
              <a:gd name="T26" fmla="*/ 2147483647 w 564"/>
              <a:gd name="T27" fmla="*/ 2147483647 h 494"/>
              <a:gd name="T28" fmla="*/ 2147483647 w 564"/>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4" h="494">
                <a:moveTo>
                  <a:pt x="564" y="244"/>
                </a:moveTo>
                <a:lnTo>
                  <a:pt x="460" y="186"/>
                </a:lnTo>
                <a:lnTo>
                  <a:pt x="357" y="126"/>
                </a:lnTo>
                <a:lnTo>
                  <a:pt x="255" y="64"/>
                </a:lnTo>
                <a:lnTo>
                  <a:pt x="154" y="0"/>
                </a:lnTo>
                <a:lnTo>
                  <a:pt x="0" y="238"/>
                </a:lnTo>
                <a:lnTo>
                  <a:pt x="105" y="305"/>
                </a:lnTo>
                <a:lnTo>
                  <a:pt x="211" y="371"/>
                </a:lnTo>
                <a:lnTo>
                  <a:pt x="320" y="434"/>
                </a:lnTo>
                <a:lnTo>
                  <a:pt x="428" y="494"/>
                </a:lnTo>
                <a:lnTo>
                  <a:pt x="564" y="244"/>
                </a:lnTo>
                <a:close/>
              </a:path>
            </a:pathLst>
          </a:custGeom>
          <a:solidFill>
            <a:srgbClr val="002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76" name="Freeform 149"/>
          <p:cNvSpPr>
            <a:spLocks/>
          </p:cNvSpPr>
          <p:nvPr/>
        </p:nvSpPr>
        <p:spPr bwMode="auto">
          <a:xfrm>
            <a:off x="3067050" y="5927725"/>
            <a:ext cx="266700" cy="231775"/>
          </a:xfrm>
          <a:custGeom>
            <a:avLst/>
            <a:gdLst>
              <a:gd name="T0" fmla="*/ 2147483647 w 564"/>
              <a:gd name="T1" fmla="*/ 2147483647 h 494"/>
              <a:gd name="T2" fmla="*/ 2147483647 w 564"/>
              <a:gd name="T3" fmla="*/ 2147483647 h 494"/>
              <a:gd name="T4" fmla="*/ 2147483647 w 564"/>
              <a:gd name="T5" fmla="*/ 2147483647 h 494"/>
              <a:gd name="T6" fmla="*/ 2147483647 w 564"/>
              <a:gd name="T7" fmla="*/ 2147483647 h 494"/>
              <a:gd name="T8" fmla="*/ 2147483647 w 564"/>
              <a:gd name="T9" fmla="*/ 0 h 494"/>
              <a:gd name="T10" fmla="*/ 2147483647 w 564"/>
              <a:gd name="T11" fmla="*/ 0 h 494"/>
              <a:gd name="T12" fmla="*/ 0 w 564"/>
              <a:gd name="T13" fmla="*/ 2147483647 h 494"/>
              <a:gd name="T14" fmla="*/ 0 w 564"/>
              <a:gd name="T15" fmla="*/ 2147483647 h 494"/>
              <a:gd name="T16" fmla="*/ 2147483647 w 564"/>
              <a:gd name="T17" fmla="*/ 2147483647 h 494"/>
              <a:gd name="T18" fmla="*/ 2147483647 w 564"/>
              <a:gd name="T19" fmla="*/ 2147483647 h 494"/>
              <a:gd name="T20" fmla="*/ 2147483647 w 564"/>
              <a:gd name="T21" fmla="*/ 2147483647 h 494"/>
              <a:gd name="T22" fmla="*/ 2147483647 w 564"/>
              <a:gd name="T23" fmla="*/ 2147483647 h 494"/>
              <a:gd name="T24" fmla="*/ 2147483647 w 564"/>
              <a:gd name="T25" fmla="*/ 2147483647 h 494"/>
              <a:gd name="T26" fmla="*/ 2147483647 w 564"/>
              <a:gd name="T27" fmla="*/ 2147483647 h 494"/>
              <a:gd name="T28" fmla="*/ 2147483647 w 564"/>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4" h="494">
                <a:moveTo>
                  <a:pt x="564" y="244"/>
                </a:moveTo>
                <a:lnTo>
                  <a:pt x="460" y="186"/>
                </a:lnTo>
                <a:lnTo>
                  <a:pt x="357" y="126"/>
                </a:lnTo>
                <a:lnTo>
                  <a:pt x="255" y="64"/>
                </a:lnTo>
                <a:lnTo>
                  <a:pt x="154" y="0"/>
                </a:lnTo>
                <a:lnTo>
                  <a:pt x="0" y="238"/>
                </a:lnTo>
                <a:lnTo>
                  <a:pt x="105" y="305"/>
                </a:lnTo>
                <a:lnTo>
                  <a:pt x="211" y="371"/>
                </a:lnTo>
                <a:lnTo>
                  <a:pt x="320" y="434"/>
                </a:lnTo>
                <a:lnTo>
                  <a:pt x="428" y="494"/>
                </a:lnTo>
                <a:lnTo>
                  <a:pt x="564" y="24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77" name="Freeform 152"/>
          <p:cNvSpPr>
            <a:spLocks/>
          </p:cNvSpPr>
          <p:nvPr/>
        </p:nvSpPr>
        <p:spPr bwMode="auto">
          <a:xfrm>
            <a:off x="3067050" y="5927725"/>
            <a:ext cx="266700" cy="231775"/>
          </a:xfrm>
          <a:custGeom>
            <a:avLst/>
            <a:gdLst>
              <a:gd name="T0" fmla="*/ 2147483647 w 564"/>
              <a:gd name="T1" fmla="*/ 2147483647 h 494"/>
              <a:gd name="T2" fmla="*/ 2147483647 w 564"/>
              <a:gd name="T3" fmla="*/ 2147483647 h 494"/>
              <a:gd name="T4" fmla="*/ 2147483647 w 564"/>
              <a:gd name="T5" fmla="*/ 2147483647 h 494"/>
              <a:gd name="T6" fmla="*/ 2147483647 w 564"/>
              <a:gd name="T7" fmla="*/ 2147483647 h 494"/>
              <a:gd name="T8" fmla="*/ 2147483647 w 564"/>
              <a:gd name="T9" fmla="*/ 0 h 494"/>
              <a:gd name="T10" fmla="*/ 2147483647 w 564"/>
              <a:gd name="T11" fmla="*/ 0 h 494"/>
              <a:gd name="T12" fmla="*/ 0 w 564"/>
              <a:gd name="T13" fmla="*/ 2147483647 h 494"/>
              <a:gd name="T14" fmla="*/ 0 w 564"/>
              <a:gd name="T15" fmla="*/ 2147483647 h 494"/>
              <a:gd name="T16" fmla="*/ 2147483647 w 564"/>
              <a:gd name="T17" fmla="*/ 2147483647 h 494"/>
              <a:gd name="T18" fmla="*/ 2147483647 w 564"/>
              <a:gd name="T19" fmla="*/ 2147483647 h 494"/>
              <a:gd name="T20" fmla="*/ 2147483647 w 564"/>
              <a:gd name="T21" fmla="*/ 2147483647 h 494"/>
              <a:gd name="T22" fmla="*/ 2147483647 w 564"/>
              <a:gd name="T23" fmla="*/ 2147483647 h 494"/>
              <a:gd name="T24" fmla="*/ 2147483647 w 564"/>
              <a:gd name="T25" fmla="*/ 2147483647 h 494"/>
              <a:gd name="T26" fmla="*/ 2147483647 w 564"/>
              <a:gd name="T27" fmla="*/ 2147483647 h 494"/>
              <a:gd name="T28" fmla="*/ 2147483647 w 564"/>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4" h="494">
                <a:moveTo>
                  <a:pt x="564" y="244"/>
                </a:moveTo>
                <a:lnTo>
                  <a:pt x="460" y="186"/>
                </a:lnTo>
                <a:lnTo>
                  <a:pt x="357" y="126"/>
                </a:lnTo>
                <a:lnTo>
                  <a:pt x="255" y="64"/>
                </a:lnTo>
                <a:lnTo>
                  <a:pt x="154" y="0"/>
                </a:lnTo>
                <a:lnTo>
                  <a:pt x="0" y="238"/>
                </a:lnTo>
                <a:lnTo>
                  <a:pt x="105" y="305"/>
                </a:lnTo>
                <a:lnTo>
                  <a:pt x="211" y="371"/>
                </a:lnTo>
                <a:lnTo>
                  <a:pt x="320" y="434"/>
                </a:lnTo>
                <a:lnTo>
                  <a:pt x="428" y="494"/>
                </a:lnTo>
                <a:lnTo>
                  <a:pt x="564" y="24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78" name="Freeform 153"/>
          <p:cNvSpPr>
            <a:spLocks/>
          </p:cNvSpPr>
          <p:nvPr/>
        </p:nvSpPr>
        <p:spPr bwMode="auto">
          <a:xfrm>
            <a:off x="2803525" y="5741988"/>
            <a:ext cx="263525" cy="244475"/>
          </a:xfrm>
          <a:custGeom>
            <a:avLst/>
            <a:gdLst>
              <a:gd name="T0" fmla="*/ 2147483647 w 559"/>
              <a:gd name="T1" fmla="*/ 2147483647 h 523"/>
              <a:gd name="T2" fmla="*/ 2147483647 w 559"/>
              <a:gd name="T3" fmla="*/ 2147483647 h 523"/>
              <a:gd name="T4" fmla="*/ 2147483647 w 559"/>
              <a:gd name="T5" fmla="*/ 2147483647 h 523"/>
              <a:gd name="T6" fmla="*/ 2147483647 w 559"/>
              <a:gd name="T7" fmla="*/ 2147483647 h 523"/>
              <a:gd name="T8" fmla="*/ 2147483647 w 559"/>
              <a:gd name="T9" fmla="*/ 0 h 523"/>
              <a:gd name="T10" fmla="*/ 2147483647 w 559"/>
              <a:gd name="T11" fmla="*/ 0 h 523"/>
              <a:gd name="T12" fmla="*/ 0 w 559"/>
              <a:gd name="T13" fmla="*/ 2147483647 h 523"/>
              <a:gd name="T14" fmla="*/ 0 w 559"/>
              <a:gd name="T15" fmla="*/ 2147483647 h 523"/>
              <a:gd name="T16" fmla="*/ 2147483647 w 559"/>
              <a:gd name="T17" fmla="*/ 2147483647 h 523"/>
              <a:gd name="T18" fmla="*/ 2147483647 w 559"/>
              <a:gd name="T19" fmla="*/ 2147483647 h 523"/>
              <a:gd name="T20" fmla="*/ 2147483647 w 559"/>
              <a:gd name="T21" fmla="*/ 2147483647 h 523"/>
              <a:gd name="T22" fmla="*/ 2147483647 w 559"/>
              <a:gd name="T23" fmla="*/ 2147483647 h 523"/>
              <a:gd name="T24" fmla="*/ 2147483647 w 559"/>
              <a:gd name="T25" fmla="*/ 2147483647 h 523"/>
              <a:gd name="T26" fmla="*/ 2147483647 w 559"/>
              <a:gd name="T27" fmla="*/ 2147483647 h 523"/>
              <a:gd name="T28" fmla="*/ 2147483647 w 559"/>
              <a:gd name="T29" fmla="*/ 2147483647 h 5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9" h="523">
                <a:moveTo>
                  <a:pt x="559" y="290"/>
                </a:moveTo>
                <a:lnTo>
                  <a:pt x="463" y="221"/>
                </a:lnTo>
                <a:lnTo>
                  <a:pt x="367" y="149"/>
                </a:lnTo>
                <a:lnTo>
                  <a:pt x="274" y="76"/>
                </a:lnTo>
                <a:lnTo>
                  <a:pt x="181" y="0"/>
                </a:lnTo>
                <a:lnTo>
                  <a:pt x="0" y="219"/>
                </a:lnTo>
                <a:lnTo>
                  <a:pt x="96" y="299"/>
                </a:lnTo>
                <a:lnTo>
                  <a:pt x="195" y="376"/>
                </a:lnTo>
                <a:lnTo>
                  <a:pt x="294" y="451"/>
                </a:lnTo>
                <a:lnTo>
                  <a:pt x="396" y="523"/>
                </a:lnTo>
                <a:lnTo>
                  <a:pt x="559" y="290"/>
                </a:lnTo>
                <a:close/>
              </a:path>
            </a:pathLst>
          </a:custGeom>
          <a:solidFill>
            <a:srgbClr val="003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79" name="Freeform 154"/>
          <p:cNvSpPr>
            <a:spLocks/>
          </p:cNvSpPr>
          <p:nvPr/>
        </p:nvSpPr>
        <p:spPr bwMode="auto">
          <a:xfrm>
            <a:off x="2803525" y="5741988"/>
            <a:ext cx="263525" cy="244475"/>
          </a:xfrm>
          <a:custGeom>
            <a:avLst/>
            <a:gdLst>
              <a:gd name="T0" fmla="*/ 2147483647 w 559"/>
              <a:gd name="T1" fmla="*/ 2147483647 h 523"/>
              <a:gd name="T2" fmla="*/ 2147483647 w 559"/>
              <a:gd name="T3" fmla="*/ 2147483647 h 523"/>
              <a:gd name="T4" fmla="*/ 2147483647 w 559"/>
              <a:gd name="T5" fmla="*/ 2147483647 h 523"/>
              <a:gd name="T6" fmla="*/ 2147483647 w 559"/>
              <a:gd name="T7" fmla="*/ 2147483647 h 523"/>
              <a:gd name="T8" fmla="*/ 2147483647 w 559"/>
              <a:gd name="T9" fmla="*/ 0 h 523"/>
              <a:gd name="T10" fmla="*/ 2147483647 w 559"/>
              <a:gd name="T11" fmla="*/ 0 h 523"/>
              <a:gd name="T12" fmla="*/ 0 w 559"/>
              <a:gd name="T13" fmla="*/ 2147483647 h 523"/>
              <a:gd name="T14" fmla="*/ 0 w 559"/>
              <a:gd name="T15" fmla="*/ 2147483647 h 523"/>
              <a:gd name="T16" fmla="*/ 2147483647 w 559"/>
              <a:gd name="T17" fmla="*/ 2147483647 h 523"/>
              <a:gd name="T18" fmla="*/ 2147483647 w 559"/>
              <a:gd name="T19" fmla="*/ 2147483647 h 523"/>
              <a:gd name="T20" fmla="*/ 2147483647 w 559"/>
              <a:gd name="T21" fmla="*/ 2147483647 h 523"/>
              <a:gd name="T22" fmla="*/ 2147483647 w 559"/>
              <a:gd name="T23" fmla="*/ 2147483647 h 523"/>
              <a:gd name="T24" fmla="*/ 2147483647 w 559"/>
              <a:gd name="T25" fmla="*/ 2147483647 h 523"/>
              <a:gd name="T26" fmla="*/ 2147483647 w 559"/>
              <a:gd name="T27" fmla="*/ 2147483647 h 523"/>
              <a:gd name="T28" fmla="*/ 2147483647 w 559"/>
              <a:gd name="T29" fmla="*/ 2147483647 h 5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9" h="523">
                <a:moveTo>
                  <a:pt x="559" y="290"/>
                </a:moveTo>
                <a:lnTo>
                  <a:pt x="463" y="221"/>
                </a:lnTo>
                <a:lnTo>
                  <a:pt x="367" y="149"/>
                </a:lnTo>
                <a:lnTo>
                  <a:pt x="274" y="76"/>
                </a:lnTo>
                <a:lnTo>
                  <a:pt x="181" y="0"/>
                </a:lnTo>
                <a:lnTo>
                  <a:pt x="0" y="219"/>
                </a:lnTo>
                <a:lnTo>
                  <a:pt x="96" y="299"/>
                </a:lnTo>
                <a:lnTo>
                  <a:pt x="195" y="376"/>
                </a:lnTo>
                <a:lnTo>
                  <a:pt x="294" y="451"/>
                </a:lnTo>
                <a:lnTo>
                  <a:pt x="396" y="523"/>
                </a:lnTo>
                <a:lnTo>
                  <a:pt x="559" y="2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80" name="Freeform 157"/>
          <p:cNvSpPr>
            <a:spLocks/>
          </p:cNvSpPr>
          <p:nvPr/>
        </p:nvSpPr>
        <p:spPr bwMode="auto">
          <a:xfrm>
            <a:off x="2803525" y="5741988"/>
            <a:ext cx="263525" cy="244475"/>
          </a:xfrm>
          <a:custGeom>
            <a:avLst/>
            <a:gdLst>
              <a:gd name="T0" fmla="*/ 2147483647 w 559"/>
              <a:gd name="T1" fmla="*/ 2147483647 h 523"/>
              <a:gd name="T2" fmla="*/ 2147483647 w 559"/>
              <a:gd name="T3" fmla="*/ 2147483647 h 523"/>
              <a:gd name="T4" fmla="*/ 2147483647 w 559"/>
              <a:gd name="T5" fmla="*/ 2147483647 h 523"/>
              <a:gd name="T6" fmla="*/ 2147483647 w 559"/>
              <a:gd name="T7" fmla="*/ 2147483647 h 523"/>
              <a:gd name="T8" fmla="*/ 2147483647 w 559"/>
              <a:gd name="T9" fmla="*/ 0 h 523"/>
              <a:gd name="T10" fmla="*/ 2147483647 w 559"/>
              <a:gd name="T11" fmla="*/ 0 h 523"/>
              <a:gd name="T12" fmla="*/ 0 w 559"/>
              <a:gd name="T13" fmla="*/ 2147483647 h 523"/>
              <a:gd name="T14" fmla="*/ 0 w 559"/>
              <a:gd name="T15" fmla="*/ 2147483647 h 523"/>
              <a:gd name="T16" fmla="*/ 2147483647 w 559"/>
              <a:gd name="T17" fmla="*/ 2147483647 h 523"/>
              <a:gd name="T18" fmla="*/ 2147483647 w 559"/>
              <a:gd name="T19" fmla="*/ 2147483647 h 523"/>
              <a:gd name="T20" fmla="*/ 2147483647 w 559"/>
              <a:gd name="T21" fmla="*/ 2147483647 h 523"/>
              <a:gd name="T22" fmla="*/ 2147483647 w 559"/>
              <a:gd name="T23" fmla="*/ 2147483647 h 523"/>
              <a:gd name="T24" fmla="*/ 2147483647 w 559"/>
              <a:gd name="T25" fmla="*/ 2147483647 h 523"/>
              <a:gd name="T26" fmla="*/ 2147483647 w 559"/>
              <a:gd name="T27" fmla="*/ 2147483647 h 523"/>
              <a:gd name="T28" fmla="*/ 2147483647 w 559"/>
              <a:gd name="T29" fmla="*/ 2147483647 h 5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9" h="523">
                <a:moveTo>
                  <a:pt x="559" y="290"/>
                </a:moveTo>
                <a:lnTo>
                  <a:pt x="463" y="221"/>
                </a:lnTo>
                <a:lnTo>
                  <a:pt x="367" y="149"/>
                </a:lnTo>
                <a:lnTo>
                  <a:pt x="274" y="76"/>
                </a:lnTo>
                <a:lnTo>
                  <a:pt x="181" y="0"/>
                </a:lnTo>
                <a:lnTo>
                  <a:pt x="0" y="219"/>
                </a:lnTo>
                <a:lnTo>
                  <a:pt x="96" y="299"/>
                </a:lnTo>
                <a:lnTo>
                  <a:pt x="195" y="376"/>
                </a:lnTo>
                <a:lnTo>
                  <a:pt x="294" y="451"/>
                </a:lnTo>
                <a:lnTo>
                  <a:pt x="396" y="523"/>
                </a:lnTo>
                <a:lnTo>
                  <a:pt x="559" y="2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81" name="Freeform 158"/>
          <p:cNvSpPr>
            <a:spLocks/>
          </p:cNvSpPr>
          <p:nvPr/>
        </p:nvSpPr>
        <p:spPr bwMode="auto">
          <a:xfrm>
            <a:off x="2562225" y="5529263"/>
            <a:ext cx="258763" cy="255587"/>
          </a:xfrm>
          <a:custGeom>
            <a:avLst/>
            <a:gdLst>
              <a:gd name="T0" fmla="*/ 2147483647 w 549"/>
              <a:gd name="T1" fmla="*/ 2147483647 h 544"/>
              <a:gd name="T2" fmla="*/ 2147483647 w 549"/>
              <a:gd name="T3" fmla="*/ 2147483647 h 544"/>
              <a:gd name="T4" fmla="*/ 2147483647 w 549"/>
              <a:gd name="T5" fmla="*/ 2147483647 h 544"/>
              <a:gd name="T6" fmla="*/ 2147483647 w 549"/>
              <a:gd name="T7" fmla="*/ 2147483647 h 544"/>
              <a:gd name="T8" fmla="*/ 2147483647 w 549"/>
              <a:gd name="T9" fmla="*/ 0 h 544"/>
              <a:gd name="T10" fmla="*/ 2147483647 w 549"/>
              <a:gd name="T11" fmla="*/ 0 h 544"/>
              <a:gd name="T12" fmla="*/ 0 w 549"/>
              <a:gd name="T13" fmla="*/ 2147483647 h 544"/>
              <a:gd name="T14" fmla="*/ 0 w 549"/>
              <a:gd name="T15" fmla="*/ 2147483647 h 544"/>
              <a:gd name="T16" fmla="*/ 2147483647 w 549"/>
              <a:gd name="T17" fmla="*/ 2147483647 h 544"/>
              <a:gd name="T18" fmla="*/ 2147483647 w 549"/>
              <a:gd name="T19" fmla="*/ 2147483647 h 544"/>
              <a:gd name="T20" fmla="*/ 2147483647 w 549"/>
              <a:gd name="T21" fmla="*/ 2147483647 h 544"/>
              <a:gd name="T22" fmla="*/ 2147483647 w 549"/>
              <a:gd name="T23" fmla="*/ 2147483647 h 544"/>
              <a:gd name="T24" fmla="*/ 2147483647 w 549"/>
              <a:gd name="T25" fmla="*/ 2147483647 h 544"/>
              <a:gd name="T26" fmla="*/ 2147483647 w 549"/>
              <a:gd name="T27" fmla="*/ 2147483647 h 544"/>
              <a:gd name="T28" fmla="*/ 2147483647 w 549"/>
              <a:gd name="T29" fmla="*/ 2147483647 h 5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9" h="544">
                <a:moveTo>
                  <a:pt x="549" y="331"/>
                </a:moveTo>
                <a:lnTo>
                  <a:pt x="461" y="251"/>
                </a:lnTo>
                <a:lnTo>
                  <a:pt x="375" y="169"/>
                </a:lnTo>
                <a:lnTo>
                  <a:pt x="290" y="86"/>
                </a:lnTo>
                <a:lnTo>
                  <a:pt x="207" y="0"/>
                </a:lnTo>
                <a:lnTo>
                  <a:pt x="0" y="196"/>
                </a:lnTo>
                <a:lnTo>
                  <a:pt x="88" y="286"/>
                </a:lnTo>
                <a:lnTo>
                  <a:pt x="177" y="374"/>
                </a:lnTo>
                <a:lnTo>
                  <a:pt x="268" y="460"/>
                </a:lnTo>
                <a:lnTo>
                  <a:pt x="360" y="544"/>
                </a:lnTo>
                <a:lnTo>
                  <a:pt x="549" y="331"/>
                </a:lnTo>
                <a:close/>
              </a:path>
            </a:pathLst>
          </a:custGeom>
          <a:solidFill>
            <a:srgbClr val="004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82" name="Freeform 159"/>
          <p:cNvSpPr>
            <a:spLocks/>
          </p:cNvSpPr>
          <p:nvPr/>
        </p:nvSpPr>
        <p:spPr bwMode="auto">
          <a:xfrm>
            <a:off x="2562225" y="5529263"/>
            <a:ext cx="258763" cy="255587"/>
          </a:xfrm>
          <a:custGeom>
            <a:avLst/>
            <a:gdLst>
              <a:gd name="T0" fmla="*/ 2147483647 w 549"/>
              <a:gd name="T1" fmla="*/ 2147483647 h 544"/>
              <a:gd name="T2" fmla="*/ 2147483647 w 549"/>
              <a:gd name="T3" fmla="*/ 2147483647 h 544"/>
              <a:gd name="T4" fmla="*/ 2147483647 w 549"/>
              <a:gd name="T5" fmla="*/ 2147483647 h 544"/>
              <a:gd name="T6" fmla="*/ 2147483647 w 549"/>
              <a:gd name="T7" fmla="*/ 2147483647 h 544"/>
              <a:gd name="T8" fmla="*/ 2147483647 w 549"/>
              <a:gd name="T9" fmla="*/ 0 h 544"/>
              <a:gd name="T10" fmla="*/ 2147483647 w 549"/>
              <a:gd name="T11" fmla="*/ 0 h 544"/>
              <a:gd name="T12" fmla="*/ 0 w 549"/>
              <a:gd name="T13" fmla="*/ 2147483647 h 544"/>
              <a:gd name="T14" fmla="*/ 0 w 549"/>
              <a:gd name="T15" fmla="*/ 2147483647 h 544"/>
              <a:gd name="T16" fmla="*/ 2147483647 w 549"/>
              <a:gd name="T17" fmla="*/ 2147483647 h 544"/>
              <a:gd name="T18" fmla="*/ 2147483647 w 549"/>
              <a:gd name="T19" fmla="*/ 2147483647 h 544"/>
              <a:gd name="T20" fmla="*/ 2147483647 w 549"/>
              <a:gd name="T21" fmla="*/ 2147483647 h 544"/>
              <a:gd name="T22" fmla="*/ 2147483647 w 549"/>
              <a:gd name="T23" fmla="*/ 2147483647 h 544"/>
              <a:gd name="T24" fmla="*/ 2147483647 w 549"/>
              <a:gd name="T25" fmla="*/ 2147483647 h 544"/>
              <a:gd name="T26" fmla="*/ 2147483647 w 549"/>
              <a:gd name="T27" fmla="*/ 2147483647 h 544"/>
              <a:gd name="T28" fmla="*/ 2147483647 w 549"/>
              <a:gd name="T29" fmla="*/ 2147483647 h 5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9" h="544">
                <a:moveTo>
                  <a:pt x="549" y="331"/>
                </a:moveTo>
                <a:lnTo>
                  <a:pt x="461" y="251"/>
                </a:lnTo>
                <a:lnTo>
                  <a:pt x="375" y="169"/>
                </a:lnTo>
                <a:lnTo>
                  <a:pt x="290" y="86"/>
                </a:lnTo>
                <a:lnTo>
                  <a:pt x="207" y="0"/>
                </a:lnTo>
                <a:lnTo>
                  <a:pt x="0" y="196"/>
                </a:lnTo>
                <a:lnTo>
                  <a:pt x="88" y="286"/>
                </a:lnTo>
                <a:lnTo>
                  <a:pt x="177" y="374"/>
                </a:lnTo>
                <a:lnTo>
                  <a:pt x="268" y="460"/>
                </a:lnTo>
                <a:lnTo>
                  <a:pt x="360" y="544"/>
                </a:lnTo>
                <a:lnTo>
                  <a:pt x="549" y="3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83" name="Rectangle 160"/>
          <p:cNvSpPr>
            <a:spLocks noChangeArrowheads="1"/>
          </p:cNvSpPr>
          <p:nvPr/>
        </p:nvSpPr>
        <p:spPr bwMode="auto">
          <a:xfrm rot="-2760000">
            <a:off x="2474119" y="5725319"/>
            <a:ext cx="195262"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0070C0"/>
                </a:solidFill>
                <a:latin typeface="Arial" pitchFamily="34" charset="0"/>
                <a:cs typeface="Arial" pitchFamily="34" charset="0"/>
              </a:rPr>
              <a:t>m7</a:t>
            </a:r>
            <a:endParaRPr lang="en-US" b="1">
              <a:solidFill>
                <a:srgbClr val="0070C0"/>
              </a:solidFill>
              <a:latin typeface="Arial" pitchFamily="34" charset="0"/>
              <a:cs typeface="Arial" pitchFamily="34" charset="0"/>
            </a:endParaRPr>
          </a:p>
        </p:txBody>
      </p:sp>
      <p:sp>
        <p:nvSpPr>
          <p:cNvPr id="165984" name="Freeform 162"/>
          <p:cNvSpPr>
            <a:spLocks/>
          </p:cNvSpPr>
          <p:nvPr/>
        </p:nvSpPr>
        <p:spPr bwMode="auto">
          <a:xfrm>
            <a:off x="2562225" y="5529263"/>
            <a:ext cx="258763" cy="255587"/>
          </a:xfrm>
          <a:custGeom>
            <a:avLst/>
            <a:gdLst>
              <a:gd name="T0" fmla="*/ 2147483647 w 549"/>
              <a:gd name="T1" fmla="*/ 2147483647 h 544"/>
              <a:gd name="T2" fmla="*/ 2147483647 w 549"/>
              <a:gd name="T3" fmla="*/ 2147483647 h 544"/>
              <a:gd name="T4" fmla="*/ 2147483647 w 549"/>
              <a:gd name="T5" fmla="*/ 2147483647 h 544"/>
              <a:gd name="T6" fmla="*/ 2147483647 w 549"/>
              <a:gd name="T7" fmla="*/ 2147483647 h 544"/>
              <a:gd name="T8" fmla="*/ 2147483647 w 549"/>
              <a:gd name="T9" fmla="*/ 0 h 544"/>
              <a:gd name="T10" fmla="*/ 2147483647 w 549"/>
              <a:gd name="T11" fmla="*/ 0 h 544"/>
              <a:gd name="T12" fmla="*/ 0 w 549"/>
              <a:gd name="T13" fmla="*/ 2147483647 h 544"/>
              <a:gd name="T14" fmla="*/ 0 w 549"/>
              <a:gd name="T15" fmla="*/ 2147483647 h 544"/>
              <a:gd name="T16" fmla="*/ 2147483647 w 549"/>
              <a:gd name="T17" fmla="*/ 2147483647 h 544"/>
              <a:gd name="T18" fmla="*/ 2147483647 w 549"/>
              <a:gd name="T19" fmla="*/ 2147483647 h 544"/>
              <a:gd name="T20" fmla="*/ 2147483647 w 549"/>
              <a:gd name="T21" fmla="*/ 2147483647 h 544"/>
              <a:gd name="T22" fmla="*/ 2147483647 w 549"/>
              <a:gd name="T23" fmla="*/ 2147483647 h 544"/>
              <a:gd name="T24" fmla="*/ 2147483647 w 549"/>
              <a:gd name="T25" fmla="*/ 2147483647 h 544"/>
              <a:gd name="T26" fmla="*/ 2147483647 w 549"/>
              <a:gd name="T27" fmla="*/ 2147483647 h 544"/>
              <a:gd name="T28" fmla="*/ 2147483647 w 549"/>
              <a:gd name="T29" fmla="*/ 2147483647 h 5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9" h="544">
                <a:moveTo>
                  <a:pt x="549" y="331"/>
                </a:moveTo>
                <a:lnTo>
                  <a:pt x="461" y="251"/>
                </a:lnTo>
                <a:lnTo>
                  <a:pt x="375" y="169"/>
                </a:lnTo>
                <a:lnTo>
                  <a:pt x="290" y="86"/>
                </a:lnTo>
                <a:lnTo>
                  <a:pt x="207" y="0"/>
                </a:lnTo>
                <a:lnTo>
                  <a:pt x="0" y="196"/>
                </a:lnTo>
                <a:lnTo>
                  <a:pt x="88" y="286"/>
                </a:lnTo>
                <a:lnTo>
                  <a:pt x="177" y="374"/>
                </a:lnTo>
                <a:lnTo>
                  <a:pt x="268" y="460"/>
                </a:lnTo>
                <a:lnTo>
                  <a:pt x="360" y="544"/>
                </a:lnTo>
                <a:lnTo>
                  <a:pt x="549" y="3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85" name="Freeform 163"/>
          <p:cNvSpPr>
            <a:spLocks/>
          </p:cNvSpPr>
          <p:nvPr/>
        </p:nvSpPr>
        <p:spPr bwMode="auto">
          <a:xfrm>
            <a:off x="2351088" y="5292725"/>
            <a:ext cx="249237" cy="260350"/>
          </a:xfrm>
          <a:custGeom>
            <a:avLst/>
            <a:gdLst>
              <a:gd name="T0" fmla="*/ 2147483647 w 529"/>
              <a:gd name="T1" fmla="*/ 2147483647 h 558"/>
              <a:gd name="T2" fmla="*/ 2147483647 w 529"/>
              <a:gd name="T3" fmla="*/ 2147483647 h 558"/>
              <a:gd name="T4" fmla="*/ 2147483647 w 529"/>
              <a:gd name="T5" fmla="*/ 2147483647 h 558"/>
              <a:gd name="T6" fmla="*/ 2147483647 w 529"/>
              <a:gd name="T7" fmla="*/ 2147483647 h 558"/>
              <a:gd name="T8" fmla="*/ 2147483647 w 529"/>
              <a:gd name="T9" fmla="*/ 0 h 558"/>
              <a:gd name="T10" fmla="*/ 2147483647 w 529"/>
              <a:gd name="T11" fmla="*/ 0 h 558"/>
              <a:gd name="T12" fmla="*/ 0 w 529"/>
              <a:gd name="T13" fmla="*/ 2147483647 h 558"/>
              <a:gd name="T14" fmla="*/ 0 w 529"/>
              <a:gd name="T15" fmla="*/ 2147483647 h 558"/>
              <a:gd name="T16" fmla="*/ 2147483647 w 529"/>
              <a:gd name="T17" fmla="*/ 2147483647 h 558"/>
              <a:gd name="T18" fmla="*/ 2147483647 w 529"/>
              <a:gd name="T19" fmla="*/ 2147483647 h 558"/>
              <a:gd name="T20" fmla="*/ 2147483647 w 529"/>
              <a:gd name="T21" fmla="*/ 2147483647 h 558"/>
              <a:gd name="T22" fmla="*/ 2147483647 w 529"/>
              <a:gd name="T23" fmla="*/ 2147483647 h 558"/>
              <a:gd name="T24" fmla="*/ 2147483647 w 529"/>
              <a:gd name="T25" fmla="*/ 2147483647 h 558"/>
              <a:gd name="T26" fmla="*/ 2147483647 w 529"/>
              <a:gd name="T27" fmla="*/ 2147483647 h 558"/>
              <a:gd name="T28" fmla="*/ 2147483647 w 529"/>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29" h="558">
                <a:moveTo>
                  <a:pt x="529" y="369"/>
                </a:moveTo>
                <a:lnTo>
                  <a:pt x="450" y="280"/>
                </a:lnTo>
                <a:lnTo>
                  <a:pt x="373" y="188"/>
                </a:lnTo>
                <a:lnTo>
                  <a:pt x="299" y="95"/>
                </a:lnTo>
                <a:lnTo>
                  <a:pt x="227" y="0"/>
                </a:lnTo>
                <a:lnTo>
                  <a:pt x="0" y="171"/>
                </a:lnTo>
                <a:lnTo>
                  <a:pt x="76" y="271"/>
                </a:lnTo>
                <a:lnTo>
                  <a:pt x="154" y="368"/>
                </a:lnTo>
                <a:lnTo>
                  <a:pt x="234" y="464"/>
                </a:lnTo>
                <a:lnTo>
                  <a:pt x="316" y="558"/>
                </a:lnTo>
                <a:lnTo>
                  <a:pt x="529" y="369"/>
                </a:lnTo>
                <a:close/>
              </a:path>
            </a:pathLst>
          </a:custGeom>
          <a:solidFill>
            <a:srgbClr val="005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86" name="Freeform 164"/>
          <p:cNvSpPr>
            <a:spLocks/>
          </p:cNvSpPr>
          <p:nvPr/>
        </p:nvSpPr>
        <p:spPr bwMode="auto">
          <a:xfrm>
            <a:off x="2351088" y="5292725"/>
            <a:ext cx="249237" cy="260350"/>
          </a:xfrm>
          <a:custGeom>
            <a:avLst/>
            <a:gdLst>
              <a:gd name="T0" fmla="*/ 2147483647 w 529"/>
              <a:gd name="T1" fmla="*/ 2147483647 h 558"/>
              <a:gd name="T2" fmla="*/ 2147483647 w 529"/>
              <a:gd name="T3" fmla="*/ 2147483647 h 558"/>
              <a:gd name="T4" fmla="*/ 2147483647 w 529"/>
              <a:gd name="T5" fmla="*/ 2147483647 h 558"/>
              <a:gd name="T6" fmla="*/ 2147483647 w 529"/>
              <a:gd name="T7" fmla="*/ 2147483647 h 558"/>
              <a:gd name="T8" fmla="*/ 2147483647 w 529"/>
              <a:gd name="T9" fmla="*/ 0 h 558"/>
              <a:gd name="T10" fmla="*/ 2147483647 w 529"/>
              <a:gd name="T11" fmla="*/ 0 h 558"/>
              <a:gd name="T12" fmla="*/ 0 w 529"/>
              <a:gd name="T13" fmla="*/ 2147483647 h 558"/>
              <a:gd name="T14" fmla="*/ 0 w 529"/>
              <a:gd name="T15" fmla="*/ 2147483647 h 558"/>
              <a:gd name="T16" fmla="*/ 2147483647 w 529"/>
              <a:gd name="T17" fmla="*/ 2147483647 h 558"/>
              <a:gd name="T18" fmla="*/ 2147483647 w 529"/>
              <a:gd name="T19" fmla="*/ 2147483647 h 558"/>
              <a:gd name="T20" fmla="*/ 2147483647 w 529"/>
              <a:gd name="T21" fmla="*/ 2147483647 h 558"/>
              <a:gd name="T22" fmla="*/ 2147483647 w 529"/>
              <a:gd name="T23" fmla="*/ 2147483647 h 558"/>
              <a:gd name="T24" fmla="*/ 2147483647 w 529"/>
              <a:gd name="T25" fmla="*/ 2147483647 h 558"/>
              <a:gd name="T26" fmla="*/ 2147483647 w 529"/>
              <a:gd name="T27" fmla="*/ 2147483647 h 558"/>
              <a:gd name="T28" fmla="*/ 2147483647 w 529"/>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29" h="558">
                <a:moveTo>
                  <a:pt x="529" y="369"/>
                </a:moveTo>
                <a:lnTo>
                  <a:pt x="450" y="280"/>
                </a:lnTo>
                <a:lnTo>
                  <a:pt x="373" y="188"/>
                </a:lnTo>
                <a:lnTo>
                  <a:pt x="299" y="95"/>
                </a:lnTo>
                <a:lnTo>
                  <a:pt x="227" y="0"/>
                </a:lnTo>
                <a:lnTo>
                  <a:pt x="0" y="171"/>
                </a:lnTo>
                <a:lnTo>
                  <a:pt x="76" y="271"/>
                </a:lnTo>
                <a:lnTo>
                  <a:pt x="154" y="368"/>
                </a:lnTo>
                <a:lnTo>
                  <a:pt x="234" y="464"/>
                </a:lnTo>
                <a:lnTo>
                  <a:pt x="316" y="558"/>
                </a:lnTo>
                <a:lnTo>
                  <a:pt x="529" y="36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87" name="Freeform 167"/>
          <p:cNvSpPr>
            <a:spLocks/>
          </p:cNvSpPr>
          <p:nvPr/>
        </p:nvSpPr>
        <p:spPr bwMode="auto">
          <a:xfrm>
            <a:off x="2351088" y="5292725"/>
            <a:ext cx="249237" cy="260350"/>
          </a:xfrm>
          <a:custGeom>
            <a:avLst/>
            <a:gdLst>
              <a:gd name="T0" fmla="*/ 2147483647 w 529"/>
              <a:gd name="T1" fmla="*/ 2147483647 h 558"/>
              <a:gd name="T2" fmla="*/ 2147483647 w 529"/>
              <a:gd name="T3" fmla="*/ 2147483647 h 558"/>
              <a:gd name="T4" fmla="*/ 2147483647 w 529"/>
              <a:gd name="T5" fmla="*/ 2147483647 h 558"/>
              <a:gd name="T6" fmla="*/ 2147483647 w 529"/>
              <a:gd name="T7" fmla="*/ 2147483647 h 558"/>
              <a:gd name="T8" fmla="*/ 2147483647 w 529"/>
              <a:gd name="T9" fmla="*/ 0 h 558"/>
              <a:gd name="T10" fmla="*/ 2147483647 w 529"/>
              <a:gd name="T11" fmla="*/ 0 h 558"/>
              <a:gd name="T12" fmla="*/ 0 w 529"/>
              <a:gd name="T13" fmla="*/ 2147483647 h 558"/>
              <a:gd name="T14" fmla="*/ 0 w 529"/>
              <a:gd name="T15" fmla="*/ 2147483647 h 558"/>
              <a:gd name="T16" fmla="*/ 2147483647 w 529"/>
              <a:gd name="T17" fmla="*/ 2147483647 h 558"/>
              <a:gd name="T18" fmla="*/ 2147483647 w 529"/>
              <a:gd name="T19" fmla="*/ 2147483647 h 558"/>
              <a:gd name="T20" fmla="*/ 2147483647 w 529"/>
              <a:gd name="T21" fmla="*/ 2147483647 h 558"/>
              <a:gd name="T22" fmla="*/ 2147483647 w 529"/>
              <a:gd name="T23" fmla="*/ 2147483647 h 558"/>
              <a:gd name="T24" fmla="*/ 2147483647 w 529"/>
              <a:gd name="T25" fmla="*/ 2147483647 h 558"/>
              <a:gd name="T26" fmla="*/ 2147483647 w 529"/>
              <a:gd name="T27" fmla="*/ 2147483647 h 558"/>
              <a:gd name="T28" fmla="*/ 2147483647 w 529"/>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29" h="558">
                <a:moveTo>
                  <a:pt x="529" y="369"/>
                </a:moveTo>
                <a:lnTo>
                  <a:pt x="450" y="280"/>
                </a:lnTo>
                <a:lnTo>
                  <a:pt x="373" y="188"/>
                </a:lnTo>
                <a:lnTo>
                  <a:pt x="299" y="95"/>
                </a:lnTo>
                <a:lnTo>
                  <a:pt x="227" y="0"/>
                </a:lnTo>
                <a:lnTo>
                  <a:pt x="0" y="171"/>
                </a:lnTo>
                <a:lnTo>
                  <a:pt x="76" y="271"/>
                </a:lnTo>
                <a:lnTo>
                  <a:pt x="154" y="368"/>
                </a:lnTo>
                <a:lnTo>
                  <a:pt x="234" y="464"/>
                </a:lnTo>
                <a:lnTo>
                  <a:pt x="316" y="558"/>
                </a:lnTo>
                <a:lnTo>
                  <a:pt x="529" y="36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88" name="Freeform 168"/>
          <p:cNvSpPr>
            <a:spLocks/>
          </p:cNvSpPr>
          <p:nvPr/>
        </p:nvSpPr>
        <p:spPr bwMode="auto">
          <a:xfrm>
            <a:off x="2168525" y="5032375"/>
            <a:ext cx="236538" cy="265113"/>
          </a:xfrm>
          <a:custGeom>
            <a:avLst/>
            <a:gdLst>
              <a:gd name="T0" fmla="*/ 2147483647 w 502"/>
              <a:gd name="T1" fmla="*/ 2147483647 h 564"/>
              <a:gd name="T2" fmla="*/ 2147483647 w 502"/>
              <a:gd name="T3" fmla="*/ 2147483647 h 564"/>
              <a:gd name="T4" fmla="*/ 2147483647 w 502"/>
              <a:gd name="T5" fmla="*/ 2147483647 h 564"/>
              <a:gd name="T6" fmla="*/ 2147483647 w 502"/>
              <a:gd name="T7" fmla="*/ 2147483647 h 564"/>
              <a:gd name="T8" fmla="*/ 2147483647 w 502"/>
              <a:gd name="T9" fmla="*/ 0 h 564"/>
              <a:gd name="T10" fmla="*/ 2147483647 w 502"/>
              <a:gd name="T11" fmla="*/ 0 h 564"/>
              <a:gd name="T12" fmla="*/ 0 w 502"/>
              <a:gd name="T13" fmla="*/ 2147483647 h 564"/>
              <a:gd name="T14" fmla="*/ 0 w 502"/>
              <a:gd name="T15" fmla="*/ 2147483647 h 564"/>
              <a:gd name="T16" fmla="*/ 2147483647 w 502"/>
              <a:gd name="T17" fmla="*/ 2147483647 h 564"/>
              <a:gd name="T18" fmla="*/ 2147483647 w 502"/>
              <a:gd name="T19" fmla="*/ 2147483647 h 564"/>
              <a:gd name="T20" fmla="*/ 2147483647 w 502"/>
              <a:gd name="T21" fmla="*/ 2147483647 h 564"/>
              <a:gd name="T22" fmla="*/ 2147483647 w 502"/>
              <a:gd name="T23" fmla="*/ 2147483647 h 564"/>
              <a:gd name="T24" fmla="*/ 2147483647 w 502"/>
              <a:gd name="T25" fmla="*/ 2147483647 h 564"/>
              <a:gd name="T26" fmla="*/ 2147483647 w 502"/>
              <a:gd name="T27" fmla="*/ 2147483647 h 564"/>
              <a:gd name="T28" fmla="*/ 2147483647 w 502"/>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2" h="564">
                <a:moveTo>
                  <a:pt x="502" y="401"/>
                </a:moveTo>
                <a:lnTo>
                  <a:pt x="435" y="303"/>
                </a:lnTo>
                <a:lnTo>
                  <a:pt x="370" y="203"/>
                </a:lnTo>
                <a:lnTo>
                  <a:pt x="306" y="103"/>
                </a:lnTo>
                <a:lnTo>
                  <a:pt x="246" y="0"/>
                </a:lnTo>
                <a:lnTo>
                  <a:pt x="0" y="144"/>
                </a:lnTo>
                <a:lnTo>
                  <a:pt x="65" y="251"/>
                </a:lnTo>
                <a:lnTo>
                  <a:pt x="131" y="357"/>
                </a:lnTo>
                <a:lnTo>
                  <a:pt x="199" y="461"/>
                </a:lnTo>
                <a:lnTo>
                  <a:pt x="270" y="564"/>
                </a:lnTo>
                <a:lnTo>
                  <a:pt x="502" y="401"/>
                </a:lnTo>
                <a:close/>
              </a:path>
            </a:pathLst>
          </a:custGeom>
          <a:solidFill>
            <a:srgbClr val="005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89" name="Freeform 169"/>
          <p:cNvSpPr>
            <a:spLocks/>
          </p:cNvSpPr>
          <p:nvPr/>
        </p:nvSpPr>
        <p:spPr bwMode="auto">
          <a:xfrm>
            <a:off x="2168525" y="5032375"/>
            <a:ext cx="236538" cy="265113"/>
          </a:xfrm>
          <a:custGeom>
            <a:avLst/>
            <a:gdLst>
              <a:gd name="T0" fmla="*/ 2147483647 w 502"/>
              <a:gd name="T1" fmla="*/ 2147483647 h 564"/>
              <a:gd name="T2" fmla="*/ 2147483647 w 502"/>
              <a:gd name="T3" fmla="*/ 2147483647 h 564"/>
              <a:gd name="T4" fmla="*/ 2147483647 w 502"/>
              <a:gd name="T5" fmla="*/ 2147483647 h 564"/>
              <a:gd name="T6" fmla="*/ 2147483647 w 502"/>
              <a:gd name="T7" fmla="*/ 2147483647 h 564"/>
              <a:gd name="T8" fmla="*/ 2147483647 w 502"/>
              <a:gd name="T9" fmla="*/ 0 h 564"/>
              <a:gd name="T10" fmla="*/ 2147483647 w 502"/>
              <a:gd name="T11" fmla="*/ 0 h 564"/>
              <a:gd name="T12" fmla="*/ 0 w 502"/>
              <a:gd name="T13" fmla="*/ 2147483647 h 564"/>
              <a:gd name="T14" fmla="*/ 0 w 502"/>
              <a:gd name="T15" fmla="*/ 2147483647 h 564"/>
              <a:gd name="T16" fmla="*/ 2147483647 w 502"/>
              <a:gd name="T17" fmla="*/ 2147483647 h 564"/>
              <a:gd name="T18" fmla="*/ 2147483647 w 502"/>
              <a:gd name="T19" fmla="*/ 2147483647 h 564"/>
              <a:gd name="T20" fmla="*/ 2147483647 w 502"/>
              <a:gd name="T21" fmla="*/ 2147483647 h 564"/>
              <a:gd name="T22" fmla="*/ 2147483647 w 502"/>
              <a:gd name="T23" fmla="*/ 2147483647 h 564"/>
              <a:gd name="T24" fmla="*/ 2147483647 w 502"/>
              <a:gd name="T25" fmla="*/ 2147483647 h 564"/>
              <a:gd name="T26" fmla="*/ 2147483647 w 502"/>
              <a:gd name="T27" fmla="*/ 2147483647 h 564"/>
              <a:gd name="T28" fmla="*/ 2147483647 w 502"/>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2" h="564">
                <a:moveTo>
                  <a:pt x="502" y="401"/>
                </a:moveTo>
                <a:lnTo>
                  <a:pt x="435" y="303"/>
                </a:lnTo>
                <a:lnTo>
                  <a:pt x="370" y="203"/>
                </a:lnTo>
                <a:lnTo>
                  <a:pt x="306" y="103"/>
                </a:lnTo>
                <a:lnTo>
                  <a:pt x="246" y="0"/>
                </a:lnTo>
                <a:lnTo>
                  <a:pt x="0" y="144"/>
                </a:lnTo>
                <a:lnTo>
                  <a:pt x="65" y="251"/>
                </a:lnTo>
                <a:lnTo>
                  <a:pt x="131" y="357"/>
                </a:lnTo>
                <a:lnTo>
                  <a:pt x="199" y="461"/>
                </a:lnTo>
                <a:lnTo>
                  <a:pt x="270" y="564"/>
                </a:lnTo>
                <a:lnTo>
                  <a:pt x="502" y="40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90" name="Freeform 172"/>
          <p:cNvSpPr>
            <a:spLocks/>
          </p:cNvSpPr>
          <p:nvPr/>
        </p:nvSpPr>
        <p:spPr bwMode="auto">
          <a:xfrm>
            <a:off x="2168525" y="5032375"/>
            <a:ext cx="236538" cy="265113"/>
          </a:xfrm>
          <a:custGeom>
            <a:avLst/>
            <a:gdLst>
              <a:gd name="T0" fmla="*/ 2147483647 w 502"/>
              <a:gd name="T1" fmla="*/ 2147483647 h 564"/>
              <a:gd name="T2" fmla="*/ 2147483647 w 502"/>
              <a:gd name="T3" fmla="*/ 2147483647 h 564"/>
              <a:gd name="T4" fmla="*/ 2147483647 w 502"/>
              <a:gd name="T5" fmla="*/ 2147483647 h 564"/>
              <a:gd name="T6" fmla="*/ 2147483647 w 502"/>
              <a:gd name="T7" fmla="*/ 2147483647 h 564"/>
              <a:gd name="T8" fmla="*/ 2147483647 w 502"/>
              <a:gd name="T9" fmla="*/ 0 h 564"/>
              <a:gd name="T10" fmla="*/ 2147483647 w 502"/>
              <a:gd name="T11" fmla="*/ 0 h 564"/>
              <a:gd name="T12" fmla="*/ 0 w 502"/>
              <a:gd name="T13" fmla="*/ 2147483647 h 564"/>
              <a:gd name="T14" fmla="*/ 0 w 502"/>
              <a:gd name="T15" fmla="*/ 2147483647 h 564"/>
              <a:gd name="T16" fmla="*/ 2147483647 w 502"/>
              <a:gd name="T17" fmla="*/ 2147483647 h 564"/>
              <a:gd name="T18" fmla="*/ 2147483647 w 502"/>
              <a:gd name="T19" fmla="*/ 2147483647 h 564"/>
              <a:gd name="T20" fmla="*/ 2147483647 w 502"/>
              <a:gd name="T21" fmla="*/ 2147483647 h 564"/>
              <a:gd name="T22" fmla="*/ 2147483647 w 502"/>
              <a:gd name="T23" fmla="*/ 2147483647 h 564"/>
              <a:gd name="T24" fmla="*/ 2147483647 w 502"/>
              <a:gd name="T25" fmla="*/ 2147483647 h 564"/>
              <a:gd name="T26" fmla="*/ 2147483647 w 502"/>
              <a:gd name="T27" fmla="*/ 2147483647 h 564"/>
              <a:gd name="T28" fmla="*/ 2147483647 w 502"/>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2" h="564">
                <a:moveTo>
                  <a:pt x="502" y="401"/>
                </a:moveTo>
                <a:lnTo>
                  <a:pt x="435" y="303"/>
                </a:lnTo>
                <a:lnTo>
                  <a:pt x="370" y="203"/>
                </a:lnTo>
                <a:lnTo>
                  <a:pt x="306" y="103"/>
                </a:lnTo>
                <a:lnTo>
                  <a:pt x="246" y="0"/>
                </a:lnTo>
                <a:lnTo>
                  <a:pt x="0" y="144"/>
                </a:lnTo>
                <a:lnTo>
                  <a:pt x="65" y="251"/>
                </a:lnTo>
                <a:lnTo>
                  <a:pt x="131" y="357"/>
                </a:lnTo>
                <a:lnTo>
                  <a:pt x="199" y="461"/>
                </a:lnTo>
                <a:lnTo>
                  <a:pt x="270" y="564"/>
                </a:lnTo>
                <a:lnTo>
                  <a:pt x="502" y="40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91" name="Freeform 173"/>
          <p:cNvSpPr>
            <a:spLocks/>
          </p:cNvSpPr>
          <p:nvPr/>
        </p:nvSpPr>
        <p:spPr bwMode="auto">
          <a:xfrm>
            <a:off x="2019300" y="4754563"/>
            <a:ext cx="220663" cy="265112"/>
          </a:xfrm>
          <a:custGeom>
            <a:avLst/>
            <a:gdLst>
              <a:gd name="T0" fmla="*/ 2147483647 w 468"/>
              <a:gd name="T1" fmla="*/ 2147483647 h 565"/>
              <a:gd name="T2" fmla="*/ 2147483647 w 468"/>
              <a:gd name="T3" fmla="*/ 2147483647 h 565"/>
              <a:gd name="T4" fmla="*/ 2147483647 w 468"/>
              <a:gd name="T5" fmla="*/ 2147483647 h 565"/>
              <a:gd name="T6" fmla="*/ 2147483647 w 468"/>
              <a:gd name="T7" fmla="*/ 2147483647 h 565"/>
              <a:gd name="T8" fmla="*/ 2147483647 w 468"/>
              <a:gd name="T9" fmla="*/ 0 h 565"/>
              <a:gd name="T10" fmla="*/ 2147483647 w 468"/>
              <a:gd name="T11" fmla="*/ 0 h 565"/>
              <a:gd name="T12" fmla="*/ 0 w 468"/>
              <a:gd name="T13" fmla="*/ 2147483647 h 565"/>
              <a:gd name="T14" fmla="*/ 0 w 468"/>
              <a:gd name="T15" fmla="*/ 2147483647 h 565"/>
              <a:gd name="T16" fmla="*/ 2147483647 w 468"/>
              <a:gd name="T17" fmla="*/ 2147483647 h 565"/>
              <a:gd name="T18" fmla="*/ 2147483647 w 468"/>
              <a:gd name="T19" fmla="*/ 2147483647 h 565"/>
              <a:gd name="T20" fmla="*/ 2147483647 w 468"/>
              <a:gd name="T21" fmla="*/ 2147483647 h 565"/>
              <a:gd name="T22" fmla="*/ 2147483647 w 468"/>
              <a:gd name="T23" fmla="*/ 2147483647 h 565"/>
              <a:gd name="T24" fmla="*/ 2147483647 w 468"/>
              <a:gd name="T25" fmla="*/ 2147483647 h 565"/>
              <a:gd name="T26" fmla="*/ 2147483647 w 468"/>
              <a:gd name="T27" fmla="*/ 2147483647 h 565"/>
              <a:gd name="T28" fmla="*/ 2147483647 w 468"/>
              <a:gd name="T29" fmla="*/ 2147483647 h 5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8" h="565">
                <a:moveTo>
                  <a:pt x="468" y="430"/>
                </a:moveTo>
                <a:lnTo>
                  <a:pt x="413" y="323"/>
                </a:lnTo>
                <a:lnTo>
                  <a:pt x="360" y="217"/>
                </a:lnTo>
                <a:lnTo>
                  <a:pt x="308" y="109"/>
                </a:lnTo>
                <a:lnTo>
                  <a:pt x="259" y="0"/>
                </a:lnTo>
                <a:lnTo>
                  <a:pt x="0" y="114"/>
                </a:lnTo>
                <a:lnTo>
                  <a:pt x="51" y="230"/>
                </a:lnTo>
                <a:lnTo>
                  <a:pt x="105" y="342"/>
                </a:lnTo>
                <a:lnTo>
                  <a:pt x="161" y="454"/>
                </a:lnTo>
                <a:lnTo>
                  <a:pt x="219" y="565"/>
                </a:lnTo>
                <a:lnTo>
                  <a:pt x="468" y="430"/>
                </a:lnTo>
                <a:close/>
              </a:path>
            </a:pathLst>
          </a:custGeom>
          <a:solidFill>
            <a:srgbClr val="006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92" name="Freeform 174"/>
          <p:cNvSpPr>
            <a:spLocks/>
          </p:cNvSpPr>
          <p:nvPr/>
        </p:nvSpPr>
        <p:spPr bwMode="auto">
          <a:xfrm>
            <a:off x="2019300" y="4754563"/>
            <a:ext cx="220663" cy="265112"/>
          </a:xfrm>
          <a:custGeom>
            <a:avLst/>
            <a:gdLst>
              <a:gd name="T0" fmla="*/ 2147483647 w 468"/>
              <a:gd name="T1" fmla="*/ 2147483647 h 565"/>
              <a:gd name="T2" fmla="*/ 2147483647 w 468"/>
              <a:gd name="T3" fmla="*/ 2147483647 h 565"/>
              <a:gd name="T4" fmla="*/ 2147483647 w 468"/>
              <a:gd name="T5" fmla="*/ 2147483647 h 565"/>
              <a:gd name="T6" fmla="*/ 2147483647 w 468"/>
              <a:gd name="T7" fmla="*/ 2147483647 h 565"/>
              <a:gd name="T8" fmla="*/ 2147483647 w 468"/>
              <a:gd name="T9" fmla="*/ 0 h 565"/>
              <a:gd name="T10" fmla="*/ 2147483647 w 468"/>
              <a:gd name="T11" fmla="*/ 0 h 565"/>
              <a:gd name="T12" fmla="*/ 0 w 468"/>
              <a:gd name="T13" fmla="*/ 2147483647 h 565"/>
              <a:gd name="T14" fmla="*/ 0 w 468"/>
              <a:gd name="T15" fmla="*/ 2147483647 h 565"/>
              <a:gd name="T16" fmla="*/ 2147483647 w 468"/>
              <a:gd name="T17" fmla="*/ 2147483647 h 565"/>
              <a:gd name="T18" fmla="*/ 2147483647 w 468"/>
              <a:gd name="T19" fmla="*/ 2147483647 h 565"/>
              <a:gd name="T20" fmla="*/ 2147483647 w 468"/>
              <a:gd name="T21" fmla="*/ 2147483647 h 565"/>
              <a:gd name="T22" fmla="*/ 2147483647 w 468"/>
              <a:gd name="T23" fmla="*/ 2147483647 h 565"/>
              <a:gd name="T24" fmla="*/ 2147483647 w 468"/>
              <a:gd name="T25" fmla="*/ 2147483647 h 565"/>
              <a:gd name="T26" fmla="*/ 2147483647 w 468"/>
              <a:gd name="T27" fmla="*/ 2147483647 h 565"/>
              <a:gd name="T28" fmla="*/ 2147483647 w 468"/>
              <a:gd name="T29" fmla="*/ 2147483647 h 5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8" h="565">
                <a:moveTo>
                  <a:pt x="468" y="430"/>
                </a:moveTo>
                <a:lnTo>
                  <a:pt x="413" y="323"/>
                </a:lnTo>
                <a:lnTo>
                  <a:pt x="360" y="217"/>
                </a:lnTo>
                <a:lnTo>
                  <a:pt x="308" y="109"/>
                </a:lnTo>
                <a:lnTo>
                  <a:pt x="259" y="0"/>
                </a:lnTo>
                <a:lnTo>
                  <a:pt x="0" y="114"/>
                </a:lnTo>
                <a:lnTo>
                  <a:pt x="51" y="230"/>
                </a:lnTo>
                <a:lnTo>
                  <a:pt x="105" y="342"/>
                </a:lnTo>
                <a:lnTo>
                  <a:pt x="161" y="454"/>
                </a:lnTo>
                <a:lnTo>
                  <a:pt x="219" y="565"/>
                </a:lnTo>
                <a:lnTo>
                  <a:pt x="468" y="43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93" name="Freeform 178"/>
          <p:cNvSpPr>
            <a:spLocks/>
          </p:cNvSpPr>
          <p:nvPr/>
        </p:nvSpPr>
        <p:spPr bwMode="auto">
          <a:xfrm>
            <a:off x="2019300" y="4754563"/>
            <a:ext cx="220663" cy="265112"/>
          </a:xfrm>
          <a:custGeom>
            <a:avLst/>
            <a:gdLst>
              <a:gd name="T0" fmla="*/ 2147483647 w 468"/>
              <a:gd name="T1" fmla="*/ 2147483647 h 565"/>
              <a:gd name="T2" fmla="*/ 2147483647 w 468"/>
              <a:gd name="T3" fmla="*/ 2147483647 h 565"/>
              <a:gd name="T4" fmla="*/ 2147483647 w 468"/>
              <a:gd name="T5" fmla="*/ 2147483647 h 565"/>
              <a:gd name="T6" fmla="*/ 2147483647 w 468"/>
              <a:gd name="T7" fmla="*/ 2147483647 h 565"/>
              <a:gd name="T8" fmla="*/ 2147483647 w 468"/>
              <a:gd name="T9" fmla="*/ 0 h 565"/>
              <a:gd name="T10" fmla="*/ 2147483647 w 468"/>
              <a:gd name="T11" fmla="*/ 0 h 565"/>
              <a:gd name="T12" fmla="*/ 0 w 468"/>
              <a:gd name="T13" fmla="*/ 2147483647 h 565"/>
              <a:gd name="T14" fmla="*/ 0 w 468"/>
              <a:gd name="T15" fmla="*/ 2147483647 h 565"/>
              <a:gd name="T16" fmla="*/ 2147483647 w 468"/>
              <a:gd name="T17" fmla="*/ 2147483647 h 565"/>
              <a:gd name="T18" fmla="*/ 2147483647 w 468"/>
              <a:gd name="T19" fmla="*/ 2147483647 h 565"/>
              <a:gd name="T20" fmla="*/ 2147483647 w 468"/>
              <a:gd name="T21" fmla="*/ 2147483647 h 565"/>
              <a:gd name="T22" fmla="*/ 2147483647 w 468"/>
              <a:gd name="T23" fmla="*/ 2147483647 h 565"/>
              <a:gd name="T24" fmla="*/ 2147483647 w 468"/>
              <a:gd name="T25" fmla="*/ 2147483647 h 565"/>
              <a:gd name="T26" fmla="*/ 2147483647 w 468"/>
              <a:gd name="T27" fmla="*/ 2147483647 h 565"/>
              <a:gd name="T28" fmla="*/ 2147483647 w 468"/>
              <a:gd name="T29" fmla="*/ 2147483647 h 5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8" h="565">
                <a:moveTo>
                  <a:pt x="468" y="430"/>
                </a:moveTo>
                <a:lnTo>
                  <a:pt x="413" y="323"/>
                </a:lnTo>
                <a:lnTo>
                  <a:pt x="360" y="217"/>
                </a:lnTo>
                <a:lnTo>
                  <a:pt x="308" y="109"/>
                </a:lnTo>
                <a:lnTo>
                  <a:pt x="259" y="0"/>
                </a:lnTo>
                <a:lnTo>
                  <a:pt x="0" y="114"/>
                </a:lnTo>
                <a:lnTo>
                  <a:pt x="51" y="230"/>
                </a:lnTo>
                <a:lnTo>
                  <a:pt x="105" y="342"/>
                </a:lnTo>
                <a:lnTo>
                  <a:pt x="161" y="454"/>
                </a:lnTo>
                <a:lnTo>
                  <a:pt x="219" y="565"/>
                </a:lnTo>
                <a:lnTo>
                  <a:pt x="468" y="43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94" name="Freeform 179"/>
          <p:cNvSpPr>
            <a:spLocks/>
          </p:cNvSpPr>
          <p:nvPr/>
        </p:nvSpPr>
        <p:spPr bwMode="auto">
          <a:xfrm>
            <a:off x="1903413" y="4462463"/>
            <a:ext cx="203200" cy="258762"/>
          </a:xfrm>
          <a:custGeom>
            <a:avLst/>
            <a:gdLst>
              <a:gd name="T0" fmla="*/ 2147483647 w 431"/>
              <a:gd name="T1" fmla="*/ 2147483647 h 555"/>
              <a:gd name="T2" fmla="*/ 2147483647 w 431"/>
              <a:gd name="T3" fmla="*/ 2147483647 h 555"/>
              <a:gd name="T4" fmla="*/ 2147483647 w 431"/>
              <a:gd name="T5" fmla="*/ 2147483647 h 555"/>
              <a:gd name="T6" fmla="*/ 2147483647 w 431"/>
              <a:gd name="T7" fmla="*/ 2147483647 h 555"/>
              <a:gd name="T8" fmla="*/ 2147483647 w 431"/>
              <a:gd name="T9" fmla="*/ 0 h 555"/>
              <a:gd name="T10" fmla="*/ 2147483647 w 431"/>
              <a:gd name="T11" fmla="*/ 0 h 555"/>
              <a:gd name="T12" fmla="*/ 0 w 431"/>
              <a:gd name="T13" fmla="*/ 2147483647 h 555"/>
              <a:gd name="T14" fmla="*/ 0 w 431"/>
              <a:gd name="T15" fmla="*/ 2147483647 h 555"/>
              <a:gd name="T16" fmla="*/ 2147483647 w 431"/>
              <a:gd name="T17" fmla="*/ 2147483647 h 555"/>
              <a:gd name="T18" fmla="*/ 2147483647 w 431"/>
              <a:gd name="T19" fmla="*/ 2147483647 h 555"/>
              <a:gd name="T20" fmla="*/ 2147483647 w 431"/>
              <a:gd name="T21" fmla="*/ 2147483647 h 555"/>
              <a:gd name="T22" fmla="*/ 2147483647 w 431"/>
              <a:gd name="T23" fmla="*/ 2147483647 h 555"/>
              <a:gd name="T24" fmla="*/ 2147483647 w 431"/>
              <a:gd name="T25" fmla="*/ 2147483647 h 555"/>
              <a:gd name="T26" fmla="*/ 2147483647 w 431"/>
              <a:gd name="T27" fmla="*/ 2147483647 h 555"/>
              <a:gd name="T28" fmla="*/ 2147483647 w 431"/>
              <a:gd name="T29" fmla="*/ 2147483647 h 5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1" h="555">
                <a:moveTo>
                  <a:pt x="431" y="450"/>
                </a:moveTo>
                <a:lnTo>
                  <a:pt x="387" y="338"/>
                </a:lnTo>
                <a:lnTo>
                  <a:pt x="347" y="227"/>
                </a:lnTo>
                <a:lnTo>
                  <a:pt x="308" y="114"/>
                </a:lnTo>
                <a:lnTo>
                  <a:pt x="272" y="0"/>
                </a:lnTo>
                <a:lnTo>
                  <a:pt x="0" y="84"/>
                </a:lnTo>
                <a:lnTo>
                  <a:pt x="38" y="203"/>
                </a:lnTo>
                <a:lnTo>
                  <a:pt x="79" y="322"/>
                </a:lnTo>
                <a:lnTo>
                  <a:pt x="121" y="439"/>
                </a:lnTo>
                <a:lnTo>
                  <a:pt x="167" y="555"/>
                </a:lnTo>
                <a:lnTo>
                  <a:pt x="431" y="450"/>
                </a:lnTo>
                <a:close/>
              </a:path>
            </a:pathLst>
          </a:custGeom>
          <a:solidFill>
            <a:srgbClr val="007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95" name="Freeform 180"/>
          <p:cNvSpPr>
            <a:spLocks/>
          </p:cNvSpPr>
          <p:nvPr/>
        </p:nvSpPr>
        <p:spPr bwMode="auto">
          <a:xfrm>
            <a:off x="1903413" y="4462463"/>
            <a:ext cx="203200" cy="258762"/>
          </a:xfrm>
          <a:custGeom>
            <a:avLst/>
            <a:gdLst>
              <a:gd name="T0" fmla="*/ 2147483647 w 431"/>
              <a:gd name="T1" fmla="*/ 2147483647 h 555"/>
              <a:gd name="T2" fmla="*/ 2147483647 w 431"/>
              <a:gd name="T3" fmla="*/ 2147483647 h 555"/>
              <a:gd name="T4" fmla="*/ 2147483647 w 431"/>
              <a:gd name="T5" fmla="*/ 2147483647 h 555"/>
              <a:gd name="T6" fmla="*/ 2147483647 w 431"/>
              <a:gd name="T7" fmla="*/ 2147483647 h 555"/>
              <a:gd name="T8" fmla="*/ 2147483647 w 431"/>
              <a:gd name="T9" fmla="*/ 0 h 555"/>
              <a:gd name="T10" fmla="*/ 2147483647 w 431"/>
              <a:gd name="T11" fmla="*/ 0 h 555"/>
              <a:gd name="T12" fmla="*/ 0 w 431"/>
              <a:gd name="T13" fmla="*/ 2147483647 h 555"/>
              <a:gd name="T14" fmla="*/ 0 w 431"/>
              <a:gd name="T15" fmla="*/ 2147483647 h 555"/>
              <a:gd name="T16" fmla="*/ 2147483647 w 431"/>
              <a:gd name="T17" fmla="*/ 2147483647 h 555"/>
              <a:gd name="T18" fmla="*/ 2147483647 w 431"/>
              <a:gd name="T19" fmla="*/ 2147483647 h 555"/>
              <a:gd name="T20" fmla="*/ 2147483647 w 431"/>
              <a:gd name="T21" fmla="*/ 2147483647 h 555"/>
              <a:gd name="T22" fmla="*/ 2147483647 w 431"/>
              <a:gd name="T23" fmla="*/ 2147483647 h 555"/>
              <a:gd name="T24" fmla="*/ 2147483647 w 431"/>
              <a:gd name="T25" fmla="*/ 2147483647 h 555"/>
              <a:gd name="T26" fmla="*/ 2147483647 w 431"/>
              <a:gd name="T27" fmla="*/ 2147483647 h 555"/>
              <a:gd name="T28" fmla="*/ 2147483647 w 431"/>
              <a:gd name="T29" fmla="*/ 2147483647 h 5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1" h="555">
                <a:moveTo>
                  <a:pt x="431" y="450"/>
                </a:moveTo>
                <a:lnTo>
                  <a:pt x="387" y="338"/>
                </a:lnTo>
                <a:lnTo>
                  <a:pt x="347" y="227"/>
                </a:lnTo>
                <a:lnTo>
                  <a:pt x="308" y="114"/>
                </a:lnTo>
                <a:lnTo>
                  <a:pt x="272" y="0"/>
                </a:lnTo>
                <a:lnTo>
                  <a:pt x="0" y="84"/>
                </a:lnTo>
                <a:lnTo>
                  <a:pt x="38" y="203"/>
                </a:lnTo>
                <a:lnTo>
                  <a:pt x="79" y="322"/>
                </a:lnTo>
                <a:lnTo>
                  <a:pt x="121" y="439"/>
                </a:lnTo>
                <a:lnTo>
                  <a:pt x="167" y="555"/>
                </a:lnTo>
                <a:lnTo>
                  <a:pt x="431" y="45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96" name="Freeform 184"/>
          <p:cNvSpPr>
            <a:spLocks/>
          </p:cNvSpPr>
          <p:nvPr/>
        </p:nvSpPr>
        <p:spPr bwMode="auto">
          <a:xfrm>
            <a:off x="1903413" y="4462463"/>
            <a:ext cx="203200" cy="258762"/>
          </a:xfrm>
          <a:custGeom>
            <a:avLst/>
            <a:gdLst>
              <a:gd name="T0" fmla="*/ 2147483647 w 431"/>
              <a:gd name="T1" fmla="*/ 2147483647 h 555"/>
              <a:gd name="T2" fmla="*/ 2147483647 w 431"/>
              <a:gd name="T3" fmla="*/ 2147483647 h 555"/>
              <a:gd name="T4" fmla="*/ 2147483647 w 431"/>
              <a:gd name="T5" fmla="*/ 2147483647 h 555"/>
              <a:gd name="T6" fmla="*/ 2147483647 w 431"/>
              <a:gd name="T7" fmla="*/ 2147483647 h 555"/>
              <a:gd name="T8" fmla="*/ 2147483647 w 431"/>
              <a:gd name="T9" fmla="*/ 0 h 555"/>
              <a:gd name="T10" fmla="*/ 2147483647 w 431"/>
              <a:gd name="T11" fmla="*/ 0 h 555"/>
              <a:gd name="T12" fmla="*/ 0 w 431"/>
              <a:gd name="T13" fmla="*/ 2147483647 h 555"/>
              <a:gd name="T14" fmla="*/ 0 w 431"/>
              <a:gd name="T15" fmla="*/ 2147483647 h 555"/>
              <a:gd name="T16" fmla="*/ 2147483647 w 431"/>
              <a:gd name="T17" fmla="*/ 2147483647 h 555"/>
              <a:gd name="T18" fmla="*/ 2147483647 w 431"/>
              <a:gd name="T19" fmla="*/ 2147483647 h 555"/>
              <a:gd name="T20" fmla="*/ 2147483647 w 431"/>
              <a:gd name="T21" fmla="*/ 2147483647 h 555"/>
              <a:gd name="T22" fmla="*/ 2147483647 w 431"/>
              <a:gd name="T23" fmla="*/ 2147483647 h 555"/>
              <a:gd name="T24" fmla="*/ 2147483647 w 431"/>
              <a:gd name="T25" fmla="*/ 2147483647 h 555"/>
              <a:gd name="T26" fmla="*/ 2147483647 w 431"/>
              <a:gd name="T27" fmla="*/ 2147483647 h 555"/>
              <a:gd name="T28" fmla="*/ 2147483647 w 431"/>
              <a:gd name="T29" fmla="*/ 2147483647 h 5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1" h="555">
                <a:moveTo>
                  <a:pt x="431" y="450"/>
                </a:moveTo>
                <a:lnTo>
                  <a:pt x="387" y="338"/>
                </a:lnTo>
                <a:lnTo>
                  <a:pt x="347" y="227"/>
                </a:lnTo>
                <a:lnTo>
                  <a:pt x="308" y="114"/>
                </a:lnTo>
                <a:lnTo>
                  <a:pt x="272" y="0"/>
                </a:lnTo>
                <a:lnTo>
                  <a:pt x="0" y="84"/>
                </a:lnTo>
                <a:lnTo>
                  <a:pt x="38" y="203"/>
                </a:lnTo>
                <a:lnTo>
                  <a:pt x="79" y="322"/>
                </a:lnTo>
                <a:lnTo>
                  <a:pt x="121" y="439"/>
                </a:lnTo>
                <a:lnTo>
                  <a:pt x="167" y="555"/>
                </a:lnTo>
                <a:lnTo>
                  <a:pt x="431" y="45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97" name="Freeform 185"/>
          <p:cNvSpPr>
            <a:spLocks/>
          </p:cNvSpPr>
          <p:nvPr/>
        </p:nvSpPr>
        <p:spPr bwMode="auto">
          <a:xfrm>
            <a:off x="1825625" y="4159250"/>
            <a:ext cx="180975" cy="252413"/>
          </a:xfrm>
          <a:custGeom>
            <a:avLst/>
            <a:gdLst>
              <a:gd name="T0" fmla="*/ 2147483647 w 384"/>
              <a:gd name="T1" fmla="*/ 2147483647 h 538"/>
              <a:gd name="T2" fmla="*/ 2147483647 w 384"/>
              <a:gd name="T3" fmla="*/ 2147483647 h 538"/>
              <a:gd name="T4" fmla="*/ 2147483647 w 384"/>
              <a:gd name="T5" fmla="*/ 2147483647 h 538"/>
              <a:gd name="T6" fmla="*/ 2147483647 w 384"/>
              <a:gd name="T7" fmla="*/ 2147483647 h 538"/>
              <a:gd name="T8" fmla="*/ 2147483647 w 384"/>
              <a:gd name="T9" fmla="*/ 0 h 538"/>
              <a:gd name="T10" fmla="*/ 2147483647 w 384"/>
              <a:gd name="T11" fmla="*/ 0 h 538"/>
              <a:gd name="T12" fmla="*/ 0 w 384"/>
              <a:gd name="T13" fmla="*/ 2147483647 h 538"/>
              <a:gd name="T14" fmla="*/ 0 w 384"/>
              <a:gd name="T15" fmla="*/ 2147483647 h 538"/>
              <a:gd name="T16" fmla="*/ 2147483647 w 384"/>
              <a:gd name="T17" fmla="*/ 2147483647 h 538"/>
              <a:gd name="T18" fmla="*/ 2147483647 w 384"/>
              <a:gd name="T19" fmla="*/ 2147483647 h 538"/>
              <a:gd name="T20" fmla="*/ 2147483647 w 384"/>
              <a:gd name="T21" fmla="*/ 2147483647 h 538"/>
              <a:gd name="T22" fmla="*/ 2147483647 w 384"/>
              <a:gd name="T23" fmla="*/ 2147483647 h 538"/>
              <a:gd name="T24" fmla="*/ 2147483647 w 384"/>
              <a:gd name="T25" fmla="*/ 2147483647 h 538"/>
              <a:gd name="T26" fmla="*/ 2147483647 w 384"/>
              <a:gd name="T27" fmla="*/ 2147483647 h 538"/>
              <a:gd name="T28" fmla="*/ 2147483647 w 384"/>
              <a:gd name="T29" fmla="*/ 2147483647 h 5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4" h="538">
                <a:moveTo>
                  <a:pt x="384" y="465"/>
                </a:moveTo>
                <a:lnTo>
                  <a:pt x="354" y="350"/>
                </a:lnTo>
                <a:lnTo>
                  <a:pt x="327" y="233"/>
                </a:lnTo>
                <a:lnTo>
                  <a:pt x="302" y="117"/>
                </a:lnTo>
                <a:lnTo>
                  <a:pt x="279" y="0"/>
                </a:lnTo>
                <a:lnTo>
                  <a:pt x="0" y="51"/>
                </a:lnTo>
                <a:lnTo>
                  <a:pt x="24" y="174"/>
                </a:lnTo>
                <a:lnTo>
                  <a:pt x="50" y="296"/>
                </a:lnTo>
                <a:lnTo>
                  <a:pt x="79" y="418"/>
                </a:lnTo>
                <a:lnTo>
                  <a:pt x="111" y="538"/>
                </a:lnTo>
                <a:lnTo>
                  <a:pt x="384" y="465"/>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98" name="Freeform 186"/>
          <p:cNvSpPr>
            <a:spLocks/>
          </p:cNvSpPr>
          <p:nvPr/>
        </p:nvSpPr>
        <p:spPr bwMode="auto">
          <a:xfrm>
            <a:off x="1825625" y="4159250"/>
            <a:ext cx="180975" cy="252413"/>
          </a:xfrm>
          <a:custGeom>
            <a:avLst/>
            <a:gdLst>
              <a:gd name="T0" fmla="*/ 2147483647 w 384"/>
              <a:gd name="T1" fmla="*/ 2147483647 h 538"/>
              <a:gd name="T2" fmla="*/ 2147483647 w 384"/>
              <a:gd name="T3" fmla="*/ 2147483647 h 538"/>
              <a:gd name="T4" fmla="*/ 2147483647 w 384"/>
              <a:gd name="T5" fmla="*/ 2147483647 h 538"/>
              <a:gd name="T6" fmla="*/ 2147483647 w 384"/>
              <a:gd name="T7" fmla="*/ 2147483647 h 538"/>
              <a:gd name="T8" fmla="*/ 2147483647 w 384"/>
              <a:gd name="T9" fmla="*/ 0 h 538"/>
              <a:gd name="T10" fmla="*/ 2147483647 w 384"/>
              <a:gd name="T11" fmla="*/ 0 h 538"/>
              <a:gd name="T12" fmla="*/ 0 w 384"/>
              <a:gd name="T13" fmla="*/ 2147483647 h 538"/>
              <a:gd name="T14" fmla="*/ 0 w 384"/>
              <a:gd name="T15" fmla="*/ 2147483647 h 538"/>
              <a:gd name="T16" fmla="*/ 2147483647 w 384"/>
              <a:gd name="T17" fmla="*/ 2147483647 h 538"/>
              <a:gd name="T18" fmla="*/ 2147483647 w 384"/>
              <a:gd name="T19" fmla="*/ 2147483647 h 538"/>
              <a:gd name="T20" fmla="*/ 2147483647 w 384"/>
              <a:gd name="T21" fmla="*/ 2147483647 h 538"/>
              <a:gd name="T22" fmla="*/ 2147483647 w 384"/>
              <a:gd name="T23" fmla="*/ 2147483647 h 538"/>
              <a:gd name="T24" fmla="*/ 2147483647 w 384"/>
              <a:gd name="T25" fmla="*/ 2147483647 h 538"/>
              <a:gd name="T26" fmla="*/ 2147483647 w 384"/>
              <a:gd name="T27" fmla="*/ 2147483647 h 538"/>
              <a:gd name="T28" fmla="*/ 2147483647 w 384"/>
              <a:gd name="T29" fmla="*/ 2147483647 h 5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4" h="538">
                <a:moveTo>
                  <a:pt x="384" y="465"/>
                </a:moveTo>
                <a:lnTo>
                  <a:pt x="354" y="350"/>
                </a:lnTo>
                <a:lnTo>
                  <a:pt x="327" y="233"/>
                </a:lnTo>
                <a:lnTo>
                  <a:pt x="302" y="117"/>
                </a:lnTo>
                <a:lnTo>
                  <a:pt x="279" y="0"/>
                </a:lnTo>
                <a:lnTo>
                  <a:pt x="0" y="51"/>
                </a:lnTo>
                <a:lnTo>
                  <a:pt x="24" y="174"/>
                </a:lnTo>
                <a:lnTo>
                  <a:pt x="50" y="296"/>
                </a:lnTo>
                <a:lnTo>
                  <a:pt x="79" y="418"/>
                </a:lnTo>
                <a:lnTo>
                  <a:pt x="111" y="538"/>
                </a:lnTo>
                <a:lnTo>
                  <a:pt x="384" y="46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5999" name="Freeform 190"/>
          <p:cNvSpPr>
            <a:spLocks/>
          </p:cNvSpPr>
          <p:nvPr/>
        </p:nvSpPr>
        <p:spPr bwMode="auto">
          <a:xfrm>
            <a:off x="1825625" y="4159250"/>
            <a:ext cx="180975" cy="252413"/>
          </a:xfrm>
          <a:custGeom>
            <a:avLst/>
            <a:gdLst>
              <a:gd name="T0" fmla="*/ 2147483647 w 384"/>
              <a:gd name="T1" fmla="*/ 2147483647 h 538"/>
              <a:gd name="T2" fmla="*/ 2147483647 w 384"/>
              <a:gd name="T3" fmla="*/ 2147483647 h 538"/>
              <a:gd name="T4" fmla="*/ 2147483647 w 384"/>
              <a:gd name="T5" fmla="*/ 2147483647 h 538"/>
              <a:gd name="T6" fmla="*/ 2147483647 w 384"/>
              <a:gd name="T7" fmla="*/ 2147483647 h 538"/>
              <a:gd name="T8" fmla="*/ 2147483647 w 384"/>
              <a:gd name="T9" fmla="*/ 0 h 538"/>
              <a:gd name="T10" fmla="*/ 2147483647 w 384"/>
              <a:gd name="T11" fmla="*/ 0 h 538"/>
              <a:gd name="T12" fmla="*/ 0 w 384"/>
              <a:gd name="T13" fmla="*/ 2147483647 h 538"/>
              <a:gd name="T14" fmla="*/ 0 w 384"/>
              <a:gd name="T15" fmla="*/ 2147483647 h 538"/>
              <a:gd name="T16" fmla="*/ 2147483647 w 384"/>
              <a:gd name="T17" fmla="*/ 2147483647 h 538"/>
              <a:gd name="T18" fmla="*/ 2147483647 w 384"/>
              <a:gd name="T19" fmla="*/ 2147483647 h 538"/>
              <a:gd name="T20" fmla="*/ 2147483647 w 384"/>
              <a:gd name="T21" fmla="*/ 2147483647 h 538"/>
              <a:gd name="T22" fmla="*/ 2147483647 w 384"/>
              <a:gd name="T23" fmla="*/ 2147483647 h 538"/>
              <a:gd name="T24" fmla="*/ 2147483647 w 384"/>
              <a:gd name="T25" fmla="*/ 2147483647 h 538"/>
              <a:gd name="T26" fmla="*/ 2147483647 w 384"/>
              <a:gd name="T27" fmla="*/ 2147483647 h 538"/>
              <a:gd name="T28" fmla="*/ 2147483647 w 384"/>
              <a:gd name="T29" fmla="*/ 2147483647 h 5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4" h="538">
                <a:moveTo>
                  <a:pt x="384" y="465"/>
                </a:moveTo>
                <a:lnTo>
                  <a:pt x="354" y="350"/>
                </a:lnTo>
                <a:lnTo>
                  <a:pt x="327" y="233"/>
                </a:lnTo>
                <a:lnTo>
                  <a:pt x="302" y="117"/>
                </a:lnTo>
                <a:lnTo>
                  <a:pt x="279" y="0"/>
                </a:lnTo>
                <a:lnTo>
                  <a:pt x="0" y="51"/>
                </a:lnTo>
                <a:lnTo>
                  <a:pt x="24" y="174"/>
                </a:lnTo>
                <a:lnTo>
                  <a:pt x="50" y="296"/>
                </a:lnTo>
                <a:lnTo>
                  <a:pt x="79" y="418"/>
                </a:lnTo>
                <a:lnTo>
                  <a:pt x="111" y="538"/>
                </a:lnTo>
                <a:lnTo>
                  <a:pt x="384" y="46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00" name="Freeform 191"/>
          <p:cNvSpPr>
            <a:spLocks/>
          </p:cNvSpPr>
          <p:nvPr/>
        </p:nvSpPr>
        <p:spPr bwMode="auto">
          <a:xfrm>
            <a:off x="1785938" y="3851275"/>
            <a:ext cx="157162" cy="241300"/>
          </a:xfrm>
          <a:custGeom>
            <a:avLst/>
            <a:gdLst>
              <a:gd name="T0" fmla="*/ 2147483647 w 334"/>
              <a:gd name="T1" fmla="*/ 2147483647 h 517"/>
              <a:gd name="T2" fmla="*/ 2147483647 w 334"/>
              <a:gd name="T3" fmla="*/ 2147483647 h 517"/>
              <a:gd name="T4" fmla="*/ 2147483647 w 334"/>
              <a:gd name="T5" fmla="*/ 2147483647 h 517"/>
              <a:gd name="T6" fmla="*/ 2147483647 w 334"/>
              <a:gd name="T7" fmla="*/ 2147483647 h 517"/>
              <a:gd name="T8" fmla="*/ 2147483647 w 334"/>
              <a:gd name="T9" fmla="*/ 0 h 517"/>
              <a:gd name="T10" fmla="*/ 2147483647 w 334"/>
              <a:gd name="T11" fmla="*/ 0 h 517"/>
              <a:gd name="T12" fmla="*/ 0 w 334"/>
              <a:gd name="T13" fmla="*/ 2147483647 h 517"/>
              <a:gd name="T14" fmla="*/ 0 w 334"/>
              <a:gd name="T15" fmla="*/ 2147483647 h 517"/>
              <a:gd name="T16" fmla="*/ 2147483647 w 334"/>
              <a:gd name="T17" fmla="*/ 2147483647 h 517"/>
              <a:gd name="T18" fmla="*/ 2147483647 w 334"/>
              <a:gd name="T19" fmla="*/ 2147483647 h 517"/>
              <a:gd name="T20" fmla="*/ 2147483647 w 334"/>
              <a:gd name="T21" fmla="*/ 2147483647 h 517"/>
              <a:gd name="T22" fmla="*/ 2147483647 w 334"/>
              <a:gd name="T23" fmla="*/ 2147483647 h 517"/>
              <a:gd name="T24" fmla="*/ 2147483647 w 334"/>
              <a:gd name="T25" fmla="*/ 2147483647 h 517"/>
              <a:gd name="T26" fmla="*/ 2147483647 w 334"/>
              <a:gd name="T27" fmla="*/ 2147483647 h 517"/>
              <a:gd name="T28" fmla="*/ 2147483647 w 334"/>
              <a:gd name="T29" fmla="*/ 2147483647 h 5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4" h="517">
                <a:moveTo>
                  <a:pt x="334" y="474"/>
                </a:moveTo>
                <a:lnTo>
                  <a:pt x="317" y="357"/>
                </a:lnTo>
                <a:lnTo>
                  <a:pt x="304" y="238"/>
                </a:lnTo>
                <a:lnTo>
                  <a:pt x="293" y="120"/>
                </a:lnTo>
                <a:lnTo>
                  <a:pt x="284" y="0"/>
                </a:lnTo>
                <a:lnTo>
                  <a:pt x="0" y="19"/>
                </a:lnTo>
                <a:lnTo>
                  <a:pt x="10" y="144"/>
                </a:lnTo>
                <a:lnTo>
                  <a:pt x="21" y="269"/>
                </a:lnTo>
                <a:lnTo>
                  <a:pt x="37" y="393"/>
                </a:lnTo>
                <a:lnTo>
                  <a:pt x="53" y="517"/>
                </a:lnTo>
                <a:lnTo>
                  <a:pt x="334" y="474"/>
                </a:lnTo>
                <a:close/>
              </a:path>
            </a:pathLst>
          </a:custGeom>
          <a:solidFill>
            <a:srgbClr val="00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01" name="Freeform 192"/>
          <p:cNvSpPr>
            <a:spLocks/>
          </p:cNvSpPr>
          <p:nvPr/>
        </p:nvSpPr>
        <p:spPr bwMode="auto">
          <a:xfrm>
            <a:off x="1785938" y="3851275"/>
            <a:ext cx="157162" cy="241300"/>
          </a:xfrm>
          <a:custGeom>
            <a:avLst/>
            <a:gdLst>
              <a:gd name="T0" fmla="*/ 2147483647 w 334"/>
              <a:gd name="T1" fmla="*/ 2147483647 h 517"/>
              <a:gd name="T2" fmla="*/ 2147483647 w 334"/>
              <a:gd name="T3" fmla="*/ 2147483647 h 517"/>
              <a:gd name="T4" fmla="*/ 2147483647 w 334"/>
              <a:gd name="T5" fmla="*/ 2147483647 h 517"/>
              <a:gd name="T6" fmla="*/ 2147483647 w 334"/>
              <a:gd name="T7" fmla="*/ 2147483647 h 517"/>
              <a:gd name="T8" fmla="*/ 2147483647 w 334"/>
              <a:gd name="T9" fmla="*/ 0 h 517"/>
              <a:gd name="T10" fmla="*/ 2147483647 w 334"/>
              <a:gd name="T11" fmla="*/ 0 h 517"/>
              <a:gd name="T12" fmla="*/ 0 w 334"/>
              <a:gd name="T13" fmla="*/ 2147483647 h 517"/>
              <a:gd name="T14" fmla="*/ 0 w 334"/>
              <a:gd name="T15" fmla="*/ 2147483647 h 517"/>
              <a:gd name="T16" fmla="*/ 2147483647 w 334"/>
              <a:gd name="T17" fmla="*/ 2147483647 h 517"/>
              <a:gd name="T18" fmla="*/ 2147483647 w 334"/>
              <a:gd name="T19" fmla="*/ 2147483647 h 517"/>
              <a:gd name="T20" fmla="*/ 2147483647 w 334"/>
              <a:gd name="T21" fmla="*/ 2147483647 h 517"/>
              <a:gd name="T22" fmla="*/ 2147483647 w 334"/>
              <a:gd name="T23" fmla="*/ 2147483647 h 517"/>
              <a:gd name="T24" fmla="*/ 2147483647 w 334"/>
              <a:gd name="T25" fmla="*/ 2147483647 h 517"/>
              <a:gd name="T26" fmla="*/ 2147483647 w 334"/>
              <a:gd name="T27" fmla="*/ 2147483647 h 517"/>
              <a:gd name="T28" fmla="*/ 2147483647 w 334"/>
              <a:gd name="T29" fmla="*/ 2147483647 h 5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4" h="517">
                <a:moveTo>
                  <a:pt x="334" y="474"/>
                </a:moveTo>
                <a:lnTo>
                  <a:pt x="317" y="357"/>
                </a:lnTo>
                <a:lnTo>
                  <a:pt x="304" y="238"/>
                </a:lnTo>
                <a:lnTo>
                  <a:pt x="293" y="120"/>
                </a:lnTo>
                <a:lnTo>
                  <a:pt x="284" y="0"/>
                </a:lnTo>
                <a:lnTo>
                  <a:pt x="0" y="19"/>
                </a:lnTo>
                <a:lnTo>
                  <a:pt x="10" y="144"/>
                </a:lnTo>
                <a:lnTo>
                  <a:pt x="21" y="269"/>
                </a:lnTo>
                <a:lnTo>
                  <a:pt x="37" y="393"/>
                </a:lnTo>
                <a:lnTo>
                  <a:pt x="53" y="517"/>
                </a:lnTo>
                <a:lnTo>
                  <a:pt x="334" y="47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02" name="Freeform 196"/>
          <p:cNvSpPr>
            <a:spLocks/>
          </p:cNvSpPr>
          <p:nvPr/>
        </p:nvSpPr>
        <p:spPr bwMode="auto">
          <a:xfrm>
            <a:off x="1785938" y="3851275"/>
            <a:ext cx="157162" cy="241300"/>
          </a:xfrm>
          <a:custGeom>
            <a:avLst/>
            <a:gdLst>
              <a:gd name="T0" fmla="*/ 2147483647 w 334"/>
              <a:gd name="T1" fmla="*/ 2147483647 h 517"/>
              <a:gd name="T2" fmla="*/ 2147483647 w 334"/>
              <a:gd name="T3" fmla="*/ 2147483647 h 517"/>
              <a:gd name="T4" fmla="*/ 2147483647 w 334"/>
              <a:gd name="T5" fmla="*/ 2147483647 h 517"/>
              <a:gd name="T6" fmla="*/ 2147483647 w 334"/>
              <a:gd name="T7" fmla="*/ 2147483647 h 517"/>
              <a:gd name="T8" fmla="*/ 2147483647 w 334"/>
              <a:gd name="T9" fmla="*/ 0 h 517"/>
              <a:gd name="T10" fmla="*/ 2147483647 w 334"/>
              <a:gd name="T11" fmla="*/ 0 h 517"/>
              <a:gd name="T12" fmla="*/ 0 w 334"/>
              <a:gd name="T13" fmla="*/ 2147483647 h 517"/>
              <a:gd name="T14" fmla="*/ 0 w 334"/>
              <a:gd name="T15" fmla="*/ 2147483647 h 517"/>
              <a:gd name="T16" fmla="*/ 2147483647 w 334"/>
              <a:gd name="T17" fmla="*/ 2147483647 h 517"/>
              <a:gd name="T18" fmla="*/ 2147483647 w 334"/>
              <a:gd name="T19" fmla="*/ 2147483647 h 517"/>
              <a:gd name="T20" fmla="*/ 2147483647 w 334"/>
              <a:gd name="T21" fmla="*/ 2147483647 h 517"/>
              <a:gd name="T22" fmla="*/ 2147483647 w 334"/>
              <a:gd name="T23" fmla="*/ 2147483647 h 517"/>
              <a:gd name="T24" fmla="*/ 2147483647 w 334"/>
              <a:gd name="T25" fmla="*/ 2147483647 h 517"/>
              <a:gd name="T26" fmla="*/ 2147483647 w 334"/>
              <a:gd name="T27" fmla="*/ 2147483647 h 517"/>
              <a:gd name="T28" fmla="*/ 2147483647 w 334"/>
              <a:gd name="T29" fmla="*/ 2147483647 h 5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4" h="517">
                <a:moveTo>
                  <a:pt x="334" y="474"/>
                </a:moveTo>
                <a:lnTo>
                  <a:pt x="317" y="357"/>
                </a:lnTo>
                <a:lnTo>
                  <a:pt x="304" y="238"/>
                </a:lnTo>
                <a:lnTo>
                  <a:pt x="293" y="120"/>
                </a:lnTo>
                <a:lnTo>
                  <a:pt x="284" y="0"/>
                </a:lnTo>
                <a:lnTo>
                  <a:pt x="0" y="19"/>
                </a:lnTo>
                <a:lnTo>
                  <a:pt x="10" y="144"/>
                </a:lnTo>
                <a:lnTo>
                  <a:pt x="21" y="269"/>
                </a:lnTo>
                <a:lnTo>
                  <a:pt x="37" y="393"/>
                </a:lnTo>
                <a:lnTo>
                  <a:pt x="53" y="517"/>
                </a:lnTo>
                <a:lnTo>
                  <a:pt x="334" y="47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03" name="Freeform 197"/>
          <p:cNvSpPr>
            <a:spLocks/>
          </p:cNvSpPr>
          <p:nvPr/>
        </p:nvSpPr>
        <p:spPr bwMode="auto">
          <a:xfrm>
            <a:off x="1779588" y="3532188"/>
            <a:ext cx="136525" cy="234950"/>
          </a:xfrm>
          <a:custGeom>
            <a:avLst/>
            <a:gdLst>
              <a:gd name="T0" fmla="*/ 2147483647 w 291"/>
              <a:gd name="T1" fmla="*/ 2147483647 h 500"/>
              <a:gd name="T2" fmla="*/ 2147483647 w 291"/>
              <a:gd name="T3" fmla="*/ 2147483647 h 500"/>
              <a:gd name="T4" fmla="*/ 2147483647 w 291"/>
              <a:gd name="T5" fmla="*/ 2147483647 h 500"/>
              <a:gd name="T6" fmla="*/ 2147483647 w 291"/>
              <a:gd name="T7" fmla="*/ 2147483647 h 500"/>
              <a:gd name="T8" fmla="*/ 2147483647 w 291"/>
              <a:gd name="T9" fmla="*/ 2147483647 h 500"/>
              <a:gd name="T10" fmla="*/ 2147483647 w 291"/>
              <a:gd name="T11" fmla="*/ 2147483647 h 500"/>
              <a:gd name="T12" fmla="*/ 2147483647 w 291"/>
              <a:gd name="T13" fmla="*/ 0 h 500"/>
              <a:gd name="T14" fmla="*/ 2147483647 w 291"/>
              <a:gd name="T15" fmla="*/ 0 h 500"/>
              <a:gd name="T16" fmla="*/ 2147483647 w 291"/>
              <a:gd name="T17" fmla="*/ 2147483647 h 500"/>
              <a:gd name="T18" fmla="*/ 0 w 291"/>
              <a:gd name="T19" fmla="*/ 2147483647 h 500"/>
              <a:gd name="T20" fmla="*/ 0 w 291"/>
              <a:gd name="T21" fmla="*/ 2147483647 h 500"/>
              <a:gd name="T22" fmla="*/ 2147483647 w 291"/>
              <a:gd name="T23" fmla="*/ 2147483647 h 500"/>
              <a:gd name="T24" fmla="*/ 2147483647 w 291"/>
              <a:gd name="T25" fmla="*/ 2147483647 h 500"/>
              <a:gd name="T26" fmla="*/ 2147483647 w 291"/>
              <a:gd name="T27" fmla="*/ 2147483647 h 500"/>
              <a:gd name="T28" fmla="*/ 2147483647 w 291"/>
              <a:gd name="T29" fmla="*/ 2147483647 h 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1" h="500">
                <a:moveTo>
                  <a:pt x="287" y="490"/>
                </a:moveTo>
                <a:lnTo>
                  <a:pt x="284" y="372"/>
                </a:lnTo>
                <a:lnTo>
                  <a:pt x="284" y="252"/>
                </a:lnTo>
                <a:lnTo>
                  <a:pt x="287" y="133"/>
                </a:lnTo>
                <a:lnTo>
                  <a:pt x="291" y="14"/>
                </a:lnTo>
                <a:lnTo>
                  <a:pt x="7" y="0"/>
                </a:lnTo>
                <a:lnTo>
                  <a:pt x="3" y="125"/>
                </a:lnTo>
                <a:lnTo>
                  <a:pt x="0" y="250"/>
                </a:lnTo>
                <a:lnTo>
                  <a:pt x="0" y="375"/>
                </a:lnTo>
                <a:lnTo>
                  <a:pt x="3" y="500"/>
                </a:lnTo>
                <a:lnTo>
                  <a:pt x="287" y="490"/>
                </a:lnTo>
                <a:close/>
              </a:path>
            </a:pathLst>
          </a:custGeom>
          <a:solidFill>
            <a:srgbClr val="009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04" name="Freeform 198"/>
          <p:cNvSpPr>
            <a:spLocks/>
          </p:cNvSpPr>
          <p:nvPr/>
        </p:nvSpPr>
        <p:spPr bwMode="auto">
          <a:xfrm>
            <a:off x="1779588" y="3532188"/>
            <a:ext cx="136525" cy="234950"/>
          </a:xfrm>
          <a:custGeom>
            <a:avLst/>
            <a:gdLst>
              <a:gd name="T0" fmla="*/ 2147483647 w 291"/>
              <a:gd name="T1" fmla="*/ 2147483647 h 500"/>
              <a:gd name="T2" fmla="*/ 2147483647 w 291"/>
              <a:gd name="T3" fmla="*/ 2147483647 h 500"/>
              <a:gd name="T4" fmla="*/ 2147483647 w 291"/>
              <a:gd name="T5" fmla="*/ 2147483647 h 500"/>
              <a:gd name="T6" fmla="*/ 2147483647 w 291"/>
              <a:gd name="T7" fmla="*/ 2147483647 h 500"/>
              <a:gd name="T8" fmla="*/ 2147483647 w 291"/>
              <a:gd name="T9" fmla="*/ 2147483647 h 500"/>
              <a:gd name="T10" fmla="*/ 2147483647 w 291"/>
              <a:gd name="T11" fmla="*/ 2147483647 h 500"/>
              <a:gd name="T12" fmla="*/ 2147483647 w 291"/>
              <a:gd name="T13" fmla="*/ 0 h 500"/>
              <a:gd name="T14" fmla="*/ 2147483647 w 291"/>
              <a:gd name="T15" fmla="*/ 0 h 500"/>
              <a:gd name="T16" fmla="*/ 2147483647 w 291"/>
              <a:gd name="T17" fmla="*/ 2147483647 h 500"/>
              <a:gd name="T18" fmla="*/ 0 w 291"/>
              <a:gd name="T19" fmla="*/ 2147483647 h 500"/>
              <a:gd name="T20" fmla="*/ 0 w 291"/>
              <a:gd name="T21" fmla="*/ 2147483647 h 500"/>
              <a:gd name="T22" fmla="*/ 2147483647 w 291"/>
              <a:gd name="T23" fmla="*/ 2147483647 h 500"/>
              <a:gd name="T24" fmla="*/ 2147483647 w 291"/>
              <a:gd name="T25" fmla="*/ 2147483647 h 500"/>
              <a:gd name="T26" fmla="*/ 2147483647 w 291"/>
              <a:gd name="T27" fmla="*/ 2147483647 h 500"/>
              <a:gd name="T28" fmla="*/ 2147483647 w 291"/>
              <a:gd name="T29" fmla="*/ 2147483647 h 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1" h="500">
                <a:moveTo>
                  <a:pt x="287" y="490"/>
                </a:moveTo>
                <a:lnTo>
                  <a:pt x="284" y="372"/>
                </a:lnTo>
                <a:lnTo>
                  <a:pt x="284" y="252"/>
                </a:lnTo>
                <a:lnTo>
                  <a:pt x="287" y="133"/>
                </a:lnTo>
                <a:lnTo>
                  <a:pt x="291" y="14"/>
                </a:lnTo>
                <a:lnTo>
                  <a:pt x="7" y="0"/>
                </a:lnTo>
                <a:lnTo>
                  <a:pt x="3" y="125"/>
                </a:lnTo>
                <a:lnTo>
                  <a:pt x="0" y="250"/>
                </a:lnTo>
                <a:lnTo>
                  <a:pt x="0" y="375"/>
                </a:lnTo>
                <a:lnTo>
                  <a:pt x="3" y="500"/>
                </a:lnTo>
                <a:lnTo>
                  <a:pt x="287" y="4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05" name="Freeform 202"/>
          <p:cNvSpPr>
            <a:spLocks/>
          </p:cNvSpPr>
          <p:nvPr/>
        </p:nvSpPr>
        <p:spPr bwMode="auto">
          <a:xfrm>
            <a:off x="1779588" y="3532188"/>
            <a:ext cx="136525" cy="234950"/>
          </a:xfrm>
          <a:custGeom>
            <a:avLst/>
            <a:gdLst>
              <a:gd name="T0" fmla="*/ 2147483647 w 291"/>
              <a:gd name="T1" fmla="*/ 2147483647 h 500"/>
              <a:gd name="T2" fmla="*/ 2147483647 w 291"/>
              <a:gd name="T3" fmla="*/ 2147483647 h 500"/>
              <a:gd name="T4" fmla="*/ 2147483647 w 291"/>
              <a:gd name="T5" fmla="*/ 2147483647 h 500"/>
              <a:gd name="T6" fmla="*/ 2147483647 w 291"/>
              <a:gd name="T7" fmla="*/ 2147483647 h 500"/>
              <a:gd name="T8" fmla="*/ 2147483647 w 291"/>
              <a:gd name="T9" fmla="*/ 2147483647 h 500"/>
              <a:gd name="T10" fmla="*/ 2147483647 w 291"/>
              <a:gd name="T11" fmla="*/ 2147483647 h 500"/>
              <a:gd name="T12" fmla="*/ 2147483647 w 291"/>
              <a:gd name="T13" fmla="*/ 0 h 500"/>
              <a:gd name="T14" fmla="*/ 2147483647 w 291"/>
              <a:gd name="T15" fmla="*/ 0 h 500"/>
              <a:gd name="T16" fmla="*/ 2147483647 w 291"/>
              <a:gd name="T17" fmla="*/ 2147483647 h 500"/>
              <a:gd name="T18" fmla="*/ 0 w 291"/>
              <a:gd name="T19" fmla="*/ 2147483647 h 500"/>
              <a:gd name="T20" fmla="*/ 0 w 291"/>
              <a:gd name="T21" fmla="*/ 2147483647 h 500"/>
              <a:gd name="T22" fmla="*/ 2147483647 w 291"/>
              <a:gd name="T23" fmla="*/ 2147483647 h 500"/>
              <a:gd name="T24" fmla="*/ 2147483647 w 291"/>
              <a:gd name="T25" fmla="*/ 2147483647 h 500"/>
              <a:gd name="T26" fmla="*/ 2147483647 w 291"/>
              <a:gd name="T27" fmla="*/ 2147483647 h 500"/>
              <a:gd name="T28" fmla="*/ 2147483647 w 291"/>
              <a:gd name="T29" fmla="*/ 2147483647 h 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1" h="500">
                <a:moveTo>
                  <a:pt x="287" y="490"/>
                </a:moveTo>
                <a:lnTo>
                  <a:pt x="284" y="372"/>
                </a:lnTo>
                <a:lnTo>
                  <a:pt x="284" y="252"/>
                </a:lnTo>
                <a:lnTo>
                  <a:pt x="287" y="133"/>
                </a:lnTo>
                <a:lnTo>
                  <a:pt x="291" y="14"/>
                </a:lnTo>
                <a:lnTo>
                  <a:pt x="7" y="0"/>
                </a:lnTo>
                <a:lnTo>
                  <a:pt x="3" y="125"/>
                </a:lnTo>
                <a:lnTo>
                  <a:pt x="0" y="250"/>
                </a:lnTo>
                <a:lnTo>
                  <a:pt x="0" y="375"/>
                </a:lnTo>
                <a:lnTo>
                  <a:pt x="3" y="500"/>
                </a:lnTo>
                <a:lnTo>
                  <a:pt x="287" y="4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06" name="Freeform 203"/>
          <p:cNvSpPr>
            <a:spLocks/>
          </p:cNvSpPr>
          <p:nvPr/>
        </p:nvSpPr>
        <p:spPr bwMode="auto">
          <a:xfrm>
            <a:off x="1789113" y="3206750"/>
            <a:ext cx="160337" cy="242888"/>
          </a:xfrm>
          <a:custGeom>
            <a:avLst/>
            <a:gdLst>
              <a:gd name="T0" fmla="*/ 2147483647 w 342"/>
              <a:gd name="T1" fmla="*/ 2147483647 h 519"/>
              <a:gd name="T2" fmla="*/ 2147483647 w 342"/>
              <a:gd name="T3" fmla="*/ 2147483647 h 519"/>
              <a:gd name="T4" fmla="*/ 2147483647 w 342"/>
              <a:gd name="T5" fmla="*/ 2147483647 h 519"/>
              <a:gd name="T6" fmla="*/ 2147483647 w 342"/>
              <a:gd name="T7" fmla="*/ 2147483647 h 519"/>
              <a:gd name="T8" fmla="*/ 2147483647 w 342"/>
              <a:gd name="T9" fmla="*/ 2147483647 h 519"/>
              <a:gd name="T10" fmla="*/ 2147483647 w 342"/>
              <a:gd name="T11" fmla="*/ 2147483647 h 519"/>
              <a:gd name="T12" fmla="*/ 2147483647 w 342"/>
              <a:gd name="T13" fmla="*/ 0 h 519"/>
              <a:gd name="T14" fmla="*/ 2147483647 w 342"/>
              <a:gd name="T15" fmla="*/ 0 h 519"/>
              <a:gd name="T16" fmla="*/ 2147483647 w 342"/>
              <a:gd name="T17" fmla="*/ 2147483647 h 519"/>
              <a:gd name="T18" fmla="*/ 2147483647 w 342"/>
              <a:gd name="T19" fmla="*/ 2147483647 h 519"/>
              <a:gd name="T20" fmla="*/ 2147483647 w 342"/>
              <a:gd name="T21" fmla="*/ 2147483647 h 519"/>
              <a:gd name="T22" fmla="*/ 0 w 342"/>
              <a:gd name="T23" fmla="*/ 2147483647 h 519"/>
              <a:gd name="T24" fmla="*/ 0 w 342"/>
              <a:gd name="T25" fmla="*/ 2147483647 h 519"/>
              <a:gd name="T26" fmla="*/ 2147483647 w 342"/>
              <a:gd name="T27" fmla="*/ 2147483647 h 519"/>
              <a:gd name="T28" fmla="*/ 2147483647 w 342"/>
              <a:gd name="T29" fmla="*/ 2147483647 h 5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519">
                <a:moveTo>
                  <a:pt x="282" y="519"/>
                </a:moveTo>
                <a:lnTo>
                  <a:pt x="294" y="401"/>
                </a:lnTo>
                <a:lnTo>
                  <a:pt x="307" y="283"/>
                </a:lnTo>
                <a:lnTo>
                  <a:pt x="323" y="164"/>
                </a:lnTo>
                <a:lnTo>
                  <a:pt x="342" y="47"/>
                </a:lnTo>
                <a:lnTo>
                  <a:pt x="61" y="0"/>
                </a:lnTo>
                <a:lnTo>
                  <a:pt x="42" y="124"/>
                </a:lnTo>
                <a:lnTo>
                  <a:pt x="25" y="248"/>
                </a:lnTo>
                <a:lnTo>
                  <a:pt x="11" y="372"/>
                </a:lnTo>
                <a:lnTo>
                  <a:pt x="0" y="496"/>
                </a:lnTo>
                <a:lnTo>
                  <a:pt x="282" y="519"/>
                </a:lnTo>
                <a:close/>
              </a:path>
            </a:pathLst>
          </a:custGeom>
          <a:solidFill>
            <a:srgbClr val="00A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07" name="Freeform 204"/>
          <p:cNvSpPr>
            <a:spLocks/>
          </p:cNvSpPr>
          <p:nvPr/>
        </p:nvSpPr>
        <p:spPr bwMode="auto">
          <a:xfrm>
            <a:off x="1789113" y="3206750"/>
            <a:ext cx="160337" cy="242888"/>
          </a:xfrm>
          <a:custGeom>
            <a:avLst/>
            <a:gdLst>
              <a:gd name="T0" fmla="*/ 2147483647 w 342"/>
              <a:gd name="T1" fmla="*/ 2147483647 h 519"/>
              <a:gd name="T2" fmla="*/ 2147483647 w 342"/>
              <a:gd name="T3" fmla="*/ 2147483647 h 519"/>
              <a:gd name="T4" fmla="*/ 2147483647 w 342"/>
              <a:gd name="T5" fmla="*/ 2147483647 h 519"/>
              <a:gd name="T6" fmla="*/ 2147483647 w 342"/>
              <a:gd name="T7" fmla="*/ 2147483647 h 519"/>
              <a:gd name="T8" fmla="*/ 2147483647 w 342"/>
              <a:gd name="T9" fmla="*/ 2147483647 h 519"/>
              <a:gd name="T10" fmla="*/ 2147483647 w 342"/>
              <a:gd name="T11" fmla="*/ 2147483647 h 519"/>
              <a:gd name="T12" fmla="*/ 2147483647 w 342"/>
              <a:gd name="T13" fmla="*/ 0 h 519"/>
              <a:gd name="T14" fmla="*/ 2147483647 w 342"/>
              <a:gd name="T15" fmla="*/ 0 h 519"/>
              <a:gd name="T16" fmla="*/ 2147483647 w 342"/>
              <a:gd name="T17" fmla="*/ 2147483647 h 519"/>
              <a:gd name="T18" fmla="*/ 2147483647 w 342"/>
              <a:gd name="T19" fmla="*/ 2147483647 h 519"/>
              <a:gd name="T20" fmla="*/ 2147483647 w 342"/>
              <a:gd name="T21" fmla="*/ 2147483647 h 519"/>
              <a:gd name="T22" fmla="*/ 0 w 342"/>
              <a:gd name="T23" fmla="*/ 2147483647 h 519"/>
              <a:gd name="T24" fmla="*/ 0 w 342"/>
              <a:gd name="T25" fmla="*/ 2147483647 h 519"/>
              <a:gd name="T26" fmla="*/ 2147483647 w 342"/>
              <a:gd name="T27" fmla="*/ 2147483647 h 519"/>
              <a:gd name="T28" fmla="*/ 2147483647 w 342"/>
              <a:gd name="T29" fmla="*/ 2147483647 h 5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519">
                <a:moveTo>
                  <a:pt x="282" y="519"/>
                </a:moveTo>
                <a:lnTo>
                  <a:pt x="294" y="401"/>
                </a:lnTo>
                <a:lnTo>
                  <a:pt x="307" y="283"/>
                </a:lnTo>
                <a:lnTo>
                  <a:pt x="323" y="164"/>
                </a:lnTo>
                <a:lnTo>
                  <a:pt x="342" y="47"/>
                </a:lnTo>
                <a:lnTo>
                  <a:pt x="61" y="0"/>
                </a:lnTo>
                <a:lnTo>
                  <a:pt x="42" y="124"/>
                </a:lnTo>
                <a:lnTo>
                  <a:pt x="25" y="248"/>
                </a:lnTo>
                <a:lnTo>
                  <a:pt x="11" y="372"/>
                </a:lnTo>
                <a:lnTo>
                  <a:pt x="0" y="496"/>
                </a:lnTo>
                <a:lnTo>
                  <a:pt x="282" y="51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08" name="Rectangle 206"/>
          <p:cNvSpPr>
            <a:spLocks noChangeArrowheads="1"/>
          </p:cNvSpPr>
          <p:nvPr/>
        </p:nvSpPr>
        <p:spPr bwMode="auto">
          <a:xfrm rot="420000">
            <a:off x="1463675" y="3236913"/>
            <a:ext cx="271463"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783A7A"/>
                </a:solidFill>
                <a:latin typeface="Arial" pitchFamily="34" charset="0"/>
                <a:cs typeface="Arial" pitchFamily="34" charset="0"/>
              </a:rPr>
              <a:t>m15</a:t>
            </a:r>
            <a:endParaRPr lang="en-US" b="1">
              <a:solidFill>
                <a:srgbClr val="783A7A"/>
              </a:solidFill>
              <a:latin typeface="Arial" pitchFamily="34" charset="0"/>
              <a:cs typeface="Arial" pitchFamily="34" charset="0"/>
            </a:endParaRPr>
          </a:p>
        </p:txBody>
      </p:sp>
      <p:sp>
        <p:nvSpPr>
          <p:cNvPr id="166009" name="Freeform 209"/>
          <p:cNvSpPr>
            <a:spLocks/>
          </p:cNvSpPr>
          <p:nvPr/>
        </p:nvSpPr>
        <p:spPr bwMode="auto">
          <a:xfrm>
            <a:off x="1789113" y="3206750"/>
            <a:ext cx="160337" cy="242888"/>
          </a:xfrm>
          <a:custGeom>
            <a:avLst/>
            <a:gdLst>
              <a:gd name="T0" fmla="*/ 2147483647 w 342"/>
              <a:gd name="T1" fmla="*/ 2147483647 h 519"/>
              <a:gd name="T2" fmla="*/ 2147483647 w 342"/>
              <a:gd name="T3" fmla="*/ 2147483647 h 519"/>
              <a:gd name="T4" fmla="*/ 2147483647 w 342"/>
              <a:gd name="T5" fmla="*/ 2147483647 h 519"/>
              <a:gd name="T6" fmla="*/ 2147483647 w 342"/>
              <a:gd name="T7" fmla="*/ 2147483647 h 519"/>
              <a:gd name="T8" fmla="*/ 2147483647 w 342"/>
              <a:gd name="T9" fmla="*/ 2147483647 h 519"/>
              <a:gd name="T10" fmla="*/ 2147483647 w 342"/>
              <a:gd name="T11" fmla="*/ 2147483647 h 519"/>
              <a:gd name="T12" fmla="*/ 2147483647 w 342"/>
              <a:gd name="T13" fmla="*/ 0 h 519"/>
              <a:gd name="T14" fmla="*/ 2147483647 w 342"/>
              <a:gd name="T15" fmla="*/ 0 h 519"/>
              <a:gd name="T16" fmla="*/ 2147483647 w 342"/>
              <a:gd name="T17" fmla="*/ 2147483647 h 519"/>
              <a:gd name="T18" fmla="*/ 2147483647 w 342"/>
              <a:gd name="T19" fmla="*/ 2147483647 h 519"/>
              <a:gd name="T20" fmla="*/ 2147483647 w 342"/>
              <a:gd name="T21" fmla="*/ 2147483647 h 519"/>
              <a:gd name="T22" fmla="*/ 0 w 342"/>
              <a:gd name="T23" fmla="*/ 2147483647 h 519"/>
              <a:gd name="T24" fmla="*/ 0 w 342"/>
              <a:gd name="T25" fmla="*/ 2147483647 h 519"/>
              <a:gd name="T26" fmla="*/ 2147483647 w 342"/>
              <a:gd name="T27" fmla="*/ 2147483647 h 519"/>
              <a:gd name="T28" fmla="*/ 2147483647 w 342"/>
              <a:gd name="T29" fmla="*/ 2147483647 h 5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519">
                <a:moveTo>
                  <a:pt x="282" y="519"/>
                </a:moveTo>
                <a:lnTo>
                  <a:pt x="294" y="401"/>
                </a:lnTo>
                <a:lnTo>
                  <a:pt x="307" y="283"/>
                </a:lnTo>
                <a:lnTo>
                  <a:pt x="323" y="164"/>
                </a:lnTo>
                <a:lnTo>
                  <a:pt x="342" y="47"/>
                </a:lnTo>
                <a:lnTo>
                  <a:pt x="61" y="0"/>
                </a:lnTo>
                <a:lnTo>
                  <a:pt x="42" y="124"/>
                </a:lnTo>
                <a:lnTo>
                  <a:pt x="25" y="248"/>
                </a:lnTo>
                <a:lnTo>
                  <a:pt x="11" y="372"/>
                </a:lnTo>
                <a:lnTo>
                  <a:pt x="0" y="496"/>
                </a:lnTo>
                <a:lnTo>
                  <a:pt x="282" y="51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10" name="Freeform 210"/>
          <p:cNvSpPr>
            <a:spLocks/>
          </p:cNvSpPr>
          <p:nvPr/>
        </p:nvSpPr>
        <p:spPr bwMode="auto">
          <a:xfrm>
            <a:off x="1835150" y="2887663"/>
            <a:ext cx="184150" cy="254000"/>
          </a:xfrm>
          <a:custGeom>
            <a:avLst/>
            <a:gdLst>
              <a:gd name="T0" fmla="*/ 2147483647 w 391"/>
              <a:gd name="T1" fmla="*/ 2147483647 h 542"/>
              <a:gd name="T2" fmla="*/ 2147483647 w 391"/>
              <a:gd name="T3" fmla="*/ 2147483647 h 542"/>
              <a:gd name="T4" fmla="*/ 2147483647 w 391"/>
              <a:gd name="T5" fmla="*/ 2147483647 h 542"/>
              <a:gd name="T6" fmla="*/ 2147483647 w 391"/>
              <a:gd name="T7" fmla="*/ 2147483647 h 542"/>
              <a:gd name="T8" fmla="*/ 2147483647 w 391"/>
              <a:gd name="T9" fmla="*/ 2147483647 h 542"/>
              <a:gd name="T10" fmla="*/ 2147483647 w 391"/>
              <a:gd name="T11" fmla="*/ 2147483647 h 542"/>
              <a:gd name="T12" fmla="*/ 2147483647 w 391"/>
              <a:gd name="T13" fmla="*/ 0 h 542"/>
              <a:gd name="T14" fmla="*/ 2147483647 w 391"/>
              <a:gd name="T15" fmla="*/ 0 h 542"/>
              <a:gd name="T16" fmla="*/ 2147483647 w 391"/>
              <a:gd name="T17" fmla="*/ 2147483647 h 542"/>
              <a:gd name="T18" fmla="*/ 2147483647 w 391"/>
              <a:gd name="T19" fmla="*/ 2147483647 h 542"/>
              <a:gd name="T20" fmla="*/ 2147483647 w 391"/>
              <a:gd name="T21" fmla="*/ 2147483647 h 542"/>
              <a:gd name="T22" fmla="*/ 0 w 391"/>
              <a:gd name="T23" fmla="*/ 2147483647 h 542"/>
              <a:gd name="T24" fmla="*/ 0 w 391"/>
              <a:gd name="T25" fmla="*/ 2147483647 h 542"/>
              <a:gd name="T26" fmla="*/ 2147483647 w 391"/>
              <a:gd name="T27" fmla="*/ 2147483647 h 542"/>
              <a:gd name="T28" fmla="*/ 2147483647 w 391"/>
              <a:gd name="T29" fmla="*/ 2147483647 h 5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542">
                <a:moveTo>
                  <a:pt x="278" y="542"/>
                </a:moveTo>
                <a:lnTo>
                  <a:pt x="303" y="426"/>
                </a:lnTo>
                <a:lnTo>
                  <a:pt x="331" y="310"/>
                </a:lnTo>
                <a:lnTo>
                  <a:pt x="360" y="194"/>
                </a:lnTo>
                <a:lnTo>
                  <a:pt x="391" y="79"/>
                </a:lnTo>
                <a:lnTo>
                  <a:pt x="118" y="0"/>
                </a:lnTo>
                <a:lnTo>
                  <a:pt x="86" y="121"/>
                </a:lnTo>
                <a:lnTo>
                  <a:pt x="55" y="242"/>
                </a:lnTo>
                <a:lnTo>
                  <a:pt x="27" y="363"/>
                </a:lnTo>
                <a:lnTo>
                  <a:pt x="0" y="486"/>
                </a:lnTo>
                <a:lnTo>
                  <a:pt x="278" y="542"/>
                </a:lnTo>
                <a:close/>
              </a:path>
            </a:pathLst>
          </a:custGeom>
          <a:solidFill>
            <a:srgbClr val="00A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11" name="Freeform 211"/>
          <p:cNvSpPr>
            <a:spLocks/>
          </p:cNvSpPr>
          <p:nvPr/>
        </p:nvSpPr>
        <p:spPr bwMode="auto">
          <a:xfrm>
            <a:off x="1835150" y="2887663"/>
            <a:ext cx="184150" cy="254000"/>
          </a:xfrm>
          <a:custGeom>
            <a:avLst/>
            <a:gdLst>
              <a:gd name="T0" fmla="*/ 2147483647 w 391"/>
              <a:gd name="T1" fmla="*/ 2147483647 h 542"/>
              <a:gd name="T2" fmla="*/ 2147483647 w 391"/>
              <a:gd name="T3" fmla="*/ 2147483647 h 542"/>
              <a:gd name="T4" fmla="*/ 2147483647 w 391"/>
              <a:gd name="T5" fmla="*/ 2147483647 h 542"/>
              <a:gd name="T6" fmla="*/ 2147483647 w 391"/>
              <a:gd name="T7" fmla="*/ 2147483647 h 542"/>
              <a:gd name="T8" fmla="*/ 2147483647 w 391"/>
              <a:gd name="T9" fmla="*/ 2147483647 h 542"/>
              <a:gd name="T10" fmla="*/ 2147483647 w 391"/>
              <a:gd name="T11" fmla="*/ 2147483647 h 542"/>
              <a:gd name="T12" fmla="*/ 2147483647 w 391"/>
              <a:gd name="T13" fmla="*/ 0 h 542"/>
              <a:gd name="T14" fmla="*/ 2147483647 w 391"/>
              <a:gd name="T15" fmla="*/ 0 h 542"/>
              <a:gd name="T16" fmla="*/ 2147483647 w 391"/>
              <a:gd name="T17" fmla="*/ 2147483647 h 542"/>
              <a:gd name="T18" fmla="*/ 2147483647 w 391"/>
              <a:gd name="T19" fmla="*/ 2147483647 h 542"/>
              <a:gd name="T20" fmla="*/ 2147483647 w 391"/>
              <a:gd name="T21" fmla="*/ 2147483647 h 542"/>
              <a:gd name="T22" fmla="*/ 0 w 391"/>
              <a:gd name="T23" fmla="*/ 2147483647 h 542"/>
              <a:gd name="T24" fmla="*/ 0 w 391"/>
              <a:gd name="T25" fmla="*/ 2147483647 h 542"/>
              <a:gd name="T26" fmla="*/ 2147483647 w 391"/>
              <a:gd name="T27" fmla="*/ 2147483647 h 542"/>
              <a:gd name="T28" fmla="*/ 2147483647 w 391"/>
              <a:gd name="T29" fmla="*/ 2147483647 h 5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542">
                <a:moveTo>
                  <a:pt x="278" y="542"/>
                </a:moveTo>
                <a:lnTo>
                  <a:pt x="303" y="426"/>
                </a:lnTo>
                <a:lnTo>
                  <a:pt x="331" y="310"/>
                </a:lnTo>
                <a:lnTo>
                  <a:pt x="360" y="194"/>
                </a:lnTo>
                <a:lnTo>
                  <a:pt x="391" y="79"/>
                </a:lnTo>
                <a:lnTo>
                  <a:pt x="118" y="0"/>
                </a:lnTo>
                <a:lnTo>
                  <a:pt x="86" y="121"/>
                </a:lnTo>
                <a:lnTo>
                  <a:pt x="55" y="242"/>
                </a:lnTo>
                <a:lnTo>
                  <a:pt x="27" y="363"/>
                </a:lnTo>
                <a:lnTo>
                  <a:pt x="0" y="486"/>
                </a:lnTo>
                <a:lnTo>
                  <a:pt x="278" y="54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12" name="Freeform 215"/>
          <p:cNvSpPr>
            <a:spLocks/>
          </p:cNvSpPr>
          <p:nvPr/>
        </p:nvSpPr>
        <p:spPr bwMode="auto">
          <a:xfrm>
            <a:off x="1835150" y="2887663"/>
            <a:ext cx="184150" cy="254000"/>
          </a:xfrm>
          <a:custGeom>
            <a:avLst/>
            <a:gdLst>
              <a:gd name="T0" fmla="*/ 2147483647 w 391"/>
              <a:gd name="T1" fmla="*/ 2147483647 h 542"/>
              <a:gd name="T2" fmla="*/ 2147483647 w 391"/>
              <a:gd name="T3" fmla="*/ 2147483647 h 542"/>
              <a:gd name="T4" fmla="*/ 2147483647 w 391"/>
              <a:gd name="T5" fmla="*/ 2147483647 h 542"/>
              <a:gd name="T6" fmla="*/ 2147483647 w 391"/>
              <a:gd name="T7" fmla="*/ 2147483647 h 542"/>
              <a:gd name="T8" fmla="*/ 2147483647 w 391"/>
              <a:gd name="T9" fmla="*/ 2147483647 h 542"/>
              <a:gd name="T10" fmla="*/ 2147483647 w 391"/>
              <a:gd name="T11" fmla="*/ 2147483647 h 542"/>
              <a:gd name="T12" fmla="*/ 2147483647 w 391"/>
              <a:gd name="T13" fmla="*/ 0 h 542"/>
              <a:gd name="T14" fmla="*/ 2147483647 w 391"/>
              <a:gd name="T15" fmla="*/ 0 h 542"/>
              <a:gd name="T16" fmla="*/ 2147483647 w 391"/>
              <a:gd name="T17" fmla="*/ 2147483647 h 542"/>
              <a:gd name="T18" fmla="*/ 2147483647 w 391"/>
              <a:gd name="T19" fmla="*/ 2147483647 h 542"/>
              <a:gd name="T20" fmla="*/ 2147483647 w 391"/>
              <a:gd name="T21" fmla="*/ 2147483647 h 542"/>
              <a:gd name="T22" fmla="*/ 0 w 391"/>
              <a:gd name="T23" fmla="*/ 2147483647 h 542"/>
              <a:gd name="T24" fmla="*/ 0 w 391"/>
              <a:gd name="T25" fmla="*/ 2147483647 h 542"/>
              <a:gd name="T26" fmla="*/ 2147483647 w 391"/>
              <a:gd name="T27" fmla="*/ 2147483647 h 542"/>
              <a:gd name="T28" fmla="*/ 2147483647 w 391"/>
              <a:gd name="T29" fmla="*/ 2147483647 h 5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542">
                <a:moveTo>
                  <a:pt x="278" y="542"/>
                </a:moveTo>
                <a:lnTo>
                  <a:pt x="303" y="426"/>
                </a:lnTo>
                <a:lnTo>
                  <a:pt x="331" y="310"/>
                </a:lnTo>
                <a:lnTo>
                  <a:pt x="360" y="194"/>
                </a:lnTo>
                <a:lnTo>
                  <a:pt x="391" y="79"/>
                </a:lnTo>
                <a:lnTo>
                  <a:pt x="118" y="0"/>
                </a:lnTo>
                <a:lnTo>
                  <a:pt x="86" y="121"/>
                </a:lnTo>
                <a:lnTo>
                  <a:pt x="55" y="242"/>
                </a:lnTo>
                <a:lnTo>
                  <a:pt x="27" y="363"/>
                </a:lnTo>
                <a:lnTo>
                  <a:pt x="0" y="486"/>
                </a:lnTo>
                <a:lnTo>
                  <a:pt x="278" y="54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13" name="Freeform 216"/>
          <p:cNvSpPr>
            <a:spLocks/>
          </p:cNvSpPr>
          <p:nvPr/>
        </p:nvSpPr>
        <p:spPr bwMode="auto">
          <a:xfrm>
            <a:off x="1919288" y="2579688"/>
            <a:ext cx="204787" cy="260350"/>
          </a:xfrm>
          <a:custGeom>
            <a:avLst/>
            <a:gdLst>
              <a:gd name="T0" fmla="*/ 2147483647 w 434"/>
              <a:gd name="T1" fmla="*/ 2147483647 h 558"/>
              <a:gd name="T2" fmla="*/ 2147483647 w 434"/>
              <a:gd name="T3" fmla="*/ 2147483647 h 558"/>
              <a:gd name="T4" fmla="*/ 2147483647 w 434"/>
              <a:gd name="T5" fmla="*/ 2147483647 h 558"/>
              <a:gd name="T6" fmla="*/ 2147483647 w 434"/>
              <a:gd name="T7" fmla="*/ 2147483647 h 558"/>
              <a:gd name="T8" fmla="*/ 2147483647 w 434"/>
              <a:gd name="T9" fmla="*/ 2147483647 h 558"/>
              <a:gd name="T10" fmla="*/ 2147483647 w 434"/>
              <a:gd name="T11" fmla="*/ 2147483647 h 558"/>
              <a:gd name="T12" fmla="*/ 2147483647 w 434"/>
              <a:gd name="T13" fmla="*/ 0 h 558"/>
              <a:gd name="T14" fmla="*/ 2147483647 w 434"/>
              <a:gd name="T15" fmla="*/ 0 h 558"/>
              <a:gd name="T16" fmla="*/ 2147483647 w 434"/>
              <a:gd name="T17" fmla="*/ 2147483647 h 558"/>
              <a:gd name="T18" fmla="*/ 2147483647 w 434"/>
              <a:gd name="T19" fmla="*/ 2147483647 h 558"/>
              <a:gd name="T20" fmla="*/ 2147483647 w 434"/>
              <a:gd name="T21" fmla="*/ 2147483647 h 558"/>
              <a:gd name="T22" fmla="*/ 0 w 434"/>
              <a:gd name="T23" fmla="*/ 2147483647 h 558"/>
              <a:gd name="T24" fmla="*/ 0 w 434"/>
              <a:gd name="T25" fmla="*/ 2147483647 h 558"/>
              <a:gd name="T26" fmla="*/ 2147483647 w 434"/>
              <a:gd name="T27" fmla="*/ 2147483647 h 558"/>
              <a:gd name="T28" fmla="*/ 2147483647 w 434"/>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4" h="558">
                <a:moveTo>
                  <a:pt x="269" y="558"/>
                </a:moveTo>
                <a:lnTo>
                  <a:pt x="307" y="445"/>
                </a:lnTo>
                <a:lnTo>
                  <a:pt x="347" y="332"/>
                </a:lnTo>
                <a:lnTo>
                  <a:pt x="390" y="221"/>
                </a:lnTo>
                <a:lnTo>
                  <a:pt x="434" y="111"/>
                </a:lnTo>
                <a:lnTo>
                  <a:pt x="173" y="0"/>
                </a:lnTo>
                <a:lnTo>
                  <a:pt x="126" y="116"/>
                </a:lnTo>
                <a:lnTo>
                  <a:pt x="81" y="234"/>
                </a:lnTo>
                <a:lnTo>
                  <a:pt x="39" y="351"/>
                </a:lnTo>
                <a:lnTo>
                  <a:pt x="0" y="469"/>
                </a:lnTo>
                <a:lnTo>
                  <a:pt x="269" y="558"/>
                </a:lnTo>
                <a:close/>
              </a:path>
            </a:pathLst>
          </a:custGeom>
          <a:solidFill>
            <a:srgbClr val="00B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14" name="Freeform 217"/>
          <p:cNvSpPr>
            <a:spLocks/>
          </p:cNvSpPr>
          <p:nvPr/>
        </p:nvSpPr>
        <p:spPr bwMode="auto">
          <a:xfrm>
            <a:off x="1919288" y="2579688"/>
            <a:ext cx="204787" cy="260350"/>
          </a:xfrm>
          <a:custGeom>
            <a:avLst/>
            <a:gdLst>
              <a:gd name="T0" fmla="*/ 2147483647 w 434"/>
              <a:gd name="T1" fmla="*/ 2147483647 h 558"/>
              <a:gd name="T2" fmla="*/ 2147483647 w 434"/>
              <a:gd name="T3" fmla="*/ 2147483647 h 558"/>
              <a:gd name="T4" fmla="*/ 2147483647 w 434"/>
              <a:gd name="T5" fmla="*/ 2147483647 h 558"/>
              <a:gd name="T6" fmla="*/ 2147483647 w 434"/>
              <a:gd name="T7" fmla="*/ 2147483647 h 558"/>
              <a:gd name="T8" fmla="*/ 2147483647 w 434"/>
              <a:gd name="T9" fmla="*/ 2147483647 h 558"/>
              <a:gd name="T10" fmla="*/ 2147483647 w 434"/>
              <a:gd name="T11" fmla="*/ 2147483647 h 558"/>
              <a:gd name="T12" fmla="*/ 2147483647 w 434"/>
              <a:gd name="T13" fmla="*/ 0 h 558"/>
              <a:gd name="T14" fmla="*/ 2147483647 w 434"/>
              <a:gd name="T15" fmla="*/ 0 h 558"/>
              <a:gd name="T16" fmla="*/ 2147483647 w 434"/>
              <a:gd name="T17" fmla="*/ 2147483647 h 558"/>
              <a:gd name="T18" fmla="*/ 2147483647 w 434"/>
              <a:gd name="T19" fmla="*/ 2147483647 h 558"/>
              <a:gd name="T20" fmla="*/ 2147483647 w 434"/>
              <a:gd name="T21" fmla="*/ 2147483647 h 558"/>
              <a:gd name="T22" fmla="*/ 0 w 434"/>
              <a:gd name="T23" fmla="*/ 2147483647 h 558"/>
              <a:gd name="T24" fmla="*/ 0 w 434"/>
              <a:gd name="T25" fmla="*/ 2147483647 h 558"/>
              <a:gd name="T26" fmla="*/ 2147483647 w 434"/>
              <a:gd name="T27" fmla="*/ 2147483647 h 558"/>
              <a:gd name="T28" fmla="*/ 2147483647 w 434"/>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4" h="558">
                <a:moveTo>
                  <a:pt x="269" y="558"/>
                </a:moveTo>
                <a:lnTo>
                  <a:pt x="307" y="445"/>
                </a:lnTo>
                <a:lnTo>
                  <a:pt x="347" y="332"/>
                </a:lnTo>
                <a:lnTo>
                  <a:pt x="390" y="221"/>
                </a:lnTo>
                <a:lnTo>
                  <a:pt x="434" y="111"/>
                </a:lnTo>
                <a:lnTo>
                  <a:pt x="173" y="0"/>
                </a:lnTo>
                <a:lnTo>
                  <a:pt x="126" y="116"/>
                </a:lnTo>
                <a:lnTo>
                  <a:pt x="81" y="234"/>
                </a:lnTo>
                <a:lnTo>
                  <a:pt x="39" y="351"/>
                </a:lnTo>
                <a:lnTo>
                  <a:pt x="0" y="469"/>
                </a:lnTo>
                <a:lnTo>
                  <a:pt x="269" y="55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15" name="Freeform 221"/>
          <p:cNvSpPr>
            <a:spLocks/>
          </p:cNvSpPr>
          <p:nvPr/>
        </p:nvSpPr>
        <p:spPr bwMode="auto">
          <a:xfrm>
            <a:off x="1919288" y="2579688"/>
            <a:ext cx="204787" cy="260350"/>
          </a:xfrm>
          <a:custGeom>
            <a:avLst/>
            <a:gdLst>
              <a:gd name="T0" fmla="*/ 2147483647 w 434"/>
              <a:gd name="T1" fmla="*/ 2147483647 h 558"/>
              <a:gd name="T2" fmla="*/ 2147483647 w 434"/>
              <a:gd name="T3" fmla="*/ 2147483647 h 558"/>
              <a:gd name="T4" fmla="*/ 2147483647 w 434"/>
              <a:gd name="T5" fmla="*/ 2147483647 h 558"/>
              <a:gd name="T6" fmla="*/ 2147483647 w 434"/>
              <a:gd name="T7" fmla="*/ 2147483647 h 558"/>
              <a:gd name="T8" fmla="*/ 2147483647 w 434"/>
              <a:gd name="T9" fmla="*/ 2147483647 h 558"/>
              <a:gd name="T10" fmla="*/ 2147483647 w 434"/>
              <a:gd name="T11" fmla="*/ 2147483647 h 558"/>
              <a:gd name="T12" fmla="*/ 2147483647 w 434"/>
              <a:gd name="T13" fmla="*/ 0 h 558"/>
              <a:gd name="T14" fmla="*/ 2147483647 w 434"/>
              <a:gd name="T15" fmla="*/ 0 h 558"/>
              <a:gd name="T16" fmla="*/ 2147483647 w 434"/>
              <a:gd name="T17" fmla="*/ 2147483647 h 558"/>
              <a:gd name="T18" fmla="*/ 2147483647 w 434"/>
              <a:gd name="T19" fmla="*/ 2147483647 h 558"/>
              <a:gd name="T20" fmla="*/ 2147483647 w 434"/>
              <a:gd name="T21" fmla="*/ 2147483647 h 558"/>
              <a:gd name="T22" fmla="*/ 0 w 434"/>
              <a:gd name="T23" fmla="*/ 2147483647 h 558"/>
              <a:gd name="T24" fmla="*/ 0 w 434"/>
              <a:gd name="T25" fmla="*/ 2147483647 h 558"/>
              <a:gd name="T26" fmla="*/ 2147483647 w 434"/>
              <a:gd name="T27" fmla="*/ 2147483647 h 558"/>
              <a:gd name="T28" fmla="*/ 2147483647 w 434"/>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4" h="558">
                <a:moveTo>
                  <a:pt x="269" y="558"/>
                </a:moveTo>
                <a:lnTo>
                  <a:pt x="307" y="445"/>
                </a:lnTo>
                <a:lnTo>
                  <a:pt x="347" y="332"/>
                </a:lnTo>
                <a:lnTo>
                  <a:pt x="390" y="221"/>
                </a:lnTo>
                <a:lnTo>
                  <a:pt x="434" y="111"/>
                </a:lnTo>
                <a:lnTo>
                  <a:pt x="173" y="0"/>
                </a:lnTo>
                <a:lnTo>
                  <a:pt x="126" y="116"/>
                </a:lnTo>
                <a:lnTo>
                  <a:pt x="81" y="234"/>
                </a:lnTo>
                <a:lnTo>
                  <a:pt x="39" y="351"/>
                </a:lnTo>
                <a:lnTo>
                  <a:pt x="0" y="469"/>
                </a:lnTo>
                <a:lnTo>
                  <a:pt x="269" y="55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16" name="Freeform 222"/>
          <p:cNvSpPr>
            <a:spLocks/>
          </p:cNvSpPr>
          <p:nvPr/>
        </p:nvSpPr>
        <p:spPr bwMode="auto">
          <a:xfrm>
            <a:off x="2038350" y="2286000"/>
            <a:ext cx="223838" cy="265113"/>
          </a:xfrm>
          <a:custGeom>
            <a:avLst/>
            <a:gdLst>
              <a:gd name="T0" fmla="*/ 2147483647 w 474"/>
              <a:gd name="T1" fmla="*/ 2147483647 h 564"/>
              <a:gd name="T2" fmla="*/ 2147483647 w 474"/>
              <a:gd name="T3" fmla="*/ 2147483647 h 564"/>
              <a:gd name="T4" fmla="*/ 2147483647 w 474"/>
              <a:gd name="T5" fmla="*/ 2147483647 h 564"/>
              <a:gd name="T6" fmla="*/ 2147483647 w 474"/>
              <a:gd name="T7" fmla="*/ 2147483647 h 564"/>
              <a:gd name="T8" fmla="*/ 2147483647 w 474"/>
              <a:gd name="T9" fmla="*/ 2147483647 h 564"/>
              <a:gd name="T10" fmla="*/ 2147483647 w 474"/>
              <a:gd name="T11" fmla="*/ 2147483647 h 564"/>
              <a:gd name="T12" fmla="*/ 2147483647 w 474"/>
              <a:gd name="T13" fmla="*/ 0 h 564"/>
              <a:gd name="T14" fmla="*/ 2147483647 w 474"/>
              <a:gd name="T15" fmla="*/ 0 h 564"/>
              <a:gd name="T16" fmla="*/ 2147483647 w 474"/>
              <a:gd name="T17" fmla="*/ 2147483647 h 564"/>
              <a:gd name="T18" fmla="*/ 2147483647 w 474"/>
              <a:gd name="T19" fmla="*/ 2147483647 h 564"/>
              <a:gd name="T20" fmla="*/ 2147483647 w 474"/>
              <a:gd name="T21" fmla="*/ 2147483647 h 564"/>
              <a:gd name="T22" fmla="*/ 0 w 474"/>
              <a:gd name="T23" fmla="*/ 2147483647 h 564"/>
              <a:gd name="T24" fmla="*/ 0 w 474"/>
              <a:gd name="T25" fmla="*/ 2147483647 h 564"/>
              <a:gd name="T26" fmla="*/ 2147483647 w 474"/>
              <a:gd name="T27" fmla="*/ 2147483647 h 564"/>
              <a:gd name="T28" fmla="*/ 2147483647 w 474"/>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4" h="564">
                <a:moveTo>
                  <a:pt x="258" y="564"/>
                </a:moveTo>
                <a:lnTo>
                  <a:pt x="310" y="456"/>
                </a:lnTo>
                <a:lnTo>
                  <a:pt x="362" y="350"/>
                </a:lnTo>
                <a:lnTo>
                  <a:pt x="417" y="244"/>
                </a:lnTo>
                <a:lnTo>
                  <a:pt x="474" y="140"/>
                </a:lnTo>
                <a:lnTo>
                  <a:pt x="227" y="0"/>
                </a:lnTo>
                <a:lnTo>
                  <a:pt x="167" y="110"/>
                </a:lnTo>
                <a:lnTo>
                  <a:pt x="110" y="220"/>
                </a:lnTo>
                <a:lnTo>
                  <a:pt x="54" y="333"/>
                </a:lnTo>
                <a:lnTo>
                  <a:pt x="0" y="446"/>
                </a:lnTo>
                <a:lnTo>
                  <a:pt x="258" y="564"/>
                </a:lnTo>
                <a:close/>
              </a:path>
            </a:pathLst>
          </a:custGeom>
          <a:solidFill>
            <a:srgbClr val="00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17" name="Freeform 223"/>
          <p:cNvSpPr>
            <a:spLocks/>
          </p:cNvSpPr>
          <p:nvPr/>
        </p:nvSpPr>
        <p:spPr bwMode="auto">
          <a:xfrm>
            <a:off x="2038350" y="2286000"/>
            <a:ext cx="223838" cy="265113"/>
          </a:xfrm>
          <a:custGeom>
            <a:avLst/>
            <a:gdLst>
              <a:gd name="T0" fmla="*/ 2147483647 w 474"/>
              <a:gd name="T1" fmla="*/ 2147483647 h 564"/>
              <a:gd name="T2" fmla="*/ 2147483647 w 474"/>
              <a:gd name="T3" fmla="*/ 2147483647 h 564"/>
              <a:gd name="T4" fmla="*/ 2147483647 w 474"/>
              <a:gd name="T5" fmla="*/ 2147483647 h 564"/>
              <a:gd name="T6" fmla="*/ 2147483647 w 474"/>
              <a:gd name="T7" fmla="*/ 2147483647 h 564"/>
              <a:gd name="T8" fmla="*/ 2147483647 w 474"/>
              <a:gd name="T9" fmla="*/ 2147483647 h 564"/>
              <a:gd name="T10" fmla="*/ 2147483647 w 474"/>
              <a:gd name="T11" fmla="*/ 2147483647 h 564"/>
              <a:gd name="T12" fmla="*/ 2147483647 w 474"/>
              <a:gd name="T13" fmla="*/ 0 h 564"/>
              <a:gd name="T14" fmla="*/ 2147483647 w 474"/>
              <a:gd name="T15" fmla="*/ 0 h 564"/>
              <a:gd name="T16" fmla="*/ 2147483647 w 474"/>
              <a:gd name="T17" fmla="*/ 2147483647 h 564"/>
              <a:gd name="T18" fmla="*/ 2147483647 w 474"/>
              <a:gd name="T19" fmla="*/ 2147483647 h 564"/>
              <a:gd name="T20" fmla="*/ 2147483647 w 474"/>
              <a:gd name="T21" fmla="*/ 2147483647 h 564"/>
              <a:gd name="T22" fmla="*/ 0 w 474"/>
              <a:gd name="T23" fmla="*/ 2147483647 h 564"/>
              <a:gd name="T24" fmla="*/ 0 w 474"/>
              <a:gd name="T25" fmla="*/ 2147483647 h 564"/>
              <a:gd name="T26" fmla="*/ 2147483647 w 474"/>
              <a:gd name="T27" fmla="*/ 2147483647 h 564"/>
              <a:gd name="T28" fmla="*/ 2147483647 w 474"/>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4" h="564">
                <a:moveTo>
                  <a:pt x="258" y="564"/>
                </a:moveTo>
                <a:lnTo>
                  <a:pt x="310" y="456"/>
                </a:lnTo>
                <a:lnTo>
                  <a:pt x="362" y="350"/>
                </a:lnTo>
                <a:lnTo>
                  <a:pt x="417" y="244"/>
                </a:lnTo>
                <a:lnTo>
                  <a:pt x="474" y="140"/>
                </a:lnTo>
                <a:lnTo>
                  <a:pt x="227" y="0"/>
                </a:lnTo>
                <a:lnTo>
                  <a:pt x="167" y="110"/>
                </a:lnTo>
                <a:lnTo>
                  <a:pt x="110" y="220"/>
                </a:lnTo>
                <a:lnTo>
                  <a:pt x="54" y="333"/>
                </a:lnTo>
                <a:lnTo>
                  <a:pt x="0" y="446"/>
                </a:lnTo>
                <a:lnTo>
                  <a:pt x="258"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18" name="Freeform 227"/>
          <p:cNvSpPr>
            <a:spLocks/>
          </p:cNvSpPr>
          <p:nvPr/>
        </p:nvSpPr>
        <p:spPr bwMode="auto">
          <a:xfrm>
            <a:off x="2038350" y="2286000"/>
            <a:ext cx="223838" cy="265113"/>
          </a:xfrm>
          <a:custGeom>
            <a:avLst/>
            <a:gdLst>
              <a:gd name="T0" fmla="*/ 2147483647 w 474"/>
              <a:gd name="T1" fmla="*/ 2147483647 h 564"/>
              <a:gd name="T2" fmla="*/ 2147483647 w 474"/>
              <a:gd name="T3" fmla="*/ 2147483647 h 564"/>
              <a:gd name="T4" fmla="*/ 2147483647 w 474"/>
              <a:gd name="T5" fmla="*/ 2147483647 h 564"/>
              <a:gd name="T6" fmla="*/ 2147483647 w 474"/>
              <a:gd name="T7" fmla="*/ 2147483647 h 564"/>
              <a:gd name="T8" fmla="*/ 2147483647 w 474"/>
              <a:gd name="T9" fmla="*/ 2147483647 h 564"/>
              <a:gd name="T10" fmla="*/ 2147483647 w 474"/>
              <a:gd name="T11" fmla="*/ 2147483647 h 564"/>
              <a:gd name="T12" fmla="*/ 2147483647 w 474"/>
              <a:gd name="T13" fmla="*/ 0 h 564"/>
              <a:gd name="T14" fmla="*/ 2147483647 w 474"/>
              <a:gd name="T15" fmla="*/ 0 h 564"/>
              <a:gd name="T16" fmla="*/ 2147483647 w 474"/>
              <a:gd name="T17" fmla="*/ 2147483647 h 564"/>
              <a:gd name="T18" fmla="*/ 2147483647 w 474"/>
              <a:gd name="T19" fmla="*/ 2147483647 h 564"/>
              <a:gd name="T20" fmla="*/ 2147483647 w 474"/>
              <a:gd name="T21" fmla="*/ 2147483647 h 564"/>
              <a:gd name="T22" fmla="*/ 0 w 474"/>
              <a:gd name="T23" fmla="*/ 2147483647 h 564"/>
              <a:gd name="T24" fmla="*/ 0 w 474"/>
              <a:gd name="T25" fmla="*/ 2147483647 h 564"/>
              <a:gd name="T26" fmla="*/ 2147483647 w 474"/>
              <a:gd name="T27" fmla="*/ 2147483647 h 564"/>
              <a:gd name="T28" fmla="*/ 2147483647 w 474"/>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4" h="564">
                <a:moveTo>
                  <a:pt x="258" y="564"/>
                </a:moveTo>
                <a:lnTo>
                  <a:pt x="310" y="456"/>
                </a:lnTo>
                <a:lnTo>
                  <a:pt x="362" y="350"/>
                </a:lnTo>
                <a:lnTo>
                  <a:pt x="417" y="244"/>
                </a:lnTo>
                <a:lnTo>
                  <a:pt x="474" y="140"/>
                </a:lnTo>
                <a:lnTo>
                  <a:pt x="227" y="0"/>
                </a:lnTo>
                <a:lnTo>
                  <a:pt x="167" y="110"/>
                </a:lnTo>
                <a:lnTo>
                  <a:pt x="110" y="220"/>
                </a:lnTo>
                <a:lnTo>
                  <a:pt x="54" y="333"/>
                </a:lnTo>
                <a:lnTo>
                  <a:pt x="0" y="446"/>
                </a:lnTo>
                <a:lnTo>
                  <a:pt x="258"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19" name="Freeform 228"/>
          <p:cNvSpPr>
            <a:spLocks/>
          </p:cNvSpPr>
          <p:nvPr/>
        </p:nvSpPr>
        <p:spPr bwMode="auto">
          <a:xfrm>
            <a:off x="2192338" y="2009775"/>
            <a:ext cx="238125" cy="263525"/>
          </a:xfrm>
          <a:custGeom>
            <a:avLst/>
            <a:gdLst>
              <a:gd name="T0" fmla="*/ 2147483647 w 506"/>
              <a:gd name="T1" fmla="*/ 2147483647 h 564"/>
              <a:gd name="T2" fmla="*/ 2147483647 w 506"/>
              <a:gd name="T3" fmla="*/ 2147483647 h 564"/>
              <a:gd name="T4" fmla="*/ 2147483647 w 506"/>
              <a:gd name="T5" fmla="*/ 2147483647 h 564"/>
              <a:gd name="T6" fmla="*/ 2147483647 w 506"/>
              <a:gd name="T7" fmla="*/ 2147483647 h 564"/>
              <a:gd name="T8" fmla="*/ 2147483647 w 506"/>
              <a:gd name="T9" fmla="*/ 2147483647 h 564"/>
              <a:gd name="T10" fmla="*/ 2147483647 w 506"/>
              <a:gd name="T11" fmla="*/ 2147483647 h 564"/>
              <a:gd name="T12" fmla="*/ 2147483647 w 506"/>
              <a:gd name="T13" fmla="*/ 0 h 564"/>
              <a:gd name="T14" fmla="*/ 2147483647 w 506"/>
              <a:gd name="T15" fmla="*/ 0 h 564"/>
              <a:gd name="T16" fmla="*/ 2147483647 w 506"/>
              <a:gd name="T17" fmla="*/ 2147483647 h 564"/>
              <a:gd name="T18" fmla="*/ 2147483647 w 506"/>
              <a:gd name="T19" fmla="*/ 2147483647 h 564"/>
              <a:gd name="T20" fmla="*/ 2147483647 w 506"/>
              <a:gd name="T21" fmla="*/ 2147483647 h 564"/>
              <a:gd name="T22" fmla="*/ 0 w 506"/>
              <a:gd name="T23" fmla="*/ 2147483647 h 564"/>
              <a:gd name="T24" fmla="*/ 0 w 506"/>
              <a:gd name="T25" fmla="*/ 2147483647 h 564"/>
              <a:gd name="T26" fmla="*/ 2147483647 w 506"/>
              <a:gd name="T27" fmla="*/ 2147483647 h 564"/>
              <a:gd name="T28" fmla="*/ 2147483647 w 506"/>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6" h="564">
                <a:moveTo>
                  <a:pt x="242" y="564"/>
                </a:moveTo>
                <a:lnTo>
                  <a:pt x="305" y="463"/>
                </a:lnTo>
                <a:lnTo>
                  <a:pt x="370" y="363"/>
                </a:lnTo>
                <a:lnTo>
                  <a:pt x="437" y="265"/>
                </a:lnTo>
                <a:lnTo>
                  <a:pt x="506" y="168"/>
                </a:lnTo>
                <a:lnTo>
                  <a:pt x="276" y="0"/>
                </a:lnTo>
                <a:lnTo>
                  <a:pt x="204" y="102"/>
                </a:lnTo>
                <a:lnTo>
                  <a:pt x="134" y="206"/>
                </a:lnTo>
                <a:lnTo>
                  <a:pt x="66" y="311"/>
                </a:lnTo>
                <a:lnTo>
                  <a:pt x="0" y="417"/>
                </a:lnTo>
                <a:lnTo>
                  <a:pt x="242" y="564"/>
                </a:lnTo>
                <a:close/>
              </a:path>
            </a:pathLst>
          </a:custGeom>
          <a:solidFill>
            <a:srgbClr val="00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20" name="Freeform 229"/>
          <p:cNvSpPr>
            <a:spLocks/>
          </p:cNvSpPr>
          <p:nvPr/>
        </p:nvSpPr>
        <p:spPr bwMode="auto">
          <a:xfrm>
            <a:off x="2192338" y="2009775"/>
            <a:ext cx="238125" cy="263525"/>
          </a:xfrm>
          <a:custGeom>
            <a:avLst/>
            <a:gdLst>
              <a:gd name="T0" fmla="*/ 2147483647 w 506"/>
              <a:gd name="T1" fmla="*/ 2147483647 h 564"/>
              <a:gd name="T2" fmla="*/ 2147483647 w 506"/>
              <a:gd name="T3" fmla="*/ 2147483647 h 564"/>
              <a:gd name="T4" fmla="*/ 2147483647 w 506"/>
              <a:gd name="T5" fmla="*/ 2147483647 h 564"/>
              <a:gd name="T6" fmla="*/ 2147483647 w 506"/>
              <a:gd name="T7" fmla="*/ 2147483647 h 564"/>
              <a:gd name="T8" fmla="*/ 2147483647 w 506"/>
              <a:gd name="T9" fmla="*/ 2147483647 h 564"/>
              <a:gd name="T10" fmla="*/ 2147483647 w 506"/>
              <a:gd name="T11" fmla="*/ 2147483647 h 564"/>
              <a:gd name="T12" fmla="*/ 2147483647 w 506"/>
              <a:gd name="T13" fmla="*/ 0 h 564"/>
              <a:gd name="T14" fmla="*/ 2147483647 w 506"/>
              <a:gd name="T15" fmla="*/ 0 h 564"/>
              <a:gd name="T16" fmla="*/ 2147483647 w 506"/>
              <a:gd name="T17" fmla="*/ 2147483647 h 564"/>
              <a:gd name="T18" fmla="*/ 2147483647 w 506"/>
              <a:gd name="T19" fmla="*/ 2147483647 h 564"/>
              <a:gd name="T20" fmla="*/ 2147483647 w 506"/>
              <a:gd name="T21" fmla="*/ 2147483647 h 564"/>
              <a:gd name="T22" fmla="*/ 0 w 506"/>
              <a:gd name="T23" fmla="*/ 2147483647 h 564"/>
              <a:gd name="T24" fmla="*/ 0 w 506"/>
              <a:gd name="T25" fmla="*/ 2147483647 h 564"/>
              <a:gd name="T26" fmla="*/ 2147483647 w 506"/>
              <a:gd name="T27" fmla="*/ 2147483647 h 564"/>
              <a:gd name="T28" fmla="*/ 2147483647 w 506"/>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6" h="564">
                <a:moveTo>
                  <a:pt x="242" y="564"/>
                </a:moveTo>
                <a:lnTo>
                  <a:pt x="305" y="463"/>
                </a:lnTo>
                <a:lnTo>
                  <a:pt x="370" y="363"/>
                </a:lnTo>
                <a:lnTo>
                  <a:pt x="437" y="265"/>
                </a:lnTo>
                <a:lnTo>
                  <a:pt x="506" y="168"/>
                </a:lnTo>
                <a:lnTo>
                  <a:pt x="276" y="0"/>
                </a:lnTo>
                <a:lnTo>
                  <a:pt x="204" y="102"/>
                </a:lnTo>
                <a:lnTo>
                  <a:pt x="134" y="206"/>
                </a:lnTo>
                <a:lnTo>
                  <a:pt x="66" y="311"/>
                </a:lnTo>
                <a:lnTo>
                  <a:pt x="0" y="417"/>
                </a:lnTo>
                <a:lnTo>
                  <a:pt x="242"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21" name="Freeform 233"/>
          <p:cNvSpPr>
            <a:spLocks/>
          </p:cNvSpPr>
          <p:nvPr/>
        </p:nvSpPr>
        <p:spPr bwMode="auto">
          <a:xfrm>
            <a:off x="2192338" y="2009775"/>
            <a:ext cx="238125" cy="263525"/>
          </a:xfrm>
          <a:custGeom>
            <a:avLst/>
            <a:gdLst>
              <a:gd name="T0" fmla="*/ 2147483647 w 506"/>
              <a:gd name="T1" fmla="*/ 2147483647 h 564"/>
              <a:gd name="T2" fmla="*/ 2147483647 w 506"/>
              <a:gd name="T3" fmla="*/ 2147483647 h 564"/>
              <a:gd name="T4" fmla="*/ 2147483647 w 506"/>
              <a:gd name="T5" fmla="*/ 2147483647 h 564"/>
              <a:gd name="T6" fmla="*/ 2147483647 w 506"/>
              <a:gd name="T7" fmla="*/ 2147483647 h 564"/>
              <a:gd name="T8" fmla="*/ 2147483647 w 506"/>
              <a:gd name="T9" fmla="*/ 2147483647 h 564"/>
              <a:gd name="T10" fmla="*/ 2147483647 w 506"/>
              <a:gd name="T11" fmla="*/ 2147483647 h 564"/>
              <a:gd name="T12" fmla="*/ 2147483647 w 506"/>
              <a:gd name="T13" fmla="*/ 0 h 564"/>
              <a:gd name="T14" fmla="*/ 2147483647 w 506"/>
              <a:gd name="T15" fmla="*/ 0 h 564"/>
              <a:gd name="T16" fmla="*/ 2147483647 w 506"/>
              <a:gd name="T17" fmla="*/ 2147483647 h 564"/>
              <a:gd name="T18" fmla="*/ 2147483647 w 506"/>
              <a:gd name="T19" fmla="*/ 2147483647 h 564"/>
              <a:gd name="T20" fmla="*/ 2147483647 w 506"/>
              <a:gd name="T21" fmla="*/ 2147483647 h 564"/>
              <a:gd name="T22" fmla="*/ 0 w 506"/>
              <a:gd name="T23" fmla="*/ 2147483647 h 564"/>
              <a:gd name="T24" fmla="*/ 0 w 506"/>
              <a:gd name="T25" fmla="*/ 2147483647 h 564"/>
              <a:gd name="T26" fmla="*/ 2147483647 w 506"/>
              <a:gd name="T27" fmla="*/ 2147483647 h 564"/>
              <a:gd name="T28" fmla="*/ 2147483647 w 506"/>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6" h="564">
                <a:moveTo>
                  <a:pt x="242" y="564"/>
                </a:moveTo>
                <a:lnTo>
                  <a:pt x="305" y="463"/>
                </a:lnTo>
                <a:lnTo>
                  <a:pt x="370" y="363"/>
                </a:lnTo>
                <a:lnTo>
                  <a:pt x="437" y="265"/>
                </a:lnTo>
                <a:lnTo>
                  <a:pt x="506" y="168"/>
                </a:lnTo>
                <a:lnTo>
                  <a:pt x="276" y="0"/>
                </a:lnTo>
                <a:lnTo>
                  <a:pt x="204" y="102"/>
                </a:lnTo>
                <a:lnTo>
                  <a:pt x="134" y="206"/>
                </a:lnTo>
                <a:lnTo>
                  <a:pt x="66" y="311"/>
                </a:lnTo>
                <a:lnTo>
                  <a:pt x="0" y="417"/>
                </a:lnTo>
                <a:lnTo>
                  <a:pt x="242"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22" name="Freeform 234"/>
          <p:cNvSpPr>
            <a:spLocks/>
          </p:cNvSpPr>
          <p:nvPr/>
        </p:nvSpPr>
        <p:spPr bwMode="auto">
          <a:xfrm>
            <a:off x="2379663" y="1757363"/>
            <a:ext cx="249237" cy="261937"/>
          </a:xfrm>
          <a:custGeom>
            <a:avLst/>
            <a:gdLst>
              <a:gd name="T0" fmla="*/ 2147483647 w 532"/>
              <a:gd name="T1" fmla="*/ 2147483647 h 557"/>
              <a:gd name="T2" fmla="*/ 2147483647 w 532"/>
              <a:gd name="T3" fmla="*/ 2147483647 h 557"/>
              <a:gd name="T4" fmla="*/ 2147483647 w 532"/>
              <a:gd name="T5" fmla="*/ 2147483647 h 557"/>
              <a:gd name="T6" fmla="*/ 2147483647 w 532"/>
              <a:gd name="T7" fmla="*/ 2147483647 h 557"/>
              <a:gd name="T8" fmla="*/ 2147483647 w 532"/>
              <a:gd name="T9" fmla="*/ 2147483647 h 557"/>
              <a:gd name="T10" fmla="*/ 2147483647 w 532"/>
              <a:gd name="T11" fmla="*/ 2147483647 h 557"/>
              <a:gd name="T12" fmla="*/ 2147483647 w 532"/>
              <a:gd name="T13" fmla="*/ 0 h 557"/>
              <a:gd name="T14" fmla="*/ 2147483647 w 532"/>
              <a:gd name="T15" fmla="*/ 0 h 557"/>
              <a:gd name="T16" fmla="*/ 2147483647 w 532"/>
              <a:gd name="T17" fmla="*/ 2147483647 h 557"/>
              <a:gd name="T18" fmla="*/ 2147483647 w 532"/>
              <a:gd name="T19" fmla="*/ 2147483647 h 557"/>
              <a:gd name="T20" fmla="*/ 2147483647 w 532"/>
              <a:gd name="T21" fmla="*/ 2147483647 h 557"/>
              <a:gd name="T22" fmla="*/ 0 w 532"/>
              <a:gd name="T23" fmla="*/ 2147483647 h 557"/>
              <a:gd name="T24" fmla="*/ 0 w 532"/>
              <a:gd name="T25" fmla="*/ 2147483647 h 557"/>
              <a:gd name="T26" fmla="*/ 2147483647 w 532"/>
              <a:gd name="T27" fmla="*/ 2147483647 h 557"/>
              <a:gd name="T28" fmla="*/ 2147483647 w 532"/>
              <a:gd name="T29" fmla="*/ 2147483647 h 5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557">
                <a:moveTo>
                  <a:pt x="225" y="557"/>
                </a:moveTo>
                <a:lnTo>
                  <a:pt x="299" y="463"/>
                </a:lnTo>
                <a:lnTo>
                  <a:pt x="375" y="371"/>
                </a:lnTo>
                <a:lnTo>
                  <a:pt x="452" y="282"/>
                </a:lnTo>
                <a:lnTo>
                  <a:pt x="532" y="193"/>
                </a:lnTo>
                <a:lnTo>
                  <a:pt x="323" y="0"/>
                </a:lnTo>
                <a:lnTo>
                  <a:pt x="239" y="93"/>
                </a:lnTo>
                <a:lnTo>
                  <a:pt x="158" y="188"/>
                </a:lnTo>
                <a:lnTo>
                  <a:pt x="79" y="284"/>
                </a:lnTo>
                <a:lnTo>
                  <a:pt x="0" y="381"/>
                </a:lnTo>
                <a:lnTo>
                  <a:pt x="225" y="557"/>
                </a:lnTo>
                <a:close/>
              </a:path>
            </a:pathLst>
          </a:custGeom>
          <a:solidFill>
            <a:srgbClr val="00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23" name="Freeform 235"/>
          <p:cNvSpPr>
            <a:spLocks/>
          </p:cNvSpPr>
          <p:nvPr/>
        </p:nvSpPr>
        <p:spPr bwMode="auto">
          <a:xfrm>
            <a:off x="2379663" y="1757363"/>
            <a:ext cx="249237" cy="261937"/>
          </a:xfrm>
          <a:custGeom>
            <a:avLst/>
            <a:gdLst>
              <a:gd name="T0" fmla="*/ 2147483647 w 532"/>
              <a:gd name="T1" fmla="*/ 2147483647 h 557"/>
              <a:gd name="T2" fmla="*/ 2147483647 w 532"/>
              <a:gd name="T3" fmla="*/ 2147483647 h 557"/>
              <a:gd name="T4" fmla="*/ 2147483647 w 532"/>
              <a:gd name="T5" fmla="*/ 2147483647 h 557"/>
              <a:gd name="T6" fmla="*/ 2147483647 w 532"/>
              <a:gd name="T7" fmla="*/ 2147483647 h 557"/>
              <a:gd name="T8" fmla="*/ 2147483647 w 532"/>
              <a:gd name="T9" fmla="*/ 2147483647 h 557"/>
              <a:gd name="T10" fmla="*/ 2147483647 w 532"/>
              <a:gd name="T11" fmla="*/ 2147483647 h 557"/>
              <a:gd name="T12" fmla="*/ 2147483647 w 532"/>
              <a:gd name="T13" fmla="*/ 0 h 557"/>
              <a:gd name="T14" fmla="*/ 2147483647 w 532"/>
              <a:gd name="T15" fmla="*/ 0 h 557"/>
              <a:gd name="T16" fmla="*/ 2147483647 w 532"/>
              <a:gd name="T17" fmla="*/ 2147483647 h 557"/>
              <a:gd name="T18" fmla="*/ 2147483647 w 532"/>
              <a:gd name="T19" fmla="*/ 2147483647 h 557"/>
              <a:gd name="T20" fmla="*/ 2147483647 w 532"/>
              <a:gd name="T21" fmla="*/ 2147483647 h 557"/>
              <a:gd name="T22" fmla="*/ 0 w 532"/>
              <a:gd name="T23" fmla="*/ 2147483647 h 557"/>
              <a:gd name="T24" fmla="*/ 0 w 532"/>
              <a:gd name="T25" fmla="*/ 2147483647 h 557"/>
              <a:gd name="T26" fmla="*/ 2147483647 w 532"/>
              <a:gd name="T27" fmla="*/ 2147483647 h 557"/>
              <a:gd name="T28" fmla="*/ 2147483647 w 532"/>
              <a:gd name="T29" fmla="*/ 2147483647 h 5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557">
                <a:moveTo>
                  <a:pt x="225" y="557"/>
                </a:moveTo>
                <a:lnTo>
                  <a:pt x="299" y="463"/>
                </a:lnTo>
                <a:lnTo>
                  <a:pt x="375" y="371"/>
                </a:lnTo>
                <a:lnTo>
                  <a:pt x="452" y="282"/>
                </a:lnTo>
                <a:lnTo>
                  <a:pt x="532" y="193"/>
                </a:lnTo>
                <a:lnTo>
                  <a:pt x="323" y="0"/>
                </a:lnTo>
                <a:lnTo>
                  <a:pt x="239" y="93"/>
                </a:lnTo>
                <a:lnTo>
                  <a:pt x="158" y="188"/>
                </a:lnTo>
                <a:lnTo>
                  <a:pt x="79" y="284"/>
                </a:lnTo>
                <a:lnTo>
                  <a:pt x="0" y="381"/>
                </a:lnTo>
                <a:lnTo>
                  <a:pt x="225" y="557"/>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24" name="Freeform 239"/>
          <p:cNvSpPr>
            <a:spLocks/>
          </p:cNvSpPr>
          <p:nvPr/>
        </p:nvSpPr>
        <p:spPr bwMode="auto">
          <a:xfrm>
            <a:off x="2379663" y="1757363"/>
            <a:ext cx="249237" cy="261937"/>
          </a:xfrm>
          <a:custGeom>
            <a:avLst/>
            <a:gdLst>
              <a:gd name="T0" fmla="*/ 2147483647 w 532"/>
              <a:gd name="T1" fmla="*/ 2147483647 h 557"/>
              <a:gd name="T2" fmla="*/ 2147483647 w 532"/>
              <a:gd name="T3" fmla="*/ 2147483647 h 557"/>
              <a:gd name="T4" fmla="*/ 2147483647 w 532"/>
              <a:gd name="T5" fmla="*/ 2147483647 h 557"/>
              <a:gd name="T6" fmla="*/ 2147483647 w 532"/>
              <a:gd name="T7" fmla="*/ 2147483647 h 557"/>
              <a:gd name="T8" fmla="*/ 2147483647 w 532"/>
              <a:gd name="T9" fmla="*/ 2147483647 h 557"/>
              <a:gd name="T10" fmla="*/ 2147483647 w 532"/>
              <a:gd name="T11" fmla="*/ 2147483647 h 557"/>
              <a:gd name="T12" fmla="*/ 2147483647 w 532"/>
              <a:gd name="T13" fmla="*/ 0 h 557"/>
              <a:gd name="T14" fmla="*/ 2147483647 w 532"/>
              <a:gd name="T15" fmla="*/ 0 h 557"/>
              <a:gd name="T16" fmla="*/ 2147483647 w 532"/>
              <a:gd name="T17" fmla="*/ 2147483647 h 557"/>
              <a:gd name="T18" fmla="*/ 2147483647 w 532"/>
              <a:gd name="T19" fmla="*/ 2147483647 h 557"/>
              <a:gd name="T20" fmla="*/ 2147483647 w 532"/>
              <a:gd name="T21" fmla="*/ 2147483647 h 557"/>
              <a:gd name="T22" fmla="*/ 0 w 532"/>
              <a:gd name="T23" fmla="*/ 2147483647 h 557"/>
              <a:gd name="T24" fmla="*/ 0 w 532"/>
              <a:gd name="T25" fmla="*/ 2147483647 h 557"/>
              <a:gd name="T26" fmla="*/ 2147483647 w 532"/>
              <a:gd name="T27" fmla="*/ 2147483647 h 557"/>
              <a:gd name="T28" fmla="*/ 2147483647 w 532"/>
              <a:gd name="T29" fmla="*/ 2147483647 h 5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557">
                <a:moveTo>
                  <a:pt x="225" y="557"/>
                </a:moveTo>
                <a:lnTo>
                  <a:pt x="299" y="463"/>
                </a:lnTo>
                <a:lnTo>
                  <a:pt x="375" y="371"/>
                </a:lnTo>
                <a:lnTo>
                  <a:pt x="452" y="282"/>
                </a:lnTo>
                <a:lnTo>
                  <a:pt x="532" y="193"/>
                </a:lnTo>
                <a:lnTo>
                  <a:pt x="323" y="0"/>
                </a:lnTo>
                <a:lnTo>
                  <a:pt x="239" y="93"/>
                </a:lnTo>
                <a:lnTo>
                  <a:pt x="158" y="188"/>
                </a:lnTo>
                <a:lnTo>
                  <a:pt x="79" y="284"/>
                </a:lnTo>
                <a:lnTo>
                  <a:pt x="0" y="381"/>
                </a:lnTo>
                <a:lnTo>
                  <a:pt x="225" y="557"/>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25" name="Freeform 258"/>
          <p:cNvSpPr>
            <a:spLocks/>
          </p:cNvSpPr>
          <p:nvPr/>
        </p:nvSpPr>
        <p:spPr bwMode="auto">
          <a:xfrm>
            <a:off x="2058988" y="1925638"/>
            <a:ext cx="4564062" cy="1544637"/>
          </a:xfrm>
          <a:custGeom>
            <a:avLst/>
            <a:gdLst>
              <a:gd name="T0" fmla="*/ 2147483647 w 9676"/>
              <a:gd name="T1" fmla="*/ 2147483647 h 3302"/>
              <a:gd name="T2" fmla="*/ 2147483647 w 9676"/>
              <a:gd name="T3" fmla="*/ 2147483647 h 3302"/>
              <a:gd name="T4" fmla="*/ 2147483647 w 9676"/>
              <a:gd name="T5" fmla="*/ 2147483647 h 3302"/>
              <a:gd name="T6" fmla="*/ 2147483647 w 9676"/>
              <a:gd name="T7" fmla="*/ 2147483647 h 3302"/>
              <a:gd name="T8" fmla="*/ 2147483647 w 9676"/>
              <a:gd name="T9" fmla="*/ 2147483647 h 3302"/>
              <a:gd name="T10" fmla="*/ 2147483647 w 9676"/>
              <a:gd name="T11" fmla="*/ 2147483647 h 3302"/>
              <a:gd name="T12" fmla="*/ 2147483647 w 9676"/>
              <a:gd name="T13" fmla="*/ 2147483647 h 3302"/>
              <a:gd name="T14" fmla="*/ 2147483647 w 9676"/>
              <a:gd name="T15" fmla="*/ 2147483647 h 3302"/>
              <a:gd name="T16" fmla="*/ 2147483647 w 9676"/>
              <a:gd name="T17" fmla="*/ 2147483647 h 3302"/>
              <a:gd name="T18" fmla="*/ 2147483647 w 9676"/>
              <a:gd name="T19" fmla="*/ 2147483647 h 3302"/>
              <a:gd name="T20" fmla="*/ 2147483647 w 9676"/>
              <a:gd name="T21" fmla="*/ 2147483647 h 3302"/>
              <a:gd name="T22" fmla="*/ 2147483647 w 9676"/>
              <a:gd name="T23" fmla="*/ 2147483647 h 3302"/>
              <a:gd name="T24" fmla="*/ 2147483647 w 9676"/>
              <a:gd name="T25" fmla="*/ 2147483647 h 3302"/>
              <a:gd name="T26" fmla="*/ 2147483647 w 9676"/>
              <a:gd name="T27" fmla="*/ 2147483647 h 3302"/>
              <a:gd name="T28" fmla="*/ 2147483647 w 9676"/>
              <a:gd name="T29" fmla="*/ 2147483647 h 3302"/>
              <a:gd name="T30" fmla="*/ 2147483647 w 9676"/>
              <a:gd name="T31" fmla="*/ 2147483647 h 3302"/>
              <a:gd name="T32" fmla="*/ 2147483647 w 9676"/>
              <a:gd name="T33" fmla="*/ 2147483647 h 3302"/>
              <a:gd name="T34" fmla="*/ 2147483647 w 9676"/>
              <a:gd name="T35" fmla="*/ 2147483647 h 3302"/>
              <a:gd name="T36" fmla="*/ 2147483647 w 9676"/>
              <a:gd name="T37" fmla="*/ 2147483647 h 3302"/>
              <a:gd name="T38" fmla="*/ 2147483647 w 9676"/>
              <a:gd name="T39" fmla="*/ 2147483647 h 3302"/>
              <a:gd name="T40" fmla="*/ 2147483647 w 9676"/>
              <a:gd name="T41" fmla="*/ 2147483647 h 3302"/>
              <a:gd name="T42" fmla="*/ 2147483647 w 9676"/>
              <a:gd name="T43" fmla="*/ 2147483647 h 3302"/>
              <a:gd name="T44" fmla="*/ 2147483647 w 9676"/>
              <a:gd name="T45" fmla="*/ 2147483647 h 3302"/>
              <a:gd name="T46" fmla="*/ 2147483647 w 9676"/>
              <a:gd name="T47" fmla="*/ 2147483647 h 3302"/>
              <a:gd name="T48" fmla="*/ 2147483647 w 9676"/>
              <a:gd name="T49" fmla="*/ 2147483647 h 3302"/>
              <a:gd name="T50" fmla="*/ 2147483647 w 9676"/>
              <a:gd name="T51" fmla="*/ 2147483647 h 3302"/>
              <a:gd name="T52" fmla="*/ 2147483647 w 9676"/>
              <a:gd name="T53" fmla="*/ 2147483647 h 3302"/>
              <a:gd name="T54" fmla="*/ 2147483647 w 9676"/>
              <a:gd name="T55" fmla="*/ 2147483647 h 3302"/>
              <a:gd name="T56" fmla="*/ 0 w 9676"/>
              <a:gd name="T57" fmla="*/ 2147483647 h 3302"/>
              <a:gd name="T58" fmla="*/ 2147483647 w 9676"/>
              <a:gd name="T59" fmla="*/ 2147483647 h 3302"/>
              <a:gd name="T60" fmla="*/ 2147483647 w 9676"/>
              <a:gd name="T61" fmla="*/ 2147483647 h 3302"/>
              <a:gd name="T62" fmla="*/ 2147483647 w 9676"/>
              <a:gd name="T63" fmla="*/ 2147483647 h 3302"/>
              <a:gd name="T64" fmla="*/ 2147483647 w 9676"/>
              <a:gd name="T65" fmla="*/ 2147483647 h 3302"/>
              <a:gd name="T66" fmla="*/ 2147483647 w 9676"/>
              <a:gd name="T67" fmla="*/ 2147483647 h 3302"/>
              <a:gd name="T68" fmla="*/ 2147483647 w 9676"/>
              <a:gd name="T69" fmla="*/ 2147483647 h 3302"/>
              <a:gd name="T70" fmla="*/ 2147483647 w 9676"/>
              <a:gd name="T71" fmla="*/ 2147483647 h 3302"/>
              <a:gd name="T72" fmla="*/ 2147483647 w 9676"/>
              <a:gd name="T73" fmla="*/ 2147483647 h 3302"/>
              <a:gd name="T74" fmla="*/ 2147483647 w 9676"/>
              <a:gd name="T75" fmla="*/ 2147483647 h 3302"/>
              <a:gd name="T76" fmla="*/ 2147483647 w 9676"/>
              <a:gd name="T77" fmla="*/ 2147483647 h 3302"/>
              <a:gd name="T78" fmla="*/ 2147483647 w 9676"/>
              <a:gd name="T79" fmla="*/ 2147483647 h 3302"/>
              <a:gd name="T80" fmla="*/ 2147483647 w 9676"/>
              <a:gd name="T81" fmla="*/ 2147483647 h 3302"/>
              <a:gd name="T82" fmla="*/ 2147483647 w 9676"/>
              <a:gd name="T83" fmla="*/ 2147483647 h 3302"/>
              <a:gd name="T84" fmla="*/ 2147483647 w 9676"/>
              <a:gd name="T85" fmla="*/ 2147483647 h 3302"/>
              <a:gd name="T86" fmla="*/ 2147483647 w 9676"/>
              <a:gd name="T87" fmla="*/ 2147483647 h 3302"/>
              <a:gd name="T88" fmla="*/ 2147483647 w 9676"/>
              <a:gd name="T89" fmla="*/ 2147483647 h 3302"/>
              <a:gd name="T90" fmla="*/ 2147483647 w 9676"/>
              <a:gd name="T91" fmla="*/ 2147483647 h 3302"/>
              <a:gd name="T92" fmla="*/ 2147483647 w 9676"/>
              <a:gd name="T93" fmla="*/ 2147483647 h 3302"/>
              <a:gd name="T94" fmla="*/ 2147483647 w 9676"/>
              <a:gd name="T95" fmla="*/ 2147483647 h 3302"/>
              <a:gd name="T96" fmla="*/ 2147483647 w 9676"/>
              <a:gd name="T97" fmla="*/ 2147483647 h 3302"/>
              <a:gd name="T98" fmla="*/ 2147483647 w 9676"/>
              <a:gd name="T99" fmla="*/ 2147483647 h 3302"/>
              <a:gd name="T100" fmla="*/ 2147483647 w 9676"/>
              <a:gd name="T101" fmla="*/ 2147483647 h 3302"/>
              <a:gd name="T102" fmla="*/ 2147483647 w 9676"/>
              <a:gd name="T103" fmla="*/ 0 h 3302"/>
              <a:gd name="T104" fmla="*/ 2147483647 w 9676"/>
              <a:gd name="T105" fmla="*/ 0 h 33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676" h="3302">
                <a:moveTo>
                  <a:pt x="9430" y="0"/>
                </a:moveTo>
                <a:lnTo>
                  <a:pt x="9494" y="69"/>
                </a:lnTo>
                <a:lnTo>
                  <a:pt x="9555" y="139"/>
                </a:lnTo>
                <a:lnTo>
                  <a:pt x="9617" y="210"/>
                </a:lnTo>
                <a:lnTo>
                  <a:pt x="9676" y="283"/>
                </a:lnTo>
                <a:lnTo>
                  <a:pt x="9491" y="431"/>
                </a:lnTo>
                <a:lnTo>
                  <a:pt x="9306" y="575"/>
                </a:lnTo>
                <a:lnTo>
                  <a:pt x="9118" y="715"/>
                </a:lnTo>
                <a:lnTo>
                  <a:pt x="8930" y="850"/>
                </a:lnTo>
                <a:lnTo>
                  <a:pt x="8741" y="982"/>
                </a:lnTo>
                <a:lnTo>
                  <a:pt x="8551" y="1111"/>
                </a:lnTo>
                <a:lnTo>
                  <a:pt x="8359" y="1234"/>
                </a:lnTo>
                <a:lnTo>
                  <a:pt x="8167" y="1353"/>
                </a:lnTo>
                <a:lnTo>
                  <a:pt x="7974" y="1468"/>
                </a:lnTo>
                <a:lnTo>
                  <a:pt x="7779" y="1580"/>
                </a:lnTo>
                <a:lnTo>
                  <a:pt x="7584" y="1687"/>
                </a:lnTo>
                <a:lnTo>
                  <a:pt x="7387" y="1791"/>
                </a:lnTo>
                <a:lnTo>
                  <a:pt x="7189" y="1890"/>
                </a:lnTo>
                <a:lnTo>
                  <a:pt x="6990" y="1985"/>
                </a:lnTo>
                <a:lnTo>
                  <a:pt x="6790" y="2076"/>
                </a:lnTo>
                <a:lnTo>
                  <a:pt x="6589" y="2163"/>
                </a:lnTo>
                <a:lnTo>
                  <a:pt x="6386" y="2246"/>
                </a:lnTo>
                <a:lnTo>
                  <a:pt x="6183" y="2324"/>
                </a:lnTo>
                <a:lnTo>
                  <a:pt x="5979" y="2399"/>
                </a:lnTo>
                <a:lnTo>
                  <a:pt x="5773" y="2470"/>
                </a:lnTo>
                <a:lnTo>
                  <a:pt x="5566" y="2537"/>
                </a:lnTo>
                <a:lnTo>
                  <a:pt x="5359" y="2598"/>
                </a:lnTo>
                <a:lnTo>
                  <a:pt x="5150" y="2657"/>
                </a:lnTo>
                <a:lnTo>
                  <a:pt x="4940" y="2711"/>
                </a:lnTo>
                <a:lnTo>
                  <a:pt x="4729" y="2761"/>
                </a:lnTo>
                <a:lnTo>
                  <a:pt x="4517" y="2807"/>
                </a:lnTo>
                <a:lnTo>
                  <a:pt x="4304" y="2849"/>
                </a:lnTo>
                <a:lnTo>
                  <a:pt x="4090" y="2887"/>
                </a:lnTo>
                <a:lnTo>
                  <a:pt x="3874" y="2921"/>
                </a:lnTo>
                <a:lnTo>
                  <a:pt x="3658" y="2951"/>
                </a:lnTo>
                <a:lnTo>
                  <a:pt x="3440" y="2977"/>
                </a:lnTo>
                <a:lnTo>
                  <a:pt x="3221" y="2998"/>
                </a:lnTo>
                <a:lnTo>
                  <a:pt x="3002" y="3016"/>
                </a:lnTo>
                <a:lnTo>
                  <a:pt x="2781" y="3029"/>
                </a:lnTo>
                <a:lnTo>
                  <a:pt x="2560" y="3038"/>
                </a:lnTo>
                <a:lnTo>
                  <a:pt x="2336" y="3044"/>
                </a:lnTo>
                <a:lnTo>
                  <a:pt x="2112" y="3045"/>
                </a:lnTo>
                <a:lnTo>
                  <a:pt x="1887" y="3043"/>
                </a:lnTo>
                <a:lnTo>
                  <a:pt x="1661" y="3035"/>
                </a:lnTo>
                <a:lnTo>
                  <a:pt x="1433" y="3025"/>
                </a:lnTo>
                <a:lnTo>
                  <a:pt x="1205" y="3009"/>
                </a:lnTo>
                <a:lnTo>
                  <a:pt x="976" y="2990"/>
                </a:lnTo>
                <a:lnTo>
                  <a:pt x="744" y="2967"/>
                </a:lnTo>
                <a:lnTo>
                  <a:pt x="513" y="2940"/>
                </a:lnTo>
                <a:lnTo>
                  <a:pt x="281" y="2908"/>
                </a:lnTo>
                <a:lnTo>
                  <a:pt x="46" y="2873"/>
                </a:lnTo>
                <a:lnTo>
                  <a:pt x="32" y="2966"/>
                </a:lnTo>
                <a:lnTo>
                  <a:pt x="20" y="3058"/>
                </a:lnTo>
                <a:lnTo>
                  <a:pt x="9" y="3152"/>
                </a:lnTo>
                <a:lnTo>
                  <a:pt x="0" y="3245"/>
                </a:lnTo>
                <a:lnTo>
                  <a:pt x="236" y="3265"/>
                </a:lnTo>
                <a:lnTo>
                  <a:pt x="469" y="3280"/>
                </a:lnTo>
                <a:lnTo>
                  <a:pt x="703" y="3291"/>
                </a:lnTo>
                <a:lnTo>
                  <a:pt x="934" y="3299"/>
                </a:lnTo>
                <a:lnTo>
                  <a:pt x="1165" y="3302"/>
                </a:lnTo>
                <a:lnTo>
                  <a:pt x="1394" y="3301"/>
                </a:lnTo>
                <a:lnTo>
                  <a:pt x="1622" y="3296"/>
                </a:lnTo>
                <a:lnTo>
                  <a:pt x="1848" y="3289"/>
                </a:lnTo>
                <a:lnTo>
                  <a:pt x="2072" y="3275"/>
                </a:lnTo>
                <a:lnTo>
                  <a:pt x="2296" y="3258"/>
                </a:lnTo>
                <a:lnTo>
                  <a:pt x="2518" y="3238"/>
                </a:lnTo>
                <a:lnTo>
                  <a:pt x="2738" y="3214"/>
                </a:lnTo>
                <a:lnTo>
                  <a:pt x="2959" y="3185"/>
                </a:lnTo>
                <a:lnTo>
                  <a:pt x="3176" y="3152"/>
                </a:lnTo>
                <a:lnTo>
                  <a:pt x="3393" y="3115"/>
                </a:lnTo>
                <a:lnTo>
                  <a:pt x="3608" y="3075"/>
                </a:lnTo>
                <a:lnTo>
                  <a:pt x="3822" y="3030"/>
                </a:lnTo>
                <a:lnTo>
                  <a:pt x="4035" y="2982"/>
                </a:lnTo>
                <a:lnTo>
                  <a:pt x="4246" y="2930"/>
                </a:lnTo>
                <a:lnTo>
                  <a:pt x="4456" y="2873"/>
                </a:lnTo>
                <a:lnTo>
                  <a:pt x="4664" y="2813"/>
                </a:lnTo>
                <a:lnTo>
                  <a:pt x="4871" y="2748"/>
                </a:lnTo>
                <a:lnTo>
                  <a:pt x="5077" y="2680"/>
                </a:lnTo>
                <a:lnTo>
                  <a:pt x="5281" y="2607"/>
                </a:lnTo>
                <a:lnTo>
                  <a:pt x="5485" y="2530"/>
                </a:lnTo>
                <a:lnTo>
                  <a:pt x="5686" y="2449"/>
                </a:lnTo>
                <a:lnTo>
                  <a:pt x="5886" y="2366"/>
                </a:lnTo>
                <a:lnTo>
                  <a:pt x="6085" y="2276"/>
                </a:lnTo>
                <a:lnTo>
                  <a:pt x="6283" y="2185"/>
                </a:lnTo>
                <a:lnTo>
                  <a:pt x="6478" y="2087"/>
                </a:lnTo>
                <a:lnTo>
                  <a:pt x="6674" y="1987"/>
                </a:lnTo>
                <a:lnTo>
                  <a:pt x="6867" y="1883"/>
                </a:lnTo>
                <a:lnTo>
                  <a:pt x="7058" y="1775"/>
                </a:lnTo>
                <a:lnTo>
                  <a:pt x="7249" y="1662"/>
                </a:lnTo>
                <a:lnTo>
                  <a:pt x="7438" y="1545"/>
                </a:lnTo>
                <a:lnTo>
                  <a:pt x="7626" y="1425"/>
                </a:lnTo>
                <a:lnTo>
                  <a:pt x="7813" y="1300"/>
                </a:lnTo>
                <a:lnTo>
                  <a:pt x="7998" y="1171"/>
                </a:lnTo>
                <a:lnTo>
                  <a:pt x="8183" y="1039"/>
                </a:lnTo>
                <a:lnTo>
                  <a:pt x="8365" y="903"/>
                </a:lnTo>
                <a:lnTo>
                  <a:pt x="8546" y="762"/>
                </a:lnTo>
                <a:lnTo>
                  <a:pt x="8726" y="618"/>
                </a:lnTo>
                <a:lnTo>
                  <a:pt x="8904" y="469"/>
                </a:lnTo>
                <a:lnTo>
                  <a:pt x="9080" y="316"/>
                </a:lnTo>
                <a:lnTo>
                  <a:pt x="9257" y="160"/>
                </a:lnTo>
                <a:lnTo>
                  <a:pt x="9430" y="0"/>
                </a:lnTo>
                <a:close/>
              </a:path>
            </a:pathLst>
          </a:custGeom>
          <a:solidFill>
            <a:srgbClr val="741A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26" name="Freeform 257"/>
          <p:cNvSpPr>
            <a:spLocks/>
          </p:cNvSpPr>
          <p:nvPr/>
        </p:nvSpPr>
        <p:spPr bwMode="auto">
          <a:xfrm>
            <a:off x="4132263" y="1165225"/>
            <a:ext cx="1123950" cy="5038725"/>
          </a:xfrm>
          <a:custGeom>
            <a:avLst/>
            <a:gdLst>
              <a:gd name="T0" fmla="*/ 2147483647 w 2386"/>
              <a:gd name="T1" fmla="*/ 2147483647 h 10776"/>
              <a:gd name="T2" fmla="*/ 2147483647 w 2386"/>
              <a:gd name="T3" fmla="*/ 2147483647 h 10776"/>
              <a:gd name="T4" fmla="*/ 2147483647 w 2386"/>
              <a:gd name="T5" fmla="*/ 2147483647 h 10776"/>
              <a:gd name="T6" fmla="*/ 2147483647 w 2386"/>
              <a:gd name="T7" fmla="*/ 2147483647 h 10776"/>
              <a:gd name="T8" fmla="*/ 2147483647 w 2386"/>
              <a:gd name="T9" fmla="*/ 2147483647 h 10776"/>
              <a:gd name="T10" fmla="*/ 2147483647 w 2386"/>
              <a:gd name="T11" fmla="*/ 2147483647 h 10776"/>
              <a:gd name="T12" fmla="*/ 2147483647 w 2386"/>
              <a:gd name="T13" fmla="*/ 2147483647 h 10776"/>
              <a:gd name="T14" fmla="*/ 2147483647 w 2386"/>
              <a:gd name="T15" fmla="*/ 2147483647 h 10776"/>
              <a:gd name="T16" fmla="*/ 2147483647 w 2386"/>
              <a:gd name="T17" fmla="*/ 2147483647 h 10776"/>
              <a:gd name="T18" fmla="*/ 2147483647 w 2386"/>
              <a:gd name="T19" fmla="*/ 2147483647 h 10776"/>
              <a:gd name="T20" fmla="*/ 2147483647 w 2386"/>
              <a:gd name="T21" fmla="*/ 2147483647 h 10776"/>
              <a:gd name="T22" fmla="*/ 2147483647 w 2386"/>
              <a:gd name="T23" fmla="*/ 2147483647 h 10776"/>
              <a:gd name="T24" fmla="*/ 2147483647 w 2386"/>
              <a:gd name="T25" fmla="*/ 2147483647 h 10776"/>
              <a:gd name="T26" fmla="*/ 2147483647 w 2386"/>
              <a:gd name="T27" fmla="*/ 2147483647 h 10776"/>
              <a:gd name="T28" fmla="*/ 2147483647 w 2386"/>
              <a:gd name="T29" fmla="*/ 2147483647 h 10776"/>
              <a:gd name="T30" fmla="*/ 2147483647 w 2386"/>
              <a:gd name="T31" fmla="*/ 2147483647 h 10776"/>
              <a:gd name="T32" fmla="*/ 0 w 2386"/>
              <a:gd name="T33" fmla="*/ 2147483647 h 10776"/>
              <a:gd name="T34" fmla="*/ 0 w 2386"/>
              <a:gd name="T35" fmla="*/ 2147483647 h 10776"/>
              <a:gd name="T36" fmla="*/ 2147483647 w 2386"/>
              <a:gd name="T37" fmla="*/ 2147483647 h 10776"/>
              <a:gd name="T38" fmla="*/ 2147483647 w 2386"/>
              <a:gd name="T39" fmla="*/ 2147483647 h 10776"/>
              <a:gd name="T40" fmla="*/ 2147483647 w 2386"/>
              <a:gd name="T41" fmla="*/ 2147483647 h 10776"/>
              <a:gd name="T42" fmla="*/ 2147483647 w 2386"/>
              <a:gd name="T43" fmla="*/ 2147483647 h 10776"/>
              <a:gd name="T44" fmla="*/ 2147483647 w 2386"/>
              <a:gd name="T45" fmla="*/ 2147483647 h 10776"/>
              <a:gd name="T46" fmla="*/ 2147483647 w 2386"/>
              <a:gd name="T47" fmla="*/ 2147483647 h 10776"/>
              <a:gd name="T48" fmla="*/ 2147483647 w 2386"/>
              <a:gd name="T49" fmla="*/ 2147483647 h 10776"/>
              <a:gd name="T50" fmla="*/ 2147483647 w 2386"/>
              <a:gd name="T51" fmla="*/ 2147483647 h 10776"/>
              <a:gd name="T52" fmla="*/ 2147483647 w 2386"/>
              <a:gd name="T53" fmla="*/ 2147483647 h 10776"/>
              <a:gd name="T54" fmla="*/ 2147483647 w 2386"/>
              <a:gd name="T55" fmla="*/ 2147483647 h 10776"/>
              <a:gd name="T56" fmla="*/ 2147483647 w 2386"/>
              <a:gd name="T57" fmla="*/ 2147483647 h 10776"/>
              <a:gd name="T58" fmla="*/ 2147483647 w 2386"/>
              <a:gd name="T59" fmla="*/ 2147483647 h 10776"/>
              <a:gd name="T60" fmla="*/ 2147483647 w 2386"/>
              <a:gd name="T61" fmla="*/ 2147483647 h 10776"/>
              <a:gd name="T62" fmla="*/ 2147483647 w 2386"/>
              <a:gd name="T63" fmla="*/ 2147483647 h 10776"/>
              <a:gd name="T64" fmla="*/ 2147483647 w 2386"/>
              <a:gd name="T65" fmla="*/ 2147483647 h 10776"/>
              <a:gd name="T66" fmla="*/ 2147483647 w 2386"/>
              <a:gd name="T67" fmla="*/ 0 h 10776"/>
              <a:gd name="T68" fmla="*/ 2147483647 w 2386"/>
              <a:gd name="T69" fmla="*/ 2147483647 h 10776"/>
              <a:gd name="T70" fmla="*/ 2147483647 w 2386"/>
              <a:gd name="T71" fmla="*/ 2147483647 h 107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86" h="10776">
                <a:moveTo>
                  <a:pt x="2152" y="2"/>
                </a:moveTo>
                <a:lnTo>
                  <a:pt x="2270" y="27"/>
                </a:lnTo>
                <a:lnTo>
                  <a:pt x="2386" y="55"/>
                </a:lnTo>
                <a:lnTo>
                  <a:pt x="2181" y="872"/>
                </a:lnTo>
                <a:lnTo>
                  <a:pt x="1980" y="1690"/>
                </a:lnTo>
                <a:lnTo>
                  <a:pt x="1783" y="2508"/>
                </a:lnTo>
                <a:lnTo>
                  <a:pt x="1589" y="3327"/>
                </a:lnTo>
                <a:lnTo>
                  <a:pt x="1399" y="4147"/>
                </a:lnTo>
                <a:lnTo>
                  <a:pt x="1211" y="4968"/>
                </a:lnTo>
                <a:lnTo>
                  <a:pt x="1028" y="5789"/>
                </a:lnTo>
                <a:lnTo>
                  <a:pt x="848" y="6612"/>
                </a:lnTo>
                <a:lnTo>
                  <a:pt x="671" y="7434"/>
                </a:lnTo>
                <a:lnTo>
                  <a:pt x="498" y="8259"/>
                </a:lnTo>
                <a:lnTo>
                  <a:pt x="328" y="9083"/>
                </a:lnTo>
                <a:lnTo>
                  <a:pt x="163" y="9908"/>
                </a:lnTo>
                <a:lnTo>
                  <a:pt x="0" y="10735"/>
                </a:lnTo>
                <a:lnTo>
                  <a:pt x="117" y="10757"/>
                </a:lnTo>
                <a:lnTo>
                  <a:pt x="235" y="10776"/>
                </a:lnTo>
                <a:lnTo>
                  <a:pt x="362" y="9944"/>
                </a:lnTo>
                <a:lnTo>
                  <a:pt x="491" y="9111"/>
                </a:lnTo>
                <a:lnTo>
                  <a:pt x="625" y="8280"/>
                </a:lnTo>
                <a:lnTo>
                  <a:pt x="762" y="7450"/>
                </a:lnTo>
                <a:lnTo>
                  <a:pt x="903" y="6620"/>
                </a:lnTo>
                <a:lnTo>
                  <a:pt x="1047" y="5789"/>
                </a:lnTo>
                <a:lnTo>
                  <a:pt x="1194" y="4961"/>
                </a:lnTo>
                <a:lnTo>
                  <a:pt x="1345" y="4132"/>
                </a:lnTo>
                <a:lnTo>
                  <a:pt x="1499" y="3306"/>
                </a:lnTo>
                <a:lnTo>
                  <a:pt x="1657" y="2478"/>
                </a:lnTo>
                <a:lnTo>
                  <a:pt x="1818" y="1652"/>
                </a:lnTo>
                <a:lnTo>
                  <a:pt x="1983" y="826"/>
                </a:lnTo>
                <a:lnTo>
                  <a:pt x="2151" y="0"/>
                </a:lnTo>
                <a:lnTo>
                  <a:pt x="2152" y="2"/>
                </a:lnTo>
                <a:close/>
              </a:path>
            </a:pathLst>
          </a:custGeom>
          <a:solidFill>
            <a:srgbClr val="BEBC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27" name="Freeform 250"/>
          <p:cNvSpPr>
            <a:spLocks/>
          </p:cNvSpPr>
          <p:nvPr/>
        </p:nvSpPr>
        <p:spPr bwMode="auto">
          <a:xfrm>
            <a:off x="2779713" y="3392488"/>
            <a:ext cx="4413250" cy="2133600"/>
          </a:xfrm>
          <a:custGeom>
            <a:avLst/>
            <a:gdLst>
              <a:gd name="T0" fmla="*/ 2147483647 w 9361"/>
              <a:gd name="T1" fmla="*/ 2147483647 h 4567"/>
              <a:gd name="T2" fmla="*/ 2147483647 w 9361"/>
              <a:gd name="T3" fmla="*/ 2147483647 h 4567"/>
              <a:gd name="T4" fmla="*/ 2147483647 w 9361"/>
              <a:gd name="T5" fmla="*/ 2147483647 h 4567"/>
              <a:gd name="T6" fmla="*/ 2147483647 w 9361"/>
              <a:gd name="T7" fmla="*/ 2147483647 h 4567"/>
              <a:gd name="T8" fmla="*/ 2147483647 w 9361"/>
              <a:gd name="T9" fmla="*/ 2147483647 h 4567"/>
              <a:gd name="T10" fmla="*/ 2147483647 w 9361"/>
              <a:gd name="T11" fmla="*/ 2147483647 h 4567"/>
              <a:gd name="T12" fmla="*/ 2147483647 w 9361"/>
              <a:gd name="T13" fmla="*/ 2147483647 h 4567"/>
              <a:gd name="T14" fmla="*/ 2147483647 w 9361"/>
              <a:gd name="T15" fmla="*/ 2147483647 h 4567"/>
              <a:gd name="T16" fmla="*/ 2147483647 w 9361"/>
              <a:gd name="T17" fmla="*/ 2147483647 h 4567"/>
              <a:gd name="T18" fmla="*/ 2147483647 w 9361"/>
              <a:gd name="T19" fmla="*/ 2147483647 h 4567"/>
              <a:gd name="T20" fmla="*/ 2147483647 w 9361"/>
              <a:gd name="T21" fmla="*/ 2147483647 h 4567"/>
              <a:gd name="T22" fmla="*/ 2147483647 w 9361"/>
              <a:gd name="T23" fmla="*/ 2147483647 h 4567"/>
              <a:gd name="T24" fmla="*/ 2147483647 w 9361"/>
              <a:gd name="T25" fmla="*/ 2147483647 h 4567"/>
              <a:gd name="T26" fmla="*/ 2147483647 w 9361"/>
              <a:gd name="T27" fmla="*/ 2147483647 h 4567"/>
              <a:gd name="T28" fmla="*/ 2147483647 w 9361"/>
              <a:gd name="T29" fmla="*/ 2147483647 h 4567"/>
              <a:gd name="T30" fmla="*/ 2147483647 w 9361"/>
              <a:gd name="T31" fmla="*/ 2147483647 h 4567"/>
              <a:gd name="T32" fmla="*/ 2147483647 w 9361"/>
              <a:gd name="T33" fmla="*/ 2147483647 h 4567"/>
              <a:gd name="T34" fmla="*/ 2147483647 w 9361"/>
              <a:gd name="T35" fmla="*/ 2147483647 h 4567"/>
              <a:gd name="T36" fmla="*/ 2147483647 w 9361"/>
              <a:gd name="T37" fmla="*/ 2147483647 h 4567"/>
              <a:gd name="T38" fmla="*/ 2147483647 w 9361"/>
              <a:gd name="T39" fmla="*/ 2147483647 h 4567"/>
              <a:gd name="T40" fmla="*/ 2147483647 w 9361"/>
              <a:gd name="T41" fmla="*/ 2147483647 h 4567"/>
              <a:gd name="T42" fmla="*/ 2147483647 w 9361"/>
              <a:gd name="T43" fmla="*/ 2147483647 h 4567"/>
              <a:gd name="T44" fmla="*/ 0 w 9361"/>
              <a:gd name="T45" fmla="*/ 2147483647 h 4567"/>
              <a:gd name="T46" fmla="*/ 2147483647 w 9361"/>
              <a:gd name="T47" fmla="*/ 2147483647 h 4567"/>
              <a:gd name="T48" fmla="*/ 2147483647 w 9361"/>
              <a:gd name="T49" fmla="*/ 2147483647 h 4567"/>
              <a:gd name="T50" fmla="*/ 2147483647 w 9361"/>
              <a:gd name="T51" fmla="*/ 2147483647 h 4567"/>
              <a:gd name="T52" fmla="*/ 2147483647 w 9361"/>
              <a:gd name="T53" fmla="*/ 2147483647 h 4567"/>
              <a:gd name="T54" fmla="*/ 2147483647 w 9361"/>
              <a:gd name="T55" fmla="*/ 2147483647 h 4567"/>
              <a:gd name="T56" fmla="*/ 2147483647 w 9361"/>
              <a:gd name="T57" fmla="*/ 2147483647 h 4567"/>
              <a:gd name="T58" fmla="*/ 2147483647 w 9361"/>
              <a:gd name="T59" fmla="*/ 2147483647 h 4567"/>
              <a:gd name="T60" fmla="*/ 2147483647 w 9361"/>
              <a:gd name="T61" fmla="*/ 2147483647 h 4567"/>
              <a:gd name="T62" fmla="*/ 2147483647 w 9361"/>
              <a:gd name="T63" fmla="*/ 2147483647 h 4567"/>
              <a:gd name="T64" fmla="*/ 2147483647 w 9361"/>
              <a:gd name="T65" fmla="*/ 2147483647 h 4567"/>
              <a:gd name="T66" fmla="*/ 2147483647 w 9361"/>
              <a:gd name="T67" fmla="*/ 2147483647 h 4567"/>
              <a:gd name="T68" fmla="*/ 2147483647 w 9361"/>
              <a:gd name="T69" fmla="*/ 2147483647 h 4567"/>
              <a:gd name="T70" fmla="*/ 2147483647 w 9361"/>
              <a:gd name="T71" fmla="*/ 2147483647 h 4567"/>
              <a:gd name="T72" fmla="*/ 2147483647 w 9361"/>
              <a:gd name="T73" fmla="*/ 2147483647 h 4567"/>
              <a:gd name="T74" fmla="*/ 2147483647 w 9361"/>
              <a:gd name="T75" fmla="*/ 2147483647 h 4567"/>
              <a:gd name="T76" fmla="*/ 2147483647 w 9361"/>
              <a:gd name="T77" fmla="*/ 2147483647 h 4567"/>
              <a:gd name="T78" fmla="*/ 2147483647 w 9361"/>
              <a:gd name="T79" fmla="*/ 2147483647 h 4567"/>
              <a:gd name="T80" fmla="*/ 2147483647 w 9361"/>
              <a:gd name="T81" fmla="*/ 2147483647 h 4567"/>
              <a:gd name="T82" fmla="*/ 2147483647 w 9361"/>
              <a:gd name="T83" fmla="*/ 2147483647 h 4567"/>
              <a:gd name="T84" fmla="*/ 2147483647 w 9361"/>
              <a:gd name="T85" fmla="*/ 2147483647 h 4567"/>
              <a:gd name="T86" fmla="*/ 2147483647 w 9361"/>
              <a:gd name="T87" fmla="*/ 2147483647 h 4567"/>
              <a:gd name="T88" fmla="*/ 2147483647 w 9361"/>
              <a:gd name="T89" fmla="*/ 2147483647 h 4567"/>
              <a:gd name="T90" fmla="*/ 2147483647 w 9361"/>
              <a:gd name="T91" fmla="*/ 0 h 4567"/>
              <a:gd name="T92" fmla="*/ 2147483647 w 9361"/>
              <a:gd name="T93" fmla="*/ 0 h 45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61" h="4567">
                <a:moveTo>
                  <a:pt x="9342" y="0"/>
                </a:moveTo>
                <a:lnTo>
                  <a:pt x="9352" y="105"/>
                </a:lnTo>
                <a:lnTo>
                  <a:pt x="9361" y="209"/>
                </a:lnTo>
                <a:lnTo>
                  <a:pt x="9103" y="231"/>
                </a:lnTo>
                <a:lnTo>
                  <a:pt x="8846" y="255"/>
                </a:lnTo>
                <a:lnTo>
                  <a:pt x="8591" y="283"/>
                </a:lnTo>
                <a:lnTo>
                  <a:pt x="8338" y="316"/>
                </a:lnTo>
                <a:lnTo>
                  <a:pt x="8086" y="351"/>
                </a:lnTo>
                <a:lnTo>
                  <a:pt x="7837" y="392"/>
                </a:lnTo>
                <a:lnTo>
                  <a:pt x="7589" y="435"/>
                </a:lnTo>
                <a:lnTo>
                  <a:pt x="7342" y="483"/>
                </a:lnTo>
                <a:lnTo>
                  <a:pt x="7097" y="535"/>
                </a:lnTo>
                <a:lnTo>
                  <a:pt x="6854" y="590"/>
                </a:lnTo>
                <a:lnTo>
                  <a:pt x="6613" y="650"/>
                </a:lnTo>
                <a:lnTo>
                  <a:pt x="6374" y="713"/>
                </a:lnTo>
                <a:lnTo>
                  <a:pt x="6136" y="780"/>
                </a:lnTo>
                <a:lnTo>
                  <a:pt x="5900" y="852"/>
                </a:lnTo>
                <a:lnTo>
                  <a:pt x="5666" y="927"/>
                </a:lnTo>
                <a:lnTo>
                  <a:pt x="5434" y="1005"/>
                </a:lnTo>
                <a:lnTo>
                  <a:pt x="5202" y="1088"/>
                </a:lnTo>
                <a:lnTo>
                  <a:pt x="4973" y="1175"/>
                </a:lnTo>
                <a:lnTo>
                  <a:pt x="4746" y="1265"/>
                </a:lnTo>
                <a:lnTo>
                  <a:pt x="4521" y="1359"/>
                </a:lnTo>
                <a:lnTo>
                  <a:pt x="4297" y="1457"/>
                </a:lnTo>
                <a:lnTo>
                  <a:pt x="4075" y="1560"/>
                </a:lnTo>
                <a:lnTo>
                  <a:pt x="3854" y="1665"/>
                </a:lnTo>
                <a:lnTo>
                  <a:pt x="3636" y="1776"/>
                </a:lnTo>
                <a:lnTo>
                  <a:pt x="3420" y="1890"/>
                </a:lnTo>
                <a:lnTo>
                  <a:pt x="3204" y="2007"/>
                </a:lnTo>
                <a:lnTo>
                  <a:pt x="2990" y="2129"/>
                </a:lnTo>
                <a:lnTo>
                  <a:pt x="2779" y="2254"/>
                </a:lnTo>
                <a:lnTo>
                  <a:pt x="2569" y="2384"/>
                </a:lnTo>
                <a:lnTo>
                  <a:pt x="2361" y="2517"/>
                </a:lnTo>
                <a:lnTo>
                  <a:pt x="2154" y="2654"/>
                </a:lnTo>
                <a:lnTo>
                  <a:pt x="1950" y="2795"/>
                </a:lnTo>
                <a:lnTo>
                  <a:pt x="1748" y="2940"/>
                </a:lnTo>
                <a:lnTo>
                  <a:pt x="1546" y="3089"/>
                </a:lnTo>
                <a:lnTo>
                  <a:pt x="1346" y="3241"/>
                </a:lnTo>
                <a:lnTo>
                  <a:pt x="1149" y="3398"/>
                </a:lnTo>
                <a:lnTo>
                  <a:pt x="953" y="3558"/>
                </a:lnTo>
                <a:lnTo>
                  <a:pt x="758" y="3722"/>
                </a:lnTo>
                <a:lnTo>
                  <a:pt x="566" y="3891"/>
                </a:lnTo>
                <a:lnTo>
                  <a:pt x="375" y="4063"/>
                </a:lnTo>
                <a:lnTo>
                  <a:pt x="186" y="4239"/>
                </a:lnTo>
                <a:lnTo>
                  <a:pt x="0" y="4418"/>
                </a:lnTo>
                <a:lnTo>
                  <a:pt x="73" y="4493"/>
                </a:lnTo>
                <a:lnTo>
                  <a:pt x="148" y="4567"/>
                </a:lnTo>
                <a:lnTo>
                  <a:pt x="328" y="4379"/>
                </a:lnTo>
                <a:lnTo>
                  <a:pt x="510" y="4196"/>
                </a:lnTo>
                <a:lnTo>
                  <a:pt x="695" y="4017"/>
                </a:lnTo>
                <a:lnTo>
                  <a:pt x="880" y="3842"/>
                </a:lnTo>
                <a:lnTo>
                  <a:pt x="1068" y="3670"/>
                </a:lnTo>
                <a:lnTo>
                  <a:pt x="1258" y="3502"/>
                </a:lnTo>
                <a:lnTo>
                  <a:pt x="1449" y="3338"/>
                </a:lnTo>
                <a:lnTo>
                  <a:pt x="1643" y="3178"/>
                </a:lnTo>
                <a:lnTo>
                  <a:pt x="1838" y="3022"/>
                </a:lnTo>
                <a:lnTo>
                  <a:pt x="2036" y="2869"/>
                </a:lnTo>
                <a:lnTo>
                  <a:pt x="2235" y="2720"/>
                </a:lnTo>
                <a:lnTo>
                  <a:pt x="2436" y="2575"/>
                </a:lnTo>
                <a:lnTo>
                  <a:pt x="2638" y="2434"/>
                </a:lnTo>
                <a:lnTo>
                  <a:pt x="2843" y="2297"/>
                </a:lnTo>
                <a:lnTo>
                  <a:pt x="3050" y="2164"/>
                </a:lnTo>
                <a:lnTo>
                  <a:pt x="3259" y="2034"/>
                </a:lnTo>
                <a:lnTo>
                  <a:pt x="3469" y="1908"/>
                </a:lnTo>
                <a:lnTo>
                  <a:pt x="3681" y="1786"/>
                </a:lnTo>
                <a:lnTo>
                  <a:pt x="3896" y="1668"/>
                </a:lnTo>
                <a:lnTo>
                  <a:pt x="4112" y="1552"/>
                </a:lnTo>
                <a:lnTo>
                  <a:pt x="4329" y="1442"/>
                </a:lnTo>
                <a:lnTo>
                  <a:pt x="4550" y="1336"/>
                </a:lnTo>
                <a:lnTo>
                  <a:pt x="4771" y="1233"/>
                </a:lnTo>
                <a:lnTo>
                  <a:pt x="4994" y="1133"/>
                </a:lnTo>
                <a:lnTo>
                  <a:pt x="5220" y="1038"/>
                </a:lnTo>
                <a:lnTo>
                  <a:pt x="5447" y="947"/>
                </a:lnTo>
                <a:lnTo>
                  <a:pt x="5676" y="859"/>
                </a:lnTo>
                <a:lnTo>
                  <a:pt x="5908" y="775"/>
                </a:lnTo>
                <a:lnTo>
                  <a:pt x="6141" y="694"/>
                </a:lnTo>
                <a:lnTo>
                  <a:pt x="6376" y="618"/>
                </a:lnTo>
                <a:lnTo>
                  <a:pt x="6613" y="546"/>
                </a:lnTo>
                <a:lnTo>
                  <a:pt x="6851" y="478"/>
                </a:lnTo>
                <a:lnTo>
                  <a:pt x="7092" y="413"/>
                </a:lnTo>
                <a:lnTo>
                  <a:pt x="7335" y="351"/>
                </a:lnTo>
                <a:lnTo>
                  <a:pt x="7579" y="294"/>
                </a:lnTo>
                <a:lnTo>
                  <a:pt x="7824" y="241"/>
                </a:lnTo>
                <a:lnTo>
                  <a:pt x="8073" y="192"/>
                </a:lnTo>
                <a:lnTo>
                  <a:pt x="8323" y="146"/>
                </a:lnTo>
                <a:lnTo>
                  <a:pt x="8574" y="103"/>
                </a:lnTo>
                <a:lnTo>
                  <a:pt x="8828" y="65"/>
                </a:lnTo>
                <a:lnTo>
                  <a:pt x="9084" y="31"/>
                </a:lnTo>
                <a:lnTo>
                  <a:pt x="9342" y="0"/>
                </a:lnTo>
                <a:close/>
              </a:path>
            </a:pathLst>
          </a:custGeom>
          <a:solidFill>
            <a:srgbClr val="564B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28" name="Freeform 246"/>
          <p:cNvSpPr>
            <a:spLocks/>
          </p:cNvSpPr>
          <p:nvPr/>
        </p:nvSpPr>
        <p:spPr bwMode="auto">
          <a:xfrm>
            <a:off x="2847975" y="3203575"/>
            <a:ext cx="4319588" cy="2370138"/>
          </a:xfrm>
          <a:custGeom>
            <a:avLst/>
            <a:gdLst>
              <a:gd name="T0" fmla="*/ 2147483647 w 9159"/>
              <a:gd name="T1" fmla="*/ 2147483647 h 5070"/>
              <a:gd name="T2" fmla="*/ 2147483647 w 9159"/>
              <a:gd name="T3" fmla="*/ 2147483647 h 5070"/>
              <a:gd name="T4" fmla="*/ 2147483647 w 9159"/>
              <a:gd name="T5" fmla="*/ 2147483647 h 5070"/>
              <a:gd name="T6" fmla="*/ 2147483647 w 9159"/>
              <a:gd name="T7" fmla="*/ 2147483647 h 5070"/>
              <a:gd name="T8" fmla="*/ 2147483647 w 9159"/>
              <a:gd name="T9" fmla="*/ 2147483647 h 5070"/>
              <a:gd name="T10" fmla="*/ 2147483647 w 9159"/>
              <a:gd name="T11" fmla="*/ 2147483647 h 5070"/>
              <a:gd name="T12" fmla="*/ 2147483647 w 9159"/>
              <a:gd name="T13" fmla="*/ 2147483647 h 5070"/>
              <a:gd name="T14" fmla="*/ 2147483647 w 9159"/>
              <a:gd name="T15" fmla="*/ 2147483647 h 5070"/>
              <a:gd name="T16" fmla="*/ 2147483647 w 9159"/>
              <a:gd name="T17" fmla="*/ 2147483647 h 5070"/>
              <a:gd name="T18" fmla="*/ 2147483647 w 9159"/>
              <a:gd name="T19" fmla="*/ 2147483647 h 5070"/>
              <a:gd name="T20" fmla="*/ 2147483647 w 9159"/>
              <a:gd name="T21" fmla="*/ 2147483647 h 5070"/>
              <a:gd name="T22" fmla="*/ 2147483647 w 9159"/>
              <a:gd name="T23" fmla="*/ 2147483647 h 5070"/>
              <a:gd name="T24" fmla="*/ 2147483647 w 9159"/>
              <a:gd name="T25" fmla="*/ 2147483647 h 5070"/>
              <a:gd name="T26" fmla="*/ 2147483647 w 9159"/>
              <a:gd name="T27" fmla="*/ 2147483647 h 5070"/>
              <a:gd name="T28" fmla="*/ 2147483647 w 9159"/>
              <a:gd name="T29" fmla="*/ 2147483647 h 5070"/>
              <a:gd name="T30" fmla="*/ 2147483647 w 9159"/>
              <a:gd name="T31" fmla="*/ 2147483647 h 5070"/>
              <a:gd name="T32" fmla="*/ 2147483647 w 9159"/>
              <a:gd name="T33" fmla="*/ 2147483647 h 5070"/>
              <a:gd name="T34" fmla="*/ 2147483647 w 9159"/>
              <a:gd name="T35" fmla="*/ 2147483647 h 5070"/>
              <a:gd name="T36" fmla="*/ 2147483647 w 9159"/>
              <a:gd name="T37" fmla="*/ 2147483647 h 5070"/>
              <a:gd name="T38" fmla="*/ 2147483647 w 9159"/>
              <a:gd name="T39" fmla="*/ 2147483647 h 5070"/>
              <a:gd name="T40" fmla="*/ 2147483647 w 9159"/>
              <a:gd name="T41" fmla="*/ 2147483647 h 5070"/>
              <a:gd name="T42" fmla="*/ 0 w 9159"/>
              <a:gd name="T43" fmla="*/ 2147483647 h 5070"/>
              <a:gd name="T44" fmla="*/ 2147483647 w 9159"/>
              <a:gd name="T45" fmla="*/ 2147483647 h 5070"/>
              <a:gd name="T46" fmla="*/ 2147483647 w 9159"/>
              <a:gd name="T47" fmla="*/ 2147483647 h 5070"/>
              <a:gd name="T48" fmla="*/ 2147483647 w 9159"/>
              <a:gd name="T49" fmla="*/ 2147483647 h 5070"/>
              <a:gd name="T50" fmla="*/ 2147483647 w 9159"/>
              <a:gd name="T51" fmla="*/ 2147483647 h 5070"/>
              <a:gd name="T52" fmla="*/ 2147483647 w 9159"/>
              <a:gd name="T53" fmla="*/ 2147483647 h 5070"/>
              <a:gd name="T54" fmla="*/ 2147483647 w 9159"/>
              <a:gd name="T55" fmla="*/ 2147483647 h 5070"/>
              <a:gd name="T56" fmla="*/ 2147483647 w 9159"/>
              <a:gd name="T57" fmla="*/ 2147483647 h 5070"/>
              <a:gd name="T58" fmla="*/ 2147483647 w 9159"/>
              <a:gd name="T59" fmla="*/ 2147483647 h 5070"/>
              <a:gd name="T60" fmla="*/ 2147483647 w 9159"/>
              <a:gd name="T61" fmla="*/ 2147483647 h 5070"/>
              <a:gd name="T62" fmla="*/ 2147483647 w 9159"/>
              <a:gd name="T63" fmla="*/ 2147483647 h 5070"/>
              <a:gd name="T64" fmla="*/ 2147483647 w 9159"/>
              <a:gd name="T65" fmla="*/ 2147483647 h 5070"/>
              <a:gd name="T66" fmla="*/ 2147483647 w 9159"/>
              <a:gd name="T67" fmla="*/ 2147483647 h 5070"/>
              <a:gd name="T68" fmla="*/ 2147483647 w 9159"/>
              <a:gd name="T69" fmla="*/ 2147483647 h 5070"/>
              <a:gd name="T70" fmla="*/ 2147483647 w 9159"/>
              <a:gd name="T71" fmla="*/ 2147483647 h 5070"/>
              <a:gd name="T72" fmla="*/ 2147483647 w 9159"/>
              <a:gd name="T73" fmla="*/ 2147483647 h 5070"/>
              <a:gd name="T74" fmla="*/ 2147483647 w 9159"/>
              <a:gd name="T75" fmla="*/ 2147483647 h 5070"/>
              <a:gd name="T76" fmla="*/ 2147483647 w 9159"/>
              <a:gd name="T77" fmla="*/ 2147483647 h 5070"/>
              <a:gd name="T78" fmla="*/ 2147483647 w 9159"/>
              <a:gd name="T79" fmla="*/ 2147483647 h 5070"/>
              <a:gd name="T80" fmla="*/ 2147483647 w 9159"/>
              <a:gd name="T81" fmla="*/ 2147483647 h 5070"/>
              <a:gd name="T82" fmla="*/ 2147483647 w 9159"/>
              <a:gd name="T83" fmla="*/ 2147483647 h 5070"/>
              <a:gd name="T84" fmla="*/ 2147483647 w 9159"/>
              <a:gd name="T85" fmla="*/ 2147483647 h 5070"/>
              <a:gd name="T86" fmla="*/ 2147483647 w 9159"/>
              <a:gd name="T87" fmla="*/ 0 h 5070"/>
              <a:gd name="T88" fmla="*/ 2147483647 w 9159"/>
              <a:gd name="T89" fmla="*/ 0 h 50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59" h="5070">
                <a:moveTo>
                  <a:pt x="9134" y="0"/>
                </a:moveTo>
                <a:lnTo>
                  <a:pt x="9159" y="147"/>
                </a:lnTo>
                <a:lnTo>
                  <a:pt x="8897" y="190"/>
                </a:lnTo>
                <a:lnTo>
                  <a:pt x="8637" y="238"/>
                </a:lnTo>
                <a:lnTo>
                  <a:pt x="8379" y="289"/>
                </a:lnTo>
                <a:lnTo>
                  <a:pt x="8121" y="343"/>
                </a:lnTo>
                <a:lnTo>
                  <a:pt x="7868" y="401"/>
                </a:lnTo>
                <a:lnTo>
                  <a:pt x="7615" y="464"/>
                </a:lnTo>
                <a:lnTo>
                  <a:pt x="7365" y="530"/>
                </a:lnTo>
                <a:lnTo>
                  <a:pt x="7116" y="599"/>
                </a:lnTo>
                <a:lnTo>
                  <a:pt x="6870" y="672"/>
                </a:lnTo>
                <a:lnTo>
                  <a:pt x="6625" y="749"/>
                </a:lnTo>
                <a:lnTo>
                  <a:pt x="6382" y="829"/>
                </a:lnTo>
                <a:lnTo>
                  <a:pt x="6141" y="914"/>
                </a:lnTo>
                <a:lnTo>
                  <a:pt x="5902" y="1001"/>
                </a:lnTo>
                <a:lnTo>
                  <a:pt x="5665" y="1093"/>
                </a:lnTo>
                <a:lnTo>
                  <a:pt x="5430" y="1189"/>
                </a:lnTo>
                <a:lnTo>
                  <a:pt x="5198" y="1287"/>
                </a:lnTo>
                <a:lnTo>
                  <a:pt x="4966" y="1390"/>
                </a:lnTo>
                <a:lnTo>
                  <a:pt x="4737" y="1498"/>
                </a:lnTo>
                <a:lnTo>
                  <a:pt x="4509" y="1607"/>
                </a:lnTo>
                <a:lnTo>
                  <a:pt x="4284" y="1721"/>
                </a:lnTo>
                <a:lnTo>
                  <a:pt x="4061" y="1838"/>
                </a:lnTo>
                <a:lnTo>
                  <a:pt x="3840" y="1960"/>
                </a:lnTo>
                <a:lnTo>
                  <a:pt x="3619" y="2085"/>
                </a:lnTo>
                <a:lnTo>
                  <a:pt x="3403" y="2214"/>
                </a:lnTo>
                <a:lnTo>
                  <a:pt x="3187" y="2347"/>
                </a:lnTo>
                <a:lnTo>
                  <a:pt x="2973" y="2482"/>
                </a:lnTo>
                <a:lnTo>
                  <a:pt x="2761" y="2622"/>
                </a:lnTo>
                <a:lnTo>
                  <a:pt x="2552" y="2766"/>
                </a:lnTo>
                <a:lnTo>
                  <a:pt x="2344" y="2913"/>
                </a:lnTo>
                <a:lnTo>
                  <a:pt x="2137" y="3064"/>
                </a:lnTo>
                <a:lnTo>
                  <a:pt x="1934" y="3218"/>
                </a:lnTo>
                <a:lnTo>
                  <a:pt x="1732" y="3377"/>
                </a:lnTo>
                <a:lnTo>
                  <a:pt x="1532" y="3539"/>
                </a:lnTo>
                <a:lnTo>
                  <a:pt x="1334" y="3704"/>
                </a:lnTo>
                <a:lnTo>
                  <a:pt x="1137" y="3873"/>
                </a:lnTo>
                <a:lnTo>
                  <a:pt x="943" y="4046"/>
                </a:lnTo>
                <a:lnTo>
                  <a:pt x="750" y="4224"/>
                </a:lnTo>
                <a:lnTo>
                  <a:pt x="560" y="4404"/>
                </a:lnTo>
                <a:lnTo>
                  <a:pt x="371" y="4588"/>
                </a:lnTo>
                <a:lnTo>
                  <a:pt x="185" y="4776"/>
                </a:lnTo>
                <a:lnTo>
                  <a:pt x="0" y="4968"/>
                </a:lnTo>
                <a:lnTo>
                  <a:pt x="110" y="5070"/>
                </a:lnTo>
                <a:lnTo>
                  <a:pt x="289" y="4873"/>
                </a:lnTo>
                <a:lnTo>
                  <a:pt x="471" y="4681"/>
                </a:lnTo>
                <a:lnTo>
                  <a:pt x="654" y="4491"/>
                </a:lnTo>
                <a:lnTo>
                  <a:pt x="840" y="4305"/>
                </a:lnTo>
                <a:lnTo>
                  <a:pt x="1026" y="4123"/>
                </a:lnTo>
                <a:lnTo>
                  <a:pt x="1216" y="3945"/>
                </a:lnTo>
                <a:lnTo>
                  <a:pt x="1407" y="3770"/>
                </a:lnTo>
                <a:lnTo>
                  <a:pt x="1602" y="3599"/>
                </a:lnTo>
                <a:lnTo>
                  <a:pt x="1798" y="3432"/>
                </a:lnTo>
                <a:lnTo>
                  <a:pt x="1994" y="3269"/>
                </a:lnTo>
                <a:lnTo>
                  <a:pt x="2194" y="3108"/>
                </a:lnTo>
                <a:lnTo>
                  <a:pt x="2397" y="2951"/>
                </a:lnTo>
                <a:lnTo>
                  <a:pt x="2600" y="2798"/>
                </a:lnTo>
                <a:lnTo>
                  <a:pt x="2806" y="2650"/>
                </a:lnTo>
                <a:lnTo>
                  <a:pt x="3014" y="2504"/>
                </a:lnTo>
                <a:lnTo>
                  <a:pt x="3224" y="2362"/>
                </a:lnTo>
                <a:lnTo>
                  <a:pt x="3436" y="2224"/>
                </a:lnTo>
                <a:lnTo>
                  <a:pt x="3650" y="2089"/>
                </a:lnTo>
                <a:lnTo>
                  <a:pt x="3865" y="1958"/>
                </a:lnTo>
                <a:lnTo>
                  <a:pt x="4083" y="1831"/>
                </a:lnTo>
                <a:lnTo>
                  <a:pt x="4303" y="1708"/>
                </a:lnTo>
                <a:lnTo>
                  <a:pt x="4526" y="1587"/>
                </a:lnTo>
                <a:lnTo>
                  <a:pt x="4750" y="1471"/>
                </a:lnTo>
                <a:lnTo>
                  <a:pt x="4976" y="1358"/>
                </a:lnTo>
                <a:lnTo>
                  <a:pt x="5204" y="1250"/>
                </a:lnTo>
                <a:lnTo>
                  <a:pt x="5435" y="1143"/>
                </a:lnTo>
                <a:lnTo>
                  <a:pt x="5667" y="1042"/>
                </a:lnTo>
                <a:lnTo>
                  <a:pt x="5902" y="943"/>
                </a:lnTo>
                <a:lnTo>
                  <a:pt x="6139" y="849"/>
                </a:lnTo>
                <a:lnTo>
                  <a:pt x="6377" y="759"/>
                </a:lnTo>
                <a:lnTo>
                  <a:pt x="6617" y="672"/>
                </a:lnTo>
                <a:lnTo>
                  <a:pt x="6860" y="588"/>
                </a:lnTo>
                <a:lnTo>
                  <a:pt x="7104" y="508"/>
                </a:lnTo>
                <a:lnTo>
                  <a:pt x="7351" y="432"/>
                </a:lnTo>
                <a:lnTo>
                  <a:pt x="7599" y="359"/>
                </a:lnTo>
                <a:lnTo>
                  <a:pt x="7851" y="291"/>
                </a:lnTo>
                <a:lnTo>
                  <a:pt x="8104" y="225"/>
                </a:lnTo>
                <a:lnTo>
                  <a:pt x="8358" y="163"/>
                </a:lnTo>
                <a:lnTo>
                  <a:pt x="8615" y="105"/>
                </a:lnTo>
                <a:lnTo>
                  <a:pt x="8874" y="51"/>
                </a:lnTo>
                <a:lnTo>
                  <a:pt x="9135" y="0"/>
                </a:lnTo>
                <a:lnTo>
                  <a:pt x="9134" y="0"/>
                </a:lnTo>
                <a:close/>
              </a:path>
            </a:pathLst>
          </a:custGeom>
          <a:solidFill>
            <a:srgbClr val="881B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029" name="Rectangle 266"/>
          <p:cNvSpPr>
            <a:spLocks noChangeArrowheads="1"/>
          </p:cNvSpPr>
          <p:nvPr/>
        </p:nvSpPr>
        <p:spPr bwMode="auto">
          <a:xfrm>
            <a:off x="76200" y="1658938"/>
            <a:ext cx="2398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sz="1000">
                <a:solidFill>
                  <a:srgbClr val="000000"/>
                </a:solidFill>
                <a:cs typeface="Arial" pitchFamily="34" charset="0"/>
              </a:rPr>
              <a:t>*Rogers, J. et  al. 2006</a:t>
            </a:r>
          </a:p>
        </p:txBody>
      </p:sp>
      <p:sp>
        <p:nvSpPr>
          <p:cNvPr id="166030" name="TextBox 163"/>
          <p:cNvSpPr txBox="1">
            <a:spLocks noChangeArrowheads="1"/>
          </p:cNvSpPr>
          <p:nvPr/>
        </p:nvSpPr>
        <p:spPr bwMode="auto">
          <a:xfrm>
            <a:off x="7078663" y="1106488"/>
            <a:ext cx="191293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Times New Roman" pitchFamily="18" charset="0"/>
                <a:cs typeface="Arial" pitchFamily="34" charset="0"/>
              </a:defRPr>
            </a:lvl1pPr>
            <a:lvl2pPr marL="742950" indent="-285750" eaLnBrk="0" hangingPunct="0">
              <a:defRPr>
                <a:solidFill>
                  <a:schemeClr val="tx1"/>
                </a:solidFill>
                <a:latin typeface="Times New Roman" pitchFamily="18" charset="0"/>
                <a:cs typeface="Arial" pitchFamily="34" charset="0"/>
              </a:defRPr>
            </a:lvl2pPr>
            <a:lvl3pPr marL="1143000" indent="-228600" eaLnBrk="0" hangingPunct="0">
              <a:defRPr>
                <a:solidFill>
                  <a:schemeClr val="tx1"/>
                </a:solidFill>
                <a:latin typeface="Times New Roman" pitchFamily="18" charset="0"/>
                <a:cs typeface="Arial" pitchFamily="34" charset="0"/>
              </a:defRPr>
            </a:lvl3pPr>
            <a:lvl4pPr marL="1600200" indent="-228600" eaLnBrk="0" hangingPunct="0">
              <a:defRPr>
                <a:solidFill>
                  <a:schemeClr val="tx1"/>
                </a:solidFill>
                <a:latin typeface="Times New Roman" pitchFamily="18" charset="0"/>
                <a:cs typeface="Arial" pitchFamily="34" charset="0"/>
              </a:defRPr>
            </a:lvl4pPr>
            <a:lvl5pPr marL="2057400" indent="-228600" eaLnBrk="0" hangingPunct="0">
              <a:defRPr>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a:solidFill>
                  <a:schemeClr val="tx1"/>
                </a:solidFill>
                <a:latin typeface="Times New Roman" pitchFamily="18" charset="0"/>
                <a:cs typeface="Arial" pitchFamily="34" charset="0"/>
              </a:defRPr>
            </a:lvl9pPr>
          </a:lstStyle>
          <a:p>
            <a:pPr algn="r" eaLnBrk="1" fontAlgn="base" hangingPunct="1">
              <a:spcBef>
                <a:spcPct val="0"/>
              </a:spcBef>
              <a:spcAft>
                <a:spcPct val="0"/>
              </a:spcAft>
            </a:pPr>
            <a:r>
              <a:rPr lang="en-US" b="1">
                <a:solidFill>
                  <a:srgbClr val="C00000"/>
                </a:solidFill>
                <a:latin typeface="Georgia" pitchFamily="18" charset="0"/>
              </a:rPr>
              <a:t>Homo Sapiens</a:t>
            </a:r>
          </a:p>
          <a:p>
            <a:pPr algn="r" eaLnBrk="1" fontAlgn="base" hangingPunct="1">
              <a:spcBef>
                <a:spcPct val="0"/>
              </a:spcBef>
              <a:spcAft>
                <a:spcPct val="0"/>
              </a:spcAft>
            </a:pPr>
            <a:r>
              <a:rPr lang="en-US" b="1">
                <a:solidFill>
                  <a:srgbClr val="C00000"/>
                </a:solidFill>
                <a:latin typeface="Georgia" pitchFamily="18" charset="0"/>
              </a:rPr>
              <a:t>chromosomes</a:t>
            </a:r>
          </a:p>
        </p:txBody>
      </p:sp>
      <p:sp>
        <p:nvSpPr>
          <p:cNvPr id="166031" name="TextBox 146"/>
          <p:cNvSpPr txBox="1">
            <a:spLocks noChangeArrowheads="1"/>
          </p:cNvSpPr>
          <p:nvPr/>
        </p:nvSpPr>
        <p:spPr bwMode="auto">
          <a:xfrm>
            <a:off x="76200" y="4800600"/>
            <a:ext cx="186531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Times New Roman" pitchFamily="18" charset="0"/>
                <a:cs typeface="Arial" pitchFamily="34" charset="0"/>
              </a:defRPr>
            </a:lvl1pPr>
            <a:lvl2pPr marL="742950" indent="-285750" eaLnBrk="0" hangingPunct="0">
              <a:defRPr>
                <a:solidFill>
                  <a:schemeClr val="tx1"/>
                </a:solidFill>
                <a:latin typeface="Times New Roman" pitchFamily="18" charset="0"/>
                <a:cs typeface="Arial" pitchFamily="34" charset="0"/>
              </a:defRPr>
            </a:lvl2pPr>
            <a:lvl3pPr marL="1143000" indent="-228600" eaLnBrk="0" hangingPunct="0">
              <a:defRPr>
                <a:solidFill>
                  <a:schemeClr val="tx1"/>
                </a:solidFill>
                <a:latin typeface="Times New Roman" pitchFamily="18" charset="0"/>
                <a:cs typeface="Arial" pitchFamily="34" charset="0"/>
              </a:defRPr>
            </a:lvl3pPr>
            <a:lvl4pPr marL="1600200" indent="-228600" eaLnBrk="0" hangingPunct="0">
              <a:defRPr>
                <a:solidFill>
                  <a:schemeClr val="tx1"/>
                </a:solidFill>
                <a:latin typeface="Times New Roman" pitchFamily="18" charset="0"/>
                <a:cs typeface="Arial" pitchFamily="34" charset="0"/>
              </a:defRPr>
            </a:lvl4pPr>
            <a:lvl5pPr marL="2057400" indent="-228600" eaLnBrk="0" hangingPunct="0">
              <a:defRPr>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a:solidFill>
                  <a:schemeClr val="tx1"/>
                </a:solidFill>
                <a:latin typeface="Times New Roman" pitchFamily="18" charset="0"/>
                <a:cs typeface="Arial" pitchFamily="34" charset="0"/>
              </a:defRPr>
            </a:lvl9pPr>
          </a:lstStyle>
          <a:p>
            <a:pPr eaLnBrk="1" fontAlgn="base" hangingPunct="1">
              <a:spcBef>
                <a:spcPct val="0"/>
              </a:spcBef>
              <a:spcAft>
                <a:spcPct val="0"/>
              </a:spcAft>
            </a:pPr>
            <a:r>
              <a:rPr lang="en-US" b="1">
                <a:solidFill>
                  <a:srgbClr val="0070C0"/>
                </a:solidFill>
                <a:latin typeface="Georgia" pitchFamily="18" charset="0"/>
              </a:rPr>
              <a:t>Rhesus</a:t>
            </a:r>
          </a:p>
          <a:p>
            <a:pPr eaLnBrk="1" fontAlgn="base" hangingPunct="1">
              <a:spcBef>
                <a:spcPct val="0"/>
              </a:spcBef>
              <a:spcAft>
                <a:spcPct val="0"/>
              </a:spcAft>
            </a:pPr>
            <a:r>
              <a:rPr lang="en-US" b="1">
                <a:solidFill>
                  <a:srgbClr val="0070C0"/>
                </a:solidFill>
                <a:latin typeface="Georgia" pitchFamily="18" charset="0"/>
              </a:rPr>
              <a:t>Macaque</a:t>
            </a:r>
          </a:p>
          <a:p>
            <a:pPr eaLnBrk="1" fontAlgn="base" hangingPunct="1">
              <a:spcBef>
                <a:spcPct val="0"/>
              </a:spcBef>
              <a:spcAft>
                <a:spcPct val="0"/>
              </a:spcAft>
            </a:pPr>
            <a:r>
              <a:rPr lang="en-US" b="1">
                <a:solidFill>
                  <a:srgbClr val="0070C0"/>
                </a:solidFill>
                <a:latin typeface="Georgia" pitchFamily="18" charset="0"/>
              </a:rPr>
              <a:t>chromosomes</a:t>
            </a:r>
          </a:p>
        </p:txBody>
      </p:sp>
      <p:sp>
        <p:nvSpPr>
          <p:cNvPr id="3" name="Slide Number Placeholder 2"/>
          <p:cNvSpPr>
            <a:spLocks noGrp="1"/>
          </p:cNvSpPr>
          <p:nvPr>
            <p:ph type="sldNum" sz="quarter" idx="12"/>
          </p:nvPr>
        </p:nvSpPr>
        <p:spPr/>
        <p:txBody>
          <a:bodyPr/>
          <a:lstStyle/>
          <a:p>
            <a:fld id="{B5C6C3C4-1F13-A745-94B4-FF34C1932FEB}" type="slidenum">
              <a:rPr lang="en-US" smtClean="0"/>
              <a:pPr/>
              <a:t>28</a:t>
            </a:fld>
            <a:endParaRPr lang="en-US" dirty="0"/>
          </a:p>
        </p:txBody>
      </p:sp>
      <p:sp>
        <p:nvSpPr>
          <p:cNvPr id="2" name="Footer Placeholder 1">
            <a:extLst>
              <a:ext uri="{FF2B5EF4-FFF2-40B4-BE49-F238E27FC236}">
                <a16:creationId xmlns:a16="http://schemas.microsoft.com/office/drawing/2014/main" id="{5E74926F-B659-4F17-A895-F3FE9C44973C}"/>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05760221"/>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grpSp>
        <p:nvGrpSpPr>
          <p:cNvPr id="17" name="Group 16"/>
          <p:cNvGrpSpPr/>
          <p:nvPr/>
        </p:nvGrpSpPr>
        <p:grpSpPr>
          <a:xfrm>
            <a:off x="7128970" y="5450531"/>
            <a:ext cx="934724" cy="608012"/>
            <a:chOff x="7128970" y="4329288"/>
            <a:chExt cx="934724" cy="608012"/>
          </a:xfrm>
        </p:grpSpPr>
        <p:sp>
          <p:nvSpPr>
            <p:cNvPr id="70" name="Folded Corner 69"/>
            <p:cNvSpPr/>
            <p:nvPr/>
          </p:nvSpPr>
          <p:spPr>
            <a:xfrm>
              <a:off x="7128970" y="4329288"/>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5" name="Group 65"/>
            <p:cNvGrpSpPr>
              <a:grpSpLocks/>
            </p:cNvGrpSpPr>
            <p:nvPr/>
          </p:nvGrpSpPr>
          <p:grpSpPr bwMode="auto">
            <a:xfrm>
              <a:off x="7194592" y="4530399"/>
              <a:ext cx="736772" cy="95117"/>
              <a:chOff x="1232620" y="5326375"/>
              <a:chExt cx="986635" cy="166771"/>
            </a:xfrm>
          </p:grpSpPr>
          <p:cxnSp>
            <p:nvCxnSpPr>
              <p:cNvPr id="108"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9" name="Straight Connector 224"/>
              <p:cNvCxnSpPr>
                <a:cxnSpLocks noChangeShapeType="1"/>
              </p:cNvCxnSpPr>
              <p:nvPr/>
            </p:nvCxnSpPr>
            <p:spPr bwMode="auto">
              <a:xfrm>
                <a:off x="1475289" y="547092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0" name="Straight Connector 224"/>
              <p:cNvCxnSpPr>
                <a:cxnSpLocks noChangeShapeType="1"/>
              </p:cNvCxnSpPr>
              <p:nvPr/>
            </p:nvCxnSpPr>
            <p:spPr bwMode="auto">
              <a:xfrm>
                <a:off x="1747400" y="533773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21" name="Straight Connector 224"/>
              <p:cNvCxnSpPr>
                <a:cxnSpLocks noChangeShapeType="1"/>
              </p:cNvCxnSpPr>
              <p:nvPr/>
            </p:nvCxnSpPr>
            <p:spPr bwMode="auto">
              <a:xfrm>
                <a:off x="2050980" y="5493146"/>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4" name="Straight Connector 2"/>
          <p:cNvCxnSpPr>
            <a:stCxn id="70" idx="1"/>
            <a:endCxn id="83" idx="5"/>
          </p:cNvCxnSpPr>
          <p:nvPr/>
        </p:nvCxnSpPr>
        <p:spPr>
          <a:xfrm flipH="1" flipV="1">
            <a:off x="1330538" y="4962069"/>
            <a:ext cx="5798432" cy="792468"/>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64" name="Folded Corner 63"/>
          <p:cNvSpPr/>
          <p:nvPr/>
        </p:nvSpPr>
        <p:spPr>
          <a:xfrm>
            <a:off x="2931097" y="4329290"/>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8" name="Oval 77"/>
          <p:cNvSpPr/>
          <p:nvPr/>
        </p:nvSpPr>
        <p:spPr>
          <a:xfrm>
            <a:off x="5421767" y="2362243"/>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I3</a:t>
            </a:r>
          </a:p>
        </p:txBody>
      </p:sp>
      <p:sp>
        <p:nvSpPr>
          <p:cNvPr id="79" name="Oval 78"/>
          <p:cNvSpPr/>
          <p:nvPr/>
        </p:nvSpPr>
        <p:spPr>
          <a:xfrm>
            <a:off x="7194594"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rgbClr val="7F7F7F"/>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2923542"/>
            <a:ext cx="803479" cy="748799"/>
          </a:xfrm>
          <a:prstGeom prst="ellipse">
            <a:avLst/>
          </a:prstGeom>
          <a:solidFill>
            <a:schemeClr val="accent1">
              <a:lumMod val="40000"/>
              <a:lumOff val="60000"/>
            </a:schemeClr>
          </a:solidFill>
          <a:ln>
            <a:solidFill>
              <a:schemeClr val="tx1">
                <a:lumMod val="50000"/>
                <a:lumOff val="5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801293"/>
          </a:xfrm>
          <a:prstGeom prst="straightConnector1">
            <a:avLst/>
          </a:prstGeom>
          <a:ln w="38100" cmpd="sng">
            <a:solidFill>
              <a:srgbClr val="7F7F7F"/>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0" name="Straight Arrow Connector 139"/>
          <p:cNvCxnSpPr>
            <a:stCxn id="134" idx="4"/>
            <a:endCxn id="78" idx="0"/>
          </p:cNvCxnSpPr>
          <p:nvPr/>
        </p:nvCxnSpPr>
        <p:spPr>
          <a:xfrm flipH="1">
            <a:off x="5823505" y="2122248"/>
            <a:ext cx="1253490" cy="23999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142"/>
          <p:cNvCxnSpPr>
            <a:stCxn id="134" idx="4"/>
            <a:endCxn id="79" idx="0"/>
          </p:cNvCxnSpPr>
          <p:nvPr/>
        </p:nvCxnSpPr>
        <p:spPr>
          <a:xfrm>
            <a:off x="7076997" y="2122248"/>
            <a:ext cx="519337"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sp>
        <p:nvSpPr>
          <p:cNvPr id="80"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5"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6"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grpSp>
        <p:nvGrpSpPr>
          <p:cNvPr id="98" name="Group 65"/>
          <p:cNvGrpSpPr>
            <a:grpSpLocks/>
          </p:cNvGrpSpPr>
          <p:nvPr/>
        </p:nvGrpSpPr>
        <p:grpSpPr bwMode="auto">
          <a:xfrm>
            <a:off x="3019774" y="4441027"/>
            <a:ext cx="736772" cy="164468"/>
            <a:chOff x="1232620" y="5326375"/>
            <a:chExt cx="986635" cy="151790"/>
          </a:xfrm>
        </p:grpSpPr>
        <p:cxnSp>
          <p:nvCxnSpPr>
            <p:cNvPr id="100"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1" name="Straight Connector 224"/>
            <p:cNvCxnSpPr>
              <a:cxnSpLocks noChangeShapeType="1"/>
            </p:cNvCxnSpPr>
            <p:nvPr/>
          </p:nvCxnSpPr>
          <p:spPr bwMode="auto">
            <a:xfrm>
              <a:off x="1460305" y="547816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3" name="Straight Connector 224"/>
            <p:cNvCxnSpPr>
              <a:cxnSpLocks noChangeShapeType="1"/>
            </p:cNvCxnSpPr>
            <p:nvPr/>
          </p:nvCxnSpPr>
          <p:spPr bwMode="auto">
            <a:xfrm>
              <a:off x="174740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04" name="Straight Connector 224"/>
            <p:cNvCxnSpPr>
              <a:cxnSpLocks noChangeShapeType="1"/>
            </p:cNvCxnSpPr>
            <p:nvPr/>
          </p:nvCxnSpPr>
          <p:spPr bwMode="auto">
            <a:xfrm>
              <a:off x="2050980" y="540227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cxnSp>
        <p:nvCxnSpPr>
          <p:cNvPr id="113" name="Straight Connector 2"/>
          <p:cNvCxnSpPr/>
          <p:nvPr/>
        </p:nvCxnSpPr>
        <p:spPr>
          <a:xfrm flipH="1" flipV="1">
            <a:off x="1352847" y="4405198"/>
            <a:ext cx="1578250" cy="118063"/>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cxnSp>
        <p:nvCxnSpPr>
          <p:cNvPr id="65" name="Straight Arrow Connector 64"/>
          <p:cNvCxnSpPr>
            <a:stCxn id="96" idx="4"/>
            <a:endCxn id="64" idx="0"/>
          </p:cNvCxnSpPr>
          <p:nvPr/>
        </p:nvCxnSpPr>
        <p:spPr>
          <a:xfrm>
            <a:off x="3395801" y="3672339"/>
            <a:ext cx="2658" cy="65695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6" y="3672339"/>
            <a:ext cx="8720" cy="1036996"/>
          </a:xfrm>
          <a:prstGeom prst="straightConnector1">
            <a:avLst/>
          </a:prstGeom>
          <a:ln w="38100" cmpd="sng">
            <a:solidFill>
              <a:srgbClr val="7F7F7F"/>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9" name="Straight Arrow Connector 68"/>
          <p:cNvCxnSpPr>
            <a:stCxn id="105" idx="4"/>
            <a:endCxn id="68" idx="0"/>
          </p:cNvCxnSpPr>
          <p:nvPr/>
        </p:nvCxnSpPr>
        <p:spPr>
          <a:xfrm>
            <a:off x="5344164" y="3900805"/>
            <a:ext cx="0" cy="1757313"/>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672341"/>
            <a:ext cx="0" cy="177819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4876802" y="5658118"/>
            <a:ext cx="934724" cy="608012"/>
            <a:chOff x="6142271" y="4329289"/>
            <a:chExt cx="934724" cy="608012"/>
          </a:xfrm>
        </p:grpSpPr>
        <p:sp>
          <p:nvSpPr>
            <p:cNvPr id="68" name="Folded Corner 67"/>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0" name="Group 65"/>
            <p:cNvGrpSpPr>
              <a:grpSpLocks/>
            </p:cNvGrpSpPr>
            <p:nvPr/>
          </p:nvGrpSpPr>
          <p:grpSpPr bwMode="auto">
            <a:xfrm>
              <a:off x="6238589" y="4480938"/>
              <a:ext cx="736772" cy="72737"/>
              <a:chOff x="1232620" y="5326375"/>
              <a:chExt cx="986635" cy="127532"/>
            </a:xfrm>
          </p:grpSpPr>
          <p:cxnSp>
            <p:nvCxnSpPr>
              <p:cNvPr id="9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2" name="Straight Connector 224"/>
              <p:cNvCxnSpPr>
                <a:cxnSpLocks noChangeShapeType="1"/>
              </p:cNvCxnSpPr>
              <p:nvPr/>
            </p:nvCxnSpPr>
            <p:spPr bwMode="auto">
              <a:xfrm>
                <a:off x="1475289" y="543168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94"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23" name="Straight Connector 2"/>
          <p:cNvCxnSpPr>
            <a:stCxn id="68" idx="1"/>
            <a:endCxn id="80" idx="5"/>
          </p:cNvCxnSpPr>
          <p:nvPr/>
        </p:nvCxnSpPr>
        <p:spPr>
          <a:xfrm flipH="1" flipV="1">
            <a:off x="1345601" y="4774823"/>
            <a:ext cx="3531201" cy="1187300"/>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grpSp>
        <p:nvGrpSpPr>
          <p:cNvPr id="9" name="Group 8"/>
          <p:cNvGrpSpPr/>
          <p:nvPr/>
        </p:nvGrpSpPr>
        <p:grpSpPr>
          <a:xfrm>
            <a:off x="3931814" y="4709336"/>
            <a:ext cx="934724" cy="948781"/>
            <a:chOff x="3901047" y="4329289"/>
            <a:chExt cx="934724" cy="608012"/>
          </a:xfrm>
        </p:grpSpPr>
        <p:sp>
          <p:nvSpPr>
            <p:cNvPr id="66" name="Folded Corner 65"/>
            <p:cNvSpPr/>
            <p:nvPr/>
          </p:nvSpPr>
          <p:spPr>
            <a:xfrm>
              <a:off x="3901047" y="4329289"/>
              <a:ext cx="934724" cy="608012"/>
            </a:xfrm>
            <a:prstGeom prst="foldedCorner">
              <a:avLst>
                <a:gd name="adj" fmla="val 49976"/>
              </a:avLst>
            </a:prstGeom>
            <a:solidFill>
              <a:schemeClr val="accent3">
                <a:lumMod val="20000"/>
                <a:lumOff val="8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2" name="Group 65"/>
            <p:cNvGrpSpPr>
              <a:grpSpLocks/>
            </p:cNvGrpSpPr>
            <p:nvPr/>
          </p:nvGrpSpPr>
          <p:grpSpPr bwMode="auto">
            <a:xfrm>
              <a:off x="3988716" y="4366337"/>
              <a:ext cx="736772" cy="142087"/>
              <a:chOff x="1232620" y="5221387"/>
              <a:chExt cx="986635" cy="131132"/>
            </a:xfrm>
          </p:grpSpPr>
          <p:cxnSp>
            <p:nvCxnSpPr>
              <p:cNvPr id="73" name="Straight Connector 224"/>
              <p:cNvCxnSpPr>
                <a:cxnSpLocks noChangeShapeType="1"/>
              </p:cNvCxnSpPr>
              <p:nvPr/>
            </p:nvCxnSpPr>
            <p:spPr bwMode="auto">
              <a:xfrm>
                <a:off x="1232620" y="522138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74" name="Straight Connector 224"/>
              <p:cNvCxnSpPr>
                <a:cxnSpLocks noChangeShapeType="1"/>
              </p:cNvCxnSpPr>
              <p:nvPr/>
            </p:nvCxnSpPr>
            <p:spPr bwMode="auto">
              <a:xfrm>
                <a:off x="1475289" y="535251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8" name="Straight Connector 224"/>
              <p:cNvCxnSpPr>
                <a:cxnSpLocks noChangeShapeType="1"/>
              </p:cNvCxnSpPr>
              <p:nvPr/>
            </p:nvCxnSpPr>
            <p:spPr bwMode="auto">
              <a:xfrm>
                <a:off x="1747400" y="528179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89" name="Straight Connector 224"/>
              <p:cNvCxnSpPr>
                <a:cxnSpLocks noChangeShapeType="1"/>
              </p:cNvCxnSpPr>
              <p:nvPr/>
            </p:nvCxnSpPr>
            <p:spPr bwMode="auto">
              <a:xfrm>
                <a:off x="2050980" y="5348919"/>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5" name="Oval 104"/>
          <p:cNvSpPr/>
          <p:nvPr/>
        </p:nvSpPr>
        <p:spPr>
          <a:xfrm>
            <a:off x="4942426"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L3</a:t>
            </a:r>
          </a:p>
        </p:txBody>
      </p:sp>
      <p:sp>
        <p:nvSpPr>
          <p:cNvPr id="107" name="Oval 106"/>
          <p:cNvSpPr/>
          <p:nvPr/>
        </p:nvSpPr>
        <p:spPr>
          <a:xfrm>
            <a:off x="5937079"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0" name="Straight Arrow Connector 109"/>
          <p:cNvCxnSpPr>
            <a:stCxn id="78" idx="4"/>
            <a:endCxn id="105" idx="7"/>
          </p:cNvCxnSpPr>
          <p:nvPr/>
        </p:nvCxnSpPr>
        <p:spPr>
          <a:xfrm flipH="1">
            <a:off x="5628238" y="3111042"/>
            <a:ext cx="195269"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1" name="Straight Arrow Connector 110"/>
          <p:cNvCxnSpPr>
            <a:stCxn id="78" idx="4"/>
            <a:endCxn id="107" idx="1"/>
          </p:cNvCxnSpPr>
          <p:nvPr/>
        </p:nvCxnSpPr>
        <p:spPr>
          <a:xfrm>
            <a:off x="5823507" y="3111042"/>
            <a:ext cx="231241"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25" name="Group 124"/>
          <p:cNvGrpSpPr/>
          <p:nvPr/>
        </p:nvGrpSpPr>
        <p:grpSpPr>
          <a:xfrm>
            <a:off x="5937079" y="5882503"/>
            <a:ext cx="934724" cy="608012"/>
            <a:chOff x="6142271" y="4329289"/>
            <a:chExt cx="934724" cy="608012"/>
          </a:xfrm>
        </p:grpSpPr>
        <p:sp>
          <p:nvSpPr>
            <p:cNvPr id="127" name="Folded Corner 126"/>
            <p:cNvSpPr/>
            <p:nvPr/>
          </p:nvSpPr>
          <p:spPr>
            <a:xfrm>
              <a:off x="6142271" y="4329289"/>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28" name="Group 65"/>
            <p:cNvGrpSpPr>
              <a:grpSpLocks/>
            </p:cNvGrpSpPr>
            <p:nvPr/>
          </p:nvGrpSpPr>
          <p:grpSpPr bwMode="auto">
            <a:xfrm>
              <a:off x="6238589" y="4472725"/>
              <a:ext cx="736772" cy="80947"/>
              <a:chOff x="1232620" y="5311980"/>
              <a:chExt cx="986635" cy="141927"/>
            </a:xfrm>
          </p:grpSpPr>
          <p:cxnSp>
            <p:nvCxnSpPr>
              <p:cNvPr id="131" name="Straight Connector 224"/>
              <p:cNvCxnSpPr>
                <a:cxnSpLocks noChangeShapeType="1"/>
              </p:cNvCxnSpPr>
              <p:nvPr/>
            </p:nvCxnSpPr>
            <p:spPr bwMode="auto">
              <a:xfrm>
                <a:off x="1232620" y="5326375"/>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2" name="Straight Connector 224"/>
              <p:cNvCxnSpPr>
                <a:cxnSpLocks noChangeShapeType="1"/>
              </p:cNvCxnSpPr>
              <p:nvPr/>
            </p:nvCxnSpPr>
            <p:spPr bwMode="auto">
              <a:xfrm>
                <a:off x="1475289" y="5311980"/>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3" name="Straight Connector 224"/>
              <p:cNvCxnSpPr>
                <a:cxnSpLocks noChangeShapeType="1"/>
              </p:cNvCxnSpPr>
              <p:nvPr/>
            </p:nvCxnSpPr>
            <p:spPr bwMode="auto">
              <a:xfrm>
                <a:off x="1747400" y="5386778"/>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135" name="Straight Connector 224"/>
              <p:cNvCxnSpPr>
                <a:cxnSpLocks noChangeShapeType="1"/>
              </p:cNvCxnSpPr>
              <p:nvPr/>
            </p:nvCxnSpPr>
            <p:spPr bwMode="auto">
              <a:xfrm>
                <a:off x="2050980" y="5453907"/>
                <a:ext cx="168275"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grpSp>
      <p:cxnSp>
        <p:nvCxnSpPr>
          <p:cNvPr id="136" name="Straight Arrow Connector 135"/>
          <p:cNvCxnSpPr>
            <a:stCxn id="107" idx="4"/>
            <a:endCxn id="127" idx="0"/>
          </p:cNvCxnSpPr>
          <p:nvPr/>
        </p:nvCxnSpPr>
        <p:spPr>
          <a:xfrm>
            <a:off x="6338819" y="3900805"/>
            <a:ext cx="65622" cy="1981699"/>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7" name="Straight Connector 2"/>
          <p:cNvCxnSpPr>
            <a:stCxn id="127" idx="1"/>
            <a:endCxn id="86" idx="5"/>
          </p:cNvCxnSpPr>
          <p:nvPr/>
        </p:nvCxnSpPr>
        <p:spPr>
          <a:xfrm flipH="1" flipV="1">
            <a:off x="1344193" y="5141133"/>
            <a:ext cx="4592886" cy="1045376"/>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118"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119" name="TextBox 118"/>
          <p:cNvSpPr txBox="1"/>
          <p:nvPr/>
        </p:nvSpPr>
        <p:spPr>
          <a:xfrm>
            <a:off x="17617" y="13656"/>
            <a:ext cx="4980851"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When we run out of main memory we </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spill</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the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a:ea typeface="+mn-ea"/>
                <a:cs typeface="Gill Sans"/>
              </a:rPr>
              <a:t>raw data series</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into the </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right leaves</a:t>
            </a:r>
          </a:p>
        </p:txBody>
      </p:sp>
      <p:sp>
        <p:nvSpPr>
          <p:cNvPr id="84" name="Figura a mano libera 10"/>
          <p:cNvSpPr/>
          <p:nvPr/>
        </p:nvSpPr>
        <p:spPr>
          <a:xfrm>
            <a:off x="4060448" y="5068332"/>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FF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7"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D4408424-90D7-445C-9868-EA59B08DA96C}"/>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159243671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70" name="Folded Corner 69"/>
          <p:cNvSpPr/>
          <p:nvPr/>
        </p:nvSpPr>
        <p:spPr>
          <a:xfrm>
            <a:off x="7128970" y="5450531"/>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dirty="0">
              <a:ln>
                <a:noFill/>
              </a:ln>
              <a:solidFill>
                <a:srgbClr val="000000"/>
              </a:solidFill>
              <a:effectLst/>
              <a:uLnTx/>
              <a:uFillTx/>
              <a:latin typeface="Calibri"/>
              <a:ea typeface="+mn-ea"/>
              <a:cs typeface="+mn-cs"/>
            </a:endParaRPr>
          </a:p>
        </p:txBody>
      </p:sp>
      <p:cxnSp>
        <p:nvCxnSpPr>
          <p:cNvPr id="124" name="Straight Connector 2"/>
          <p:cNvCxnSpPr>
            <a:stCxn id="70" idx="1"/>
            <a:endCxn id="83" idx="5"/>
          </p:cNvCxnSpPr>
          <p:nvPr/>
        </p:nvCxnSpPr>
        <p:spPr>
          <a:xfrm flipH="1" flipV="1">
            <a:off x="1330538" y="4962069"/>
            <a:ext cx="5798432" cy="792468"/>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64" name="Folded Corner 63"/>
          <p:cNvSpPr/>
          <p:nvPr/>
        </p:nvSpPr>
        <p:spPr>
          <a:xfrm>
            <a:off x="2931097" y="4329290"/>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dirty="0">
              <a:ln>
                <a:noFill/>
              </a:ln>
              <a:solidFill>
                <a:srgbClr val="000000"/>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rgbClr val="B9CDE5"/>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rgbClr val="B9CDE5"/>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8" name="Oval 77"/>
          <p:cNvSpPr/>
          <p:nvPr/>
        </p:nvSpPr>
        <p:spPr>
          <a:xfrm>
            <a:off x="5421767" y="2362243"/>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I3</a:t>
            </a:r>
          </a:p>
        </p:txBody>
      </p:sp>
      <p:sp>
        <p:nvSpPr>
          <p:cNvPr id="79" name="Oval 78"/>
          <p:cNvSpPr/>
          <p:nvPr/>
        </p:nvSpPr>
        <p:spPr>
          <a:xfrm>
            <a:off x="7194594"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rgbClr val="7F7F7F"/>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2923542"/>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2923542"/>
            <a:ext cx="803479" cy="748799"/>
          </a:xfrm>
          <a:prstGeom prst="ellipse">
            <a:avLst/>
          </a:prstGeom>
          <a:solidFill>
            <a:srgbClr val="B9CDE5"/>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801293"/>
          </a:xfrm>
          <a:prstGeom prst="straightConnector1">
            <a:avLst/>
          </a:prstGeom>
          <a:ln w="38100" cmpd="sng">
            <a:solidFill>
              <a:srgbClr val="7F7F7F"/>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0" name="Straight Arrow Connector 139"/>
          <p:cNvCxnSpPr>
            <a:stCxn id="134" idx="4"/>
            <a:endCxn id="78" idx="0"/>
          </p:cNvCxnSpPr>
          <p:nvPr/>
        </p:nvCxnSpPr>
        <p:spPr>
          <a:xfrm flipH="1">
            <a:off x="5823505" y="2122248"/>
            <a:ext cx="1253490" cy="23999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142"/>
          <p:cNvCxnSpPr>
            <a:stCxn id="134" idx="4"/>
            <a:endCxn id="79" idx="0"/>
          </p:cNvCxnSpPr>
          <p:nvPr/>
        </p:nvCxnSpPr>
        <p:spPr>
          <a:xfrm>
            <a:off x="7076997" y="2122248"/>
            <a:ext cx="519337" cy="80129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sp>
        <p:nvSpPr>
          <p:cNvPr id="80" name="Figura a mano libera 10"/>
          <p:cNvSpPr/>
          <p:nvPr/>
        </p:nvSpPr>
        <p:spPr>
          <a:xfrm>
            <a:off x="652640" y="4718820"/>
            <a:ext cx="692963" cy="74613"/>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3" name="Figura a mano libera 10"/>
          <p:cNvSpPr/>
          <p:nvPr/>
        </p:nvSpPr>
        <p:spPr>
          <a:xfrm>
            <a:off x="652641" y="4881043"/>
            <a:ext cx="677899" cy="107951"/>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5" name="Figura a mano libera 19"/>
          <p:cNvSpPr/>
          <p:nvPr/>
        </p:nvSpPr>
        <p:spPr>
          <a:xfrm>
            <a:off x="652641" y="4329289"/>
            <a:ext cx="720581" cy="150812"/>
          </a:xfrm>
          <a:custGeom>
            <a:avLst/>
            <a:gdLst>
              <a:gd name="connsiteX0" fmla="*/ 0 w 1094317"/>
              <a:gd name="connsiteY0" fmla="*/ 296333 h 639233"/>
              <a:gd name="connsiteX1" fmla="*/ 88900 w 1094317"/>
              <a:gd name="connsiteY1" fmla="*/ 4233 h 639233"/>
              <a:gd name="connsiteX2" fmla="*/ 203200 w 1094317"/>
              <a:gd name="connsiteY2" fmla="*/ 321733 h 639233"/>
              <a:gd name="connsiteX3" fmla="*/ 279400 w 1094317"/>
              <a:gd name="connsiteY3" fmla="*/ 639233 h 639233"/>
              <a:gd name="connsiteX4" fmla="*/ 431800 w 1094317"/>
              <a:gd name="connsiteY4" fmla="*/ 321733 h 639233"/>
              <a:gd name="connsiteX5" fmla="*/ 990600 w 1094317"/>
              <a:gd name="connsiteY5" fmla="*/ 334433 h 639233"/>
              <a:gd name="connsiteX6" fmla="*/ 1054100 w 1094317"/>
              <a:gd name="connsiteY6" fmla="*/ 321733 h 6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317" h="639233">
                <a:moveTo>
                  <a:pt x="0" y="296333"/>
                </a:moveTo>
                <a:cubicBezTo>
                  <a:pt x="27516" y="148166"/>
                  <a:pt x="55033" y="0"/>
                  <a:pt x="88900" y="4233"/>
                </a:cubicBezTo>
                <a:cubicBezTo>
                  <a:pt x="122767" y="8466"/>
                  <a:pt x="171450" y="215900"/>
                  <a:pt x="203200" y="321733"/>
                </a:cubicBezTo>
                <a:cubicBezTo>
                  <a:pt x="234950" y="427566"/>
                  <a:pt x="241300" y="639233"/>
                  <a:pt x="279400" y="639233"/>
                </a:cubicBezTo>
                <a:cubicBezTo>
                  <a:pt x="317500" y="639233"/>
                  <a:pt x="313267" y="372533"/>
                  <a:pt x="431800" y="321733"/>
                </a:cubicBezTo>
                <a:cubicBezTo>
                  <a:pt x="550333" y="270933"/>
                  <a:pt x="886883" y="334433"/>
                  <a:pt x="990600" y="334433"/>
                </a:cubicBezTo>
                <a:cubicBezTo>
                  <a:pt x="1094317" y="334433"/>
                  <a:pt x="986367" y="321733"/>
                  <a:pt x="1054100" y="321733"/>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86" name="Figura a mano libera 10"/>
          <p:cNvSpPr/>
          <p:nvPr/>
        </p:nvSpPr>
        <p:spPr>
          <a:xfrm>
            <a:off x="666296" y="5065443"/>
            <a:ext cx="677899" cy="94052"/>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1059 h 474686"/>
              <a:gd name="connsiteX1" fmla="*/ 137160 w 1043940"/>
              <a:gd name="connsiteY1" fmla="*/ 1019 h 474686"/>
              <a:gd name="connsiteX2" fmla="*/ 396240 w 1043940"/>
              <a:gd name="connsiteY2" fmla="*/ 213036 h 474686"/>
              <a:gd name="connsiteX3" fmla="*/ 647700 w 1043940"/>
              <a:gd name="connsiteY3" fmla="*/ 23879 h 474686"/>
              <a:gd name="connsiteX4" fmla="*/ 937260 w 1043940"/>
              <a:gd name="connsiteY4" fmla="*/ 458219 h 474686"/>
              <a:gd name="connsiteX5" fmla="*/ 1043940 w 1043940"/>
              <a:gd name="connsiteY5" fmla="*/ 382019 h 47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74686">
                <a:moveTo>
                  <a:pt x="0" y="321059"/>
                </a:moveTo>
                <a:cubicBezTo>
                  <a:pt x="35560" y="147069"/>
                  <a:pt x="71120" y="19023"/>
                  <a:pt x="137160" y="1019"/>
                </a:cubicBezTo>
                <a:cubicBezTo>
                  <a:pt x="203200" y="-16985"/>
                  <a:pt x="311150" y="209226"/>
                  <a:pt x="396240" y="213036"/>
                </a:cubicBezTo>
                <a:cubicBezTo>
                  <a:pt x="481330" y="216846"/>
                  <a:pt x="557530" y="-16985"/>
                  <a:pt x="647700" y="23879"/>
                </a:cubicBezTo>
                <a:cubicBezTo>
                  <a:pt x="737870" y="64743"/>
                  <a:pt x="871220" y="398529"/>
                  <a:pt x="937260" y="458219"/>
                </a:cubicBezTo>
                <a:cubicBezTo>
                  <a:pt x="1003300" y="517909"/>
                  <a:pt x="1026160" y="397259"/>
                  <a:pt x="1043940" y="382019"/>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cxnSp>
        <p:nvCxnSpPr>
          <p:cNvPr id="113" name="Straight Connector 2"/>
          <p:cNvCxnSpPr/>
          <p:nvPr/>
        </p:nvCxnSpPr>
        <p:spPr>
          <a:xfrm flipH="1" flipV="1">
            <a:off x="1352847" y="4405198"/>
            <a:ext cx="1578250" cy="118063"/>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cxnSp>
        <p:nvCxnSpPr>
          <p:cNvPr id="65" name="Straight Arrow Connector 64"/>
          <p:cNvCxnSpPr>
            <a:stCxn id="96" idx="4"/>
            <a:endCxn id="64" idx="0"/>
          </p:cNvCxnSpPr>
          <p:nvPr/>
        </p:nvCxnSpPr>
        <p:spPr>
          <a:xfrm>
            <a:off x="3395801" y="3672339"/>
            <a:ext cx="2658" cy="65695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6" y="3672339"/>
            <a:ext cx="8720" cy="1036996"/>
          </a:xfrm>
          <a:prstGeom prst="straightConnector1">
            <a:avLst/>
          </a:prstGeom>
          <a:ln w="38100" cmpd="sng">
            <a:solidFill>
              <a:srgbClr val="7F7F7F"/>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9" name="Straight Arrow Connector 68"/>
          <p:cNvCxnSpPr>
            <a:stCxn id="105" idx="4"/>
            <a:endCxn id="68" idx="0"/>
          </p:cNvCxnSpPr>
          <p:nvPr/>
        </p:nvCxnSpPr>
        <p:spPr>
          <a:xfrm>
            <a:off x="5344166" y="3900805"/>
            <a:ext cx="5989" cy="1757313"/>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672341"/>
            <a:ext cx="0" cy="177819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8" name="Folded Corner 67"/>
          <p:cNvSpPr/>
          <p:nvPr/>
        </p:nvSpPr>
        <p:spPr>
          <a:xfrm>
            <a:off x="4876803" y="5658118"/>
            <a:ext cx="946703"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dirty="0">
              <a:ln>
                <a:noFill/>
              </a:ln>
              <a:solidFill>
                <a:srgbClr val="000000"/>
              </a:solidFill>
              <a:effectLst/>
              <a:uLnTx/>
              <a:uFillTx/>
              <a:latin typeface="Calibri"/>
              <a:ea typeface="+mn-ea"/>
              <a:cs typeface="+mn-cs"/>
            </a:endParaRPr>
          </a:p>
        </p:txBody>
      </p:sp>
      <p:cxnSp>
        <p:nvCxnSpPr>
          <p:cNvPr id="123" name="Straight Connector 2"/>
          <p:cNvCxnSpPr>
            <a:stCxn id="68" idx="1"/>
            <a:endCxn id="80" idx="5"/>
          </p:cNvCxnSpPr>
          <p:nvPr/>
        </p:nvCxnSpPr>
        <p:spPr>
          <a:xfrm flipH="1" flipV="1">
            <a:off x="1345601" y="4774823"/>
            <a:ext cx="3531200" cy="1187300"/>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66" name="Folded Corner 65"/>
          <p:cNvSpPr/>
          <p:nvPr/>
        </p:nvSpPr>
        <p:spPr>
          <a:xfrm>
            <a:off x="3931814" y="4709336"/>
            <a:ext cx="934724" cy="948781"/>
          </a:xfrm>
          <a:prstGeom prst="foldedCorner">
            <a:avLst>
              <a:gd name="adj" fmla="val 49976"/>
            </a:avLst>
          </a:prstGeom>
          <a:solidFill>
            <a:schemeClr val="accent3">
              <a:lumMod val="60000"/>
              <a:lumOff val="4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FULL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5" name="Oval 104"/>
          <p:cNvSpPr/>
          <p:nvPr/>
        </p:nvSpPr>
        <p:spPr>
          <a:xfrm>
            <a:off x="4942426"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L3</a:t>
            </a:r>
          </a:p>
        </p:txBody>
      </p:sp>
      <p:sp>
        <p:nvSpPr>
          <p:cNvPr id="107" name="Oval 106"/>
          <p:cNvSpPr/>
          <p:nvPr/>
        </p:nvSpPr>
        <p:spPr>
          <a:xfrm>
            <a:off x="5937079"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0" name="Straight Arrow Connector 109"/>
          <p:cNvCxnSpPr>
            <a:stCxn id="78" idx="4"/>
            <a:endCxn id="105" idx="7"/>
          </p:cNvCxnSpPr>
          <p:nvPr/>
        </p:nvCxnSpPr>
        <p:spPr>
          <a:xfrm flipH="1">
            <a:off x="5628238" y="3111042"/>
            <a:ext cx="195269"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1" name="Straight Arrow Connector 110"/>
          <p:cNvCxnSpPr>
            <a:stCxn id="78" idx="4"/>
            <a:endCxn id="107" idx="1"/>
          </p:cNvCxnSpPr>
          <p:nvPr/>
        </p:nvCxnSpPr>
        <p:spPr>
          <a:xfrm>
            <a:off x="5823507" y="3111042"/>
            <a:ext cx="231241" cy="15062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7" name="Folded Corner 126"/>
          <p:cNvSpPr/>
          <p:nvPr/>
        </p:nvSpPr>
        <p:spPr>
          <a:xfrm>
            <a:off x="5937079" y="5882503"/>
            <a:ext cx="934724" cy="6080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1"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1" u="none" strike="noStrike" kern="1200" cap="none" spc="0" normalizeH="0" baseline="0" noProof="0" dirty="0">
              <a:ln>
                <a:noFill/>
              </a:ln>
              <a:solidFill>
                <a:prstClr val="white"/>
              </a:solidFill>
              <a:effectLst/>
              <a:uLnTx/>
              <a:uFillTx/>
              <a:latin typeface="Calibri"/>
              <a:ea typeface="+mn-ea"/>
              <a:cs typeface="+mn-cs"/>
            </a:endParaRPr>
          </a:p>
        </p:txBody>
      </p:sp>
      <p:cxnSp>
        <p:nvCxnSpPr>
          <p:cNvPr id="136" name="Straight Arrow Connector 135"/>
          <p:cNvCxnSpPr>
            <a:stCxn id="107" idx="4"/>
            <a:endCxn id="127" idx="0"/>
          </p:cNvCxnSpPr>
          <p:nvPr/>
        </p:nvCxnSpPr>
        <p:spPr>
          <a:xfrm>
            <a:off x="6338819" y="3900805"/>
            <a:ext cx="65622" cy="1981699"/>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7" name="Straight Connector 2"/>
          <p:cNvCxnSpPr>
            <a:stCxn id="127" idx="1"/>
            <a:endCxn id="86" idx="5"/>
          </p:cNvCxnSpPr>
          <p:nvPr/>
        </p:nvCxnSpPr>
        <p:spPr>
          <a:xfrm flipH="1" flipV="1">
            <a:off x="1344193" y="5141133"/>
            <a:ext cx="4592886" cy="1045376"/>
          </a:xfrm>
          <a:prstGeom prst="straightConnector1">
            <a:avLst/>
          </a:prstGeom>
          <a:ln w="38100" cmpd="sng">
            <a:solidFill>
              <a:schemeClr val="tx1"/>
            </a:solidFill>
            <a:prstDash val="solid"/>
            <a:headEnd type="oval"/>
            <a:tailEnd type="triangle"/>
          </a:ln>
        </p:spPr>
        <p:style>
          <a:lnRef idx="1">
            <a:schemeClr val="dk1"/>
          </a:lnRef>
          <a:fillRef idx="0">
            <a:schemeClr val="dk1"/>
          </a:fillRef>
          <a:effectRef idx="0">
            <a:schemeClr val="dk1"/>
          </a:effectRef>
          <a:fontRef idx="minor">
            <a:schemeClr val="tx1"/>
          </a:fontRef>
        </p:style>
      </p:cxnSp>
      <p:sp>
        <p:nvSpPr>
          <p:cNvPr id="118" name="Figura a mano libera 10"/>
          <p:cNvSpPr/>
          <p:nvPr/>
        </p:nvSpPr>
        <p:spPr>
          <a:xfrm>
            <a:off x="652639" y="4523260"/>
            <a:ext cx="69924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ysClr val="windowText" lastClr="00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2" name="TextBox 1"/>
          <p:cNvSpPr txBox="1"/>
          <p:nvPr/>
        </p:nvSpPr>
        <p:spPr>
          <a:xfrm>
            <a:off x="125846" y="4569"/>
            <a:ext cx="4506362"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We end up with a structure that contains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both </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partial</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and </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fully</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materialized</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leaves</a:t>
            </a:r>
          </a:p>
        </p:txBody>
      </p:sp>
      <p:sp>
        <p:nvSpPr>
          <p:cNvPr id="47"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3" name="Footer Placeholder 2">
            <a:extLst>
              <a:ext uri="{FF2B5EF4-FFF2-40B4-BE49-F238E27FC236}">
                <a16:creationId xmlns:a16="http://schemas.microsoft.com/office/drawing/2014/main" id="{3214B298-8A6D-417D-8E2E-C7B19A184B0A}"/>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4168769288"/>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70" name="Folded Corner 69"/>
          <p:cNvSpPr/>
          <p:nvPr/>
        </p:nvSpPr>
        <p:spPr>
          <a:xfrm>
            <a:off x="7128970" y="4762702"/>
            <a:ext cx="934724" cy="14228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4" name="Folded Corner 63"/>
          <p:cNvSpPr/>
          <p:nvPr/>
        </p:nvSpPr>
        <p:spPr>
          <a:xfrm>
            <a:off x="2931097" y="4765181"/>
            <a:ext cx="934724" cy="209281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9" name="Oval 78"/>
          <p:cNvSpPr/>
          <p:nvPr/>
        </p:nvSpPr>
        <p:spPr>
          <a:xfrm>
            <a:off x="7194594"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3" name="Straight Arrow Connector 142"/>
          <p:cNvCxnSpPr>
            <a:stCxn id="134" idx="4"/>
            <a:endCxn id="79" idx="0"/>
          </p:cNvCxnSpPr>
          <p:nvPr/>
        </p:nvCxnSpPr>
        <p:spPr>
          <a:xfrm>
            <a:off x="7076997" y="2122248"/>
            <a:ext cx="519337"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65" name="Straight Arrow Connector 64"/>
          <p:cNvCxnSpPr>
            <a:stCxn id="96" idx="4"/>
            <a:endCxn id="64" idx="0"/>
          </p:cNvCxnSpPr>
          <p:nvPr/>
        </p:nvCxnSpPr>
        <p:spPr>
          <a:xfrm>
            <a:off x="3395801" y="3918130"/>
            <a:ext cx="2658" cy="84705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8" y="3918130"/>
            <a:ext cx="16029" cy="84718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918130"/>
            <a:ext cx="0" cy="84457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6" name="Folded Corner 65"/>
          <p:cNvSpPr/>
          <p:nvPr/>
        </p:nvSpPr>
        <p:spPr>
          <a:xfrm>
            <a:off x="3939123" y="4765312"/>
            <a:ext cx="934724" cy="127000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7" name="Oval 106"/>
          <p:cNvSpPr/>
          <p:nvPr/>
        </p:nvSpPr>
        <p:spPr>
          <a:xfrm>
            <a:off x="6222808"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1" name="Straight Arrow Connector 110"/>
          <p:cNvCxnSpPr>
            <a:stCxn id="134" idx="4"/>
            <a:endCxn id="107" idx="0"/>
          </p:cNvCxnSpPr>
          <p:nvPr/>
        </p:nvCxnSpPr>
        <p:spPr>
          <a:xfrm flipH="1">
            <a:off x="6624546" y="2122247"/>
            <a:ext cx="452449" cy="1029759"/>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7" name="Folded Corner 126"/>
          <p:cNvSpPr/>
          <p:nvPr/>
        </p:nvSpPr>
        <p:spPr>
          <a:xfrm>
            <a:off x="6157184" y="4762701"/>
            <a:ext cx="934724" cy="209529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36" name="Straight Arrow Connector 135"/>
          <p:cNvCxnSpPr>
            <a:stCxn id="107" idx="4"/>
            <a:endCxn id="127" idx="0"/>
          </p:cNvCxnSpPr>
          <p:nvPr/>
        </p:nvCxnSpPr>
        <p:spPr>
          <a:xfrm>
            <a:off x="6624546" y="3900804"/>
            <a:ext cx="0" cy="861896"/>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1"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FAFB54A6-7409-4529-910C-6B6C534630D8}"/>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422327676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70" name="Folded Corner 69"/>
          <p:cNvSpPr/>
          <p:nvPr/>
        </p:nvSpPr>
        <p:spPr>
          <a:xfrm>
            <a:off x="7128970" y="4762702"/>
            <a:ext cx="934724" cy="14228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4" name="Folded Corner 63"/>
          <p:cNvSpPr/>
          <p:nvPr/>
        </p:nvSpPr>
        <p:spPr>
          <a:xfrm>
            <a:off x="2931097" y="4765181"/>
            <a:ext cx="934724" cy="2092819"/>
          </a:xfrm>
          <a:prstGeom prst="foldedCorner">
            <a:avLst>
              <a:gd name="adj" fmla="val 49976"/>
            </a:avLst>
          </a:prstGeom>
          <a:solidFill>
            <a:schemeClr val="accent3">
              <a:lumMod val="20000"/>
              <a:lumOff val="80000"/>
            </a:schemeClr>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2">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2">
              <a:lumMod val="40000"/>
              <a:lumOff val="60000"/>
            </a:schemeClr>
          </a:solidFill>
          <a:ln>
            <a:solidFill>
              <a:schemeClr val="accent2">
                <a:lumMod val="40000"/>
                <a:lumOff val="6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9" name="Oval 78"/>
          <p:cNvSpPr/>
          <p:nvPr/>
        </p:nvSpPr>
        <p:spPr>
          <a:xfrm>
            <a:off x="7194594"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3169331"/>
            <a:ext cx="803479" cy="748799"/>
          </a:xfrm>
          <a:prstGeom prst="ellipse">
            <a:avLst/>
          </a:prstGeom>
          <a:solidFill>
            <a:schemeClr val="accent2">
              <a:lumMod val="40000"/>
              <a:lumOff val="60000"/>
            </a:schemeClr>
          </a:solidFill>
          <a:ln>
            <a:solidFill>
              <a:srgbClr val="FF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1047083"/>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3" name="Straight Arrow Connector 142"/>
          <p:cNvCxnSpPr>
            <a:stCxn id="134" idx="4"/>
            <a:endCxn id="79" idx="0"/>
          </p:cNvCxnSpPr>
          <p:nvPr/>
        </p:nvCxnSpPr>
        <p:spPr>
          <a:xfrm>
            <a:off x="7076997" y="2122248"/>
            <a:ext cx="519337"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65" name="Straight Arrow Connector 64"/>
          <p:cNvCxnSpPr>
            <a:stCxn id="96" idx="4"/>
            <a:endCxn id="64" idx="0"/>
          </p:cNvCxnSpPr>
          <p:nvPr/>
        </p:nvCxnSpPr>
        <p:spPr>
          <a:xfrm>
            <a:off x="3395801" y="3918130"/>
            <a:ext cx="2658" cy="847052"/>
          </a:xfrm>
          <a:prstGeom prst="straightConnector1">
            <a:avLst/>
          </a:prstGeom>
          <a:ln w="38100" cmpd="sng">
            <a:solidFill>
              <a:srgbClr val="FF0000"/>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8" y="3918130"/>
            <a:ext cx="16029" cy="84718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918130"/>
            <a:ext cx="0" cy="84457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6" name="Folded Corner 65"/>
          <p:cNvSpPr/>
          <p:nvPr/>
        </p:nvSpPr>
        <p:spPr>
          <a:xfrm>
            <a:off x="3939123" y="4765312"/>
            <a:ext cx="934724" cy="127000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7" name="Oval 106"/>
          <p:cNvSpPr/>
          <p:nvPr/>
        </p:nvSpPr>
        <p:spPr>
          <a:xfrm>
            <a:off x="6222808"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1" name="Straight Arrow Connector 110"/>
          <p:cNvCxnSpPr>
            <a:stCxn id="134" idx="4"/>
            <a:endCxn id="107" idx="0"/>
          </p:cNvCxnSpPr>
          <p:nvPr/>
        </p:nvCxnSpPr>
        <p:spPr>
          <a:xfrm flipH="1">
            <a:off x="6624546" y="2122247"/>
            <a:ext cx="452449" cy="1029759"/>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7" name="Folded Corner 126"/>
          <p:cNvSpPr/>
          <p:nvPr/>
        </p:nvSpPr>
        <p:spPr>
          <a:xfrm>
            <a:off x="6157184" y="4762701"/>
            <a:ext cx="934724" cy="209529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36" name="Straight Arrow Connector 135"/>
          <p:cNvCxnSpPr>
            <a:stCxn id="107" idx="4"/>
            <a:endCxn id="127" idx="0"/>
          </p:cNvCxnSpPr>
          <p:nvPr/>
        </p:nvCxnSpPr>
        <p:spPr>
          <a:xfrm>
            <a:off x="6624546" y="3900804"/>
            <a:ext cx="0" cy="861896"/>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1" name="Rectangle 30"/>
          <p:cNvSpPr/>
          <p:nvPr/>
        </p:nvSpPr>
        <p:spPr>
          <a:xfrm>
            <a:off x="75411" y="54621"/>
            <a:ext cx="2450841" cy="669073"/>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Figura a mano libera 10"/>
          <p:cNvSpPr/>
          <p:nvPr/>
        </p:nvSpPr>
        <p:spPr>
          <a:xfrm>
            <a:off x="1397109" y="297813"/>
            <a:ext cx="88265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FF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3" name="TextBox 32"/>
          <p:cNvSpPr txBox="1"/>
          <p:nvPr/>
        </p:nvSpPr>
        <p:spPr>
          <a:xfrm>
            <a:off x="143686" y="161721"/>
            <a:ext cx="113364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Query #1</a:t>
            </a:r>
          </a:p>
        </p:txBody>
      </p:sp>
      <p:grpSp>
        <p:nvGrpSpPr>
          <p:cNvPr id="34" name="Group 33"/>
          <p:cNvGrpSpPr/>
          <p:nvPr/>
        </p:nvGrpSpPr>
        <p:grpSpPr>
          <a:xfrm>
            <a:off x="1383474" y="284234"/>
            <a:ext cx="965257" cy="151316"/>
            <a:chOff x="4179192" y="5091120"/>
            <a:chExt cx="736772" cy="92179"/>
          </a:xfrm>
        </p:grpSpPr>
        <p:cxnSp>
          <p:nvCxnSpPr>
            <p:cNvPr id="35" name="Straight Connector 224"/>
            <p:cNvCxnSpPr>
              <a:cxnSpLocks noChangeShapeType="1"/>
            </p:cNvCxnSpPr>
            <p:nvPr/>
          </p:nvCxnSpPr>
          <p:spPr bwMode="auto">
            <a:xfrm>
              <a:off x="4179192" y="5091120"/>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6" name="Straight Connector 224"/>
            <p:cNvCxnSpPr>
              <a:cxnSpLocks noChangeShapeType="1"/>
            </p:cNvCxnSpPr>
            <p:nvPr/>
          </p:nvCxnSpPr>
          <p:spPr bwMode="auto">
            <a:xfrm>
              <a:off x="4360406" y="5183299"/>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7" name="Straight Connector 224"/>
            <p:cNvCxnSpPr>
              <a:cxnSpLocks noChangeShapeType="1"/>
            </p:cNvCxnSpPr>
            <p:nvPr/>
          </p:nvCxnSpPr>
          <p:spPr bwMode="auto">
            <a:xfrm>
              <a:off x="4563605" y="5106661"/>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8" name="Straight Connector 224"/>
            <p:cNvCxnSpPr>
              <a:cxnSpLocks noChangeShapeType="1"/>
            </p:cNvCxnSpPr>
            <p:nvPr/>
          </p:nvCxnSpPr>
          <p:spPr bwMode="auto">
            <a:xfrm>
              <a:off x="4790304" y="5179398"/>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39"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0B8EDB89-4010-43CD-BC06-642DE038D14D}"/>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1190857644"/>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70" name="Folded Corner 69"/>
          <p:cNvSpPr/>
          <p:nvPr/>
        </p:nvSpPr>
        <p:spPr>
          <a:xfrm>
            <a:off x="7128970" y="4762702"/>
            <a:ext cx="934724" cy="14228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4" name="Folded Corner 63"/>
          <p:cNvSpPr/>
          <p:nvPr/>
        </p:nvSpPr>
        <p:spPr>
          <a:xfrm>
            <a:off x="2931097" y="4765181"/>
            <a:ext cx="934724" cy="2092819"/>
          </a:xfrm>
          <a:prstGeom prst="foldedCorner">
            <a:avLst>
              <a:gd name="adj" fmla="val 49976"/>
            </a:avLst>
          </a:prstGeom>
          <a:solidFill>
            <a:schemeClr val="accent3">
              <a:lumMod val="20000"/>
              <a:lumOff val="80000"/>
            </a:schemeClr>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2">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2">
              <a:lumMod val="40000"/>
              <a:lumOff val="60000"/>
            </a:schemeClr>
          </a:solidFill>
          <a:ln>
            <a:solidFill>
              <a:schemeClr val="accent2">
                <a:lumMod val="40000"/>
                <a:lumOff val="6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9" name="Oval 78"/>
          <p:cNvSpPr/>
          <p:nvPr/>
        </p:nvSpPr>
        <p:spPr>
          <a:xfrm>
            <a:off x="7194594"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994063" y="3169331"/>
            <a:ext cx="803479" cy="748799"/>
          </a:xfrm>
          <a:prstGeom prst="ellipse">
            <a:avLst/>
          </a:prstGeom>
          <a:solidFill>
            <a:schemeClr val="accent2">
              <a:lumMod val="40000"/>
              <a:lumOff val="60000"/>
            </a:schemeClr>
          </a:solidFill>
          <a:ln>
            <a:solidFill>
              <a:srgbClr val="FF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sp>
        <p:nvSpPr>
          <p:cNvPr id="97" name="Oval 96"/>
          <p:cNvSpPr/>
          <p:nvPr/>
        </p:nvSpPr>
        <p:spPr>
          <a:xfrm>
            <a:off x="3988718"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3395803" y="2122248"/>
            <a:ext cx="483669" cy="1047083"/>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3" name="Straight Arrow Connector 142"/>
          <p:cNvCxnSpPr>
            <a:stCxn id="134" idx="4"/>
            <a:endCxn id="79" idx="0"/>
          </p:cNvCxnSpPr>
          <p:nvPr/>
        </p:nvCxnSpPr>
        <p:spPr>
          <a:xfrm>
            <a:off x="7076997" y="2122248"/>
            <a:ext cx="519337"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65" name="Straight Arrow Connector 64"/>
          <p:cNvCxnSpPr>
            <a:stCxn id="96" idx="4"/>
            <a:endCxn id="64" idx="0"/>
          </p:cNvCxnSpPr>
          <p:nvPr/>
        </p:nvCxnSpPr>
        <p:spPr>
          <a:xfrm>
            <a:off x="3395801" y="3918130"/>
            <a:ext cx="2658" cy="847052"/>
          </a:xfrm>
          <a:prstGeom prst="straightConnector1">
            <a:avLst/>
          </a:prstGeom>
          <a:ln w="38100" cmpd="sng">
            <a:solidFill>
              <a:srgbClr val="FF0000"/>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8" y="3918130"/>
            <a:ext cx="16029" cy="84718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918130"/>
            <a:ext cx="0" cy="84457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6" name="Folded Corner 65"/>
          <p:cNvSpPr/>
          <p:nvPr/>
        </p:nvSpPr>
        <p:spPr>
          <a:xfrm>
            <a:off x="3939123" y="4765312"/>
            <a:ext cx="934724" cy="127000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7" name="Oval 106"/>
          <p:cNvSpPr/>
          <p:nvPr/>
        </p:nvSpPr>
        <p:spPr>
          <a:xfrm>
            <a:off x="6222808"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1" name="Straight Arrow Connector 110"/>
          <p:cNvCxnSpPr>
            <a:stCxn id="134" idx="4"/>
            <a:endCxn id="107" idx="0"/>
          </p:cNvCxnSpPr>
          <p:nvPr/>
        </p:nvCxnSpPr>
        <p:spPr>
          <a:xfrm flipH="1">
            <a:off x="6624546" y="2122247"/>
            <a:ext cx="452449" cy="1029759"/>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7" name="Folded Corner 126"/>
          <p:cNvSpPr/>
          <p:nvPr/>
        </p:nvSpPr>
        <p:spPr>
          <a:xfrm>
            <a:off x="6157184" y="4762701"/>
            <a:ext cx="934724" cy="209529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36" name="Straight Arrow Connector 135"/>
          <p:cNvCxnSpPr>
            <a:stCxn id="107" idx="4"/>
            <a:endCxn id="127" idx="0"/>
          </p:cNvCxnSpPr>
          <p:nvPr/>
        </p:nvCxnSpPr>
        <p:spPr>
          <a:xfrm>
            <a:off x="6624546" y="3900804"/>
            <a:ext cx="0" cy="861896"/>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1" name="Rectangle 30"/>
          <p:cNvSpPr/>
          <p:nvPr/>
        </p:nvSpPr>
        <p:spPr>
          <a:xfrm>
            <a:off x="75411" y="54621"/>
            <a:ext cx="2450841" cy="669073"/>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Figura a mano libera 10"/>
          <p:cNvSpPr/>
          <p:nvPr/>
        </p:nvSpPr>
        <p:spPr>
          <a:xfrm>
            <a:off x="1397109" y="297813"/>
            <a:ext cx="88265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FF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3" name="TextBox 32"/>
          <p:cNvSpPr txBox="1"/>
          <p:nvPr/>
        </p:nvSpPr>
        <p:spPr>
          <a:xfrm>
            <a:off x="143686" y="161721"/>
            <a:ext cx="113364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Query #1</a:t>
            </a:r>
          </a:p>
        </p:txBody>
      </p:sp>
      <p:grpSp>
        <p:nvGrpSpPr>
          <p:cNvPr id="34" name="Group 33"/>
          <p:cNvGrpSpPr/>
          <p:nvPr/>
        </p:nvGrpSpPr>
        <p:grpSpPr>
          <a:xfrm>
            <a:off x="1383474" y="284234"/>
            <a:ext cx="965257" cy="151316"/>
            <a:chOff x="4179192" y="5091120"/>
            <a:chExt cx="736772" cy="92179"/>
          </a:xfrm>
        </p:grpSpPr>
        <p:cxnSp>
          <p:nvCxnSpPr>
            <p:cNvPr id="35" name="Straight Connector 224"/>
            <p:cNvCxnSpPr>
              <a:cxnSpLocks noChangeShapeType="1"/>
            </p:cNvCxnSpPr>
            <p:nvPr/>
          </p:nvCxnSpPr>
          <p:spPr bwMode="auto">
            <a:xfrm>
              <a:off x="4179192" y="5091120"/>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6" name="Straight Connector 224"/>
            <p:cNvCxnSpPr>
              <a:cxnSpLocks noChangeShapeType="1"/>
            </p:cNvCxnSpPr>
            <p:nvPr/>
          </p:nvCxnSpPr>
          <p:spPr bwMode="auto">
            <a:xfrm>
              <a:off x="4360406" y="5183299"/>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7" name="Straight Connector 224"/>
            <p:cNvCxnSpPr>
              <a:cxnSpLocks noChangeShapeType="1"/>
            </p:cNvCxnSpPr>
            <p:nvPr/>
          </p:nvCxnSpPr>
          <p:spPr bwMode="auto">
            <a:xfrm>
              <a:off x="4563605" y="5106661"/>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8" name="Straight Connector 224"/>
            <p:cNvCxnSpPr>
              <a:cxnSpLocks noChangeShapeType="1"/>
            </p:cNvCxnSpPr>
            <p:nvPr/>
          </p:nvCxnSpPr>
          <p:spPr bwMode="auto">
            <a:xfrm>
              <a:off x="4790304" y="5179398"/>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2" name="TextBox 1"/>
          <p:cNvSpPr txBox="1"/>
          <p:nvPr/>
        </p:nvSpPr>
        <p:spPr>
          <a:xfrm>
            <a:off x="1846135" y="4297783"/>
            <a:ext cx="123206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504D">
                    <a:lumMod val="75000"/>
                  </a:srgbClr>
                </a:solidFill>
                <a:effectLst/>
                <a:uLnTx/>
                <a:uFillTx/>
                <a:latin typeface="Gill Sans"/>
                <a:ea typeface="+mn-ea"/>
                <a:cs typeface="Gill Sans"/>
              </a:rPr>
              <a:t>TOO BIG!</a:t>
            </a:r>
          </a:p>
        </p:txBody>
      </p:sp>
      <p:cxnSp>
        <p:nvCxnSpPr>
          <p:cNvPr id="40" name="Straight Arrow Connector 39"/>
          <p:cNvCxnSpPr/>
          <p:nvPr/>
        </p:nvCxnSpPr>
        <p:spPr>
          <a:xfrm flipH="1" flipV="1">
            <a:off x="1258108" y="5161423"/>
            <a:ext cx="1672991" cy="109236"/>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flipH="1" flipV="1">
            <a:off x="1234808" y="4495647"/>
            <a:ext cx="1688458" cy="829632"/>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H="1" flipV="1">
            <a:off x="1024155" y="4765311"/>
            <a:ext cx="1906942" cy="505348"/>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48" name="Straight Arrow Connector 47"/>
          <p:cNvCxnSpPr/>
          <p:nvPr/>
        </p:nvCxnSpPr>
        <p:spPr>
          <a:xfrm flipH="1">
            <a:off x="1397109" y="4983912"/>
            <a:ext cx="1526158" cy="559837"/>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51" name="Straight Arrow Connector 50"/>
          <p:cNvCxnSpPr>
            <a:stCxn id="64" idx="1"/>
          </p:cNvCxnSpPr>
          <p:nvPr/>
        </p:nvCxnSpPr>
        <p:spPr>
          <a:xfrm flipH="1" flipV="1">
            <a:off x="1397109" y="4441027"/>
            <a:ext cx="1533988" cy="1370564"/>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55" name="Straight Arrow Connector 54"/>
          <p:cNvCxnSpPr/>
          <p:nvPr/>
        </p:nvCxnSpPr>
        <p:spPr>
          <a:xfrm flipH="1" flipV="1">
            <a:off x="1548101" y="5652987"/>
            <a:ext cx="1375166" cy="532528"/>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58" name="Straight Arrow Connector 57"/>
          <p:cNvCxnSpPr/>
          <p:nvPr/>
        </p:nvCxnSpPr>
        <p:spPr>
          <a:xfrm flipH="1" flipV="1">
            <a:off x="1548101" y="4297785"/>
            <a:ext cx="1382996" cy="1737537"/>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0" name="Straight Arrow Connector 59"/>
          <p:cNvCxnSpPr/>
          <p:nvPr/>
        </p:nvCxnSpPr>
        <p:spPr>
          <a:xfrm flipH="1" flipV="1">
            <a:off x="1620883" y="5543750"/>
            <a:ext cx="1302384" cy="983129"/>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9"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284</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3" name="Footer Placeholder 2">
            <a:extLst>
              <a:ext uri="{FF2B5EF4-FFF2-40B4-BE49-F238E27FC236}">
                <a16:creationId xmlns:a16="http://schemas.microsoft.com/office/drawing/2014/main" id="{95BCAFB4-2B04-4EB4-8DCD-6125C3092A9F}"/>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1743677298"/>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70" name="Folded Corner 69"/>
          <p:cNvSpPr/>
          <p:nvPr/>
        </p:nvSpPr>
        <p:spPr>
          <a:xfrm>
            <a:off x="7128970" y="4762702"/>
            <a:ext cx="934724" cy="14228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4" name="Folded Corner 63"/>
          <p:cNvSpPr/>
          <p:nvPr/>
        </p:nvSpPr>
        <p:spPr>
          <a:xfrm>
            <a:off x="2931097" y="4765181"/>
            <a:ext cx="934724" cy="2092819"/>
          </a:xfrm>
          <a:prstGeom prst="foldedCorner">
            <a:avLst>
              <a:gd name="adj" fmla="val 49976"/>
            </a:avLst>
          </a:prstGeom>
          <a:solidFill>
            <a:schemeClr val="accent3">
              <a:lumMod val="20000"/>
              <a:lumOff val="80000"/>
            </a:schemeClr>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2">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2">
              <a:lumMod val="40000"/>
              <a:lumOff val="60000"/>
            </a:schemeClr>
          </a:solidFill>
          <a:ln>
            <a:solidFill>
              <a:schemeClr val="accent2">
                <a:lumMod val="40000"/>
                <a:lumOff val="6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9" name="Oval 78"/>
          <p:cNvSpPr/>
          <p:nvPr/>
        </p:nvSpPr>
        <p:spPr>
          <a:xfrm>
            <a:off x="7194594"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7" name="Oval 96"/>
          <p:cNvSpPr/>
          <p:nvPr/>
        </p:nvSpPr>
        <p:spPr>
          <a:xfrm>
            <a:off x="3988718"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grpSp>
        <p:nvGrpSpPr>
          <p:cNvPr id="4" name="Group 3"/>
          <p:cNvGrpSpPr/>
          <p:nvPr/>
        </p:nvGrpSpPr>
        <p:grpSpPr>
          <a:xfrm>
            <a:off x="2994063" y="2122249"/>
            <a:ext cx="885409" cy="1019777"/>
            <a:chOff x="2994061" y="2122247"/>
            <a:chExt cx="885409" cy="1019777"/>
          </a:xfrm>
          <a:solidFill>
            <a:schemeClr val="accent2">
              <a:lumMod val="40000"/>
              <a:lumOff val="60000"/>
            </a:schemeClr>
          </a:solidFill>
        </p:grpSpPr>
        <p:sp>
          <p:nvSpPr>
            <p:cNvPr id="96" name="Oval 95"/>
            <p:cNvSpPr/>
            <p:nvPr/>
          </p:nvSpPr>
          <p:spPr>
            <a:xfrm>
              <a:off x="2994061" y="2393225"/>
              <a:ext cx="803479" cy="748799"/>
            </a:xfrm>
            <a:prstGeom prst="ellipse">
              <a:avLst/>
            </a:prstGeom>
            <a:grpFill/>
            <a:ln>
              <a:solidFill>
                <a:srgbClr val="FF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L1</a:t>
              </a:r>
            </a:p>
          </p:txBody>
        </p:sp>
        <p:cxnSp>
          <p:nvCxnSpPr>
            <p:cNvPr id="99" name="Straight Arrow Connector 98"/>
            <p:cNvCxnSpPr>
              <a:stCxn id="77" idx="4"/>
              <a:endCxn id="96" idx="0"/>
            </p:cNvCxnSpPr>
            <p:nvPr/>
          </p:nvCxnSpPr>
          <p:spPr>
            <a:xfrm flipH="1">
              <a:off x="3395801" y="2122247"/>
              <a:ext cx="483669" cy="270978"/>
            </a:xfrm>
            <a:prstGeom prst="straightConnector1">
              <a:avLst/>
            </a:prstGeom>
            <a:grpFill/>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cxnSp>
        <p:nvCxnSpPr>
          <p:cNvPr id="102" name="Straight Arrow Connector 101"/>
          <p:cNvCxnSpPr>
            <a:stCxn id="77" idx="4"/>
            <a:endCxn id="97" idx="0"/>
          </p:cNvCxnSpPr>
          <p:nvPr/>
        </p:nvCxnSpPr>
        <p:spPr>
          <a:xfrm>
            <a:off x="3879470" y="2122248"/>
            <a:ext cx="510986"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3" name="Straight Arrow Connector 142"/>
          <p:cNvCxnSpPr>
            <a:stCxn id="134" idx="4"/>
            <a:endCxn id="79" idx="0"/>
          </p:cNvCxnSpPr>
          <p:nvPr/>
        </p:nvCxnSpPr>
        <p:spPr>
          <a:xfrm>
            <a:off x="7076997" y="2122248"/>
            <a:ext cx="519337"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65" name="Straight Arrow Connector 64"/>
          <p:cNvCxnSpPr>
            <a:stCxn id="96" idx="4"/>
            <a:endCxn id="64" idx="0"/>
          </p:cNvCxnSpPr>
          <p:nvPr/>
        </p:nvCxnSpPr>
        <p:spPr>
          <a:xfrm>
            <a:off x="3395801" y="3142024"/>
            <a:ext cx="2658" cy="1623157"/>
          </a:xfrm>
          <a:prstGeom prst="straightConnector1">
            <a:avLst/>
          </a:prstGeom>
          <a:ln w="38100" cmpd="sng">
            <a:solidFill>
              <a:srgbClr val="FF0000"/>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8" y="3918130"/>
            <a:ext cx="16029" cy="84718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918130"/>
            <a:ext cx="0" cy="84457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6" name="Folded Corner 65"/>
          <p:cNvSpPr/>
          <p:nvPr/>
        </p:nvSpPr>
        <p:spPr>
          <a:xfrm>
            <a:off x="3939123" y="4765312"/>
            <a:ext cx="934724" cy="127000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7" name="Oval 106"/>
          <p:cNvSpPr/>
          <p:nvPr/>
        </p:nvSpPr>
        <p:spPr>
          <a:xfrm>
            <a:off x="6222808"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1" name="Straight Arrow Connector 110"/>
          <p:cNvCxnSpPr>
            <a:stCxn id="134" idx="4"/>
            <a:endCxn id="107" idx="0"/>
          </p:cNvCxnSpPr>
          <p:nvPr/>
        </p:nvCxnSpPr>
        <p:spPr>
          <a:xfrm flipH="1">
            <a:off x="6624546" y="2122247"/>
            <a:ext cx="452449" cy="1029759"/>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7" name="Folded Corner 126"/>
          <p:cNvSpPr/>
          <p:nvPr/>
        </p:nvSpPr>
        <p:spPr>
          <a:xfrm>
            <a:off x="6157184" y="4762701"/>
            <a:ext cx="934724" cy="209529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36" name="Straight Arrow Connector 135"/>
          <p:cNvCxnSpPr>
            <a:stCxn id="107" idx="4"/>
            <a:endCxn id="127" idx="0"/>
          </p:cNvCxnSpPr>
          <p:nvPr/>
        </p:nvCxnSpPr>
        <p:spPr>
          <a:xfrm>
            <a:off x="6624546" y="3900804"/>
            <a:ext cx="0" cy="861896"/>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1" name="Rectangle 30"/>
          <p:cNvSpPr/>
          <p:nvPr/>
        </p:nvSpPr>
        <p:spPr>
          <a:xfrm>
            <a:off x="75411" y="54621"/>
            <a:ext cx="2450841" cy="669073"/>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Figura a mano libera 10"/>
          <p:cNvSpPr/>
          <p:nvPr/>
        </p:nvSpPr>
        <p:spPr>
          <a:xfrm>
            <a:off x="1397109" y="297813"/>
            <a:ext cx="88265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FF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3" name="TextBox 32"/>
          <p:cNvSpPr txBox="1"/>
          <p:nvPr/>
        </p:nvSpPr>
        <p:spPr>
          <a:xfrm>
            <a:off x="143686" y="161721"/>
            <a:ext cx="113364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Query #1</a:t>
            </a:r>
          </a:p>
        </p:txBody>
      </p:sp>
      <p:grpSp>
        <p:nvGrpSpPr>
          <p:cNvPr id="34" name="Group 33"/>
          <p:cNvGrpSpPr/>
          <p:nvPr/>
        </p:nvGrpSpPr>
        <p:grpSpPr>
          <a:xfrm>
            <a:off x="1383474" y="284234"/>
            <a:ext cx="965257" cy="151316"/>
            <a:chOff x="4179192" y="5091120"/>
            <a:chExt cx="736772" cy="92179"/>
          </a:xfrm>
        </p:grpSpPr>
        <p:cxnSp>
          <p:nvCxnSpPr>
            <p:cNvPr id="35" name="Straight Connector 224"/>
            <p:cNvCxnSpPr>
              <a:cxnSpLocks noChangeShapeType="1"/>
            </p:cNvCxnSpPr>
            <p:nvPr/>
          </p:nvCxnSpPr>
          <p:spPr bwMode="auto">
            <a:xfrm>
              <a:off x="4179192" y="5091120"/>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6" name="Straight Connector 224"/>
            <p:cNvCxnSpPr>
              <a:cxnSpLocks noChangeShapeType="1"/>
            </p:cNvCxnSpPr>
            <p:nvPr/>
          </p:nvCxnSpPr>
          <p:spPr bwMode="auto">
            <a:xfrm>
              <a:off x="4360406" y="5183299"/>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7" name="Straight Connector 224"/>
            <p:cNvCxnSpPr>
              <a:cxnSpLocks noChangeShapeType="1"/>
            </p:cNvCxnSpPr>
            <p:nvPr/>
          </p:nvCxnSpPr>
          <p:spPr bwMode="auto">
            <a:xfrm>
              <a:off x="4563605" y="5106661"/>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8" name="Straight Connector 224"/>
            <p:cNvCxnSpPr>
              <a:cxnSpLocks noChangeShapeType="1"/>
            </p:cNvCxnSpPr>
            <p:nvPr/>
          </p:nvCxnSpPr>
          <p:spPr bwMode="auto">
            <a:xfrm>
              <a:off x="4790304" y="5179398"/>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2" name="TextBox 1"/>
          <p:cNvSpPr txBox="1"/>
          <p:nvPr/>
        </p:nvSpPr>
        <p:spPr>
          <a:xfrm>
            <a:off x="1846135" y="4297783"/>
            <a:ext cx="123206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Gill Sans"/>
                <a:ea typeface="+mn-ea"/>
                <a:cs typeface="Gill Sans"/>
              </a:rPr>
              <a:t>TOO BIG!</a:t>
            </a:r>
          </a:p>
        </p:txBody>
      </p:sp>
      <p:cxnSp>
        <p:nvCxnSpPr>
          <p:cNvPr id="40" name="Straight Arrow Connector 39"/>
          <p:cNvCxnSpPr/>
          <p:nvPr/>
        </p:nvCxnSpPr>
        <p:spPr>
          <a:xfrm flipH="1" flipV="1">
            <a:off x="1258108" y="5161423"/>
            <a:ext cx="1672991" cy="109236"/>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flipH="1" flipV="1">
            <a:off x="1234808" y="4495647"/>
            <a:ext cx="1688458" cy="829632"/>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H="1" flipV="1">
            <a:off x="1024155" y="4765311"/>
            <a:ext cx="1906942" cy="505348"/>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48" name="Straight Arrow Connector 47"/>
          <p:cNvCxnSpPr/>
          <p:nvPr/>
        </p:nvCxnSpPr>
        <p:spPr>
          <a:xfrm flipH="1">
            <a:off x="1397109" y="4983912"/>
            <a:ext cx="1526158" cy="559837"/>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51" name="Straight Arrow Connector 50"/>
          <p:cNvCxnSpPr>
            <a:stCxn id="64" idx="1"/>
          </p:cNvCxnSpPr>
          <p:nvPr/>
        </p:nvCxnSpPr>
        <p:spPr>
          <a:xfrm flipH="1" flipV="1">
            <a:off x="1397109" y="4441027"/>
            <a:ext cx="1533988" cy="1370564"/>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55" name="Straight Arrow Connector 54"/>
          <p:cNvCxnSpPr/>
          <p:nvPr/>
        </p:nvCxnSpPr>
        <p:spPr>
          <a:xfrm flipH="1" flipV="1">
            <a:off x="1548101" y="5652987"/>
            <a:ext cx="1375166" cy="532528"/>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58" name="Straight Arrow Connector 57"/>
          <p:cNvCxnSpPr/>
          <p:nvPr/>
        </p:nvCxnSpPr>
        <p:spPr>
          <a:xfrm flipH="1" flipV="1">
            <a:off x="1548101" y="4297785"/>
            <a:ext cx="1382996" cy="1737537"/>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0" name="Straight Arrow Connector 59"/>
          <p:cNvCxnSpPr/>
          <p:nvPr/>
        </p:nvCxnSpPr>
        <p:spPr>
          <a:xfrm flipH="1" flipV="1">
            <a:off x="1620883" y="5543750"/>
            <a:ext cx="1302384" cy="983129"/>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9"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285</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3" name="Footer Placeholder 2">
            <a:extLst>
              <a:ext uri="{FF2B5EF4-FFF2-40B4-BE49-F238E27FC236}">
                <a16:creationId xmlns:a16="http://schemas.microsoft.com/office/drawing/2014/main" id="{A2A57756-2DAB-445F-A68C-ED4DDB91F388}"/>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2437356731"/>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70" name="Folded Corner 69"/>
          <p:cNvSpPr/>
          <p:nvPr/>
        </p:nvSpPr>
        <p:spPr>
          <a:xfrm>
            <a:off x="7128970" y="4762702"/>
            <a:ext cx="934724" cy="14228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4" name="Folded Corner 63"/>
          <p:cNvSpPr/>
          <p:nvPr/>
        </p:nvSpPr>
        <p:spPr>
          <a:xfrm>
            <a:off x="2931097" y="4765181"/>
            <a:ext cx="934724" cy="1078968"/>
          </a:xfrm>
          <a:prstGeom prst="foldedCorner">
            <a:avLst>
              <a:gd name="adj" fmla="val 49976"/>
            </a:avLst>
          </a:prstGeom>
          <a:solidFill>
            <a:schemeClr val="accent3">
              <a:lumMod val="20000"/>
              <a:lumOff val="8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2">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2">
              <a:lumMod val="40000"/>
              <a:lumOff val="60000"/>
            </a:schemeClr>
          </a:solidFill>
          <a:ln>
            <a:solidFill>
              <a:schemeClr val="accent2">
                <a:lumMod val="40000"/>
                <a:lumOff val="6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9" name="Oval 78"/>
          <p:cNvSpPr/>
          <p:nvPr/>
        </p:nvSpPr>
        <p:spPr>
          <a:xfrm>
            <a:off x="7194594"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468973" y="2368002"/>
            <a:ext cx="803479" cy="748799"/>
          </a:xfrm>
          <a:prstGeom prst="ellipse">
            <a:avLst/>
          </a:prstGeom>
          <a:solidFill>
            <a:schemeClr val="accent2">
              <a:lumMod val="40000"/>
              <a:lumOff val="60000"/>
            </a:schemeClr>
          </a:solidFill>
          <a:ln>
            <a:solidFill>
              <a:schemeClr val="accent2">
                <a:lumMod val="40000"/>
                <a:lumOff val="6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I3</a:t>
            </a:r>
          </a:p>
        </p:txBody>
      </p:sp>
      <p:sp>
        <p:nvSpPr>
          <p:cNvPr id="97" name="Oval 96"/>
          <p:cNvSpPr/>
          <p:nvPr/>
        </p:nvSpPr>
        <p:spPr>
          <a:xfrm>
            <a:off x="3988718"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2870713" y="2122249"/>
            <a:ext cx="1008759" cy="245753"/>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3" name="Straight Arrow Connector 142"/>
          <p:cNvCxnSpPr>
            <a:stCxn id="134" idx="4"/>
            <a:endCxn id="79" idx="0"/>
          </p:cNvCxnSpPr>
          <p:nvPr/>
        </p:nvCxnSpPr>
        <p:spPr>
          <a:xfrm>
            <a:off x="7076997" y="2122248"/>
            <a:ext cx="519337"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242641" y="249878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65" name="Straight Arrow Connector 64"/>
          <p:cNvCxnSpPr>
            <a:stCxn id="53" idx="4"/>
            <a:endCxn id="64" idx="0"/>
          </p:cNvCxnSpPr>
          <p:nvPr/>
        </p:nvCxnSpPr>
        <p:spPr>
          <a:xfrm>
            <a:off x="3387457" y="3910234"/>
            <a:ext cx="11002" cy="854948"/>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8" y="3918130"/>
            <a:ext cx="16029" cy="84718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918130"/>
            <a:ext cx="0" cy="84457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6" name="Folded Corner 65"/>
          <p:cNvSpPr/>
          <p:nvPr/>
        </p:nvSpPr>
        <p:spPr>
          <a:xfrm>
            <a:off x="3939123" y="4765312"/>
            <a:ext cx="934724" cy="127000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7" name="Oval 106"/>
          <p:cNvSpPr/>
          <p:nvPr/>
        </p:nvSpPr>
        <p:spPr>
          <a:xfrm>
            <a:off x="6222808"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1" name="Straight Arrow Connector 110"/>
          <p:cNvCxnSpPr>
            <a:stCxn id="134" idx="4"/>
            <a:endCxn id="107" idx="0"/>
          </p:cNvCxnSpPr>
          <p:nvPr/>
        </p:nvCxnSpPr>
        <p:spPr>
          <a:xfrm flipH="1">
            <a:off x="6624546" y="2122247"/>
            <a:ext cx="452449" cy="1029759"/>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7" name="Folded Corner 126"/>
          <p:cNvSpPr/>
          <p:nvPr/>
        </p:nvSpPr>
        <p:spPr>
          <a:xfrm>
            <a:off x="6157184" y="4762701"/>
            <a:ext cx="934724" cy="209529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36" name="Straight Arrow Connector 135"/>
          <p:cNvCxnSpPr>
            <a:stCxn id="107" idx="4"/>
            <a:endCxn id="127" idx="0"/>
          </p:cNvCxnSpPr>
          <p:nvPr/>
        </p:nvCxnSpPr>
        <p:spPr>
          <a:xfrm>
            <a:off x="6624546" y="3900804"/>
            <a:ext cx="0" cy="861896"/>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1" name="Rectangle 30"/>
          <p:cNvSpPr/>
          <p:nvPr/>
        </p:nvSpPr>
        <p:spPr>
          <a:xfrm>
            <a:off x="75411" y="54621"/>
            <a:ext cx="2450841" cy="669073"/>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Figura a mano libera 10"/>
          <p:cNvSpPr/>
          <p:nvPr/>
        </p:nvSpPr>
        <p:spPr>
          <a:xfrm>
            <a:off x="1397109" y="297813"/>
            <a:ext cx="88265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FF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3" name="TextBox 32"/>
          <p:cNvSpPr txBox="1"/>
          <p:nvPr/>
        </p:nvSpPr>
        <p:spPr>
          <a:xfrm>
            <a:off x="143686" y="161721"/>
            <a:ext cx="113364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Query #1</a:t>
            </a:r>
          </a:p>
        </p:txBody>
      </p:sp>
      <p:grpSp>
        <p:nvGrpSpPr>
          <p:cNvPr id="34" name="Group 33"/>
          <p:cNvGrpSpPr/>
          <p:nvPr/>
        </p:nvGrpSpPr>
        <p:grpSpPr>
          <a:xfrm>
            <a:off x="1383474" y="284234"/>
            <a:ext cx="965257" cy="151316"/>
            <a:chOff x="4179192" y="5091120"/>
            <a:chExt cx="736772" cy="92179"/>
          </a:xfrm>
        </p:grpSpPr>
        <p:cxnSp>
          <p:nvCxnSpPr>
            <p:cNvPr id="35" name="Straight Connector 224"/>
            <p:cNvCxnSpPr>
              <a:cxnSpLocks noChangeShapeType="1"/>
            </p:cNvCxnSpPr>
            <p:nvPr/>
          </p:nvCxnSpPr>
          <p:spPr bwMode="auto">
            <a:xfrm>
              <a:off x="4179192" y="5091120"/>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6" name="Straight Connector 224"/>
            <p:cNvCxnSpPr>
              <a:cxnSpLocks noChangeShapeType="1"/>
            </p:cNvCxnSpPr>
            <p:nvPr/>
          </p:nvCxnSpPr>
          <p:spPr bwMode="auto">
            <a:xfrm>
              <a:off x="4360406" y="5183299"/>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7" name="Straight Connector 224"/>
            <p:cNvCxnSpPr>
              <a:cxnSpLocks noChangeShapeType="1"/>
            </p:cNvCxnSpPr>
            <p:nvPr/>
          </p:nvCxnSpPr>
          <p:spPr bwMode="auto">
            <a:xfrm>
              <a:off x="4563605" y="5106661"/>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8" name="Straight Connector 224"/>
            <p:cNvCxnSpPr>
              <a:cxnSpLocks noChangeShapeType="1"/>
            </p:cNvCxnSpPr>
            <p:nvPr/>
          </p:nvCxnSpPr>
          <p:spPr bwMode="auto">
            <a:xfrm>
              <a:off x="4790304" y="5179398"/>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52" name="Folded Corner 51"/>
          <p:cNvSpPr/>
          <p:nvPr/>
        </p:nvSpPr>
        <p:spPr>
          <a:xfrm>
            <a:off x="1881367" y="4765311"/>
            <a:ext cx="934724" cy="1078968"/>
          </a:xfrm>
          <a:prstGeom prst="foldedCorner">
            <a:avLst>
              <a:gd name="adj" fmla="val 49976"/>
            </a:avLst>
          </a:prstGeom>
          <a:solidFill>
            <a:schemeClr val="accent3">
              <a:lumMod val="20000"/>
              <a:lumOff val="80000"/>
            </a:schemeClr>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3" name="Oval 52"/>
          <p:cNvSpPr/>
          <p:nvPr/>
        </p:nvSpPr>
        <p:spPr>
          <a:xfrm>
            <a:off x="2985719" y="3161435"/>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sp>
        <p:nvSpPr>
          <p:cNvPr id="54" name="Oval 53"/>
          <p:cNvSpPr/>
          <p:nvPr/>
        </p:nvSpPr>
        <p:spPr>
          <a:xfrm>
            <a:off x="1959311" y="3144110"/>
            <a:ext cx="803479" cy="748799"/>
          </a:xfrm>
          <a:prstGeom prst="ellipse">
            <a:avLst/>
          </a:prstGeom>
          <a:solidFill>
            <a:schemeClr val="accent2">
              <a:lumMod val="40000"/>
              <a:lumOff val="60000"/>
            </a:schemeClr>
          </a:solidFill>
          <a:ln>
            <a:solidFill>
              <a:srgbClr val="FF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59" name="Straight Arrow Connector 58"/>
          <p:cNvCxnSpPr>
            <a:stCxn id="96" idx="5"/>
            <a:endCxn id="53" idx="0"/>
          </p:cNvCxnSpPr>
          <p:nvPr/>
        </p:nvCxnSpPr>
        <p:spPr>
          <a:xfrm>
            <a:off x="3154783" y="3007141"/>
            <a:ext cx="232674" cy="154295"/>
          </a:xfrm>
          <a:prstGeom prst="straightConnector1">
            <a:avLst/>
          </a:prstGeom>
          <a:ln w="38100" cmpd="sng">
            <a:solidFill>
              <a:srgbClr val="7F7F7F"/>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a:stCxn id="96" idx="3"/>
            <a:endCxn id="54" idx="0"/>
          </p:cNvCxnSpPr>
          <p:nvPr/>
        </p:nvCxnSpPr>
        <p:spPr>
          <a:xfrm flipH="1">
            <a:off x="2361053" y="3007141"/>
            <a:ext cx="225587" cy="136969"/>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a:stCxn id="54" idx="4"/>
            <a:endCxn id="52" idx="0"/>
          </p:cNvCxnSpPr>
          <p:nvPr/>
        </p:nvCxnSpPr>
        <p:spPr>
          <a:xfrm flipH="1">
            <a:off x="2348729" y="3892908"/>
            <a:ext cx="12322" cy="872403"/>
          </a:xfrm>
          <a:prstGeom prst="straightConnector1">
            <a:avLst/>
          </a:prstGeom>
          <a:ln w="38100" cmpd="sng">
            <a:solidFill>
              <a:srgbClr val="FF0000"/>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6" name="Rectangle 15"/>
          <p:cNvSpPr/>
          <p:nvPr/>
        </p:nvSpPr>
        <p:spPr>
          <a:xfrm>
            <a:off x="1799167" y="2122249"/>
            <a:ext cx="2139956" cy="3913073"/>
          </a:xfrm>
          <a:prstGeom prst="rect">
            <a:avLst/>
          </a:prstGeom>
          <a:noFill/>
          <a:ln w="38100" cmpd="sng">
            <a:solidFill>
              <a:srgbClr val="0000FF"/>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69" name="Straight Arrow Connector 68"/>
          <p:cNvCxnSpPr>
            <a:stCxn id="52" idx="1"/>
          </p:cNvCxnSpPr>
          <p:nvPr/>
        </p:nvCxnSpPr>
        <p:spPr>
          <a:xfrm flipH="1">
            <a:off x="1548101" y="5304795"/>
            <a:ext cx="333266" cy="348192"/>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2" name="Straight Arrow Connector 71"/>
          <p:cNvCxnSpPr>
            <a:stCxn id="52" idx="1"/>
          </p:cNvCxnSpPr>
          <p:nvPr/>
        </p:nvCxnSpPr>
        <p:spPr>
          <a:xfrm flipH="1" flipV="1">
            <a:off x="1548101" y="4297784"/>
            <a:ext cx="333266" cy="1007011"/>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3" name="Straight Arrow Connector 72"/>
          <p:cNvCxnSpPr/>
          <p:nvPr/>
        </p:nvCxnSpPr>
        <p:spPr>
          <a:xfrm flipH="1" flipV="1">
            <a:off x="1397109" y="4983912"/>
            <a:ext cx="484258" cy="669075"/>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8" name="Straight Arrow Connector 77"/>
          <p:cNvCxnSpPr>
            <a:stCxn id="52" idx="1"/>
          </p:cNvCxnSpPr>
          <p:nvPr/>
        </p:nvCxnSpPr>
        <p:spPr>
          <a:xfrm flipH="1" flipV="1">
            <a:off x="1620883" y="4983912"/>
            <a:ext cx="260484" cy="320883"/>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4" name="TextBox 23"/>
          <p:cNvSpPr txBox="1"/>
          <p:nvPr/>
        </p:nvSpPr>
        <p:spPr>
          <a:xfrm>
            <a:off x="1709798" y="1706924"/>
            <a:ext cx="169790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FF"/>
                </a:solidFill>
                <a:effectLst/>
                <a:uLnTx/>
                <a:uFillTx/>
                <a:latin typeface="Gill Sans"/>
                <a:ea typeface="+mn-ea"/>
                <a:cs typeface="Gill Sans"/>
              </a:rPr>
              <a:t>Adaptive split</a:t>
            </a:r>
          </a:p>
        </p:txBody>
      </p:sp>
      <p:sp>
        <p:nvSpPr>
          <p:cNvPr id="25" name="TextBox 24"/>
          <p:cNvSpPr txBox="1"/>
          <p:nvPr/>
        </p:nvSpPr>
        <p:spPr>
          <a:xfrm>
            <a:off x="2586637" y="162811"/>
            <a:ext cx="2834558"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Create </a:t>
            </a: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a </a:t>
            </a: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smaller</a:t>
            </a: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 leaf</a:t>
            </a:r>
          </a:p>
        </p:txBody>
      </p:sp>
      <p:sp>
        <p:nvSpPr>
          <p:cNvPr id="55"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286</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4E29154B-F975-4221-A9F8-4EEFBB3AF6AD}"/>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295842286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Documento 41"/>
          <p:cNvSpPr/>
          <p:nvPr/>
        </p:nvSpPr>
        <p:spPr>
          <a:xfrm>
            <a:off x="1485683" y="2293968"/>
            <a:ext cx="955978" cy="571313"/>
          </a:xfrm>
          <a:prstGeom prst="flowChartDocument">
            <a:avLst/>
          </a:prstGeom>
          <a:solidFill>
            <a:schemeClr val="accent2">
              <a:lumMod val="40000"/>
              <a:lumOff val="60000"/>
            </a:schemeClr>
          </a:solidFill>
          <a:ln w="12700" cap="flat" cmpd="sng" algn="ctr">
            <a:solidFill>
              <a:srgbClr val="FF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 lastClr="FFFFFF"/>
              </a:solidFill>
              <a:effectLst/>
              <a:uLnTx/>
              <a:uFillTx/>
              <a:latin typeface="Calibri"/>
              <a:ea typeface="+mn-ea"/>
              <a:cs typeface="Arial" charset="0"/>
            </a:endParaRPr>
          </a:p>
        </p:txBody>
      </p:sp>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70" name="Folded Corner 69"/>
          <p:cNvSpPr/>
          <p:nvPr/>
        </p:nvSpPr>
        <p:spPr>
          <a:xfrm>
            <a:off x="7128970" y="4762702"/>
            <a:ext cx="934724" cy="14228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4" name="Folded Corner 63"/>
          <p:cNvSpPr/>
          <p:nvPr/>
        </p:nvSpPr>
        <p:spPr>
          <a:xfrm>
            <a:off x="2931097" y="4765181"/>
            <a:ext cx="934724" cy="1078968"/>
          </a:xfrm>
          <a:prstGeom prst="foldedCorner">
            <a:avLst>
              <a:gd name="adj" fmla="val 49976"/>
            </a:avLst>
          </a:prstGeom>
          <a:solidFill>
            <a:schemeClr val="accent3">
              <a:lumMod val="20000"/>
              <a:lumOff val="8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2">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2">
              <a:lumMod val="40000"/>
              <a:lumOff val="60000"/>
            </a:schemeClr>
          </a:solidFill>
          <a:ln>
            <a:solidFill>
              <a:schemeClr val="accent2">
                <a:lumMod val="40000"/>
                <a:lumOff val="6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9" name="Oval 78"/>
          <p:cNvSpPr/>
          <p:nvPr/>
        </p:nvSpPr>
        <p:spPr>
          <a:xfrm>
            <a:off x="7194594"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468973" y="2368002"/>
            <a:ext cx="803479" cy="748799"/>
          </a:xfrm>
          <a:prstGeom prst="ellipse">
            <a:avLst/>
          </a:prstGeom>
          <a:solidFill>
            <a:schemeClr val="accent2">
              <a:lumMod val="40000"/>
              <a:lumOff val="60000"/>
            </a:schemeClr>
          </a:solidFill>
          <a:ln>
            <a:solidFill>
              <a:schemeClr val="accent2">
                <a:lumMod val="40000"/>
                <a:lumOff val="6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I3</a:t>
            </a:r>
          </a:p>
        </p:txBody>
      </p:sp>
      <p:sp>
        <p:nvSpPr>
          <p:cNvPr id="97" name="Oval 96"/>
          <p:cNvSpPr/>
          <p:nvPr/>
        </p:nvSpPr>
        <p:spPr>
          <a:xfrm>
            <a:off x="3988718"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2870713" y="2122249"/>
            <a:ext cx="1008759" cy="245753"/>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3" name="Straight Arrow Connector 142"/>
          <p:cNvCxnSpPr>
            <a:stCxn id="134" idx="4"/>
            <a:endCxn id="79" idx="0"/>
          </p:cNvCxnSpPr>
          <p:nvPr/>
        </p:nvCxnSpPr>
        <p:spPr>
          <a:xfrm>
            <a:off x="7076997" y="2122248"/>
            <a:ext cx="519337"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112672" y="281064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65" name="Straight Arrow Connector 64"/>
          <p:cNvCxnSpPr>
            <a:stCxn id="53" idx="4"/>
            <a:endCxn id="64" idx="0"/>
          </p:cNvCxnSpPr>
          <p:nvPr/>
        </p:nvCxnSpPr>
        <p:spPr>
          <a:xfrm>
            <a:off x="3387457" y="3910234"/>
            <a:ext cx="11002" cy="854948"/>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8" y="3918130"/>
            <a:ext cx="16029" cy="84718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918130"/>
            <a:ext cx="0" cy="84457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6" name="Folded Corner 65"/>
          <p:cNvSpPr/>
          <p:nvPr/>
        </p:nvSpPr>
        <p:spPr>
          <a:xfrm>
            <a:off x="3939123" y="4765312"/>
            <a:ext cx="934724" cy="127000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7" name="Oval 106"/>
          <p:cNvSpPr/>
          <p:nvPr/>
        </p:nvSpPr>
        <p:spPr>
          <a:xfrm>
            <a:off x="6222808"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1" name="Straight Arrow Connector 110"/>
          <p:cNvCxnSpPr>
            <a:stCxn id="134" idx="4"/>
            <a:endCxn id="107" idx="0"/>
          </p:cNvCxnSpPr>
          <p:nvPr/>
        </p:nvCxnSpPr>
        <p:spPr>
          <a:xfrm flipH="1">
            <a:off x="6624546" y="2122247"/>
            <a:ext cx="452449" cy="1029759"/>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7" name="Folded Corner 126"/>
          <p:cNvSpPr/>
          <p:nvPr/>
        </p:nvSpPr>
        <p:spPr>
          <a:xfrm>
            <a:off x="6157184" y="4762701"/>
            <a:ext cx="934724" cy="209529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36" name="Straight Arrow Connector 135"/>
          <p:cNvCxnSpPr>
            <a:stCxn id="107" idx="4"/>
            <a:endCxn id="127" idx="0"/>
          </p:cNvCxnSpPr>
          <p:nvPr/>
        </p:nvCxnSpPr>
        <p:spPr>
          <a:xfrm>
            <a:off x="6624546" y="3900804"/>
            <a:ext cx="0" cy="861896"/>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1" name="Rectangle 30"/>
          <p:cNvSpPr/>
          <p:nvPr/>
        </p:nvSpPr>
        <p:spPr>
          <a:xfrm>
            <a:off x="75411" y="54621"/>
            <a:ext cx="2450841" cy="669073"/>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Figura a mano libera 10"/>
          <p:cNvSpPr/>
          <p:nvPr/>
        </p:nvSpPr>
        <p:spPr>
          <a:xfrm>
            <a:off x="1397109" y="297813"/>
            <a:ext cx="88265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rgbClr val="FF0000"/>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33" name="TextBox 32"/>
          <p:cNvSpPr txBox="1"/>
          <p:nvPr/>
        </p:nvSpPr>
        <p:spPr>
          <a:xfrm>
            <a:off x="143686" y="161721"/>
            <a:ext cx="1133644"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Query #1</a:t>
            </a:r>
          </a:p>
        </p:txBody>
      </p:sp>
      <p:grpSp>
        <p:nvGrpSpPr>
          <p:cNvPr id="34" name="Group 33"/>
          <p:cNvGrpSpPr/>
          <p:nvPr/>
        </p:nvGrpSpPr>
        <p:grpSpPr>
          <a:xfrm>
            <a:off x="1383474" y="284234"/>
            <a:ext cx="965257" cy="151316"/>
            <a:chOff x="4179192" y="5091120"/>
            <a:chExt cx="736772" cy="92179"/>
          </a:xfrm>
        </p:grpSpPr>
        <p:cxnSp>
          <p:nvCxnSpPr>
            <p:cNvPr id="35" name="Straight Connector 224"/>
            <p:cNvCxnSpPr>
              <a:cxnSpLocks noChangeShapeType="1"/>
            </p:cNvCxnSpPr>
            <p:nvPr/>
          </p:nvCxnSpPr>
          <p:spPr bwMode="auto">
            <a:xfrm>
              <a:off x="4179192" y="5091120"/>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6" name="Straight Connector 224"/>
            <p:cNvCxnSpPr>
              <a:cxnSpLocks noChangeShapeType="1"/>
            </p:cNvCxnSpPr>
            <p:nvPr/>
          </p:nvCxnSpPr>
          <p:spPr bwMode="auto">
            <a:xfrm>
              <a:off x="4360406" y="5183299"/>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7" name="Straight Connector 224"/>
            <p:cNvCxnSpPr>
              <a:cxnSpLocks noChangeShapeType="1"/>
            </p:cNvCxnSpPr>
            <p:nvPr/>
          </p:nvCxnSpPr>
          <p:spPr bwMode="auto">
            <a:xfrm>
              <a:off x="4563605" y="5106661"/>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cxnSp>
          <p:nvCxnSpPr>
            <p:cNvPr id="38" name="Straight Connector 224"/>
            <p:cNvCxnSpPr>
              <a:cxnSpLocks noChangeShapeType="1"/>
            </p:cNvCxnSpPr>
            <p:nvPr/>
          </p:nvCxnSpPr>
          <p:spPr bwMode="auto">
            <a:xfrm>
              <a:off x="4790304" y="5179398"/>
              <a:ext cx="125660"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cxnSp>
      </p:grpSp>
      <p:sp>
        <p:nvSpPr>
          <p:cNvPr id="52" name="Folded Corner 51"/>
          <p:cNvSpPr/>
          <p:nvPr/>
        </p:nvSpPr>
        <p:spPr>
          <a:xfrm>
            <a:off x="1881367" y="4765311"/>
            <a:ext cx="934724" cy="1078968"/>
          </a:xfrm>
          <a:prstGeom prst="foldedCorner">
            <a:avLst>
              <a:gd name="adj" fmla="val 49976"/>
            </a:avLst>
          </a:prstGeom>
          <a:solidFill>
            <a:schemeClr val="accent3">
              <a:lumMod val="20000"/>
              <a:lumOff val="80000"/>
            </a:schemeClr>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3" name="Oval 52"/>
          <p:cNvSpPr/>
          <p:nvPr/>
        </p:nvSpPr>
        <p:spPr>
          <a:xfrm>
            <a:off x="2985719" y="3161435"/>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sp>
        <p:nvSpPr>
          <p:cNvPr id="54" name="Oval 53"/>
          <p:cNvSpPr/>
          <p:nvPr/>
        </p:nvSpPr>
        <p:spPr>
          <a:xfrm>
            <a:off x="1959311" y="3144110"/>
            <a:ext cx="803479" cy="748799"/>
          </a:xfrm>
          <a:prstGeom prst="ellipse">
            <a:avLst/>
          </a:prstGeom>
          <a:solidFill>
            <a:schemeClr val="accent2">
              <a:lumMod val="40000"/>
              <a:lumOff val="60000"/>
            </a:schemeClr>
          </a:solidFill>
          <a:ln>
            <a:solidFill>
              <a:srgbClr val="FF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59" name="Straight Arrow Connector 58"/>
          <p:cNvCxnSpPr>
            <a:stCxn id="96" idx="5"/>
            <a:endCxn id="53" idx="0"/>
          </p:cNvCxnSpPr>
          <p:nvPr/>
        </p:nvCxnSpPr>
        <p:spPr>
          <a:xfrm>
            <a:off x="3154783" y="3007141"/>
            <a:ext cx="232674" cy="154295"/>
          </a:xfrm>
          <a:prstGeom prst="straightConnector1">
            <a:avLst/>
          </a:prstGeom>
          <a:ln w="38100" cmpd="sng">
            <a:solidFill>
              <a:srgbClr val="7F7F7F"/>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a:stCxn id="96" idx="3"/>
            <a:endCxn id="54" idx="0"/>
          </p:cNvCxnSpPr>
          <p:nvPr/>
        </p:nvCxnSpPr>
        <p:spPr>
          <a:xfrm flipH="1">
            <a:off x="2361053" y="3007141"/>
            <a:ext cx="225587" cy="136969"/>
          </a:xfrm>
          <a:prstGeom prst="straightConnector1">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a:stCxn id="54" idx="4"/>
            <a:endCxn id="52" idx="0"/>
          </p:cNvCxnSpPr>
          <p:nvPr/>
        </p:nvCxnSpPr>
        <p:spPr>
          <a:xfrm flipH="1">
            <a:off x="2348729" y="3892908"/>
            <a:ext cx="12322" cy="872403"/>
          </a:xfrm>
          <a:prstGeom prst="straightConnector1">
            <a:avLst/>
          </a:prstGeom>
          <a:ln w="38100" cmpd="sng">
            <a:solidFill>
              <a:srgbClr val="FF0000"/>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2" name="Straight Arrow Connector 71"/>
          <p:cNvCxnSpPr>
            <a:endCxn id="57" idx="1"/>
          </p:cNvCxnSpPr>
          <p:nvPr/>
        </p:nvCxnSpPr>
        <p:spPr>
          <a:xfrm rot="16200000" flipV="1">
            <a:off x="433590" y="3631718"/>
            <a:ext cx="2499873" cy="395684"/>
          </a:xfrm>
          <a:prstGeom prst="bentConnector4">
            <a:avLst>
              <a:gd name="adj1" fmla="val -1595"/>
              <a:gd name="adj2" fmla="val 157773"/>
            </a:avLst>
          </a:prstGeom>
          <a:ln w="38100" cmpd="sng">
            <a:solidFill>
              <a:srgbClr val="FF000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5" name="TextBox 24"/>
          <p:cNvSpPr txBox="1"/>
          <p:nvPr/>
        </p:nvSpPr>
        <p:spPr>
          <a:xfrm>
            <a:off x="2586637" y="67227"/>
            <a:ext cx="2834558"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Load data in </a:t>
            </a: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LBL </a:t>
            </a: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and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answer the query</a:t>
            </a:r>
          </a:p>
        </p:txBody>
      </p:sp>
      <p:sp>
        <p:nvSpPr>
          <p:cNvPr id="55" name="Figura a mano libera 10"/>
          <p:cNvSpPr/>
          <p:nvPr/>
        </p:nvSpPr>
        <p:spPr>
          <a:xfrm>
            <a:off x="1535957" y="2346383"/>
            <a:ext cx="882650" cy="152400"/>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44830">
                <a:moveTo>
                  <a:pt x="0" y="347980"/>
                </a:moveTo>
                <a:cubicBezTo>
                  <a:pt x="35560" y="173990"/>
                  <a:pt x="71120" y="0"/>
                  <a:pt x="137160" y="27940"/>
                </a:cubicBezTo>
                <a:cubicBezTo>
                  <a:pt x="203200" y="55880"/>
                  <a:pt x="311150" y="511810"/>
                  <a:pt x="396240" y="515620"/>
                </a:cubicBezTo>
                <a:cubicBezTo>
                  <a:pt x="481330" y="519430"/>
                  <a:pt x="557530" y="55880"/>
                  <a:pt x="647700" y="50800"/>
                </a:cubicBezTo>
                <a:cubicBezTo>
                  <a:pt x="737870" y="45720"/>
                  <a:pt x="871220" y="425450"/>
                  <a:pt x="937260" y="485140"/>
                </a:cubicBezTo>
                <a:cubicBezTo>
                  <a:pt x="1003300" y="544830"/>
                  <a:pt x="1026160" y="424180"/>
                  <a:pt x="1043940" y="408940"/>
                </a:cubicBezTo>
              </a:path>
            </a:pathLst>
          </a:custGeom>
          <a:noFill/>
          <a:ln w="9525" cap="flat" cmpd="sng" algn="ctr">
            <a:solidFill>
              <a:schemeClr val="tx1"/>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56" name="Figura a mano libera 10"/>
          <p:cNvSpPr/>
          <p:nvPr/>
        </p:nvSpPr>
        <p:spPr>
          <a:xfrm>
            <a:off x="1551807" y="2423836"/>
            <a:ext cx="882650" cy="150267"/>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3012 h 537201"/>
              <a:gd name="connsiteX1" fmla="*/ 137160 w 1043940"/>
              <a:gd name="connsiteY1" fmla="*/ 2972 h 537201"/>
              <a:gd name="connsiteX2" fmla="*/ 396240 w 1043940"/>
              <a:gd name="connsiteY2" fmla="*/ 490652 h 537201"/>
              <a:gd name="connsiteX3" fmla="*/ 647701 w 1043940"/>
              <a:gd name="connsiteY3" fmla="*/ 513981 h 537201"/>
              <a:gd name="connsiteX4" fmla="*/ 937260 w 1043940"/>
              <a:gd name="connsiteY4" fmla="*/ 460172 h 537201"/>
              <a:gd name="connsiteX5" fmla="*/ 1043940 w 1043940"/>
              <a:gd name="connsiteY5" fmla="*/ 383972 h 53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537201">
                <a:moveTo>
                  <a:pt x="0" y="323012"/>
                </a:moveTo>
                <a:cubicBezTo>
                  <a:pt x="35560" y="149022"/>
                  <a:pt x="71120" y="-24968"/>
                  <a:pt x="137160" y="2972"/>
                </a:cubicBezTo>
                <a:cubicBezTo>
                  <a:pt x="203200" y="30912"/>
                  <a:pt x="311150" y="405484"/>
                  <a:pt x="396240" y="490652"/>
                </a:cubicBezTo>
                <a:cubicBezTo>
                  <a:pt x="481330" y="575820"/>
                  <a:pt x="557531" y="519061"/>
                  <a:pt x="647701" y="513981"/>
                </a:cubicBezTo>
                <a:cubicBezTo>
                  <a:pt x="737871" y="508901"/>
                  <a:pt x="871220" y="400482"/>
                  <a:pt x="937260" y="460172"/>
                </a:cubicBezTo>
                <a:cubicBezTo>
                  <a:pt x="1003300" y="519862"/>
                  <a:pt x="1026160" y="399212"/>
                  <a:pt x="1043940" y="383972"/>
                </a:cubicBezTo>
              </a:path>
            </a:pathLst>
          </a:custGeom>
          <a:noFill/>
          <a:ln w="9525" cap="flat" cmpd="sng" algn="ctr">
            <a:solidFill>
              <a:schemeClr val="tx1"/>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58" name="Figura a mano libera 10"/>
          <p:cNvSpPr/>
          <p:nvPr/>
        </p:nvSpPr>
        <p:spPr>
          <a:xfrm>
            <a:off x="1540347" y="2548183"/>
            <a:ext cx="882650" cy="121799"/>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3012 h 537201"/>
              <a:gd name="connsiteX1" fmla="*/ 137160 w 1043940"/>
              <a:gd name="connsiteY1" fmla="*/ 2972 h 537201"/>
              <a:gd name="connsiteX2" fmla="*/ 396240 w 1043940"/>
              <a:gd name="connsiteY2" fmla="*/ 490652 h 537201"/>
              <a:gd name="connsiteX3" fmla="*/ 647701 w 1043940"/>
              <a:gd name="connsiteY3" fmla="*/ 513981 h 537201"/>
              <a:gd name="connsiteX4" fmla="*/ 937260 w 1043940"/>
              <a:gd name="connsiteY4" fmla="*/ 460172 h 537201"/>
              <a:gd name="connsiteX5" fmla="*/ 1043940 w 1043940"/>
              <a:gd name="connsiteY5" fmla="*/ 383972 h 537201"/>
              <a:gd name="connsiteX0" fmla="*/ 0 w 1043940"/>
              <a:gd name="connsiteY0" fmla="*/ 52227 h 243883"/>
              <a:gd name="connsiteX1" fmla="*/ 185612 w 1043940"/>
              <a:gd name="connsiteY1" fmla="*/ 220338 h 243883"/>
              <a:gd name="connsiteX2" fmla="*/ 396240 w 1043940"/>
              <a:gd name="connsiteY2" fmla="*/ 219867 h 243883"/>
              <a:gd name="connsiteX3" fmla="*/ 647701 w 1043940"/>
              <a:gd name="connsiteY3" fmla="*/ 243196 h 243883"/>
              <a:gd name="connsiteX4" fmla="*/ 937260 w 1043940"/>
              <a:gd name="connsiteY4" fmla="*/ 189387 h 243883"/>
              <a:gd name="connsiteX5" fmla="*/ 1043940 w 1043940"/>
              <a:gd name="connsiteY5" fmla="*/ 113187 h 243883"/>
              <a:gd name="connsiteX0" fmla="*/ 0 w 1043940"/>
              <a:gd name="connsiteY0" fmla="*/ 228038 h 435432"/>
              <a:gd name="connsiteX1" fmla="*/ 201763 w 1043940"/>
              <a:gd name="connsiteY1" fmla="*/ 5630 h 435432"/>
              <a:gd name="connsiteX2" fmla="*/ 396240 w 1043940"/>
              <a:gd name="connsiteY2" fmla="*/ 395678 h 435432"/>
              <a:gd name="connsiteX3" fmla="*/ 647701 w 1043940"/>
              <a:gd name="connsiteY3" fmla="*/ 419007 h 435432"/>
              <a:gd name="connsiteX4" fmla="*/ 937260 w 1043940"/>
              <a:gd name="connsiteY4" fmla="*/ 365198 h 435432"/>
              <a:gd name="connsiteX5" fmla="*/ 1043940 w 1043940"/>
              <a:gd name="connsiteY5" fmla="*/ 288998 h 435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435432">
                <a:moveTo>
                  <a:pt x="0" y="228038"/>
                </a:moveTo>
                <a:cubicBezTo>
                  <a:pt x="35560" y="54048"/>
                  <a:pt x="135723" y="-22310"/>
                  <a:pt x="201763" y="5630"/>
                </a:cubicBezTo>
                <a:cubicBezTo>
                  <a:pt x="267803" y="33570"/>
                  <a:pt x="321917" y="326782"/>
                  <a:pt x="396240" y="395678"/>
                </a:cubicBezTo>
                <a:cubicBezTo>
                  <a:pt x="470563" y="464574"/>
                  <a:pt x="557531" y="424087"/>
                  <a:pt x="647701" y="419007"/>
                </a:cubicBezTo>
                <a:cubicBezTo>
                  <a:pt x="737871" y="413927"/>
                  <a:pt x="871220" y="305508"/>
                  <a:pt x="937260" y="365198"/>
                </a:cubicBezTo>
                <a:cubicBezTo>
                  <a:pt x="1003300" y="424888"/>
                  <a:pt x="1026160" y="304238"/>
                  <a:pt x="1043940" y="288998"/>
                </a:cubicBezTo>
              </a:path>
            </a:pathLst>
          </a:custGeom>
          <a:noFill/>
          <a:ln w="9525" cap="flat" cmpd="sng" algn="ctr">
            <a:solidFill>
              <a:schemeClr val="tx1"/>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0" name="Figura a mano libera 10"/>
          <p:cNvSpPr/>
          <p:nvPr/>
        </p:nvSpPr>
        <p:spPr>
          <a:xfrm>
            <a:off x="1542542" y="2670489"/>
            <a:ext cx="882650" cy="87519"/>
          </a:xfrm>
          <a:custGeom>
            <a:avLst/>
            <a:gdLst>
              <a:gd name="connsiteX0" fmla="*/ 0 w 1043940"/>
              <a:gd name="connsiteY0" fmla="*/ 347980 h 544830"/>
              <a:gd name="connsiteX1" fmla="*/ 137160 w 1043940"/>
              <a:gd name="connsiteY1" fmla="*/ 27940 h 544830"/>
              <a:gd name="connsiteX2" fmla="*/ 396240 w 1043940"/>
              <a:gd name="connsiteY2" fmla="*/ 515620 h 544830"/>
              <a:gd name="connsiteX3" fmla="*/ 647700 w 1043940"/>
              <a:gd name="connsiteY3" fmla="*/ 50800 h 544830"/>
              <a:gd name="connsiteX4" fmla="*/ 937260 w 1043940"/>
              <a:gd name="connsiteY4" fmla="*/ 485140 h 544830"/>
              <a:gd name="connsiteX5" fmla="*/ 1043940 w 1043940"/>
              <a:gd name="connsiteY5" fmla="*/ 408940 h 544830"/>
              <a:gd name="connsiteX0" fmla="*/ 0 w 1043940"/>
              <a:gd name="connsiteY0" fmla="*/ 323012 h 537201"/>
              <a:gd name="connsiteX1" fmla="*/ 137160 w 1043940"/>
              <a:gd name="connsiteY1" fmla="*/ 2972 h 537201"/>
              <a:gd name="connsiteX2" fmla="*/ 396240 w 1043940"/>
              <a:gd name="connsiteY2" fmla="*/ 490652 h 537201"/>
              <a:gd name="connsiteX3" fmla="*/ 647701 w 1043940"/>
              <a:gd name="connsiteY3" fmla="*/ 513981 h 537201"/>
              <a:gd name="connsiteX4" fmla="*/ 937260 w 1043940"/>
              <a:gd name="connsiteY4" fmla="*/ 460172 h 537201"/>
              <a:gd name="connsiteX5" fmla="*/ 1043940 w 1043940"/>
              <a:gd name="connsiteY5" fmla="*/ 383972 h 537201"/>
              <a:gd name="connsiteX0" fmla="*/ 0 w 1043940"/>
              <a:gd name="connsiteY0" fmla="*/ 52227 h 243883"/>
              <a:gd name="connsiteX1" fmla="*/ 185612 w 1043940"/>
              <a:gd name="connsiteY1" fmla="*/ 220338 h 243883"/>
              <a:gd name="connsiteX2" fmla="*/ 396240 w 1043940"/>
              <a:gd name="connsiteY2" fmla="*/ 219867 h 243883"/>
              <a:gd name="connsiteX3" fmla="*/ 647701 w 1043940"/>
              <a:gd name="connsiteY3" fmla="*/ 243196 h 243883"/>
              <a:gd name="connsiteX4" fmla="*/ 937260 w 1043940"/>
              <a:gd name="connsiteY4" fmla="*/ 189387 h 243883"/>
              <a:gd name="connsiteX5" fmla="*/ 1043940 w 1043940"/>
              <a:gd name="connsiteY5" fmla="*/ 113187 h 243883"/>
              <a:gd name="connsiteX0" fmla="*/ 0 w 1043940"/>
              <a:gd name="connsiteY0" fmla="*/ 228038 h 435432"/>
              <a:gd name="connsiteX1" fmla="*/ 201763 w 1043940"/>
              <a:gd name="connsiteY1" fmla="*/ 5630 h 435432"/>
              <a:gd name="connsiteX2" fmla="*/ 396240 w 1043940"/>
              <a:gd name="connsiteY2" fmla="*/ 395678 h 435432"/>
              <a:gd name="connsiteX3" fmla="*/ 647701 w 1043940"/>
              <a:gd name="connsiteY3" fmla="*/ 419007 h 435432"/>
              <a:gd name="connsiteX4" fmla="*/ 937260 w 1043940"/>
              <a:gd name="connsiteY4" fmla="*/ 365198 h 435432"/>
              <a:gd name="connsiteX5" fmla="*/ 1043940 w 1043940"/>
              <a:gd name="connsiteY5" fmla="*/ 288998 h 435432"/>
              <a:gd name="connsiteX0" fmla="*/ 0 w 1043940"/>
              <a:gd name="connsiteY0" fmla="*/ 42728 h 312877"/>
              <a:gd name="connsiteX1" fmla="*/ 201763 w 1043940"/>
              <a:gd name="connsiteY1" fmla="*/ 308470 h 312877"/>
              <a:gd name="connsiteX2" fmla="*/ 396240 w 1043940"/>
              <a:gd name="connsiteY2" fmla="*/ 210368 h 312877"/>
              <a:gd name="connsiteX3" fmla="*/ 647701 w 1043940"/>
              <a:gd name="connsiteY3" fmla="*/ 233697 h 312877"/>
              <a:gd name="connsiteX4" fmla="*/ 937260 w 1043940"/>
              <a:gd name="connsiteY4" fmla="*/ 179888 h 312877"/>
              <a:gd name="connsiteX5" fmla="*/ 1043940 w 1043940"/>
              <a:gd name="connsiteY5" fmla="*/ 103688 h 31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40" h="312877">
                <a:moveTo>
                  <a:pt x="0" y="42728"/>
                </a:moveTo>
                <a:cubicBezTo>
                  <a:pt x="35560" y="-131262"/>
                  <a:pt x="135723" y="280530"/>
                  <a:pt x="201763" y="308470"/>
                </a:cubicBezTo>
                <a:cubicBezTo>
                  <a:pt x="267803" y="336410"/>
                  <a:pt x="321917" y="222830"/>
                  <a:pt x="396240" y="210368"/>
                </a:cubicBezTo>
                <a:cubicBezTo>
                  <a:pt x="470563" y="197906"/>
                  <a:pt x="557531" y="238777"/>
                  <a:pt x="647701" y="233697"/>
                </a:cubicBezTo>
                <a:cubicBezTo>
                  <a:pt x="737871" y="228617"/>
                  <a:pt x="871220" y="120198"/>
                  <a:pt x="937260" y="179888"/>
                </a:cubicBezTo>
                <a:cubicBezTo>
                  <a:pt x="1003300" y="239578"/>
                  <a:pt x="1026160" y="118928"/>
                  <a:pt x="1043940" y="103688"/>
                </a:cubicBezTo>
              </a:path>
            </a:pathLst>
          </a:custGeom>
          <a:noFill/>
          <a:ln w="9525" cap="flat" cmpd="sng" algn="ctr">
            <a:solidFill>
              <a:schemeClr val="tx1"/>
            </a:solidFill>
            <a:prstDash val="solid"/>
          </a:ln>
          <a:effec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it-IT" sz="1800" b="0" i="0" u="none" strike="noStrike" kern="0" cap="none" spc="0" normalizeH="0" baseline="0" noProof="0">
              <a:ln>
                <a:noFill/>
              </a:ln>
              <a:solidFill>
                <a:sysClr val="windowText" lastClr="000000"/>
              </a:solidFill>
              <a:effectLst/>
              <a:uLnTx/>
              <a:uFillTx/>
              <a:latin typeface="Calibri"/>
              <a:ea typeface="+mn-ea"/>
              <a:cs typeface="Arial" charset="0"/>
            </a:endParaRPr>
          </a:p>
        </p:txBody>
      </p:sp>
      <p:sp>
        <p:nvSpPr>
          <p:cNvPr id="62"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F41F28A8-9134-4604-838E-4C1C5AE13A2C}"/>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118262627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Folded Corner 74"/>
          <p:cNvSpPr/>
          <p:nvPr/>
        </p:nvSpPr>
        <p:spPr>
          <a:xfrm>
            <a:off x="314074" y="4150992"/>
            <a:ext cx="1420162" cy="1884328"/>
          </a:xfrm>
          <a:prstGeom prst="foldedCorner">
            <a:avLst/>
          </a:prstGeom>
          <a:solidFill>
            <a:schemeClr val="accent4">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Raw data</a:t>
            </a:r>
          </a:p>
        </p:txBody>
      </p:sp>
      <p:sp>
        <p:nvSpPr>
          <p:cNvPr id="70" name="Folded Corner 69"/>
          <p:cNvSpPr/>
          <p:nvPr/>
        </p:nvSpPr>
        <p:spPr>
          <a:xfrm>
            <a:off x="7128970" y="4762702"/>
            <a:ext cx="934724" cy="1422812"/>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4" name="Folded Corner 63"/>
          <p:cNvSpPr/>
          <p:nvPr/>
        </p:nvSpPr>
        <p:spPr>
          <a:xfrm>
            <a:off x="2931097" y="4765181"/>
            <a:ext cx="934724" cy="1078968"/>
          </a:xfrm>
          <a:prstGeom prst="foldedCorner">
            <a:avLst>
              <a:gd name="adj" fmla="val 49976"/>
            </a:avLst>
          </a:prstGeom>
          <a:solidFill>
            <a:schemeClr val="accent3">
              <a:lumMod val="20000"/>
              <a:lumOff val="8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66" name="Rounded Rectangle 165"/>
          <p:cNvSpPr/>
          <p:nvPr/>
        </p:nvSpPr>
        <p:spPr>
          <a:xfrm>
            <a:off x="1330538" y="2293968"/>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ounded Rectangle 173"/>
          <p:cNvSpPr/>
          <p:nvPr/>
        </p:nvSpPr>
        <p:spPr>
          <a:xfrm>
            <a:off x="1330538" y="781976"/>
            <a:ext cx="7745871" cy="883985"/>
          </a:xfrm>
          <a:prstGeom prst="roundRect">
            <a:avLst/>
          </a:prstGeom>
          <a:noFill/>
          <a:ln>
            <a:solidFill>
              <a:schemeClr val="bg1">
                <a:lumMod val="75000"/>
              </a:schemeClr>
            </a:solidFill>
            <a:prstDash val="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Oval 75"/>
          <p:cNvSpPr/>
          <p:nvPr/>
        </p:nvSpPr>
        <p:spPr>
          <a:xfrm>
            <a:off x="5015447" y="120757"/>
            <a:ext cx="1037811" cy="1037811"/>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ROOT</a:t>
            </a:r>
          </a:p>
        </p:txBody>
      </p:sp>
      <p:sp>
        <p:nvSpPr>
          <p:cNvPr id="77" name="Oval 76"/>
          <p:cNvSpPr/>
          <p:nvPr/>
        </p:nvSpPr>
        <p:spPr>
          <a:xfrm>
            <a:off x="3477732"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I1</a:t>
            </a:r>
          </a:p>
        </p:txBody>
      </p:sp>
      <p:sp>
        <p:nvSpPr>
          <p:cNvPr id="79" name="Oval 78"/>
          <p:cNvSpPr/>
          <p:nvPr/>
        </p:nvSpPr>
        <p:spPr>
          <a:xfrm>
            <a:off x="7194594"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cxnSp>
        <p:nvCxnSpPr>
          <p:cNvPr id="81" name="Straight Arrow Connector 80"/>
          <p:cNvCxnSpPr>
            <a:stCxn id="76" idx="3"/>
            <a:endCxn id="77" idx="7"/>
          </p:cNvCxnSpPr>
          <p:nvPr/>
        </p:nvCxnSpPr>
        <p:spPr>
          <a:xfrm flipH="1">
            <a:off x="4163543" y="1006583"/>
            <a:ext cx="1003887" cy="476524"/>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6" idx="5"/>
            <a:endCxn id="134" idx="0"/>
          </p:cNvCxnSpPr>
          <p:nvPr/>
        </p:nvCxnSpPr>
        <p:spPr>
          <a:xfrm>
            <a:off x="5901274" y="1006585"/>
            <a:ext cx="1175723" cy="366865"/>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468973" y="2368002"/>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I3</a:t>
            </a:r>
          </a:p>
        </p:txBody>
      </p:sp>
      <p:sp>
        <p:nvSpPr>
          <p:cNvPr id="97" name="Oval 96"/>
          <p:cNvSpPr/>
          <p:nvPr/>
        </p:nvSpPr>
        <p:spPr>
          <a:xfrm>
            <a:off x="3988718" y="3169331"/>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L2</a:t>
            </a:r>
          </a:p>
        </p:txBody>
      </p:sp>
      <p:cxnSp>
        <p:nvCxnSpPr>
          <p:cNvPr id="99" name="Straight Arrow Connector 98"/>
          <p:cNvCxnSpPr>
            <a:stCxn id="77" idx="4"/>
            <a:endCxn id="96" idx="0"/>
          </p:cNvCxnSpPr>
          <p:nvPr/>
        </p:nvCxnSpPr>
        <p:spPr>
          <a:xfrm flipH="1">
            <a:off x="2870713" y="2122249"/>
            <a:ext cx="1008759" cy="24575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101"/>
          <p:cNvCxnSpPr>
            <a:stCxn id="77" idx="4"/>
            <a:endCxn id="97" idx="0"/>
          </p:cNvCxnSpPr>
          <p:nvPr/>
        </p:nvCxnSpPr>
        <p:spPr>
          <a:xfrm>
            <a:off x="3879470" y="2122248"/>
            <a:ext cx="510986"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6" name="Connettore 1 3"/>
          <p:cNvCxnSpPr>
            <a:cxnSpLocks noChangeShapeType="1"/>
          </p:cNvCxnSpPr>
          <p:nvPr/>
        </p:nvCxnSpPr>
        <p:spPr bwMode="auto">
          <a:xfrm>
            <a:off x="0" y="3942243"/>
            <a:ext cx="9144000" cy="0"/>
          </a:xfrm>
          <a:prstGeom prst="line">
            <a:avLst/>
          </a:prstGeom>
          <a:noFill/>
          <a:ln w="76200" cmpd="sng">
            <a:solidFill>
              <a:srgbClr val="000000"/>
            </a:solidFill>
            <a:round/>
            <a:headEnd/>
            <a:tailEnd/>
          </a:ln>
          <a:extLst>
            <a:ext uri="{909E8E84-426E-40DD-AFC4-6F175D3DCCD1}">
              <a14:hiddenFill xmlns:a14="http://schemas.microsoft.com/office/drawing/2010/main">
                <a:noFill/>
              </a14:hiddenFill>
            </a:ext>
          </a:extLst>
        </p:spPr>
      </p:cxnSp>
      <p:sp>
        <p:nvSpPr>
          <p:cNvPr id="134" name="Oval 133"/>
          <p:cNvSpPr/>
          <p:nvPr/>
        </p:nvSpPr>
        <p:spPr>
          <a:xfrm>
            <a:off x="6675257" y="1373448"/>
            <a:ext cx="803479" cy="748799"/>
          </a:xfrm>
          <a:prstGeom prst="ellipse">
            <a:avLst/>
          </a:prstGeom>
          <a:solidFill>
            <a:schemeClr val="accent1">
              <a:lumMod val="40000"/>
              <a:lumOff val="6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I2</a:t>
            </a:r>
          </a:p>
        </p:txBody>
      </p:sp>
      <p:cxnSp>
        <p:nvCxnSpPr>
          <p:cNvPr id="143" name="Straight Arrow Connector 142"/>
          <p:cNvCxnSpPr>
            <a:stCxn id="134" idx="4"/>
            <a:endCxn id="79" idx="0"/>
          </p:cNvCxnSpPr>
          <p:nvPr/>
        </p:nvCxnSpPr>
        <p:spPr>
          <a:xfrm>
            <a:off x="7076997" y="2122248"/>
            <a:ext cx="519337" cy="1047083"/>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CasellaDiTesto 15"/>
          <p:cNvSpPr txBox="1"/>
          <p:nvPr/>
        </p:nvSpPr>
        <p:spPr>
          <a:xfrm>
            <a:off x="1112672" y="2810643"/>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LBL</a:t>
            </a:r>
          </a:p>
        </p:txBody>
      </p:sp>
      <p:sp>
        <p:nvSpPr>
          <p:cNvPr id="175" name="CasellaDiTesto 15"/>
          <p:cNvSpPr txBox="1"/>
          <p:nvPr/>
        </p:nvSpPr>
        <p:spPr>
          <a:xfrm>
            <a:off x="1242641" y="986791"/>
            <a:ext cx="832985" cy="40011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it-IT" sz="2000" b="0" i="0" u="none" strike="noStrike" kern="0" cap="none" spc="0" normalizeH="0" baseline="0" noProof="0" dirty="0">
                <a:ln>
                  <a:noFill/>
                </a:ln>
                <a:solidFill>
                  <a:prstClr val="white">
                    <a:lumMod val="50000"/>
                  </a:prstClr>
                </a:solidFill>
                <a:effectLst/>
                <a:uLnTx/>
                <a:uFillTx/>
                <a:latin typeface="Gill Sans"/>
                <a:ea typeface="+mn-ea"/>
                <a:cs typeface="Gill Sans"/>
              </a:rPr>
              <a:t>FBL</a:t>
            </a:r>
          </a:p>
        </p:txBody>
      </p:sp>
      <p:cxnSp>
        <p:nvCxnSpPr>
          <p:cNvPr id="65" name="Straight Arrow Connector 64"/>
          <p:cNvCxnSpPr>
            <a:stCxn id="53" idx="4"/>
            <a:endCxn id="64" idx="0"/>
          </p:cNvCxnSpPr>
          <p:nvPr/>
        </p:nvCxnSpPr>
        <p:spPr>
          <a:xfrm>
            <a:off x="3387457" y="3910234"/>
            <a:ext cx="11002" cy="854948"/>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a:stCxn id="97" idx="4"/>
            <a:endCxn id="66" idx="0"/>
          </p:cNvCxnSpPr>
          <p:nvPr/>
        </p:nvCxnSpPr>
        <p:spPr>
          <a:xfrm>
            <a:off x="4390458" y="3918130"/>
            <a:ext cx="16029" cy="847181"/>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a:stCxn id="79" idx="4"/>
            <a:endCxn id="70" idx="0"/>
          </p:cNvCxnSpPr>
          <p:nvPr/>
        </p:nvCxnSpPr>
        <p:spPr>
          <a:xfrm>
            <a:off x="7596332" y="3918130"/>
            <a:ext cx="0" cy="844572"/>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6" name="Folded Corner 65"/>
          <p:cNvSpPr/>
          <p:nvPr/>
        </p:nvSpPr>
        <p:spPr>
          <a:xfrm>
            <a:off x="3939123" y="4765312"/>
            <a:ext cx="934724" cy="127000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26" name="TextBox 125"/>
          <p:cNvSpPr txBox="1"/>
          <p:nvPr/>
        </p:nvSpPr>
        <p:spPr>
          <a:xfrm>
            <a:off x="8193248" y="4071695"/>
            <a:ext cx="72327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DISK</a:t>
            </a:r>
          </a:p>
        </p:txBody>
      </p:sp>
      <p:sp>
        <p:nvSpPr>
          <p:cNvPr id="129" name="TextBox 128"/>
          <p:cNvSpPr txBox="1"/>
          <p:nvPr/>
        </p:nvSpPr>
        <p:spPr>
          <a:xfrm>
            <a:off x="8193247" y="3392088"/>
            <a:ext cx="8637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Gill Sans"/>
                <a:ea typeface="+mn-ea"/>
                <a:cs typeface="Gill Sans"/>
              </a:rPr>
              <a:t>RAM</a:t>
            </a:r>
          </a:p>
        </p:txBody>
      </p:sp>
      <p:sp>
        <p:nvSpPr>
          <p:cNvPr id="107" name="Oval 106"/>
          <p:cNvSpPr/>
          <p:nvPr/>
        </p:nvSpPr>
        <p:spPr>
          <a:xfrm>
            <a:off x="6222808" y="3152006"/>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111" name="Straight Arrow Connector 110"/>
          <p:cNvCxnSpPr>
            <a:stCxn id="134" idx="4"/>
            <a:endCxn id="107" idx="0"/>
          </p:cNvCxnSpPr>
          <p:nvPr/>
        </p:nvCxnSpPr>
        <p:spPr>
          <a:xfrm flipH="1">
            <a:off x="6624546" y="2122247"/>
            <a:ext cx="452449" cy="1029759"/>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7" name="Folded Corner 126"/>
          <p:cNvSpPr/>
          <p:nvPr/>
        </p:nvSpPr>
        <p:spPr>
          <a:xfrm>
            <a:off x="6157184" y="4762701"/>
            <a:ext cx="934724" cy="2095299"/>
          </a:xfrm>
          <a:prstGeom prst="foldedCorner">
            <a:avLst>
              <a:gd name="adj" fmla="val 49976"/>
            </a:avLst>
          </a:prstGeom>
          <a:solidFill>
            <a:schemeClr val="accent3">
              <a:lumMod val="20000"/>
              <a:lumOff val="8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PARTIAL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136" name="Straight Arrow Connector 135"/>
          <p:cNvCxnSpPr>
            <a:stCxn id="107" idx="4"/>
            <a:endCxn id="127" idx="0"/>
          </p:cNvCxnSpPr>
          <p:nvPr/>
        </p:nvCxnSpPr>
        <p:spPr>
          <a:xfrm>
            <a:off x="6624546" y="3900804"/>
            <a:ext cx="0" cy="861896"/>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2" name="Folded Corner 51"/>
          <p:cNvSpPr/>
          <p:nvPr/>
        </p:nvSpPr>
        <p:spPr>
          <a:xfrm>
            <a:off x="1881367" y="4765311"/>
            <a:ext cx="934724" cy="1078968"/>
          </a:xfrm>
          <a:prstGeom prst="foldedCorner">
            <a:avLst>
              <a:gd name="adj" fmla="val 49976"/>
            </a:avLst>
          </a:prstGeom>
          <a:solidFill>
            <a:schemeClr val="accent3">
              <a:lumMod val="60000"/>
              <a:lumOff val="4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dirty="0">
                <a:ln>
                  <a:noFill/>
                </a:ln>
                <a:solidFill>
                  <a:srgbClr val="000000"/>
                </a:solidFill>
                <a:effectLst/>
                <a:uLnTx/>
                <a:uFillTx/>
                <a:latin typeface="Calibri"/>
                <a:ea typeface="+mn-ea"/>
                <a:cs typeface="+mn-cs"/>
              </a:rPr>
              <a:t>FULL</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7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3" name="Oval 52"/>
          <p:cNvSpPr/>
          <p:nvPr/>
        </p:nvSpPr>
        <p:spPr>
          <a:xfrm>
            <a:off x="2985719" y="3161435"/>
            <a:ext cx="803479" cy="748799"/>
          </a:xfrm>
          <a:prstGeom prst="ellipse">
            <a:avLst/>
          </a:prstGeom>
          <a:solidFill>
            <a:schemeClr val="accent1">
              <a:lumMod val="40000"/>
              <a:lumOff val="60000"/>
            </a:schemeClr>
          </a:solidFill>
          <a:ln>
            <a:solidFill>
              <a:srgbClr val="7F7F7F"/>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L5</a:t>
            </a:r>
          </a:p>
        </p:txBody>
      </p:sp>
      <p:sp>
        <p:nvSpPr>
          <p:cNvPr id="54" name="Oval 53"/>
          <p:cNvSpPr/>
          <p:nvPr/>
        </p:nvSpPr>
        <p:spPr>
          <a:xfrm>
            <a:off x="1959311" y="3144110"/>
            <a:ext cx="803479" cy="748799"/>
          </a:xfrm>
          <a:prstGeom prst="ellipse">
            <a:avLst/>
          </a:prstGeom>
          <a:solidFill>
            <a:schemeClr val="accent1">
              <a:lumMod val="40000"/>
              <a:lumOff val="60000"/>
            </a:schemeClr>
          </a:solidFill>
          <a:ln>
            <a:solidFill>
              <a:schemeClr val="tx1">
                <a:lumMod val="50000"/>
                <a:lumOff val="50000"/>
              </a:schemeClr>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L4</a:t>
            </a:r>
          </a:p>
        </p:txBody>
      </p:sp>
      <p:cxnSp>
        <p:nvCxnSpPr>
          <p:cNvPr id="59" name="Straight Arrow Connector 58"/>
          <p:cNvCxnSpPr>
            <a:stCxn id="96" idx="5"/>
            <a:endCxn id="53" idx="0"/>
          </p:cNvCxnSpPr>
          <p:nvPr/>
        </p:nvCxnSpPr>
        <p:spPr>
          <a:xfrm>
            <a:off x="3154783" y="3007141"/>
            <a:ext cx="232674" cy="154295"/>
          </a:xfrm>
          <a:prstGeom prst="straightConnector1">
            <a:avLst/>
          </a:prstGeom>
          <a:ln w="38100" cmpd="sng">
            <a:solidFill>
              <a:srgbClr val="7F7F7F"/>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a:stCxn id="96" idx="3"/>
            <a:endCxn id="54" idx="0"/>
          </p:cNvCxnSpPr>
          <p:nvPr/>
        </p:nvCxnSpPr>
        <p:spPr>
          <a:xfrm flipH="1">
            <a:off x="2361053" y="3007141"/>
            <a:ext cx="225587" cy="136969"/>
          </a:xfrm>
          <a:prstGeom prst="straightConnector1">
            <a:avLst/>
          </a:prstGeom>
          <a:ln w="38100" cmpd="sng">
            <a:solidFill>
              <a:schemeClr val="tx1">
                <a:lumMod val="50000"/>
                <a:lumOff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a:stCxn id="54" idx="4"/>
            <a:endCxn id="52" idx="0"/>
          </p:cNvCxnSpPr>
          <p:nvPr/>
        </p:nvCxnSpPr>
        <p:spPr>
          <a:xfrm flipH="1">
            <a:off x="2348729" y="3892908"/>
            <a:ext cx="12322" cy="872403"/>
          </a:xfrm>
          <a:prstGeom prst="straightConnector1">
            <a:avLst/>
          </a:prstGeom>
          <a:ln w="38100" cmpd="sng">
            <a:solidFill>
              <a:schemeClr val="tx1">
                <a:lumMod val="50000"/>
                <a:lumOff val="50000"/>
              </a:schemeClr>
            </a:solidFill>
            <a:prstDash val="sysDash"/>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5" name="TextBox 24"/>
          <p:cNvSpPr txBox="1"/>
          <p:nvPr/>
        </p:nvSpPr>
        <p:spPr>
          <a:xfrm>
            <a:off x="96539" y="81540"/>
            <a:ext cx="491890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We </a:t>
            </a: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spill to the disk</a:t>
            </a:r>
            <a:r>
              <a:rPr kumimoji="0" lang="en-US" sz="1800" b="0" i="0" u="none" strike="noStrike" kern="1200" cap="none" spc="0" normalizeH="0" baseline="0" noProof="0" dirty="0">
                <a:ln>
                  <a:noFill/>
                </a:ln>
                <a:solidFill>
                  <a:prstClr val="black"/>
                </a:solidFill>
                <a:effectLst/>
                <a:uLnTx/>
                <a:uFillTx/>
                <a:latin typeface="Calibri"/>
                <a:ea typeface="+mn-ea"/>
                <a:cs typeface="Arial" charset="0"/>
              </a:rPr>
              <a:t> when we run </a:t>
            </a: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out of memory</a:t>
            </a:r>
          </a:p>
        </p:txBody>
      </p:sp>
      <p:sp>
        <p:nvSpPr>
          <p:cNvPr id="38" name="Slide Number Placeholder 2"/>
          <p:cNvSpPr>
            <a:spLocks noGrp="1"/>
          </p:cNvSpPr>
          <p:nvPr>
            <p:ph type="sldNum" sz="quarter" idx="12"/>
          </p:nvPr>
        </p:nvSpPr>
        <p:spPr>
          <a:xfrm>
            <a:off x="6553200" y="6356351"/>
            <a:ext cx="2133600" cy="365125"/>
          </a:xfrm>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a:solidFill>
                  <a:schemeClr val="tx1"/>
                </a:solidFill>
                <a:latin typeface="Georgia" charset="0"/>
                <a:ea typeface="ＭＳ Ｐゴシック" charset="0"/>
                <a:cs typeface="Arial" charset="0"/>
              </a:defRPr>
            </a:lvl1pPr>
            <a:lvl2pPr marL="742950" indent="-285750" eaLnBrk="0" hangingPunct="0">
              <a:defRPr>
                <a:solidFill>
                  <a:schemeClr val="tx1"/>
                </a:solidFill>
                <a:latin typeface="Georgia" charset="0"/>
                <a:ea typeface="Arial" charset="0"/>
                <a:cs typeface="Arial" charset="0"/>
              </a:defRPr>
            </a:lvl2pPr>
            <a:lvl3pPr marL="1143000" indent="-228600" eaLnBrk="0" hangingPunct="0">
              <a:defRPr>
                <a:solidFill>
                  <a:schemeClr val="tx1"/>
                </a:solidFill>
                <a:latin typeface="Georgia" charset="0"/>
                <a:ea typeface="Arial" charset="0"/>
                <a:cs typeface="Arial" charset="0"/>
              </a:defRPr>
            </a:lvl3pPr>
            <a:lvl4pPr marL="1600200" indent="-228600" eaLnBrk="0" hangingPunct="0">
              <a:defRPr>
                <a:solidFill>
                  <a:schemeClr val="tx1"/>
                </a:solidFill>
                <a:latin typeface="Georgia" charset="0"/>
                <a:ea typeface="Arial" charset="0"/>
                <a:cs typeface="Arial" charset="0"/>
              </a:defRPr>
            </a:lvl4pPr>
            <a:lvl5pPr marL="2057400" indent="-228600" eaLnBrk="0" hangingPunct="0">
              <a:defRPr>
                <a:solidFill>
                  <a:schemeClr val="tx1"/>
                </a:solidFill>
                <a:latin typeface="Georgia" charset="0"/>
                <a:ea typeface="Arial" charset="0"/>
                <a:cs typeface="Arial" charset="0"/>
              </a:defRPr>
            </a:lvl5pPr>
            <a:lvl6pPr marL="2514600" indent="-228600" eaLnBrk="0" fontAlgn="base" hangingPunct="0">
              <a:spcBef>
                <a:spcPct val="0"/>
              </a:spcBef>
              <a:spcAft>
                <a:spcPct val="0"/>
              </a:spcAft>
              <a:defRPr>
                <a:solidFill>
                  <a:schemeClr val="tx1"/>
                </a:solidFill>
                <a:latin typeface="Georgia" charset="0"/>
                <a:ea typeface="Arial" charset="0"/>
                <a:cs typeface="Arial" charset="0"/>
              </a:defRPr>
            </a:lvl6pPr>
            <a:lvl7pPr marL="2971800" indent="-228600" eaLnBrk="0" fontAlgn="base" hangingPunct="0">
              <a:spcBef>
                <a:spcPct val="0"/>
              </a:spcBef>
              <a:spcAft>
                <a:spcPct val="0"/>
              </a:spcAft>
              <a:defRPr>
                <a:solidFill>
                  <a:schemeClr val="tx1"/>
                </a:solidFill>
                <a:latin typeface="Georgia" charset="0"/>
                <a:ea typeface="Arial" charset="0"/>
                <a:cs typeface="Arial" charset="0"/>
              </a:defRPr>
            </a:lvl7pPr>
            <a:lvl8pPr marL="3429000" indent="-228600" eaLnBrk="0" fontAlgn="base" hangingPunct="0">
              <a:spcBef>
                <a:spcPct val="0"/>
              </a:spcBef>
              <a:spcAft>
                <a:spcPct val="0"/>
              </a:spcAft>
              <a:defRPr>
                <a:solidFill>
                  <a:schemeClr val="tx1"/>
                </a:solidFill>
                <a:latin typeface="Georgia" charset="0"/>
                <a:ea typeface="Arial" charset="0"/>
                <a:cs typeface="Arial" charset="0"/>
              </a:defRPr>
            </a:lvl8pPr>
            <a:lvl9pPr marL="3886200" indent="-228600" eaLnBrk="0" fontAlgn="base" hangingPunct="0">
              <a:spcBef>
                <a:spcPct val="0"/>
              </a:spcBef>
              <a:spcAft>
                <a:spcPct val="0"/>
              </a:spcAft>
              <a:defRPr>
                <a:solidFill>
                  <a:schemeClr val="tx1"/>
                </a:solidFill>
                <a:latin typeface="Georgia"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08E879F-2C59-D448-B02D-0FD0B4BDD185}" type="slidenum">
              <a:rPr kumimoji="0" lang="en-US" sz="1200" b="0" i="0" u="none" strike="noStrike" kern="1200" cap="none" spc="0" normalizeH="0" baseline="0" noProof="0" smtClean="0">
                <a:ln>
                  <a:noFill/>
                </a:ln>
                <a:solidFill>
                  <a:srgbClr val="000000"/>
                </a:solidFill>
                <a:effectLst/>
                <a:uLnTx/>
                <a:uFillTx/>
                <a:latin typeface="Gill Sans"/>
                <a:ea typeface="ＭＳ Ｐゴシック" charset="0"/>
                <a:cs typeface="Gill Sans"/>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US" sz="1200" b="0" i="0" u="none" strike="noStrike" kern="1200" cap="none" spc="0" normalizeH="0" baseline="0" noProof="0">
              <a:ln>
                <a:noFill/>
              </a:ln>
              <a:solidFill>
                <a:srgbClr val="000000"/>
              </a:solidFill>
              <a:effectLst/>
              <a:uLnTx/>
              <a:uFillTx/>
              <a:latin typeface="Gill Sans"/>
              <a:ea typeface="ＭＳ Ｐゴシック" charset="0"/>
              <a:cs typeface="Gill Sans"/>
            </a:endParaRPr>
          </a:p>
        </p:txBody>
      </p:sp>
      <p:sp>
        <p:nvSpPr>
          <p:cNvPr id="2" name="Footer Placeholder 1">
            <a:extLst>
              <a:ext uri="{FF2B5EF4-FFF2-40B4-BE49-F238E27FC236}">
                <a16:creationId xmlns:a16="http://schemas.microsoft.com/office/drawing/2014/main" id="{44495A09-033C-4310-89AC-2A9983E26964}"/>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294682631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9" name="Picture 3" descr="C:\Users\a\Desktop\Untitled.png"/>
          <p:cNvPicPr>
            <a:picLocks noChangeAspect="1" noChangeArrowheads="1"/>
          </p:cNvPicPr>
          <p:nvPr/>
        </p:nvPicPr>
        <p:blipFill rotWithShape="1">
          <a:blip r:embed="rId3">
            <a:extLst>
              <a:ext uri="{28A0092B-C50C-407E-A947-70E740481C1C}">
                <a14:useLocalDpi xmlns:a14="http://schemas.microsoft.com/office/drawing/2010/main" val="0"/>
              </a:ext>
            </a:extLst>
          </a:blip>
          <a:srcRect r="31625" b="60460"/>
          <a:stretch/>
        </p:blipFill>
        <p:spPr bwMode="auto">
          <a:xfrm>
            <a:off x="1556906" y="1804063"/>
            <a:ext cx="5653967" cy="3669463"/>
          </a:xfrm>
          <a:prstGeom prst="rect">
            <a:avLst/>
          </a:prstGeom>
          <a:noFill/>
          <a:extLst>
            <a:ext uri="{909E8E84-426E-40DD-AFC4-6F175D3DCCD1}">
              <a14:hiddenFill xmlns:a14="http://schemas.microsoft.com/office/drawing/2010/main">
                <a:solidFill>
                  <a:srgbClr val="FFFFFF"/>
                </a:solidFill>
              </a14:hiddenFill>
            </a:ext>
          </a:extLst>
        </p:spPr>
      </p:pic>
      <p:sp>
        <p:nvSpPr>
          <p:cNvPr id="219138" name="Title 1"/>
          <p:cNvSpPr>
            <a:spLocks noGrp="1"/>
          </p:cNvSpPr>
          <p:nvPr>
            <p:ph type="title"/>
          </p:nvPr>
        </p:nvSpPr>
        <p:spPr>
          <a:xfrm>
            <a:off x="457200" y="754380"/>
            <a:ext cx="8229600" cy="1066800"/>
          </a:xfrm>
        </p:spPr>
        <p:txBody>
          <a:bodyPr>
            <a:normAutofit/>
          </a:bodyPr>
          <a:lstStyle/>
          <a:p>
            <a:r>
              <a:rPr lang="en-US" altLang="en-US" dirty="0"/>
              <a:t>Experimental Evaluation</a:t>
            </a:r>
          </a:p>
        </p:txBody>
      </p:sp>
      <p:sp>
        <p:nvSpPr>
          <p:cNvPr id="219139" name="Content Placeholder 2"/>
          <p:cNvSpPr>
            <a:spLocks noGrp="1"/>
          </p:cNvSpPr>
          <p:nvPr>
            <p:ph idx="1"/>
          </p:nvPr>
        </p:nvSpPr>
        <p:spPr/>
        <p:txBody>
          <a:bodyPr/>
          <a:lstStyle/>
          <a:p>
            <a:endParaRPr lang="en-US" altLang="en-US"/>
          </a:p>
          <a:p>
            <a:endParaRPr lang="en-US" altLang="en-US"/>
          </a:p>
          <a:p>
            <a:endParaRPr lang="en-US" altLang="en-US"/>
          </a:p>
        </p:txBody>
      </p:sp>
      <p:sp>
        <p:nvSpPr>
          <p:cNvPr id="219141" name="Slide Number Placeholder 4"/>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763739-AAB4-4E9A-9454-31E3752A9713}"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Arial" charset="0"/>
            </a:endParaRPr>
          </a:p>
        </p:txBody>
      </p:sp>
      <p:sp>
        <p:nvSpPr>
          <p:cNvPr id="8" name="Content Placeholder 2"/>
          <p:cNvSpPr txBox="1">
            <a:spLocks/>
          </p:cNvSpPr>
          <p:nvPr/>
        </p:nvSpPr>
        <p:spPr>
          <a:xfrm>
            <a:off x="298175" y="2401824"/>
            <a:ext cx="8766312" cy="4325112"/>
          </a:xfrm>
          <a:prstGeom prst="rect">
            <a:avLst/>
          </a:prstGeom>
        </p:spPr>
        <p:txBody>
          <a:bodyPr vert="horz">
            <a:normAutofit lnSpcReduction="10000"/>
          </a:bodyPr>
          <a:lstStyle>
            <a:lvl1pPr marL="365760" indent="-256032" algn="l" rtl="0" eaLnBrk="1" latinLnBrk="0" hangingPunct="1">
              <a:spcBef>
                <a:spcPts val="300"/>
              </a:spcBef>
              <a:buClr>
                <a:schemeClr val="accent3"/>
              </a:buClr>
              <a:buFont typeface="Georgia"/>
              <a:buChar char="•"/>
              <a:defRPr kumimoji="0" sz="2800" kern="1200">
                <a:solidFill>
                  <a:schemeClr val="tx1"/>
                </a:solidFill>
                <a:latin typeface="+mn-lt"/>
                <a:ea typeface="+mn-ea"/>
                <a:cs typeface="+mn-cs"/>
              </a:defRPr>
            </a:lvl1pPr>
            <a:lvl2pPr marL="658368" indent="-246888" algn="l" rtl="0" eaLnBrk="1" latinLnBrk="0" hangingPunct="1">
              <a:spcBef>
                <a:spcPts val="300"/>
              </a:spcBef>
              <a:buClr>
                <a:schemeClr val="accent2"/>
              </a:buClr>
              <a:buFont typeface="Georgia"/>
              <a:buChar char="▫"/>
              <a:defRPr kumimoji="0" sz="2600" kern="1200">
                <a:solidFill>
                  <a:schemeClr val="accent2"/>
                </a:solidFill>
                <a:latin typeface="+mn-lt"/>
                <a:ea typeface="+mn-ea"/>
                <a:cs typeface="+mn-cs"/>
              </a:defRPr>
            </a:lvl2pPr>
            <a:lvl3pPr marL="923544" indent="-219456" algn="l" rtl="0" eaLnBrk="1" latinLnBrk="0" hangingPunct="1">
              <a:spcBef>
                <a:spcPts val="300"/>
              </a:spcBef>
              <a:buClr>
                <a:schemeClr val="accent1"/>
              </a:buClr>
              <a:buFont typeface="Wingdings 2"/>
              <a:buChar char=""/>
              <a:defRPr kumimoji="0" sz="2400" kern="1200">
                <a:solidFill>
                  <a:schemeClr val="accent1"/>
                </a:solidFill>
                <a:latin typeface="+mn-lt"/>
                <a:ea typeface="+mn-ea"/>
                <a:cs typeface="+mn-cs"/>
              </a:defRPr>
            </a:lvl3pPr>
            <a:lvl4pPr marL="1179576" indent="-201168" algn="l" rtl="0" eaLnBrk="1" latinLnBrk="0" hangingPunct="1">
              <a:spcBef>
                <a:spcPts val="300"/>
              </a:spcBef>
              <a:buClr>
                <a:schemeClr val="accent1"/>
              </a:buClr>
              <a:buFont typeface="Wingdings 2"/>
              <a:buChar char=""/>
              <a:defRPr kumimoji="0" sz="2200" kern="1200">
                <a:solidFill>
                  <a:schemeClr val="accent1"/>
                </a:solidFill>
                <a:latin typeface="+mn-lt"/>
                <a:ea typeface="+mn-ea"/>
                <a:cs typeface="+mn-cs"/>
              </a:defRPr>
            </a:lvl4pPr>
            <a:lvl5pPr marL="1389888" indent="-182880" algn="l" rtl="0" eaLnBrk="1" latinLnBrk="0" hangingPunct="1">
              <a:spcBef>
                <a:spcPts val="300"/>
              </a:spcBef>
              <a:buClr>
                <a:schemeClr val="accent3"/>
              </a:buClr>
              <a:buFont typeface="Georgia"/>
              <a:buChar char="▫"/>
              <a:defRPr kumimoji="0" sz="2000" kern="1200">
                <a:solidFill>
                  <a:schemeClr val="accent3"/>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a:lstStyle>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r>
              <a:rPr kumimoji="0" lang="en-US" altLang="en-US" sz="2000" b="0" i="0" u="none" strike="noStrike" kern="1200" cap="none" spc="0" normalizeH="0" baseline="0" noProof="0" dirty="0" err="1">
                <a:ln>
                  <a:noFill/>
                </a:ln>
                <a:solidFill>
                  <a:prstClr val="black"/>
                </a:solidFill>
                <a:effectLst/>
                <a:uLnTx/>
                <a:uFillTx/>
                <a:latin typeface="Georgia"/>
                <a:ea typeface="+mn-ea"/>
                <a:cs typeface="+mn-cs"/>
              </a:rPr>
              <a:t>iSAX</a:t>
            </a:r>
            <a:r>
              <a:rPr kumimoji="0" lang="en-US" altLang="en-US" sz="2000" b="0" i="0" u="none" strike="noStrike" kern="1200" cap="none" spc="0" normalizeH="0" baseline="0" noProof="0" dirty="0">
                <a:ln>
                  <a:noFill/>
                </a:ln>
                <a:solidFill>
                  <a:prstClr val="black"/>
                </a:solidFill>
                <a:effectLst/>
                <a:uLnTx/>
                <a:uFillTx/>
                <a:latin typeface="Georgia"/>
                <a:ea typeface="+mn-ea"/>
                <a:cs typeface="+mn-cs"/>
              </a:rPr>
              <a:t> 2.0 needs more than 35 hours to answer 100K approximate queries</a:t>
            </a: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r>
              <a:rPr kumimoji="0" lang="en-US" altLang="en-US" sz="2000" b="0" i="0" u="none" strike="noStrike" kern="1200" cap="none" spc="0" normalizeH="0" baseline="0" noProof="0" dirty="0">
                <a:ln>
                  <a:noFill/>
                </a:ln>
                <a:solidFill>
                  <a:prstClr val="black"/>
                </a:solidFill>
                <a:effectLst/>
                <a:uLnTx/>
                <a:uFillTx/>
                <a:latin typeface="Georgia"/>
                <a:ea typeface="+mn-ea"/>
                <a:cs typeface="+mn-cs"/>
              </a:rPr>
              <a:t>ADS+ answers 100K approximate queries in less than 5 hours</a:t>
            </a:r>
          </a:p>
        </p:txBody>
      </p:sp>
      <p:cxnSp>
        <p:nvCxnSpPr>
          <p:cNvPr id="3" name="Straight Connector 2"/>
          <p:cNvCxnSpPr/>
          <p:nvPr/>
        </p:nvCxnSpPr>
        <p:spPr>
          <a:xfrm>
            <a:off x="6867973" y="4226463"/>
            <a:ext cx="1350199" cy="0"/>
          </a:xfrm>
          <a:prstGeom prst="line">
            <a:avLst/>
          </a:prstGeom>
          <a:ln w="38100">
            <a:solidFill>
              <a:srgbClr val="C00000"/>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4480560" y="2946011"/>
            <a:ext cx="3737610" cy="0"/>
          </a:xfrm>
          <a:prstGeom prst="line">
            <a:avLst/>
          </a:prstGeom>
          <a:ln w="38100">
            <a:solidFill>
              <a:srgbClr val="C00000"/>
            </a:solidFill>
          </a:ln>
        </p:spPr>
        <p:style>
          <a:lnRef idx="2">
            <a:schemeClr val="accent1"/>
          </a:lnRef>
          <a:fillRef idx="0">
            <a:schemeClr val="accent1"/>
          </a:fillRef>
          <a:effectRef idx="1">
            <a:schemeClr val="accent1"/>
          </a:effectRef>
          <a:fontRef idx="minor">
            <a:schemeClr val="tx1"/>
          </a:fontRef>
        </p:style>
      </p:cxnSp>
      <p:cxnSp>
        <p:nvCxnSpPr>
          <p:cNvPr id="9" name="Straight Arrow Connector 8"/>
          <p:cNvCxnSpPr/>
          <p:nvPr/>
        </p:nvCxnSpPr>
        <p:spPr>
          <a:xfrm>
            <a:off x="8218170" y="2946011"/>
            <a:ext cx="0" cy="1257007"/>
          </a:xfrm>
          <a:prstGeom prst="straightConnector1">
            <a:avLst/>
          </a:prstGeom>
          <a:ln w="50800">
            <a:solidFill>
              <a:srgbClr val="C0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11" name="TextBox 10"/>
          <p:cNvSpPr txBox="1"/>
          <p:nvPr/>
        </p:nvSpPr>
        <p:spPr>
          <a:xfrm>
            <a:off x="6984419" y="3586707"/>
            <a:ext cx="1199367"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Georgia" pitchFamily="18" charset="0"/>
                <a:ea typeface="+mn-ea"/>
                <a:cs typeface="Arial" charset="0"/>
              </a:rPr>
              <a:t>7x faster</a:t>
            </a:r>
          </a:p>
        </p:txBody>
      </p:sp>
      <p:sp>
        <p:nvSpPr>
          <p:cNvPr id="2" name="Footer Placeholder 1">
            <a:extLst>
              <a:ext uri="{FF2B5EF4-FFF2-40B4-BE49-F238E27FC236}">
                <a16:creationId xmlns:a16="http://schemas.microsoft.com/office/drawing/2014/main" id="{FC8FBC7F-B959-48E8-B594-8673BA7AE03E}"/>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28255330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58"/>
          <p:cNvSpPr>
            <a:spLocks noChangeArrowheads="1"/>
          </p:cNvSpPr>
          <p:nvPr/>
        </p:nvSpPr>
        <p:spPr bwMode="auto">
          <a:xfrm>
            <a:off x="76200" y="538163"/>
            <a:ext cx="4572000" cy="113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a:solidFill>
                  <a:srgbClr val="000000"/>
                </a:solidFill>
                <a:latin typeface="Times New Roman" pitchFamily="18" charset="0"/>
                <a:cs typeface="Times New Roman" pitchFamily="18" charset="0"/>
              </a:rPr>
              <a:t>The first paper* to publish a genetic linkage map of the two primates tells us:</a:t>
            </a:r>
          </a:p>
          <a:p>
            <a:pPr fontAlgn="base">
              <a:spcBef>
                <a:spcPct val="0"/>
              </a:spcBef>
              <a:spcAft>
                <a:spcPct val="0"/>
              </a:spcAft>
            </a:pPr>
            <a:r>
              <a:rPr lang="en-US" sz="1600" b="1">
                <a:solidFill>
                  <a:srgbClr val="0070C0"/>
                </a:solidFill>
                <a:latin typeface="Arial" pitchFamily="34" charset="0"/>
                <a:cs typeface="Arial" pitchFamily="34" charset="0"/>
              </a:rPr>
              <a:t>macaque7</a:t>
            </a:r>
            <a:r>
              <a:rPr lang="en-US" sz="1600" i="1">
                <a:solidFill>
                  <a:srgbClr val="000000"/>
                </a:solidFill>
                <a:latin typeface="Arial" pitchFamily="34" charset="0"/>
                <a:cs typeface="Arial" pitchFamily="34" charset="0"/>
              </a:rPr>
              <a:t> is homologous to </a:t>
            </a:r>
            <a:r>
              <a:rPr lang="en-US" sz="1600" b="1">
                <a:solidFill>
                  <a:srgbClr val="C00000"/>
                </a:solidFill>
                <a:latin typeface="Arial" pitchFamily="34" charset="0"/>
                <a:cs typeface="Arial" pitchFamily="34" charset="0"/>
              </a:rPr>
              <a:t>human14</a:t>
            </a:r>
            <a:r>
              <a:rPr lang="en-US" sz="1600" i="1">
                <a:solidFill>
                  <a:srgbClr val="000000"/>
                </a:solidFill>
                <a:latin typeface="Arial" pitchFamily="34" charset="0"/>
                <a:cs typeface="Arial" pitchFamily="34" charset="0"/>
              </a:rPr>
              <a:t> and </a:t>
            </a:r>
            <a:r>
              <a:rPr lang="en-US" sz="1600" b="1">
                <a:solidFill>
                  <a:srgbClr val="C00000"/>
                </a:solidFill>
                <a:latin typeface="Arial" pitchFamily="34" charset="0"/>
                <a:cs typeface="Arial" pitchFamily="34" charset="0"/>
              </a:rPr>
              <a:t>human15</a:t>
            </a:r>
          </a:p>
        </p:txBody>
      </p:sp>
      <p:sp>
        <p:nvSpPr>
          <p:cNvPr id="166915" name="Rectangle 259"/>
          <p:cNvSpPr>
            <a:spLocks noChangeArrowheads="1"/>
          </p:cNvSpPr>
          <p:nvPr/>
        </p:nvSpPr>
        <p:spPr bwMode="auto">
          <a:xfrm>
            <a:off x="4800600" y="5934075"/>
            <a:ext cx="43434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a:solidFill>
                  <a:srgbClr val="000000"/>
                </a:solidFill>
                <a:latin typeface="Times New Roman" pitchFamily="18" charset="0"/>
                <a:cs typeface="Times New Roman" pitchFamily="18" charset="0"/>
              </a:rPr>
              <a:t>And… </a:t>
            </a:r>
            <a:r>
              <a:rPr lang="en-US" sz="1600" b="1">
                <a:solidFill>
                  <a:srgbClr val="00B050"/>
                </a:solidFill>
                <a:latin typeface="Arial" pitchFamily="34" charset="0"/>
                <a:cs typeface="Arial" pitchFamily="34" charset="0"/>
              </a:rPr>
              <a:t>macaque2</a:t>
            </a:r>
            <a:r>
              <a:rPr lang="en-US" sz="1600" i="1">
                <a:solidFill>
                  <a:srgbClr val="000000"/>
                </a:solidFill>
                <a:latin typeface="Arial" pitchFamily="34" charset="0"/>
                <a:cs typeface="Arial" pitchFamily="34" charset="0"/>
              </a:rPr>
              <a:t>, homologous to </a:t>
            </a:r>
            <a:r>
              <a:rPr lang="en-US" sz="1600" b="1">
                <a:solidFill>
                  <a:srgbClr val="7030A0"/>
                </a:solidFill>
                <a:latin typeface="Arial" pitchFamily="34" charset="0"/>
                <a:cs typeface="Arial" pitchFamily="34" charset="0"/>
              </a:rPr>
              <a:t>human3</a:t>
            </a:r>
            <a:r>
              <a:rPr lang="en-US" sz="1600" i="1">
                <a:solidFill>
                  <a:srgbClr val="000000"/>
                </a:solidFill>
                <a:latin typeface="Arial" pitchFamily="34" charset="0"/>
                <a:cs typeface="Arial" pitchFamily="34" charset="0"/>
              </a:rPr>
              <a:t>, and </a:t>
            </a:r>
            <a:r>
              <a:rPr lang="en-US" sz="1600" b="1">
                <a:solidFill>
                  <a:srgbClr val="783A7A"/>
                </a:solidFill>
                <a:latin typeface="Arial" pitchFamily="34" charset="0"/>
                <a:cs typeface="Arial" pitchFamily="34" charset="0"/>
              </a:rPr>
              <a:t>macaque15</a:t>
            </a:r>
            <a:r>
              <a:rPr lang="en-US" sz="1600" i="1">
                <a:solidFill>
                  <a:srgbClr val="000000"/>
                </a:solidFill>
                <a:latin typeface="Arial" pitchFamily="34" charset="0"/>
                <a:cs typeface="Arial" pitchFamily="34" charset="0"/>
              </a:rPr>
              <a:t>, homologous to </a:t>
            </a:r>
            <a:r>
              <a:rPr lang="en-US" sz="1600" b="1">
                <a:solidFill>
                  <a:srgbClr val="3333FF"/>
                </a:solidFill>
                <a:latin typeface="Arial" pitchFamily="34" charset="0"/>
                <a:cs typeface="Arial" pitchFamily="34" charset="0"/>
              </a:rPr>
              <a:t>human9</a:t>
            </a:r>
            <a:r>
              <a:rPr lang="en-US" sz="1600" i="1">
                <a:solidFill>
                  <a:srgbClr val="000000"/>
                </a:solidFill>
                <a:latin typeface="Arial" pitchFamily="34" charset="0"/>
                <a:cs typeface="Arial" pitchFamily="34" charset="0"/>
              </a:rPr>
              <a:t>...</a:t>
            </a:r>
            <a:endParaRPr lang="en-US" sz="1600">
              <a:solidFill>
                <a:srgbClr val="000000"/>
              </a:solidFill>
              <a:latin typeface="Arial" pitchFamily="34" charset="0"/>
              <a:cs typeface="Arial" pitchFamily="34" charset="0"/>
            </a:endParaRPr>
          </a:p>
        </p:txBody>
      </p:sp>
      <p:sp>
        <p:nvSpPr>
          <p:cNvPr id="166916" name="Freeform 5"/>
          <p:cNvSpPr>
            <a:spLocks/>
          </p:cNvSpPr>
          <p:nvPr/>
        </p:nvSpPr>
        <p:spPr bwMode="auto">
          <a:xfrm>
            <a:off x="4624388" y="844550"/>
            <a:ext cx="195262" cy="141288"/>
          </a:xfrm>
          <a:custGeom>
            <a:avLst/>
            <a:gdLst>
              <a:gd name="T0" fmla="*/ 0 w 415"/>
              <a:gd name="T1" fmla="*/ 2147483647 h 299"/>
              <a:gd name="T2" fmla="*/ 2147483647 w 415"/>
              <a:gd name="T3" fmla="*/ 2147483647 h 299"/>
              <a:gd name="T4" fmla="*/ 2147483647 w 415"/>
              <a:gd name="T5" fmla="*/ 2147483647 h 299"/>
              <a:gd name="T6" fmla="*/ 2147483647 w 415"/>
              <a:gd name="T7" fmla="*/ 2147483647 h 299"/>
              <a:gd name="T8" fmla="*/ 2147483647 w 415"/>
              <a:gd name="T9" fmla="*/ 2147483647 h 299"/>
              <a:gd name="T10" fmla="*/ 2147483647 w 415"/>
              <a:gd name="T11" fmla="*/ 2147483647 h 299"/>
              <a:gd name="T12" fmla="*/ 2147483647 w 415"/>
              <a:gd name="T13" fmla="*/ 2147483647 h 299"/>
              <a:gd name="T14" fmla="*/ 2147483647 w 415"/>
              <a:gd name="T15" fmla="*/ 2147483647 h 299"/>
              <a:gd name="T16" fmla="*/ 2147483647 w 415"/>
              <a:gd name="T17" fmla="*/ 2147483647 h 299"/>
              <a:gd name="T18" fmla="*/ 2147483647 w 415"/>
              <a:gd name="T19" fmla="*/ 2147483647 h 299"/>
              <a:gd name="T20" fmla="*/ 2147483647 w 415"/>
              <a:gd name="T21" fmla="*/ 2147483647 h 299"/>
              <a:gd name="T22" fmla="*/ 0 w 415"/>
              <a:gd name="T23" fmla="*/ 0 h 299"/>
              <a:gd name="T24" fmla="*/ 0 w 415"/>
              <a:gd name="T25" fmla="*/ 0 h 299"/>
              <a:gd name="T26" fmla="*/ 2147483647 w 415"/>
              <a:gd name="T27" fmla="*/ 2147483647 h 299"/>
              <a:gd name="T28" fmla="*/ 0 w 415"/>
              <a:gd name="T29" fmla="*/ 2147483647 h 2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5" h="299">
                <a:moveTo>
                  <a:pt x="0" y="285"/>
                </a:moveTo>
                <a:lnTo>
                  <a:pt x="99" y="286"/>
                </a:lnTo>
                <a:lnTo>
                  <a:pt x="199" y="289"/>
                </a:lnTo>
                <a:lnTo>
                  <a:pt x="297" y="293"/>
                </a:lnTo>
                <a:lnTo>
                  <a:pt x="396" y="299"/>
                </a:lnTo>
                <a:lnTo>
                  <a:pt x="415" y="15"/>
                </a:lnTo>
                <a:lnTo>
                  <a:pt x="313" y="9"/>
                </a:lnTo>
                <a:lnTo>
                  <a:pt x="209" y="5"/>
                </a:lnTo>
                <a:lnTo>
                  <a:pt x="105" y="2"/>
                </a:lnTo>
                <a:lnTo>
                  <a:pt x="0" y="0"/>
                </a:lnTo>
                <a:lnTo>
                  <a:pt x="1" y="285"/>
                </a:lnTo>
                <a:lnTo>
                  <a:pt x="0" y="28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17" name="Freeform 6"/>
          <p:cNvSpPr>
            <a:spLocks/>
          </p:cNvSpPr>
          <p:nvPr/>
        </p:nvSpPr>
        <p:spPr bwMode="auto">
          <a:xfrm>
            <a:off x="4624388" y="844550"/>
            <a:ext cx="195262" cy="141288"/>
          </a:xfrm>
          <a:custGeom>
            <a:avLst/>
            <a:gdLst>
              <a:gd name="T0" fmla="*/ 0 w 415"/>
              <a:gd name="T1" fmla="*/ 2147483647 h 299"/>
              <a:gd name="T2" fmla="*/ 2147483647 w 415"/>
              <a:gd name="T3" fmla="*/ 2147483647 h 299"/>
              <a:gd name="T4" fmla="*/ 2147483647 w 415"/>
              <a:gd name="T5" fmla="*/ 2147483647 h 299"/>
              <a:gd name="T6" fmla="*/ 2147483647 w 415"/>
              <a:gd name="T7" fmla="*/ 2147483647 h 299"/>
              <a:gd name="T8" fmla="*/ 2147483647 w 415"/>
              <a:gd name="T9" fmla="*/ 2147483647 h 299"/>
              <a:gd name="T10" fmla="*/ 2147483647 w 415"/>
              <a:gd name="T11" fmla="*/ 2147483647 h 299"/>
              <a:gd name="T12" fmla="*/ 2147483647 w 415"/>
              <a:gd name="T13" fmla="*/ 2147483647 h 299"/>
              <a:gd name="T14" fmla="*/ 2147483647 w 415"/>
              <a:gd name="T15" fmla="*/ 2147483647 h 299"/>
              <a:gd name="T16" fmla="*/ 2147483647 w 415"/>
              <a:gd name="T17" fmla="*/ 2147483647 h 299"/>
              <a:gd name="T18" fmla="*/ 2147483647 w 415"/>
              <a:gd name="T19" fmla="*/ 2147483647 h 299"/>
              <a:gd name="T20" fmla="*/ 2147483647 w 415"/>
              <a:gd name="T21" fmla="*/ 2147483647 h 299"/>
              <a:gd name="T22" fmla="*/ 0 w 415"/>
              <a:gd name="T23" fmla="*/ 0 h 299"/>
              <a:gd name="T24" fmla="*/ 0 w 415"/>
              <a:gd name="T25" fmla="*/ 0 h 299"/>
              <a:gd name="T26" fmla="*/ 2147483647 w 415"/>
              <a:gd name="T27" fmla="*/ 2147483647 h 299"/>
              <a:gd name="T28" fmla="*/ 0 w 415"/>
              <a:gd name="T29" fmla="*/ 2147483647 h 2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5" h="299">
                <a:moveTo>
                  <a:pt x="0" y="285"/>
                </a:moveTo>
                <a:lnTo>
                  <a:pt x="99" y="286"/>
                </a:lnTo>
                <a:lnTo>
                  <a:pt x="199" y="289"/>
                </a:lnTo>
                <a:lnTo>
                  <a:pt x="297" y="293"/>
                </a:lnTo>
                <a:lnTo>
                  <a:pt x="396" y="299"/>
                </a:lnTo>
                <a:lnTo>
                  <a:pt x="415" y="15"/>
                </a:lnTo>
                <a:lnTo>
                  <a:pt x="313" y="9"/>
                </a:lnTo>
                <a:lnTo>
                  <a:pt x="209" y="5"/>
                </a:lnTo>
                <a:lnTo>
                  <a:pt x="105" y="2"/>
                </a:lnTo>
                <a:lnTo>
                  <a:pt x="0" y="0"/>
                </a:lnTo>
                <a:lnTo>
                  <a:pt x="1" y="285"/>
                </a:lnTo>
                <a:lnTo>
                  <a:pt x="0" y="28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18" name="Freeform 9"/>
          <p:cNvSpPr>
            <a:spLocks/>
          </p:cNvSpPr>
          <p:nvPr/>
        </p:nvSpPr>
        <p:spPr bwMode="auto">
          <a:xfrm>
            <a:off x="4624388" y="844550"/>
            <a:ext cx="195262" cy="141288"/>
          </a:xfrm>
          <a:custGeom>
            <a:avLst/>
            <a:gdLst>
              <a:gd name="T0" fmla="*/ 0 w 415"/>
              <a:gd name="T1" fmla="*/ 2147483647 h 299"/>
              <a:gd name="T2" fmla="*/ 2147483647 w 415"/>
              <a:gd name="T3" fmla="*/ 2147483647 h 299"/>
              <a:gd name="T4" fmla="*/ 2147483647 w 415"/>
              <a:gd name="T5" fmla="*/ 2147483647 h 299"/>
              <a:gd name="T6" fmla="*/ 2147483647 w 415"/>
              <a:gd name="T7" fmla="*/ 2147483647 h 299"/>
              <a:gd name="T8" fmla="*/ 2147483647 w 415"/>
              <a:gd name="T9" fmla="*/ 2147483647 h 299"/>
              <a:gd name="T10" fmla="*/ 2147483647 w 415"/>
              <a:gd name="T11" fmla="*/ 2147483647 h 299"/>
              <a:gd name="T12" fmla="*/ 2147483647 w 415"/>
              <a:gd name="T13" fmla="*/ 2147483647 h 299"/>
              <a:gd name="T14" fmla="*/ 2147483647 w 415"/>
              <a:gd name="T15" fmla="*/ 2147483647 h 299"/>
              <a:gd name="T16" fmla="*/ 2147483647 w 415"/>
              <a:gd name="T17" fmla="*/ 2147483647 h 299"/>
              <a:gd name="T18" fmla="*/ 2147483647 w 415"/>
              <a:gd name="T19" fmla="*/ 2147483647 h 299"/>
              <a:gd name="T20" fmla="*/ 2147483647 w 415"/>
              <a:gd name="T21" fmla="*/ 2147483647 h 299"/>
              <a:gd name="T22" fmla="*/ 0 w 415"/>
              <a:gd name="T23" fmla="*/ 0 h 299"/>
              <a:gd name="T24" fmla="*/ 0 w 415"/>
              <a:gd name="T25" fmla="*/ 0 h 299"/>
              <a:gd name="T26" fmla="*/ 2147483647 w 415"/>
              <a:gd name="T27" fmla="*/ 2147483647 h 299"/>
              <a:gd name="T28" fmla="*/ 0 w 415"/>
              <a:gd name="T29" fmla="*/ 2147483647 h 2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5" h="299">
                <a:moveTo>
                  <a:pt x="0" y="285"/>
                </a:moveTo>
                <a:lnTo>
                  <a:pt x="99" y="286"/>
                </a:lnTo>
                <a:lnTo>
                  <a:pt x="199" y="289"/>
                </a:lnTo>
                <a:lnTo>
                  <a:pt x="297" y="293"/>
                </a:lnTo>
                <a:lnTo>
                  <a:pt x="396" y="299"/>
                </a:lnTo>
                <a:lnTo>
                  <a:pt x="415" y="15"/>
                </a:lnTo>
                <a:lnTo>
                  <a:pt x="313" y="9"/>
                </a:lnTo>
                <a:lnTo>
                  <a:pt x="209" y="5"/>
                </a:lnTo>
                <a:lnTo>
                  <a:pt x="105" y="2"/>
                </a:lnTo>
                <a:lnTo>
                  <a:pt x="0" y="0"/>
                </a:lnTo>
                <a:lnTo>
                  <a:pt x="1" y="285"/>
                </a:lnTo>
                <a:lnTo>
                  <a:pt x="0" y="28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19" name="Freeform 10"/>
          <p:cNvSpPr>
            <a:spLocks/>
          </p:cNvSpPr>
          <p:nvPr/>
        </p:nvSpPr>
        <p:spPr bwMode="auto">
          <a:xfrm>
            <a:off x="4900613" y="860425"/>
            <a:ext cx="207962" cy="157163"/>
          </a:xfrm>
          <a:custGeom>
            <a:avLst/>
            <a:gdLst>
              <a:gd name="T0" fmla="*/ 0 w 441"/>
              <a:gd name="T1" fmla="*/ 2147483647 h 337"/>
              <a:gd name="T2" fmla="*/ 2147483647 w 441"/>
              <a:gd name="T3" fmla="*/ 2147483647 h 337"/>
              <a:gd name="T4" fmla="*/ 2147483647 w 441"/>
              <a:gd name="T5" fmla="*/ 2147483647 h 337"/>
              <a:gd name="T6" fmla="*/ 2147483647 w 441"/>
              <a:gd name="T7" fmla="*/ 2147483647 h 337"/>
              <a:gd name="T8" fmla="*/ 2147483647 w 441"/>
              <a:gd name="T9" fmla="*/ 2147483647 h 337"/>
              <a:gd name="T10" fmla="*/ 2147483647 w 441"/>
              <a:gd name="T11" fmla="*/ 2147483647 h 337"/>
              <a:gd name="T12" fmla="*/ 2147483647 w 441"/>
              <a:gd name="T13" fmla="*/ 2147483647 h 337"/>
              <a:gd name="T14" fmla="*/ 2147483647 w 441"/>
              <a:gd name="T15" fmla="*/ 2147483647 h 337"/>
              <a:gd name="T16" fmla="*/ 2147483647 w 441"/>
              <a:gd name="T17" fmla="*/ 2147483647 h 337"/>
              <a:gd name="T18" fmla="*/ 2147483647 w 441"/>
              <a:gd name="T19" fmla="*/ 2147483647 h 337"/>
              <a:gd name="T20" fmla="*/ 2147483647 w 441"/>
              <a:gd name="T21" fmla="*/ 2147483647 h 337"/>
              <a:gd name="T22" fmla="*/ 2147483647 w 441"/>
              <a:gd name="T23" fmla="*/ 0 h 337"/>
              <a:gd name="T24" fmla="*/ 2147483647 w 441"/>
              <a:gd name="T25" fmla="*/ 0 h 337"/>
              <a:gd name="T26" fmla="*/ 0 w 441"/>
              <a:gd name="T27" fmla="*/ 2147483647 h 337"/>
              <a:gd name="T28" fmla="*/ 0 w 441"/>
              <a:gd name="T29" fmla="*/ 2147483647 h 3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1" h="337">
                <a:moveTo>
                  <a:pt x="0" y="284"/>
                </a:moveTo>
                <a:lnTo>
                  <a:pt x="99" y="295"/>
                </a:lnTo>
                <a:lnTo>
                  <a:pt x="197" y="307"/>
                </a:lnTo>
                <a:lnTo>
                  <a:pt x="295" y="321"/>
                </a:lnTo>
                <a:lnTo>
                  <a:pt x="393" y="337"/>
                </a:lnTo>
                <a:lnTo>
                  <a:pt x="441" y="57"/>
                </a:lnTo>
                <a:lnTo>
                  <a:pt x="339" y="40"/>
                </a:lnTo>
                <a:lnTo>
                  <a:pt x="236" y="25"/>
                </a:lnTo>
                <a:lnTo>
                  <a:pt x="132" y="12"/>
                </a:lnTo>
                <a:lnTo>
                  <a:pt x="29" y="0"/>
                </a:lnTo>
                <a:lnTo>
                  <a:pt x="0" y="284"/>
                </a:lnTo>
                <a:close/>
              </a:path>
            </a:pathLst>
          </a:custGeom>
          <a:solidFill>
            <a:srgbClr val="FF0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20" name="Freeform 11"/>
          <p:cNvSpPr>
            <a:spLocks/>
          </p:cNvSpPr>
          <p:nvPr/>
        </p:nvSpPr>
        <p:spPr bwMode="auto">
          <a:xfrm>
            <a:off x="4900613" y="860425"/>
            <a:ext cx="207962" cy="157163"/>
          </a:xfrm>
          <a:custGeom>
            <a:avLst/>
            <a:gdLst>
              <a:gd name="T0" fmla="*/ 0 w 441"/>
              <a:gd name="T1" fmla="*/ 2147483647 h 337"/>
              <a:gd name="T2" fmla="*/ 2147483647 w 441"/>
              <a:gd name="T3" fmla="*/ 2147483647 h 337"/>
              <a:gd name="T4" fmla="*/ 2147483647 w 441"/>
              <a:gd name="T5" fmla="*/ 2147483647 h 337"/>
              <a:gd name="T6" fmla="*/ 2147483647 w 441"/>
              <a:gd name="T7" fmla="*/ 2147483647 h 337"/>
              <a:gd name="T8" fmla="*/ 2147483647 w 441"/>
              <a:gd name="T9" fmla="*/ 2147483647 h 337"/>
              <a:gd name="T10" fmla="*/ 2147483647 w 441"/>
              <a:gd name="T11" fmla="*/ 2147483647 h 337"/>
              <a:gd name="T12" fmla="*/ 2147483647 w 441"/>
              <a:gd name="T13" fmla="*/ 2147483647 h 337"/>
              <a:gd name="T14" fmla="*/ 2147483647 w 441"/>
              <a:gd name="T15" fmla="*/ 2147483647 h 337"/>
              <a:gd name="T16" fmla="*/ 2147483647 w 441"/>
              <a:gd name="T17" fmla="*/ 2147483647 h 337"/>
              <a:gd name="T18" fmla="*/ 2147483647 w 441"/>
              <a:gd name="T19" fmla="*/ 2147483647 h 337"/>
              <a:gd name="T20" fmla="*/ 2147483647 w 441"/>
              <a:gd name="T21" fmla="*/ 2147483647 h 337"/>
              <a:gd name="T22" fmla="*/ 2147483647 w 441"/>
              <a:gd name="T23" fmla="*/ 0 h 337"/>
              <a:gd name="T24" fmla="*/ 2147483647 w 441"/>
              <a:gd name="T25" fmla="*/ 0 h 337"/>
              <a:gd name="T26" fmla="*/ 0 w 441"/>
              <a:gd name="T27" fmla="*/ 2147483647 h 337"/>
              <a:gd name="T28" fmla="*/ 0 w 441"/>
              <a:gd name="T29" fmla="*/ 2147483647 h 3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1" h="337">
                <a:moveTo>
                  <a:pt x="0" y="284"/>
                </a:moveTo>
                <a:lnTo>
                  <a:pt x="99" y="295"/>
                </a:lnTo>
                <a:lnTo>
                  <a:pt x="197" y="307"/>
                </a:lnTo>
                <a:lnTo>
                  <a:pt x="295" y="321"/>
                </a:lnTo>
                <a:lnTo>
                  <a:pt x="393" y="337"/>
                </a:lnTo>
                <a:lnTo>
                  <a:pt x="441" y="57"/>
                </a:lnTo>
                <a:lnTo>
                  <a:pt x="339" y="40"/>
                </a:lnTo>
                <a:lnTo>
                  <a:pt x="236" y="25"/>
                </a:lnTo>
                <a:lnTo>
                  <a:pt x="132" y="12"/>
                </a:lnTo>
                <a:lnTo>
                  <a:pt x="29" y="0"/>
                </a:lnTo>
                <a:lnTo>
                  <a:pt x="0" y="28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21" name="Freeform 14"/>
          <p:cNvSpPr>
            <a:spLocks/>
          </p:cNvSpPr>
          <p:nvPr/>
        </p:nvSpPr>
        <p:spPr bwMode="auto">
          <a:xfrm>
            <a:off x="4900613" y="860425"/>
            <a:ext cx="207962" cy="157163"/>
          </a:xfrm>
          <a:custGeom>
            <a:avLst/>
            <a:gdLst>
              <a:gd name="T0" fmla="*/ 0 w 441"/>
              <a:gd name="T1" fmla="*/ 2147483647 h 337"/>
              <a:gd name="T2" fmla="*/ 2147483647 w 441"/>
              <a:gd name="T3" fmla="*/ 2147483647 h 337"/>
              <a:gd name="T4" fmla="*/ 2147483647 w 441"/>
              <a:gd name="T5" fmla="*/ 2147483647 h 337"/>
              <a:gd name="T6" fmla="*/ 2147483647 w 441"/>
              <a:gd name="T7" fmla="*/ 2147483647 h 337"/>
              <a:gd name="T8" fmla="*/ 2147483647 w 441"/>
              <a:gd name="T9" fmla="*/ 2147483647 h 337"/>
              <a:gd name="T10" fmla="*/ 2147483647 w 441"/>
              <a:gd name="T11" fmla="*/ 2147483647 h 337"/>
              <a:gd name="T12" fmla="*/ 2147483647 w 441"/>
              <a:gd name="T13" fmla="*/ 2147483647 h 337"/>
              <a:gd name="T14" fmla="*/ 2147483647 w 441"/>
              <a:gd name="T15" fmla="*/ 2147483647 h 337"/>
              <a:gd name="T16" fmla="*/ 2147483647 w 441"/>
              <a:gd name="T17" fmla="*/ 2147483647 h 337"/>
              <a:gd name="T18" fmla="*/ 2147483647 w 441"/>
              <a:gd name="T19" fmla="*/ 2147483647 h 337"/>
              <a:gd name="T20" fmla="*/ 2147483647 w 441"/>
              <a:gd name="T21" fmla="*/ 2147483647 h 337"/>
              <a:gd name="T22" fmla="*/ 2147483647 w 441"/>
              <a:gd name="T23" fmla="*/ 0 h 337"/>
              <a:gd name="T24" fmla="*/ 2147483647 w 441"/>
              <a:gd name="T25" fmla="*/ 0 h 337"/>
              <a:gd name="T26" fmla="*/ 0 w 441"/>
              <a:gd name="T27" fmla="*/ 2147483647 h 337"/>
              <a:gd name="T28" fmla="*/ 0 w 441"/>
              <a:gd name="T29" fmla="*/ 2147483647 h 3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1" h="337">
                <a:moveTo>
                  <a:pt x="0" y="284"/>
                </a:moveTo>
                <a:lnTo>
                  <a:pt x="99" y="295"/>
                </a:lnTo>
                <a:lnTo>
                  <a:pt x="197" y="307"/>
                </a:lnTo>
                <a:lnTo>
                  <a:pt x="295" y="321"/>
                </a:lnTo>
                <a:lnTo>
                  <a:pt x="393" y="337"/>
                </a:lnTo>
                <a:lnTo>
                  <a:pt x="441" y="57"/>
                </a:lnTo>
                <a:lnTo>
                  <a:pt x="339" y="40"/>
                </a:lnTo>
                <a:lnTo>
                  <a:pt x="236" y="25"/>
                </a:lnTo>
                <a:lnTo>
                  <a:pt x="132" y="12"/>
                </a:lnTo>
                <a:lnTo>
                  <a:pt x="29" y="0"/>
                </a:lnTo>
                <a:lnTo>
                  <a:pt x="0" y="28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22" name="Freeform 15"/>
          <p:cNvSpPr>
            <a:spLocks/>
          </p:cNvSpPr>
          <p:nvPr/>
        </p:nvSpPr>
        <p:spPr bwMode="auto">
          <a:xfrm>
            <a:off x="5172075" y="903288"/>
            <a:ext cx="184150" cy="166687"/>
          </a:xfrm>
          <a:custGeom>
            <a:avLst/>
            <a:gdLst>
              <a:gd name="T0" fmla="*/ 0 w 391"/>
              <a:gd name="T1" fmla="*/ 2147483647 h 354"/>
              <a:gd name="T2" fmla="*/ 2147483647 w 391"/>
              <a:gd name="T3" fmla="*/ 2147483647 h 354"/>
              <a:gd name="T4" fmla="*/ 2147483647 w 391"/>
              <a:gd name="T5" fmla="*/ 2147483647 h 354"/>
              <a:gd name="T6" fmla="*/ 2147483647 w 391"/>
              <a:gd name="T7" fmla="*/ 2147483647 h 354"/>
              <a:gd name="T8" fmla="*/ 2147483647 w 391"/>
              <a:gd name="T9" fmla="*/ 2147483647 h 354"/>
              <a:gd name="T10" fmla="*/ 2147483647 w 391"/>
              <a:gd name="T11" fmla="*/ 2147483647 h 354"/>
              <a:gd name="T12" fmla="*/ 2147483647 w 391"/>
              <a:gd name="T13" fmla="*/ 2147483647 h 354"/>
              <a:gd name="T14" fmla="*/ 2147483647 w 391"/>
              <a:gd name="T15" fmla="*/ 2147483647 h 354"/>
              <a:gd name="T16" fmla="*/ 2147483647 w 391"/>
              <a:gd name="T17" fmla="*/ 2147483647 h 354"/>
              <a:gd name="T18" fmla="*/ 2147483647 w 391"/>
              <a:gd name="T19" fmla="*/ 2147483647 h 354"/>
              <a:gd name="T20" fmla="*/ 2147483647 w 391"/>
              <a:gd name="T21" fmla="*/ 2147483647 h 354"/>
              <a:gd name="T22" fmla="*/ 2147483647 w 391"/>
              <a:gd name="T23" fmla="*/ 0 h 354"/>
              <a:gd name="T24" fmla="*/ 2147483647 w 391"/>
              <a:gd name="T25" fmla="*/ 0 h 354"/>
              <a:gd name="T26" fmla="*/ 0 w 391"/>
              <a:gd name="T27" fmla="*/ 2147483647 h 354"/>
              <a:gd name="T28" fmla="*/ 0 w 391"/>
              <a:gd name="T29" fmla="*/ 2147483647 h 3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354">
                <a:moveTo>
                  <a:pt x="0" y="279"/>
                </a:moveTo>
                <a:lnTo>
                  <a:pt x="80" y="296"/>
                </a:lnTo>
                <a:lnTo>
                  <a:pt x="160" y="315"/>
                </a:lnTo>
                <a:lnTo>
                  <a:pt x="239" y="334"/>
                </a:lnTo>
                <a:lnTo>
                  <a:pt x="319" y="354"/>
                </a:lnTo>
                <a:lnTo>
                  <a:pt x="391" y="79"/>
                </a:lnTo>
                <a:lnTo>
                  <a:pt x="309" y="58"/>
                </a:lnTo>
                <a:lnTo>
                  <a:pt x="225" y="38"/>
                </a:lnTo>
                <a:lnTo>
                  <a:pt x="141" y="19"/>
                </a:lnTo>
                <a:lnTo>
                  <a:pt x="57" y="0"/>
                </a:lnTo>
                <a:lnTo>
                  <a:pt x="0" y="279"/>
                </a:lnTo>
                <a:close/>
              </a:path>
            </a:pathLst>
          </a:custGeom>
          <a:solidFill>
            <a:srgbClr val="FF1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23" name="Freeform 16"/>
          <p:cNvSpPr>
            <a:spLocks/>
          </p:cNvSpPr>
          <p:nvPr/>
        </p:nvSpPr>
        <p:spPr bwMode="auto">
          <a:xfrm>
            <a:off x="5172075" y="903288"/>
            <a:ext cx="184150" cy="166687"/>
          </a:xfrm>
          <a:custGeom>
            <a:avLst/>
            <a:gdLst>
              <a:gd name="T0" fmla="*/ 0 w 391"/>
              <a:gd name="T1" fmla="*/ 2147483647 h 354"/>
              <a:gd name="T2" fmla="*/ 2147483647 w 391"/>
              <a:gd name="T3" fmla="*/ 2147483647 h 354"/>
              <a:gd name="T4" fmla="*/ 2147483647 w 391"/>
              <a:gd name="T5" fmla="*/ 2147483647 h 354"/>
              <a:gd name="T6" fmla="*/ 2147483647 w 391"/>
              <a:gd name="T7" fmla="*/ 2147483647 h 354"/>
              <a:gd name="T8" fmla="*/ 2147483647 w 391"/>
              <a:gd name="T9" fmla="*/ 2147483647 h 354"/>
              <a:gd name="T10" fmla="*/ 2147483647 w 391"/>
              <a:gd name="T11" fmla="*/ 2147483647 h 354"/>
              <a:gd name="T12" fmla="*/ 2147483647 w 391"/>
              <a:gd name="T13" fmla="*/ 2147483647 h 354"/>
              <a:gd name="T14" fmla="*/ 2147483647 w 391"/>
              <a:gd name="T15" fmla="*/ 2147483647 h 354"/>
              <a:gd name="T16" fmla="*/ 2147483647 w 391"/>
              <a:gd name="T17" fmla="*/ 2147483647 h 354"/>
              <a:gd name="T18" fmla="*/ 2147483647 w 391"/>
              <a:gd name="T19" fmla="*/ 2147483647 h 354"/>
              <a:gd name="T20" fmla="*/ 2147483647 w 391"/>
              <a:gd name="T21" fmla="*/ 2147483647 h 354"/>
              <a:gd name="T22" fmla="*/ 2147483647 w 391"/>
              <a:gd name="T23" fmla="*/ 0 h 354"/>
              <a:gd name="T24" fmla="*/ 2147483647 w 391"/>
              <a:gd name="T25" fmla="*/ 0 h 354"/>
              <a:gd name="T26" fmla="*/ 0 w 391"/>
              <a:gd name="T27" fmla="*/ 2147483647 h 354"/>
              <a:gd name="T28" fmla="*/ 0 w 391"/>
              <a:gd name="T29" fmla="*/ 2147483647 h 3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354">
                <a:moveTo>
                  <a:pt x="0" y="279"/>
                </a:moveTo>
                <a:lnTo>
                  <a:pt x="80" y="296"/>
                </a:lnTo>
                <a:lnTo>
                  <a:pt x="160" y="315"/>
                </a:lnTo>
                <a:lnTo>
                  <a:pt x="239" y="334"/>
                </a:lnTo>
                <a:lnTo>
                  <a:pt x="319" y="354"/>
                </a:lnTo>
                <a:lnTo>
                  <a:pt x="391" y="79"/>
                </a:lnTo>
                <a:lnTo>
                  <a:pt x="309" y="58"/>
                </a:lnTo>
                <a:lnTo>
                  <a:pt x="225" y="38"/>
                </a:lnTo>
                <a:lnTo>
                  <a:pt x="141" y="19"/>
                </a:lnTo>
                <a:lnTo>
                  <a:pt x="57" y="0"/>
                </a:lnTo>
                <a:lnTo>
                  <a:pt x="0" y="27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24" name="Rectangle 17"/>
          <p:cNvSpPr>
            <a:spLocks noChangeArrowheads="1"/>
          </p:cNvSpPr>
          <p:nvPr/>
        </p:nvSpPr>
        <p:spPr bwMode="auto">
          <a:xfrm rot="-4620000">
            <a:off x="5240338" y="752475"/>
            <a:ext cx="158750"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7030A0"/>
                </a:solidFill>
                <a:latin typeface="Arial" pitchFamily="34" charset="0"/>
                <a:cs typeface="Arial" pitchFamily="34" charset="0"/>
              </a:rPr>
              <a:t>h3</a:t>
            </a:r>
            <a:endParaRPr lang="en-US" b="1">
              <a:solidFill>
                <a:srgbClr val="7030A0"/>
              </a:solidFill>
              <a:latin typeface="Arial" pitchFamily="34" charset="0"/>
              <a:cs typeface="Arial" pitchFamily="34" charset="0"/>
            </a:endParaRPr>
          </a:p>
        </p:txBody>
      </p:sp>
      <p:sp>
        <p:nvSpPr>
          <p:cNvPr id="166925" name="Rectangle 18"/>
          <p:cNvSpPr>
            <a:spLocks noChangeArrowheads="1"/>
          </p:cNvSpPr>
          <p:nvPr/>
        </p:nvSpPr>
        <p:spPr bwMode="auto">
          <a:xfrm rot="-4620000">
            <a:off x="3947319" y="6484144"/>
            <a:ext cx="277812"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fontAlgn="base">
              <a:spcBef>
                <a:spcPct val="0"/>
              </a:spcBef>
              <a:spcAft>
                <a:spcPct val="0"/>
              </a:spcAft>
            </a:pPr>
            <a:r>
              <a:rPr lang="en-US" sz="1200" b="1">
                <a:solidFill>
                  <a:srgbClr val="00B050"/>
                </a:solidFill>
                <a:latin typeface="Arial" pitchFamily="34" charset="0"/>
                <a:cs typeface="Arial" pitchFamily="34" charset="0"/>
              </a:rPr>
              <a:t>m2</a:t>
            </a:r>
            <a:endParaRPr lang="en-US" b="1">
              <a:solidFill>
                <a:srgbClr val="00B050"/>
              </a:solidFill>
              <a:latin typeface="Arial" pitchFamily="34" charset="0"/>
              <a:cs typeface="Arial" pitchFamily="34" charset="0"/>
            </a:endParaRPr>
          </a:p>
        </p:txBody>
      </p:sp>
      <p:sp>
        <p:nvSpPr>
          <p:cNvPr id="166926" name="Freeform 19"/>
          <p:cNvSpPr>
            <a:spLocks/>
          </p:cNvSpPr>
          <p:nvPr/>
        </p:nvSpPr>
        <p:spPr bwMode="auto">
          <a:xfrm>
            <a:off x="5172075" y="903288"/>
            <a:ext cx="184150" cy="166687"/>
          </a:xfrm>
          <a:custGeom>
            <a:avLst/>
            <a:gdLst>
              <a:gd name="T0" fmla="*/ 0 w 391"/>
              <a:gd name="T1" fmla="*/ 2147483647 h 354"/>
              <a:gd name="T2" fmla="*/ 2147483647 w 391"/>
              <a:gd name="T3" fmla="*/ 2147483647 h 354"/>
              <a:gd name="T4" fmla="*/ 2147483647 w 391"/>
              <a:gd name="T5" fmla="*/ 2147483647 h 354"/>
              <a:gd name="T6" fmla="*/ 2147483647 w 391"/>
              <a:gd name="T7" fmla="*/ 2147483647 h 354"/>
              <a:gd name="T8" fmla="*/ 2147483647 w 391"/>
              <a:gd name="T9" fmla="*/ 2147483647 h 354"/>
              <a:gd name="T10" fmla="*/ 2147483647 w 391"/>
              <a:gd name="T11" fmla="*/ 2147483647 h 354"/>
              <a:gd name="T12" fmla="*/ 2147483647 w 391"/>
              <a:gd name="T13" fmla="*/ 2147483647 h 354"/>
              <a:gd name="T14" fmla="*/ 2147483647 w 391"/>
              <a:gd name="T15" fmla="*/ 2147483647 h 354"/>
              <a:gd name="T16" fmla="*/ 2147483647 w 391"/>
              <a:gd name="T17" fmla="*/ 2147483647 h 354"/>
              <a:gd name="T18" fmla="*/ 2147483647 w 391"/>
              <a:gd name="T19" fmla="*/ 2147483647 h 354"/>
              <a:gd name="T20" fmla="*/ 2147483647 w 391"/>
              <a:gd name="T21" fmla="*/ 2147483647 h 354"/>
              <a:gd name="T22" fmla="*/ 2147483647 w 391"/>
              <a:gd name="T23" fmla="*/ 0 h 354"/>
              <a:gd name="T24" fmla="*/ 2147483647 w 391"/>
              <a:gd name="T25" fmla="*/ 0 h 354"/>
              <a:gd name="T26" fmla="*/ 0 w 391"/>
              <a:gd name="T27" fmla="*/ 2147483647 h 354"/>
              <a:gd name="T28" fmla="*/ 0 w 391"/>
              <a:gd name="T29" fmla="*/ 2147483647 h 3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354">
                <a:moveTo>
                  <a:pt x="0" y="279"/>
                </a:moveTo>
                <a:lnTo>
                  <a:pt x="80" y="296"/>
                </a:lnTo>
                <a:lnTo>
                  <a:pt x="160" y="315"/>
                </a:lnTo>
                <a:lnTo>
                  <a:pt x="239" y="334"/>
                </a:lnTo>
                <a:lnTo>
                  <a:pt x="319" y="354"/>
                </a:lnTo>
                <a:lnTo>
                  <a:pt x="391" y="79"/>
                </a:lnTo>
                <a:lnTo>
                  <a:pt x="309" y="58"/>
                </a:lnTo>
                <a:lnTo>
                  <a:pt x="225" y="38"/>
                </a:lnTo>
                <a:lnTo>
                  <a:pt x="141" y="19"/>
                </a:lnTo>
                <a:lnTo>
                  <a:pt x="57" y="0"/>
                </a:lnTo>
                <a:lnTo>
                  <a:pt x="0" y="27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27" name="Freeform 20"/>
          <p:cNvSpPr>
            <a:spLocks/>
          </p:cNvSpPr>
          <p:nvPr/>
        </p:nvSpPr>
        <p:spPr bwMode="auto">
          <a:xfrm>
            <a:off x="5408613" y="966788"/>
            <a:ext cx="252412" cy="198437"/>
          </a:xfrm>
          <a:custGeom>
            <a:avLst/>
            <a:gdLst>
              <a:gd name="T0" fmla="*/ 0 w 534"/>
              <a:gd name="T1" fmla="*/ 2147483647 h 422"/>
              <a:gd name="T2" fmla="*/ 2147483647 w 534"/>
              <a:gd name="T3" fmla="*/ 2147483647 h 422"/>
              <a:gd name="T4" fmla="*/ 2147483647 w 534"/>
              <a:gd name="T5" fmla="*/ 2147483647 h 422"/>
              <a:gd name="T6" fmla="*/ 2147483647 w 534"/>
              <a:gd name="T7" fmla="*/ 2147483647 h 422"/>
              <a:gd name="T8" fmla="*/ 2147483647 w 534"/>
              <a:gd name="T9" fmla="*/ 2147483647 h 422"/>
              <a:gd name="T10" fmla="*/ 2147483647 w 534"/>
              <a:gd name="T11" fmla="*/ 2147483647 h 422"/>
              <a:gd name="T12" fmla="*/ 2147483647 w 534"/>
              <a:gd name="T13" fmla="*/ 2147483647 h 422"/>
              <a:gd name="T14" fmla="*/ 2147483647 w 534"/>
              <a:gd name="T15" fmla="*/ 2147483647 h 422"/>
              <a:gd name="T16" fmla="*/ 2147483647 w 534"/>
              <a:gd name="T17" fmla="*/ 2147483647 h 422"/>
              <a:gd name="T18" fmla="*/ 2147483647 w 534"/>
              <a:gd name="T19" fmla="*/ 2147483647 h 422"/>
              <a:gd name="T20" fmla="*/ 2147483647 w 534"/>
              <a:gd name="T21" fmla="*/ 2147483647 h 422"/>
              <a:gd name="T22" fmla="*/ 2147483647 w 534"/>
              <a:gd name="T23" fmla="*/ 0 h 422"/>
              <a:gd name="T24" fmla="*/ 2147483647 w 534"/>
              <a:gd name="T25" fmla="*/ 0 h 422"/>
              <a:gd name="T26" fmla="*/ 0 w 534"/>
              <a:gd name="T27" fmla="*/ 2147483647 h 422"/>
              <a:gd name="T28" fmla="*/ 0 w 534"/>
              <a:gd name="T29" fmla="*/ 2147483647 h 4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4" h="422">
                <a:moveTo>
                  <a:pt x="0" y="272"/>
                </a:moveTo>
                <a:lnTo>
                  <a:pt x="108" y="307"/>
                </a:lnTo>
                <a:lnTo>
                  <a:pt x="217" y="343"/>
                </a:lnTo>
                <a:lnTo>
                  <a:pt x="324" y="382"/>
                </a:lnTo>
                <a:lnTo>
                  <a:pt x="431" y="422"/>
                </a:lnTo>
                <a:lnTo>
                  <a:pt x="534" y="157"/>
                </a:lnTo>
                <a:lnTo>
                  <a:pt x="422" y="115"/>
                </a:lnTo>
                <a:lnTo>
                  <a:pt x="310" y="73"/>
                </a:lnTo>
                <a:lnTo>
                  <a:pt x="197" y="35"/>
                </a:lnTo>
                <a:lnTo>
                  <a:pt x="82" y="0"/>
                </a:lnTo>
                <a:lnTo>
                  <a:pt x="0" y="272"/>
                </a:lnTo>
                <a:close/>
              </a:path>
            </a:pathLst>
          </a:custGeom>
          <a:solidFill>
            <a:srgbClr val="FF2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28" name="Freeform 21"/>
          <p:cNvSpPr>
            <a:spLocks/>
          </p:cNvSpPr>
          <p:nvPr/>
        </p:nvSpPr>
        <p:spPr bwMode="auto">
          <a:xfrm>
            <a:off x="5408613" y="966788"/>
            <a:ext cx="252412" cy="198437"/>
          </a:xfrm>
          <a:custGeom>
            <a:avLst/>
            <a:gdLst>
              <a:gd name="T0" fmla="*/ 0 w 534"/>
              <a:gd name="T1" fmla="*/ 2147483647 h 422"/>
              <a:gd name="T2" fmla="*/ 2147483647 w 534"/>
              <a:gd name="T3" fmla="*/ 2147483647 h 422"/>
              <a:gd name="T4" fmla="*/ 2147483647 w 534"/>
              <a:gd name="T5" fmla="*/ 2147483647 h 422"/>
              <a:gd name="T6" fmla="*/ 2147483647 w 534"/>
              <a:gd name="T7" fmla="*/ 2147483647 h 422"/>
              <a:gd name="T8" fmla="*/ 2147483647 w 534"/>
              <a:gd name="T9" fmla="*/ 2147483647 h 422"/>
              <a:gd name="T10" fmla="*/ 2147483647 w 534"/>
              <a:gd name="T11" fmla="*/ 2147483647 h 422"/>
              <a:gd name="T12" fmla="*/ 2147483647 w 534"/>
              <a:gd name="T13" fmla="*/ 2147483647 h 422"/>
              <a:gd name="T14" fmla="*/ 2147483647 w 534"/>
              <a:gd name="T15" fmla="*/ 2147483647 h 422"/>
              <a:gd name="T16" fmla="*/ 2147483647 w 534"/>
              <a:gd name="T17" fmla="*/ 2147483647 h 422"/>
              <a:gd name="T18" fmla="*/ 2147483647 w 534"/>
              <a:gd name="T19" fmla="*/ 2147483647 h 422"/>
              <a:gd name="T20" fmla="*/ 2147483647 w 534"/>
              <a:gd name="T21" fmla="*/ 2147483647 h 422"/>
              <a:gd name="T22" fmla="*/ 2147483647 w 534"/>
              <a:gd name="T23" fmla="*/ 0 h 422"/>
              <a:gd name="T24" fmla="*/ 2147483647 w 534"/>
              <a:gd name="T25" fmla="*/ 0 h 422"/>
              <a:gd name="T26" fmla="*/ 0 w 534"/>
              <a:gd name="T27" fmla="*/ 2147483647 h 422"/>
              <a:gd name="T28" fmla="*/ 0 w 534"/>
              <a:gd name="T29" fmla="*/ 2147483647 h 4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4" h="422">
                <a:moveTo>
                  <a:pt x="0" y="272"/>
                </a:moveTo>
                <a:lnTo>
                  <a:pt x="108" y="307"/>
                </a:lnTo>
                <a:lnTo>
                  <a:pt x="217" y="343"/>
                </a:lnTo>
                <a:lnTo>
                  <a:pt x="324" y="382"/>
                </a:lnTo>
                <a:lnTo>
                  <a:pt x="431" y="422"/>
                </a:lnTo>
                <a:lnTo>
                  <a:pt x="534" y="157"/>
                </a:lnTo>
                <a:lnTo>
                  <a:pt x="422" y="115"/>
                </a:lnTo>
                <a:lnTo>
                  <a:pt x="310" y="73"/>
                </a:lnTo>
                <a:lnTo>
                  <a:pt x="197" y="35"/>
                </a:lnTo>
                <a:lnTo>
                  <a:pt x="82" y="0"/>
                </a:lnTo>
                <a:lnTo>
                  <a:pt x="0" y="2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29" name="Freeform 24"/>
          <p:cNvSpPr>
            <a:spLocks/>
          </p:cNvSpPr>
          <p:nvPr/>
        </p:nvSpPr>
        <p:spPr bwMode="auto">
          <a:xfrm>
            <a:off x="5408613" y="966788"/>
            <a:ext cx="252412" cy="198437"/>
          </a:xfrm>
          <a:custGeom>
            <a:avLst/>
            <a:gdLst>
              <a:gd name="T0" fmla="*/ 0 w 534"/>
              <a:gd name="T1" fmla="*/ 2147483647 h 422"/>
              <a:gd name="T2" fmla="*/ 2147483647 w 534"/>
              <a:gd name="T3" fmla="*/ 2147483647 h 422"/>
              <a:gd name="T4" fmla="*/ 2147483647 w 534"/>
              <a:gd name="T5" fmla="*/ 2147483647 h 422"/>
              <a:gd name="T6" fmla="*/ 2147483647 w 534"/>
              <a:gd name="T7" fmla="*/ 2147483647 h 422"/>
              <a:gd name="T8" fmla="*/ 2147483647 w 534"/>
              <a:gd name="T9" fmla="*/ 2147483647 h 422"/>
              <a:gd name="T10" fmla="*/ 2147483647 w 534"/>
              <a:gd name="T11" fmla="*/ 2147483647 h 422"/>
              <a:gd name="T12" fmla="*/ 2147483647 w 534"/>
              <a:gd name="T13" fmla="*/ 2147483647 h 422"/>
              <a:gd name="T14" fmla="*/ 2147483647 w 534"/>
              <a:gd name="T15" fmla="*/ 2147483647 h 422"/>
              <a:gd name="T16" fmla="*/ 2147483647 w 534"/>
              <a:gd name="T17" fmla="*/ 2147483647 h 422"/>
              <a:gd name="T18" fmla="*/ 2147483647 w 534"/>
              <a:gd name="T19" fmla="*/ 2147483647 h 422"/>
              <a:gd name="T20" fmla="*/ 2147483647 w 534"/>
              <a:gd name="T21" fmla="*/ 2147483647 h 422"/>
              <a:gd name="T22" fmla="*/ 2147483647 w 534"/>
              <a:gd name="T23" fmla="*/ 0 h 422"/>
              <a:gd name="T24" fmla="*/ 2147483647 w 534"/>
              <a:gd name="T25" fmla="*/ 0 h 422"/>
              <a:gd name="T26" fmla="*/ 0 w 534"/>
              <a:gd name="T27" fmla="*/ 2147483647 h 422"/>
              <a:gd name="T28" fmla="*/ 0 w 534"/>
              <a:gd name="T29" fmla="*/ 2147483647 h 4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4" h="422">
                <a:moveTo>
                  <a:pt x="0" y="272"/>
                </a:moveTo>
                <a:lnTo>
                  <a:pt x="108" y="307"/>
                </a:lnTo>
                <a:lnTo>
                  <a:pt x="217" y="343"/>
                </a:lnTo>
                <a:lnTo>
                  <a:pt x="324" y="382"/>
                </a:lnTo>
                <a:lnTo>
                  <a:pt x="431" y="422"/>
                </a:lnTo>
                <a:lnTo>
                  <a:pt x="534" y="157"/>
                </a:lnTo>
                <a:lnTo>
                  <a:pt x="422" y="115"/>
                </a:lnTo>
                <a:lnTo>
                  <a:pt x="310" y="73"/>
                </a:lnTo>
                <a:lnTo>
                  <a:pt x="197" y="35"/>
                </a:lnTo>
                <a:lnTo>
                  <a:pt x="82" y="0"/>
                </a:lnTo>
                <a:lnTo>
                  <a:pt x="0" y="2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30" name="Freeform 25"/>
          <p:cNvSpPr>
            <a:spLocks/>
          </p:cNvSpPr>
          <p:nvPr/>
        </p:nvSpPr>
        <p:spPr bwMode="auto">
          <a:xfrm>
            <a:off x="5694363" y="1076325"/>
            <a:ext cx="231775" cy="200025"/>
          </a:xfrm>
          <a:custGeom>
            <a:avLst/>
            <a:gdLst>
              <a:gd name="T0" fmla="*/ 0 w 488"/>
              <a:gd name="T1" fmla="*/ 2147483647 h 430"/>
              <a:gd name="T2" fmla="*/ 2147483647 w 488"/>
              <a:gd name="T3" fmla="*/ 2147483647 h 430"/>
              <a:gd name="T4" fmla="*/ 2147483647 w 488"/>
              <a:gd name="T5" fmla="*/ 2147483647 h 430"/>
              <a:gd name="T6" fmla="*/ 2147483647 w 488"/>
              <a:gd name="T7" fmla="*/ 2147483647 h 430"/>
              <a:gd name="T8" fmla="*/ 2147483647 w 488"/>
              <a:gd name="T9" fmla="*/ 2147483647 h 430"/>
              <a:gd name="T10" fmla="*/ 2147483647 w 488"/>
              <a:gd name="T11" fmla="*/ 2147483647 h 430"/>
              <a:gd name="T12" fmla="*/ 2147483647 w 488"/>
              <a:gd name="T13" fmla="*/ 2147483647 h 430"/>
              <a:gd name="T14" fmla="*/ 2147483647 w 488"/>
              <a:gd name="T15" fmla="*/ 2147483647 h 430"/>
              <a:gd name="T16" fmla="*/ 2147483647 w 488"/>
              <a:gd name="T17" fmla="*/ 2147483647 h 430"/>
              <a:gd name="T18" fmla="*/ 2147483647 w 488"/>
              <a:gd name="T19" fmla="*/ 2147483647 h 430"/>
              <a:gd name="T20" fmla="*/ 2147483647 w 488"/>
              <a:gd name="T21" fmla="*/ 2147483647 h 430"/>
              <a:gd name="T22" fmla="*/ 2147483647 w 488"/>
              <a:gd name="T23" fmla="*/ 0 h 430"/>
              <a:gd name="T24" fmla="*/ 2147483647 w 488"/>
              <a:gd name="T25" fmla="*/ 0 h 430"/>
              <a:gd name="T26" fmla="*/ 0 w 488"/>
              <a:gd name="T27" fmla="*/ 2147483647 h 430"/>
              <a:gd name="T28" fmla="*/ 0 w 488"/>
              <a:gd name="T29" fmla="*/ 2147483647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8" h="430">
                <a:moveTo>
                  <a:pt x="0" y="262"/>
                </a:moveTo>
                <a:lnTo>
                  <a:pt x="90" y="302"/>
                </a:lnTo>
                <a:lnTo>
                  <a:pt x="181" y="343"/>
                </a:lnTo>
                <a:lnTo>
                  <a:pt x="270" y="386"/>
                </a:lnTo>
                <a:lnTo>
                  <a:pt x="359" y="430"/>
                </a:lnTo>
                <a:lnTo>
                  <a:pt x="488" y="178"/>
                </a:lnTo>
                <a:lnTo>
                  <a:pt x="395" y="131"/>
                </a:lnTo>
                <a:lnTo>
                  <a:pt x="302" y="85"/>
                </a:lnTo>
                <a:lnTo>
                  <a:pt x="207" y="42"/>
                </a:lnTo>
                <a:lnTo>
                  <a:pt x="112" y="0"/>
                </a:lnTo>
                <a:lnTo>
                  <a:pt x="0" y="262"/>
                </a:lnTo>
                <a:close/>
              </a:path>
            </a:pathLst>
          </a:custGeom>
          <a:solidFill>
            <a:srgbClr val="FF2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31" name="Freeform 26"/>
          <p:cNvSpPr>
            <a:spLocks/>
          </p:cNvSpPr>
          <p:nvPr/>
        </p:nvSpPr>
        <p:spPr bwMode="auto">
          <a:xfrm>
            <a:off x="5694363" y="1076325"/>
            <a:ext cx="231775" cy="200025"/>
          </a:xfrm>
          <a:custGeom>
            <a:avLst/>
            <a:gdLst>
              <a:gd name="T0" fmla="*/ 0 w 488"/>
              <a:gd name="T1" fmla="*/ 2147483647 h 430"/>
              <a:gd name="T2" fmla="*/ 2147483647 w 488"/>
              <a:gd name="T3" fmla="*/ 2147483647 h 430"/>
              <a:gd name="T4" fmla="*/ 2147483647 w 488"/>
              <a:gd name="T5" fmla="*/ 2147483647 h 430"/>
              <a:gd name="T6" fmla="*/ 2147483647 w 488"/>
              <a:gd name="T7" fmla="*/ 2147483647 h 430"/>
              <a:gd name="T8" fmla="*/ 2147483647 w 488"/>
              <a:gd name="T9" fmla="*/ 2147483647 h 430"/>
              <a:gd name="T10" fmla="*/ 2147483647 w 488"/>
              <a:gd name="T11" fmla="*/ 2147483647 h 430"/>
              <a:gd name="T12" fmla="*/ 2147483647 w 488"/>
              <a:gd name="T13" fmla="*/ 2147483647 h 430"/>
              <a:gd name="T14" fmla="*/ 2147483647 w 488"/>
              <a:gd name="T15" fmla="*/ 2147483647 h 430"/>
              <a:gd name="T16" fmla="*/ 2147483647 w 488"/>
              <a:gd name="T17" fmla="*/ 2147483647 h 430"/>
              <a:gd name="T18" fmla="*/ 2147483647 w 488"/>
              <a:gd name="T19" fmla="*/ 2147483647 h 430"/>
              <a:gd name="T20" fmla="*/ 2147483647 w 488"/>
              <a:gd name="T21" fmla="*/ 2147483647 h 430"/>
              <a:gd name="T22" fmla="*/ 2147483647 w 488"/>
              <a:gd name="T23" fmla="*/ 0 h 430"/>
              <a:gd name="T24" fmla="*/ 2147483647 w 488"/>
              <a:gd name="T25" fmla="*/ 0 h 430"/>
              <a:gd name="T26" fmla="*/ 0 w 488"/>
              <a:gd name="T27" fmla="*/ 2147483647 h 430"/>
              <a:gd name="T28" fmla="*/ 0 w 488"/>
              <a:gd name="T29" fmla="*/ 2147483647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8" h="430">
                <a:moveTo>
                  <a:pt x="0" y="262"/>
                </a:moveTo>
                <a:lnTo>
                  <a:pt x="90" y="302"/>
                </a:lnTo>
                <a:lnTo>
                  <a:pt x="181" y="343"/>
                </a:lnTo>
                <a:lnTo>
                  <a:pt x="270" y="386"/>
                </a:lnTo>
                <a:lnTo>
                  <a:pt x="359" y="430"/>
                </a:lnTo>
                <a:lnTo>
                  <a:pt x="488" y="178"/>
                </a:lnTo>
                <a:lnTo>
                  <a:pt x="395" y="131"/>
                </a:lnTo>
                <a:lnTo>
                  <a:pt x="302" y="85"/>
                </a:lnTo>
                <a:lnTo>
                  <a:pt x="207" y="42"/>
                </a:lnTo>
                <a:lnTo>
                  <a:pt x="112" y="0"/>
                </a:lnTo>
                <a:lnTo>
                  <a:pt x="0" y="26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32" name="Freeform 29"/>
          <p:cNvSpPr>
            <a:spLocks/>
          </p:cNvSpPr>
          <p:nvPr/>
        </p:nvSpPr>
        <p:spPr bwMode="auto">
          <a:xfrm>
            <a:off x="5694363" y="1076325"/>
            <a:ext cx="231775" cy="200025"/>
          </a:xfrm>
          <a:custGeom>
            <a:avLst/>
            <a:gdLst>
              <a:gd name="T0" fmla="*/ 0 w 488"/>
              <a:gd name="T1" fmla="*/ 2147483647 h 430"/>
              <a:gd name="T2" fmla="*/ 2147483647 w 488"/>
              <a:gd name="T3" fmla="*/ 2147483647 h 430"/>
              <a:gd name="T4" fmla="*/ 2147483647 w 488"/>
              <a:gd name="T5" fmla="*/ 2147483647 h 430"/>
              <a:gd name="T6" fmla="*/ 2147483647 w 488"/>
              <a:gd name="T7" fmla="*/ 2147483647 h 430"/>
              <a:gd name="T8" fmla="*/ 2147483647 w 488"/>
              <a:gd name="T9" fmla="*/ 2147483647 h 430"/>
              <a:gd name="T10" fmla="*/ 2147483647 w 488"/>
              <a:gd name="T11" fmla="*/ 2147483647 h 430"/>
              <a:gd name="T12" fmla="*/ 2147483647 w 488"/>
              <a:gd name="T13" fmla="*/ 2147483647 h 430"/>
              <a:gd name="T14" fmla="*/ 2147483647 w 488"/>
              <a:gd name="T15" fmla="*/ 2147483647 h 430"/>
              <a:gd name="T16" fmla="*/ 2147483647 w 488"/>
              <a:gd name="T17" fmla="*/ 2147483647 h 430"/>
              <a:gd name="T18" fmla="*/ 2147483647 w 488"/>
              <a:gd name="T19" fmla="*/ 2147483647 h 430"/>
              <a:gd name="T20" fmla="*/ 2147483647 w 488"/>
              <a:gd name="T21" fmla="*/ 2147483647 h 430"/>
              <a:gd name="T22" fmla="*/ 2147483647 w 488"/>
              <a:gd name="T23" fmla="*/ 0 h 430"/>
              <a:gd name="T24" fmla="*/ 2147483647 w 488"/>
              <a:gd name="T25" fmla="*/ 0 h 430"/>
              <a:gd name="T26" fmla="*/ 0 w 488"/>
              <a:gd name="T27" fmla="*/ 2147483647 h 430"/>
              <a:gd name="T28" fmla="*/ 0 w 488"/>
              <a:gd name="T29" fmla="*/ 2147483647 h 4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8" h="430">
                <a:moveTo>
                  <a:pt x="0" y="262"/>
                </a:moveTo>
                <a:lnTo>
                  <a:pt x="90" y="302"/>
                </a:lnTo>
                <a:lnTo>
                  <a:pt x="181" y="343"/>
                </a:lnTo>
                <a:lnTo>
                  <a:pt x="270" y="386"/>
                </a:lnTo>
                <a:lnTo>
                  <a:pt x="359" y="430"/>
                </a:lnTo>
                <a:lnTo>
                  <a:pt x="488" y="178"/>
                </a:lnTo>
                <a:lnTo>
                  <a:pt x="395" y="131"/>
                </a:lnTo>
                <a:lnTo>
                  <a:pt x="302" y="85"/>
                </a:lnTo>
                <a:lnTo>
                  <a:pt x="207" y="42"/>
                </a:lnTo>
                <a:lnTo>
                  <a:pt x="112" y="0"/>
                </a:lnTo>
                <a:lnTo>
                  <a:pt x="0" y="26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33" name="Freeform 30"/>
          <p:cNvSpPr>
            <a:spLocks/>
          </p:cNvSpPr>
          <p:nvPr/>
        </p:nvSpPr>
        <p:spPr bwMode="auto">
          <a:xfrm>
            <a:off x="5942013" y="1201738"/>
            <a:ext cx="233362" cy="212725"/>
          </a:xfrm>
          <a:custGeom>
            <a:avLst/>
            <a:gdLst>
              <a:gd name="T0" fmla="*/ 0 w 495"/>
              <a:gd name="T1" fmla="*/ 2147483647 h 453"/>
              <a:gd name="T2" fmla="*/ 2147483647 w 495"/>
              <a:gd name="T3" fmla="*/ 2147483647 h 453"/>
              <a:gd name="T4" fmla="*/ 2147483647 w 495"/>
              <a:gd name="T5" fmla="*/ 2147483647 h 453"/>
              <a:gd name="T6" fmla="*/ 2147483647 w 495"/>
              <a:gd name="T7" fmla="*/ 2147483647 h 453"/>
              <a:gd name="T8" fmla="*/ 2147483647 w 495"/>
              <a:gd name="T9" fmla="*/ 2147483647 h 453"/>
              <a:gd name="T10" fmla="*/ 2147483647 w 495"/>
              <a:gd name="T11" fmla="*/ 2147483647 h 453"/>
              <a:gd name="T12" fmla="*/ 2147483647 w 495"/>
              <a:gd name="T13" fmla="*/ 2147483647 h 453"/>
              <a:gd name="T14" fmla="*/ 2147483647 w 495"/>
              <a:gd name="T15" fmla="*/ 2147483647 h 453"/>
              <a:gd name="T16" fmla="*/ 2147483647 w 495"/>
              <a:gd name="T17" fmla="*/ 2147483647 h 453"/>
              <a:gd name="T18" fmla="*/ 2147483647 w 495"/>
              <a:gd name="T19" fmla="*/ 2147483647 h 453"/>
              <a:gd name="T20" fmla="*/ 2147483647 w 495"/>
              <a:gd name="T21" fmla="*/ 2147483647 h 453"/>
              <a:gd name="T22" fmla="*/ 2147483647 w 495"/>
              <a:gd name="T23" fmla="*/ 0 h 453"/>
              <a:gd name="T24" fmla="*/ 2147483647 w 495"/>
              <a:gd name="T25" fmla="*/ 0 h 453"/>
              <a:gd name="T26" fmla="*/ 0 w 495"/>
              <a:gd name="T27" fmla="*/ 2147483647 h 453"/>
              <a:gd name="T28" fmla="*/ 0 w 495"/>
              <a:gd name="T29" fmla="*/ 2147483647 h 4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453">
                <a:moveTo>
                  <a:pt x="0" y="249"/>
                </a:moveTo>
                <a:lnTo>
                  <a:pt x="86" y="298"/>
                </a:lnTo>
                <a:lnTo>
                  <a:pt x="172" y="348"/>
                </a:lnTo>
                <a:lnTo>
                  <a:pt x="256" y="400"/>
                </a:lnTo>
                <a:lnTo>
                  <a:pt x="340" y="453"/>
                </a:lnTo>
                <a:lnTo>
                  <a:pt x="495" y="215"/>
                </a:lnTo>
                <a:lnTo>
                  <a:pt x="407" y="159"/>
                </a:lnTo>
                <a:lnTo>
                  <a:pt x="319" y="105"/>
                </a:lnTo>
                <a:lnTo>
                  <a:pt x="229" y="51"/>
                </a:lnTo>
                <a:lnTo>
                  <a:pt x="139" y="0"/>
                </a:lnTo>
                <a:lnTo>
                  <a:pt x="0" y="249"/>
                </a:lnTo>
                <a:close/>
              </a:path>
            </a:pathLst>
          </a:custGeom>
          <a:solidFill>
            <a:srgbClr val="FF3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34" name="Freeform 31"/>
          <p:cNvSpPr>
            <a:spLocks/>
          </p:cNvSpPr>
          <p:nvPr/>
        </p:nvSpPr>
        <p:spPr bwMode="auto">
          <a:xfrm>
            <a:off x="5942013" y="1201738"/>
            <a:ext cx="233362" cy="212725"/>
          </a:xfrm>
          <a:custGeom>
            <a:avLst/>
            <a:gdLst>
              <a:gd name="T0" fmla="*/ 0 w 495"/>
              <a:gd name="T1" fmla="*/ 2147483647 h 453"/>
              <a:gd name="T2" fmla="*/ 2147483647 w 495"/>
              <a:gd name="T3" fmla="*/ 2147483647 h 453"/>
              <a:gd name="T4" fmla="*/ 2147483647 w 495"/>
              <a:gd name="T5" fmla="*/ 2147483647 h 453"/>
              <a:gd name="T6" fmla="*/ 2147483647 w 495"/>
              <a:gd name="T7" fmla="*/ 2147483647 h 453"/>
              <a:gd name="T8" fmla="*/ 2147483647 w 495"/>
              <a:gd name="T9" fmla="*/ 2147483647 h 453"/>
              <a:gd name="T10" fmla="*/ 2147483647 w 495"/>
              <a:gd name="T11" fmla="*/ 2147483647 h 453"/>
              <a:gd name="T12" fmla="*/ 2147483647 w 495"/>
              <a:gd name="T13" fmla="*/ 2147483647 h 453"/>
              <a:gd name="T14" fmla="*/ 2147483647 w 495"/>
              <a:gd name="T15" fmla="*/ 2147483647 h 453"/>
              <a:gd name="T16" fmla="*/ 2147483647 w 495"/>
              <a:gd name="T17" fmla="*/ 2147483647 h 453"/>
              <a:gd name="T18" fmla="*/ 2147483647 w 495"/>
              <a:gd name="T19" fmla="*/ 2147483647 h 453"/>
              <a:gd name="T20" fmla="*/ 2147483647 w 495"/>
              <a:gd name="T21" fmla="*/ 2147483647 h 453"/>
              <a:gd name="T22" fmla="*/ 2147483647 w 495"/>
              <a:gd name="T23" fmla="*/ 0 h 453"/>
              <a:gd name="T24" fmla="*/ 2147483647 w 495"/>
              <a:gd name="T25" fmla="*/ 0 h 453"/>
              <a:gd name="T26" fmla="*/ 0 w 495"/>
              <a:gd name="T27" fmla="*/ 2147483647 h 453"/>
              <a:gd name="T28" fmla="*/ 0 w 495"/>
              <a:gd name="T29" fmla="*/ 2147483647 h 4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453">
                <a:moveTo>
                  <a:pt x="0" y="249"/>
                </a:moveTo>
                <a:lnTo>
                  <a:pt x="86" y="298"/>
                </a:lnTo>
                <a:lnTo>
                  <a:pt x="172" y="348"/>
                </a:lnTo>
                <a:lnTo>
                  <a:pt x="256" y="400"/>
                </a:lnTo>
                <a:lnTo>
                  <a:pt x="340" y="453"/>
                </a:lnTo>
                <a:lnTo>
                  <a:pt x="495" y="215"/>
                </a:lnTo>
                <a:lnTo>
                  <a:pt x="407" y="159"/>
                </a:lnTo>
                <a:lnTo>
                  <a:pt x="319" y="105"/>
                </a:lnTo>
                <a:lnTo>
                  <a:pt x="229" y="51"/>
                </a:lnTo>
                <a:lnTo>
                  <a:pt x="139" y="0"/>
                </a:lnTo>
                <a:lnTo>
                  <a:pt x="0" y="2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35" name="Freeform 34"/>
          <p:cNvSpPr>
            <a:spLocks/>
          </p:cNvSpPr>
          <p:nvPr/>
        </p:nvSpPr>
        <p:spPr bwMode="auto">
          <a:xfrm>
            <a:off x="5942013" y="1201738"/>
            <a:ext cx="233362" cy="212725"/>
          </a:xfrm>
          <a:custGeom>
            <a:avLst/>
            <a:gdLst>
              <a:gd name="T0" fmla="*/ 0 w 495"/>
              <a:gd name="T1" fmla="*/ 2147483647 h 453"/>
              <a:gd name="T2" fmla="*/ 2147483647 w 495"/>
              <a:gd name="T3" fmla="*/ 2147483647 h 453"/>
              <a:gd name="T4" fmla="*/ 2147483647 w 495"/>
              <a:gd name="T5" fmla="*/ 2147483647 h 453"/>
              <a:gd name="T6" fmla="*/ 2147483647 w 495"/>
              <a:gd name="T7" fmla="*/ 2147483647 h 453"/>
              <a:gd name="T8" fmla="*/ 2147483647 w 495"/>
              <a:gd name="T9" fmla="*/ 2147483647 h 453"/>
              <a:gd name="T10" fmla="*/ 2147483647 w 495"/>
              <a:gd name="T11" fmla="*/ 2147483647 h 453"/>
              <a:gd name="T12" fmla="*/ 2147483647 w 495"/>
              <a:gd name="T13" fmla="*/ 2147483647 h 453"/>
              <a:gd name="T14" fmla="*/ 2147483647 w 495"/>
              <a:gd name="T15" fmla="*/ 2147483647 h 453"/>
              <a:gd name="T16" fmla="*/ 2147483647 w 495"/>
              <a:gd name="T17" fmla="*/ 2147483647 h 453"/>
              <a:gd name="T18" fmla="*/ 2147483647 w 495"/>
              <a:gd name="T19" fmla="*/ 2147483647 h 453"/>
              <a:gd name="T20" fmla="*/ 2147483647 w 495"/>
              <a:gd name="T21" fmla="*/ 2147483647 h 453"/>
              <a:gd name="T22" fmla="*/ 2147483647 w 495"/>
              <a:gd name="T23" fmla="*/ 0 h 453"/>
              <a:gd name="T24" fmla="*/ 2147483647 w 495"/>
              <a:gd name="T25" fmla="*/ 0 h 453"/>
              <a:gd name="T26" fmla="*/ 0 w 495"/>
              <a:gd name="T27" fmla="*/ 2147483647 h 453"/>
              <a:gd name="T28" fmla="*/ 0 w 495"/>
              <a:gd name="T29" fmla="*/ 2147483647 h 4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95" h="453">
                <a:moveTo>
                  <a:pt x="0" y="249"/>
                </a:moveTo>
                <a:lnTo>
                  <a:pt x="86" y="298"/>
                </a:lnTo>
                <a:lnTo>
                  <a:pt x="172" y="348"/>
                </a:lnTo>
                <a:lnTo>
                  <a:pt x="256" y="400"/>
                </a:lnTo>
                <a:lnTo>
                  <a:pt x="340" y="453"/>
                </a:lnTo>
                <a:lnTo>
                  <a:pt x="495" y="215"/>
                </a:lnTo>
                <a:lnTo>
                  <a:pt x="407" y="159"/>
                </a:lnTo>
                <a:lnTo>
                  <a:pt x="319" y="105"/>
                </a:lnTo>
                <a:lnTo>
                  <a:pt x="229" y="51"/>
                </a:lnTo>
                <a:lnTo>
                  <a:pt x="139" y="0"/>
                </a:lnTo>
                <a:lnTo>
                  <a:pt x="0" y="2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36" name="Freeform 35"/>
          <p:cNvSpPr>
            <a:spLocks/>
          </p:cNvSpPr>
          <p:nvPr/>
        </p:nvSpPr>
        <p:spPr bwMode="auto">
          <a:xfrm>
            <a:off x="6176963" y="1355725"/>
            <a:ext cx="203200" cy="196850"/>
          </a:xfrm>
          <a:custGeom>
            <a:avLst/>
            <a:gdLst>
              <a:gd name="T0" fmla="*/ 0 w 429"/>
              <a:gd name="T1" fmla="*/ 2147483647 h 422"/>
              <a:gd name="T2" fmla="*/ 2147483647 w 429"/>
              <a:gd name="T3" fmla="*/ 2147483647 h 422"/>
              <a:gd name="T4" fmla="*/ 2147483647 w 429"/>
              <a:gd name="T5" fmla="*/ 2147483647 h 422"/>
              <a:gd name="T6" fmla="*/ 2147483647 w 429"/>
              <a:gd name="T7" fmla="*/ 2147483647 h 422"/>
              <a:gd name="T8" fmla="*/ 2147483647 w 429"/>
              <a:gd name="T9" fmla="*/ 2147483647 h 422"/>
              <a:gd name="T10" fmla="*/ 2147483647 w 429"/>
              <a:gd name="T11" fmla="*/ 2147483647 h 422"/>
              <a:gd name="T12" fmla="*/ 2147483647 w 429"/>
              <a:gd name="T13" fmla="*/ 2147483647 h 422"/>
              <a:gd name="T14" fmla="*/ 2147483647 w 429"/>
              <a:gd name="T15" fmla="*/ 0 h 422"/>
              <a:gd name="T16" fmla="*/ 2147483647 w 429"/>
              <a:gd name="T17" fmla="*/ 0 h 422"/>
              <a:gd name="T18" fmla="*/ 0 w 429"/>
              <a:gd name="T19" fmla="*/ 2147483647 h 422"/>
              <a:gd name="T20" fmla="*/ 0 w 429"/>
              <a:gd name="T21" fmla="*/ 2147483647 h 4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422">
                <a:moveTo>
                  <a:pt x="0" y="232"/>
                </a:moveTo>
                <a:lnTo>
                  <a:pt x="128" y="326"/>
                </a:lnTo>
                <a:lnTo>
                  <a:pt x="254" y="422"/>
                </a:lnTo>
                <a:lnTo>
                  <a:pt x="429" y="198"/>
                </a:lnTo>
                <a:lnTo>
                  <a:pt x="297" y="97"/>
                </a:lnTo>
                <a:lnTo>
                  <a:pt x="162" y="0"/>
                </a:lnTo>
                <a:lnTo>
                  <a:pt x="0" y="232"/>
                </a:lnTo>
                <a:close/>
              </a:path>
            </a:pathLst>
          </a:custGeom>
          <a:solidFill>
            <a:srgbClr val="FF4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37" name="Freeform 36"/>
          <p:cNvSpPr>
            <a:spLocks/>
          </p:cNvSpPr>
          <p:nvPr/>
        </p:nvSpPr>
        <p:spPr bwMode="auto">
          <a:xfrm>
            <a:off x="6176963" y="1355725"/>
            <a:ext cx="203200" cy="196850"/>
          </a:xfrm>
          <a:custGeom>
            <a:avLst/>
            <a:gdLst>
              <a:gd name="T0" fmla="*/ 0 w 429"/>
              <a:gd name="T1" fmla="*/ 2147483647 h 422"/>
              <a:gd name="T2" fmla="*/ 2147483647 w 429"/>
              <a:gd name="T3" fmla="*/ 2147483647 h 422"/>
              <a:gd name="T4" fmla="*/ 2147483647 w 429"/>
              <a:gd name="T5" fmla="*/ 2147483647 h 422"/>
              <a:gd name="T6" fmla="*/ 2147483647 w 429"/>
              <a:gd name="T7" fmla="*/ 2147483647 h 422"/>
              <a:gd name="T8" fmla="*/ 2147483647 w 429"/>
              <a:gd name="T9" fmla="*/ 2147483647 h 422"/>
              <a:gd name="T10" fmla="*/ 2147483647 w 429"/>
              <a:gd name="T11" fmla="*/ 2147483647 h 422"/>
              <a:gd name="T12" fmla="*/ 2147483647 w 429"/>
              <a:gd name="T13" fmla="*/ 2147483647 h 422"/>
              <a:gd name="T14" fmla="*/ 2147483647 w 429"/>
              <a:gd name="T15" fmla="*/ 0 h 422"/>
              <a:gd name="T16" fmla="*/ 2147483647 w 429"/>
              <a:gd name="T17" fmla="*/ 0 h 422"/>
              <a:gd name="T18" fmla="*/ 0 w 429"/>
              <a:gd name="T19" fmla="*/ 2147483647 h 422"/>
              <a:gd name="T20" fmla="*/ 0 w 429"/>
              <a:gd name="T21" fmla="*/ 2147483647 h 4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422">
                <a:moveTo>
                  <a:pt x="0" y="232"/>
                </a:moveTo>
                <a:lnTo>
                  <a:pt x="128" y="326"/>
                </a:lnTo>
                <a:lnTo>
                  <a:pt x="254" y="422"/>
                </a:lnTo>
                <a:lnTo>
                  <a:pt x="429" y="198"/>
                </a:lnTo>
                <a:lnTo>
                  <a:pt x="297" y="97"/>
                </a:lnTo>
                <a:lnTo>
                  <a:pt x="162" y="0"/>
                </a:lnTo>
                <a:lnTo>
                  <a:pt x="0" y="23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38" name="Freeform 39"/>
          <p:cNvSpPr>
            <a:spLocks/>
          </p:cNvSpPr>
          <p:nvPr/>
        </p:nvSpPr>
        <p:spPr bwMode="auto">
          <a:xfrm>
            <a:off x="6176963" y="1355725"/>
            <a:ext cx="203200" cy="196850"/>
          </a:xfrm>
          <a:custGeom>
            <a:avLst/>
            <a:gdLst>
              <a:gd name="T0" fmla="*/ 0 w 429"/>
              <a:gd name="T1" fmla="*/ 2147483647 h 422"/>
              <a:gd name="T2" fmla="*/ 2147483647 w 429"/>
              <a:gd name="T3" fmla="*/ 2147483647 h 422"/>
              <a:gd name="T4" fmla="*/ 2147483647 w 429"/>
              <a:gd name="T5" fmla="*/ 2147483647 h 422"/>
              <a:gd name="T6" fmla="*/ 2147483647 w 429"/>
              <a:gd name="T7" fmla="*/ 2147483647 h 422"/>
              <a:gd name="T8" fmla="*/ 2147483647 w 429"/>
              <a:gd name="T9" fmla="*/ 2147483647 h 422"/>
              <a:gd name="T10" fmla="*/ 2147483647 w 429"/>
              <a:gd name="T11" fmla="*/ 2147483647 h 422"/>
              <a:gd name="T12" fmla="*/ 2147483647 w 429"/>
              <a:gd name="T13" fmla="*/ 2147483647 h 422"/>
              <a:gd name="T14" fmla="*/ 2147483647 w 429"/>
              <a:gd name="T15" fmla="*/ 0 h 422"/>
              <a:gd name="T16" fmla="*/ 2147483647 w 429"/>
              <a:gd name="T17" fmla="*/ 0 h 422"/>
              <a:gd name="T18" fmla="*/ 0 w 429"/>
              <a:gd name="T19" fmla="*/ 2147483647 h 422"/>
              <a:gd name="T20" fmla="*/ 0 w 429"/>
              <a:gd name="T21" fmla="*/ 2147483647 h 4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29" h="422">
                <a:moveTo>
                  <a:pt x="0" y="232"/>
                </a:moveTo>
                <a:lnTo>
                  <a:pt x="128" y="326"/>
                </a:lnTo>
                <a:lnTo>
                  <a:pt x="254" y="422"/>
                </a:lnTo>
                <a:lnTo>
                  <a:pt x="429" y="198"/>
                </a:lnTo>
                <a:lnTo>
                  <a:pt x="297" y="97"/>
                </a:lnTo>
                <a:lnTo>
                  <a:pt x="162" y="0"/>
                </a:lnTo>
                <a:lnTo>
                  <a:pt x="0" y="23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39" name="Freeform 40"/>
          <p:cNvSpPr>
            <a:spLocks/>
          </p:cNvSpPr>
          <p:nvPr/>
        </p:nvSpPr>
        <p:spPr bwMode="auto">
          <a:xfrm>
            <a:off x="6367463" y="1506538"/>
            <a:ext cx="271462" cy="263525"/>
          </a:xfrm>
          <a:custGeom>
            <a:avLst/>
            <a:gdLst>
              <a:gd name="T0" fmla="*/ 0 w 575"/>
              <a:gd name="T1" fmla="*/ 2147483647 h 562"/>
              <a:gd name="T2" fmla="*/ 2147483647 w 575"/>
              <a:gd name="T3" fmla="*/ 2147483647 h 562"/>
              <a:gd name="T4" fmla="*/ 2147483647 w 575"/>
              <a:gd name="T5" fmla="*/ 2147483647 h 562"/>
              <a:gd name="T6" fmla="*/ 2147483647 w 575"/>
              <a:gd name="T7" fmla="*/ 2147483647 h 562"/>
              <a:gd name="T8" fmla="*/ 2147483647 w 575"/>
              <a:gd name="T9" fmla="*/ 2147483647 h 562"/>
              <a:gd name="T10" fmla="*/ 2147483647 w 575"/>
              <a:gd name="T11" fmla="*/ 2147483647 h 562"/>
              <a:gd name="T12" fmla="*/ 2147483647 w 575"/>
              <a:gd name="T13" fmla="*/ 2147483647 h 562"/>
              <a:gd name="T14" fmla="*/ 2147483647 w 575"/>
              <a:gd name="T15" fmla="*/ 2147483647 h 562"/>
              <a:gd name="T16" fmla="*/ 2147483647 w 575"/>
              <a:gd name="T17" fmla="*/ 2147483647 h 562"/>
              <a:gd name="T18" fmla="*/ 2147483647 w 575"/>
              <a:gd name="T19" fmla="*/ 2147483647 h 562"/>
              <a:gd name="T20" fmla="*/ 2147483647 w 575"/>
              <a:gd name="T21" fmla="*/ 2147483647 h 562"/>
              <a:gd name="T22" fmla="*/ 2147483647 w 575"/>
              <a:gd name="T23" fmla="*/ 0 h 562"/>
              <a:gd name="T24" fmla="*/ 2147483647 w 575"/>
              <a:gd name="T25" fmla="*/ 0 h 562"/>
              <a:gd name="T26" fmla="*/ 0 w 575"/>
              <a:gd name="T27" fmla="*/ 2147483647 h 562"/>
              <a:gd name="T28" fmla="*/ 0 w 575"/>
              <a:gd name="T29" fmla="*/ 2147483647 h 5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75" h="562">
                <a:moveTo>
                  <a:pt x="0" y="218"/>
                </a:moveTo>
                <a:lnTo>
                  <a:pt x="96" y="301"/>
                </a:lnTo>
                <a:lnTo>
                  <a:pt x="191" y="386"/>
                </a:lnTo>
                <a:lnTo>
                  <a:pt x="284" y="473"/>
                </a:lnTo>
                <a:lnTo>
                  <a:pt x="374" y="562"/>
                </a:lnTo>
                <a:lnTo>
                  <a:pt x="575" y="361"/>
                </a:lnTo>
                <a:lnTo>
                  <a:pt x="480" y="267"/>
                </a:lnTo>
                <a:lnTo>
                  <a:pt x="383" y="176"/>
                </a:lnTo>
                <a:lnTo>
                  <a:pt x="284" y="87"/>
                </a:lnTo>
                <a:lnTo>
                  <a:pt x="183" y="0"/>
                </a:lnTo>
                <a:lnTo>
                  <a:pt x="0" y="218"/>
                </a:lnTo>
                <a:close/>
              </a:path>
            </a:pathLst>
          </a:custGeom>
          <a:solidFill>
            <a:srgbClr val="FF5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40" name="Freeform 41"/>
          <p:cNvSpPr>
            <a:spLocks/>
          </p:cNvSpPr>
          <p:nvPr/>
        </p:nvSpPr>
        <p:spPr bwMode="auto">
          <a:xfrm>
            <a:off x="6367463" y="1506538"/>
            <a:ext cx="271462" cy="263525"/>
          </a:xfrm>
          <a:custGeom>
            <a:avLst/>
            <a:gdLst>
              <a:gd name="T0" fmla="*/ 0 w 575"/>
              <a:gd name="T1" fmla="*/ 2147483647 h 562"/>
              <a:gd name="T2" fmla="*/ 2147483647 w 575"/>
              <a:gd name="T3" fmla="*/ 2147483647 h 562"/>
              <a:gd name="T4" fmla="*/ 2147483647 w 575"/>
              <a:gd name="T5" fmla="*/ 2147483647 h 562"/>
              <a:gd name="T6" fmla="*/ 2147483647 w 575"/>
              <a:gd name="T7" fmla="*/ 2147483647 h 562"/>
              <a:gd name="T8" fmla="*/ 2147483647 w 575"/>
              <a:gd name="T9" fmla="*/ 2147483647 h 562"/>
              <a:gd name="T10" fmla="*/ 2147483647 w 575"/>
              <a:gd name="T11" fmla="*/ 2147483647 h 562"/>
              <a:gd name="T12" fmla="*/ 2147483647 w 575"/>
              <a:gd name="T13" fmla="*/ 2147483647 h 562"/>
              <a:gd name="T14" fmla="*/ 2147483647 w 575"/>
              <a:gd name="T15" fmla="*/ 2147483647 h 562"/>
              <a:gd name="T16" fmla="*/ 2147483647 w 575"/>
              <a:gd name="T17" fmla="*/ 2147483647 h 562"/>
              <a:gd name="T18" fmla="*/ 2147483647 w 575"/>
              <a:gd name="T19" fmla="*/ 2147483647 h 562"/>
              <a:gd name="T20" fmla="*/ 2147483647 w 575"/>
              <a:gd name="T21" fmla="*/ 2147483647 h 562"/>
              <a:gd name="T22" fmla="*/ 2147483647 w 575"/>
              <a:gd name="T23" fmla="*/ 0 h 562"/>
              <a:gd name="T24" fmla="*/ 2147483647 w 575"/>
              <a:gd name="T25" fmla="*/ 0 h 562"/>
              <a:gd name="T26" fmla="*/ 0 w 575"/>
              <a:gd name="T27" fmla="*/ 2147483647 h 562"/>
              <a:gd name="T28" fmla="*/ 0 w 575"/>
              <a:gd name="T29" fmla="*/ 2147483647 h 5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75" h="562">
                <a:moveTo>
                  <a:pt x="0" y="218"/>
                </a:moveTo>
                <a:lnTo>
                  <a:pt x="96" y="301"/>
                </a:lnTo>
                <a:lnTo>
                  <a:pt x="191" y="386"/>
                </a:lnTo>
                <a:lnTo>
                  <a:pt x="284" y="473"/>
                </a:lnTo>
                <a:lnTo>
                  <a:pt x="374" y="562"/>
                </a:lnTo>
                <a:lnTo>
                  <a:pt x="575" y="361"/>
                </a:lnTo>
                <a:lnTo>
                  <a:pt x="480" y="267"/>
                </a:lnTo>
                <a:lnTo>
                  <a:pt x="383" y="176"/>
                </a:lnTo>
                <a:lnTo>
                  <a:pt x="284" y="87"/>
                </a:lnTo>
                <a:lnTo>
                  <a:pt x="183" y="0"/>
                </a:lnTo>
                <a:lnTo>
                  <a:pt x="0" y="21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41" name="Freeform 44"/>
          <p:cNvSpPr>
            <a:spLocks/>
          </p:cNvSpPr>
          <p:nvPr/>
        </p:nvSpPr>
        <p:spPr bwMode="auto">
          <a:xfrm>
            <a:off x="6367463" y="1506538"/>
            <a:ext cx="271462" cy="263525"/>
          </a:xfrm>
          <a:custGeom>
            <a:avLst/>
            <a:gdLst>
              <a:gd name="T0" fmla="*/ 0 w 575"/>
              <a:gd name="T1" fmla="*/ 2147483647 h 562"/>
              <a:gd name="T2" fmla="*/ 2147483647 w 575"/>
              <a:gd name="T3" fmla="*/ 2147483647 h 562"/>
              <a:gd name="T4" fmla="*/ 2147483647 w 575"/>
              <a:gd name="T5" fmla="*/ 2147483647 h 562"/>
              <a:gd name="T6" fmla="*/ 2147483647 w 575"/>
              <a:gd name="T7" fmla="*/ 2147483647 h 562"/>
              <a:gd name="T8" fmla="*/ 2147483647 w 575"/>
              <a:gd name="T9" fmla="*/ 2147483647 h 562"/>
              <a:gd name="T10" fmla="*/ 2147483647 w 575"/>
              <a:gd name="T11" fmla="*/ 2147483647 h 562"/>
              <a:gd name="T12" fmla="*/ 2147483647 w 575"/>
              <a:gd name="T13" fmla="*/ 2147483647 h 562"/>
              <a:gd name="T14" fmla="*/ 2147483647 w 575"/>
              <a:gd name="T15" fmla="*/ 2147483647 h 562"/>
              <a:gd name="T16" fmla="*/ 2147483647 w 575"/>
              <a:gd name="T17" fmla="*/ 2147483647 h 562"/>
              <a:gd name="T18" fmla="*/ 2147483647 w 575"/>
              <a:gd name="T19" fmla="*/ 2147483647 h 562"/>
              <a:gd name="T20" fmla="*/ 2147483647 w 575"/>
              <a:gd name="T21" fmla="*/ 2147483647 h 562"/>
              <a:gd name="T22" fmla="*/ 2147483647 w 575"/>
              <a:gd name="T23" fmla="*/ 0 h 562"/>
              <a:gd name="T24" fmla="*/ 2147483647 w 575"/>
              <a:gd name="T25" fmla="*/ 0 h 562"/>
              <a:gd name="T26" fmla="*/ 0 w 575"/>
              <a:gd name="T27" fmla="*/ 2147483647 h 562"/>
              <a:gd name="T28" fmla="*/ 0 w 575"/>
              <a:gd name="T29" fmla="*/ 2147483647 h 5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75" h="562">
                <a:moveTo>
                  <a:pt x="0" y="218"/>
                </a:moveTo>
                <a:lnTo>
                  <a:pt x="96" y="301"/>
                </a:lnTo>
                <a:lnTo>
                  <a:pt x="191" y="386"/>
                </a:lnTo>
                <a:lnTo>
                  <a:pt x="284" y="473"/>
                </a:lnTo>
                <a:lnTo>
                  <a:pt x="374" y="562"/>
                </a:lnTo>
                <a:lnTo>
                  <a:pt x="575" y="361"/>
                </a:lnTo>
                <a:lnTo>
                  <a:pt x="480" y="267"/>
                </a:lnTo>
                <a:lnTo>
                  <a:pt x="383" y="176"/>
                </a:lnTo>
                <a:lnTo>
                  <a:pt x="284" y="87"/>
                </a:lnTo>
                <a:lnTo>
                  <a:pt x="183" y="0"/>
                </a:lnTo>
                <a:lnTo>
                  <a:pt x="0" y="21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42" name="Freeform 45"/>
          <p:cNvSpPr>
            <a:spLocks/>
          </p:cNvSpPr>
          <p:nvPr/>
        </p:nvSpPr>
        <p:spPr bwMode="auto">
          <a:xfrm>
            <a:off x="6605588" y="1743075"/>
            <a:ext cx="227012" cy="230188"/>
          </a:xfrm>
          <a:custGeom>
            <a:avLst/>
            <a:gdLst>
              <a:gd name="T0" fmla="*/ 0 w 481"/>
              <a:gd name="T1" fmla="*/ 2147483647 h 494"/>
              <a:gd name="T2" fmla="*/ 2147483647 w 481"/>
              <a:gd name="T3" fmla="*/ 2147483647 h 494"/>
              <a:gd name="T4" fmla="*/ 2147483647 w 481"/>
              <a:gd name="T5" fmla="*/ 2147483647 h 494"/>
              <a:gd name="T6" fmla="*/ 2147483647 w 481"/>
              <a:gd name="T7" fmla="*/ 2147483647 h 494"/>
              <a:gd name="T8" fmla="*/ 2147483647 w 481"/>
              <a:gd name="T9" fmla="*/ 2147483647 h 494"/>
              <a:gd name="T10" fmla="*/ 2147483647 w 481"/>
              <a:gd name="T11" fmla="*/ 2147483647 h 494"/>
              <a:gd name="T12" fmla="*/ 2147483647 w 481"/>
              <a:gd name="T13" fmla="*/ 2147483647 h 494"/>
              <a:gd name="T14" fmla="*/ 2147483647 w 481"/>
              <a:gd name="T15" fmla="*/ 2147483647 h 494"/>
              <a:gd name="T16" fmla="*/ 2147483647 w 481"/>
              <a:gd name="T17" fmla="*/ 2147483647 h 494"/>
              <a:gd name="T18" fmla="*/ 2147483647 w 481"/>
              <a:gd name="T19" fmla="*/ 2147483647 h 494"/>
              <a:gd name="T20" fmla="*/ 2147483647 w 481"/>
              <a:gd name="T21" fmla="*/ 2147483647 h 494"/>
              <a:gd name="T22" fmla="*/ 2147483647 w 481"/>
              <a:gd name="T23" fmla="*/ 0 h 494"/>
              <a:gd name="T24" fmla="*/ 2147483647 w 481"/>
              <a:gd name="T25" fmla="*/ 0 h 494"/>
              <a:gd name="T26" fmla="*/ 0 w 481"/>
              <a:gd name="T27" fmla="*/ 2147483647 h 494"/>
              <a:gd name="T28" fmla="*/ 0 w 481"/>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1" h="494">
                <a:moveTo>
                  <a:pt x="0" y="194"/>
                </a:moveTo>
                <a:lnTo>
                  <a:pt x="67" y="267"/>
                </a:lnTo>
                <a:lnTo>
                  <a:pt x="133" y="342"/>
                </a:lnTo>
                <a:lnTo>
                  <a:pt x="197" y="417"/>
                </a:lnTo>
                <a:lnTo>
                  <a:pt x="261" y="494"/>
                </a:lnTo>
                <a:lnTo>
                  <a:pt x="481" y="314"/>
                </a:lnTo>
                <a:lnTo>
                  <a:pt x="415" y="234"/>
                </a:lnTo>
                <a:lnTo>
                  <a:pt x="347" y="155"/>
                </a:lnTo>
                <a:lnTo>
                  <a:pt x="277" y="77"/>
                </a:lnTo>
                <a:lnTo>
                  <a:pt x="207" y="0"/>
                </a:lnTo>
                <a:lnTo>
                  <a:pt x="0" y="194"/>
                </a:lnTo>
                <a:close/>
              </a:path>
            </a:pathLst>
          </a:custGeom>
          <a:solidFill>
            <a:srgbClr val="FF5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43" name="Freeform 46"/>
          <p:cNvSpPr>
            <a:spLocks/>
          </p:cNvSpPr>
          <p:nvPr/>
        </p:nvSpPr>
        <p:spPr bwMode="auto">
          <a:xfrm>
            <a:off x="6605588" y="1743075"/>
            <a:ext cx="227012" cy="230188"/>
          </a:xfrm>
          <a:custGeom>
            <a:avLst/>
            <a:gdLst>
              <a:gd name="T0" fmla="*/ 0 w 481"/>
              <a:gd name="T1" fmla="*/ 2147483647 h 494"/>
              <a:gd name="T2" fmla="*/ 2147483647 w 481"/>
              <a:gd name="T3" fmla="*/ 2147483647 h 494"/>
              <a:gd name="T4" fmla="*/ 2147483647 w 481"/>
              <a:gd name="T5" fmla="*/ 2147483647 h 494"/>
              <a:gd name="T6" fmla="*/ 2147483647 w 481"/>
              <a:gd name="T7" fmla="*/ 2147483647 h 494"/>
              <a:gd name="T8" fmla="*/ 2147483647 w 481"/>
              <a:gd name="T9" fmla="*/ 2147483647 h 494"/>
              <a:gd name="T10" fmla="*/ 2147483647 w 481"/>
              <a:gd name="T11" fmla="*/ 2147483647 h 494"/>
              <a:gd name="T12" fmla="*/ 2147483647 w 481"/>
              <a:gd name="T13" fmla="*/ 2147483647 h 494"/>
              <a:gd name="T14" fmla="*/ 2147483647 w 481"/>
              <a:gd name="T15" fmla="*/ 2147483647 h 494"/>
              <a:gd name="T16" fmla="*/ 2147483647 w 481"/>
              <a:gd name="T17" fmla="*/ 2147483647 h 494"/>
              <a:gd name="T18" fmla="*/ 2147483647 w 481"/>
              <a:gd name="T19" fmla="*/ 2147483647 h 494"/>
              <a:gd name="T20" fmla="*/ 2147483647 w 481"/>
              <a:gd name="T21" fmla="*/ 2147483647 h 494"/>
              <a:gd name="T22" fmla="*/ 2147483647 w 481"/>
              <a:gd name="T23" fmla="*/ 0 h 494"/>
              <a:gd name="T24" fmla="*/ 2147483647 w 481"/>
              <a:gd name="T25" fmla="*/ 0 h 494"/>
              <a:gd name="T26" fmla="*/ 0 w 481"/>
              <a:gd name="T27" fmla="*/ 2147483647 h 494"/>
              <a:gd name="T28" fmla="*/ 0 w 481"/>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1" h="494">
                <a:moveTo>
                  <a:pt x="0" y="194"/>
                </a:moveTo>
                <a:lnTo>
                  <a:pt x="67" y="267"/>
                </a:lnTo>
                <a:lnTo>
                  <a:pt x="133" y="342"/>
                </a:lnTo>
                <a:lnTo>
                  <a:pt x="197" y="417"/>
                </a:lnTo>
                <a:lnTo>
                  <a:pt x="261" y="494"/>
                </a:lnTo>
                <a:lnTo>
                  <a:pt x="481" y="314"/>
                </a:lnTo>
                <a:lnTo>
                  <a:pt x="415" y="234"/>
                </a:lnTo>
                <a:lnTo>
                  <a:pt x="347" y="155"/>
                </a:lnTo>
                <a:lnTo>
                  <a:pt x="277" y="77"/>
                </a:lnTo>
                <a:lnTo>
                  <a:pt x="207" y="0"/>
                </a:lnTo>
                <a:lnTo>
                  <a:pt x="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44" name="Rectangle 47"/>
          <p:cNvSpPr>
            <a:spLocks noChangeArrowheads="1"/>
          </p:cNvSpPr>
          <p:nvPr/>
        </p:nvSpPr>
        <p:spPr bwMode="auto">
          <a:xfrm rot="-2520000">
            <a:off x="6770688" y="1685925"/>
            <a:ext cx="160337"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3333FF"/>
                </a:solidFill>
                <a:latin typeface="Arial" pitchFamily="34" charset="0"/>
                <a:cs typeface="Arial" pitchFamily="34" charset="0"/>
              </a:rPr>
              <a:t>h9</a:t>
            </a:r>
            <a:endParaRPr lang="en-US" b="1">
              <a:solidFill>
                <a:srgbClr val="3333FF"/>
              </a:solidFill>
              <a:latin typeface="Arial" pitchFamily="34" charset="0"/>
              <a:cs typeface="Arial" pitchFamily="34" charset="0"/>
            </a:endParaRPr>
          </a:p>
        </p:txBody>
      </p:sp>
      <p:sp>
        <p:nvSpPr>
          <p:cNvPr id="166945" name="Freeform 49"/>
          <p:cNvSpPr>
            <a:spLocks/>
          </p:cNvSpPr>
          <p:nvPr/>
        </p:nvSpPr>
        <p:spPr bwMode="auto">
          <a:xfrm>
            <a:off x="6605588" y="1743075"/>
            <a:ext cx="227012" cy="230188"/>
          </a:xfrm>
          <a:custGeom>
            <a:avLst/>
            <a:gdLst>
              <a:gd name="T0" fmla="*/ 0 w 481"/>
              <a:gd name="T1" fmla="*/ 2147483647 h 494"/>
              <a:gd name="T2" fmla="*/ 2147483647 w 481"/>
              <a:gd name="T3" fmla="*/ 2147483647 h 494"/>
              <a:gd name="T4" fmla="*/ 2147483647 w 481"/>
              <a:gd name="T5" fmla="*/ 2147483647 h 494"/>
              <a:gd name="T6" fmla="*/ 2147483647 w 481"/>
              <a:gd name="T7" fmla="*/ 2147483647 h 494"/>
              <a:gd name="T8" fmla="*/ 2147483647 w 481"/>
              <a:gd name="T9" fmla="*/ 2147483647 h 494"/>
              <a:gd name="T10" fmla="*/ 2147483647 w 481"/>
              <a:gd name="T11" fmla="*/ 2147483647 h 494"/>
              <a:gd name="T12" fmla="*/ 2147483647 w 481"/>
              <a:gd name="T13" fmla="*/ 2147483647 h 494"/>
              <a:gd name="T14" fmla="*/ 2147483647 w 481"/>
              <a:gd name="T15" fmla="*/ 2147483647 h 494"/>
              <a:gd name="T16" fmla="*/ 2147483647 w 481"/>
              <a:gd name="T17" fmla="*/ 2147483647 h 494"/>
              <a:gd name="T18" fmla="*/ 2147483647 w 481"/>
              <a:gd name="T19" fmla="*/ 2147483647 h 494"/>
              <a:gd name="T20" fmla="*/ 2147483647 w 481"/>
              <a:gd name="T21" fmla="*/ 2147483647 h 494"/>
              <a:gd name="T22" fmla="*/ 2147483647 w 481"/>
              <a:gd name="T23" fmla="*/ 0 h 494"/>
              <a:gd name="T24" fmla="*/ 2147483647 w 481"/>
              <a:gd name="T25" fmla="*/ 0 h 494"/>
              <a:gd name="T26" fmla="*/ 0 w 481"/>
              <a:gd name="T27" fmla="*/ 2147483647 h 494"/>
              <a:gd name="T28" fmla="*/ 0 w 481"/>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1" h="494">
                <a:moveTo>
                  <a:pt x="0" y="194"/>
                </a:moveTo>
                <a:lnTo>
                  <a:pt x="67" y="267"/>
                </a:lnTo>
                <a:lnTo>
                  <a:pt x="133" y="342"/>
                </a:lnTo>
                <a:lnTo>
                  <a:pt x="197" y="417"/>
                </a:lnTo>
                <a:lnTo>
                  <a:pt x="261" y="494"/>
                </a:lnTo>
                <a:lnTo>
                  <a:pt x="481" y="314"/>
                </a:lnTo>
                <a:lnTo>
                  <a:pt x="415" y="234"/>
                </a:lnTo>
                <a:lnTo>
                  <a:pt x="347" y="155"/>
                </a:lnTo>
                <a:lnTo>
                  <a:pt x="277" y="77"/>
                </a:lnTo>
                <a:lnTo>
                  <a:pt x="207" y="0"/>
                </a:lnTo>
                <a:lnTo>
                  <a:pt x="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46" name="Freeform 50"/>
          <p:cNvSpPr>
            <a:spLocks/>
          </p:cNvSpPr>
          <p:nvPr/>
        </p:nvSpPr>
        <p:spPr bwMode="auto">
          <a:xfrm>
            <a:off x="6783388" y="1963738"/>
            <a:ext cx="222250" cy="236537"/>
          </a:xfrm>
          <a:custGeom>
            <a:avLst/>
            <a:gdLst>
              <a:gd name="T0" fmla="*/ 0 w 472"/>
              <a:gd name="T1" fmla="*/ 2147483647 h 506"/>
              <a:gd name="T2" fmla="*/ 2147483647 w 472"/>
              <a:gd name="T3" fmla="*/ 2147483647 h 506"/>
              <a:gd name="T4" fmla="*/ 2147483647 w 472"/>
              <a:gd name="T5" fmla="*/ 2147483647 h 506"/>
              <a:gd name="T6" fmla="*/ 2147483647 w 472"/>
              <a:gd name="T7" fmla="*/ 2147483647 h 506"/>
              <a:gd name="T8" fmla="*/ 2147483647 w 472"/>
              <a:gd name="T9" fmla="*/ 2147483647 h 506"/>
              <a:gd name="T10" fmla="*/ 2147483647 w 472"/>
              <a:gd name="T11" fmla="*/ 2147483647 h 506"/>
              <a:gd name="T12" fmla="*/ 2147483647 w 472"/>
              <a:gd name="T13" fmla="*/ 2147483647 h 506"/>
              <a:gd name="T14" fmla="*/ 2147483647 w 472"/>
              <a:gd name="T15" fmla="*/ 2147483647 h 506"/>
              <a:gd name="T16" fmla="*/ 2147483647 w 472"/>
              <a:gd name="T17" fmla="*/ 2147483647 h 506"/>
              <a:gd name="T18" fmla="*/ 2147483647 w 472"/>
              <a:gd name="T19" fmla="*/ 2147483647 h 506"/>
              <a:gd name="T20" fmla="*/ 2147483647 w 472"/>
              <a:gd name="T21" fmla="*/ 2147483647 h 506"/>
              <a:gd name="T22" fmla="*/ 2147483647 w 472"/>
              <a:gd name="T23" fmla="*/ 0 h 506"/>
              <a:gd name="T24" fmla="*/ 2147483647 w 472"/>
              <a:gd name="T25" fmla="*/ 0 h 506"/>
              <a:gd name="T26" fmla="*/ 0 w 472"/>
              <a:gd name="T27" fmla="*/ 2147483647 h 506"/>
              <a:gd name="T28" fmla="*/ 0 w 472"/>
              <a:gd name="T29" fmla="*/ 2147483647 h 5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2" h="506">
                <a:moveTo>
                  <a:pt x="0" y="172"/>
                </a:moveTo>
                <a:lnTo>
                  <a:pt x="60" y="253"/>
                </a:lnTo>
                <a:lnTo>
                  <a:pt x="119" y="336"/>
                </a:lnTo>
                <a:lnTo>
                  <a:pt x="178" y="421"/>
                </a:lnTo>
                <a:lnTo>
                  <a:pt x="235" y="506"/>
                </a:lnTo>
                <a:lnTo>
                  <a:pt x="472" y="349"/>
                </a:lnTo>
                <a:lnTo>
                  <a:pt x="412" y="261"/>
                </a:lnTo>
                <a:lnTo>
                  <a:pt x="352" y="173"/>
                </a:lnTo>
                <a:lnTo>
                  <a:pt x="289" y="86"/>
                </a:lnTo>
                <a:lnTo>
                  <a:pt x="226" y="0"/>
                </a:lnTo>
                <a:lnTo>
                  <a:pt x="0" y="172"/>
                </a:lnTo>
                <a:close/>
              </a:path>
            </a:pathLst>
          </a:custGeom>
          <a:solidFill>
            <a:srgbClr val="FF6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47" name="Freeform 51"/>
          <p:cNvSpPr>
            <a:spLocks/>
          </p:cNvSpPr>
          <p:nvPr/>
        </p:nvSpPr>
        <p:spPr bwMode="auto">
          <a:xfrm>
            <a:off x="6783388" y="1963738"/>
            <a:ext cx="222250" cy="236537"/>
          </a:xfrm>
          <a:custGeom>
            <a:avLst/>
            <a:gdLst>
              <a:gd name="T0" fmla="*/ 0 w 472"/>
              <a:gd name="T1" fmla="*/ 2147483647 h 506"/>
              <a:gd name="T2" fmla="*/ 2147483647 w 472"/>
              <a:gd name="T3" fmla="*/ 2147483647 h 506"/>
              <a:gd name="T4" fmla="*/ 2147483647 w 472"/>
              <a:gd name="T5" fmla="*/ 2147483647 h 506"/>
              <a:gd name="T6" fmla="*/ 2147483647 w 472"/>
              <a:gd name="T7" fmla="*/ 2147483647 h 506"/>
              <a:gd name="T8" fmla="*/ 2147483647 w 472"/>
              <a:gd name="T9" fmla="*/ 2147483647 h 506"/>
              <a:gd name="T10" fmla="*/ 2147483647 w 472"/>
              <a:gd name="T11" fmla="*/ 2147483647 h 506"/>
              <a:gd name="T12" fmla="*/ 2147483647 w 472"/>
              <a:gd name="T13" fmla="*/ 2147483647 h 506"/>
              <a:gd name="T14" fmla="*/ 2147483647 w 472"/>
              <a:gd name="T15" fmla="*/ 2147483647 h 506"/>
              <a:gd name="T16" fmla="*/ 2147483647 w 472"/>
              <a:gd name="T17" fmla="*/ 2147483647 h 506"/>
              <a:gd name="T18" fmla="*/ 2147483647 w 472"/>
              <a:gd name="T19" fmla="*/ 2147483647 h 506"/>
              <a:gd name="T20" fmla="*/ 2147483647 w 472"/>
              <a:gd name="T21" fmla="*/ 2147483647 h 506"/>
              <a:gd name="T22" fmla="*/ 2147483647 w 472"/>
              <a:gd name="T23" fmla="*/ 0 h 506"/>
              <a:gd name="T24" fmla="*/ 2147483647 w 472"/>
              <a:gd name="T25" fmla="*/ 0 h 506"/>
              <a:gd name="T26" fmla="*/ 0 w 472"/>
              <a:gd name="T27" fmla="*/ 2147483647 h 506"/>
              <a:gd name="T28" fmla="*/ 0 w 472"/>
              <a:gd name="T29" fmla="*/ 2147483647 h 5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2" h="506">
                <a:moveTo>
                  <a:pt x="0" y="172"/>
                </a:moveTo>
                <a:lnTo>
                  <a:pt x="60" y="253"/>
                </a:lnTo>
                <a:lnTo>
                  <a:pt x="119" y="336"/>
                </a:lnTo>
                <a:lnTo>
                  <a:pt x="178" y="421"/>
                </a:lnTo>
                <a:lnTo>
                  <a:pt x="235" y="506"/>
                </a:lnTo>
                <a:lnTo>
                  <a:pt x="472" y="349"/>
                </a:lnTo>
                <a:lnTo>
                  <a:pt x="412" y="261"/>
                </a:lnTo>
                <a:lnTo>
                  <a:pt x="352" y="173"/>
                </a:lnTo>
                <a:lnTo>
                  <a:pt x="289" y="86"/>
                </a:lnTo>
                <a:lnTo>
                  <a:pt x="226" y="0"/>
                </a:lnTo>
                <a:lnTo>
                  <a:pt x="0" y="1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48" name="Freeform 55"/>
          <p:cNvSpPr>
            <a:spLocks/>
          </p:cNvSpPr>
          <p:nvPr/>
        </p:nvSpPr>
        <p:spPr bwMode="auto">
          <a:xfrm>
            <a:off x="6783388" y="1963738"/>
            <a:ext cx="222250" cy="236537"/>
          </a:xfrm>
          <a:custGeom>
            <a:avLst/>
            <a:gdLst>
              <a:gd name="T0" fmla="*/ 0 w 472"/>
              <a:gd name="T1" fmla="*/ 2147483647 h 506"/>
              <a:gd name="T2" fmla="*/ 2147483647 w 472"/>
              <a:gd name="T3" fmla="*/ 2147483647 h 506"/>
              <a:gd name="T4" fmla="*/ 2147483647 w 472"/>
              <a:gd name="T5" fmla="*/ 2147483647 h 506"/>
              <a:gd name="T6" fmla="*/ 2147483647 w 472"/>
              <a:gd name="T7" fmla="*/ 2147483647 h 506"/>
              <a:gd name="T8" fmla="*/ 2147483647 w 472"/>
              <a:gd name="T9" fmla="*/ 2147483647 h 506"/>
              <a:gd name="T10" fmla="*/ 2147483647 w 472"/>
              <a:gd name="T11" fmla="*/ 2147483647 h 506"/>
              <a:gd name="T12" fmla="*/ 2147483647 w 472"/>
              <a:gd name="T13" fmla="*/ 2147483647 h 506"/>
              <a:gd name="T14" fmla="*/ 2147483647 w 472"/>
              <a:gd name="T15" fmla="*/ 2147483647 h 506"/>
              <a:gd name="T16" fmla="*/ 2147483647 w 472"/>
              <a:gd name="T17" fmla="*/ 2147483647 h 506"/>
              <a:gd name="T18" fmla="*/ 2147483647 w 472"/>
              <a:gd name="T19" fmla="*/ 2147483647 h 506"/>
              <a:gd name="T20" fmla="*/ 2147483647 w 472"/>
              <a:gd name="T21" fmla="*/ 2147483647 h 506"/>
              <a:gd name="T22" fmla="*/ 2147483647 w 472"/>
              <a:gd name="T23" fmla="*/ 0 h 506"/>
              <a:gd name="T24" fmla="*/ 2147483647 w 472"/>
              <a:gd name="T25" fmla="*/ 0 h 506"/>
              <a:gd name="T26" fmla="*/ 0 w 472"/>
              <a:gd name="T27" fmla="*/ 2147483647 h 506"/>
              <a:gd name="T28" fmla="*/ 0 w 472"/>
              <a:gd name="T29" fmla="*/ 2147483647 h 5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2" h="506">
                <a:moveTo>
                  <a:pt x="0" y="172"/>
                </a:moveTo>
                <a:lnTo>
                  <a:pt x="60" y="253"/>
                </a:lnTo>
                <a:lnTo>
                  <a:pt x="119" y="336"/>
                </a:lnTo>
                <a:lnTo>
                  <a:pt x="178" y="421"/>
                </a:lnTo>
                <a:lnTo>
                  <a:pt x="235" y="506"/>
                </a:lnTo>
                <a:lnTo>
                  <a:pt x="472" y="349"/>
                </a:lnTo>
                <a:lnTo>
                  <a:pt x="412" y="261"/>
                </a:lnTo>
                <a:lnTo>
                  <a:pt x="352" y="173"/>
                </a:lnTo>
                <a:lnTo>
                  <a:pt x="289" y="86"/>
                </a:lnTo>
                <a:lnTo>
                  <a:pt x="226" y="0"/>
                </a:lnTo>
                <a:lnTo>
                  <a:pt x="0" y="17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49" name="Freeform 56"/>
          <p:cNvSpPr>
            <a:spLocks/>
          </p:cNvSpPr>
          <p:nvPr/>
        </p:nvSpPr>
        <p:spPr bwMode="auto">
          <a:xfrm>
            <a:off x="6940550" y="2205038"/>
            <a:ext cx="211138" cy="231775"/>
          </a:xfrm>
          <a:custGeom>
            <a:avLst/>
            <a:gdLst>
              <a:gd name="T0" fmla="*/ 0 w 445"/>
              <a:gd name="T1" fmla="*/ 2147483647 h 493"/>
              <a:gd name="T2" fmla="*/ 2147483647 w 445"/>
              <a:gd name="T3" fmla="*/ 2147483647 h 493"/>
              <a:gd name="T4" fmla="*/ 2147483647 w 445"/>
              <a:gd name="T5" fmla="*/ 2147483647 h 493"/>
              <a:gd name="T6" fmla="*/ 2147483647 w 445"/>
              <a:gd name="T7" fmla="*/ 2147483647 h 493"/>
              <a:gd name="T8" fmla="*/ 2147483647 w 445"/>
              <a:gd name="T9" fmla="*/ 2147483647 h 493"/>
              <a:gd name="T10" fmla="*/ 2147483647 w 445"/>
              <a:gd name="T11" fmla="*/ 2147483647 h 493"/>
              <a:gd name="T12" fmla="*/ 2147483647 w 445"/>
              <a:gd name="T13" fmla="*/ 2147483647 h 493"/>
              <a:gd name="T14" fmla="*/ 2147483647 w 445"/>
              <a:gd name="T15" fmla="*/ 2147483647 h 493"/>
              <a:gd name="T16" fmla="*/ 2147483647 w 445"/>
              <a:gd name="T17" fmla="*/ 2147483647 h 493"/>
              <a:gd name="T18" fmla="*/ 2147483647 w 445"/>
              <a:gd name="T19" fmla="*/ 2147483647 h 493"/>
              <a:gd name="T20" fmla="*/ 2147483647 w 445"/>
              <a:gd name="T21" fmla="*/ 2147483647 h 493"/>
              <a:gd name="T22" fmla="*/ 2147483647 w 445"/>
              <a:gd name="T23" fmla="*/ 0 h 493"/>
              <a:gd name="T24" fmla="*/ 2147483647 w 445"/>
              <a:gd name="T25" fmla="*/ 0 h 493"/>
              <a:gd name="T26" fmla="*/ 0 w 445"/>
              <a:gd name="T27" fmla="*/ 2147483647 h 493"/>
              <a:gd name="T28" fmla="*/ 0 w 445"/>
              <a:gd name="T29" fmla="*/ 2147483647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5" h="493">
                <a:moveTo>
                  <a:pt x="0" y="149"/>
                </a:moveTo>
                <a:lnTo>
                  <a:pt x="50" y="233"/>
                </a:lnTo>
                <a:lnTo>
                  <a:pt x="100" y="318"/>
                </a:lnTo>
                <a:lnTo>
                  <a:pt x="148" y="406"/>
                </a:lnTo>
                <a:lnTo>
                  <a:pt x="194" y="493"/>
                </a:lnTo>
                <a:lnTo>
                  <a:pt x="445" y="362"/>
                </a:lnTo>
                <a:lnTo>
                  <a:pt x="397" y="270"/>
                </a:lnTo>
                <a:lnTo>
                  <a:pt x="348" y="180"/>
                </a:lnTo>
                <a:lnTo>
                  <a:pt x="296" y="89"/>
                </a:lnTo>
                <a:lnTo>
                  <a:pt x="243" y="0"/>
                </a:lnTo>
                <a:lnTo>
                  <a:pt x="0" y="149"/>
                </a:lnTo>
                <a:close/>
              </a:path>
            </a:pathLst>
          </a:custGeom>
          <a:solidFill>
            <a:srgbClr val="FF7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50" name="Freeform 57"/>
          <p:cNvSpPr>
            <a:spLocks/>
          </p:cNvSpPr>
          <p:nvPr/>
        </p:nvSpPr>
        <p:spPr bwMode="auto">
          <a:xfrm>
            <a:off x="6940550" y="2205038"/>
            <a:ext cx="211138" cy="231775"/>
          </a:xfrm>
          <a:custGeom>
            <a:avLst/>
            <a:gdLst>
              <a:gd name="T0" fmla="*/ 0 w 445"/>
              <a:gd name="T1" fmla="*/ 2147483647 h 493"/>
              <a:gd name="T2" fmla="*/ 2147483647 w 445"/>
              <a:gd name="T3" fmla="*/ 2147483647 h 493"/>
              <a:gd name="T4" fmla="*/ 2147483647 w 445"/>
              <a:gd name="T5" fmla="*/ 2147483647 h 493"/>
              <a:gd name="T6" fmla="*/ 2147483647 w 445"/>
              <a:gd name="T7" fmla="*/ 2147483647 h 493"/>
              <a:gd name="T8" fmla="*/ 2147483647 w 445"/>
              <a:gd name="T9" fmla="*/ 2147483647 h 493"/>
              <a:gd name="T10" fmla="*/ 2147483647 w 445"/>
              <a:gd name="T11" fmla="*/ 2147483647 h 493"/>
              <a:gd name="T12" fmla="*/ 2147483647 w 445"/>
              <a:gd name="T13" fmla="*/ 2147483647 h 493"/>
              <a:gd name="T14" fmla="*/ 2147483647 w 445"/>
              <a:gd name="T15" fmla="*/ 2147483647 h 493"/>
              <a:gd name="T16" fmla="*/ 2147483647 w 445"/>
              <a:gd name="T17" fmla="*/ 2147483647 h 493"/>
              <a:gd name="T18" fmla="*/ 2147483647 w 445"/>
              <a:gd name="T19" fmla="*/ 2147483647 h 493"/>
              <a:gd name="T20" fmla="*/ 2147483647 w 445"/>
              <a:gd name="T21" fmla="*/ 2147483647 h 493"/>
              <a:gd name="T22" fmla="*/ 2147483647 w 445"/>
              <a:gd name="T23" fmla="*/ 0 h 493"/>
              <a:gd name="T24" fmla="*/ 2147483647 w 445"/>
              <a:gd name="T25" fmla="*/ 0 h 493"/>
              <a:gd name="T26" fmla="*/ 0 w 445"/>
              <a:gd name="T27" fmla="*/ 2147483647 h 493"/>
              <a:gd name="T28" fmla="*/ 0 w 445"/>
              <a:gd name="T29" fmla="*/ 2147483647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5" h="493">
                <a:moveTo>
                  <a:pt x="0" y="149"/>
                </a:moveTo>
                <a:lnTo>
                  <a:pt x="50" y="233"/>
                </a:lnTo>
                <a:lnTo>
                  <a:pt x="100" y="318"/>
                </a:lnTo>
                <a:lnTo>
                  <a:pt x="148" y="406"/>
                </a:lnTo>
                <a:lnTo>
                  <a:pt x="194" y="493"/>
                </a:lnTo>
                <a:lnTo>
                  <a:pt x="445" y="362"/>
                </a:lnTo>
                <a:lnTo>
                  <a:pt x="397" y="270"/>
                </a:lnTo>
                <a:lnTo>
                  <a:pt x="348" y="180"/>
                </a:lnTo>
                <a:lnTo>
                  <a:pt x="296" y="89"/>
                </a:lnTo>
                <a:lnTo>
                  <a:pt x="243" y="0"/>
                </a:lnTo>
                <a:lnTo>
                  <a:pt x="0" y="1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51" name="Freeform 61"/>
          <p:cNvSpPr>
            <a:spLocks/>
          </p:cNvSpPr>
          <p:nvPr/>
        </p:nvSpPr>
        <p:spPr bwMode="auto">
          <a:xfrm>
            <a:off x="6940550" y="2205038"/>
            <a:ext cx="211138" cy="231775"/>
          </a:xfrm>
          <a:custGeom>
            <a:avLst/>
            <a:gdLst>
              <a:gd name="T0" fmla="*/ 0 w 445"/>
              <a:gd name="T1" fmla="*/ 2147483647 h 493"/>
              <a:gd name="T2" fmla="*/ 2147483647 w 445"/>
              <a:gd name="T3" fmla="*/ 2147483647 h 493"/>
              <a:gd name="T4" fmla="*/ 2147483647 w 445"/>
              <a:gd name="T5" fmla="*/ 2147483647 h 493"/>
              <a:gd name="T6" fmla="*/ 2147483647 w 445"/>
              <a:gd name="T7" fmla="*/ 2147483647 h 493"/>
              <a:gd name="T8" fmla="*/ 2147483647 w 445"/>
              <a:gd name="T9" fmla="*/ 2147483647 h 493"/>
              <a:gd name="T10" fmla="*/ 2147483647 w 445"/>
              <a:gd name="T11" fmla="*/ 2147483647 h 493"/>
              <a:gd name="T12" fmla="*/ 2147483647 w 445"/>
              <a:gd name="T13" fmla="*/ 2147483647 h 493"/>
              <a:gd name="T14" fmla="*/ 2147483647 w 445"/>
              <a:gd name="T15" fmla="*/ 2147483647 h 493"/>
              <a:gd name="T16" fmla="*/ 2147483647 w 445"/>
              <a:gd name="T17" fmla="*/ 2147483647 h 493"/>
              <a:gd name="T18" fmla="*/ 2147483647 w 445"/>
              <a:gd name="T19" fmla="*/ 2147483647 h 493"/>
              <a:gd name="T20" fmla="*/ 2147483647 w 445"/>
              <a:gd name="T21" fmla="*/ 2147483647 h 493"/>
              <a:gd name="T22" fmla="*/ 2147483647 w 445"/>
              <a:gd name="T23" fmla="*/ 0 h 493"/>
              <a:gd name="T24" fmla="*/ 2147483647 w 445"/>
              <a:gd name="T25" fmla="*/ 0 h 493"/>
              <a:gd name="T26" fmla="*/ 0 w 445"/>
              <a:gd name="T27" fmla="*/ 2147483647 h 493"/>
              <a:gd name="T28" fmla="*/ 0 w 445"/>
              <a:gd name="T29" fmla="*/ 2147483647 h 4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5" h="493">
                <a:moveTo>
                  <a:pt x="0" y="149"/>
                </a:moveTo>
                <a:lnTo>
                  <a:pt x="50" y="233"/>
                </a:lnTo>
                <a:lnTo>
                  <a:pt x="100" y="318"/>
                </a:lnTo>
                <a:lnTo>
                  <a:pt x="148" y="406"/>
                </a:lnTo>
                <a:lnTo>
                  <a:pt x="194" y="493"/>
                </a:lnTo>
                <a:lnTo>
                  <a:pt x="445" y="362"/>
                </a:lnTo>
                <a:lnTo>
                  <a:pt x="397" y="270"/>
                </a:lnTo>
                <a:lnTo>
                  <a:pt x="348" y="180"/>
                </a:lnTo>
                <a:lnTo>
                  <a:pt x="296" y="89"/>
                </a:lnTo>
                <a:lnTo>
                  <a:pt x="243" y="0"/>
                </a:lnTo>
                <a:lnTo>
                  <a:pt x="0" y="14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52" name="Freeform 62"/>
          <p:cNvSpPr>
            <a:spLocks/>
          </p:cNvSpPr>
          <p:nvPr/>
        </p:nvSpPr>
        <p:spPr bwMode="auto">
          <a:xfrm>
            <a:off x="7072313" y="2459038"/>
            <a:ext cx="193675" cy="214312"/>
          </a:xfrm>
          <a:custGeom>
            <a:avLst/>
            <a:gdLst>
              <a:gd name="T0" fmla="*/ 0 w 412"/>
              <a:gd name="T1" fmla="*/ 2147483647 h 461"/>
              <a:gd name="T2" fmla="*/ 2147483647 w 412"/>
              <a:gd name="T3" fmla="*/ 2147483647 h 461"/>
              <a:gd name="T4" fmla="*/ 2147483647 w 412"/>
              <a:gd name="T5" fmla="*/ 2147483647 h 461"/>
              <a:gd name="T6" fmla="*/ 2147483647 w 412"/>
              <a:gd name="T7" fmla="*/ 2147483647 h 461"/>
              <a:gd name="T8" fmla="*/ 2147483647 w 412"/>
              <a:gd name="T9" fmla="*/ 2147483647 h 461"/>
              <a:gd name="T10" fmla="*/ 2147483647 w 412"/>
              <a:gd name="T11" fmla="*/ 2147483647 h 461"/>
              <a:gd name="T12" fmla="*/ 2147483647 w 412"/>
              <a:gd name="T13" fmla="*/ 2147483647 h 461"/>
              <a:gd name="T14" fmla="*/ 2147483647 w 412"/>
              <a:gd name="T15" fmla="*/ 2147483647 h 461"/>
              <a:gd name="T16" fmla="*/ 2147483647 w 412"/>
              <a:gd name="T17" fmla="*/ 2147483647 h 461"/>
              <a:gd name="T18" fmla="*/ 2147483647 w 412"/>
              <a:gd name="T19" fmla="*/ 2147483647 h 461"/>
              <a:gd name="T20" fmla="*/ 2147483647 w 412"/>
              <a:gd name="T21" fmla="*/ 2147483647 h 461"/>
              <a:gd name="T22" fmla="*/ 2147483647 w 412"/>
              <a:gd name="T23" fmla="*/ 0 h 461"/>
              <a:gd name="T24" fmla="*/ 2147483647 w 412"/>
              <a:gd name="T25" fmla="*/ 0 h 461"/>
              <a:gd name="T26" fmla="*/ 0 w 412"/>
              <a:gd name="T27" fmla="*/ 2147483647 h 461"/>
              <a:gd name="T28" fmla="*/ 0 w 412"/>
              <a:gd name="T29" fmla="*/ 2147483647 h 4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2" h="461">
                <a:moveTo>
                  <a:pt x="0" y="123"/>
                </a:moveTo>
                <a:lnTo>
                  <a:pt x="39" y="206"/>
                </a:lnTo>
                <a:lnTo>
                  <a:pt x="77" y="290"/>
                </a:lnTo>
                <a:lnTo>
                  <a:pt x="113" y="375"/>
                </a:lnTo>
                <a:lnTo>
                  <a:pt x="148" y="461"/>
                </a:lnTo>
                <a:lnTo>
                  <a:pt x="412" y="355"/>
                </a:lnTo>
                <a:lnTo>
                  <a:pt x="375" y="266"/>
                </a:lnTo>
                <a:lnTo>
                  <a:pt x="337" y="176"/>
                </a:lnTo>
                <a:lnTo>
                  <a:pt x="298" y="88"/>
                </a:lnTo>
                <a:lnTo>
                  <a:pt x="256" y="0"/>
                </a:lnTo>
                <a:lnTo>
                  <a:pt x="0" y="123"/>
                </a:lnTo>
                <a:close/>
              </a:path>
            </a:pathLst>
          </a:custGeom>
          <a:solidFill>
            <a:srgbClr val="FF8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53" name="Freeform 63"/>
          <p:cNvSpPr>
            <a:spLocks/>
          </p:cNvSpPr>
          <p:nvPr/>
        </p:nvSpPr>
        <p:spPr bwMode="auto">
          <a:xfrm>
            <a:off x="7072313" y="2459038"/>
            <a:ext cx="193675" cy="214312"/>
          </a:xfrm>
          <a:custGeom>
            <a:avLst/>
            <a:gdLst>
              <a:gd name="T0" fmla="*/ 0 w 412"/>
              <a:gd name="T1" fmla="*/ 2147483647 h 461"/>
              <a:gd name="T2" fmla="*/ 2147483647 w 412"/>
              <a:gd name="T3" fmla="*/ 2147483647 h 461"/>
              <a:gd name="T4" fmla="*/ 2147483647 w 412"/>
              <a:gd name="T5" fmla="*/ 2147483647 h 461"/>
              <a:gd name="T6" fmla="*/ 2147483647 w 412"/>
              <a:gd name="T7" fmla="*/ 2147483647 h 461"/>
              <a:gd name="T8" fmla="*/ 2147483647 w 412"/>
              <a:gd name="T9" fmla="*/ 2147483647 h 461"/>
              <a:gd name="T10" fmla="*/ 2147483647 w 412"/>
              <a:gd name="T11" fmla="*/ 2147483647 h 461"/>
              <a:gd name="T12" fmla="*/ 2147483647 w 412"/>
              <a:gd name="T13" fmla="*/ 2147483647 h 461"/>
              <a:gd name="T14" fmla="*/ 2147483647 w 412"/>
              <a:gd name="T15" fmla="*/ 2147483647 h 461"/>
              <a:gd name="T16" fmla="*/ 2147483647 w 412"/>
              <a:gd name="T17" fmla="*/ 2147483647 h 461"/>
              <a:gd name="T18" fmla="*/ 2147483647 w 412"/>
              <a:gd name="T19" fmla="*/ 2147483647 h 461"/>
              <a:gd name="T20" fmla="*/ 2147483647 w 412"/>
              <a:gd name="T21" fmla="*/ 2147483647 h 461"/>
              <a:gd name="T22" fmla="*/ 2147483647 w 412"/>
              <a:gd name="T23" fmla="*/ 0 h 461"/>
              <a:gd name="T24" fmla="*/ 2147483647 w 412"/>
              <a:gd name="T25" fmla="*/ 0 h 461"/>
              <a:gd name="T26" fmla="*/ 0 w 412"/>
              <a:gd name="T27" fmla="*/ 2147483647 h 461"/>
              <a:gd name="T28" fmla="*/ 0 w 412"/>
              <a:gd name="T29" fmla="*/ 2147483647 h 4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2" h="461">
                <a:moveTo>
                  <a:pt x="0" y="123"/>
                </a:moveTo>
                <a:lnTo>
                  <a:pt x="39" y="206"/>
                </a:lnTo>
                <a:lnTo>
                  <a:pt x="77" y="290"/>
                </a:lnTo>
                <a:lnTo>
                  <a:pt x="113" y="375"/>
                </a:lnTo>
                <a:lnTo>
                  <a:pt x="148" y="461"/>
                </a:lnTo>
                <a:lnTo>
                  <a:pt x="412" y="355"/>
                </a:lnTo>
                <a:lnTo>
                  <a:pt x="375" y="266"/>
                </a:lnTo>
                <a:lnTo>
                  <a:pt x="337" y="176"/>
                </a:lnTo>
                <a:lnTo>
                  <a:pt x="298" y="88"/>
                </a:lnTo>
                <a:lnTo>
                  <a:pt x="256" y="0"/>
                </a:lnTo>
                <a:lnTo>
                  <a:pt x="0" y="12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54" name="Freeform 67"/>
          <p:cNvSpPr>
            <a:spLocks/>
          </p:cNvSpPr>
          <p:nvPr/>
        </p:nvSpPr>
        <p:spPr bwMode="auto">
          <a:xfrm>
            <a:off x="7072313" y="2459038"/>
            <a:ext cx="193675" cy="214312"/>
          </a:xfrm>
          <a:custGeom>
            <a:avLst/>
            <a:gdLst>
              <a:gd name="T0" fmla="*/ 0 w 412"/>
              <a:gd name="T1" fmla="*/ 2147483647 h 461"/>
              <a:gd name="T2" fmla="*/ 2147483647 w 412"/>
              <a:gd name="T3" fmla="*/ 2147483647 h 461"/>
              <a:gd name="T4" fmla="*/ 2147483647 w 412"/>
              <a:gd name="T5" fmla="*/ 2147483647 h 461"/>
              <a:gd name="T6" fmla="*/ 2147483647 w 412"/>
              <a:gd name="T7" fmla="*/ 2147483647 h 461"/>
              <a:gd name="T8" fmla="*/ 2147483647 w 412"/>
              <a:gd name="T9" fmla="*/ 2147483647 h 461"/>
              <a:gd name="T10" fmla="*/ 2147483647 w 412"/>
              <a:gd name="T11" fmla="*/ 2147483647 h 461"/>
              <a:gd name="T12" fmla="*/ 2147483647 w 412"/>
              <a:gd name="T13" fmla="*/ 2147483647 h 461"/>
              <a:gd name="T14" fmla="*/ 2147483647 w 412"/>
              <a:gd name="T15" fmla="*/ 2147483647 h 461"/>
              <a:gd name="T16" fmla="*/ 2147483647 w 412"/>
              <a:gd name="T17" fmla="*/ 2147483647 h 461"/>
              <a:gd name="T18" fmla="*/ 2147483647 w 412"/>
              <a:gd name="T19" fmla="*/ 2147483647 h 461"/>
              <a:gd name="T20" fmla="*/ 2147483647 w 412"/>
              <a:gd name="T21" fmla="*/ 2147483647 h 461"/>
              <a:gd name="T22" fmla="*/ 2147483647 w 412"/>
              <a:gd name="T23" fmla="*/ 0 h 461"/>
              <a:gd name="T24" fmla="*/ 2147483647 w 412"/>
              <a:gd name="T25" fmla="*/ 0 h 461"/>
              <a:gd name="T26" fmla="*/ 0 w 412"/>
              <a:gd name="T27" fmla="*/ 2147483647 h 461"/>
              <a:gd name="T28" fmla="*/ 0 w 412"/>
              <a:gd name="T29" fmla="*/ 2147483647 h 4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12" h="461">
                <a:moveTo>
                  <a:pt x="0" y="123"/>
                </a:moveTo>
                <a:lnTo>
                  <a:pt x="39" y="206"/>
                </a:lnTo>
                <a:lnTo>
                  <a:pt x="77" y="290"/>
                </a:lnTo>
                <a:lnTo>
                  <a:pt x="113" y="375"/>
                </a:lnTo>
                <a:lnTo>
                  <a:pt x="148" y="461"/>
                </a:lnTo>
                <a:lnTo>
                  <a:pt x="412" y="355"/>
                </a:lnTo>
                <a:lnTo>
                  <a:pt x="375" y="266"/>
                </a:lnTo>
                <a:lnTo>
                  <a:pt x="337" y="176"/>
                </a:lnTo>
                <a:lnTo>
                  <a:pt x="298" y="88"/>
                </a:lnTo>
                <a:lnTo>
                  <a:pt x="256" y="0"/>
                </a:lnTo>
                <a:lnTo>
                  <a:pt x="0" y="12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55" name="Freeform 68"/>
          <p:cNvSpPr>
            <a:spLocks/>
          </p:cNvSpPr>
          <p:nvPr/>
        </p:nvSpPr>
        <p:spPr bwMode="auto">
          <a:xfrm>
            <a:off x="7173913" y="2711450"/>
            <a:ext cx="215900" cy="330200"/>
          </a:xfrm>
          <a:custGeom>
            <a:avLst/>
            <a:gdLst>
              <a:gd name="T0" fmla="*/ 0 w 458"/>
              <a:gd name="T1" fmla="*/ 2147483647 h 705"/>
              <a:gd name="T2" fmla="*/ 2147483647 w 458"/>
              <a:gd name="T3" fmla="*/ 2147483647 h 705"/>
              <a:gd name="T4" fmla="*/ 2147483647 w 458"/>
              <a:gd name="T5" fmla="*/ 2147483647 h 705"/>
              <a:gd name="T6" fmla="*/ 2147483647 w 458"/>
              <a:gd name="T7" fmla="*/ 2147483647 h 705"/>
              <a:gd name="T8" fmla="*/ 2147483647 w 458"/>
              <a:gd name="T9" fmla="*/ 2147483647 h 705"/>
              <a:gd name="T10" fmla="*/ 2147483647 w 458"/>
              <a:gd name="T11" fmla="*/ 2147483647 h 705"/>
              <a:gd name="T12" fmla="*/ 2147483647 w 458"/>
              <a:gd name="T13" fmla="*/ 2147483647 h 705"/>
              <a:gd name="T14" fmla="*/ 2147483647 w 458"/>
              <a:gd name="T15" fmla="*/ 2147483647 h 705"/>
              <a:gd name="T16" fmla="*/ 2147483647 w 458"/>
              <a:gd name="T17" fmla="*/ 2147483647 h 705"/>
              <a:gd name="T18" fmla="*/ 2147483647 w 458"/>
              <a:gd name="T19" fmla="*/ 2147483647 h 705"/>
              <a:gd name="T20" fmla="*/ 2147483647 w 458"/>
              <a:gd name="T21" fmla="*/ 2147483647 h 705"/>
              <a:gd name="T22" fmla="*/ 2147483647 w 458"/>
              <a:gd name="T23" fmla="*/ 0 h 705"/>
              <a:gd name="T24" fmla="*/ 2147483647 w 458"/>
              <a:gd name="T25" fmla="*/ 0 h 705"/>
              <a:gd name="T26" fmla="*/ 0 w 458"/>
              <a:gd name="T27" fmla="*/ 2147483647 h 705"/>
              <a:gd name="T28" fmla="*/ 0 w 458"/>
              <a:gd name="T29" fmla="*/ 2147483647 h 7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8" h="705">
                <a:moveTo>
                  <a:pt x="0" y="97"/>
                </a:moveTo>
                <a:lnTo>
                  <a:pt x="52" y="247"/>
                </a:lnTo>
                <a:lnTo>
                  <a:pt x="99" y="399"/>
                </a:lnTo>
                <a:lnTo>
                  <a:pt x="143" y="551"/>
                </a:lnTo>
                <a:lnTo>
                  <a:pt x="182" y="705"/>
                </a:lnTo>
                <a:lnTo>
                  <a:pt x="458" y="638"/>
                </a:lnTo>
                <a:lnTo>
                  <a:pt x="417" y="477"/>
                </a:lnTo>
                <a:lnTo>
                  <a:pt x="372" y="316"/>
                </a:lnTo>
                <a:lnTo>
                  <a:pt x="322" y="157"/>
                </a:lnTo>
                <a:lnTo>
                  <a:pt x="267" y="0"/>
                </a:lnTo>
                <a:lnTo>
                  <a:pt x="0" y="97"/>
                </a:ln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56" name="Freeform 69"/>
          <p:cNvSpPr>
            <a:spLocks/>
          </p:cNvSpPr>
          <p:nvPr/>
        </p:nvSpPr>
        <p:spPr bwMode="auto">
          <a:xfrm>
            <a:off x="7173913" y="2711450"/>
            <a:ext cx="215900" cy="330200"/>
          </a:xfrm>
          <a:custGeom>
            <a:avLst/>
            <a:gdLst>
              <a:gd name="T0" fmla="*/ 0 w 458"/>
              <a:gd name="T1" fmla="*/ 2147483647 h 705"/>
              <a:gd name="T2" fmla="*/ 2147483647 w 458"/>
              <a:gd name="T3" fmla="*/ 2147483647 h 705"/>
              <a:gd name="T4" fmla="*/ 2147483647 w 458"/>
              <a:gd name="T5" fmla="*/ 2147483647 h 705"/>
              <a:gd name="T6" fmla="*/ 2147483647 w 458"/>
              <a:gd name="T7" fmla="*/ 2147483647 h 705"/>
              <a:gd name="T8" fmla="*/ 2147483647 w 458"/>
              <a:gd name="T9" fmla="*/ 2147483647 h 705"/>
              <a:gd name="T10" fmla="*/ 2147483647 w 458"/>
              <a:gd name="T11" fmla="*/ 2147483647 h 705"/>
              <a:gd name="T12" fmla="*/ 2147483647 w 458"/>
              <a:gd name="T13" fmla="*/ 2147483647 h 705"/>
              <a:gd name="T14" fmla="*/ 2147483647 w 458"/>
              <a:gd name="T15" fmla="*/ 2147483647 h 705"/>
              <a:gd name="T16" fmla="*/ 2147483647 w 458"/>
              <a:gd name="T17" fmla="*/ 2147483647 h 705"/>
              <a:gd name="T18" fmla="*/ 2147483647 w 458"/>
              <a:gd name="T19" fmla="*/ 2147483647 h 705"/>
              <a:gd name="T20" fmla="*/ 2147483647 w 458"/>
              <a:gd name="T21" fmla="*/ 2147483647 h 705"/>
              <a:gd name="T22" fmla="*/ 2147483647 w 458"/>
              <a:gd name="T23" fmla="*/ 0 h 705"/>
              <a:gd name="T24" fmla="*/ 2147483647 w 458"/>
              <a:gd name="T25" fmla="*/ 0 h 705"/>
              <a:gd name="T26" fmla="*/ 0 w 458"/>
              <a:gd name="T27" fmla="*/ 2147483647 h 705"/>
              <a:gd name="T28" fmla="*/ 0 w 458"/>
              <a:gd name="T29" fmla="*/ 2147483647 h 7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8" h="705">
                <a:moveTo>
                  <a:pt x="0" y="97"/>
                </a:moveTo>
                <a:lnTo>
                  <a:pt x="52" y="247"/>
                </a:lnTo>
                <a:lnTo>
                  <a:pt x="99" y="399"/>
                </a:lnTo>
                <a:lnTo>
                  <a:pt x="143" y="551"/>
                </a:lnTo>
                <a:lnTo>
                  <a:pt x="182" y="705"/>
                </a:lnTo>
                <a:lnTo>
                  <a:pt x="458" y="638"/>
                </a:lnTo>
                <a:lnTo>
                  <a:pt x="417" y="477"/>
                </a:lnTo>
                <a:lnTo>
                  <a:pt x="372" y="316"/>
                </a:lnTo>
                <a:lnTo>
                  <a:pt x="322" y="157"/>
                </a:lnTo>
                <a:lnTo>
                  <a:pt x="267" y="0"/>
                </a:lnTo>
                <a:lnTo>
                  <a:pt x="0" y="9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57" name="Freeform 73"/>
          <p:cNvSpPr>
            <a:spLocks/>
          </p:cNvSpPr>
          <p:nvPr/>
        </p:nvSpPr>
        <p:spPr bwMode="auto">
          <a:xfrm>
            <a:off x="7173913" y="2711450"/>
            <a:ext cx="215900" cy="330200"/>
          </a:xfrm>
          <a:custGeom>
            <a:avLst/>
            <a:gdLst>
              <a:gd name="T0" fmla="*/ 0 w 458"/>
              <a:gd name="T1" fmla="*/ 2147483647 h 705"/>
              <a:gd name="T2" fmla="*/ 2147483647 w 458"/>
              <a:gd name="T3" fmla="*/ 2147483647 h 705"/>
              <a:gd name="T4" fmla="*/ 2147483647 w 458"/>
              <a:gd name="T5" fmla="*/ 2147483647 h 705"/>
              <a:gd name="T6" fmla="*/ 2147483647 w 458"/>
              <a:gd name="T7" fmla="*/ 2147483647 h 705"/>
              <a:gd name="T8" fmla="*/ 2147483647 w 458"/>
              <a:gd name="T9" fmla="*/ 2147483647 h 705"/>
              <a:gd name="T10" fmla="*/ 2147483647 w 458"/>
              <a:gd name="T11" fmla="*/ 2147483647 h 705"/>
              <a:gd name="T12" fmla="*/ 2147483647 w 458"/>
              <a:gd name="T13" fmla="*/ 2147483647 h 705"/>
              <a:gd name="T14" fmla="*/ 2147483647 w 458"/>
              <a:gd name="T15" fmla="*/ 2147483647 h 705"/>
              <a:gd name="T16" fmla="*/ 2147483647 w 458"/>
              <a:gd name="T17" fmla="*/ 2147483647 h 705"/>
              <a:gd name="T18" fmla="*/ 2147483647 w 458"/>
              <a:gd name="T19" fmla="*/ 2147483647 h 705"/>
              <a:gd name="T20" fmla="*/ 2147483647 w 458"/>
              <a:gd name="T21" fmla="*/ 2147483647 h 705"/>
              <a:gd name="T22" fmla="*/ 2147483647 w 458"/>
              <a:gd name="T23" fmla="*/ 0 h 705"/>
              <a:gd name="T24" fmla="*/ 2147483647 w 458"/>
              <a:gd name="T25" fmla="*/ 0 h 705"/>
              <a:gd name="T26" fmla="*/ 0 w 458"/>
              <a:gd name="T27" fmla="*/ 2147483647 h 705"/>
              <a:gd name="T28" fmla="*/ 0 w 458"/>
              <a:gd name="T29" fmla="*/ 2147483647 h 7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8" h="705">
                <a:moveTo>
                  <a:pt x="0" y="97"/>
                </a:moveTo>
                <a:lnTo>
                  <a:pt x="52" y="247"/>
                </a:lnTo>
                <a:lnTo>
                  <a:pt x="99" y="399"/>
                </a:lnTo>
                <a:lnTo>
                  <a:pt x="143" y="551"/>
                </a:lnTo>
                <a:lnTo>
                  <a:pt x="182" y="705"/>
                </a:lnTo>
                <a:lnTo>
                  <a:pt x="458" y="638"/>
                </a:lnTo>
                <a:lnTo>
                  <a:pt x="417" y="477"/>
                </a:lnTo>
                <a:lnTo>
                  <a:pt x="372" y="316"/>
                </a:lnTo>
                <a:lnTo>
                  <a:pt x="322" y="157"/>
                </a:lnTo>
                <a:lnTo>
                  <a:pt x="267" y="0"/>
                </a:lnTo>
                <a:lnTo>
                  <a:pt x="0" y="9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58" name="Freeform 74"/>
          <p:cNvSpPr>
            <a:spLocks/>
          </p:cNvSpPr>
          <p:nvPr/>
        </p:nvSpPr>
        <p:spPr bwMode="auto">
          <a:xfrm>
            <a:off x="7278688" y="3101975"/>
            <a:ext cx="160337" cy="185738"/>
          </a:xfrm>
          <a:custGeom>
            <a:avLst/>
            <a:gdLst>
              <a:gd name="T0" fmla="*/ 0 w 341"/>
              <a:gd name="T1" fmla="*/ 2147483647 h 400"/>
              <a:gd name="T2" fmla="*/ 2147483647 w 341"/>
              <a:gd name="T3" fmla="*/ 2147483647 h 400"/>
              <a:gd name="T4" fmla="*/ 2147483647 w 341"/>
              <a:gd name="T5" fmla="*/ 2147483647 h 400"/>
              <a:gd name="T6" fmla="*/ 2147483647 w 341"/>
              <a:gd name="T7" fmla="*/ 2147483647 h 400"/>
              <a:gd name="T8" fmla="*/ 2147483647 w 341"/>
              <a:gd name="T9" fmla="*/ 2147483647 h 400"/>
              <a:gd name="T10" fmla="*/ 2147483647 w 341"/>
              <a:gd name="T11" fmla="*/ 2147483647 h 400"/>
              <a:gd name="T12" fmla="*/ 2147483647 w 341"/>
              <a:gd name="T13" fmla="*/ 2147483647 h 400"/>
              <a:gd name="T14" fmla="*/ 2147483647 w 341"/>
              <a:gd name="T15" fmla="*/ 2147483647 h 400"/>
              <a:gd name="T16" fmla="*/ 2147483647 w 341"/>
              <a:gd name="T17" fmla="*/ 2147483647 h 400"/>
              <a:gd name="T18" fmla="*/ 2147483647 w 341"/>
              <a:gd name="T19" fmla="*/ 2147483647 h 400"/>
              <a:gd name="T20" fmla="*/ 2147483647 w 341"/>
              <a:gd name="T21" fmla="*/ 2147483647 h 400"/>
              <a:gd name="T22" fmla="*/ 2147483647 w 341"/>
              <a:gd name="T23" fmla="*/ 0 h 400"/>
              <a:gd name="T24" fmla="*/ 2147483647 w 341"/>
              <a:gd name="T25" fmla="*/ 0 h 400"/>
              <a:gd name="T26" fmla="*/ 0 w 341"/>
              <a:gd name="T27" fmla="*/ 2147483647 h 400"/>
              <a:gd name="T28" fmla="*/ 0 w 341"/>
              <a:gd name="T29" fmla="*/ 2147483647 h 4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1" h="400">
                <a:moveTo>
                  <a:pt x="0" y="57"/>
                </a:moveTo>
                <a:lnTo>
                  <a:pt x="17" y="143"/>
                </a:lnTo>
                <a:lnTo>
                  <a:pt x="34" y="228"/>
                </a:lnTo>
                <a:lnTo>
                  <a:pt x="47" y="314"/>
                </a:lnTo>
                <a:lnTo>
                  <a:pt x="61" y="400"/>
                </a:lnTo>
                <a:lnTo>
                  <a:pt x="341" y="360"/>
                </a:lnTo>
                <a:lnTo>
                  <a:pt x="328" y="269"/>
                </a:lnTo>
                <a:lnTo>
                  <a:pt x="313" y="179"/>
                </a:lnTo>
                <a:lnTo>
                  <a:pt x="297" y="90"/>
                </a:lnTo>
                <a:lnTo>
                  <a:pt x="279" y="0"/>
                </a:lnTo>
                <a:lnTo>
                  <a:pt x="0" y="57"/>
                </a:lnTo>
                <a:close/>
              </a:path>
            </a:pathLst>
          </a:custGeom>
          <a:solidFill>
            <a:srgbClr val="FF9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59" name="Freeform 75"/>
          <p:cNvSpPr>
            <a:spLocks/>
          </p:cNvSpPr>
          <p:nvPr/>
        </p:nvSpPr>
        <p:spPr bwMode="auto">
          <a:xfrm>
            <a:off x="7278688" y="3101975"/>
            <a:ext cx="160337" cy="185738"/>
          </a:xfrm>
          <a:custGeom>
            <a:avLst/>
            <a:gdLst>
              <a:gd name="T0" fmla="*/ 0 w 341"/>
              <a:gd name="T1" fmla="*/ 2147483647 h 400"/>
              <a:gd name="T2" fmla="*/ 2147483647 w 341"/>
              <a:gd name="T3" fmla="*/ 2147483647 h 400"/>
              <a:gd name="T4" fmla="*/ 2147483647 w 341"/>
              <a:gd name="T5" fmla="*/ 2147483647 h 400"/>
              <a:gd name="T6" fmla="*/ 2147483647 w 341"/>
              <a:gd name="T7" fmla="*/ 2147483647 h 400"/>
              <a:gd name="T8" fmla="*/ 2147483647 w 341"/>
              <a:gd name="T9" fmla="*/ 2147483647 h 400"/>
              <a:gd name="T10" fmla="*/ 2147483647 w 341"/>
              <a:gd name="T11" fmla="*/ 2147483647 h 400"/>
              <a:gd name="T12" fmla="*/ 2147483647 w 341"/>
              <a:gd name="T13" fmla="*/ 2147483647 h 400"/>
              <a:gd name="T14" fmla="*/ 2147483647 w 341"/>
              <a:gd name="T15" fmla="*/ 2147483647 h 400"/>
              <a:gd name="T16" fmla="*/ 2147483647 w 341"/>
              <a:gd name="T17" fmla="*/ 2147483647 h 400"/>
              <a:gd name="T18" fmla="*/ 2147483647 w 341"/>
              <a:gd name="T19" fmla="*/ 2147483647 h 400"/>
              <a:gd name="T20" fmla="*/ 2147483647 w 341"/>
              <a:gd name="T21" fmla="*/ 2147483647 h 400"/>
              <a:gd name="T22" fmla="*/ 2147483647 w 341"/>
              <a:gd name="T23" fmla="*/ 0 h 400"/>
              <a:gd name="T24" fmla="*/ 2147483647 w 341"/>
              <a:gd name="T25" fmla="*/ 0 h 400"/>
              <a:gd name="T26" fmla="*/ 0 w 341"/>
              <a:gd name="T27" fmla="*/ 2147483647 h 400"/>
              <a:gd name="T28" fmla="*/ 0 w 341"/>
              <a:gd name="T29" fmla="*/ 2147483647 h 4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1" h="400">
                <a:moveTo>
                  <a:pt x="0" y="57"/>
                </a:moveTo>
                <a:lnTo>
                  <a:pt x="17" y="143"/>
                </a:lnTo>
                <a:lnTo>
                  <a:pt x="34" y="228"/>
                </a:lnTo>
                <a:lnTo>
                  <a:pt x="47" y="314"/>
                </a:lnTo>
                <a:lnTo>
                  <a:pt x="61" y="400"/>
                </a:lnTo>
                <a:lnTo>
                  <a:pt x="341" y="360"/>
                </a:lnTo>
                <a:lnTo>
                  <a:pt x="328" y="269"/>
                </a:lnTo>
                <a:lnTo>
                  <a:pt x="313" y="179"/>
                </a:lnTo>
                <a:lnTo>
                  <a:pt x="297" y="90"/>
                </a:lnTo>
                <a:lnTo>
                  <a:pt x="279" y="0"/>
                </a:lnTo>
                <a:lnTo>
                  <a:pt x="0" y="5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60" name="Rectangle 76"/>
          <p:cNvSpPr>
            <a:spLocks noChangeArrowheads="1"/>
          </p:cNvSpPr>
          <p:nvPr/>
        </p:nvSpPr>
        <p:spPr bwMode="auto">
          <a:xfrm rot="-600000">
            <a:off x="7483475" y="3106738"/>
            <a:ext cx="236538" cy="16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C00000"/>
                </a:solidFill>
                <a:latin typeface="Arial" pitchFamily="34" charset="0"/>
                <a:cs typeface="Arial" pitchFamily="34" charset="0"/>
              </a:rPr>
              <a:t>h14</a:t>
            </a:r>
          </a:p>
        </p:txBody>
      </p:sp>
      <p:sp>
        <p:nvSpPr>
          <p:cNvPr id="166961" name="Freeform 79"/>
          <p:cNvSpPr>
            <a:spLocks/>
          </p:cNvSpPr>
          <p:nvPr/>
        </p:nvSpPr>
        <p:spPr bwMode="auto">
          <a:xfrm>
            <a:off x="7278688" y="3101975"/>
            <a:ext cx="160337" cy="185738"/>
          </a:xfrm>
          <a:custGeom>
            <a:avLst/>
            <a:gdLst>
              <a:gd name="T0" fmla="*/ 0 w 341"/>
              <a:gd name="T1" fmla="*/ 2147483647 h 400"/>
              <a:gd name="T2" fmla="*/ 2147483647 w 341"/>
              <a:gd name="T3" fmla="*/ 2147483647 h 400"/>
              <a:gd name="T4" fmla="*/ 2147483647 w 341"/>
              <a:gd name="T5" fmla="*/ 2147483647 h 400"/>
              <a:gd name="T6" fmla="*/ 2147483647 w 341"/>
              <a:gd name="T7" fmla="*/ 2147483647 h 400"/>
              <a:gd name="T8" fmla="*/ 2147483647 w 341"/>
              <a:gd name="T9" fmla="*/ 2147483647 h 400"/>
              <a:gd name="T10" fmla="*/ 2147483647 w 341"/>
              <a:gd name="T11" fmla="*/ 2147483647 h 400"/>
              <a:gd name="T12" fmla="*/ 2147483647 w 341"/>
              <a:gd name="T13" fmla="*/ 2147483647 h 400"/>
              <a:gd name="T14" fmla="*/ 2147483647 w 341"/>
              <a:gd name="T15" fmla="*/ 2147483647 h 400"/>
              <a:gd name="T16" fmla="*/ 2147483647 w 341"/>
              <a:gd name="T17" fmla="*/ 2147483647 h 400"/>
              <a:gd name="T18" fmla="*/ 2147483647 w 341"/>
              <a:gd name="T19" fmla="*/ 2147483647 h 400"/>
              <a:gd name="T20" fmla="*/ 2147483647 w 341"/>
              <a:gd name="T21" fmla="*/ 2147483647 h 400"/>
              <a:gd name="T22" fmla="*/ 2147483647 w 341"/>
              <a:gd name="T23" fmla="*/ 0 h 400"/>
              <a:gd name="T24" fmla="*/ 2147483647 w 341"/>
              <a:gd name="T25" fmla="*/ 0 h 400"/>
              <a:gd name="T26" fmla="*/ 0 w 341"/>
              <a:gd name="T27" fmla="*/ 2147483647 h 400"/>
              <a:gd name="T28" fmla="*/ 0 w 341"/>
              <a:gd name="T29" fmla="*/ 2147483647 h 4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1" h="400">
                <a:moveTo>
                  <a:pt x="0" y="57"/>
                </a:moveTo>
                <a:lnTo>
                  <a:pt x="17" y="143"/>
                </a:lnTo>
                <a:lnTo>
                  <a:pt x="34" y="228"/>
                </a:lnTo>
                <a:lnTo>
                  <a:pt x="47" y="314"/>
                </a:lnTo>
                <a:lnTo>
                  <a:pt x="61" y="400"/>
                </a:lnTo>
                <a:lnTo>
                  <a:pt x="341" y="360"/>
                </a:lnTo>
                <a:lnTo>
                  <a:pt x="328" y="269"/>
                </a:lnTo>
                <a:lnTo>
                  <a:pt x="313" y="179"/>
                </a:lnTo>
                <a:lnTo>
                  <a:pt x="297" y="90"/>
                </a:lnTo>
                <a:lnTo>
                  <a:pt x="279" y="0"/>
                </a:lnTo>
                <a:lnTo>
                  <a:pt x="0" y="57"/>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62" name="Freeform 80"/>
          <p:cNvSpPr>
            <a:spLocks/>
          </p:cNvSpPr>
          <p:nvPr/>
        </p:nvSpPr>
        <p:spPr bwMode="auto">
          <a:xfrm>
            <a:off x="7318375" y="3362325"/>
            <a:ext cx="146050" cy="166688"/>
          </a:xfrm>
          <a:custGeom>
            <a:avLst/>
            <a:gdLst>
              <a:gd name="T0" fmla="*/ 0 w 310"/>
              <a:gd name="T1" fmla="*/ 2147483647 h 356"/>
              <a:gd name="T2" fmla="*/ 2147483647 w 310"/>
              <a:gd name="T3" fmla="*/ 2147483647 h 356"/>
              <a:gd name="T4" fmla="*/ 2147483647 w 310"/>
              <a:gd name="T5" fmla="*/ 2147483647 h 356"/>
              <a:gd name="T6" fmla="*/ 2147483647 w 310"/>
              <a:gd name="T7" fmla="*/ 2147483647 h 356"/>
              <a:gd name="T8" fmla="*/ 2147483647 w 310"/>
              <a:gd name="T9" fmla="*/ 2147483647 h 356"/>
              <a:gd name="T10" fmla="*/ 2147483647 w 310"/>
              <a:gd name="T11" fmla="*/ 2147483647 h 356"/>
              <a:gd name="T12" fmla="*/ 2147483647 w 310"/>
              <a:gd name="T13" fmla="*/ 2147483647 h 356"/>
              <a:gd name="T14" fmla="*/ 2147483647 w 310"/>
              <a:gd name="T15" fmla="*/ 2147483647 h 356"/>
              <a:gd name="T16" fmla="*/ 2147483647 w 310"/>
              <a:gd name="T17" fmla="*/ 2147483647 h 356"/>
              <a:gd name="T18" fmla="*/ 2147483647 w 310"/>
              <a:gd name="T19" fmla="*/ 2147483647 h 356"/>
              <a:gd name="T20" fmla="*/ 2147483647 w 310"/>
              <a:gd name="T21" fmla="*/ 2147483647 h 356"/>
              <a:gd name="T22" fmla="*/ 2147483647 w 310"/>
              <a:gd name="T23" fmla="*/ 0 h 356"/>
              <a:gd name="T24" fmla="*/ 2147483647 w 310"/>
              <a:gd name="T25" fmla="*/ 0 h 356"/>
              <a:gd name="T26" fmla="*/ 0 w 310"/>
              <a:gd name="T27" fmla="*/ 2147483647 h 356"/>
              <a:gd name="T28" fmla="*/ 0 w 310"/>
              <a:gd name="T29" fmla="*/ 2147483647 h 3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10" h="356">
                <a:moveTo>
                  <a:pt x="0" y="31"/>
                </a:moveTo>
                <a:lnTo>
                  <a:pt x="8" y="113"/>
                </a:lnTo>
                <a:lnTo>
                  <a:pt x="16" y="193"/>
                </a:lnTo>
                <a:lnTo>
                  <a:pt x="22" y="275"/>
                </a:lnTo>
                <a:lnTo>
                  <a:pt x="26" y="356"/>
                </a:lnTo>
                <a:lnTo>
                  <a:pt x="310" y="341"/>
                </a:lnTo>
                <a:lnTo>
                  <a:pt x="304" y="256"/>
                </a:lnTo>
                <a:lnTo>
                  <a:pt x="299" y="170"/>
                </a:lnTo>
                <a:lnTo>
                  <a:pt x="291" y="85"/>
                </a:lnTo>
                <a:lnTo>
                  <a:pt x="282" y="0"/>
                </a:lnTo>
                <a:lnTo>
                  <a:pt x="0" y="31"/>
                </a:lnTo>
                <a:close/>
              </a:path>
            </a:pathLst>
          </a:custGeom>
          <a:solidFill>
            <a:srgbClr val="FF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63" name="Freeform 81"/>
          <p:cNvSpPr>
            <a:spLocks/>
          </p:cNvSpPr>
          <p:nvPr/>
        </p:nvSpPr>
        <p:spPr bwMode="auto">
          <a:xfrm>
            <a:off x="7318375" y="3362325"/>
            <a:ext cx="146050" cy="166688"/>
          </a:xfrm>
          <a:custGeom>
            <a:avLst/>
            <a:gdLst>
              <a:gd name="T0" fmla="*/ 0 w 310"/>
              <a:gd name="T1" fmla="*/ 2147483647 h 356"/>
              <a:gd name="T2" fmla="*/ 2147483647 w 310"/>
              <a:gd name="T3" fmla="*/ 2147483647 h 356"/>
              <a:gd name="T4" fmla="*/ 2147483647 w 310"/>
              <a:gd name="T5" fmla="*/ 2147483647 h 356"/>
              <a:gd name="T6" fmla="*/ 2147483647 w 310"/>
              <a:gd name="T7" fmla="*/ 2147483647 h 356"/>
              <a:gd name="T8" fmla="*/ 2147483647 w 310"/>
              <a:gd name="T9" fmla="*/ 2147483647 h 356"/>
              <a:gd name="T10" fmla="*/ 2147483647 w 310"/>
              <a:gd name="T11" fmla="*/ 2147483647 h 356"/>
              <a:gd name="T12" fmla="*/ 2147483647 w 310"/>
              <a:gd name="T13" fmla="*/ 2147483647 h 356"/>
              <a:gd name="T14" fmla="*/ 2147483647 w 310"/>
              <a:gd name="T15" fmla="*/ 2147483647 h 356"/>
              <a:gd name="T16" fmla="*/ 2147483647 w 310"/>
              <a:gd name="T17" fmla="*/ 2147483647 h 356"/>
              <a:gd name="T18" fmla="*/ 2147483647 w 310"/>
              <a:gd name="T19" fmla="*/ 2147483647 h 356"/>
              <a:gd name="T20" fmla="*/ 2147483647 w 310"/>
              <a:gd name="T21" fmla="*/ 2147483647 h 356"/>
              <a:gd name="T22" fmla="*/ 2147483647 w 310"/>
              <a:gd name="T23" fmla="*/ 0 h 356"/>
              <a:gd name="T24" fmla="*/ 2147483647 w 310"/>
              <a:gd name="T25" fmla="*/ 0 h 356"/>
              <a:gd name="T26" fmla="*/ 0 w 310"/>
              <a:gd name="T27" fmla="*/ 2147483647 h 356"/>
              <a:gd name="T28" fmla="*/ 0 w 310"/>
              <a:gd name="T29" fmla="*/ 2147483647 h 3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10" h="356">
                <a:moveTo>
                  <a:pt x="0" y="31"/>
                </a:moveTo>
                <a:lnTo>
                  <a:pt x="8" y="113"/>
                </a:lnTo>
                <a:lnTo>
                  <a:pt x="16" y="193"/>
                </a:lnTo>
                <a:lnTo>
                  <a:pt x="22" y="275"/>
                </a:lnTo>
                <a:lnTo>
                  <a:pt x="26" y="356"/>
                </a:lnTo>
                <a:lnTo>
                  <a:pt x="310" y="341"/>
                </a:lnTo>
                <a:lnTo>
                  <a:pt x="304" y="256"/>
                </a:lnTo>
                <a:lnTo>
                  <a:pt x="299" y="170"/>
                </a:lnTo>
                <a:lnTo>
                  <a:pt x="291" y="85"/>
                </a:lnTo>
                <a:lnTo>
                  <a:pt x="282" y="0"/>
                </a:lnTo>
                <a:lnTo>
                  <a:pt x="0" y="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64" name="Rectangle 82"/>
          <p:cNvSpPr>
            <a:spLocks noChangeArrowheads="1"/>
          </p:cNvSpPr>
          <p:nvPr/>
        </p:nvSpPr>
        <p:spPr bwMode="auto">
          <a:xfrm rot="-300000">
            <a:off x="7516813" y="3370263"/>
            <a:ext cx="234950" cy="16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C00000"/>
                </a:solidFill>
                <a:latin typeface="Arial" pitchFamily="34" charset="0"/>
                <a:cs typeface="Arial" pitchFamily="34" charset="0"/>
              </a:rPr>
              <a:t>h15</a:t>
            </a:r>
            <a:endParaRPr lang="en-US" b="1">
              <a:solidFill>
                <a:srgbClr val="C00000"/>
              </a:solidFill>
              <a:latin typeface="Arial" pitchFamily="34" charset="0"/>
              <a:cs typeface="Arial" pitchFamily="34" charset="0"/>
            </a:endParaRPr>
          </a:p>
        </p:txBody>
      </p:sp>
      <p:sp>
        <p:nvSpPr>
          <p:cNvPr id="166965" name="Freeform 85"/>
          <p:cNvSpPr>
            <a:spLocks/>
          </p:cNvSpPr>
          <p:nvPr/>
        </p:nvSpPr>
        <p:spPr bwMode="auto">
          <a:xfrm>
            <a:off x="7318375" y="3362325"/>
            <a:ext cx="146050" cy="166688"/>
          </a:xfrm>
          <a:custGeom>
            <a:avLst/>
            <a:gdLst>
              <a:gd name="T0" fmla="*/ 0 w 310"/>
              <a:gd name="T1" fmla="*/ 2147483647 h 356"/>
              <a:gd name="T2" fmla="*/ 2147483647 w 310"/>
              <a:gd name="T3" fmla="*/ 2147483647 h 356"/>
              <a:gd name="T4" fmla="*/ 2147483647 w 310"/>
              <a:gd name="T5" fmla="*/ 2147483647 h 356"/>
              <a:gd name="T6" fmla="*/ 2147483647 w 310"/>
              <a:gd name="T7" fmla="*/ 2147483647 h 356"/>
              <a:gd name="T8" fmla="*/ 2147483647 w 310"/>
              <a:gd name="T9" fmla="*/ 2147483647 h 356"/>
              <a:gd name="T10" fmla="*/ 2147483647 w 310"/>
              <a:gd name="T11" fmla="*/ 2147483647 h 356"/>
              <a:gd name="T12" fmla="*/ 2147483647 w 310"/>
              <a:gd name="T13" fmla="*/ 2147483647 h 356"/>
              <a:gd name="T14" fmla="*/ 2147483647 w 310"/>
              <a:gd name="T15" fmla="*/ 2147483647 h 356"/>
              <a:gd name="T16" fmla="*/ 2147483647 w 310"/>
              <a:gd name="T17" fmla="*/ 2147483647 h 356"/>
              <a:gd name="T18" fmla="*/ 2147483647 w 310"/>
              <a:gd name="T19" fmla="*/ 2147483647 h 356"/>
              <a:gd name="T20" fmla="*/ 2147483647 w 310"/>
              <a:gd name="T21" fmla="*/ 2147483647 h 356"/>
              <a:gd name="T22" fmla="*/ 2147483647 w 310"/>
              <a:gd name="T23" fmla="*/ 0 h 356"/>
              <a:gd name="T24" fmla="*/ 2147483647 w 310"/>
              <a:gd name="T25" fmla="*/ 0 h 356"/>
              <a:gd name="T26" fmla="*/ 0 w 310"/>
              <a:gd name="T27" fmla="*/ 2147483647 h 356"/>
              <a:gd name="T28" fmla="*/ 0 w 310"/>
              <a:gd name="T29" fmla="*/ 2147483647 h 3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10" h="356">
                <a:moveTo>
                  <a:pt x="0" y="31"/>
                </a:moveTo>
                <a:lnTo>
                  <a:pt x="8" y="113"/>
                </a:lnTo>
                <a:lnTo>
                  <a:pt x="16" y="193"/>
                </a:lnTo>
                <a:lnTo>
                  <a:pt x="22" y="275"/>
                </a:lnTo>
                <a:lnTo>
                  <a:pt x="26" y="356"/>
                </a:lnTo>
                <a:lnTo>
                  <a:pt x="310" y="341"/>
                </a:lnTo>
                <a:lnTo>
                  <a:pt x="304" y="256"/>
                </a:lnTo>
                <a:lnTo>
                  <a:pt x="299" y="170"/>
                </a:lnTo>
                <a:lnTo>
                  <a:pt x="291" y="85"/>
                </a:lnTo>
                <a:lnTo>
                  <a:pt x="282" y="0"/>
                </a:lnTo>
                <a:lnTo>
                  <a:pt x="0" y="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66" name="Freeform 86"/>
          <p:cNvSpPr>
            <a:spLocks/>
          </p:cNvSpPr>
          <p:nvPr/>
        </p:nvSpPr>
        <p:spPr bwMode="auto">
          <a:xfrm>
            <a:off x="7331075" y="3614738"/>
            <a:ext cx="138113" cy="215900"/>
          </a:xfrm>
          <a:custGeom>
            <a:avLst/>
            <a:gdLst>
              <a:gd name="T0" fmla="*/ 2147483647 w 293"/>
              <a:gd name="T1" fmla="*/ 2147483647 h 462"/>
              <a:gd name="T2" fmla="*/ 2147483647 w 293"/>
              <a:gd name="T3" fmla="*/ 2147483647 h 462"/>
              <a:gd name="T4" fmla="*/ 2147483647 w 293"/>
              <a:gd name="T5" fmla="*/ 2147483647 h 462"/>
              <a:gd name="T6" fmla="*/ 2147483647 w 293"/>
              <a:gd name="T7" fmla="*/ 2147483647 h 462"/>
              <a:gd name="T8" fmla="*/ 0 w 293"/>
              <a:gd name="T9" fmla="*/ 2147483647 h 462"/>
              <a:gd name="T10" fmla="*/ 0 w 293"/>
              <a:gd name="T11" fmla="*/ 2147483647 h 462"/>
              <a:gd name="T12" fmla="*/ 2147483647 w 293"/>
              <a:gd name="T13" fmla="*/ 2147483647 h 462"/>
              <a:gd name="T14" fmla="*/ 2147483647 w 293"/>
              <a:gd name="T15" fmla="*/ 2147483647 h 462"/>
              <a:gd name="T16" fmla="*/ 2147483647 w 293"/>
              <a:gd name="T17" fmla="*/ 2147483647 h 462"/>
              <a:gd name="T18" fmla="*/ 2147483647 w 293"/>
              <a:gd name="T19" fmla="*/ 2147483647 h 462"/>
              <a:gd name="T20" fmla="*/ 2147483647 w 293"/>
              <a:gd name="T21" fmla="*/ 2147483647 h 462"/>
              <a:gd name="T22" fmla="*/ 2147483647 w 293"/>
              <a:gd name="T23" fmla="*/ 0 h 462"/>
              <a:gd name="T24" fmla="*/ 2147483647 w 293"/>
              <a:gd name="T25" fmla="*/ 0 h 462"/>
              <a:gd name="T26" fmla="*/ 2147483647 w 293"/>
              <a:gd name="T27" fmla="*/ 2147483647 h 462"/>
              <a:gd name="T28" fmla="*/ 2147483647 w 293"/>
              <a:gd name="T29" fmla="*/ 2147483647 h 4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3" h="462">
                <a:moveTo>
                  <a:pt x="8" y="5"/>
                </a:moveTo>
                <a:lnTo>
                  <a:pt x="9" y="116"/>
                </a:lnTo>
                <a:lnTo>
                  <a:pt x="8" y="225"/>
                </a:lnTo>
                <a:lnTo>
                  <a:pt x="5" y="336"/>
                </a:lnTo>
                <a:lnTo>
                  <a:pt x="0" y="446"/>
                </a:lnTo>
                <a:lnTo>
                  <a:pt x="283" y="462"/>
                </a:lnTo>
                <a:lnTo>
                  <a:pt x="289" y="346"/>
                </a:lnTo>
                <a:lnTo>
                  <a:pt x="292" y="231"/>
                </a:lnTo>
                <a:lnTo>
                  <a:pt x="293" y="115"/>
                </a:lnTo>
                <a:lnTo>
                  <a:pt x="292" y="0"/>
                </a:lnTo>
                <a:lnTo>
                  <a:pt x="8" y="5"/>
                </a:lnTo>
                <a:close/>
              </a:path>
            </a:pathLst>
          </a:custGeom>
          <a:solidFill>
            <a:srgbClr val="FFA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67" name="Freeform 87"/>
          <p:cNvSpPr>
            <a:spLocks/>
          </p:cNvSpPr>
          <p:nvPr/>
        </p:nvSpPr>
        <p:spPr bwMode="auto">
          <a:xfrm>
            <a:off x="7331075" y="3614738"/>
            <a:ext cx="138113" cy="215900"/>
          </a:xfrm>
          <a:custGeom>
            <a:avLst/>
            <a:gdLst>
              <a:gd name="T0" fmla="*/ 2147483647 w 293"/>
              <a:gd name="T1" fmla="*/ 2147483647 h 462"/>
              <a:gd name="T2" fmla="*/ 2147483647 w 293"/>
              <a:gd name="T3" fmla="*/ 2147483647 h 462"/>
              <a:gd name="T4" fmla="*/ 2147483647 w 293"/>
              <a:gd name="T5" fmla="*/ 2147483647 h 462"/>
              <a:gd name="T6" fmla="*/ 2147483647 w 293"/>
              <a:gd name="T7" fmla="*/ 2147483647 h 462"/>
              <a:gd name="T8" fmla="*/ 0 w 293"/>
              <a:gd name="T9" fmla="*/ 2147483647 h 462"/>
              <a:gd name="T10" fmla="*/ 0 w 293"/>
              <a:gd name="T11" fmla="*/ 2147483647 h 462"/>
              <a:gd name="T12" fmla="*/ 2147483647 w 293"/>
              <a:gd name="T13" fmla="*/ 2147483647 h 462"/>
              <a:gd name="T14" fmla="*/ 2147483647 w 293"/>
              <a:gd name="T15" fmla="*/ 2147483647 h 462"/>
              <a:gd name="T16" fmla="*/ 2147483647 w 293"/>
              <a:gd name="T17" fmla="*/ 2147483647 h 462"/>
              <a:gd name="T18" fmla="*/ 2147483647 w 293"/>
              <a:gd name="T19" fmla="*/ 2147483647 h 462"/>
              <a:gd name="T20" fmla="*/ 2147483647 w 293"/>
              <a:gd name="T21" fmla="*/ 2147483647 h 462"/>
              <a:gd name="T22" fmla="*/ 2147483647 w 293"/>
              <a:gd name="T23" fmla="*/ 0 h 462"/>
              <a:gd name="T24" fmla="*/ 2147483647 w 293"/>
              <a:gd name="T25" fmla="*/ 0 h 462"/>
              <a:gd name="T26" fmla="*/ 2147483647 w 293"/>
              <a:gd name="T27" fmla="*/ 2147483647 h 462"/>
              <a:gd name="T28" fmla="*/ 2147483647 w 293"/>
              <a:gd name="T29" fmla="*/ 2147483647 h 4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3" h="462">
                <a:moveTo>
                  <a:pt x="8" y="5"/>
                </a:moveTo>
                <a:lnTo>
                  <a:pt x="9" y="116"/>
                </a:lnTo>
                <a:lnTo>
                  <a:pt x="8" y="225"/>
                </a:lnTo>
                <a:lnTo>
                  <a:pt x="5" y="336"/>
                </a:lnTo>
                <a:lnTo>
                  <a:pt x="0" y="446"/>
                </a:lnTo>
                <a:lnTo>
                  <a:pt x="283" y="462"/>
                </a:lnTo>
                <a:lnTo>
                  <a:pt x="289" y="346"/>
                </a:lnTo>
                <a:lnTo>
                  <a:pt x="292" y="231"/>
                </a:lnTo>
                <a:lnTo>
                  <a:pt x="293" y="115"/>
                </a:lnTo>
                <a:lnTo>
                  <a:pt x="292" y="0"/>
                </a:lnTo>
                <a:lnTo>
                  <a:pt x="8" y="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68" name="Freeform 91"/>
          <p:cNvSpPr>
            <a:spLocks/>
          </p:cNvSpPr>
          <p:nvPr/>
        </p:nvSpPr>
        <p:spPr bwMode="auto">
          <a:xfrm>
            <a:off x="7331075" y="3614738"/>
            <a:ext cx="138113" cy="215900"/>
          </a:xfrm>
          <a:custGeom>
            <a:avLst/>
            <a:gdLst>
              <a:gd name="T0" fmla="*/ 2147483647 w 293"/>
              <a:gd name="T1" fmla="*/ 2147483647 h 462"/>
              <a:gd name="T2" fmla="*/ 2147483647 w 293"/>
              <a:gd name="T3" fmla="*/ 2147483647 h 462"/>
              <a:gd name="T4" fmla="*/ 2147483647 w 293"/>
              <a:gd name="T5" fmla="*/ 2147483647 h 462"/>
              <a:gd name="T6" fmla="*/ 2147483647 w 293"/>
              <a:gd name="T7" fmla="*/ 2147483647 h 462"/>
              <a:gd name="T8" fmla="*/ 0 w 293"/>
              <a:gd name="T9" fmla="*/ 2147483647 h 462"/>
              <a:gd name="T10" fmla="*/ 0 w 293"/>
              <a:gd name="T11" fmla="*/ 2147483647 h 462"/>
              <a:gd name="T12" fmla="*/ 2147483647 w 293"/>
              <a:gd name="T13" fmla="*/ 2147483647 h 462"/>
              <a:gd name="T14" fmla="*/ 2147483647 w 293"/>
              <a:gd name="T15" fmla="*/ 2147483647 h 462"/>
              <a:gd name="T16" fmla="*/ 2147483647 w 293"/>
              <a:gd name="T17" fmla="*/ 2147483647 h 462"/>
              <a:gd name="T18" fmla="*/ 2147483647 w 293"/>
              <a:gd name="T19" fmla="*/ 2147483647 h 462"/>
              <a:gd name="T20" fmla="*/ 2147483647 w 293"/>
              <a:gd name="T21" fmla="*/ 2147483647 h 462"/>
              <a:gd name="T22" fmla="*/ 2147483647 w 293"/>
              <a:gd name="T23" fmla="*/ 0 h 462"/>
              <a:gd name="T24" fmla="*/ 2147483647 w 293"/>
              <a:gd name="T25" fmla="*/ 0 h 462"/>
              <a:gd name="T26" fmla="*/ 2147483647 w 293"/>
              <a:gd name="T27" fmla="*/ 2147483647 h 462"/>
              <a:gd name="T28" fmla="*/ 2147483647 w 293"/>
              <a:gd name="T29" fmla="*/ 2147483647 h 4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3" h="462">
                <a:moveTo>
                  <a:pt x="8" y="5"/>
                </a:moveTo>
                <a:lnTo>
                  <a:pt x="9" y="116"/>
                </a:lnTo>
                <a:lnTo>
                  <a:pt x="8" y="225"/>
                </a:lnTo>
                <a:lnTo>
                  <a:pt x="5" y="336"/>
                </a:lnTo>
                <a:lnTo>
                  <a:pt x="0" y="446"/>
                </a:lnTo>
                <a:lnTo>
                  <a:pt x="283" y="462"/>
                </a:lnTo>
                <a:lnTo>
                  <a:pt x="289" y="346"/>
                </a:lnTo>
                <a:lnTo>
                  <a:pt x="292" y="231"/>
                </a:lnTo>
                <a:lnTo>
                  <a:pt x="293" y="115"/>
                </a:lnTo>
                <a:lnTo>
                  <a:pt x="292" y="0"/>
                </a:lnTo>
                <a:lnTo>
                  <a:pt x="8" y="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69" name="Freeform 92"/>
          <p:cNvSpPr>
            <a:spLocks/>
          </p:cNvSpPr>
          <p:nvPr/>
        </p:nvSpPr>
        <p:spPr bwMode="auto">
          <a:xfrm>
            <a:off x="7299325" y="3911600"/>
            <a:ext cx="158750" cy="217488"/>
          </a:xfrm>
          <a:custGeom>
            <a:avLst/>
            <a:gdLst>
              <a:gd name="T0" fmla="*/ 2147483647 w 335"/>
              <a:gd name="T1" fmla="*/ 0 h 463"/>
              <a:gd name="T2" fmla="*/ 2147483647 w 335"/>
              <a:gd name="T3" fmla="*/ 2147483647 h 463"/>
              <a:gd name="T4" fmla="*/ 2147483647 w 335"/>
              <a:gd name="T5" fmla="*/ 2147483647 h 463"/>
              <a:gd name="T6" fmla="*/ 2147483647 w 335"/>
              <a:gd name="T7" fmla="*/ 2147483647 h 463"/>
              <a:gd name="T8" fmla="*/ 0 w 335"/>
              <a:gd name="T9" fmla="*/ 2147483647 h 463"/>
              <a:gd name="T10" fmla="*/ 0 w 335"/>
              <a:gd name="T11" fmla="*/ 2147483647 h 463"/>
              <a:gd name="T12" fmla="*/ 2147483647 w 335"/>
              <a:gd name="T13" fmla="*/ 2147483647 h 463"/>
              <a:gd name="T14" fmla="*/ 2147483647 w 335"/>
              <a:gd name="T15" fmla="*/ 2147483647 h 463"/>
              <a:gd name="T16" fmla="*/ 2147483647 w 335"/>
              <a:gd name="T17" fmla="*/ 2147483647 h 463"/>
              <a:gd name="T18" fmla="*/ 2147483647 w 335"/>
              <a:gd name="T19" fmla="*/ 2147483647 h 463"/>
              <a:gd name="T20" fmla="*/ 2147483647 w 335"/>
              <a:gd name="T21" fmla="*/ 2147483647 h 463"/>
              <a:gd name="T22" fmla="*/ 2147483647 w 335"/>
              <a:gd name="T23" fmla="*/ 2147483647 h 463"/>
              <a:gd name="T24" fmla="*/ 2147483647 w 335"/>
              <a:gd name="T25" fmla="*/ 2147483647 h 463"/>
              <a:gd name="T26" fmla="*/ 2147483647 w 335"/>
              <a:gd name="T27" fmla="*/ 0 h 463"/>
              <a:gd name="T28" fmla="*/ 2147483647 w 335"/>
              <a:gd name="T29" fmla="*/ 0 h 4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5" h="463">
                <a:moveTo>
                  <a:pt x="53" y="0"/>
                </a:moveTo>
                <a:lnTo>
                  <a:pt x="43" y="105"/>
                </a:lnTo>
                <a:lnTo>
                  <a:pt x="30" y="209"/>
                </a:lnTo>
                <a:lnTo>
                  <a:pt x="17" y="313"/>
                </a:lnTo>
                <a:lnTo>
                  <a:pt x="0" y="417"/>
                </a:lnTo>
                <a:lnTo>
                  <a:pt x="281" y="463"/>
                </a:lnTo>
                <a:lnTo>
                  <a:pt x="297" y="355"/>
                </a:lnTo>
                <a:lnTo>
                  <a:pt x="312" y="245"/>
                </a:lnTo>
                <a:lnTo>
                  <a:pt x="325" y="136"/>
                </a:lnTo>
                <a:lnTo>
                  <a:pt x="335" y="26"/>
                </a:lnTo>
                <a:lnTo>
                  <a:pt x="53" y="0"/>
                </a:lnTo>
                <a:close/>
              </a:path>
            </a:pathLst>
          </a:custGeom>
          <a:solidFill>
            <a:srgbClr val="FF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70" name="Freeform 93"/>
          <p:cNvSpPr>
            <a:spLocks/>
          </p:cNvSpPr>
          <p:nvPr/>
        </p:nvSpPr>
        <p:spPr bwMode="auto">
          <a:xfrm>
            <a:off x="7299325" y="3911600"/>
            <a:ext cx="158750" cy="217488"/>
          </a:xfrm>
          <a:custGeom>
            <a:avLst/>
            <a:gdLst>
              <a:gd name="T0" fmla="*/ 2147483647 w 335"/>
              <a:gd name="T1" fmla="*/ 0 h 463"/>
              <a:gd name="T2" fmla="*/ 2147483647 w 335"/>
              <a:gd name="T3" fmla="*/ 2147483647 h 463"/>
              <a:gd name="T4" fmla="*/ 2147483647 w 335"/>
              <a:gd name="T5" fmla="*/ 2147483647 h 463"/>
              <a:gd name="T6" fmla="*/ 2147483647 w 335"/>
              <a:gd name="T7" fmla="*/ 2147483647 h 463"/>
              <a:gd name="T8" fmla="*/ 0 w 335"/>
              <a:gd name="T9" fmla="*/ 2147483647 h 463"/>
              <a:gd name="T10" fmla="*/ 0 w 335"/>
              <a:gd name="T11" fmla="*/ 2147483647 h 463"/>
              <a:gd name="T12" fmla="*/ 2147483647 w 335"/>
              <a:gd name="T13" fmla="*/ 2147483647 h 463"/>
              <a:gd name="T14" fmla="*/ 2147483647 w 335"/>
              <a:gd name="T15" fmla="*/ 2147483647 h 463"/>
              <a:gd name="T16" fmla="*/ 2147483647 w 335"/>
              <a:gd name="T17" fmla="*/ 2147483647 h 463"/>
              <a:gd name="T18" fmla="*/ 2147483647 w 335"/>
              <a:gd name="T19" fmla="*/ 2147483647 h 463"/>
              <a:gd name="T20" fmla="*/ 2147483647 w 335"/>
              <a:gd name="T21" fmla="*/ 2147483647 h 463"/>
              <a:gd name="T22" fmla="*/ 2147483647 w 335"/>
              <a:gd name="T23" fmla="*/ 2147483647 h 463"/>
              <a:gd name="T24" fmla="*/ 2147483647 w 335"/>
              <a:gd name="T25" fmla="*/ 2147483647 h 463"/>
              <a:gd name="T26" fmla="*/ 2147483647 w 335"/>
              <a:gd name="T27" fmla="*/ 0 h 463"/>
              <a:gd name="T28" fmla="*/ 2147483647 w 335"/>
              <a:gd name="T29" fmla="*/ 0 h 4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5" h="463">
                <a:moveTo>
                  <a:pt x="53" y="0"/>
                </a:moveTo>
                <a:lnTo>
                  <a:pt x="43" y="105"/>
                </a:lnTo>
                <a:lnTo>
                  <a:pt x="30" y="209"/>
                </a:lnTo>
                <a:lnTo>
                  <a:pt x="17" y="313"/>
                </a:lnTo>
                <a:lnTo>
                  <a:pt x="0" y="417"/>
                </a:lnTo>
                <a:lnTo>
                  <a:pt x="281" y="463"/>
                </a:lnTo>
                <a:lnTo>
                  <a:pt x="297" y="355"/>
                </a:lnTo>
                <a:lnTo>
                  <a:pt x="312" y="245"/>
                </a:lnTo>
                <a:lnTo>
                  <a:pt x="325" y="136"/>
                </a:lnTo>
                <a:lnTo>
                  <a:pt x="335" y="26"/>
                </a:lnTo>
                <a:lnTo>
                  <a:pt x="53"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71" name="Freeform 97"/>
          <p:cNvSpPr>
            <a:spLocks/>
          </p:cNvSpPr>
          <p:nvPr/>
        </p:nvSpPr>
        <p:spPr bwMode="auto">
          <a:xfrm>
            <a:off x="7299325" y="3911600"/>
            <a:ext cx="158750" cy="217488"/>
          </a:xfrm>
          <a:custGeom>
            <a:avLst/>
            <a:gdLst>
              <a:gd name="T0" fmla="*/ 2147483647 w 335"/>
              <a:gd name="T1" fmla="*/ 0 h 463"/>
              <a:gd name="T2" fmla="*/ 2147483647 w 335"/>
              <a:gd name="T3" fmla="*/ 2147483647 h 463"/>
              <a:gd name="T4" fmla="*/ 2147483647 w 335"/>
              <a:gd name="T5" fmla="*/ 2147483647 h 463"/>
              <a:gd name="T6" fmla="*/ 2147483647 w 335"/>
              <a:gd name="T7" fmla="*/ 2147483647 h 463"/>
              <a:gd name="T8" fmla="*/ 0 w 335"/>
              <a:gd name="T9" fmla="*/ 2147483647 h 463"/>
              <a:gd name="T10" fmla="*/ 0 w 335"/>
              <a:gd name="T11" fmla="*/ 2147483647 h 463"/>
              <a:gd name="T12" fmla="*/ 2147483647 w 335"/>
              <a:gd name="T13" fmla="*/ 2147483647 h 463"/>
              <a:gd name="T14" fmla="*/ 2147483647 w 335"/>
              <a:gd name="T15" fmla="*/ 2147483647 h 463"/>
              <a:gd name="T16" fmla="*/ 2147483647 w 335"/>
              <a:gd name="T17" fmla="*/ 2147483647 h 463"/>
              <a:gd name="T18" fmla="*/ 2147483647 w 335"/>
              <a:gd name="T19" fmla="*/ 2147483647 h 463"/>
              <a:gd name="T20" fmla="*/ 2147483647 w 335"/>
              <a:gd name="T21" fmla="*/ 2147483647 h 463"/>
              <a:gd name="T22" fmla="*/ 2147483647 w 335"/>
              <a:gd name="T23" fmla="*/ 2147483647 h 463"/>
              <a:gd name="T24" fmla="*/ 2147483647 w 335"/>
              <a:gd name="T25" fmla="*/ 2147483647 h 463"/>
              <a:gd name="T26" fmla="*/ 2147483647 w 335"/>
              <a:gd name="T27" fmla="*/ 0 h 463"/>
              <a:gd name="T28" fmla="*/ 2147483647 w 335"/>
              <a:gd name="T29" fmla="*/ 0 h 4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5" h="463">
                <a:moveTo>
                  <a:pt x="53" y="0"/>
                </a:moveTo>
                <a:lnTo>
                  <a:pt x="43" y="105"/>
                </a:lnTo>
                <a:lnTo>
                  <a:pt x="30" y="209"/>
                </a:lnTo>
                <a:lnTo>
                  <a:pt x="17" y="313"/>
                </a:lnTo>
                <a:lnTo>
                  <a:pt x="0" y="417"/>
                </a:lnTo>
                <a:lnTo>
                  <a:pt x="281" y="463"/>
                </a:lnTo>
                <a:lnTo>
                  <a:pt x="297" y="355"/>
                </a:lnTo>
                <a:lnTo>
                  <a:pt x="312" y="245"/>
                </a:lnTo>
                <a:lnTo>
                  <a:pt x="325" y="136"/>
                </a:lnTo>
                <a:lnTo>
                  <a:pt x="335" y="26"/>
                </a:lnTo>
                <a:lnTo>
                  <a:pt x="53"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72" name="Freeform 98"/>
          <p:cNvSpPr>
            <a:spLocks/>
          </p:cNvSpPr>
          <p:nvPr/>
        </p:nvSpPr>
        <p:spPr bwMode="auto">
          <a:xfrm>
            <a:off x="7207250" y="4195763"/>
            <a:ext cx="207963" cy="336550"/>
          </a:xfrm>
          <a:custGeom>
            <a:avLst/>
            <a:gdLst>
              <a:gd name="T0" fmla="*/ 2147483647 w 442"/>
              <a:gd name="T1" fmla="*/ 0 h 720"/>
              <a:gd name="T2" fmla="*/ 2147483647 w 442"/>
              <a:gd name="T3" fmla="*/ 2147483647 h 720"/>
              <a:gd name="T4" fmla="*/ 2147483647 w 442"/>
              <a:gd name="T5" fmla="*/ 2147483647 h 720"/>
              <a:gd name="T6" fmla="*/ 2147483647 w 442"/>
              <a:gd name="T7" fmla="*/ 2147483647 h 720"/>
              <a:gd name="T8" fmla="*/ 2147483647 w 442"/>
              <a:gd name="T9" fmla="*/ 2147483647 h 720"/>
              <a:gd name="T10" fmla="*/ 2147483647 w 442"/>
              <a:gd name="T11" fmla="*/ 2147483647 h 720"/>
              <a:gd name="T12" fmla="*/ 2147483647 w 442"/>
              <a:gd name="T13" fmla="*/ 2147483647 h 720"/>
              <a:gd name="T14" fmla="*/ 0 w 442"/>
              <a:gd name="T15" fmla="*/ 2147483647 h 720"/>
              <a:gd name="T16" fmla="*/ 0 w 442"/>
              <a:gd name="T17" fmla="*/ 2147483647 h 720"/>
              <a:gd name="T18" fmla="*/ 2147483647 w 442"/>
              <a:gd name="T19" fmla="*/ 2147483647 h 720"/>
              <a:gd name="T20" fmla="*/ 2147483647 w 442"/>
              <a:gd name="T21" fmla="*/ 2147483647 h 720"/>
              <a:gd name="T22" fmla="*/ 2147483647 w 442"/>
              <a:gd name="T23" fmla="*/ 2147483647 h 720"/>
              <a:gd name="T24" fmla="*/ 2147483647 w 442"/>
              <a:gd name="T25" fmla="*/ 2147483647 h 720"/>
              <a:gd name="T26" fmla="*/ 2147483647 w 442"/>
              <a:gd name="T27" fmla="*/ 2147483647 h 720"/>
              <a:gd name="T28" fmla="*/ 2147483647 w 442"/>
              <a:gd name="T29" fmla="*/ 2147483647 h 720"/>
              <a:gd name="T30" fmla="*/ 2147483647 w 442"/>
              <a:gd name="T31" fmla="*/ 2147483647 h 720"/>
              <a:gd name="T32" fmla="*/ 2147483647 w 442"/>
              <a:gd name="T33" fmla="*/ 2147483647 h 720"/>
              <a:gd name="T34" fmla="*/ 2147483647 w 442"/>
              <a:gd name="T35" fmla="*/ 2147483647 h 720"/>
              <a:gd name="T36" fmla="*/ 2147483647 w 442"/>
              <a:gd name="T37" fmla="*/ 2147483647 h 720"/>
              <a:gd name="T38" fmla="*/ 2147483647 w 442"/>
              <a:gd name="T39" fmla="*/ 2147483647 h 720"/>
              <a:gd name="T40" fmla="*/ 2147483647 w 442"/>
              <a:gd name="T41" fmla="*/ 0 h 720"/>
              <a:gd name="T42" fmla="*/ 2147483647 w 442"/>
              <a:gd name="T43" fmla="*/ 0 h 7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2" h="720">
                <a:moveTo>
                  <a:pt x="164" y="0"/>
                </a:moveTo>
                <a:lnTo>
                  <a:pt x="130" y="160"/>
                </a:lnTo>
                <a:lnTo>
                  <a:pt x="111" y="240"/>
                </a:lnTo>
                <a:lnTo>
                  <a:pt x="91" y="319"/>
                </a:lnTo>
                <a:lnTo>
                  <a:pt x="71" y="399"/>
                </a:lnTo>
                <a:lnTo>
                  <a:pt x="48" y="477"/>
                </a:lnTo>
                <a:lnTo>
                  <a:pt x="25" y="556"/>
                </a:lnTo>
                <a:lnTo>
                  <a:pt x="0" y="634"/>
                </a:lnTo>
                <a:lnTo>
                  <a:pt x="271" y="720"/>
                </a:lnTo>
                <a:lnTo>
                  <a:pt x="297" y="639"/>
                </a:lnTo>
                <a:lnTo>
                  <a:pt x="321" y="556"/>
                </a:lnTo>
                <a:lnTo>
                  <a:pt x="345" y="474"/>
                </a:lnTo>
                <a:lnTo>
                  <a:pt x="366" y="390"/>
                </a:lnTo>
                <a:lnTo>
                  <a:pt x="387" y="307"/>
                </a:lnTo>
                <a:lnTo>
                  <a:pt x="407" y="223"/>
                </a:lnTo>
                <a:lnTo>
                  <a:pt x="425" y="139"/>
                </a:lnTo>
                <a:lnTo>
                  <a:pt x="442" y="55"/>
                </a:lnTo>
                <a:lnTo>
                  <a:pt x="164" y="0"/>
                </a:lnTo>
                <a:close/>
              </a:path>
            </a:pathLst>
          </a:custGeom>
          <a:solidFill>
            <a:srgbClr val="FFC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73" name="Freeform 99"/>
          <p:cNvSpPr>
            <a:spLocks/>
          </p:cNvSpPr>
          <p:nvPr/>
        </p:nvSpPr>
        <p:spPr bwMode="auto">
          <a:xfrm>
            <a:off x="7207250" y="4195763"/>
            <a:ext cx="207963" cy="336550"/>
          </a:xfrm>
          <a:custGeom>
            <a:avLst/>
            <a:gdLst>
              <a:gd name="T0" fmla="*/ 2147483647 w 442"/>
              <a:gd name="T1" fmla="*/ 0 h 720"/>
              <a:gd name="T2" fmla="*/ 2147483647 w 442"/>
              <a:gd name="T3" fmla="*/ 2147483647 h 720"/>
              <a:gd name="T4" fmla="*/ 2147483647 w 442"/>
              <a:gd name="T5" fmla="*/ 2147483647 h 720"/>
              <a:gd name="T6" fmla="*/ 2147483647 w 442"/>
              <a:gd name="T7" fmla="*/ 2147483647 h 720"/>
              <a:gd name="T8" fmla="*/ 2147483647 w 442"/>
              <a:gd name="T9" fmla="*/ 2147483647 h 720"/>
              <a:gd name="T10" fmla="*/ 2147483647 w 442"/>
              <a:gd name="T11" fmla="*/ 2147483647 h 720"/>
              <a:gd name="T12" fmla="*/ 2147483647 w 442"/>
              <a:gd name="T13" fmla="*/ 2147483647 h 720"/>
              <a:gd name="T14" fmla="*/ 0 w 442"/>
              <a:gd name="T15" fmla="*/ 2147483647 h 720"/>
              <a:gd name="T16" fmla="*/ 0 w 442"/>
              <a:gd name="T17" fmla="*/ 2147483647 h 720"/>
              <a:gd name="T18" fmla="*/ 2147483647 w 442"/>
              <a:gd name="T19" fmla="*/ 2147483647 h 720"/>
              <a:gd name="T20" fmla="*/ 2147483647 w 442"/>
              <a:gd name="T21" fmla="*/ 2147483647 h 720"/>
              <a:gd name="T22" fmla="*/ 2147483647 w 442"/>
              <a:gd name="T23" fmla="*/ 2147483647 h 720"/>
              <a:gd name="T24" fmla="*/ 2147483647 w 442"/>
              <a:gd name="T25" fmla="*/ 2147483647 h 720"/>
              <a:gd name="T26" fmla="*/ 2147483647 w 442"/>
              <a:gd name="T27" fmla="*/ 2147483647 h 720"/>
              <a:gd name="T28" fmla="*/ 2147483647 w 442"/>
              <a:gd name="T29" fmla="*/ 2147483647 h 720"/>
              <a:gd name="T30" fmla="*/ 2147483647 w 442"/>
              <a:gd name="T31" fmla="*/ 2147483647 h 720"/>
              <a:gd name="T32" fmla="*/ 2147483647 w 442"/>
              <a:gd name="T33" fmla="*/ 2147483647 h 720"/>
              <a:gd name="T34" fmla="*/ 2147483647 w 442"/>
              <a:gd name="T35" fmla="*/ 2147483647 h 720"/>
              <a:gd name="T36" fmla="*/ 2147483647 w 442"/>
              <a:gd name="T37" fmla="*/ 2147483647 h 720"/>
              <a:gd name="T38" fmla="*/ 2147483647 w 442"/>
              <a:gd name="T39" fmla="*/ 2147483647 h 720"/>
              <a:gd name="T40" fmla="*/ 2147483647 w 442"/>
              <a:gd name="T41" fmla="*/ 0 h 720"/>
              <a:gd name="T42" fmla="*/ 2147483647 w 442"/>
              <a:gd name="T43" fmla="*/ 0 h 7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2" h="720">
                <a:moveTo>
                  <a:pt x="164" y="0"/>
                </a:moveTo>
                <a:lnTo>
                  <a:pt x="130" y="160"/>
                </a:lnTo>
                <a:lnTo>
                  <a:pt x="111" y="240"/>
                </a:lnTo>
                <a:lnTo>
                  <a:pt x="91" y="319"/>
                </a:lnTo>
                <a:lnTo>
                  <a:pt x="71" y="399"/>
                </a:lnTo>
                <a:lnTo>
                  <a:pt x="48" y="477"/>
                </a:lnTo>
                <a:lnTo>
                  <a:pt x="25" y="556"/>
                </a:lnTo>
                <a:lnTo>
                  <a:pt x="0" y="634"/>
                </a:lnTo>
                <a:lnTo>
                  <a:pt x="271" y="720"/>
                </a:lnTo>
                <a:lnTo>
                  <a:pt x="297" y="639"/>
                </a:lnTo>
                <a:lnTo>
                  <a:pt x="321" y="556"/>
                </a:lnTo>
                <a:lnTo>
                  <a:pt x="345" y="474"/>
                </a:lnTo>
                <a:lnTo>
                  <a:pt x="366" y="390"/>
                </a:lnTo>
                <a:lnTo>
                  <a:pt x="387" y="307"/>
                </a:lnTo>
                <a:lnTo>
                  <a:pt x="407" y="223"/>
                </a:lnTo>
                <a:lnTo>
                  <a:pt x="425" y="139"/>
                </a:lnTo>
                <a:lnTo>
                  <a:pt x="442" y="55"/>
                </a:lnTo>
                <a:lnTo>
                  <a:pt x="164"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74" name="Freeform 103"/>
          <p:cNvSpPr>
            <a:spLocks/>
          </p:cNvSpPr>
          <p:nvPr/>
        </p:nvSpPr>
        <p:spPr bwMode="auto">
          <a:xfrm>
            <a:off x="7207250" y="4195763"/>
            <a:ext cx="207963" cy="336550"/>
          </a:xfrm>
          <a:custGeom>
            <a:avLst/>
            <a:gdLst>
              <a:gd name="T0" fmla="*/ 2147483647 w 442"/>
              <a:gd name="T1" fmla="*/ 0 h 720"/>
              <a:gd name="T2" fmla="*/ 2147483647 w 442"/>
              <a:gd name="T3" fmla="*/ 2147483647 h 720"/>
              <a:gd name="T4" fmla="*/ 2147483647 w 442"/>
              <a:gd name="T5" fmla="*/ 2147483647 h 720"/>
              <a:gd name="T6" fmla="*/ 2147483647 w 442"/>
              <a:gd name="T7" fmla="*/ 2147483647 h 720"/>
              <a:gd name="T8" fmla="*/ 2147483647 w 442"/>
              <a:gd name="T9" fmla="*/ 2147483647 h 720"/>
              <a:gd name="T10" fmla="*/ 2147483647 w 442"/>
              <a:gd name="T11" fmla="*/ 2147483647 h 720"/>
              <a:gd name="T12" fmla="*/ 2147483647 w 442"/>
              <a:gd name="T13" fmla="*/ 2147483647 h 720"/>
              <a:gd name="T14" fmla="*/ 0 w 442"/>
              <a:gd name="T15" fmla="*/ 2147483647 h 720"/>
              <a:gd name="T16" fmla="*/ 0 w 442"/>
              <a:gd name="T17" fmla="*/ 2147483647 h 720"/>
              <a:gd name="T18" fmla="*/ 2147483647 w 442"/>
              <a:gd name="T19" fmla="*/ 2147483647 h 720"/>
              <a:gd name="T20" fmla="*/ 2147483647 w 442"/>
              <a:gd name="T21" fmla="*/ 2147483647 h 720"/>
              <a:gd name="T22" fmla="*/ 2147483647 w 442"/>
              <a:gd name="T23" fmla="*/ 2147483647 h 720"/>
              <a:gd name="T24" fmla="*/ 2147483647 w 442"/>
              <a:gd name="T25" fmla="*/ 2147483647 h 720"/>
              <a:gd name="T26" fmla="*/ 2147483647 w 442"/>
              <a:gd name="T27" fmla="*/ 2147483647 h 720"/>
              <a:gd name="T28" fmla="*/ 2147483647 w 442"/>
              <a:gd name="T29" fmla="*/ 2147483647 h 720"/>
              <a:gd name="T30" fmla="*/ 2147483647 w 442"/>
              <a:gd name="T31" fmla="*/ 2147483647 h 720"/>
              <a:gd name="T32" fmla="*/ 2147483647 w 442"/>
              <a:gd name="T33" fmla="*/ 2147483647 h 720"/>
              <a:gd name="T34" fmla="*/ 2147483647 w 442"/>
              <a:gd name="T35" fmla="*/ 2147483647 h 720"/>
              <a:gd name="T36" fmla="*/ 2147483647 w 442"/>
              <a:gd name="T37" fmla="*/ 2147483647 h 720"/>
              <a:gd name="T38" fmla="*/ 2147483647 w 442"/>
              <a:gd name="T39" fmla="*/ 2147483647 h 720"/>
              <a:gd name="T40" fmla="*/ 2147483647 w 442"/>
              <a:gd name="T41" fmla="*/ 0 h 720"/>
              <a:gd name="T42" fmla="*/ 2147483647 w 442"/>
              <a:gd name="T43" fmla="*/ 0 h 7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42" h="720">
                <a:moveTo>
                  <a:pt x="164" y="0"/>
                </a:moveTo>
                <a:lnTo>
                  <a:pt x="130" y="160"/>
                </a:lnTo>
                <a:lnTo>
                  <a:pt x="111" y="240"/>
                </a:lnTo>
                <a:lnTo>
                  <a:pt x="91" y="319"/>
                </a:lnTo>
                <a:lnTo>
                  <a:pt x="71" y="399"/>
                </a:lnTo>
                <a:lnTo>
                  <a:pt x="48" y="477"/>
                </a:lnTo>
                <a:lnTo>
                  <a:pt x="25" y="556"/>
                </a:lnTo>
                <a:lnTo>
                  <a:pt x="0" y="634"/>
                </a:lnTo>
                <a:lnTo>
                  <a:pt x="271" y="720"/>
                </a:lnTo>
                <a:lnTo>
                  <a:pt x="297" y="639"/>
                </a:lnTo>
                <a:lnTo>
                  <a:pt x="321" y="556"/>
                </a:lnTo>
                <a:lnTo>
                  <a:pt x="345" y="474"/>
                </a:lnTo>
                <a:lnTo>
                  <a:pt x="366" y="390"/>
                </a:lnTo>
                <a:lnTo>
                  <a:pt x="387" y="307"/>
                </a:lnTo>
                <a:lnTo>
                  <a:pt x="407" y="223"/>
                </a:lnTo>
                <a:lnTo>
                  <a:pt x="425" y="139"/>
                </a:lnTo>
                <a:lnTo>
                  <a:pt x="442" y="55"/>
                </a:lnTo>
                <a:lnTo>
                  <a:pt x="164"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75" name="Freeform 104"/>
          <p:cNvSpPr>
            <a:spLocks/>
          </p:cNvSpPr>
          <p:nvPr/>
        </p:nvSpPr>
        <p:spPr bwMode="auto">
          <a:xfrm>
            <a:off x="7048500" y="4575175"/>
            <a:ext cx="255588" cy="363538"/>
          </a:xfrm>
          <a:custGeom>
            <a:avLst/>
            <a:gdLst>
              <a:gd name="T0" fmla="*/ 2147483647 w 543"/>
              <a:gd name="T1" fmla="*/ 0 h 776"/>
              <a:gd name="T2" fmla="*/ 2147483647 w 543"/>
              <a:gd name="T3" fmla="*/ 2147483647 h 776"/>
              <a:gd name="T4" fmla="*/ 2147483647 w 543"/>
              <a:gd name="T5" fmla="*/ 2147483647 h 776"/>
              <a:gd name="T6" fmla="*/ 2147483647 w 543"/>
              <a:gd name="T7" fmla="*/ 2147483647 h 776"/>
              <a:gd name="T8" fmla="*/ 2147483647 w 543"/>
              <a:gd name="T9" fmla="*/ 2147483647 h 776"/>
              <a:gd name="T10" fmla="*/ 2147483647 w 543"/>
              <a:gd name="T11" fmla="*/ 2147483647 h 776"/>
              <a:gd name="T12" fmla="*/ 2147483647 w 543"/>
              <a:gd name="T13" fmla="*/ 2147483647 h 776"/>
              <a:gd name="T14" fmla="*/ 2147483647 w 543"/>
              <a:gd name="T15" fmla="*/ 2147483647 h 776"/>
              <a:gd name="T16" fmla="*/ 0 w 543"/>
              <a:gd name="T17" fmla="*/ 2147483647 h 776"/>
              <a:gd name="T18" fmla="*/ 0 w 543"/>
              <a:gd name="T19" fmla="*/ 2147483647 h 776"/>
              <a:gd name="T20" fmla="*/ 2147483647 w 543"/>
              <a:gd name="T21" fmla="*/ 2147483647 h 776"/>
              <a:gd name="T22" fmla="*/ 2147483647 w 543"/>
              <a:gd name="T23" fmla="*/ 2147483647 h 776"/>
              <a:gd name="T24" fmla="*/ 2147483647 w 543"/>
              <a:gd name="T25" fmla="*/ 2147483647 h 776"/>
              <a:gd name="T26" fmla="*/ 2147483647 w 543"/>
              <a:gd name="T27" fmla="*/ 2147483647 h 776"/>
              <a:gd name="T28" fmla="*/ 2147483647 w 543"/>
              <a:gd name="T29" fmla="*/ 2147483647 h 776"/>
              <a:gd name="T30" fmla="*/ 2147483647 w 543"/>
              <a:gd name="T31" fmla="*/ 2147483647 h 776"/>
              <a:gd name="T32" fmla="*/ 2147483647 w 543"/>
              <a:gd name="T33" fmla="*/ 2147483647 h 776"/>
              <a:gd name="T34" fmla="*/ 2147483647 w 543"/>
              <a:gd name="T35" fmla="*/ 2147483647 h 776"/>
              <a:gd name="T36" fmla="*/ 2147483647 w 543"/>
              <a:gd name="T37" fmla="*/ 2147483647 h 776"/>
              <a:gd name="T38" fmla="*/ 2147483647 w 543"/>
              <a:gd name="T39" fmla="*/ 2147483647 h 776"/>
              <a:gd name="T40" fmla="*/ 2147483647 w 543"/>
              <a:gd name="T41" fmla="*/ 2147483647 h 776"/>
              <a:gd name="T42" fmla="*/ 2147483647 w 543"/>
              <a:gd name="T43" fmla="*/ 0 h 776"/>
              <a:gd name="T44" fmla="*/ 2147483647 w 543"/>
              <a:gd name="T45" fmla="*/ 0 h 7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3" h="776">
                <a:moveTo>
                  <a:pt x="275" y="0"/>
                </a:moveTo>
                <a:lnTo>
                  <a:pt x="245" y="83"/>
                </a:lnTo>
                <a:lnTo>
                  <a:pt x="214" y="166"/>
                </a:lnTo>
                <a:lnTo>
                  <a:pt x="181" y="247"/>
                </a:lnTo>
                <a:lnTo>
                  <a:pt x="148" y="329"/>
                </a:lnTo>
                <a:lnTo>
                  <a:pt x="112" y="409"/>
                </a:lnTo>
                <a:lnTo>
                  <a:pt x="76" y="490"/>
                </a:lnTo>
                <a:lnTo>
                  <a:pt x="38" y="569"/>
                </a:lnTo>
                <a:lnTo>
                  <a:pt x="0" y="648"/>
                </a:lnTo>
                <a:lnTo>
                  <a:pt x="254" y="776"/>
                </a:lnTo>
                <a:lnTo>
                  <a:pt x="294" y="692"/>
                </a:lnTo>
                <a:lnTo>
                  <a:pt x="333" y="609"/>
                </a:lnTo>
                <a:lnTo>
                  <a:pt x="372" y="524"/>
                </a:lnTo>
                <a:lnTo>
                  <a:pt x="408" y="439"/>
                </a:lnTo>
                <a:lnTo>
                  <a:pt x="444" y="355"/>
                </a:lnTo>
                <a:lnTo>
                  <a:pt x="478" y="268"/>
                </a:lnTo>
                <a:lnTo>
                  <a:pt x="511" y="182"/>
                </a:lnTo>
                <a:lnTo>
                  <a:pt x="543" y="95"/>
                </a:lnTo>
                <a:lnTo>
                  <a:pt x="275" y="0"/>
                </a:lnTo>
                <a:close/>
              </a:path>
            </a:pathLst>
          </a:custGeom>
          <a:solidFill>
            <a:srgbClr val="FF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76" name="Freeform 105"/>
          <p:cNvSpPr>
            <a:spLocks/>
          </p:cNvSpPr>
          <p:nvPr/>
        </p:nvSpPr>
        <p:spPr bwMode="auto">
          <a:xfrm>
            <a:off x="7048500" y="4575175"/>
            <a:ext cx="255588" cy="363538"/>
          </a:xfrm>
          <a:custGeom>
            <a:avLst/>
            <a:gdLst>
              <a:gd name="T0" fmla="*/ 2147483647 w 543"/>
              <a:gd name="T1" fmla="*/ 0 h 776"/>
              <a:gd name="T2" fmla="*/ 2147483647 w 543"/>
              <a:gd name="T3" fmla="*/ 2147483647 h 776"/>
              <a:gd name="T4" fmla="*/ 2147483647 w 543"/>
              <a:gd name="T5" fmla="*/ 2147483647 h 776"/>
              <a:gd name="T6" fmla="*/ 2147483647 w 543"/>
              <a:gd name="T7" fmla="*/ 2147483647 h 776"/>
              <a:gd name="T8" fmla="*/ 2147483647 w 543"/>
              <a:gd name="T9" fmla="*/ 2147483647 h 776"/>
              <a:gd name="T10" fmla="*/ 2147483647 w 543"/>
              <a:gd name="T11" fmla="*/ 2147483647 h 776"/>
              <a:gd name="T12" fmla="*/ 2147483647 w 543"/>
              <a:gd name="T13" fmla="*/ 2147483647 h 776"/>
              <a:gd name="T14" fmla="*/ 2147483647 w 543"/>
              <a:gd name="T15" fmla="*/ 2147483647 h 776"/>
              <a:gd name="T16" fmla="*/ 0 w 543"/>
              <a:gd name="T17" fmla="*/ 2147483647 h 776"/>
              <a:gd name="T18" fmla="*/ 0 w 543"/>
              <a:gd name="T19" fmla="*/ 2147483647 h 776"/>
              <a:gd name="T20" fmla="*/ 2147483647 w 543"/>
              <a:gd name="T21" fmla="*/ 2147483647 h 776"/>
              <a:gd name="T22" fmla="*/ 2147483647 w 543"/>
              <a:gd name="T23" fmla="*/ 2147483647 h 776"/>
              <a:gd name="T24" fmla="*/ 2147483647 w 543"/>
              <a:gd name="T25" fmla="*/ 2147483647 h 776"/>
              <a:gd name="T26" fmla="*/ 2147483647 w 543"/>
              <a:gd name="T27" fmla="*/ 2147483647 h 776"/>
              <a:gd name="T28" fmla="*/ 2147483647 w 543"/>
              <a:gd name="T29" fmla="*/ 2147483647 h 776"/>
              <a:gd name="T30" fmla="*/ 2147483647 w 543"/>
              <a:gd name="T31" fmla="*/ 2147483647 h 776"/>
              <a:gd name="T32" fmla="*/ 2147483647 w 543"/>
              <a:gd name="T33" fmla="*/ 2147483647 h 776"/>
              <a:gd name="T34" fmla="*/ 2147483647 w 543"/>
              <a:gd name="T35" fmla="*/ 2147483647 h 776"/>
              <a:gd name="T36" fmla="*/ 2147483647 w 543"/>
              <a:gd name="T37" fmla="*/ 2147483647 h 776"/>
              <a:gd name="T38" fmla="*/ 2147483647 w 543"/>
              <a:gd name="T39" fmla="*/ 2147483647 h 776"/>
              <a:gd name="T40" fmla="*/ 2147483647 w 543"/>
              <a:gd name="T41" fmla="*/ 2147483647 h 776"/>
              <a:gd name="T42" fmla="*/ 2147483647 w 543"/>
              <a:gd name="T43" fmla="*/ 0 h 776"/>
              <a:gd name="T44" fmla="*/ 2147483647 w 543"/>
              <a:gd name="T45" fmla="*/ 0 h 7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3" h="776">
                <a:moveTo>
                  <a:pt x="275" y="0"/>
                </a:moveTo>
                <a:lnTo>
                  <a:pt x="245" y="83"/>
                </a:lnTo>
                <a:lnTo>
                  <a:pt x="214" y="166"/>
                </a:lnTo>
                <a:lnTo>
                  <a:pt x="181" y="247"/>
                </a:lnTo>
                <a:lnTo>
                  <a:pt x="148" y="329"/>
                </a:lnTo>
                <a:lnTo>
                  <a:pt x="112" y="409"/>
                </a:lnTo>
                <a:lnTo>
                  <a:pt x="76" y="490"/>
                </a:lnTo>
                <a:lnTo>
                  <a:pt x="38" y="569"/>
                </a:lnTo>
                <a:lnTo>
                  <a:pt x="0" y="648"/>
                </a:lnTo>
                <a:lnTo>
                  <a:pt x="254" y="776"/>
                </a:lnTo>
                <a:lnTo>
                  <a:pt x="294" y="692"/>
                </a:lnTo>
                <a:lnTo>
                  <a:pt x="333" y="609"/>
                </a:lnTo>
                <a:lnTo>
                  <a:pt x="372" y="524"/>
                </a:lnTo>
                <a:lnTo>
                  <a:pt x="408" y="439"/>
                </a:lnTo>
                <a:lnTo>
                  <a:pt x="444" y="355"/>
                </a:lnTo>
                <a:lnTo>
                  <a:pt x="478" y="268"/>
                </a:lnTo>
                <a:lnTo>
                  <a:pt x="511" y="182"/>
                </a:lnTo>
                <a:lnTo>
                  <a:pt x="543" y="95"/>
                </a:lnTo>
                <a:lnTo>
                  <a:pt x="27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77" name="Freeform 109"/>
          <p:cNvSpPr>
            <a:spLocks/>
          </p:cNvSpPr>
          <p:nvPr/>
        </p:nvSpPr>
        <p:spPr bwMode="auto">
          <a:xfrm>
            <a:off x="7048500" y="4575175"/>
            <a:ext cx="255588" cy="363538"/>
          </a:xfrm>
          <a:custGeom>
            <a:avLst/>
            <a:gdLst>
              <a:gd name="T0" fmla="*/ 2147483647 w 543"/>
              <a:gd name="T1" fmla="*/ 0 h 776"/>
              <a:gd name="T2" fmla="*/ 2147483647 w 543"/>
              <a:gd name="T3" fmla="*/ 2147483647 h 776"/>
              <a:gd name="T4" fmla="*/ 2147483647 w 543"/>
              <a:gd name="T5" fmla="*/ 2147483647 h 776"/>
              <a:gd name="T6" fmla="*/ 2147483647 w 543"/>
              <a:gd name="T7" fmla="*/ 2147483647 h 776"/>
              <a:gd name="T8" fmla="*/ 2147483647 w 543"/>
              <a:gd name="T9" fmla="*/ 2147483647 h 776"/>
              <a:gd name="T10" fmla="*/ 2147483647 w 543"/>
              <a:gd name="T11" fmla="*/ 2147483647 h 776"/>
              <a:gd name="T12" fmla="*/ 2147483647 w 543"/>
              <a:gd name="T13" fmla="*/ 2147483647 h 776"/>
              <a:gd name="T14" fmla="*/ 2147483647 w 543"/>
              <a:gd name="T15" fmla="*/ 2147483647 h 776"/>
              <a:gd name="T16" fmla="*/ 0 w 543"/>
              <a:gd name="T17" fmla="*/ 2147483647 h 776"/>
              <a:gd name="T18" fmla="*/ 0 w 543"/>
              <a:gd name="T19" fmla="*/ 2147483647 h 776"/>
              <a:gd name="T20" fmla="*/ 2147483647 w 543"/>
              <a:gd name="T21" fmla="*/ 2147483647 h 776"/>
              <a:gd name="T22" fmla="*/ 2147483647 w 543"/>
              <a:gd name="T23" fmla="*/ 2147483647 h 776"/>
              <a:gd name="T24" fmla="*/ 2147483647 w 543"/>
              <a:gd name="T25" fmla="*/ 2147483647 h 776"/>
              <a:gd name="T26" fmla="*/ 2147483647 w 543"/>
              <a:gd name="T27" fmla="*/ 2147483647 h 776"/>
              <a:gd name="T28" fmla="*/ 2147483647 w 543"/>
              <a:gd name="T29" fmla="*/ 2147483647 h 776"/>
              <a:gd name="T30" fmla="*/ 2147483647 w 543"/>
              <a:gd name="T31" fmla="*/ 2147483647 h 776"/>
              <a:gd name="T32" fmla="*/ 2147483647 w 543"/>
              <a:gd name="T33" fmla="*/ 2147483647 h 776"/>
              <a:gd name="T34" fmla="*/ 2147483647 w 543"/>
              <a:gd name="T35" fmla="*/ 2147483647 h 776"/>
              <a:gd name="T36" fmla="*/ 2147483647 w 543"/>
              <a:gd name="T37" fmla="*/ 2147483647 h 776"/>
              <a:gd name="T38" fmla="*/ 2147483647 w 543"/>
              <a:gd name="T39" fmla="*/ 2147483647 h 776"/>
              <a:gd name="T40" fmla="*/ 2147483647 w 543"/>
              <a:gd name="T41" fmla="*/ 2147483647 h 776"/>
              <a:gd name="T42" fmla="*/ 2147483647 w 543"/>
              <a:gd name="T43" fmla="*/ 0 h 776"/>
              <a:gd name="T44" fmla="*/ 2147483647 w 543"/>
              <a:gd name="T45" fmla="*/ 0 h 7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3" h="776">
                <a:moveTo>
                  <a:pt x="275" y="0"/>
                </a:moveTo>
                <a:lnTo>
                  <a:pt x="245" y="83"/>
                </a:lnTo>
                <a:lnTo>
                  <a:pt x="214" y="166"/>
                </a:lnTo>
                <a:lnTo>
                  <a:pt x="181" y="247"/>
                </a:lnTo>
                <a:lnTo>
                  <a:pt x="148" y="329"/>
                </a:lnTo>
                <a:lnTo>
                  <a:pt x="112" y="409"/>
                </a:lnTo>
                <a:lnTo>
                  <a:pt x="76" y="490"/>
                </a:lnTo>
                <a:lnTo>
                  <a:pt x="38" y="569"/>
                </a:lnTo>
                <a:lnTo>
                  <a:pt x="0" y="648"/>
                </a:lnTo>
                <a:lnTo>
                  <a:pt x="254" y="776"/>
                </a:lnTo>
                <a:lnTo>
                  <a:pt x="294" y="692"/>
                </a:lnTo>
                <a:lnTo>
                  <a:pt x="333" y="609"/>
                </a:lnTo>
                <a:lnTo>
                  <a:pt x="372" y="524"/>
                </a:lnTo>
                <a:lnTo>
                  <a:pt x="408" y="439"/>
                </a:lnTo>
                <a:lnTo>
                  <a:pt x="444" y="355"/>
                </a:lnTo>
                <a:lnTo>
                  <a:pt x="478" y="268"/>
                </a:lnTo>
                <a:lnTo>
                  <a:pt x="511" y="182"/>
                </a:lnTo>
                <a:lnTo>
                  <a:pt x="543" y="95"/>
                </a:lnTo>
                <a:lnTo>
                  <a:pt x="27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78" name="Freeform 110"/>
          <p:cNvSpPr>
            <a:spLocks/>
          </p:cNvSpPr>
          <p:nvPr/>
        </p:nvSpPr>
        <p:spPr bwMode="auto">
          <a:xfrm>
            <a:off x="6937375" y="4957763"/>
            <a:ext cx="187325" cy="190500"/>
          </a:xfrm>
          <a:custGeom>
            <a:avLst/>
            <a:gdLst>
              <a:gd name="T0" fmla="*/ 2147483647 w 399"/>
              <a:gd name="T1" fmla="*/ 0 h 407"/>
              <a:gd name="T2" fmla="*/ 2147483647 w 399"/>
              <a:gd name="T3" fmla="*/ 2147483647 h 407"/>
              <a:gd name="T4" fmla="*/ 0 w 399"/>
              <a:gd name="T5" fmla="*/ 2147483647 h 407"/>
              <a:gd name="T6" fmla="*/ 0 w 399"/>
              <a:gd name="T7" fmla="*/ 2147483647 h 407"/>
              <a:gd name="T8" fmla="*/ 2147483647 w 399"/>
              <a:gd name="T9" fmla="*/ 2147483647 h 407"/>
              <a:gd name="T10" fmla="*/ 2147483647 w 399"/>
              <a:gd name="T11" fmla="*/ 2147483647 h 407"/>
              <a:gd name="T12" fmla="*/ 2147483647 w 399"/>
              <a:gd name="T13" fmla="*/ 2147483647 h 407"/>
              <a:gd name="T14" fmla="*/ 2147483647 w 399"/>
              <a:gd name="T15" fmla="*/ 2147483647 h 407"/>
              <a:gd name="T16" fmla="*/ 2147483647 w 399"/>
              <a:gd name="T17" fmla="*/ 2147483647 h 407"/>
              <a:gd name="T18" fmla="*/ 2147483647 w 399"/>
              <a:gd name="T19" fmla="*/ 0 h 407"/>
              <a:gd name="T20" fmla="*/ 2147483647 w 399"/>
              <a:gd name="T21" fmla="*/ 0 h 4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9" h="407">
                <a:moveTo>
                  <a:pt x="149" y="0"/>
                </a:moveTo>
                <a:lnTo>
                  <a:pt x="76" y="130"/>
                </a:lnTo>
                <a:lnTo>
                  <a:pt x="0" y="258"/>
                </a:lnTo>
                <a:lnTo>
                  <a:pt x="243" y="407"/>
                </a:lnTo>
                <a:lnTo>
                  <a:pt x="323" y="272"/>
                </a:lnTo>
                <a:lnTo>
                  <a:pt x="399" y="135"/>
                </a:lnTo>
                <a:lnTo>
                  <a:pt x="149" y="0"/>
                </a:lnTo>
                <a:close/>
              </a:path>
            </a:pathLst>
          </a:custGeom>
          <a:solidFill>
            <a:srgbClr val="FFD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79" name="Freeform 111"/>
          <p:cNvSpPr>
            <a:spLocks/>
          </p:cNvSpPr>
          <p:nvPr/>
        </p:nvSpPr>
        <p:spPr bwMode="auto">
          <a:xfrm>
            <a:off x="6937375" y="4957763"/>
            <a:ext cx="187325" cy="190500"/>
          </a:xfrm>
          <a:custGeom>
            <a:avLst/>
            <a:gdLst>
              <a:gd name="T0" fmla="*/ 2147483647 w 399"/>
              <a:gd name="T1" fmla="*/ 0 h 407"/>
              <a:gd name="T2" fmla="*/ 2147483647 w 399"/>
              <a:gd name="T3" fmla="*/ 2147483647 h 407"/>
              <a:gd name="T4" fmla="*/ 0 w 399"/>
              <a:gd name="T5" fmla="*/ 2147483647 h 407"/>
              <a:gd name="T6" fmla="*/ 0 w 399"/>
              <a:gd name="T7" fmla="*/ 2147483647 h 407"/>
              <a:gd name="T8" fmla="*/ 2147483647 w 399"/>
              <a:gd name="T9" fmla="*/ 2147483647 h 407"/>
              <a:gd name="T10" fmla="*/ 2147483647 w 399"/>
              <a:gd name="T11" fmla="*/ 2147483647 h 407"/>
              <a:gd name="T12" fmla="*/ 2147483647 w 399"/>
              <a:gd name="T13" fmla="*/ 2147483647 h 407"/>
              <a:gd name="T14" fmla="*/ 2147483647 w 399"/>
              <a:gd name="T15" fmla="*/ 2147483647 h 407"/>
              <a:gd name="T16" fmla="*/ 2147483647 w 399"/>
              <a:gd name="T17" fmla="*/ 2147483647 h 407"/>
              <a:gd name="T18" fmla="*/ 2147483647 w 399"/>
              <a:gd name="T19" fmla="*/ 0 h 407"/>
              <a:gd name="T20" fmla="*/ 2147483647 w 399"/>
              <a:gd name="T21" fmla="*/ 0 h 4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9" h="407">
                <a:moveTo>
                  <a:pt x="149" y="0"/>
                </a:moveTo>
                <a:lnTo>
                  <a:pt x="76" y="130"/>
                </a:lnTo>
                <a:lnTo>
                  <a:pt x="0" y="258"/>
                </a:lnTo>
                <a:lnTo>
                  <a:pt x="243" y="407"/>
                </a:lnTo>
                <a:lnTo>
                  <a:pt x="323" y="272"/>
                </a:lnTo>
                <a:lnTo>
                  <a:pt x="399" y="135"/>
                </a:lnTo>
                <a:lnTo>
                  <a:pt x="149"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80" name="Freeform 115"/>
          <p:cNvSpPr>
            <a:spLocks/>
          </p:cNvSpPr>
          <p:nvPr/>
        </p:nvSpPr>
        <p:spPr bwMode="auto">
          <a:xfrm>
            <a:off x="6937375" y="4957763"/>
            <a:ext cx="187325" cy="190500"/>
          </a:xfrm>
          <a:custGeom>
            <a:avLst/>
            <a:gdLst>
              <a:gd name="T0" fmla="*/ 2147483647 w 399"/>
              <a:gd name="T1" fmla="*/ 0 h 407"/>
              <a:gd name="T2" fmla="*/ 2147483647 w 399"/>
              <a:gd name="T3" fmla="*/ 2147483647 h 407"/>
              <a:gd name="T4" fmla="*/ 0 w 399"/>
              <a:gd name="T5" fmla="*/ 2147483647 h 407"/>
              <a:gd name="T6" fmla="*/ 0 w 399"/>
              <a:gd name="T7" fmla="*/ 2147483647 h 407"/>
              <a:gd name="T8" fmla="*/ 2147483647 w 399"/>
              <a:gd name="T9" fmla="*/ 2147483647 h 407"/>
              <a:gd name="T10" fmla="*/ 2147483647 w 399"/>
              <a:gd name="T11" fmla="*/ 2147483647 h 407"/>
              <a:gd name="T12" fmla="*/ 2147483647 w 399"/>
              <a:gd name="T13" fmla="*/ 2147483647 h 407"/>
              <a:gd name="T14" fmla="*/ 2147483647 w 399"/>
              <a:gd name="T15" fmla="*/ 2147483647 h 407"/>
              <a:gd name="T16" fmla="*/ 2147483647 w 399"/>
              <a:gd name="T17" fmla="*/ 2147483647 h 407"/>
              <a:gd name="T18" fmla="*/ 2147483647 w 399"/>
              <a:gd name="T19" fmla="*/ 0 h 407"/>
              <a:gd name="T20" fmla="*/ 2147483647 w 399"/>
              <a:gd name="T21" fmla="*/ 0 h 4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9" h="407">
                <a:moveTo>
                  <a:pt x="149" y="0"/>
                </a:moveTo>
                <a:lnTo>
                  <a:pt x="76" y="130"/>
                </a:lnTo>
                <a:lnTo>
                  <a:pt x="0" y="258"/>
                </a:lnTo>
                <a:lnTo>
                  <a:pt x="243" y="407"/>
                </a:lnTo>
                <a:lnTo>
                  <a:pt x="323" y="272"/>
                </a:lnTo>
                <a:lnTo>
                  <a:pt x="399" y="135"/>
                </a:lnTo>
                <a:lnTo>
                  <a:pt x="149"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81" name="Freeform 116"/>
          <p:cNvSpPr>
            <a:spLocks/>
          </p:cNvSpPr>
          <p:nvPr/>
        </p:nvSpPr>
        <p:spPr bwMode="auto">
          <a:xfrm>
            <a:off x="6734175" y="5153025"/>
            <a:ext cx="266700" cy="295275"/>
          </a:xfrm>
          <a:custGeom>
            <a:avLst/>
            <a:gdLst>
              <a:gd name="T0" fmla="*/ 2147483647 w 565"/>
              <a:gd name="T1" fmla="*/ 0 h 629"/>
              <a:gd name="T2" fmla="*/ 2147483647 w 565"/>
              <a:gd name="T3" fmla="*/ 2147483647 h 629"/>
              <a:gd name="T4" fmla="*/ 2147483647 w 565"/>
              <a:gd name="T5" fmla="*/ 2147483647 h 629"/>
              <a:gd name="T6" fmla="*/ 2147483647 w 565"/>
              <a:gd name="T7" fmla="*/ 2147483647 h 629"/>
              <a:gd name="T8" fmla="*/ 0 w 565"/>
              <a:gd name="T9" fmla="*/ 2147483647 h 629"/>
              <a:gd name="T10" fmla="*/ 0 w 565"/>
              <a:gd name="T11" fmla="*/ 2147483647 h 629"/>
              <a:gd name="T12" fmla="*/ 2147483647 w 565"/>
              <a:gd name="T13" fmla="*/ 2147483647 h 629"/>
              <a:gd name="T14" fmla="*/ 2147483647 w 565"/>
              <a:gd name="T15" fmla="*/ 2147483647 h 629"/>
              <a:gd name="T16" fmla="*/ 2147483647 w 565"/>
              <a:gd name="T17" fmla="*/ 2147483647 h 629"/>
              <a:gd name="T18" fmla="*/ 2147483647 w 565"/>
              <a:gd name="T19" fmla="*/ 2147483647 h 629"/>
              <a:gd name="T20" fmla="*/ 2147483647 w 565"/>
              <a:gd name="T21" fmla="*/ 2147483647 h 629"/>
              <a:gd name="T22" fmla="*/ 2147483647 w 565"/>
              <a:gd name="T23" fmla="*/ 2147483647 h 629"/>
              <a:gd name="T24" fmla="*/ 2147483647 w 565"/>
              <a:gd name="T25" fmla="*/ 2147483647 h 629"/>
              <a:gd name="T26" fmla="*/ 2147483647 w 565"/>
              <a:gd name="T27" fmla="*/ 0 h 629"/>
              <a:gd name="T28" fmla="*/ 2147483647 w 565"/>
              <a:gd name="T29" fmla="*/ 0 h 6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5" h="629">
                <a:moveTo>
                  <a:pt x="327" y="0"/>
                </a:moveTo>
                <a:lnTo>
                  <a:pt x="250" y="115"/>
                </a:lnTo>
                <a:lnTo>
                  <a:pt x="170" y="229"/>
                </a:lnTo>
                <a:lnTo>
                  <a:pt x="86" y="341"/>
                </a:lnTo>
                <a:lnTo>
                  <a:pt x="0" y="450"/>
                </a:lnTo>
                <a:lnTo>
                  <a:pt x="220" y="629"/>
                </a:lnTo>
                <a:lnTo>
                  <a:pt x="311" y="514"/>
                </a:lnTo>
                <a:lnTo>
                  <a:pt x="399" y="397"/>
                </a:lnTo>
                <a:lnTo>
                  <a:pt x="483" y="277"/>
                </a:lnTo>
                <a:lnTo>
                  <a:pt x="565" y="157"/>
                </a:lnTo>
                <a:lnTo>
                  <a:pt x="327" y="0"/>
                </a:lnTo>
                <a:close/>
              </a:path>
            </a:pathLst>
          </a:custGeom>
          <a:solidFill>
            <a:srgbClr val="FFE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82" name="Freeform 117"/>
          <p:cNvSpPr>
            <a:spLocks/>
          </p:cNvSpPr>
          <p:nvPr/>
        </p:nvSpPr>
        <p:spPr bwMode="auto">
          <a:xfrm>
            <a:off x="6734175" y="5153025"/>
            <a:ext cx="266700" cy="295275"/>
          </a:xfrm>
          <a:custGeom>
            <a:avLst/>
            <a:gdLst>
              <a:gd name="T0" fmla="*/ 2147483647 w 565"/>
              <a:gd name="T1" fmla="*/ 0 h 629"/>
              <a:gd name="T2" fmla="*/ 2147483647 w 565"/>
              <a:gd name="T3" fmla="*/ 2147483647 h 629"/>
              <a:gd name="T4" fmla="*/ 2147483647 w 565"/>
              <a:gd name="T5" fmla="*/ 2147483647 h 629"/>
              <a:gd name="T6" fmla="*/ 2147483647 w 565"/>
              <a:gd name="T7" fmla="*/ 2147483647 h 629"/>
              <a:gd name="T8" fmla="*/ 0 w 565"/>
              <a:gd name="T9" fmla="*/ 2147483647 h 629"/>
              <a:gd name="T10" fmla="*/ 0 w 565"/>
              <a:gd name="T11" fmla="*/ 2147483647 h 629"/>
              <a:gd name="T12" fmla="*/ 2147483647 w 565"/>
              <a:gd name="T13" fmla="*/ 2147483647 h 629"/>
              <a:gd name="T14" fmla="*/ 2147483647 w 565"/>
              <a:gd name="T15" fmla="*/ 2147483647 h 629"/>
              <a:gd name="T16" fmla="*/ 2147483647 w 565"/>
              <a:gd name="T17" fmla="*/ 2147483647 h 629"/>
              <a:gd name="T18" fmla="*/ 2147483647 w 565"/>
              <a:gd name="T19" fmla="*/ 2147483647 h 629"/>
              <a:gd name="T20" fmla="*/ 2147483647 w 565"/>
              <a:gd name="T21" fmla="*/ 2147483647 h 629"/>
              <a:gd name="T22" fmla="*/ 2147483647 w 565"/>
              <a:gd name="T23" fmla="*/ 2147483647 h 629"/>
              <a:gd name="T24" fmla="*/ 2147483647 w 565"/>
              <a:gd name="T25" fmla="*/ 2147483647 h 629"/>
              <a:gd name="T26" fmla="*/ 2147483647 w 565"/>
              <a:gd name="T27" fmla="*/ 0 h 629"/>
              <a:gd name="T28" fmla="*/ 2147483647 w 565"/>
              <a:gd name="T29" fmla="*/ 0 h 6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5" h="629">
                <a:moveTo>
                  <a:pt x="327" y="0"/>
                </a:moveTo>
                <a:lnTo>
                  <a:pt x="250" y="115"/>
                </a:lnTo>
                <a:lnTo>
                  <a:pt x="170" y="229"/>
                </a:lnTo>
                <a:lnTo>
                  <a:pt x="86" y="341"/>
                </a:lnTo>
                <a:lnTo>
                  <a:pt x="0" y="450"/>
                </a:lnTo>
                <a:lnTo>
                  <a:pt x="220" y="629"/>
                </a:lnTo>
                <a:lnTo>
                  <a:pt x="311" y="514"/>
                </a:lnTo>
                <a:lnTo>
                  <a:pt x="399" y="397"/>
                </a:lnTo>
                <a:lnTo>
                  <a:pt x="483" y="277"/>
                </a:lnTo>
                <a:lnTo>
                  <a:pt x="565" y="157"/>
                </a:lnTo>
                <a:lnTo>
                  <a:pt x="327"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83" name="Freeform 121"/>
          <p:cNvSpPr>
            <a:spLocks/>
          </p:cNvSpPr>
          <p:nvPr/>
        </p:nvSpPr>
        <p:spPr bwMode="auto">
          <a:xfrm>
            <a:off x="6734175" y="5153025"/>
            <a:ext cx="266700" cy="295275"/>
          </a:xfrm>
          <a:custGeom>
            <a:avLst/>
            <a:gdLst>
              <a:gd name="T0" fmla="*/ 2147483647 w 565"/>
              <a:gd name="T1" fmla="*/ 0 h 629"/>
              <a:gd name="T2" fmla="*/ 2147483647 w 565"/>
              <a:gd name="T3" fmla="*/ 2147483647 h 629"/>
              <a:gd name="T4" fmla="*/ 2147483647 w 565"/>
              <a:gd name="T5" fmla="*/ 2147483647 h 629"/>
              <a:gd name="T6" fmla="*/ 2147483647 w 565"/>
              <a:gd name="T7" fmla="*/ 2147483647 h 629"/>
              <a:gd name="T8" fmla="*/ 0 w 565"/>
              <a:gd name="T9" fmla="*/ 2147483647 h 629"/>
              <a:gd name="T10" fmla="*/ 0 w 565"/>
              <a:gd name="T11" fmla="*/ 2147483647 h 629"/>
              <a:gd name="T12" fmla="*/ 2147483647 w 565"/>
              <a:gd name="T13" fmla="*/ 2147483647 h 629"/>
              <a:gd name="T14" fmla="*/ 2147483647 w 565"/>
              <a:gd name="T15" fmla="*/ 2147483647 h 629"/>
              <a:gd name="T16" fmla="*/ 2147483647 w 565"/>
              <a:gd name="T17" fmla="*/ 2147483647 h 629"/>
              <a:gd name="T18" fmla="*/ 2147483647 w 565"/>
              <a:gd name="T19" fmla="*/ 2147483647 h 629"/>
              <a:gd name="T20" fmla="*/ 2147483647 w 565"/>
              <a:gd name="T21" fmla="*/ 2147483647 h 629"/>
              <a:gd name="T22" fmla="*/ 2147483647 w 565"/>
              <a:gd name="T23" fmla="*/ 2147483647 h 629"/>
              <a:gd name="T24" fmla="*/ 2147483647 w 565"/>
              <a:gd name="T25" fmla="*/ 2147483647 h 629"/>
              <a:gd name="T26" fmla="*/ 2147483647 w 565"/>
              <a:gd name="T27" fmla="*/ 0 h 629"/>
              <a:gd name="T28" fmla="*/ 2147483647 w 565"/>
              <a:gd name="T29" fmla="*/ 0 h 6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5" h="629">
                <a:moveTo>
                  <a:pt x="327" y="0"/>
                </a:moveTo>
                <a:lnTo>
                  <a:pt x="250" y="115"/>
                </a:lnTo>
                <a:lnTo>
                  <a:pt x="170" y="229"/>
                </a:lnTo>
                <a:lnTo>
                  <a:pt x="86" y="341"/>
                </a:lnTo>
                <a:lnTo>
                  <a:pt x="0" y="450"/>
                </a:lnTo>
                <a:lnTo>
                  <a:pt x="220" y="629"/>
                </a:lnTo>
                <a:lnTo>
                  <a:pt x="311" y="514"/>
                </a:lnTo>
                <a:lnTo>
                  <a:pt x="399" y="397"/>
                </a:lnTo>
                <a:lnTo>
                  <a:pt x="483" y="277"/>
                </a:lnTo>
                <a:lnTo>
                  <a:pt x="565" y="157"/>
                </a:lnTo>
                <a:lnTo>
                  <a:pt x="327"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84" name="Freeform 122"/>
          <p:cNvSpPr>
            <a:spLocks/>
          </p:cNvSpPr>
          <p:nvPr/>
        </p:nvSpPr>
        <p:spPr bwMode="auto">
          <a:xfrm>
            <a:off x="6556375" y="5432425"/>
            <a:ext cx="222250" cy="223838"/>
          </a:xfrm>
          <a:custGeom>
            <a:avLst/>
            <a:gdLst>
              <a:gd name="T0" fmla="*/ 2147483647 w 470"/>
              <a:gd name="T1" fmla="*/ 0 h 477"/>
              <a:gd name="T2" fmla="*/ 2147483647 w 470"/>
              <a:gd name="T3" fmla="*/ 2147483647 h 477"/>
              <a:gd name="T4" fmla="*/ 2147483647 w 470"/>
              <a:gd name="T5" fmla="*/ 2147483647 h 477"/>
              <a:gd name="T6" fmla="*/ 2147483647 w 470"/>
              <a:gd name="T7" fmla="*/ 2147483647 h 477"/>
              <a:gd name="T8" fmla="*/ 0 w 470"/>
              <a:gd name="T9" fmla="*/ 2147483647 h 477"/>
              <a:gd name="T10" fmla="*/ 0 w 470"/>
              <a:gd name="T11" fmla="*/ 2147483647 h 477"/>
              <a:gd name="T12" fmla="*/ 2147483647 w 470"/>
              <a:gd name="T13" fmla="*/ 2147483647 h 477"/>
              <a:gd name="T14" fmla="*/ 2147483647 w 470"/>
              <a:gd name="T15" fmla="*/ 2147483647 h 477"/>
              <a:gd name="T16" fmla="*/ 2147483647 w 470"/>
              <a:gd name="T17" fmla="*/ 2147483647 h 477"/>
              <a:gd name="T18" fmla="*/ 2147483647 w 470"/>
              <a:gd name="T19" fmla="*/ 2147483647 h 477"/>
              <a:gd name="T20" fmla="*/ 2147483647 w 470"/>
              <a:gd name="T21" fmla="*/ 2147483647 h 477"/>
              <a:gd name="T22" fmla="*/ 2147483647 w 470"/>
              <a:gd name="T23" fmla="*/ 2147483647 h 477"/>
              <a:gd name="T24" fmla="*/ 2147483647 w 470"/>
              <a:gd name="T25" fmla="*/ 2147483647 h 477"/>
              <a:gd name="T26" fmla="*/ 2147483647 w 470"/>
              <a:gd name="T27" fmla="*/ 0 h 477"/>
              <a:gd name="T28" fmla="*/ 2147483647 w 470"/>
              <a:gd name="T29" fmla="*/ 0 h 4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0" h="477">
                <a:moveTo>
                  <a:pt x="255" y="0"/>
                </a:moveTo>
                <a:lnTo>
                  <a:pt x="192" y="70"/>
                </a:lnTo>
                <a:lnTo>
                  <a:pt x="130" y="141"/>
                </a:lnTo>
                <a:lnTo>
                  <a:pt x="65" y="210"/>
                </a:lnTo>
                <a:lnTo>
                  <a:pt x="0" y="277"/>
                </a:lnTo>
                <a:lnTo>
                  <a:pt x="203" y="477"/>
                </a:lnTo>
                <a:lnTo>
                  <a:pt x="271" y="405"/>
                </a:lnTo>
                <a:lnTo>
                  <a:pt x="339" y="334"/>
                </a:lnTo>
                <a:lnTo>
                  <a:pt x="405" y="260"/>
                </a:lnTo>
                <a:lnTo>
                  <a:pt x="470" y="185"/>
                </a:lnTo>
                <a:lnTo>
                  <a:pt x="255" y="0"/>
                </a:lnTo>
                <a:close/>
              </a:path>
            </a:pathLst>
          </a:custGeom>
          <a:solidFill>
            <a:srgbClr val="FFF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85" name="Freeform 123"/>
          <p:cNvSpPr>
            <a:spLocks/>
          </p:cNvSpPr>
          <p:nvPr/>
        </p:nvSpPr>
        <p:spPr bwMode="auto">
          <a:xfrm>
            <a:off x="6556375" y="5432425"/>
            <a:ext cx="222250" cy="223838"/>
          </a:xfrm>
          <a:custGeom>
            <a:avLst/>
            <a:gdLst>
              <a:gd name="T0" fmla="*/ 2147483647 w 470"/>
              <a:gd name="T1" fmla="*/ 0 h 477"/>
              <a:gd name="T2" fmla="*/ 2147483647 w 470"/>
              <a:gd name="T3" fmla="*/ 2147483647 h 477"/>
              <a:gd name="T4" fmla="*/ 2147483647 w 470"/>
              <a:gd name="T5" fmla="*/ 2147483647 h 477"/>
              <a:gd name="T6" fmla="*/ 2147483647 w 470"/>
              <a:gd name="T7" fmla="*/ 2147483647 h 477"/>
              <a:gd name="T8" fmla="*/ 0 w 470"/>
              <a:gd name="T9" fmla="*/ 2147483647 h 477"/>
              <a:gd name="T10" fmla="*/ 0 w 470"/>
              <a:gd name="T11" fmla="*/ 2147483647 h 477"/>
              <a:gd name="T12" fmla="*/ 2147483647 w 470"/>
              <a:gd name="T13" fmla="*/ 2147483647 h 477"/>
              <a:gd name="T14" fmla="*/ 2147483647 w 470"/>
              <a:gd name="T15" fmla="*/ 2147483647 h 477"/>
              <a:gd name="T16" fmla="*/ 2147483647 w 470"/>
              <a:gd name="T17" fmla="*/ 2147483647 h 477"/>
              <a:gd name="T18" fmla="*/ 2147483647 w 470"/>
              <a:gd name="T19" fmla="*/ 2147483647 h 477"/>
              <a:gd name="T20" fmla="*/ 2147483647 w 470"/>
              <a:gd name="T21" fmla="*/ 2147483647 h 477"/>
              <a:gd name="T22" fmla="*/ 2147483647 w 470"/>
              <a:gd name="T23" fmla="*/ 2147483647 h 477"/>
              <a:gd name="T24" fmla="*/ 2147483647 w 470"/>
              <a:gd name="T25" fmla="*/ 2147483647 h 477"/>
              <a:gd name="T26" fmla="*/ 2147483647 w 470"/>
              <a:gd name="T27" fmla="*/ 0 h 477"/>
              <a:gd name="T28" fmla="*/ 2147483647 w 470"/>
              <a:gd name="T29" fmla="*/ 0 h 4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0" h="477">
                <a:moveTo>
                  <a:pt x="255" y="0"/>
                </a:moveTo>
                <a:lnTo>
                  <a:pt x="192" y="70"/>
                </a:lnTo>
                <a:lnTo>
                  <a:pt x="130" y="141"/>
                </a:lnTo>
                <a:lnTo>
                  <a:pt x="65" y="210"/>
                </a:lnTo>
                <a:lnTo>
                  <a:pt x="0" y="277"/>
                </a:lnTo>
                <a:lnTo>
                  <a:pt x="203" y="477"/>
                </a:lnTo>
                <a:lnTo>
                  <a:pt x="271" y="405"/>
                </a:lnTo>
                <a:lnTo>
                  <a:pt x="339" y="334"/>
                </a:lnTo>
                <a:lnTo>
                  <a:pt x="405" y="260"/>
                </a:lnTo>
                <a:lnTo>
                  <a:pt x="470" y="185"/>
                </a:lnTo>
                <a:lnTo>
                  <a:pt x="25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86" name="Freeform 127"/>
          <p:cNvSpPr>
            <a:spLocks/>
          </p:cNvSpPr>
          <p:nvPr/>
        </p:nvSpPr>
        <p:spPr bwMode="auto">
          <a:xfrm>
            <a:off x="6556375" y="5432425"/>
            <a:ext cx="222250" cy="223838"/>
          </a:xfrm>
          <a:custGeom>
            <a:avLst/>
            <a:gdLst>
              <a:gd name="T0" fmla="*/ 2147483647 w 470"/>
              <a:gd name="T1" fmla="*/ 0 h 477"/>
              <a:gd name="T2" fmla="*/ 2147483647 w 470"/>
              <a:gd name="T3" fmla="*/ 2147483647 h 477"/>
              <a:gd name="T4" fmla="*/ 2147483647 w 470"/>
              <a:gd name="T5" fmla="*/ 2147483647 h 477"/>
              <a:gd name="T6" fmla="*/ 2147483647 w 470"/>
              <a:gd name="T7" fmla="*/ 2147483647 h 477"/>
              <a:gd name="T8" fmla="*/ 0 w 470"/>
              <a:gd name="T9" fmla="*/ 2147483647 h 477"/>
              <a:gd name="T10" fmla="*/ 0 w 470"/>
              <a:gd name="T11" fmla="*/ 2147483647 h 477"/>
              <a:gd name="T12" fmla="*/ 2147483647 w 470"/>
              <a:gd name="T13" fmla="*/ 2147483647 h 477"/>
              <a:gd name="T14" fmla="*/ 2147483647 w 470"/>
              <a:gd name="T15" fmla="*/ 2147483647 h 477"/>
              <a:gd name="T16" fmla="*/ 2147483647 w 470"/>
              <a:gd name="T17" fmla="*/ 2147483647 h 477"/>
              <a:gd name="T18" fmla="*/ 2147483647 w 470"/>
              <a:gd name="T19" fmla="*/ 2147483647 h 477"/>
              <a:gd name="T20" fmla="*/ 2147483647 w 470"/>
              <a:gd name="T21" fmla="*/ 2147483647 h 477"/>
              <a:gd name="T22" fmla="*/ 2147483647 w 470"/>
              <a:gd name="T23" fmla="*/ 2147483647 h 477"/>
              <a:gd name="T24" fmla="*/ 2147483647 w 470"/>
              <a:gd name="T25" fmla="*/ 2147483647 h 477"/>
              <a:gd name="T26" fmla="*/ 2147483647 w 470"/>
              <a:gd name="T27" fmla="*/ 0 h 477"/>
              <a:gd name="T28" fmla="*/ 2147483647 w 470"/>
              <a:gd name="T29" fmla="*/ 0 h 47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0" h="477">
                <a:moveTo>
                  <a:pt x="255" y="0"/>
                </a:moveTo>
                <a:lnTo>
                  <a:pt x="192" y="70"/>
                </a:lnTo>
                <a:lnTo>
                  <a:pt x="130" y="141"/>
                </a:lnTo>
                <a:lnTo>
                  <a:pt x="65" y="210"/>
                </a:lnTo>
                <a:lnTo>
                  <a:pt x="0" y="277"/>
                </a:lnTo>
                <a:lnTo>
                  <a:pt x="203" y="477"/>
                </a:lnTo>
                <a:lnTo>
                  <a:pt x="271" y="405"/>
                </a:lnTo>
                <a:lnTo>
                  <a:pt x="339" y="334"/>
                </a:lnTo>
                <a:lnTo>
                  <a:pt x="405" y="260"/>
                </a:lnTo>
                <a:lnTo>
                  <a:pt x="470" y="185"/>
                </a:lnTo>
                <a:lnTo>
                  <a:pt x="255" y="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87" name="Freeform 128"/>
          <p:cNvSpPr>
            <a:spLocks/>
          </p:cNvSpPr>
          <p:nvPr/>
        </p:nvSpPr>
        <p:spPr bwMode="auto">
          <a:xfrm>
            <a:off x="4295775" y="6348413"/>
            <a:ext cx="239713" cy="150812"/>
          </a:xfrm>
          <a:custGeom>
            <a:avLst/>
            <a:gdLst>
              <a:gd name="T0" fmla="*/ 2147483647 w 507"/>
              <a:gd name="T1" fmla="*/ 2147483647 h 320"/>
              <a:gd name="T2" fmla="*/ 2147483647 w 507"/>
              <a:gd name="T3" fmla="*/ 2147483647 h 320"/>
              <a:gd name="T4" fmla="*/ 2147483647 w 507"/>
              <a:gd name="T5" fmla="*/ 2147483647 h 320"/>
              <a:gd name="T6" fmla="*/ 2147483647 w 507"/>
              <a:gd name="T7" fmla="*/ 2147483647 h 320"/>
              <a:gd name="T8" fmla="*/ 2147483647 w 507"/>
              <a:gd name="T9" fmla="*/ 0 h 320"/>
              <a:gd name="T10" fmla="*/ 2147483647 w 507"/>
              <a:gd name="T11" fmla="*/ 0 h 320"/>
              <a:gd name="T12" fmla="*/ 0 w 507"/>
              <a:gd name="T13" fmla="*/ 2147483647 h 320"/>
              <a:gd name="T14" fmla="*/ 0 w 507"/>
              <a:gd name="T15" fmla="*/ 2147483647 h 320"/>
              <a:gd name="T16" fmla="*/ 2147483647 w 507"/>
              <a:gd name="T17" fmla="*/ 2147483647 h 320"/>
              <a:gd name="T18" fmla="*/ 2147483647 w 507"/>
              <a:gd name="T19" fmla="*/ 2147483647 h 320"/>
              <a:gd name="T20" fmla="*/ 2147483647 w 507"/>
              <a:gd name="T21" fmla="*/ 2147483647 h 320"/>
              <a:gd name="T22" fmla="*/ 2147483647 w 507"/>
              <a:gd name="T23" fmla="*/ 2147483647 h 320"/>
              <a:gd name="T24" fmla="*/ 2147483647 w 507"/>
              <a:gd name="T25" fmla="*/ 2147483647 h 320"/>
              <a:gd name="T26" fmla="*/ 2147483647 w 507"/>
              <a:gd name="T27" fmla="*/ 2147483647 h 320"/>
              <a:gd name="T28" fmla="*/ 2147483647 w 507"/>
              <a:gd name="T29" fmla="*/ 2147483647 h 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7" h="320">
                <a:moveTo>
                  <a:pt x="507" y="35"/>
                </a:moveTo>
                <a:lnTo>
                  <a:pt x="388" y="30"/>
                </a:lnTo>
                <a:lnTo>
                  <a:pt x="270" y="23"/>
                </a:lnTo>
                <a:lnTo>
                  <a:pt x="151" y="13"/>
                </a:lnTo>
                <a:lnTo>
                  <a:pt x="33" y="0"/>
                </a:lnTo>
                <a:lnTo>
                  <a:pt x="0" y="282"/>
                </a:lnTo>
                <a:lnTo>
                  <a:pt x="124" y="296"/>
                </a:lnTo>
                <a:lnTo>
                  <a:pt x="248" y="307"/>
                </a:lnTo>
                <a:lnTo>
                  <a:pt x="373" y="315"/>
                </a:lnTo>
                <a:lnTo>
                  <a:pt x="498" y="320"/>
                </a:lnTo>
                <a:lnTo>
                  <a:pt x="507" y="35"/>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88" name="Freeform 129"/>
          <p:cNvSpPr>
            <a:spLocks/>
          </p:cNvSpPr>
          <p:nvPr/>
        </p:nvSpPr>
        <p:spPr bwMode="auto">
          <a:xfrm>
            <a:off x="4295775" y="6348413"/>
            <a:ext cx="239713" cy="150812"/>
          </a:xfrm>
          <a:custGeom>
            <a:avLst/>
            <a:gdLst>
              <a:gd name="T0" fmla="*/ 2147483647 w 507"/>
              <a:gd name="T1" fmla="*/ 2147483647 h 320"/>
              <a:gd name="T2" fmla="*/ 2147483647 w 507"/>
              <a:gd name="T3" fmla="*/ 2147483647 h 320"/>
              <a:gd name="T4" fmla="*/ 2147483647 w 507"/>
              <a:gd name="T5" fmla="*/ 2147483647 h 320"/>
              <a:gd name="T6" fmla="*/ 2147483647 w 507"/>
              <a:gd name="T7" fmla="*/ 2147483647 h 320"/>
              <a:gd name="T8" fmla="*/ 2147483647 w 507"/>
              <a:gd name="T9" fmla="*/ 0 h 320"/>
              <a:gd name="T10" fmla="*/ 2147483647 w 507"/>
              <a:gd name="T11" fmla="*/ 0 h 320"/>
              <a:gd name="T12" fmla="*/ 0 w 507"/>
              <a:gd name="T13" fmla="*/ 2147483647 h 320"/>
              <a:gd name="T14" fmla="*/ 0 w 507"/>
              <a:gd name="T15" fmla="*/ 2147483647 h 320"/>
              <a:gd name="T16" fmla="*/ 2147483647 w 507"/>
              <a:gd name="T17" fmla="*/ 2147483647 h 320"/>
              <a:gd name="T18" fmla="*/ 2147483647 w 507"/>
              <a:gd name="T19" fmla="*/ 2147483647 h 320"/>
              <a:gd name="T20" fmla="*/ 2147483647 w 507"/>
              <a:gd name="T21" fmla="*/ 2147483647 h 320"/>
              <a:gd name="T22" fmla="*/ 2147483647 w 507"/>
              <a:gd name="T23" fmla="*/ 2147483647 h 320"/>
              <a:gd name="T24" fmla="*/ 2147483647 w 507"/>
              <a:gd name="T25" fmla="*/ 2147483647 h 320"/>
              <a:gd name="T26" fmla="*/ 2147483647 w 507"/>
              <a:gd name="T27" fmla="*/ 2147483647 h 320"/>
              <a:gd name="T28" fmla="*/ 2147483647 w 507"/>
              <a:gd name="T29" fmla="*/ 2147483647 h 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7" h="320">
                <a:moveTo>
                  <a:pt x="507" y="35"/>
                </a:moveTo>
                <a:lnTo>
                  <a:pt x="388" y="30"/>
                </a:lnTo>
                <a:lnTo>
                  <a:pt x="270" y="23"/>
                </a:lnTo>
                <a:lnTo>
                  <a:pt x="151" y="13"/>
                </a:lnTo>
                <a:lnTo>
                  <a:pt x="33" y="0"/>
                </a:lnTo>
                <a:lnTo>
                  <a:pt x="0" y="282"/>
                </a:lnTo>
                <a:lnTo>
                  <a:pt x="124" y="296"/>
                </a:lnTo>
                <a:lnTo>
                  <a:pt x="248" y="307"/>
                </a:lnTo>
                <a:lnTo>
                  <a:pt x="373" y="315"/>
                </a:lnTo>
                <a:lnTo>
                  <a:pt x="498" y="320"/>
                </a:lnTo>
                <a:lnTo>
                  <a:pt x="507" y="3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89" name="Freeform 132"/>
          <p:cNvSpPr>
            <a:spLocks/>
          </p:cNvSpPr>
          <p:nvPr/>
        </p:nvSpPr>
        <p:spPr bwMode="auto">
          <a:xfrm>
            <a:off x="4295775" y="6348413"/>
            <a:ext cx="239713" cy="150812"/>
          </a:xfrm>
          <a:custGeom>
            <a:avLst/>
            <a:gdLst>
              <a:gd name="T0" fmla="*/ 2147483647 w 507"/>
              <a:gd name="T1" fmla="*/ 2147483647 h 320"/>
              <a:gd name="T2" fmla="*/ 2147483647 w 507"/>
              <a:gd name="T3" fmla="*/ 2147483647 h 320"/>
              <a:gd name="T4" fmla="*/ 2147483647 w 507"/>
              <a:gd name="T5" fmla="*/ 2147483647 h 320"/>
              <a:gd name="T6" fmla="*/ 2147483647 w 507"/>
              <a:gd name="T7" fmla="*/ 2147483647 h 320"/>
              <a:gd name="T8" fmla="*/ 2147483647 w 507"/>
              <a:gd name="T9" fmla="*/ 0 h 320"/>
              <a:gd name="T10" fmla="*/ 2147483647 w 507"/>
              <a:gd name="T11" fmla="*/ 0 h 320"/>
              <a:gd name="T12" fmla="*/ 0 w 507"/>
              <a:gd name="T13" fmla="*/ 2147483647 h 320"/>
              <a:gd name="T14" fmla="*/ 0 w 507"/>
              <a:gd name="T15" fmla="*/ 2147483647 h 320"/>
              <a:gd name="T16" fmla="*/ 2147483647 w 507"/>
              <a:gd name="T17" fmla="*/ 2147483647 h 320"/>
              <a:gd name="T18" fmla="*/ 2147483647 w 507"/>
              <a:gd name="T19" fmla="*/ 2147483647 h 320"/>
              <a:gd name="T20" fmla="*/ 2147483647 w 507"/>
              <a:gd name="T21" fmla="*/ 2147483647 h 320"/>
              <a:gd name="T22" fmla="*/ 2147483647 w 507"/>
              <a:gd name="T23" fmla="*/ 2147483647 h 320"/>
              <a:gd name="T24" fmla="*/ 2147483647 w 507"/>
              <a:gd name="T25" fmla="*/ 2147483647 h 320"/>
              <a:gd name="T26" fmla="*/ 2147483647 w 507"/>
              <a:gd name="T27" fmla="*/ 2147483647 h 320"/>
              <a:gd name="T28" fmla="*/ 2147483647 w 507"/>
              <a:gd name="T29" fmla="*/ 2147483647 h 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7" h="320">
                <a:moveTo>
                  <a:pt x="507" y="35"/>
                </a:moveTo>
                <a:lnTo>
                  <a:pt x="388" y="30"/>
                </a:lnTo>
                <a:lnTo>
                  <a:pt x="270" y="23"/>
                </a:lnTo>
                <a:lnTo>
                  <a:pt x="151" y="13"/>
                </a:lnTo>
                <a:lnTo>
                  <a:pt x="33" y="0"/>
                </a:lnTo>
                <a:lnTo>
                  <a:pt x="0" y="282"/>
                </a:lnTo>
                <a:lnTo>
                  <a:pt x="124" y="296"/>
                </a:lnTo>
                <a:lnTo>
                  <a:pt x="248" y="307"/>
                </a:lnTo>
                <a:lnTo>
                  <a:pt x="373" y="315"/>
                </a:lnTo>
                <a:lnTo>
                  <a:pt x="498" y="320"/>
                </a:lnTo>
                <a:lnTo>
                  <a:pt x="507" y="3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90" name="Freeform 133"/>
          <p:cNvSpPr>
            <a:spLocks/>
          </p:cNvSpPr>
          <p:nvPr/>
        </p:nvSpPr>
        <p:spPr bwMode="auto">
          <a:xfrm>
            <a:off x="3971925" y="6296025"/>
            <a:ext cx="250825" cy="173038"/>
          </a:xfrm>
          <a:custGeom>
            <a:avLst/>
            <a:gdLst>
              <a:gd name="T0" fmla="*/ 2147483647 w 532"/>
              <a:gd name="T1" fmla="*/ 2147483647 h 373"/>
              <a:gd name="T2" fmla="*/ 2147483647 w 532"/>
              <a:gd name="T3" fmla="*/ 2147483647 h 373"/>
              <a:gd name="T4" fmla="*/ 2147483647 w 532"/>
              <a:gd name="T5" fmla="*/ 2147483647 h 373"/>
              <a:gd name="T6" fmla="*/ 2147483647 w 532"/>
              <a:gd name="T7" fmla="*/ 2147483647 h 373"/>
              <a:gd name="T8" fmla="*/ 2147483647 w 532"/>
              <a:gd name="T9" fmla="*/ 0 h 373"/>
              <a:gd name="T10" fmla="*/ 2147483647 w 532"/>
              <a:gd name="T11" fmla="*/ 0 h 373"/>
              <a:gd name="T12" fmla="*/ 0 w 532"/>
              <a:gd name="T13" fmla="*/ 2147483647 h 373"/>
              <a:gd name="T14" fmla="*/ 0 w 532"/>
              <a:gd name="T15" fmla="*/ 2147483647 h 373"/>
              <a:gd name="T16" fmla="*/ 2147483647 w 532"/>
              <a:gd name="T17" fmla="*/ 2147483647 h 373"/>
              <a:gd name="T18" fmla="*/ 2147483647 w 532"/>
              <a:gd name="T19" fmla="*/ 2147483647 h 373"/>
              <a:gd name="T20" fmla="*/ 2147483647 w 532"/>
              <a:gd name="T21" fmla="*/ 2147483647 h 373"/>
              <a:gd name="T22" fmla="*/ 2147483647 w 532"/>
              <a:gd name="T23" fmla="*/ 2147483647 h 373"/>
              <a:gd name="T24" fmla="*/ 2147483647 w 532"/>
              <a:gd name="T25" fmla="*/ 2147483647 h 373"/>
              <a:gd name="T26" fmla="*/ 2147483647 w 532"/>
              <a:gd name="T27" fmla="*/ 2147483647 h 373"/>
              <a:gd name="T28" fmla="*/ 2147483647 w 532"/>
              <a:gd name="T29" fmla="*/ 2147483647 h 3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373">
                <a:moveTo>
                  <a:pt x="532" y="91"/>
                </a:moveTo>
                <a:lnTo>
                  <a:pt x="415" y="72"/>
                </a:lnTo>
                <a:lnTo>
                  <a:pt x="297" y="51"/>
                </a:lnTo>
                <a:lnTo>
                  <a:pt x="181" y="27"/>
                </a:lnTo>
                <a:lnTo>
                  <a:pt x="65" y="0"/>
                </a:lnTo>
                <a:lnTo>
                  <a:pt x="0" y="278"/>
                </a:lnTo>
                <a:lnTo>
                  <a:pt x="122" y="306"/>
                </a:lnTo>
                <a:lnTo>
                  <a:pt x="244" y="330"/>
                </a:lnTo>
                <a:lnTo>
                  <a:pt x="367" y="352"/>
                </a:lnTo>
                <a:lnTo>
                  <a:pt x="490" y="373"/>
                </a:lnTo>
                <a:lnTo>
                  <a:pt x="532" y="91"/>
                </a:lnTo>
                <a:close/>
              </a:path>
            </a:pathLst>
          </a:custGeom>
          <a:solidFill>
            <a:srgbClr val="000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91" name="Freeform 134"/>
          <p:cNvSpPr>
            <a:spLocks/>
          </p:cNvSpPr>
          <p:nvPr/>
        </p:nvSpPr>
        <p:spPr bwMode="auto">
          <a:xfrm>
            <a:off x="3971925" y="6296025"/>
            <a:ext cx="250825" cy="173038"/>
          </a:xfrm>
          <a:custGeom>
            <a:avLst/>
            <a:gdLst>
              <a:gd name="T0" fmla="*/ 2147483647 w 532"/>
              <a:gd name="T1" fmla="*/ 2147483647 h 373"/>
              <a:gd name="T2" fmla="*/ 2147483647 w 532"/>
              <a:gd name="T3" fmla="*/ 2147483647 h 373"/>
              <a:gd name="T4" fmla="*/ 2147483647 w 532"/>
              <a:gd name="T5" fmla="*/ 2147483647 h 373"/>
              <a:gd name="T6" fmla="*/ 2147483647 w 532"/>
              <a:gd name="T7" fmla="*/ 2147483647 h 373"/>
              <a:gd name="T8" fmla="*/ 2147483647 w 532"/>
              <a:gd name="T9" fmla="*/ 0 h 373"/>
              <a:gd name="T10" fmla="*/ 2147483647 w 532"/>
              <a:gd name="T11" fmla="*/ 0 h 373"/>
              <a:gd name="T12" fmla="*/ 0 w 532"/>
              <a:gd name="T13" fmla="*/ 2147483647 h 373"/>
              <a:gd name="T14" fmla="*/ 0 w 532"/>
              <a:gd name="T15" fmla="*/ 2147483647 h 373"/>
              <a:gd name="T16" fmla="*/ 2147483647 w 532"/>
              <a:gd name="T17" fmla="*/ 2147483647 h 373"/>
              <a:gd name="T18" fmla="*/ 2147483647 w 532"/>
              <a:gd name="T19" fmla="*/ 2147483647 h 373"/>
              <a:gd name="T20" fmla="*/ 2147483647 w 532"/>
              <a:gd name="T21" fmla="*/ 2147483647 h 373"/>
              <a:gd name="T22" fmla="*/ 2147483647 w 532"/>
              <a:gd name="T23" fmla="*/ 2147483647 h 373"/>
              <a:gd name="T24" fmla="*/ 2147483647 w 532"/>
              <a:gd name="T25" fmla="*/ 2147483647 h 373"/>
              <a:gd name="T26" fmla="*/ 2147483647 w 532"/>
              <a:gd name="T27" fmla="*/ 2147483647 h 373"/>
              <a:gd name="T28" fmla="*/ 2147483647 w 532"/>
              <a:gd name="T29" fmla="*/ 2147483647 h 3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373">
                <a:moveTo>
                  <a:pt x="532" y="91"/>
                </a:moveTo>
                <a:lnTo>
                  <a:pt x="415" y="72"/>
                </a:lnTo>
                <a:lnTo>
                  <a:pt x="297" y="51"/>
                </a:lnTo>
                <a:lnTo>
                  <a:pt x="181" y="27"/>
                </a:lnTo>
                <a:lnTo>
                  <a:pt x="65" y="0"/>
                </a:lnTo>
                <a:lnTo>
                  <a:pt x="0" y="278"/>
                </a:lnTo>
                <a:lnTo>
                  <a:pt x="122" y="306"/>
                </a:lnTo>
                <a:lnTo>
                  <a:pt x="244" y="330"/>
                </a:lnTo>
                <a:lnTo>
                  <a:pt x="367" y="352"/>
                </a:lnTo>
                <a:lnTo>
                  <a:pt x="490" y="373"/>
                </a:lnTo>
                <a:lnTo>
                  <a:pt x="532" y="9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92" name="Freeform 137"/>
          <p:cNvSpPr>
            <a:spLocks/>
          </p:cNvSpPr>
          <p:nvPr/>
        </p:nvSpPr>
        <p:spPr bwMode="auto">
          <a:xfrm>
            <a:off x="3971925" y="6296025"/>
            <a:ext cx="250825" cy="173038"/>
          </a:xfrm>
          <a:custGeom>
            <a:avLst/>
            <a:gdLst>
              <a:gd name="T0" fmla="*/ 2147483647 w 532"/>
              <a:gd name="T1" fmla="*/ 2147483647 h 373"/>
              <a:gd name="T2" fmla="*/ 2147483647 w 532"/>
              <a:gd name="T3" fmla="*/ 2147483647 h 373"/>
              <a:gd name="T4" fmla="*/ 2147483647 w 532"/>
              <a:gd name="T5" fmla="*/ 2147483647 h 373"/>
              <a:gd name="T6" fmla="*/ 2147483647 w 532"/>
              <a:gd name="T7" fmla="*/ 2147483647 h 373"/>
              <a:gd name="T8" fmla="*/ 2147483647 w 532"/>
              <a:gd name="T9" fmla="*/ 0 h 373"/>
              <a:gd name="T10" fmla="*/ 2147483647 w 532"/>
              <a:gd name="T11" fmla="*/ 0 h 373"/>
              <a:gd name="T12" fmla="*/ 0 w 532"/>
              <a:gd name="T13" fmla="*/ 2147483647 h 373"/>
              <a:gd name="T14" fmla="*/ 0 w 532"/>
              <a:gd name="T15" fmla="*/ 2147483647 h 373"/>
              <a:gd name="T16" fmla="*/ 2147483647 w 532"/>
              <a:gd name="T17" fmla="*/ 2147483647 h 373"/>
              <a:gd name="T18" fmla="*/ 2147483647 w 532"/>
              <a:gd name="T19" fmla="*/ 2147483647 h 373"/>
              <a:gd name="T20" fmla="*/ 2147483647 w 532"/>
              <a:gd name="T21" fmla="*/ 2147483647 h 373"/>
              <a:gd name="T22" fmla="*/ 2147483647 w 532"/>
              <a:gd name="T23" fmla="*/ 2147483647 h 373"/>
              <a:gd name="T24" fmla="*/ 2147483647 w 532"/>
              <a:gd name="T25" fmla="*/ 2147483647 h 373"/>
              <a:gd name="T26" fmla="*/ 2147483647 w 532"/>
              <a:gd name="T27" fmla="*/ 2147483647 h 373"/>
              <a:gd name="T28" fmla="*/ 2147483647 w 532"/>
              <a:gd name="T29" fmla="*/ 2147483647 h 3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373">
                <a:moveTo>
                  <a:pt x="532" y="91"/>
                </a:moveTo>
                <a:lnTo>
                  <a:pt x="415" y="72"/>
                </a:lnTo>
                <a:lnTo>
                  <a:pt x="297" y="51"/>
                </a:lnTo>
                <a:lnTo>
                  <a:pt x="181" y="27"/>
                </a:lnTo>
                <a:lnTo>
                  <a:pt x="65" y="0"/>
                </a:lnTo>
                <a:lnTo>
                  <a:pt x="0" y="278"/>
                </a:lnTo>
                <a:lnTo>
                  <a:pt x="122" y="306"/>
                </a:lnTo>
                <a:lnTo>
                  <a:pt x="244" y="330"/>
                </a:lnTo>
                <a:lnTo>
                  <a:pt x="367" y="352"/>
                </a:lnTo>
                <a:lnTo>
                  <a:pt x="490" y="373"/>
                </a:lnTo>
                <a:lnTo>
                  <a:pt x="532" y="9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93" name="Freeform 138"/>
          <p:cNvSpPr>
            <a:spLocks/>
          </p:cNvSpPr>
          <p:nvPr/>
        </p:nvSpPr>
        <p:spPr bwMode="auto">
          <a:xfrm>
            <a:off x="3654425" y="6207125"/>
            <a:ext cx="260350" cy="195263"/>
          </a:xfrm>
          <a:custGeom>
            <a:avLst/>
            <a:gdLst>
              <a:gd name="T0" fmla="*/ 2147483647 w 551"/>
              <a:gd name="T1" fmla="*/ 2147483647 h 417"/>
              <a:gd name="T2" fmla="*/ 2147483647 w 551"/>
              <a:gd name="T3" fmla="*/ 2147483647 h 417"/>
              <a:gd name="T4" fmla="*/ 2147483647 w 551"/>
              <a:gd name="T5" fmla="*/ 2147483647 h 417"/>
              <a:gd name="T6" fmla="*/ 2147483647 w 551"/>
              <a:gd name="T7" fmla="*/ 2147483647 h 417"/>
              <a:gd name="T8" fmla="*/ 2147483647 w 551"/>
              <a:gd name="T9" fmla="*/ 0 h 417"/>
              <a:gd name="T10" fmla="*/ 2147483647 w 551"/>
              <a:gd name="T11" fmla="*/ 0 h 417"/>
              <a:gd name="T12" fmla="*/ 0 w 551"/>
              <a:gd name="T13" fmla="*/ 2147483647 h 417"/>
              <a:gd name="T14" fmla="*/ 0 w 551"/>
              <a:gd name="T15" fmla="*/ 2147483647 h 417"/>
              <a:gd name="T16" fmla="*/ 2147483647 w 551"/>
              <a:gd name="T17" fmla="*/ 2147483647 h 417"/>
              <a:gd name="T18" fmla="*/ 2147483647 w 551"/>
              <a:gd name="T19" fmla="*/ 2147483647 h 417"/>
              <a:gd name="T20" fmla="*/ 2147483647 w 551"/>
              <a:gd name="T21" fmla="*/ 2147483647 h 417"/>
              <a:gd name="T22" fmla="*/ 2147483647 w 551"/>
              <a:gd name="T23" fmla="*/ 2147483647 h 417"/>
              <a:gd name="T24" fmla="*/ 2147483647 w 551"/>
              <a:gd name="T25" fmla="*/ 2147483647 h 417"/>
              <a:gd name="T26" fmla="*/ 2147483647 w 551"/>
              <a:gd name="T27" fmla="*/ 2147483647 h 417"/>
              <a:gd name="T28" fmla="*/ 2147483647 w 551"/>
              <a:gd name="T29" fmla="*/ 2147483647 h 4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1" h="417">
                <a:moveTo>
                  <a:pt x="551" y="143"/>
                </a:moveTo>
                <a:lnTo>
                  <a:pt x="437" y="110"/>
                </a:lnTo>
                <a:lnTo>
                  <a:pt x="323" y="76"/>
                </a:lnTo>
                <a:lnTo>
                  <a:pt x="210" y="39"/>
                </a:lnTo>
                <a:lnTo>
                  <a:pt x="98" y="0"/>
                </a:lnTo>
                <a:lnTo>
                  <a:pt x="0" y="267"/>
                </a:lnTo>
                <a:lnTo>
                  <a:pt x="119" y="308"/>
                </a:lnTo>
                <a:lnTo>
                  <a:pt x="237" y="347"/>
                </a:lnTo>
                <a:lnTo>
                  <a:pt x="357" y="384"/>
                </a:lnTo>
                <a:lnTo>
                  <a:pt x="478" y="417"/>
                </a:lnTo>
                <a:lnTo>
                  <a:pt x="551" y="143"/>
                </a:lnTo>
                <a:close/>
              </a:path>
            </a:pathLst>
          </a:custGeom>
          <a:solidFill>
            <a:srgbClr val="001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94" name="Freeform 139"/>
          <p:cNvSpPr>
            <a:spLocks/>
          </p:cNvSpPr>
          <p:nvPr/>
        </p:nvSpPr>
        <p:spPr bwMode="auto">
          <a:xfrm>
            <a:off x="3654425" y="6207125"/>
            <a:ext cx="260350" cy="195263"/>
          </a:xfrm>
          <a:custGeom>
            <a:avLst/>
            <a:gdLst>
              <a:gd name="T0" fmla="*/ 2147483647 w 551"/>
              <a:gd name="T1" fmla="*/ 2147483647 h 417"/>
              <a:gd name="T2" fmla="*/ 2147483647 w 551"/>
              <a:gd name="T3" fmla="*/ 2147483647 h 417"/>
              <a:gd name="T4" fmla="*/ 2147483647 w 551"/>
              <a:gd name="T5" fmla="*/ 2147483647 h 417"/>
              <a:gd name="T6" fmla="*/ 2147483647 w 551"/>
              <a:gd name="T7" fmla="*/ 2147483647 h 417"/>
              <a:gd name="T8" fmla="*/ 2147483647 w 551"/>
              <a:gd name="T9" fmla="*/ 0 h 417"/>
              <a:gd name="T10" fmla="*/ 2147483647 w 551"/>
              <a:gd name="T11" fmla="*/ 0 h 417"/>
              <a:gd name="T12" fmla="*/ 0 w 551"/>
              <a:gd name="T13" fmla="*/ 2147483647 h 417"/>
              <a:gd name="T14" fmla="*/ 0 w 551"/>
              <a:gd name="T15" fmla="*/ 2147483647 h 417"/>
              <a:gd name="T16" fmla="*/ 2147483647 w 551"/>
              <a:gd name="T17" fmla="*/ 2147483647 h 417"/>
              <a:gd name="T18" fmla="*/ 2147483647 w 551"/>
              <a:gd name="T19" fmla="*/ 2147483647 h 417"/>
              <a:gd name="T20" fmla="*/ 2147483647 w 551"/>
              <a:gd name="T21" fmla="*/ 2147483647 h 417"/>
              <a:gd name="T22" fmla="*/ 2147483647 w 551"/>
              <a:gd name="T23" fmla="*/ 2147483647 h 417"/>
              <a:gd name="T24" fmla="*/ 2147483647 w 551"/>
              <a:gd name="T25" fmla="*/ 2147483647 h 417"/>
              <a:gd name="T26" fmla="*/ 2147483647 w 551"/>
              <a:gd name="T27" fmla="*/ 2147483647 h 417"/>
              <a:gd name="T28" fmla="*/ 2147483647 w 551"/>
              <a:gd name="T29" fmla="*/ 2147483647 h 4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1" h="417">
                <a:moveTo>
                  <a:pt x="551" y="143"/>
                </a:moveTo>
                <a:lnTo>
                  <a:pt x="437" y="110"/>
                </a:lnTo>
                <a:lnTo>
                  <a:pt x="323" y="76"/>
                </a:lnTo>
                <a:lnTo>
                  <a:pt x="210" y="39"/>
                </a:lnTo>
                <a:lnTo>
                  <a:pt x="98" y="0"/>
                </a:lnTo>
                <a:lnTo>
                  <a:pt x="0" y="267"/>
                </a:lnTo>
                <a:lnTo>
                  <a:pt x="119" y="308"/>
                </a:lnTo>
                <a:lnTo>
                  <a:pt x="237" y="347"/>
                </a:lnTo>
                <a:lnTo>
                  <a:pt x="357" y="384"/>
                </a:lnTo>
                <a:lnTo>
                  <a:pt x="478" y="417"/>
                </a:lnTo>
                <a:lnTo>
                  <a:pt x="551" y="14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95" name="Freeform 142"/>
          <p:cNvSpPr>
            <a:spLocks/>
          </p:cNvSpPr>
          <p:nvPr/>
        </p:nvSpPr>
        <p:spPr bwMode="auto">
          <a:xfrm>
            <a:off x="3654425" y="6207125"/>
            <a:ext cx="260350" cy="195263"/>
          </a:xfrm>
          <a:custGeom>
            <a:avLst/>
            <a:gdLst>
              <a:gd name="T0" fmla="*/ 2147483647 w 551"/>
              <a:gd name="T1" fmla="*/ 2147483647 h 417"/>
              <a:gd name="T2" fmla="*/ 2147483647 w 551"/>
              <a:gd name="T3" fmla="*/ 2147483647 h 417"/>
              <a:gd name="T4" fmla="*/ 2147483647 w 551"/>
              <a:gd name="T5" fmla="*/ 2147483647 h 417"/>
              <a:gd name="T6" fmla="*/ 2147483647 w 551"/>
              <a:gd name="T7" fmla="*/ 2147483647 h 417"/>
              <a:gd name="T8" fmla="*/ 2147483647 w 551"/>
              <a:gd name="T9" fmla="*/ 0 h 417"/>
              <a:gd name="T10" fmla="*/ 2147483647 w 551"/>
              <a:gd name="T11" fmla="*/ 0 h 417"/>
              <a:gd name="T12" fmla="*/ 0 w 551"/>
              <a:gd name="T13" fmla="*/ 2147483647 h 417"/>
              <a:gd name="T14" fmla="*/ 0 w 551"/>
              <a:gd name="T15" fmla="*/ 2147483647 h 417"/>
              <a:gd name="T16" fmla="*/ 2147483647 w 551"/>
              <a:gd name="T17" fmla="*/ 2147483647 h 417"/>
              <a:gd name="T18" fmla="*/ 2147483647 w 551"/>
              <a:gd name="T19" fmla="*/ 2147483647 h 417"/>
              <a:gd name="T20" fmla="*/ 2147483647 w 551"/>
              <a:gd name="T21" fmla="*/ 2147483647 h 417"/>
              <a:gd name="T22" fmla="*/ 2147483647 w 551"/>
              <a:gd name="T23" fmla="*/ 2147483647 h 417"/>
              <a:gd name="T24" fmla="*/ 2147483647 w 551"/>
              <a:gd name="T25" fmla="*/ 2147483647 h 417"/>
              <a:gd name="T26" fmla="*/ 2147483647 w 551"/>
              <a:gd name="T27" fmla="*/ 2147483647 h 417"/>
              <a:gd name="T28" fmla="*/ 2147483647 w 551"/>
              <a:gd name="T29" fmla="*/ 2147483647 h 4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1" h="417">
                <a:moveTo>
                  <a:pt x="551" y="143"/>
                </a:moveTo>
                <a:lnTo>
                  <a:pt x="437" y="110"/>
                </a:lnTo>
                <a:lnTo>
                  <a:pt x="323" y="76"/>
                </a:lnTo>
                <a:lnTo>
                  <a:pt x="210" y="39"/>
                </a:lnTo>
                <a:lnTo>
                  <a:pt x="98" y="0"/>
                </a:lnTo>
                <a:lnTo>
                  <a:pt x="0" y="267"/>
                </a:lnTo>
                <a:lnTo>
                  <a:pt x="119" y="308"/>
                </a:lnTo>
                <a:lnTo>
                  <a:pt x="237" y="347"/>
                </a:lnTo>
                <a:lnTo>
                  <a:pt x="357" y="384"/>
                </a:lnTo>
                <a:lnTo>
                  <a:pt x="478" y="417"/>
                </a:lnTo>
                <a:lnTo>
                  <a:pt x="551" y="143"/>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96" name="Freeform 143"/>
          <p:cNvSpPr>
            <a:spLocks/>
          </p:cNvSpPr>
          <p:nvPr/>
        </p:nvSpPr>
        <p:spPr bwMode="auto">
          <a:xfrm>
            <a:off x="3352800" y="6083300"/>
            <a:ext cx="265113" cy="214313"/>
          </a:xfrm>
          <a:custGeom>
            <a:avLst/>
            <a:gdLst>
              <a:gd name="T0" fmla="*/ 2147483647 w 560"/>
              <a:gd name="T1" fmla="*/ 2147483647 h 459"/>
              <a:gd name="T2" fmla="*/ 2147483647 w 560"/>
              <a:gd name="T3" fmla="*/ 2147483647 h 459"/>
              <a:gd name="T4" fmla="*/ 2147483647 w 560"/>
              <a:gd name="T5" fmla="*/ 2147483647 h 459"/>
              <a:gd name="T6" fmla="*/ 2147483647 w 560"/>
              <a:gd name="T7" fmla="*/ 2147483647 h 459"/>
              <a:gd name="T8" fmla="*/ 2147483647 w 560"/>
              <a:gd name="T9" fmla="*/ 0 h 459"/>
              <a:gd name="T10" fmla="*/ 2147483647 w 560"/>
              <a:gd name="T11" fmla="*/ 0 h 459"/>
              <a:gd name="T12" fmla="*/ 0 w 560"/>
              <a:gd name="T13" fmla="*/ 2147483647 h 459"/>
              <a:gd name="T14" fmla="*/ 0 w 560"/>
              <a:gd name="T15" fmla="*/ 2147483647 h 459"/>
              <a:gd name="T16" fmla="*/ 2147483647 w 560"/>
              <a:gd name="T17" fmla="*/ 2147483647 h 459"/>
              <a:gd name="T18" fmla="*/ 2147483647 w 560"/>
              <a:gd name="T19" fmla="*/ 2147483647 h 459"/>
              <a:gd name="T20" fmla="*/ 2147483647 w 560"/>
              <a:gd name="T21" fmla="*/ 2147483647 h 459"/>
              <a:gd name="T22" fmla="*/ 2147483647 w 560"/>
              <a:gd name="T23" fmla="*/ 2147483647 h 459"/>
              <a:gd name="T24" fmla="*/ 2147483647 w 560"/>
              <a:gd name="T25" fmla="*/ 2147483647 h 459"/>
              <a:gd name="T26" fmla="*/ 2147483647 w 560"/>
              <a:gd name="T27" fmla="*/ 2147483647 h 459"/>
              <a:gd name="T28" fmla="*/ 2147483647 w 560"/>
              <a:gd name="T29" fmla="*/ 2147483647 h 4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0" h="459">
                <a:moveTo>
                  <a:pt x="560" y="194"/>
                </a:moveTo>
                <a:lnTo>
                  <a:pt x="450" y="150"/>
                </a:lnTo>
                <a:lnTo>
                  <a:pt x="342" y="102"/>
                </a:lnTo>
                <a:lnTo>
                  <a:pt x="234" y="51"/>
                </a:lnTo>
                <a:lnTo>
                  <a:pt x="127" y="0"/>
                </a:lnTo>
                <a:lnTo>
                  <a:pt x="0" y="254"/>
                </a:lnTo>
                <a:lnTo>
                  <a:pt x="113" y="308"/>
                </a:lnTo>
                <a:lnTo>
                  <a:pt x="226" y="361"/>
                </a:lnTo>
                <a:lnTo>
                  <a:pt x="340" y="411"/>
                </a:lnTo>
                <a:lnTo>
                  <a:pt x="455" y="459"/>
                </a:lnTo>
                <a:lnTo>
                  <a:pt x="560" y="194"/>
                </a:lnTo>
                <a:close/>
              </a:path>
            </a:pathLst>
          </a:custGeom>
          <a:solidFill>
            <a:srgbClr val="002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97" name="Freeform 144"/>
          <p:cNvSpPr>
            <a:spLocks/>
          </p:cNvSpPr>
          <p:nvPr/>
        </p:nvSpPr>
        <p:spPr bwMode="auto">
          <a:xfrm>
            <a:off x="3352800" y="6083300"/>
            <a:ext cx="265113" cy="214313"/>
          </a:xfrm>
          <a:custGeom>
            <a:avLst/>
            <a:gdLst>
              <a:gd name="T0" fmla="*/ 2147483647 w 560"/>
              <a:gd name="T1" fmla="*/ 2147483647 h 459"/>
              <a:gd name="T2" fmla="*/ 2147483647 w 560"/>
              <a:gd name="T3" fmla="*/ 2147483647 h 459"/>
              <a:gd name="T4" fmla="*/ 2147483647 w 560"/>
              <a:gd name="T5" fmla="*/ 2147483647 h 459"/>
              <a:gd name="T6" fmla="*/ 2147483647 w 560"/>
              <a:gd name="T7" fmla="*/ 2147483647 h 459"/>
              <a:gd name="T8" fmla="*/ 2147483647 w 560"/>
              <a:gd name="T9" fmla="*/ 0 h 459"/>
              <a:gd name="T10" fmla="*/ 2147483647 w 560"/>
              <a:gd name="T11" fmla="*/ 0 h 459"/>
              <a:gd name="T12" fmla="*/ 0 w 560"/>
              <a:gd name="T13" fmla="*/ 2147483647 h 459"/>
              <a:gd name="T14" fmla="*/ 0 w 560"/>
              <a:gd name="T15" fmla="*/ 2147483647 h 459"/>
              <a:gd name="T16" fmla="*/ 2147483647 w 560"/>
              <a:gd name="T17" fmla="*/ 2147483647 h 459"/>
              <a:gd name="T18" fmla="*/ 2147483647 w 560"/>
              <a:gd name="T19" fmla="*/ 2147483647 h 459"/>
              <a:gd name="T20" fmla="*/ 2147483647 w 560"/>
              <a:gd name="T21" fmla="*/ 2147483647 h 459"/>
              <a:gd name="T22" fmla="*/ 2147483647 w 560"/>
              <a:gd name="T23" fmla="*/ 2147483647 h 459"/>
              <a:gd name="T24" fmla="*/ 2147483647 w 560"/>
              <a:gd name="T25" fmla="*/ 2147483647 h 459"/>
              <a:gd name="T26" fmla="*/ 2147483647 w 560"/>
              <a:gd name="T27" fmla="*/ 2147483647 h 459"/>
              <a:gd name="T28" fmla="*/ 2147483647 w 560"/>
              <a:gd name="T29" fmla="*/ 2147483647 h 4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0" h="459">
                <a:moveTo>
                  <a:pt x="560" y="194"/>
                </a:moveTo>
                <a:lnTo>
                  <a:pt x="450" y="150"/>
                </a:lnTo>
                <a:lnTo>
                  <a:pt x="342" y="102"/>
                </a:lnTo>
                <a:lnTo>
                  <a:pt x="234" y="51"/>
                </a:lnTo>
                <a:lnTo>
                  <a:pt x="127" y="0"/>
                </a:lnTo>
                <a:lnTo>
                  <a:pt x="0" y="254"/>
                </a:lnTo>
                <a:lnTo>
                  <a:pt x="113" y="308"/>
                </a:lnTo>
                <a:lnTo>
                  <a:pt x="226" y="361"/>
                </a:lnTo>
                <a:lnTo>
                  <a:pt x="340" y="411"/>
                </a:lnTo>
                <a:lnTo>
                  <a:pt x="455" y="459"/>
                </a:lnTo>
                <a:lnTo>
                  <a:pt x="56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98" name="Freeform 147"/>
          <p:cNvSpPr>
            <a:spLocks/>
          </p:cNvSpPr>
          <p:nvPr/>
        </p:nvSpPr>
        <p:spPr bwMode="auto">
          <a:xfrm>
            <a:off x="3352800" y="6083300"/>
            <a:ext cx="265113" cy="214313"/>
          </a:xfrm>
          <a:custGeom>
            <a:avLst/>
            <a:gdLst>
              <a:gd name="T0" fmla="*/ 2147483647 w 560"/>
              <a:gd name="T1" fmla="*/ 2147483647 h 459"/>
              <a:gd name="T2" fmla="*/ 2147483647 w 560"/>
              <a:gd name="T3" fmla="*/ 2147483647 h 459"/>
              <a:gd name="T4" fmla="*/ 2147483647 w 560"/>
              <a:gd name="T5" fmla="*/ 2147483647 h 459"/>
              <a:gd name="T6" fmla="*/ 2147483647 w 560"/>
              <a:gd name="T7" fmla="*/ 2147483647 h 459"/>
              <a:gd name="T8" fmla="*/ 2147483647 w 560"/>
              <a:gd name="T9" fmla="*/ 0 h 459"/>
              <a:gd name="T10" fmla="*/ 2147483647 w 560"/>
              <a:gd name="T11" fmla="*/ 0 h 459"/>
              <a:gd name="T12" fmla="*/ 0 w 560"/>
              <a:gd name="T13" fmla="*/ 2147483647 h 459"/>
              <a:gd name="T14" fmla="*/ 0 w 560"/>
              <a:gd name="T15" fmla="*/ 2147483647 h 459"/>
              <a:gd name="T16" fmla="*/ 2147483647 w 560"/>
              <a:gd name="T17" fmla="*/ 2147483647 h 459"/>
              <a:gd name="T18" fmla="*/ 2147483647 w 560"/>
              <a:gd name="T19" fmla="*/ 2147483647 h 459"/>
              <a:gd name="T20" fmla="*/ 2147483647 w 560"/>
              <a:gd name="T21" fmla="*/ 2147483647 h 459"/>
              <a:gd name="T22" fmla="*/ 2147483647 w 560"/>
              <a:gd name="T23" fmla="*/ 2147483647 h 459"/>
              <a:gd name="T24" fmla="*/ 2147483647 w 560"/>
              <a:gd name="T25" fmla="*/ 2147483647 h 459"/>
              <a:gd name="T26" fmla="*/ 2147483647 w 560"/>
              <a:gd name="T27" fmla="*/ 2147483647 h 459"/>
              <a:gd name="T28" fmla="*/ 2147483647 w 560"/>
              <a:gd name="T29" fmla="*/ 2147483647 h 4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0" h="459">
                <a:moveTo>
                  <a:pt x="560" y="194"/>
                </a:moveTo>
                <a:lnTo>
                  <a:pt x="450" y="150"/>
                </a:lnTo>
                <a:lnTo>
                  <a:pt x="342" y="102"/>
                </a:lnTo>
                <a:lnTo>
                  <a:pt x="234" y="51"/>
                </a:lnTo>
                <a:lnTo>
                  <a:pt x="127" y="0"/>
                </a:lnTo>
                <a:lnTo>
                  <a:pt x="0" y="254"/>
                </a:lnTo>
                <a:lnTo>
                  <a:pt x="113" y="308"/>
                </a:lnTo>
                <a:lnTo>
                  <a:pt x="226" y="361"/>
                </a:lnTo>
                <a:lnTo>
                  <a:pt x="340" y="411"/>
                </a:lnTo>
                <a:lnTo>
                  <a:pt x="455" y="459"/>
                </a:lnTo>
                <a:lnTo>
                  <a:pt x="560" y="19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6999" name="Freeform 148"/>
          <p:cNvSpPr>
            <a:spLocks/>
          </p:cNvSpPr>
          <p:nvPr/>
        </p:nvSpPr>
        <p:spPr bwMode="auto">
          <a:xfrm>
            <a:off x="3067050" y="5927725"/>
            <a:ext cx="266700" cy="231775"/>
          </a:xfrm>
          <a:custGeom>
            <a:avLst/>
            <a:gdLst>
              <a:gd name="T0" fmla="*/ 2147483647 w 564"/>
              <a:gd name="T1" fmla="*/ 2147483647 h 494"/>
              <a:gd name="T2" fmla="*/ 2147483647 w 564"/>
              <a:gd name="T3" fmla="*/ 2147483647 h 494"/>
              <a:gd name="T4" fmla="*/ 2147483647 w 564"/>
              <a:gd name="T5" fmla="*/ 2147483647 h 494"/>
              <a:gd name="T6" fmla="*/ 2147483647 w 564"/>
              <a:gd name="T7" fmla="*/ 2147483647 h 494"/>
              <a:gd name="T8" fmla="*/ 2147483647 w 564"/>
              <a:gd name="T9" fmla="*/ 0 h 494"/>
              <a:gd name="T10" fmla="*/ 2147483647 w 564"/>
              <a:gd name="T11" fmla="*/ 0 h 494"/>
              <a:gd name="T12" fmla="*/ 0 w 564"/>
              <a:gd name="T13" fmla="*/ 2147483647 h 494"/>
              <a:gd name="T14" fmla="*/ 0 w 564"/>
              <a:gd name="T15" fmla="*/ 2147483647 h 494"/>
              <a:gd name="T16" fmla="*/ 2147483647 w 564"/>
              <a:gd name="T17" fmla="*/ 2147483647 h 494"/>
              <a:gd name="T18" fmla="*/ 2147483647 w 564"/>
              <a:gd name="T19" fmla="*/ 2147483647 h 494"/>
              <a:gd name="T20" fmla="*/ 2147483647 w 564"/>
              <a:gd name="T21" fmla="*/ 2147483647 h 494"/>
              <a:gd name="T22" fmla="*/ 2147483647 w 564"/>
              <a:gd name="T23" fmla="*/ 2147483647 h 494"/>
              <a:gd name="T24" fmla="*/ 2147483647 w 564"/>
              <a:gd name="T25" fmla="*/ 2147483647 h 494"/>
              <a:gd name="T26" fmla="*/ 2147483647 w 564"/>
              <a:gd name="T27" fmla="*/ 2147483647 h 494"/>
              <a:gd name="T28" fmla="*/ 2147483647 w 564"/>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4" h="494">
                <a:moveTo>
                  <a:pt x="564" y="244"/>
                </a:moveTo>
                <a:lnTo>
                  <a:pt x="460" y="186"/>
                </a:lnTo>
                <a:lnTo>
                  <a:pt x="357" y="126"/>
                </a:lnTo>
                <a:lnTo>
                  <a:pt x="255" y="64"/>
                </a:lnTo>
                <a:lnTo>
                  <a:pt x="154" y="0"/>
                </a:lnTo>
                <a:lnTo>
                  <a:pt x="0" y="238"/>
                </a:lnTo>
                <a:lnTo>
                  <a:pt x="105" y="305"/>
                </a:lnTo>
                <a:lnTo>
                  <a:pt x="211" y="371"/>
                </a:lnTo>
                <a:lnTo>
                  <a:pt x="320" y="434"/>
                </a:lnTo>
                <a:lnTo>
                  <a:pt x="428" y="494"/>
                </a:lnTo>
                <a:lnTo>
                  <a:pt x="564" y="244"/>
                </a:lnTo>
                <a:close/>
              </a:path>
            </a:pathLst>
          </a:custGeom>
          <a:solidFill>
            <a:srgbClr val="002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00" name="Freeform 149"/>
          <p:cNvSpPr>
            <a:spLocks/>
          </p:cNvSpPr>
          <p:nvPr/>
        </p:nvSpPr>
        <p:spPr bwMode="auto">
          <a:xfrm>
            <a:off x="3067050" y="5927725"/>
            <a:ext cx="266700" cy="231775"/>
          </a:xfrm>
          <a:custGeom>
            <a:avLst/>
            <a:gdLst>
              <a:gd name="T0" fmla="*/ 2147483647 w 564"/>
              <a:gd name="T1" fmla="*/ 2147483647 h 494"/>
              <a:gd name="T2" fmla="*/ 2147483647 w 564"/>
              <a:gd name="T3" fmla="*/ 2147483647 h 494"/>
              <a:gd name="T4" fmla="*/ 2147483647 w 564"/>
              <a:gd name="T5" fmla="*/ 2147483647 h 494"/>
              <a:gd name="T6" fmla="*/ 2147483647 w 564"/>
              <a:gd name="T7" fmla="*/ 2147483647 h 494"/>
              <a:gd name="T8" fmla="*/ 2147483647 w 564"/>
              <a:gd name="T9" fmla="*/ 0 h 494"/>
              <a:gd name="T10" fmla="*/ 2147483647 w 564"/>
              <a:gd name="T11" fmla="*/ 0 h 494"/>
              <a:gd name="T12" fmla="*/ 0 w 564"/>
              <a:gd name="T13" fmla="*/ 2147483647 h 494"/>
              <a:gd name="T14" fmla="*/ 0 w 564"/>
              <a:gd name="T15" fmla="*/ 2147483647 h 494"/>
              <a:gd name="T16" fmla="*/ 2147483647 w 564"/>
              <a:gd name="T17" fmla="*/ 2147483647 h 494"/>
              <a:gd name="T18" fmla="*/ 2147483647 w 564"/>
              <a:gd name="T19" fmla="*/ 2147483647 h 494"/>
              <a:gd name="T20" fmla="*/ 2147483647 w 564"/>
              <a:gd name="T21" fmla="*/ 2147483647 h 494"/>
              <a:gd name="T22" fmla="*/ 2147483647 w 564"/>
              <a:gd name="T23" fmla="*/ 2147483647 h 494"/>
              <a:gd name="T24" fmla="*/ 2147483647 w 564"/>
              <a:gd name="T25" fmla="*/ 2147483647 h 494"/>
              <a:gd name="T26" fmla="*/ 2147483647 w 564"/>
              <a:gd name="T27" fmla="*/ 2147483647 h 494"/>
              <a:gd name="T28" fmla="*/ 2147483647 w 564"/>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4" h="494">
                <a:moveTo>
                  <a:pt x="564" y="244"/>
                </a:moveTo>
                <a:lnTo>
                  <a:pt x="460" y="186"/>
                </a:lnTo>
                <a:lnTo>
                  <a:pt x="357" y="126"/>
                </a:lnTo>
                <a:lnTo>
                  <a:pt x="255" y="64"/>
                </a:lnTo>
                <a:lnTo>
                  <a:pt x="154" y="0"/>
                </a:lnTo>
                <a:lnTo>
                  <a:pt x="0" y="238"/>
                </a:lnTo>
                <a:lnTo>
                  <a:pt x="105" y="305"/>
                </a:lnTo>
                <a:lnTo>
                  <a:pt x="211" y="371"/>
                </a:lnTo>
                <a:lnTo>
                  <a:pt x="320" y="434"/>
                </a:lnTo>
                <a:lnTo>
                  <a:pt x="428" y="494"/>
                </a:lnTo>
                <a:lnTo>
                  <a:pt x="564" y="24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01" name="Freeform 152"/>
          <p:cNvSpPr>
            <a:spLocks/>
          </p:cNvSpPr>
          <p:nvPr/>
        </p:nvSpPr>
        <p:spPr bwMode="auto">
          <a:xfrm>
            <a:off x="3067050" y="5927725"/>
            <a:ext cx="266700" cy="231775"/>
          </a:xfrm>
          <a:custGeom>
            <a:avLst/>
            <a:gdLst>
              <a:gd name="T0" fmla="*/ 2147483647 w 564"/>
              <a:gd name="T1" fmla="*/ 2147483647 h 494"/>
              <a:gd name="T2" fmla="*/ 2147483647 w 564"/>
              <a:gd name="T3" fmla="*/ 2147483647 h 494"/>
              <a:gd name="T4" fmla="*/ 2147483647 w 564"/>
              <a:gd name="T5" fmla="*/ 2147483647 h 494"/>
              <a:gd name="T6" fmla="*/ 2147483647 w 564"/>
              <a:gd name="T7" fmla="*/ 2147483647 h 494"/>
              <a:gd name="T8" fmla="*/ 2147483647 w 564"/>
              <a:gd name="T9" fmla="*/ 0 h 494"/>
              <a:gd name="T10" fmla="*/ 2147483647 w 564"/>
              <a:gd name="T11" fmla="*/ 0 h 494"/>
              <a:gd name="T12" fmla="*/ 0 w 564"/>
              <a:gd name="T13" fmla="*/ 2147483647 h 494"/>
              <a:gd name="T14" fmla="*/ 0 w 564"/>
              <a:gd name="T15" fmla="*/ 2147483647 h 494"/>
              <a:gd name="T16" fmla="*/ 2147483647 w 564"/>
              <a:gd name="T17" fmla="*/ 2147483647 h 494"/>
              <a:gd name="T18" fmla="*/ 2147483647 w 564"/>
              <a:gd name="T19" fmla="*/ 2147483647 h 494"/>
              <a:gd name="T20" fmla="*/ 2147483647 w 564"/>
              <a:gd name="T21" fmla="*/ 2147483647 h 494"/>
              <a:gd name="T22" fmla="*/ 2147483647 w 564"/>
              <a:gd name="T23" fmla="*/ 2147483647 h 494"/>
              <a:gd name="T24" fmla="*/ 2147483647 w 564"/>
              <a:gd name="T25" fmla="*/ 2147483647 h 494"/>
              <a:gd name="T26" fmla="*/ 2147483647 w 564"/>
              <a:gd name="T27" fmla="*/ 2147483647 h 494"/>
              <a:gd name="T28" fmla="*/ 2147483647 w 564"/>
              <a:gd name="T29" fmla="*/ 2147483647 h 4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64" h="494">
                <a:moveTo>
                  <a:pt x="564" y="244"/>
                </a:moveTo>
                <a:lnTo>
                  <a:pt x="460" y="186"/>
                </a:lnTo>
                <a:lnTo>
                  <a:pt x="357" y="126"/>
                </a:lnTo>
                <a:lnTo>
                  <a:pt x="255" y="64"/>
                </a:lnTo>
                <a:lnTo>
                  <a:pt x="154" y="0"/>
                </a:lnTo>
                <a:lnTo>
                  <a:pt x="0" y="238"/>
                </a:lnTo>
                <a:lnTo>
                  <a:pt x="105" y="305"/>
                </a:lnTo>
                <a:lnTo>
                  <a:pt x="211" y="371"/>
                </a:lnTo>
                <a:lnTo>
                  <a:pt x="320" y="434"/>
                </a:lnTo>
                <a:lnTo>
                  <a:pt x="428" y="494"/>
                </a:lnTo>
                <a:lnTo>
                  <a:pt x="564" y="24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02" name="Freeform 153"/>
          <p:cNvSpPr>
            <a:spLocks/>
          </p:cNvSpPr>
          <p:nvPr/>
        </p:nvSpPr>
        <p:spPr bwMode="auto">
          <a:xfrm>
            <a:off x="2803525" y="5741988"/>
            <a:ext cx="263525" cy="244475"/>
          </a:xfrm>
          <a:custGeom>
            <a:avLst/>
            <a:gdLst>
              <a:gd name="T0" fmla="*/ 2147483647 w 559"/>
              <a:gd name="T1" fmla="*/ 2147483647 h 523"/>
              <a:gd name="T2" fmla="*/ 2147483647 w 559"/>
              <a:gd name="T3" fmla="*/ 2147483647 h 523"/>
              <a:gd name="T4" fmla="*/ 2147483647 w 559"/>
              <a:gd name="T5" fmla="*/ 2147483647 h 523"/>
              <a:gd name="T6" fmla="*/ 2147483647 w 559"/>
              <a:gd name="T7" fmla="*/ 2147483647 h 523"/>
              <a:gd name="T8" fmla="*/ 2147483647 w 559"/>
              <a:gd name="T9" fmla="*/ 0 h 523"/>
              <a:gd name="T10" fmla="*/ 2147483647 w 559"/>
              <a:gd name="T11" fmla="*/ 0 h 523"/>
              <a:gd name="T12" fmla="*/ 0 w 559"/>
              <a:gd name="T13" fmla="*/ 2147483647 h 523"/>
              <a:gd name="T14" fmla="*/ 0 w 559"/>
              <a:gd name="T15" fmla="*/ 2147483647 h 523"/>
              <a:gd name="T16" fmla="*/ 2147483647 w 559"/>
              <a:gd name="T17" fmla="*/ 2147483647 h 523"/>
              <a:gd name="T18" fmla="*/ 2147483647 w 559"/>
              <a:gd name="T19" fmla="*/ 2147483647 h 523"/>
              <a:gd name="T20" fmla="*/ 2147483647 w 559"/>
              <a:gd name="T21" fmla="*/ 2147483647 h 523"/>
              <a:gd name="T22" fmla="*/ 2147483647 w 559"/>
              <a:gd name="T23" fmla="*/ 2147483647 h 523"/>
              <a:gd name="T24" fmla="*/ 2147483647 w 559"/>
              <a:gd name="T25" fmla="*/ 2147483647 h 523"/>
              <a:gd name="T26" fmla="*/ 2147483647 w 559"/>
              <a:gd name="T27" fmla="*/ 2147483647 h 523"/>
              <a:gd name="T28" fmla="*/ 2147483647 w 559"/>
              <a:gd name="T29" fmla="*/ 2147483647 h 5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9" h="523">
                <a:moveTo>
                  <a:pt x="559" y="290"/>
                </a:moveTo>
                <a:lnTo>
                  <a:pt x="463" y="221"/>
                </a:lnTo>
                <a:lnTo>
                  <a:pt x="367" y="149"/>
                </a:lnTo>
                <a:lnTo>
                  <a:pt x="274" y="76"/>
                </a:lnTo>
                <a:lnTo>
                  <a:pt x="181" y="0"/>
                </a:lnTo>
                <a:lnTo>
                  <a:pt x="0" y="219"/>
                </a:lnTo>
                <a:lnTo>
                  <a:pt x="96" y="299"/>
                </a:lnTo>
                <a:lnTo>
                  <a:pt x="195" y="376"/>
                </a:lnTo>
                <a:lnTo>
                  <a:pt x="294" y="451"/>
                </a:lnTo>
                <a:lnTo>
                  <a:pt x="396" y="523"/>
                </a:lnTo>
                <a:lnTo>
                  <a:pt x="559" y="290"/>
                </a:lnTo>
                <a:close/>
              </a:path>
            </a:pathLst>
          </a:custGeom>
          <a:solidFill>
            <a:srgbClr val="003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03" name="Freeform 154"/>
          <p:cNvSpPr>
            <a:spLocks/>
          </p:cNvSpPr>
          <p:nvPr/>
        </p:nvSpPr>
        <p:spPr bwMode="auto">
          <a:xfrm>
            <a:off x="2803525" y="5741988"/>
            <a:ext cx="263525" cy="244475"/>
          </a:xfrm>
          <a:custGeom>
            <a:avLst/>
            <a:gdLst>
              <a:gd name="T0" fmla="*/ 2147483647 w 559"/>
              <a:gd name="T1" fmla="*/ 2147483647 h 523"/>
              <a:gd name="T2" fmla="*/ 2147483647 w 559"/>
              <a:gd name="T3" fmla="*/ 2147483647 h 523"/>
              <a:gd name="T4" fmla="*/ 2147483647 w 559"/>
              <a:gd name="T5" fmla="*/ 2147483647 h 523"/>
              <a:gd name="T6" fmla="*/ 2147483647 w 559"/>
              <a:gd name="T7" fmla="*/ 2147483647 h 523"/>
              <a:gd name="T8" fmla="*/ 2147483647 w 559"/>
              <a:gd name="T9" fmla="*/ 0 h 523"/>
              <a:gd name="T10" fmla="*/ 2147483647 w 559"/>
              <a:gd name="T11" fmla="*/ 0 h 523"/>
              <a:gd name="T12" fmla="*/ 0 w 559"/>
              <a:gd name="T13" fmla="*/ 2147483647 h 523"/>
              <a:gd name="T14" fmla="*/ 0 w 559"/>
              <a:gd name="T15" fmla="*/ 2147483647 h 523"/>
              <a:gd name="T16" fmla="*/ 2147483647 w 559"/>
              <a:gd name="T17" fmla="*/ 2147483647 h 523"/>
              <a:gd name="T18" fmla="*/ 2147483647 w 559"/>
              <a:gd name="T19" fmla="*/ 2147483647 h 523"/>
              <a:gd name="T20" fmla="*/ 2147483647 w 559"/>
              <a:gd name="T21" fmla="*/ 2147483647 h 523"/>
              <a:gd name="T22" fmla="*/ 2147483647 w 559"/>
              <a:gd name="T23" fmla="*/ 2147483647 h 523"/>
              <a:gd name="T24" fmla="*/ 2147483647 w 559"/>
              <a:gd name="T25" fmla="*/ 2147483647 h 523"/>
              <a:gd name="T26" fmla="*/ 2147483647 w 559"/>
              <a:gd name="T27" fmla="*/ 2147483647 h 523"/>
              <a:gd name="T28" fmla="*/ 2147483647 w 559"/>
              <a:gd name="T29" fmla="*/ 2147483647 h 5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9" h="523">
                <a:moveTo>
                  <a:pt x="559" y="290"/>
                </a:moveTo>
                <a:lnTo>
                  <a:pt x="463" y="221"/>
                </a:lnTo>
                <a:lnTo>
                  <a:pt x="367" y="149"/>
                </a:lnTo>
                <a:lnTo>
                  <a:pt x="274" y="76"/>
                </a:lnTo>
                <a:lnTo>
                  <a:pt x="181" y="0"/>
                </a:lnTo>
                <a:lnTo>
                  <a:pt x="0" y="219"/>
                </a:lnTo>
                <a:lnTo>
                  <a:pt x="96" y="299"/>
                </a:lnTo>
                <a:lnTo>
                  <a:pt x="195" y="376"/>
                </a:lnTo>
                <a:lnTo>
                  <a:pt x="294" y="451"/>
                </a:lnTo>
                <a:lnTo>
                  <a:pt x="396" y="523"/>
                </a:lnTo>
                <a:lnTo>
                  <a:pt x="559" y="2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04" name="Freeform 157"/>
          <p:cNvSpPr>
            <a:spLocks/>
          </p:cNvSpPr>
          <p:nvPr/>
        </p:nvSpPr>
        <p:spPr bwMode="auto">
          <a:xfrm>
            <a:off x="2803525" y="5741988"/>
            <a:ext cx="263525" cy="244475"/>
          </a:xfrm>
          <a:custGeom>
            <a:avLst/>
            <a:gdLst>
              <a:gd name="T0" fmla="*/ 2147483647 w 559"/>
              <a:gd name="T1" fmla="*/ 2147483647 h 523"/>
              <a:gd name="T2" fmla="*/ 2147483647 w 559"/>
              <a:gd name="T3" fmla="*/ 2147483647 h 523"/>
              <a:gd name="T4" fmla="*/ 2147483647 w 559"/>
              <a:gd name="T5" fmla="*/ 2147483647 h 523"/>
              <a:gd name="T6" fmla="*/ 2147483647 w 559"/>
              <a:gd name="T7" fmla="*/ 2147483647 h 523"/>
              <a:gd name="T8" fmla="*/ 2147483647 w 559"/>
              <a:gd name="T9" fmla="*/ 0 h 523"/>
              <a:gd name="T10" fmla="*/ 2147483647 w 559"/>
              <a:gd name="T11" fmla="*/ 0 h 523"/>
              <a:gd name="T12" fmla="*/ 0 w 559"/>
              <a:gd name="T13" fmla="*/ 2147483647 h 523"/>
              <a:gd name="T14" fmla="*/ 0 w 559"/>
              <a:gd name="T15" fmla="*/ 2147483647 h 523"/>
              <a:gd name="T16" fmla="*/ 2147483647 w 559"/>
              <a:gd name="T17" fmla="*/ 2147483647 h 523"/>
              <a:gd name="T18" fmla="*/ 2147483647 w 559"/>
              <a:gd name="T19" fmla="*/ 2147483647 h 523"/>
              <a:gd name="T20" fmla="*/ 2147483647 w 559"/>
              <a:gd name="T21" fmla="*/ 2147483647 h 523"/>
              <a:gd name="T22" fmla="*/ 2147483647 w 559"/>
              <a:gd name="T23" fmla="*/ 2147483647 h 523"/>
              <a:gd name="T24" fmla="*/ 2147483647 w 559"/>
              <a:gd name="T25" fmla="*/ 2147483647 h 523"/>
              <a:gd name="T26" fmla="*/ 2147483647 w 559"/>
              <a:gd name="T27" fmla="*/ 2147483647 h 523"/>
              <a:gd name="T28" fmla="*/ 2147483647 w 559"/>
              <a:gd name="T29" fmla="*/ 2147483647 h 5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9" h="523">
                <a:moveTo>
                  <a:pt x="559" y="290"/>
                </a:moveTo>
                <a:lnTo>
                  <a:pt x="463" y="221"/>
                </a:lnTo>
                <a:lnTo>
                  <a:pt x="367" y="149"/>
                </a:lnTo>
                <a:lnTo>
                  <a:pt x="274" y="76"/>
                </a:lnTo>
                <a:lnTo>
                  <a:pt x="181" y="0"/>
                </a:lnTo>
                <a:lnTo>
                  <a:pt x="0" y="219"/>
                </a:lnTo>
                <a:lnTo>
                  <a:pt x="96" y="299"/>
                </a:lnTo>
                <a:lnTo>
                  <a:pt x="195" y="376"/>
                </a:lnTo>
                <a:lnTo>
                  <a:pt x="294" y="451"/>
                </a:lnTo>
                <a:lnTo>
                  <a:pt x="396" y="523"/>
                </a:lnTo>
                <a:lnTo>
                  <a:pt x="559" y="2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05" name="Freeform 158"/>
          <p:cNvSpPr>
            <a:spLocks/>
          </p:cNvSpPr>
          <p:nvPr/>
        </p:nvSpPr>
        <p:spPr bwMode="auto">
          <a:xfrm>
            <a:off x="2562225" y="5529263"/>
            <a:ext cx="258763" cy="255587"/>
          </a:xfrm>
          <a:custGeom>
            <a:avLst/>
            <a:gdLst>
              <a:gd name="T0" fmla="*/ 2147483647 w 549"/>
              <a:gd name="T1" fmla="*/ 2147483647 h 544"/>
              <a:gd name="T2" fmla="*/ 2147483647 w 549"/>
              <a:gd name="T3" fmla="*/ 2147483647 h 544"/>
              <a:gd name="T4" fmla="*/ 2147483647 w 549"/>
              <a:gd name="T5" fmla="*/ 2147483647 h 544"/>
              <a:gd name="T6" fmla="*/ 2147483647 w 549"/>
              <a:gd name="T7" fmla="*/ 2147483647 h 544"/>
              <a:gd name="T8" fmla="*/ 2147483647 w 549"/>
              <a:gd name="T9" fmla="*/ 0 h 544"/>
              <a:gd name="T10" fmla="*/ 2147483647 w 549"/>
              <a:gd name="T11" fmla="*/ 0 h 544"/>
              <a:gd name="T12" fmla="*/ 0 w 549"/>
              <a:gd name="T13" fmla="*/ 2147483647 h 544"/>
              <a:gd name="T14" fmla="*/ 0 w 549"/>
              <a:gd name="T15" fmla="*/ 2147483647 h 544"/>
              <a:gd name="T16" fmla="*/ 2147483647 w 549"/>
              <a:gd name="T17" fmla="*/ 2147483647 h 544"/>
              <a:gd name="T18" fmla="*/ 2147483647 w 549"/>
              <a:gd name="T19" fmla="*/ 2147483647 h 544"/>
              <a:gd name="T20" fmla="*/ 2147483647 w 549"/>
              <a:gd name="T21" fmla="*/ 2147483647 h 544"/>
              <a:gd name="T22" fmla="*/ 2147483647 w 549"/>
              <a:gd name="T23" fmla="*/ 2147483647 h 544"/>
              <a:gd name="T24" fmla="*/ 2147483647 w 549"/>
              <a:gd name="T25" fmla="*/ 2147483647 h 544"/>
              <a:gd name="T26" fmla="*/ 2147483647 w 549"/>
              <a:gd name="T27" fmla="*/ 2147483647 h 544"/>
              <a:gd name="T28" fmla="*/ 2147483647 w 549"/>
              <a:gd name="T29" fmla="*/ 2147483647 h 5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9" h="544">
                <a:moveTo>
                  <a:pt x="549" y="331"/>
                </a:moveTo>
                <a:lnTo>
                  <a:pt x="461" y="251"/>
                </a:lnTo>
                <a:lnTo>
                  <a:pt x="375" y="169"/>
                </a:lnTo>
                <a:lnTo>
                  <a:pt x="290" y="86"/>
                </a:lnTo>
                <a:lnTo>
                  <a:pt x="207" y="0"/>
                </a:lnTo>
                <a:lnTo>
                  <a:pt x="0" y="196"/>
                </a:lnTo>
                <a:lnTo>
                  <a:pt x="88" y="286"/>
                </a:lnTo>
                <a:lnTo>
                  <a:pt x="177" y="374"/>
                </a:lnTo>
                <a:lnTo>
                  <a:pt x="268" y="460"/>
                </a:lnTo>
                <a:lnTo>
                  <a:pt x="360" y="544"/>
                </a:lnTo>
                <a:lnTo>
                  <a:pt x="549" y="331"/>
                </a:lnTo>
                <a:close/>
              </a:path>
            </a:pathLst>
          </a:custGeom>
          <a:solidFill>
            <a:srgbClr val="004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06" name="Freeform 159"/>
          <p:cNvSpPr>
            <a:spLocks/>
          </p:cNvSpPr>
          <p:nvPr/>
        </p:nvSpPr>
        <p:spPr bwMode="auto">
          <a:xfrm>
            <a:off x="2562225" y="5529263"/>
            <a:ext cx="258763" cy="255587"/>
          </a:xfrm>
          <a:custGeom>
            <a:avLst/>
            <a:gdLst>
              <a:gd name="T0" fmla="*/ 2147483647 w 549"/>
              <a:gd name="T1" fmla="*/ 2147483647 h 544"/>
              <a:gd name="T2" fmla="*/ 2147483647 w 549"/>
              <a:gd name="T3" fmla="*/ 2147483647 h 544"/>
              <a:gd name="T4" fmla="*/ 2147483647 w 549"/>
              <a:gd name="T5" fmla="*/ 2147483647 h 544"/>
              <a:gd name="T6" fmla="*/ 2147483647 w 549"/>
              <a:gd name="T7" fmla="*/ 2147483647 h 544"/>
              <a:gd name="T8" fmla="*/ 2147483647 w 549"/>
              <a:gd name="T9" fmla="*/ 0 h 544"/>
              <a:gd name="T10" fmla="*/ 2147483647 w 549"/>
              <a:gd name="T11" fmla="*/ 0 h 544"/>
              <a:gd name="T12" fmla="*/ 0 w 549"/>
              <a:gd name="T13" fmla="*/ 2147483647 h 544"/>
              <a:gd name="T14" fmla="*/ 0 w 549"/>
              <a:gd name="T15" fmla="*/ 2147483647 h 544"/>
              <a:gd name="T16" fmla="*/ 2147483647 w 549"/>
              <a:gd name="T17" fmla="*/ 2147483647 h 544"/>
              <a:gd name="T18" fmla="*/ 2147483647 w 549"/>
              <a:gd name="T19" fmla="*/ 2147483647 h 544"/>
              <a:gd name="T20" fmla="*/ 2147483647 w 549"/>
              <a:gd name="T21" fmla="*/ 2147483647 h 544"/>
              <a:gd name="T22" fmla="*/ 2147483647 w 549"/>
              <a:gd name="T23" fmla="*/ 2147483647 h 544"/>
              <a:gd name="T24" fmla="*/ 2147483647 w 549"/>
              <a:gd name="T25" fmla="*/ 2147483647 h 544"/>
              <a:gd name="T26" fmla="*/ 2147483647 w 549"/>
              <a:gd name="T27" fmla="*/ 2147483647 h 544"/>
              <a:gd name="T28" fmla="*/ 2147483647 w 549"/>
              <a:gd name="T29" fmla="*/ 2147483647 h 5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9" h="544">
                <a:moveTo>
                  <a:pt x="549" y="331"/>
                </a:moveTo>
                <a:lnTo>
                  <a:pt x="461" y="251"/>
                </a:lnTo>
                <a:lnTo>
                  <a:pt x="375" y="169"/>
                </a:lnTo>
                <a:lnTo>
                  <a:pt x="290" y="86"/>
                </a:lnTo>
                <a:lnTo>
                  <a:pt x="207" y="0"/>
                </a:lnTo>
                <a:lnTo>
                  <a:pt x="0" y="196"/>
                </a:lnTo>
                <a:lnTo>
                  <a:pt x="88" y="286"/>
                </a:lnTo>
                <a:lnTo>
                  <a:pt x="177" y="374"/>
                </a:lnTo>
                <a:lnTo>
                  <a:pt x="268" y="460"/>
                </a:lnTo>
                <a:lnTo>
                  <a:pt x="360" y="544"/>
                </a:lnTo>
                <a:lnTo>
                  <a:pt x="549" y="3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07" name="Rectangle 160"/>
          <p:cNvSpPr>
            <a:spLocks noChangeArrowheads="1"/>
          </p:cNvSpPr>
          <p:nvPr/>
        </p:nvSpPr>
        <p:spPr bwMode="auto">
          <a:xfrm rot="-2760000">
            <a:off x="2474119" y="5725319"/>
            <a:ext cx="195262"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0070C0"/>
                </a:solidFill>
                <a:latin typeface="Arial" pitchFamily="34" charset="0"/>
                <a:cs typeface="Arial" pitchFamily="34" charset="0"/>
              </a:rPr>
              <a:t>m7</a:t>
            </a:r>
            <a:endParaRPr lang="en-US" b="1">
              <a:solidFill>
                <a:srgbClr val="0070C0"/>
              </a:solidFill>
              <a:latin typeface="Arial" pitchFamily="34" charset="0"/>
              <a:cs typeface="Arial" pitchFamily="34" charset="0"/>
            </a:endParaRPr>
          </a:p>
        </p:txBody>
      </p:sp>
      <p:sp>
        <p:nvSpPr>
          <p:cNvPr id="167008" name="Freeform 162"/>
          <p:cNvSpPr>
            <a:spLocks/>
          </p:cNvSpPr>
          <p:nvPr/>
        </p:nvSpPr>
        <p:spPr bwMode="auto">
          <a:xfrm>
            <a:off x="2562225" y="5529263"/>
            <a:ext cx="258763" cy="255587"/>
          </a:xfrm>
          <a:custGeom>
            <a:avLst/>
            <a:gdLst>
              <a:gd name="T0" fmla="*/ 2147483647 w 549"/>
              <a:gd name="T1" fmla="*/ 2147483647 h 544"/>
              <a:gd name="T2" fmla="*/ 2147483647 w 549"/>
              <a:gd name="T3" fmla="*/ 2147483647 h 544"/>
              <a:gd name="T4" fmla="*/ 2147483647 w 549"/>
              <a:gd name="T5" fmla="*/ 2147483647 h 544"/>
              <a:gd name="T6" fmla="*/ 2147483647 w 549"/>
              <a:gd name="T7" fmla="*/ 2147483647 h 544"/>
              <a:gd name="T8" fmla="*/ 2147483647 w 549"/>
              <a:gd name="T9" fmla="*/ 0 h 544"/>
              <a:gd name="T10" fmla="*/ 2147483647 w 549"/>
              <a:gd name="T11" fmla="*/ 0 h 544"/>
              <a:gd name="T12" fmla="*/ 0 w 549"/>
              <a:gd name="T13" fmla="*/ 2147483647 h 544"/>
              <a:gd name="T14" fmla="*/ 0 w 549"/>
              <a:gd name="T15" fmla="*/ 2147483647 h 544"/>
              <a:gd name="T16" fmla="*/ 2147483647 w 549"/>
              <a:gd name="T17" fmla="*/ 2147483647 h 544"/>
              <a:gd name="T18" fmla="*/ 2147483647 w 549"/>
              <a:gd name="T19" fmla="*/ 2147483647 h 544"/>
              <a:gd name="T20" fmla="*/ 2147483647 w 549"/>
              <a:gd name="T21" fmla="*/ 2147483647 h 544"/>
              <a:gd name="T22" fmla="*/ 2147483647 w 549"/>
              <a:gd name="T23" fmla="*/ 2147483647 h 544"/>
              <a:gd name="T24" fmla="*/ 2147483647 w 549"/>
              <a:gd name="T25" fmla="*/ 2147483647 h 544"/>
              <a:gd name="T26" fmla="*/ 2147483647 w 549"/>
              <a:gd name="T27" fmla="*/ 2147483647 h 544"/>
              <a:gd name="T28" fmla="*/ 2147483647 w 549"/>
              <a:gd name="T29" fmla="*/ 2147483647 h 5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9" h="544">
                <a:moveTo>
                  <a:pt x="549" y="331"/>
                </a:moveTo>
                <a:lnTo>
                  <a:pt x="461" y="251"/>
                </a:lnTo>
                <a:lnTo>
                  <a:pt x="375" y="169"/>
                </a:lnTo>
                <a:lnTo>
                  <a:pt x="290" y="86"/>
                </a:lnTo>
                <a:lnTo>
                  <a:pt x="207" y="0"/>
                </a:lnTo>
                <a:lnTo>
                  <a:pt x="0" y="196"/>
                </a:lnTo>
                <a:lnTo>
                  <a:pt x="88" y="286"/>
                </a:lnTo>
                <a:lnTo>
                  <a:pt x="177" y="374"/>
                </a:lnTo>
                <a:lnTo>
                  <a:pt x="268" y="460"/>
                </a:lnTo>
                <a:lnTo>
                  <a:pt x="360" y="544"/>
                </a:lnTo>
                <a:lnTo>
                  <a:pt x="549" y="33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09" name="Freeform 163"/>
          <p:cNvSpPr>
            <a:spLocks/>
          </p:cNvSpPr>
          <p:nvPr/>
        </p:nvSpPr>
        <p:spPr bwMode="auto">
          <a:xfrm>
            <a:off x="2351088" y="5292725"/>
            <a:ext cx="249237" cy="260350"/>
          </a:xfrm>
          <a:custGeom>
            <a:avLst/>
            <a:gdLst>
              <a:gd name="T0" fmla="*/ 2147483647 w 529"/>
              <a:gd name="T1" fmla="*/ 2147483647 h 558"/>
              <a:gd name="T2" fmla="*/ 2147483647 w 529"/>
              <a:gd name="T3" fmla="*/ 2147483647 h 558"/>
              <a:gd name="T4" fmla="*/ 2147483647 w 529"/>
              <a:gd name="T5" fmla="*/ 2147483647 h 558"/>
              <a:gd name="T6" fmla="*/ 2147483647 w 529"/>
              <a:gd name="T7" fmla="*/ 2147483647 h 558"/>
              <a:gd name="T8" fmla="*/ 2147483647 w 529"/>
              <a:gd name="T9" fmla="*/ 0 h 558"/>
              <a:gd name="T10" fmla="*/ 2147483647 w 529"/>
              <a:gd name="T11" fmla="*/ 0 h 558"/>
              <a:gd name="T12" fmla="*/ 0 w 529"/>
              <a:gd name="T13" fmla="*/ 2147483647 h 558"/>
              <a:gd name="T14" fmla="*/ 0 w 529"/>
              <a:gd name="T15" fmla="*/ 2147483647 h 558"/>
              <a:gd name="T16" fmla="*/ 2147483647 w 529"/>
              <a:gd name="T17" fmla="*/ 2147483647 h 558"/>
              <a:gd name="T18" fmla="*/ 2147483647 w 529"/>
              <a:gd name="T19" fmla="*/ 2147483647 h 558"/>
              <a:gd name="T20" fmla="*/ 2147483647 w 529"/>
              <a:gd name="T21" fmla="*/ 2147483647 h 558"/>
              <a:gd name="T22" fmla="*/ 2147483647 w 529"/>
              <a:gd name="T23" fmla="*/ 2147483647 h 558"/>
              <a:gd name="T24" fmla="*/ 2147483647 w 529"/>
              <a:gd name="T25" fmla="*/ 2147483647 h 558"/>
              <a:gd name="T26" fmla="*/ 2147483647 w 529"/>
              <a:gd name="T27" fmla="*/ 2147483647 h 558"/>
              <a:gd name="T28" fmla="*/ 2147483647 w 529"/>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29" h="558">
                <a:moveTo>
                  <a:pt x="529" y="369"/>
                </a:moveTo>
                <a:lnTo>
                  <a:pt x="450" y="280"/>
                </a:lnTo>
                <a:lnTo>
                  <a:pt x="373" y="188"/>
                </a:lnTo>
                <a:lnTo>
                  <a:pt x="299" y="95"/>
                </a:lnTo>
                <a:lnTo>
                  <a:pt x="227" y="0"/>
                </a:lnTo>
                <a:lnTo>
                  <a:pt x="0" y="171"/>
                </a:lnTo>
                <a:lnTo>
                  <a:pt x="76" y="271"/>
                </a:lnTo>
                <a:lnTo>
                  <a:pt x="154" y="368"/>
                </a:lnTo>
                <a:lnTo>
                  <a:pt x="234" y="464"/>
                </a:lnTo>
                <a:lnTo>
                  <a:pt x="316" y="558"/>
                </a:lnTo>
                <a:lnTo>
                  <a:pt x="529" y="369"/>
                </a:lnTo>
                <a:close/>
              </a:path>
            </a:pathLst>
          </a:custGeom>
          <a:solidFill>
            <a:srgbClr val="005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10" name="Freeform 164"/>
          <p:cNvSpPr>
            <a:spLocks/>
          </p:cNvSpPr>
          <p:nvPr/>
        </p:nvSpPr>
        <p:spPr bwMode="auto">
          <a:xfrm>
            <a:off x="2351088" y="5292725"/>
            <a:ext cx="249237" cy="260350"/>
          </a:xfrm>
          <a:custGeom>
            <a:avLst/>
            <a:gdLst>
              <a:gd name="T0" fmla="*/ 2147483647 w 529"/>
              <a:gd name="T1" fmla="*/ 2147483647 h 558"/>
              <a:gd name="T2" fmla="*/ 2147483647 w 529"/>
              <a:gd name="T3" fmla="*/ 2147483647 h 558"/>
              <a:gd name="T4" fmla="*/ 2147483647 w 529"/>
              <a:gd name="T5" fmla="*/ 2147483647 h 558"/>
              <a:gd name="T6" fmla="*/ 2147483647 w 529"/>
              <a:gd name="T7" fmla="*/ 2147483647 h 558"/>
              <a:gd name="T8" fmla="*/ 2147483647 w 529"/>
              <a:gd name="T9" fmla="*/ 0 h 558"/>
              <a:gd name="T10" fmla="*/ 2147483647 w 529"/>
              <a:gd name="T11" fmla="*/ 0 h 558"/>
              <a:gd name="T12" fmla="*/ 0 w 529"/>
              <a:gd name="T13" fmla="*/ 2147483647 h 558"/>
              <a:gd name="T14" fmla="*/ 0 w 529"/>
              <a:gd name="T15" fmla="*/ 2147483647 h 558"/>
              <a:gd name="T16" fmla="*/ 2147483647 w 529"/>
              <a:gd name="T17" fmla="*/ 2147483647 h 558"/>
              <a:gd name="T18" fmla="*/ 2147483647 w 529"/>
              <a:gd name="T19" fmla="*/ 2147483647 h 558"/>
              <a:gd name="T20" fmla="*/ 2147483647 w 529"/>
              <a:gd name="T21" fmla="*/ 2147483647 h 558"/>
              <a:gd name="T22" fmla="*/ 2147483647 w 529"/>
              <a:gd name="T23" fmla="*/ 2147483647 h 558"/>
              <a:gd name="T24" fmla="*/ 2147483647 w 529"/>
              <a:gd name="T25" fmla="*/ 2147483647 h 558"/>
              <a:gd name="T26" fmla="*/ 2147483647 w 529"/>
              <a:gd name="T27" fmla="*/ 2147483647 h 558"/>
              <a:gd name="T28" fmla="*/ 2147483647 w 529"/>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29" h="558">
                <a:moveTo>
                  <a:pt x="529" y="369"/>
                </a:moveTo>
                <a:lnTo>
                  <a:pt x="450" y="280"/>
                </a:lnTo>
                <a:lnTo>
                  <a:pt x="373" y="188"/>
                </a:lnTo>
                <a:lnTo>
                  <a:pt x="299" y="95"/>
                </a:lnTo>
                <a:lnTo>
                  <a:pt x="227" y="0"/>
                </a:lnTo>
                <a:lnTo>
                  <a:pt x="0" y="171"/>
                </a:lnTo>
                <a:lnTo>
                  <a:pt x="76" y="271"/>
                </a:lnTo>
                <a:lnTo>
                  <a:pt x="154" y="368"/>
                </a:lnTo>
                <a:lnTo>
                  <a:pt x="234" y="464"/>
                </a:lnTo>
                <a:lnTo>
                  <a:pt x="316" y="558"/>
                </a:lnTo>
                <a:lnTo>
                  <a:pt x="529" y="36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11" name="Freeform 167"/>
          <p:cNvSpPr>
            <a:spLocks/>
          </p:cNvSpPr>
          <p:nvPr/>
        </p:nvSpPr>
        <p:spPr bwMode="auto">
          <a:xfrm>
            <a:off x="2351088" y="5292725"/>
            <a:ext cx="249237" cy="260350"/>
          </a:xfrm>
          <a:custGeom>
            <a:avLst/>
            <a:gdLst>
              <a:gd name="T0" fmla="*/ 2147483647 w 529"/>
              <a:gd name="T1" fmla="*/ 2147483647 h 558"/>
              <a:gd name="T2" fmla="*/ 2147483647 w 529"/>
              <a:gd name="T3" fmla="*/ 2147483647 h 558"/>
              <a:gd name="T4" fmla="*/ 2147483647 w 529"/>
              <a:gd name="T5" fmla="*/ 2147483647 h 558"/>
              <a:gd name="T6" fmla="*/ 2147483647 w 529"/>
              <a:gd name="T7" fmla="*/ 2147483647 h 558"/>
              <a:gd name="T8" fmla="*/ 2147483647 w 529"/>
              <a:gd name="T9" fmla="*/ 0 h 558"/>
              <a:gd name="T10" fmla="*/ 2147483647 w 529"/>
              <a:gd name="T11" fmla="*/ 0 h 558"/>
              <a:gd name="T12" fmla="*/ 0 w 529"/>
              <a:gd name="T13" fmla="*/ 2147483647 h 558"/>
              <a:gd name="T14" fmla="*/ 0 w 529"/>
              <a:gd name="T15" fmla="*/ 2147483647 h 558"/>
              <a:gd name="T16" fmla="*/ 2147483647 w 529"/>
              <a:gd name="T17" fmla="*/ 2147483647 h 558"/>
              <a:gd name="T18" fmla="*/ 2147483647 w 529"/>
              <a:gd name="T19" fmla="*/ 2147483647 h 558"/>
              <a:gd name="T20" fmla="*/ 2147483647 w 529"/>
              <a:gd name="T21" fmla="*/ 2147483647 h 558"/>
              <a:gd name="T22" fmla="*/ 2147483647 w 529"/>
              <a:gd name="T23" fmla="*/ 2147483647 h 558"/>
              <a:gd name="T24" fmla="*/ 2147483647 w 529"/>
              <a:gd name="T25" fmla="*/ 2147483647 h 558"/>
              <a:gd name="T26" fmla="*/ 2147483647 w 529"/>
              <a:gd name="T27" fmla="*/ 2147483647 h 558"/>
              <a:gd name="T28" fmla="*/ 2147483647 w 529"/>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29" h="558">
                <a:moveTo>
                  <a:pt x="529" y="369"/>
                </a:moveTo>
                <a:lnTo>
                  <a:pt x="450" y="280"/>
                </a:lnTo>
                <a:lnTo>
                  <a:pt x="373" y="188"/>
                </a:lnTo>
                <a:lnTo>
                  <a:pt x="299" y="95"/>
                </a:lnTo>
                <a:lnTo>
                  <a:pt x="227" y="0"/>
                </a:lnTo>
                <a:lnTo>
                  <a:pt x="0" y="171"/>
                </a:lnTo>
                <a:lnTo>
                  <a:pt x="76" y="271"/>
                </a:lnTo>
                <a:lnTo>
                  <a:pt x="154" y="368"/>
                </a:lnTo>
                <a:lnTo>
                  <a:pt x="234" y="464"/>
                </a:lnTo>
                <a:lnTo>
                  <a:pt x="316" y="558"/>
                </a:lnTo>
                <a:lnTo>
                  <a:pt x="529" y="36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12" name="Freeform 168"/>
          <p:cNvSpPr>
            <a:spLocks/>
          </p:cNvSpPr>
          <p:nvPr/>
        </p:nvSpPr>
        <p:spPr bwMode="auto">
          <a:xfrm>
            <a:off x="2168525" y="5032375"/>
            <a:ext cx="236538" cy="265113"/>
          </a:xfrm>
          <a:custGeom>
            <a:avLst/>
            <a:gdLst>
              <a:gd name="T0" fmla="*/ 2147483647 w 502"/>
              <a:gd name="T1" fmla="*/ 2147483647 h 564"/>
              <a:gd name="T2" fmla="*/ 2147483647 w 502"/>
              <a:gd name="T3" fmla="*/ 2147483647 h 564"/>
              <a:gd name="T4" fmla="*/ 2147483647 w 502"/>
              <a:gd name="T5" fmla="*/ 2147483647 h 564"/>
              <a:gd name="T6" fmla="*/ 2147483647 w 502"/>
              <a:gd name="T7" fmla="*/ 2147483647 h 564"/>
              <a:gd name="T8" fmla="*/ 2147483647 w 502"/>
              <a:gd name="T9" fmla="*/ 0 h 564"/>
              <a:gd name="T10" fmla="*/ 2147483647 w 502"/>
              <a:gd name="T11" fmla="*/ 0 h 564"/>
              <a:gd name="T12" fmla="*/ 0 w 502"/>
              <a:gd name="T13" fmla="*/ 2147483647 h 564"/>
              <a:gd name="T14" fmla="*/ 0 w 502"/>
              <a:gd name="T15" fmla="*/ 2147483647 h 564"/>
              <a:gd name="T16" fmla="*/ 2147483647 w 502"/>
              <a:gd name="T17" fmla="*/ 2147483647 h 564"/>
              <a:gd name="T18" fmla="*/ 2147483647 w 502"/>
              <a:gd name="T19" fmla="*/ 2147483647 h 564"/>
              <a:gd name="T20" fmla="*/ 2147483647 w 502"/>
              <a:gd name="T21" fmla="*/ 2147483647 h 564"/>
              <a:gd name="T22" fmla="*/ 2147483647 w 502"/>
              <a:gd name="T23" fmla="*/ 2147483647 h 564"/>
              <a:gd name="T24" fmla="*/ 2147483647 w 502"/>
              <a:gd name="T25" fmla="*/ 2147483647 h 564"/>
              <a:gd name="T26" fmla="*/ 2147483647 w 502"/>
              <a:gd name="T27" fmla="*/ 2147483647 h 564"/>
              <a:gd name="T28" fmla="*/ 2147483647 w 502"/>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2" h="564">
                <a:moveTo>
                  <a:pt x="502" y="401"/>
                </a:moveTo>
                <a:lnTo>
                  <a:pt x="435" y="303"/>
                </a:lnTo>
                <a:lnTo>
                  <a:pt x="370" y="203"/>
                </a:lnTo>
                <a:lnTo>
                  <a:pt x="306" y="103"/>
                </a:lnTo>
                <a:lnTo>
                  <a:pt x="246" y="0"/>
                </a:lnTo>
                <a:lnTo>
                  <a:pt x="0" y="144"/>
                </a:lnTo>
                <a:lnTo>
                  <a:pt x="65" y="251"/>
                </a:lnTo>
                <a:lnTo>
                  <a:pt x="131" y="357"/>
                </a:lnTo>
                <a:lnTo>
                  <a:pt x="199" y="461"/>
                </a:lnTo>
                <a:lnTo>
                  <a:pt x="270" y="564"/>
                </a:lnTo>
                <a:lnTo>
                  <a:pt x="502" y="401"/>
                </a:lnTo>
                <a:close/>
              </a:path>
            </a:pathLst>
          </a:custGeom>
          <a:solidFill>
            <a:srgbClr val="005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13" name="Freeform 169"/>
          <p:cNvSpPr>
            <a:spLocks/>
          </p:cNvSpPr>
          <p:nvPr/>
        </p:nvSpPr>
        <p:spPr bwMode="auto">
          <a:xfrm>
            <a:off x="2168525" y="5032375"/>
            <a:ext cx="236538" cy="265113"/>
          </a:xfrm>
          <a:custGeom>
            <a:avLst/>
            <a:gdLst>
              <a:gd name="T0" fmla="*/ 2147483647 w 502"/>
              <a:gd name="T1" fmla="*/ 2147483647 h 564"/>
              <a:gd name="T2" fmla="*/ 2147483647 w 502"/>
              <a:gd name="T3" fmla="*/ 2147483647 h 564"/>
              <a:gd name="T4" fmla="*/ 2147483647 w 502"/>
              <a:gd name="T5" fmla="*/ 2147483647 h 564"/>
              <a:gd name="T6" fmla="*/ 2147483647 w 502"/>
              <a:gd name="T7" fmla="*/ 2147483647 h 564"/>
              <a:gd name="T8" fmla="*/ 2147483647 w 502"/>
              <a:gd name="T9" fmla="*/ 0 h 564"/>
              <a:gd name="T10" fmla="*/ 2147483647 w 502"/>
              <a:gd name="T11" fmla="*/ 0 h 564"/>
              <a:gd name="T12" fmla="*/ 0 w 502"/>
              <a:gd name="T13" fmla="*/ 2147483647 h 564"/>
              <a:gd name="T14" fmla="*/ 0 w 502"/>
              <a:gd name="T15" fmla="*/ 2147483647 h 564"/>
              <a:gd name="T16" fmla="*/ 2147483647 w 502"/>
              <a:gd name="T17" fmla="*/ 2147483647 h 564"/>
              <a:gd name="T18" fmla="*/ 2147483647 w 502"/>
              <a:gd name="T19" fmla="*/ 2147483647 h 564"/>
              <a:gd name="T20" fmla="*/ 2147483647 w 502"/>
              <a:gd name="T21" fmla="*/ 2147483647 h 564"/>
              <a:gd name="T22" fmla="*/ 2147483647 w 502"/>
              <a:gd name="T23" fmla="*/ 2147483647 h 564"/>
              <a:gd name="T24" fmla="*/ 2147483647 w 502"/>
              <a:gd name="T25" fmla="*/ 2147483647 h 564"/>
              <a:gd name="T26" fmla="*/ 2147483647 w 502"/>
              <a:gd name="T27" fmla="*/ 2147483647 h 564"/>
              <a:gd name="T28" fmla="*/ 2147483647 w 502"/>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2" h="564">
                <a:moveTo>
                  <a:pt x="502" y="401"/>
                </a:moveTo>
                <a:lnTo>
                  <a:pt x="435" y="303"/>
                </a:lnTo>
                <a:lnTo>
                  <a:pt x="370" y="203"/>
                </a:lnTo>
                <a:lnTo>
                  <a:pt x="306" y="103"/>
                </a:lnTo>
                <a:lnTo>
                  <a:pt x="246" y="0"/>
                </a:lnTo>
                <a:lnTo>
                  <a:pt x="0" y="144"/>
                </a:lnTo>
                <a:lnTo>
                  <a:pt x="65" y="251"/>
                </a:lnTo>
                <a:lnTo>
                  <a:pt x="131" y="357"/>
                </a:lnTo>
                <a:lnTo>
                  <a:pt x="199" y="461"/>
                </a:lnTo>
                <a:lnTo>
                  <a:pt x="270" y="564"/>
                </a:lnTo>
                <a:lnTo>
                  <a:pt x="502" y="40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14" name="Freeform 172"/>
          <p:cNvSpPr>
            <a:spLocks/>
          </p:cNvSpPr>
          <p:nvPr/>
        </p:nvSpPr>
        <p:spPr bwMode="auto">
          <a:xfrm>
            <a:off x="2168525" y="5032375"/>
            <a:ext cx="236538" cy="265113"/>
          </a:xfrm>
          <a:custGeom>
            <a:avLst/>
            <a:gdLst>
              <a:gd name="T0" fmla="*/ 2147483647 w 502"/>
              <a:gd name="T1" fmla="*/ 2147483647 h 564"/>
              <a:gd name="T2" fmla="*/ 2147483647 w 502"/>
              <a:gd name="T3" fmla="*/ 2147483647 h 564"/>
              <a:gd name="T4" fmla="*/ 2147483647 w 502"/>
              <a:gd name="T5" fmla="*/ 2147483647 h 564"/>
              <a:gd name="T6" fmla="*/ 2147483647 w 502"/>
              <a:gd name="T7" fmla="*/ 2147483647 h 564"/>
              <a:gd name="T8" fmla="*/ 2147483647 w 502"/>
              <a:gd name="T9" fmla="*/ 0 h 564"/>
              <a:gd name="T10" fmla="*/ 2147483647 w 502"/>
              <a:gd name="T11" fmla="*/ 0 h 564"/>
              <a:gd name="T12" fmla="*/ 0 w 502"/>
              <a:gd name="T13" fmla="*/ 2147483647 h 564"/>
              <a:gd name="T14" fmla="*/ 0 w 502"/>
              <a:gd name="T15" fmla="*/ 2147483647 h 564"/>
              <a:gd name="T16" fmla="*/ 2147483647 w 502"/>
              <a:gd name="T17" fmla="*/ 2147483647 h 564"/>
              <a:gd name="T18" fmla="*/ 2147483647 w 502"/>
              <a:gd name="T19" fmla="*/ 2147483647 h 564"/>
              <a:gd name="T20" fmla="*/ 2147483647 w 502"/>
              <a:gd name="T21" fmla="*/ 2147483647 h 564"/>
              <a:gd name="T22" fmla="*/ 2147483647 w 502"/>
              <a:gd name="T23" fmla="*/ 2147483647 h 564"/>
              <a:gd name="T24" fmla="*/ 2147483647 w 502"/>
              <a:gd name="T25" fmla="*/ 2147483647 h 564"/>
              <a:gd name="T26" fmla="*/ 2147483647 w 502"/>
              <a:gd name="T27" fmla="*/ 2147483647 h 564"/>
              <a:gd name="T28" fmla="*/ 2147483647 w 502"/>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2" h="564">
                <a:moveTo>
                  <a:pt x="502" y="401"/>
                </a:moveTo>
                <a:lnTo>
                  <a:pt x="435" y="303"/>
                </a:lnTo>
                <a:lnTo>
                  <a:pt x="370" y="203"/>
                </a:lnTo>
                <a:lnTo>
                  <a:pt x="306" y="103"/>
                </a:lnTo>
                <a:lnTo>
                  <a:pt x="246" y="0"/>
                </a:lnTo>
                <a:lnTo>
                  <a:pt x="0" y="144"/>
                </a:lnTo>
                <a:lnTo>
                  <a:pt x="65" y="251"/>
                </a:lnTo>
                <a:lnTo>
                  <a:pt x="131" y="357"/>
                </a:lnTo>
                <a:lnTo>
                  <a:pt x="199" y="461"/>
                </a:lnTo>
                <a:lnTo>
                  <a:pt x="270" y="564"/>
                </a:lnTo>
                <a:lnTo>
                  <a:pt x="502" y="401"/>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15" name="Freeform 173"/>
          <p:cNvSpPr>
            <a:spLocks/>
          </p:cNvSpPr>
          <p:nvPr/>
        </p:nvSpPr>
        <p:spPr bwMode="auto">
          <a:xfrm>
            <a:off x="2019300" y="4754563"/>
            <a:ext cx="220663" cy="265112"/>
          </a:xfrm>
          <a:custGeom>
            <a:avLst/>
            <a:gdLst>
              <a:gd name="T0" fmla="*/ 2147483647 w 468"/>
              <a:gd name="T1" fmla="*/ 2147483647 h 565"/>
              <a:gd name="T2" fmla="*/ 2147483647 w 468"/>
              <a:gd name="T3" fmla="*/ 2147483647 h 565"/>
              <a:gd name="T4" fmla="*/ 2147483647 w 468"/>
              <a:gd name="T5" fmla="*/ 2147483647 h 565"/>
              <a:gd name="T6" fmla="*/ 2147483647 w 468"/>
              <a:gd name="T7" fmla="*/ 2147483647 h 565"/>
              <a:gd name="T8" fmla="*/ 2147483647 w 468"/>
              <a:gd name="T9" fmla="*/ 0 h 565"/>
              <a:gd name="T10" fmla="*/ 2147483647 w 468"/>
              <a:gd name="T11" fmla="*/ 0 h 565"/>
              <a:gd name="T12" fmla="*/ 0 w 468"/>
              <a:gd name="T13" fmla="*/ 2147483647 h 565"/>
              <a:gd name="T14" fmla="*/ 0 w 468"/>
              <a:gd name="T15" fmla="*/ 2147483647 h 565"/>
              <a:gd name="T16" fmla="*/ 2147483647 w 468"/>
              <a:gd name="T17" fmla="*/ 2147483647 h 565"/>
              <a:gd name="T18" fmla="*/ 2147483647 w 468"/>
              <a:gd name="T19" fmla="*/ 2147483647 h 565"/>
              <a:gd name="T20" fmla="*/ 2147483647 w 468"/>
              <a:gd name="T21" fmla="*/ 2147483647 h 565"/>
              <a:gd name="T22" fmla="*/ 2147483647 w 468"/>
              <a:gd name="T23" fmla="*/ 2147483647 h 565"/>
              <a:gd name="T24" fmla="*/ 2147483647 w 468"/>
              <a:gd name="T25" fmla="*/ 2147483647 h 565"/>
              <a:gd name="T26" fmla="*/ 2147483647 w 468"/>
              <a:gd name="T27" fmla="*/ 2147483647 h 565"/>
              <a:gd name="T28" fmla="*/ 2147483647 w 468"/>
              <a:gd name="T29" fmla="*/ 2147483647 h 5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8" h="565">
                <a:moveTo>
                  <a:pt x="468" y="430"/>
                </a:moveTo>
                <a:lnTo>
                  <a:pt x="413" y="323"/>
                </a:lnTo>
                <a:lnTo>
                  <a:pt x="360" y="217"/>
                </a:lnTo>
                <a:lnTo>
                  <a:pt x="308" y="109"/>
                </a:lnTo>
                <a:lnTo>
                  <a:pt x="259" y="0"/>
                </a:lnTo>
                <a:lnTo>
                  <a:pt x="0" y="114"/>
                </a:lnTo>
                <a:lnTo>
                  <a:pt x="51" y="230"/>
                </a:lnTo>
                <a:lnTo>
                  <a:pt x="105" y="342"/>
                </a:lnTo>
                <a:lnTo>
                  <a:pt x="161" y="454"/>
                </a:lnTo>
                <a:lnTo>
                  <a:pt x="219" y="565"/>
                </a:lnTo>
                <a:lnTo>
                  <a:pt x="468" y="430"/>
                </a:lnTo>
                <a:close/>
              </a:path>
            </a:pathLst>
          </a:custGeom>
          <a:solidFill>
            <a:srgbClr val="006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16" name="Freeform 174"/>
          <p:cNvSpPr>
            <a:spLocks/>
          </p:cNvSpPr>
          <p:nvPr/>
        </p:nvSpPr>
        <p:spPr bwMode="auto">
          <a:xfrm>
            <a:off x="2019300" y="4754563"/>
            <a:ext cx="220663" cy="265112"/>
          </a:xfrm>
          <a:custGeom>
            <a:avLst/>
            <a:gdLst>
              <a:gd name="T0" fmla="*/ 2147483647 w 468"/>
              <a:gd name="T1" fmla="*/ 2147483647 h 565"/>
              <a:gd name="T2" fmla="*/ 2147483647 w 468"/>
              <a:gd name="T3" fmla="*/ 2147483647 h 565"/>
              <a:gd name="T4" fmla="*/ 2147483647 w 468"/>
              <a:gd name="T5" fmla="*/ 2147483647 h 565"/>
              <a:gd name="T6" fmla="*/ 2147483647 w 468"/>
              <a:gd name="T7" fmla="*/ 2147483647 h 565"/>
              <a:gd name="T8" fmla="*/ 2147483647 w 468"/>
              <a:gd name="T9" fmla="*/ 0 h 565"/>
              <a:gd name="T10" fmla="*/ 2147483647 w 468"/>
              <a:gd name="T11" fmla="*/ 0 h 565"/>
              <a:gd name="T12" fmla="*/ 0 w 468"/>
              <a:gd name="T13" fmla="*/ 2147483647 h 565"/>
              <a:gd name="T14" fmla="*/ 0 w 468"/>
              <a:gd name="T15" fmla="*/ 2147483647 h 565"/>
              <a:gd name="T16" fmla="*/ 2147483647 w 468"/>
              <a:gd name="T17" fmla="*/ 2147483647 h 565"/>
              <a:gd name="T18" fmla="*/ 2147483647 w 468"/>
              <a:gd name="T19" fmla="*/ 2147483647 h 565"/>
              <a:gd name="T20" fmla="*/ 2147483647 w 468"/>
              <a:gd name="T21" fmla="*/ 2147483647 h 565"/>
              <a:gd name="T22" fmla="*/ 2147483647 w 468"/>
              <a:gd name="T23" fmla="*/ 2147483647 h 565"/>
              <a:gd name="T24" fmla="*/ 2147483647 w 468"/>
              <a:gd name="T25" fmla="*/ 2147483647 h 565"/>
              <a:gd name="T26" fmla="*/ 2147483647 w 468"/>
              <a:gd name="T27" fmla="*/ 2147483647 h 565"/>
              <a:gd name="T28" fmla="*/ 2147483647 w 468"/>
              <a:gd name="T29" fmla="*/ 2147483647 h 5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8" h="565">
                <a:moveTo>
                  <a:pt x="468" y="430"/>
                </a:moveTo>
                <a:lnTo>
                  <a:pt x="413" y="323"/>
                </a:lnTo>
                <a:lnTo>
                  <a:pt x="360" y="217"/>
                </a:lnTo>
                <a:lnTo>
                  <a:pt x="308" y="109"/>
                </a:lnTo>
                <a:lnTo>
                  <a:pt x="259" y="0"/>
                </a:lnTo>
                <a:lnTo>
                  <a:pt x="0" y="114"/>
                </a:lnTo>
                <a:lnTo>
                  <a:pt x="51" y="230"/>
                </a:lnTo>
                <a:lnTo>
                  <a:pt x="105" y="342"/>
                </a:lnTo>
                <a:lnTo>
                  <a:pt x="161" y="454"/>
                </a:lnTo>
                <a:lnTo>
                  <a:pt x="219" y="565"/>
                </a:lnTo>
                <a:lnTo>
                  <a:pt x="468" y="43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17" name="Freeform 178"/>
          <p:cNvSpPr>
            <a:spLocks/>
          </p:cNvSpPr>
          <p:nvPr/>
        </p:nvSpPr>
        <p:spPr bwMode="auto">
          <a:xfrm>
            <a:off x="2019300" y="4754563"/>
            <a:ext cx="220663" cy="265112"/>
          </a:xfrm>
          <a:custGeom>
            <a:avLst/>
            <a:gdLst>
              <a:gd name="T0" fmla="*/ 2147483647 w 468"/>
              <a:gd name="T1" fmla="*/ 2147483647 h 565"/>
              <a:gd name="T2" fmla="*/ 2147483647 w 468"/>
              <a:gd name="T3" fmla="*/ 2147483647 h 565"/>
              <a:gd name="T4" fmla="*/ 2147483647 w 468"/>
              <a:gd name="T5" fmla="*/ 2147483647 h 565"/>
              <a:gd name="T6" fmla="*/ 2147483647 w 468"/>
              <a:gd name="T7" fmla="*/ 2147483647 h 565"/>
              <a:gd name="T8" fmla="*/ 2147483647 w 468"/>
              <a:gd name="T9" fmla="*/ 0 h 565"/>
              <a:gd name="T10" fmla="*/ 2147483647 w 468"/>
              <a:gd name="T11" fmla="*/ 0 h 565"/>
              <a:gd name="T12" fmla="*/ 0 w 468"/>
              <a:gd name="T13" fmla="*/ 2147483647 h 565"/>
              <a:gd name="T14" fmla="*/ 0 w 468"/>
              <a:gd name="T15" fmla="*/ 2147483647 h 565"/>
              <a:gd name="T16" fmla="*/ 2147483647 w 468"/>
              <a:gd name="T17" fmla="*/ 2147483647 h 565"/>
              <a:gd name="T18" fmla="*/ 2147483647 w 468"/>
              <a:gd name="T19" fmla="*/ 2147483647 h 565"/>
              <a:gd name="T20" fmla="*/ 2147483647 w 468"/>
              <a:gd name="T21" fmla="*/ 2147483647 h 565"/>
              <a:gd name="T22" fmla="*/ 2147483647 w 468"/>
              <a:gd name="T23" fmla="*/ 2147483647 h 565"/>
              <a:gd name="T24" fmla="*/ 2147483647 w 468"/>
              <a:gd name="T25" fmla="*/ 2147483647 h 565"/>
              <a:gd name="T26" fmla="*/ 2147483647 w 468"/>
              <a:gd name="T27" fmla="*/ 2147483647 h 565"/>
              <a:gd name="T28" fmla="*/ 2147483647 w 468"/>
              <a:gd name="T29" fmla="*/ 2147483647 h 56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8" h="565">
                <a:moveTo>
                  <a:pt x="468" y="430"/>
                </a:moveTo>
                <a:lnTo>
                  <a:pt x="413" y="323"/>
                </a:lnTo>
                <a:lnTo>
                  <a:pt x="360" y="217"/>
                </a:lnTo>
                <a:lnTo>
                  <a:pt x="308" y="109"/>
                </a:lnTo>
                <a:lnTo>
                  <a:pt x="259" y="0"/>
                </a:lnTo>
                <a:lnTo>
                  <a:pt x="0" y="114"/>
                </a:lnTo>
                <a:lnTo>
                  <a:pt x="51" y="230"/>
                </a:lnTo>
                <a:lnTo>
                  <a:pt x="105" y="342"/>
                </a:lnTo>
                <a:lnTo>
                  <a:pt x="161" y="454"/>
                </a:lnTo>
                <a:lnTo>
                  <a:pt x="219" y="565"/>
                </a:lnTo>
                <a:lnTo>
                  <a:pt x="468" y="43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18" name="Freeform 179"/>
          <p:cNvSpPr>
            <a:spLocks/>
          </p:cNvSpPr>
          <p:nvPr/>
        </p:nvSpPr>
        <p:spPr bwMode="auto">
          <a:xfrm>
            <a:off x="1903413" y="4462463"/>
            <a:ext cx="203200" cy="258762"/>
          </a:xfrm>
          <a:custGeom>
            <a:avLst/>
            <a:gdLst>
              <a:gd name="T0" fmla="*/ 2147483647 w 431"/>
              <a:gd name="T1" fmla="*/ 2147483647 h 555"/>
              <a:gd name="T2" fmla="*/ 2147483647 w 431"/>
              <a:gd name="T3" fmla="*/ 2147483647 h 555"/>
              <a:gd name="T4" fmla="*/ 2147483647 w 431"/>
              <a:gd name="T5" fmla="*/ 2147483647 h 555"/>
              <a:gd name="T6" fmla="*/ 2147483647 w 431"/>
              <a:gd name="T7" fmla="*/ 2147483647 h 555"/>
              <a:gd name="T8" fmla="*/ 2147483647 w 431"/>
              <a:gd name="T9" fmla="*/ 0 h 555"/>
              <a:gd name="T10" fmla="*/ 2147483647 w 431"/>
              <a:gd name="T11" fmla="*/ 0 h 555"/>
              <a:gd name="T12" fmla="*/ 0 w 431"/>
              <a:gd name="T13" fmla="*/ 2147483647 h 555"/>
              <a:gd name="T14" fmla="*/ 0 w 431"/>
              <a:gd name="T15" fmla="*/ 2147483647 h 555"/>
              <a:gd name="T16" fmla="*/ 2147483647 w 431"/>
              <a:gd name="T17" fmla="*/ 2147483647 h 555"/>
              <a:gd name="T18" fmla="*/ 2147483647 w 431"/>
              <a:gd name="T19" fmla="*/ 2147483647 h 555"/>
              <a:gd name="T20" fmla="*/ 2147483647 w 431"/>
              <a:gd name="T21" fmla="*/ 2147483647 h 555"/>
              <a:gd name="T22" fmla="*/ 2147483647 w 431"/>
              <a:gd name="T23" fmla="*/ 2147483647 h 555"/>
              <a:gd name="T24" fmla="*/ 2147483647 w 431"/>
              <a:gd name="T25" fmla="*/ 2147483647 h 555"/>
              <a:gd name="T26" fmla="*/ 2147483647 w 431"/>
              <a:gd name="T27" fmla="*/ 2147483647 h 555"/>
              <a:gd name="T28" fmla="*/ 2147483647 w 431"/>
              <a:gd name="T29" fmla="*/ 2147483647 h 5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1" h="555">
                <a:moveTo>
                  <a:pt x="431" y="450"/>
                </a:moveTo>
                <a:lnTo>
                  <a:pt x="387" y="338"/>
                </a:lnTo>
                <a:lnTo>
                  <a:pt x="347" y="227"/>
                </a:lnTo>
                <a:lnTo>
                  <a:pt x="308" y="114"/>
                </a:lnTo>
                <a:lnTo>
                  <a:pt x="272" y="0"/>
                </a:lnTo>
                <a:lnTo>
                  <a:pt x="0" y="84"/>
                </a:lnTo>
                <a:lnTo>
                  <a:pt x="38" y="203"/>
                </a:lnTo>
                <a:lnTo>
                  <a:pt x="79" y="322"/>
                </a:lnTo>
                <a:lnTo>
                  <a:pt x="121" y="439"/>
                </a:lnTo>
                <a:lnTo>
                  <a:pt x="167" y="555"/>
                </a:lnTo>
                <a:lnTo>
                  <a:pt x="431" y="450"/>
                </a:lnTo>
                <a:close/>
              </a:path>
            </a:pathLst>
          </a:custGeom>
          <a:solidFill>
            <a:srgbClr val="007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19" name="Freeform 180"/>
          <p:cNvSpPr>
            <a:spLocks/>
          </p:cNvSpPr>
          <p:nvPr/>
        </p:nvSpPr>
        <p:spPr bwMode="auto">
          <a:xfrm>
            <a:off x="1903413" y="4462463"/>
            <a:ext cx="203200" cy="258762"/>
          </a:xfrm>
          <a:custGeom>
            <a:avLst/>
            <a:gdLst>
              <a:gd name="T0" fmla="*/ 2147483647 w 431"/>
              <a:gd name="T1" fmla="*/ 2147483647 h 555"/>
              <a:gd name="T2" fmla="*/ 2147483647 w 431"/>
              <a:gd name="T3" fmla="*/ 2147483647 h 555"/>
              <a:gd name="T4" fmla="*/ 2147483647 w 431"/>
              <a:gd name="T5" fmla="*/ 2147483647 h 555"/>
              <a:gd name="T6" fmla="*/ 2147483647 w 431"/>
              <a:gd name="T7" fmla="*/ 2147483647 h 555"/>
              <a:gd name="T8" fmla="*/ 2147483647 w 431"/>
              <a:gd name="T9" fmla="*/ 0 h 555"/>
              <a:gd name="T10" fmla="*/ 2147483647 w 431"/>
              <a:gd name="T11" fmla="*/ 0 h 555"/>
              <a:gd name="T12" fmla="*/ 0 w 431"/>
              <a:gd name="T13" fmla="*/ 2147483647 h 555"/>
              <a:gd name="T14" fmla="*/ 0 w 431"/>
              <a:gd name="T15" fmla="*/ 2147483647 h 555"/>
              <a:gd name="T16" fmla="*/ 2147483647 w 431"/>
              <a:gd name="T17" fmla="*/ 2147483647 h 555"/>
              <a:gd name="T18" fmla="*/ 2147483647 w 431"/>
              <a:gd name="T19" fmla="*/ 2147483647 h 555"/>
              <a:gd name="T20" fmla="*/ 2147483647 w 431"/>
              <a:gd name="T21" fmla="*/ 2147483647 h 555"/>
              <a:gd name="T22" fmla="*/ 2147483647 w 431"/>
              <a:gd name="T23" fmla="*/ 2147483647 h 555"/>
              <a:gd name="T24" fmla="*/ 2147483647 w 431"/>
              <a:gd name="T25" fmla="*/ 2147483647 h 555"/>
              <a:gd name="T26" fmla="*/ 2147483647 w 431"/>
              <a:gd name="T27" fmla="*/ 2147483647 h 555"/>
              <a:gd name="T28" fmla="*/ 2147483647 w 431"/>
              <a:gd name="T29" fmla="*/ 2147483647 h 5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1" h="555">
                <a:moveTo>
                  <a:pt x="431" y="450"/>
                </a:moveTo>
                <a:lnTo>
                  <a:pt x="387" y="338"/>
                </a:lnTo>
                <a:lnTo>
                  <a:pt x="347" y="227"/>
                </a:lnTo>
                <a:lnTo>
                  <a:pt x="308" y="114"/>
                </a:lnTo>
                <a:lnTo>
                  <a:pt x="272" y="0"/>
                </a:lnTo>
                <a:lnTo>
                  <a:pt x="0" y="84"/>
                </a:lnTo>
                <a:lnTo>
                  <a:pt x="38" y="203"/>
                </a:lnTo>
                <a:lnTo>
                  <a:pt x="79" y="322"/>
                </a:lnTo>
                <a:lnTo>
                  <a:pt x="121" y="439"/>
                </a:lnTo>
                <a:lnTo>
                  <a:pt x="167" y="555"/>
                </a:lnTo>
                <a:lnTo>
                  <a:pt x="431" y="45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20" name="Freeform 184"/>
          <p:cNvSpPr>
            <a:spLocks/>
          </p:cNvSpPr>
          <p:nvPr/>
        </p:nvSpPr>
        <p:spPr bwMode="auto">
          <a:xfrm>
            <a:off x="1903413" y="4462463"/>
            <a:ext cx="203200" cy="258762"/>
          </a:xfrm>
          <a:custGeom>
            <a:avLst/>
            <a:gdLst>
              <a:gd name="T0" fmla="*/ 2147483647 w 431"/>
              <a:gd name="T1" fmla="*/ 2147483647 h 555"/>
              <a:gd name="T2" fmla="*/ 2147483647 w 431"/>
              <a:gd name="T3" fmla="*/ 2147483647 h 555"/>
              <a:gd name="T4" fmla="*/ 2147483647 w 431"/>
              <a:gd name="T5" fmla="*/ 2147483647 h 555"/>
              <a:gd name="T6" fmla="*/ 2147483647 w 431"/>
              <a:gd name="T7" fmla="*/ 2147483647 h 555"/>
              <a:gd name="T8" fmla="*/ 2147483647 w 431"/>
              <a:gd name="T9" fmla="*/ 0 h 555"/>
              <a:gd name="T10" fmla="*/ 2147483647 w 431"/>
              <a:gd name="T11" fmla="*/ 0 h 555"/>
              <a:gd name="T12" fmla="*/ 0 w 431"/>
              <a:gd name="T13" fmla="*/ 2147483647 h 555"/>
              <a:gd name="T14" fmla="*/ 0 w 431"/>
              <a:gd name="T15" fmla="*/ 2147483647 h 555"/>
              <a:gd name="T16" fmla="*/ 2147483647 w 431"/>
              <a:gd name="T17" fmla="*/ 2147483647 h 555"/>
              <a:gd name="T18" fmla="*/ 2147483647 w 431"/>
              <a:gd name="T19" fmla="*/ 2147483647 h 555"/>
              <a:gd name="T20" fmla="*/ 2147483647 w 431"/>
              <a:gd name="T21" fmla="*/ 2147483647 h 555"/>
              <a:gd name="T22" fmla="*/ 2147483647 w 431"/>
              <a:gd name="T23" fmla="*/ 2147483647 h 555"/>
              <a:gd name="T24" fmla="*/ 2147483647 w 431"/>
              <a:gd name="T25" fmla="*/ 2147483647 h 555"/>
              <a:gd name="T26" fmla="*/ 2147483647 w 431"/>
              <a:gd name="T27" fmla="*/ 2147483647 h 555"/>
              <a:gd name="T28" fmla="*/ 2147483647 w 431"/>
              <a:gd name="T29" fmla="*/ 2147483647 h 5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1" h="555">
                <a:moveTo>
                  <a:pt x="431" y="450"/>
                </a:moveTo>
                <a:lnTo>
                  <a:pt x="387" y="338"/>
                </a:lnTo>
                <a:lnTo>
                  <a:pt x="347" y="227"/>
                </a:lnTo>
                <a:lnTo>
                  <a:pt x="308" y="114"/>
                </a:lnTo>
                <a:lnTo>
                  <a:pt x="272" y="0"/>
                </a:lnTo>
                <a:lnTo>
                  <a:pt x="0" y="84"/>
                </a:lnTo>
                <a:lnTo>
                  <a:pt x="38" y="203"/>
                </a:lnTo>
                <a:lnTo>
                  <a:pt x="79" y="322"/>
                </a:lnTo>
                <a:lnTo>
                  <a:pt x="121" y="439"/>
                </a:lnTo>
                <a:lnTo>
                  <a:pt x="167" y="555"/>
                </a:lnTo>
                <a:lnTo>
                  <a:pt x="431" y="45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21" name="Freeform 185"/>
          <p:cNvSpPr>
            <a:spLocks/>
          </p:cNvSpPr>
          <p:nvPr/>
        </p:nvSpPr>
        <p:spPr bwMode="auto">
          <a:xfrm>
            <a:off x="1825625" y="4159250"/>
            <a:ext cx="180975" cy="252413"/>
          </a:xfrm>
          <a:custGeom>
            <a:avLst/>
            <a:gdLst>
              <a:gd name="T0" fmla="*/ 2147483647 w 384"/>
              <a:gd name="T1" fmla="*/ 2147483647 h 538"/>
              <a:gd name="T2" fmla="*/ 2147483647 w 384"/>
              <a:gd name="T3" fmla="*/ 2147483647 h 538"/>
              <a:gd name="T4" fmla="*/ 2147483647 w 384"/>
              <a:gd name="T5" fmla="*/ 2147483647 h 538"/>
              <a:gd name="T6" fmla="*/ 2147483647 w 384"/>
              <a:gd name="T7" fmla="*/ 2147483647 h 538"/>
              <a:gd name="T8" fmla="*/ 2147483647 w 384"/>
              <a:gd name="T9" fmla="*/ 0 h 538"/>
              <a:gd name="T10" fmla="*/ 2147483647 w 384"/>
              <a:gd name="T11" fmla="*/ 0 h 538"/>
              <a:gd name="T12" fmla="*/ 0 w 384"/>
              <a:gd name="T13" fmla="*/ 2147483647 h 538"/>
              <a:gd name="T14" fmla="*/ 0 w 384"/>
              <a:gd name="T15" fmla="*/ 2147483647 h 538"/>
              <a:gd name="T16" fmla="*/ 2147483647 w 384"/>
              <a:gd name="T17" fmla="*/ 2147483647 h 538"/>
              <a:gd name="T18" fmla="*/ 2147483647 w 384"/>
              <a:gd name="T19" fmla="*/ 2147483647 h 538"/>
              <a:gd name="T20" fmla="*/ 2147483647 w 384"/>
              <a:gd name="T21" fmla="*/ 2147483647 h 538"/>
              <a:gd name="T22" fmla="*/ 2147483647 w 384"/>
              <a:gd name="T23" fmla="*/ 2147483647 h 538"/>
              <a:gd name="T24" fmla="*/ 2147483647 w 384"/>
              <a:gd name="T25" fmla="*/ 2147483647 h 538"/>
              <a:gd name="T26" fmla="*/ 2147483647 w 384"/>
              <a:gd name="T27" fmla="*/ 2147483647 h 538"/>
              <a:gd name="T28" fmla="*/ 2147483647 w 384"/>
              <a:gd name="T29" fmla="*/ 2147483647 h 5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4" h="538">
                <a:moveTo>
                  <a:pt x="384" y="465"/>
                </a:moveTo>
                <a:lnTo>
                  <a:pt x="354" y="350"/>
                </a:lnTo>
                <a:lnTo>
                  <a:pt x="327" y="233"/>
                </a:lnTo>
                <a:lnTo>
                  <a:pt x="302" y="117"/>
                </a:lnTo>
                <a:lnTo>
                  <a:pt x="279" y="0"/>
                </a:lnTo>
                <a:lnTo>
                  <a:pt x="0" y="51"/>
                </a:lnTo>
                <a:lnTo>
                  <a:pt x="24" y="174"/>
                </a:lnTo>
                <a:lnTo>
                  <a:pt x="50" y="296"/>
                </a:lnTo>
                <a:lnTo>
                  <a:pt x="79" y="418"/>
                </a:lnTo>
                <a:lnTo>
                  <a:pt x="111" y="538"/>
                </a:lnTo>
                <a:lnTo>
                  <a:pt x="384" y="465"/>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22" name="Freeform 186"/>
          <p:cNvSpPr>
            <a:spLocks/>
          </p:cNvSpPr>
          <p:nvPr/>
        </p:nvSpPr>
        <p:spPr bwMode="auto">
          <a:xfrm>
            <a:off x="1825625" y="4159250"/>
            <a:ext cx="180975" cy="252413"/>
          </a:xfrm>
          <a:custGeom>
            <a:avLst/>
            <a:gdLst>
              <a:gd name="T0" fmla="*/ 2147483647 w 384"/>
              <a:gd name="T1" fmla="*/ 2147483647 h 538"/>
              <a:gd name="T2" fmla="*/ 2147483647 w 384"/>
              <a:gd name="T3" fmla="*/ 2147483647 h 538"/>
              <a:gd name="T4" fmla="*/ 2147483647 w 384"/>
              <a:gd name="T5" fmla="*/ 2147483647 h 538"/>
              <a:gd name="T6" fmla="*/ 2147483647 w 384"/>
              <a:gd name="T7" fmla="*/ 2147483647 h 538"/>
              <a:gd name="T8" fmla="*/ 2147483647 w 384"/>
              <a:gd name="T9" fmla="*/ 0 h 538"/>
              <a:gd name="T10" fmla="*/ 2147483647 w 384"/>
              <a:gd name="T11" fmla="*/ 0 h 538"/>
              <a:gd name="T12" fmla="*/ 0 w 384"/>
              <a:gd name="T13" fmla="*/ 2147483647 h 538"/>
              <a:gd name="T14" fmla="*/ 0 w 384"/>
              <a:gd name="T15" fmla="*/ 2147483647 h 538"/>
              <a:gd name="T16" fmla="*/ 2147483647 w 384"/>
              <a:gd name="T17" fmla="*/ 2147483647 h 538"/>
              <a:gd name="T18" fmla="*/ 2147483647 w 384"/>
              <a:gd name="T19" fmla="*/ 2147483647 h 538"/>
              <a:gd name="T20" fmla="*/ 2147483647 w 384"/>
              <a:gd name="T21" fmla="*/ 2147483647 h 538"/>
              <a:gd name="T22" fmla="*/ 2147483647 w 384"/>
              <a:gd name="T23" fmla="*/ 2147483647 h 538"/>
              <a:gd name="T24" fmla="*/ 2147483647 w 384"/>
              <a:gd name="T25" fmla="*/ 2147483647 h 538"/>
              <a:gd name="T26" fmla="*/ 2147483647 w 384"/>
              <a:gd name="T27" fmla="*/ 2147483647 h 538"/>
              <a:gd name="T28" fmla="*/ 2147483647 w 384"/>
              <a:gd name="T29" fmla="*/ 2147483647 h 5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4" h="538">
                <a:moveTo>
                  <a:pt x="384" y="465"/>
                </a:moveTo>
                <a:lnTo>
                  <a:pt x="354" y="350"/>
                </a:lnTo>
                <a:lnTo>
                  <a:pt x="327" y="233"/>
                </a:lnTo>
                <a:lnTo>
                  <a:pt x="302" y="117"/>
                </a:lnTo>
                <a:lnTo>
                  <a:pt x="279" y="0"/>
                </a:lnTo>
                <a:lnTo>
                  <a:pt x="0" y="51"/>
                </a:lnTo>
                <a:lnTo>
                  <a:pt x="24" y="174"/>
                </a:lnTo>
                <a:lnTo>
                  <a:pt x="50" y="296"/>
                </a:lnTo>
                <a:lnTo>
                  <a:pt x="79" y="418"/>
                </a:lnTo>
                <a:lnTo>
                  <a:pt x="111" y="538"/>
                </a:lnTo>
                <a:lnTo>
                  <a:pt x="384" y="46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23" name="Freeform 190"/>
          <p:cNvSpPr>
            <a:spLocks/>
          </p:cNvSpPr>
          <p:nvPr/>
        </p:nvSpPr>
        <p:spPr bwMode="auto">
          <a:xfrm>
            <a:off x="1825625" y="4159250"/>
            <a:ext cx="180975" cy="252413"/>
          </a:xfrm>
          <a:custGeom>
            <a:avLst/>
            <a:gdLst>
              <a:gd name="T0" fmla="*/ 2147483647 w 384"/>
              <a:gd name="T1" fmla="*/ 2147483647 h 538"/>
              <a:gd name="T2" fmla="*/ 2147483647 w 384"/>
              <a:gd name="T3" fmla="*/ 2147483647 h 538"/>
              <a:gd name="T4" fmla="*/ 2147483647 w 384"/>
              <a:gd name="T5" fmla="*/ 2147483647 h 538"/>
              <a:gd name="T6" fmla="*/ 2147483647 w 384"/>
              <a:gd name="T7" fmla="*/ 2147483647 h 538"/>
              <a:gd name="T8" fmla="*/ 2147483647 w 384"/>
              <a:gd name="T9" fmla="*/ 0 h 538"/>
              <a:gd name="T10" fmla="*/ 2147483647 w 384"/>
              <a:gd name="T11" fmla="*/ 0 h 538"/>
              <a:gd name="T12" fmla="*/ 0 w 384"/>
              <a:gd name="T13" fmla="*/ 2147483647 h 538"/>
              <a:gd name="T14" fmla="*/ 0 w 384"/>
              <a:gd name="T15" fmla="*/ 2147483647 h 538"/>
              <a:gd name="T16" fmla="*/ 2147483647 w 384"/>
              <a:gd name="T17" fmla="*/ 2147483647 h 538"/>
              <a:gd name="T18" fmla="*/ 2147483647 w 384"/>
              <a:gd name="T19" fmla="*/ 2147483647 h 538"/>
              <a:gd name="T20" fmla="*/ 2147483647 w 384"/>
              <a:gd name="T21" fmla="*/ 2147483647 h 538"/>
              <a:gd name="T22" fmla="*/ 2147483647 w 384"/>
              <a:gd name="T23" fmla="*/ 2147483647 h 538"/>
              <a:gd name="T24" fmla="*/ 2147483647 w 384"/>
              <a:gd name="T25" fmla="*/ 2147483647 h 538"/>
              <a:gd name="T26" fmla="*/ 2147483647 w 384"/>
              <a:gd name="T27" fmla="*/ 2147483647 h 538"/>
              <a:gd name="T28" fmla="*/ 2147483647 w 384"/>
              <a:gd name="T29" fmla="*/ 2147483647 h 5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84" h="538">
                <a:moveTo>
                  <a:pt x="384" y="465"/>
                </a:moveTo>
                <a:lnTo>
                  <a:pt x="354" y="350"/>
                </a:lnTo>
                <a:lnTo>
                  <a:pt x="327" y="233"/>
                </a:lnTo>
                <a:lnTo>
                  <a:pt x="302" y="117"/>
                </a:lnTo>
                <a:lnTo>
                  <a:pt x="279" y="0"/>
                </a:lnTo>
                <a:lnTo>
                  <a:pt x="0" y="51"/>
                </a:lnTo>
                <a:lnTo>
                  <a:pt x="24" y="174"/>
                </a:lnTo>
                <a:lnTo>
                  <a:pt x="50" y="296"/>
                </a:lnTo>
                <a:lnTo>
                  <a:pt x="79" y="418"/>
                </a:lnTo>
                <a:lnTo>
                  <a:pt x="111" y="538"/>
                </a:lnTo>
                <a:lnTo>
                  <a:pt x="384" y="465"/>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24" name="Freeform 191"/>
          <p:cNvSpPr>
            <a:spLocks/>
          </p:cNvSpPr>
          <p:nvPr/>
        </p:nvSpPr>
        <p:spPr bwMode="auto">
          <a:xfrm>
            <a:off x="1785938" y="3851275"/>
            <a:ext cx="157162" cy="241300"/>
          </a:xfrm>
          <a:custGeom>
            <a:avLst/>
            <a:gdLst>
              <a:gd name="T0" fmla="*/ 2147483647 w 334"/>
              <a:gd name="T1" fmla="*/ 2147483647 h 517"/>
              <a:gd name="T2" fmla="*/ 2147483647 w 334"/>
              <a:gd name="T3" fmla="*/ 2147483647 h 517"/>
              <a:gd name="T4" fmla="*/ 2147483647 w 334"/>
              <a:gd name="T5" fmla="*/ 2147483647 h 517"/>
              <a:gd name="T6" fmla="*/ 2147483647 w 334"/>
              <a:gd name="T7" fmla="*/ 2147483647 h 517"/>
              <a:gd name="T8" fmla="*/ 2147483647 w 334"/>
              <a:gd name="T9" fmla="*/ 0 h 517"/>
              <a:gd name="T10" fmla="*/ 2147483647 w 334"/>
              <a:gd name="T11" fmla="*/ 0 h 517"/>
              <a:gd name="T12" fmla="*/ 0 w 334"/>
              <a:gd name="T13" fmla="*/ 2147483647 h 517"/>
              <a:gd name="T14" fmla="*/ 0 w 334"/>
              <a:gd name="T15" fmla="*/ 2147483647 h 517"/>
              <a:gd name="T16" fmla="*/ 2147483647 w 334"/>
              <a:gd name="T17" fmla="*/ 2147483647 h 517"/>
              <a:gd name="T18" fmla="*/ 2147483647 w 334"/>
              <a:gd name="T19" fmla="*/ 2147483647 h 517"/>
              <a:gd name="T20" fmla="*/ 2147483647 w 334"/>
              <a:gd name="T21" fmla="*/ 2147483647 h 517"/>
              <a:gd name="T22" fmla="*/ 2147483647 w 334"/>
              <a:gd name="T23" fmla="*/ 2147483647 h 517"/>
              <a:gd name="T24" fmla="*/ 2147483647 w 334"/>
              <a:gd name="T25" fmla="*/ 2147483647 h 517"/>
              <a:gd name="T26" fmla="*/ 2147483647 w 334"/>
              <a:gd name="T27" fmla="*/ 2147483647 h 517"/>
              <a:gd name="T28" fmla="*/ 2147483647 w 334"/>
              <a:gd name="T29" fmla="*/ 2147483647 h 5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4" h="517">
                <a:moveTo>
                  <a:pt x="334" y="474"/>
                </a:moveTo>
                <a:lnTo>
                  <a:pt x="317" y="357"/>
                </a:lnTo>
                <a:lnTo>
                  <a:pt x="304" y="238"/>
                </a:lnTo>
                <a:lnTo>
                  <a:pt x="293" y="120"/>
                </a:lnTo>
                <a:lnTo>
                  <a:pt x="284" y="0"/>
                </a:lnTo>
                <a:lnTo>
                  <a:pt x="0" y="19"/>
                </a:lnTo>
                <a:lnTo>
                  <a:pt x="10" y="144"/>
                </a:lnTo>
                <a:lnTo>
                  <a:pt x="21" y="269"/>
                </a:lnTo>
                <a:lnTo>
                  <a:pt x="37" y="393"/>
                </a:lnTo>
                <a:lnTo>
                  <a:pt x="53" y="517"/>
                </a:lnTo>
                <a:lnTo>
                  <a:pt x="334" y="474"/>
                </a:lnTo>
                <a:close/>
              </a:path>
            </a:pathLst>
          </a:custGeom>
          <a:solidFill>
            <a:srgbClr val="00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25" name="Freeform 192"/>
          <p:cNvSpPr>
            <a:spLocks/>
          </p:cNvSpPr>
          <p:nvPr/>
        </p:nvSpPr>
        <p:spPr bwMode="auto">
          <a:xfrm>
            <a:off x="1785938" y="3851275"/>
            <a:ext cx="157162" cy="241300"/>
          </a:xfrm>
          <a:custGeom>
            <a:avLst/>
            <a:gdLst>
              <a:gd name="T0" fmla="*/ 2147483647 w 334"/>
              <a:gd name="T1" fmla="*/ 2147483647 h 517"/>
              <a:gd name="T2" fmla="*/ 2147483647 w 334"/>
              <a:gd name="T3" fmla="*/ 2147483647 h 517"/>
              <a:gd name="T4" fmla="*/ 2147483647 w 334"/>
              <a:gd name="T5" fmla="*/ 2147483647 h 517"/>
              <a:gd name="T6" fmla="*/ 2147483647 w 334"/>
              <a:gd name="T7" fmla="*/ 2147483647 h 517"/>
              <a:gd name="T8" fmla="*/ 2147483647 w 334"/>
              <a:gd name="T9" fmla="*/ 0 h 517"/>
              <a:gd name="T10" fmla="*/ 2147483647 w 334"/>
              <a:gd name="T11" fmla="*/ 0 h 517"/>
              <a:gd name="T12" fmla="*/ 0 w 334"/>
              <a:gd name="T13" fmla="*/ 2147483647 h 517"/>
              <a:gd name="T14" fmla="*/ 0 w 334"/>
              <a:gd name="T15" fmla="*/ 2147483647 h 517"/>
              <a:gd name="T16" fmla="*/ 2147483647 w 334"/>
              <a:gd name="T17" fmla="*/ 2147483647 h 517"/>
              <a:gd name="T18" fmla="*/ 2147483647 w 334"/>
              <a:gd name="T19" fmla="*/ 2147483647 h 517"/>
              <a:gd name="T20" fmla="*/ 2147483647 w 334"/>
              <a:gd name="T21" fmla="*/ 2147483647 h 517"/>
              <a:gd name="T22" fmla="*/ 2147483647 w 334"/>
              <a:gd name="T23" fmla="*/ 2147483647 h 517"/>
              <a:gd name="T24" fmla="*/ 2147483647 w 334"/>
              <a:gd name="T25" fmla="*/ 2147483647 h 517"/>
              <a:gd name="T26" fmla="*/ 2147483647 w 334"/>
              <a:gd name="T27" fmla="*/ 2147483647 h 517"/>
              <a:gd name="T28" fmla="*/ 2147483647 w 334"/>
              <a:gd name="T29" fmla="*/ 2147483647 h 5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4" h="517">
                <a:moveTo>
                  <a:pt x="334" y="474"/>
                </a:moveTo>
                <a:lnTo>
                  <a:pt x="317" y="357"/>
                </a:lnTo>
                <a:lnTo>
                  <a:pt x="304" y="238"/>
                </a:lnTo>
                <a:lnTo>
                  <a:pt x="293" y="120"/>
                </a:lnTo>
                <a:lnTo>
                  <a:pt x="284" y="0"/>
                </a:lnTo>
                <a:lnTo>
                  <a:pt x="0" y="19"/>
                </a:lnTo>
                <a:lnTo>
                  <a:pt x="10" y="144"/>
                </a:lnTo>
                <a:lnTo>
                  <a:pt x="21" y="269"/>
                </a:lnTo>
                <a:lnTo>
                  <a:pt x="37" y="393"/>
                </a:lnTo>
                <a:lnTo>
                  <a:pt x="53" y="517"/>
                </a:lnTo>
                <a:lnTo>
                  <a:pt x="334" y="47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26" name="Freeform 196"/>
          <p:cNvSpPr>
            <a:spLocks/>
          </p:cNvSpPr>
          <p:nvPr/>
        </p:nvSpPr>
        <p:spPr bwMode="auto">
          <a:xfrm>
            <a:off x="1785938" y="3851275"/>
            <a:ext cx="157162" cy="241300"/>
          </a:xfrm>
          <a:custGeom>
            <a:avLst/>
            <a:gdLst>
              <a:gd name="T0" fmla="*/ 2147483647 w 334"/>
              <a:gd name="T1" fmla="*/ 2147483647 h 517"/>
              <a:gd name="T2" fmla="*/ 2147483647 w 334"/>
              <a:gd name="T3" fmla="*/ 2147483647 h 517"/>
              <a:gd name="T4" fmla="*/ 2147483647 w 334"/>
              <a:gd name="T5" fmla="*/ 2147483647 h 517"/>
              <a:gd name="T6" fmla="*/ 2147483647 w 334"/>
              <a:gd name="T7" fmla="*/ 2147483647 h 517"/>
              <a:gd name="T8" fmla="*/ 2147483647 w 334"/>
              <a:gd name="T9" fmla="*/ 0 h 517"/>
              <a:gd name="T10" fmla="*/ 2147483647 w 334"/>
              <a:gd name="T11" fmla="*/ 0 h 517"/>
              <a:gd name="T12" fmla="*/ 0 w 334"/>
              <a:gd name="T13" fmla="*/ 2147483647 h 517"/>
              <a:gd name="T14" fmla="*/ 0 w 334"/>
              <a:gd name="T15" fmla="*/ 2147483647 h 517"/>
              <a:gd name="T16" fmla="*/ 2147483647 w 334"/>
              <a:gd name="T17" fmla="*/ 2147483647 h 517"/>
              <a:gd name="T18" fmla="*/ 2147483647 w 334"/>
              <a:gd name="T19" fmla="*/ 2147483647 h 517"/>
              <a:gd name="T20" fmla="*/ 2147483647 w 334"/>
              <a:gd name="T21" fmla="*/ 2147483647 h 517"/>
              <a:gd name="T22" fmla="*/ 2147483647 w 334"/>
              <a:gd name="T23" fmla="*/ 2147483647 h 517"/>
              <a:gd name="T24" fmla="*/ 2147483647 w 334"/>
              <a:gd name="T25" fmla="*/ 2147483647 h 517"/>
              <a:gd name="T26" fmla="*/ 2147483647 w 334"/>
              <a:gd name="T27" fmla="*/ 2147483647 h 517"/>
              <a:gd name="T28" fmla="*/ 2147483647 w 334"/>
              <a:gd name="T29" fmla="*/ 2147483647 h 5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4" h="517">
                <a:moveTo>
                  <a:pt x="334" y="474"/>
                </a:moveTo>
                <a:lnTo>
                  <a:pt x="317" y="357"/>
                </a:lnTo>
                <a:lnTo>
                  <a:pt x="304" y="238"/>
                </a:lnTo>
                <a:lnTo>
                  <a:pt x="293" y="120"/>
                </a:lnTo>
                <a:lnTo>
                  <a:pt x="284" y="0"/>
                </a:lnTo>
                <a:lnTo>
                  <a:pt x="0" y="19"/>
                </a:lnTo>
                <a:lnTo>
                  <a:pt x="10" y="144"/>
                </a:lnTo>
                <a:lnTo>
                  <a:pt x="21" y="269"/>
                </a:lnTo>
                <a:lnTo>
                  <a:pt x="37" y="393"/>
                </a:lnTo>
                <a:lnTo>
                  <a:pt x="53" y="517"/>
                </a:lnTo>
                <a:lnTo>
                  <a:pt x="334" y="474"/>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27" name="Freeform 197"/>
          <p:cNvSpPr>
            <a:spLocks/>
          </p:cNvSpPr>
          <p:nvPr/>
        </p:nvSpPr>
        <p:spPr bwMode="auto">
          <a:xfrm>
            <a:off x="1779588" y="3532188"/>
            <a:ext cx="136525" cy="234950"/>
          </a:xfrm>
          <a:custGeom>
            <a:avLst/>
            <a:gdLst>
              <a:gd name="T0" fmla="*/ 2147483647 w 291"/>
              <a:gd name="T1" fmla="*/ 2147483647 h 500"/>
              <a:gd name="T2" fmla="*/ 2147483647 w 291"/>
              <a:gd name="T3" fmla="*/ 2147483647 h 500"/>
              <a:gd name="T4" fmla="*/ 2147483647 w 291"/>
              <a:gd name="T5" fmla="*/ 2147483647 h 500"/>
              <a:gd name="T6" fmla="*/ 2147483647 w 291"/>
              <a:gd name="T7" fmla="*/ 2147483647 h 500"/>
              <a:gd name="T8" fmla="*/ 2147483647 w 291"/>
              <a:gd name="T9" fmla="*/ 2147483647 h 500"/>
              <a:gd name="T10" fmla="*/ 2147483647 w 291"/>
              <a:gd name="T11" fmla="*/ 2147483647 h 500"/>
              <a:gd name="T12" fmla="*/ 2147483647 w 291"/>
              <a:gd name="T13" fmla="*/ 0 h 500"/>
              <a:gd name="T14" fmla="*/ 2147483647 w 291"/>
              <a:gd name="T15" fmla="*/ 0 h 500"/>
              <a:gd name="T16" fmla="*/ 2147483647 w 291"/>
              <a:gd name="T17" fmla="*/ 2147483647 h 500"/>
              <a:gd name="T18" fmla="*/ 0 w 291"/>
              <a:gd name="T19" fmla="*/ 2147483647 h 500"/>
              <a:gd name="T20" fmla="*/ 0 w 291"/>
              <a:gd name="T21" fmla="*/ 2147483647 h 500"/>
              <a:gd name="T22" fmla="*/ 2147483647 w 291"/>
              <a:gd name="T23" fmla="*/ 2147483647 h 500"/>
              <a:gd name="T24" fmla="*/ 2147483647 w 291"/>
              <a:gd name="T25" fmla="*/ 2147483647 h 500"/>
              <a:gd name="T26" fmla="*/ 2147483647 w 291"/>
              <a:gd name="T27" fmla="*/ 2147483647 h 500"/>
              <a:gd name="T28" fmla="*/ 2147483647 w 291"/>
              <a:gd name="T29" fmla="*/ 2147483647 h 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1" h="500">
                <a:moveTo>
                  <a:pt x="287" y="490"/>
                </a:moveTo>
                <a:lnTo>
                  <a:pt x="284" y="372"/>
                </a:lnTo>
                <a:lnTo>
                  <a:pt x="284" y="252"/>
                </a:lnTo>
                <a:lnTo>
                  <a:pt x="287" y="133"/>
                </a:lnTo>
                <a:lnTo>
                  <a:pt x="291" y="14"/>
                </a:lnTo>
                <a:lnTo>
                  <a:pt x="7" y="0"/>
                </a:lnTo>
                <a:lnTo>
                  <a:pt x="3" y="125"/>
                </a:lnTo>
                <a:lnTo>
                  <a:pt x="0" y="250"/>
                </a:lnTo>
                <a:lnTo>
                  <a:pt x="0" y="375"/>
                </a:lnTo>
                <a:lnTo>
                  <a:pt x="3" y="500"/>
                </a:lnTo>
                <a:lnTo>
                  <a:pt x="287" y="490"/>
                </a:lnTo>
                <a:close/>
              </a:path>
            </a:pathLst>
          </a:custGeom>
          <a:solidFill>
            <a:srgbClr val="009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28" name="Freeform 198"/>
          <p:cNvSpPr>
            <a:spLocks/>
          </p:cNvSpPr>
          <p:nvPr/>
        </p:nvSpPr>
        <p:spPr bwMode="auto">
          <a:xfrm>
            <a:off x="1779588" y="3532188"/>
            <a:ext cx="136525" cy="234950"/>
          </a:xfrm>
          <a:custGeom>
            <a:avLst/>
            <a:gdLst>
              <a:gd name="T0" fmla="*/ 2147483647 w 291"/>
              <a:gd name="T1" fmla="*/ 2147483647 h 500"/>
              <a:gd name="T2" fmla="*/ 2147483647 w 291"/>
              <a:gd name="T3" fmla="*/ 2147483647 h 500"/>
              <a:gd name="T4" fmla="*/ 2147483647 w 291"/>
              <a:gd name="T5" fmla="*/ 2147483647 h 500"/>
              <a:gd name="T6" fmla="*/ 2147483647 w 291"/>
              <a:gd name="T7" fmla="*/ 2147483647 h 500"/>
              <a:gd name="T8" fmla="*/ 2147483647 w 291"/>
              <a:gd name="T9" fmla="*/ 2147483647 h 500"/>
              <a:gd name="T10" fmla="*/ 2147483647 w 291"/>
              <a:gd name="T11" fmla="*/ 2147483647 h 500"/>
              <a:gd name="T12" fmla="*/ 2147483647 w 291"/>
              <a:gd name="T13" fmla="*/ 0 h 500"/>
              <a:gd name="T14" fmla="*/ 2147483647 w 291"/>
              <a:gd name="T15" fmla="*/ 0 h 500"/>
              <a:gd name="T16" fmla="*/ 2147483647 w 291"/>
              <a:gd name="T17" fmla="*/ 2147483647 h 500"/>
              <a:gd name="T18" fmla="*/ 0 w 291"/>
              <a:gd name="T19" fmla="*/ 2147483647 h 500"/>
              <a:gd name="T20" fmla="*/ 0 w 291"/>
              <a:gd name="T21" fmla="*/ 2147483647 h 500"/>
              <a:gd name="T22" fmla="*/ 2147483647 w 291"/>
              <a:gd name="T23" fmla="*/ 2147483647 h 500"/>
              <a:gd name="T24" fmla="*/ 2147483647 w 291"/>
              <a:gd name="T25" fmla="*/ 2147483647 h 500"/>
              <a:gd name="T26" fmla="*/ 2147483647 w 291"/>
              <a:gd name="T27" fmla="*/ 2147483647 h 500"/>
              <a:gd name="T28" fmla="*/ 2147483647 w 291"/>
              <a:gd name="T29" fmla="*/ 2147483647 h 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1" h="500">
                <a:moveTo>
                  <a:pt x="287" y="490"/>
                </a:moveTo>
                <a:lnTo>
                  <a:pt x="284" y="372"/>
                </a:lnTo>
                <a:lnTo>
                  <a:pt x="284" y="252"/>
                </a:lnTo>
                <a:lnTo>
                  <a:pt x="287" y="133"/>
                </a:lnTo>
                <a:lnTo>
                  <a:pt x="291" y="14"/>
                </a:lnTo>
                <a:lnTo>
                  <a:pt x="7" y="0"/>
                </a:lnTo>
                <a:lnTo>
                  <a:pt x="3" y="125"/>
                </a:lnTo>
                <a:lnTo>
                  <a:pt x="0" y="250"/>
                </a:lnTo>
                <a:lnTo>
                  <a:pt x="0" y="375"/>
                </a:lnTo>
                <a:lnTo>
                  <a:pt x="3" y="500"/>
                </a:lnTo>
                <a:lnTo>
                  <a:pt x="287" y="4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29" name="Freeform 202"/>
          <p:cNvSpPr>
            <a:spLocks/>
          </p:cNvSpPr>
          <p:nvPr/>
        </p:nvSpPr>
        <p:spPr bwMode="auto">
          <a:xfrm>
            <a:off x="1779588" y="3532188"/>
            <a:ext cx="136525" cy="234950"/>
          </a:xfrm>
          <a:custGeom>
            <a:avLst/>
            <a:gdLst>
              <a:gd name="T0" fmla="*/ 2147483647 w 291"/>
              <a:gd name="T1" fmla="*/ 2147483647 h 500"/>
              <a:gd name="T2" fmla="*/ 2147483647 w 291"/>
              <a:gd name="T3" fmla="*/ 2147483647 h 500"/>
              <a:gd name="T4" fmla="*/ 2147483647 w 291"/>
              <a:gd name="T5" fmla="*/ 2147483647 h 500"/>
              <a:gd name="T6" fmla="*/ 2147483647 w 291"/>
              <a:gd name="T7" fmla="*/ 2147483647 h 500"/>
              <a:gd name="T8" fmla="*/ 2147483647 w 291"/>
              <a:gd name="T9" fmla="*/ 2147483647 h 500"/>
              <a:gd name="T10" fmla="*/ 2147483647 w 291"/>
              <a:gd name="T11" fmla="*/ 2147483647 h 500"/>
              <a:gd name="T12" fmla="*/ 2147483647 w 291"/>
              <a:gd name="T13" fmla="*/ 0 h 500"/>
              <a:gd name="T14" fmla="*/ 2147483647 w 291"/>
              <a:gd name="T15" fmla="*/ 0 h 500"/>
              <a:gd name="T16" fmla="*/ 2147483647 w 291"/>
              <a:gd name="T17" fmla="*/ 2147483647 h 500"/>
              <a:gd name="T18" fmla="*/ 0 w 291"/>
              <a:gd name="T19" fmla="*/ 2147483647 h 500"/>
              <a:gd name="T20" fmla="*/ 0 w 291"/>
              <a:gd name="T21" fmla="*/ 2147483647 h 500"/>
              <a:gd name="T22" fmla="*/ 2147483647 w 291"/>
              <a:gd name="T23" fmla="*/ 2147483647 h 500"/>
              <a:gd name="T24" fmla="*/ 2147483647 w 291"/>
              <a:gd name="T25" fmla="*/ 2147483647 h 500"/>
              <a:gd name="T26" fmla="*/ 2147483647 w 291"/>
              <a:gd name="T27" fmla="*/ 2147483647 h 500"/>
              <a:gd name="T28" fmla="*/ 2147483647 w 291"/>
              <a:gd name="T29" fmla="*/ 2147483647 h 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1" h="500">
                <a:moveTo>
                  <a:pt x="287" y="490"/>
                </a:moveTo>
                <a:lnTo>
                  <a:pt x="284" y="372"/>
                </a:lnTo>
                <a:lnTo>
                  <a:pt x="284" y="252"/>
                </a:lnTo>
                <a:lnTo>
                  <a:pt x="287" y="133"/>
                </a:lnTo>
                <a:lnTo>
                  <a:pt x="291" y="14"/>
                </a:lnTo>
                <a:lnTo>
                  <a:pt x="7" y="0"/>
                </a:lnTo>
                <a:lnTo>
                  <a:pt x="3" y="125"/>
                </a:lnTo>
                <a:lnTo>
                  <a:pt x="0" y="250"/>
                </a:lnTo>
                <a:lnTo>
                  <a:pt x="0" y="375"/>
                </a:lnTo>
                <a:lnTo>
                  <a:pt x="3" y="500"/>
                </a:lnTo>
                <a:lnTo>
                  <a:pt x="287" y="490"/>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30" name="Freeform 203"/>
          <p:cNvSpPr>
            <a:spLocks/>
          </p:cNvSpPr>
          <p:nvPr/>
        </p:nvSpPr>
        <p:spPr bwMode="auto">
          <a:xfrm>
            <a:off x="1789113" y="3206750"/>
            <a:ext cx="160337" cy="242888"/>
          </a:xfrm>
          <a:custGeom>
            <a:avLst/>
            <a:gdLst>
              <a:gd name="T0" fmla="*/ 2147483647 w 342"/>
              <a:gd name="T1" fmla="*/ 2147483647 h 519"/>
              <a:gd name="T2" fmla="*/ 2147483647 w 342"/>
              <a:gd name="T3" fmla="*/ 2147483647 h 519"/>
              <a:gd name="T4" fmla="*/ 2147483647 w 342"/>
              <a:gd name="T5" fmla="*/ 2147483647 h 519"/>
              <a:gd name="T6" fmla="*/ 2147483647 w 342"/>
              <a:gd name="T7" fmla="*/ 2147483647 h 519"/>
              <a:gd name="T8" fmla="*/ 2147483647 w 342"/>
              <a:gd name="T9" fmla="*/ 2147483647 h 519"/>
              <a:gd name="T10" fmla="*/ 2147483647 w 342"/>
              <a:gd name="T11" fmla="*/ 2147483647 h 519"/>
              <a:gd name="T12" fmla="*/ 2147483647 w 342"/>
              <a:gd name="T13" fmla="*/ 0 h 519"/>
              <a:gd name="T14" fmla="*/ 2147483647 w 342"/>
              <a:gd name="T15" fmla="*/ 0 h 519"/>
              <a:gd name="T16" fmla="*/ 2147483647 w 342"/>
              <a:gd name="T17" fmla="*/ 2147483647 h 519"/>
              <a:gd name="T18" fmla="*/ 2147483647 w 342"/>
              <a:gd name="T19" fmla="*/ 2147483647 h 519"/>
              <a:gd name="T20" fmla="*/ 2147483647 w 342"/>
              <a:gd name="T21" fmla="*/ 2147483647 h 519"/>
              <a:gd name="T22" fmla="*/ 0 w 342"/>
              <a:gd name="T23" fmla="*/ 2147483647 h 519"/>
              <a:gd name="T24" fmla="*/ 0 w 342"/>
              <a:gd name="T25" fmla="*/ 2147483647 h 519"/>
              <a:gd name="T26" fmla="*/ 2147483647 w 342"/>
              <a:gd name="T27" fmla="*/ 2147483647 h 519"/>
              <a:gd name="T28" fmla="*/ 2147483647 w 342"/>
              <a:gd name="T29" fmla="*/ 2147483647 h 5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519">
                <a:moveTo>
                  <a:pt x="282" y="519"/>
                </a:moveTo>
                <a:lnTo>
                  <a:pt x="294" y="401"/>
                </a:lnTo>
                <a:lnTo>
                  <a:pt x="307" y="283"/>
                </a:lnTo>
                <a:lnTo>
                  <a:pt x="323" y="164"/>
                </a:lnTo>
                <a:lnTo>
                  <a:pt x="342" y="47"/>
                </a:lnTo>
                <a:lnTo>
                  <a:pt x="61" y="0"/>
                </a:lnTo>
                <a:lnTo>
                  <a:pt x="42" y="124"/>
                </a:lnTo>
                <a:lnTo>
                  <a:pt x="25" y="248"/>
                </a:lnTo>
                <a:lnTo>
                  <a:pt x="11" y="372"/>
                </a:lnTo>
                <a:lnTo>
                  <a:pt x="0" y="496"/>
                </a:lnTo>
                <a:lnTo>
                  <a:pt x="282" y="519"/>
                </a:lnTo>
                <a:close/>
              </a:path>
            </a:pathLst>
          </a:custGeom>
          <a:solidFill>
            <a:srgbClr val="00A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31" name="Freeform 204"/>
          <p:cNvSpPr>
            <a:spLocks/>
          </p:cNvSpPr>
          <p:nvPr/>
        </p:nvSpPr>
        <p:spPr bwMode="auto">
          <a:xfrm>
            <a:off x="1789113" y="3206750"/>
            <a:ext cx="160337" cy="242888"/>
          </a:xfrm>
          <a:custGeom>
            <a:avLst/>
            <a:gdLst>
              <a:gd name="T0" fmla="*/ 2147483647 w 342"/>
              <a:gd name="T1" fmla="*/ 2147483647 h 519"/>
              <a:gd name="T2" fmla="*/ 2147483647 w 342"/>
              <a:gd name="T3" fmla="*/ 2147483647 h 519"/>
              <a:gd name="T4" fmla="*/ 2147483647 w 342"/>
              <a:gd name="T5" fmla="*/ 2147483647 h 519"/>
              <a:gd name="T6" fmla="*/ 2147483647 w 342"/>
              <a:gd name="T7" fmla="*/ 2147483647 h 519"/>
              <a:gd name="T8" fmla="*/ 2147483647 w 342"/>
              <a:gd name="T9" fmla="*/ 2147483647 h 519"/>
              <a:gd name="T10" fmla="*/ 2147483647 w 342"/>
              <a:gd name="T11" fmla="*/ 2147483647 h 519"/>
              <a:gd name="T12" fmla="*/ 2147483647 w 342"/>
              <a:gd name="T13" fmla="*/ 0 h 519"/>
              <a:gd name="T14" fmla="*/ 2147483647 w 342"/>
              <a:gd name="T15" fmla="*/ 0 h 519"/>
              <a:gd name="T16" fmla="*/ 2147483647 w 342"/>
              <a:gd name="T17" fmla="*/ 2147483647 h 519"/>
              <a:gd name="T18" fmla="*/ 2147483647 w 342"/>
              <a:gd name="T19" fmla="*/ 2147483647 h 519"/>
              <a:gd name="T20" fmla="*/ 2147483647 w 342"/>
              <a:gd name="T21" fmla="*/ 2147483647 h 519"/>
              <a:gd name="T22" fmla="*/ 0 w 342"/>
              <a:gd name="T23" fmla="*/ 2147483647 h 519"/>
              <a:gd name="T24" fmla="*/ 0 w 342"/>
              <a:gd name="T25" fmla="*/ 2147483647 h 519"/>
              <a:gd name="T26" fmla="*/ 2147483647 w 342"/>
              <a:gd name="T27" fmla="*/ 2147483647 h 519"/>
              <a:gd name="T28" fmla="*/ 2147483647 w 342"/>
              <a:gd name="T29" fmla="*/ 2147483647 h 5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519">
                <a:moveTo>
                  <a:pt x="282" y="519"/>
                </a:moveTo>
                <a:lnTo>
                  <a:pt x="294" y="401"/>
                </a:lnTo>
                <a:lnTo>
                  <a:pt x="307" y="283"/>
                </a:lnTo>
                <a:lnTo>
                  <a:pt x="323" y="164"/>
                </a:lnTo>
                <a:lnTo>
                  <a:pt x="342" y="47"/>
                </a:lnTo>
                <a:lnTo>
                  <a:pt x="61" y="0"/>
                </a:lnTo>
                <a:lnTo>
                  <a:pt x="42" y="124"/>
                </a:lnTo>
                <a:lnTo>
                  <a:pt x="25" y="248"/>
                </a:lnTo>
                <a:lnTo>
                  <a:pt x="11" y="372"/>
                </a:lnTo>
                <a:lnTo>
                  <a:pt x="0" y="496"/>
                </a:lnTo>
                <a:lnTo>
                  <a:pt x="282" y="51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32" name="Rectangle 206"/>
          <p:cNvSpPr>
            <a:spLocks noChangeArrowheads="1"/>
          </p:cNvSpPr>
          <p:nvPr/>
        </p:nvSpPr>
        <p:spPr bwMode="auto">
          <a:xfrm rot="420000">
            <a:off x="1463675" y="3236913"/>
            <a:ext cx="271463"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a:solidFill>
                  <a:srgbClr val="783A7A"/>
                </a:solidFill>
                <a:latin typeface="Arial" pitchFamily="34" charset="0"/>
                <a:cs typeface="Arial" pitchFamily="34" charset="0"/>
              </a:rPr>
              <a:t>m15</a:t>
            </a:r>
            <a:endParaRPr lang="en-US" b="1">
              <a:solidFill>
                <a:srgbClr val="783A7A"/>
              </a:solidFill>
              <a:latin typeface="Arial" pitchFamily="34" charset="0"/>
              <a:cs typeface="Arial" pitchFamily="34" charset="0"/>
            </a:endParaRPr>
          </a:p>
        </p:txBody>
      </p:sp>
      <p:sp>
        <p:nvSpPr>
          <p:cNvPr id="167033" name="Freeform 209"/>
          <p:cNvSpPr>
            <a:spLocks/>
          </p:cNvSpPr>
          <p:nvPr/>
        </p:nvSpPr>
        <p:spPr bwMode="auto">
          <a:xfrm>
            <a:off x="1789113" y="3206750"/>
            <a:ext cx="160337" cy="242888"/>
          </a:xfrm>
          <a:custGeom>
            <a:avLst/>
            <a:gdLst>
              <a:gd name="T0" fmla="*/ 2147483647 w 342"/>
              <a:gd name="T1" fmla="*/ 2147483647 h 519"/>
              <a:gd name="T2" fmla="*/ 2147483647 w 342"/>
              <a:gd name="T3" fmla="*/ 2147483647 h 519"/>
              <a:gd name="T4" fmla="*/ 2147483647 w 342"/>
              <a:gd name="T5" fmla="*/ 2147483647 h 519"/>
              <a:gd name="T6" fmla="*/ 2147483647 w 342"/>
              <a:gd name="T7" fmla="*/ 2147483647 h 519"/>
              <a:gd name="T8" fmla="*/ 2147483647 w 342"/>
              <a:gd name="T9" fmla="*/ 2147483647 h 519"/>
              <a:gd name="T10" fmla="*/ 2147483647 w 342"/>
              <a:gd name="T11" fmla="*/ 2147483647 h 519"/>
              <a:gd name="T12" fmla="*/ 2147483647 w 342"/>
              <a:gd name="T13" fmla="*/ 0 h 519"/>
              <a:gd name="T14" fmla="*/ 2147483647 w 342"/>
              <a:gd name="T15" fmla="*/ 0 h 519"/>
              <a:gd name="T16" fmla="*/ 2147483647 w 342"/>
              <a:gd name="T17" fmla="*/ 2147483647 h 519"/>
              <a:gd name="T18" fmla="*/ 2147483647 w 342"/>
              <a:gd name="T19" fmla="*/ 2147483647 h 519"/>
              <a:gd name="T20" fmla="*/ 2147483647 w 342"/>
              <a:gd name="T21" fmla="*/ 2147483647 h 519"/>
              <a:gd name="T22" fmla="*/ 0 w 342"/>
              <a:gd name="T23" fmla="*/ 2147483647 h 519"/>
              <a:gd name="T24" fmla="*/ 0 w 342"/>
              <a:gd name="T25" fmla="*/ 2147483647 h 519"/>
              <a:gd name="T26" fmla="*/ 2147483647 w 342"/>
              <a:gd name="T27" fmla="*/ 2147483647 h 519"/>
              <a:gd name="T28" fmla="*/ 2147483647 w 342"/>
              <a:gd name="T29" fmla="*/ 2147483647 h 5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519">
                <a:moveTo>
                  <a:pt x="282" y="519"/>
                </a:moveTo>
                <a:lnTo>
                  <a:pt x="294" y="401"/>
                </a:lnTo>
                <a:lnTo>
                  <a:pt x="307" y="283"/>
                </a:lnTo>
                <a:lnTo>
                  <a:pt x="323" y="164"/>
                </a:lnTo>
                <a:lnTo>
                  <a:pt x="342" y="47"/>
                </a:lnTo>
                <a:lnTo>
                  <a:pt x="61" y="0"/>
                </a:lnTo>
                <a:lnTo>
                  <a:pt x="42" y="124"/>
                </a:lnTo>
                <a:lnTo>
                  <a:pt x="25" y="248"/>
                </a:lnTo>
                <a:lnTo>
                  <a:pt x="11" y="372"/>
                </a:lnTo>
                <a:lnTo>
                  <a:pt x="0" y="496"/>
                </a:lnTo>
                <a:lnTo>
                  <a:pt x="282" y="519"/>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34" name="Freeform 210"/>
          <p:cNvSpPr>
            <a:spLocks/>
          </p:cNvSpPr>
          <p:nvPr/>
        </p:nvSpPr>
        <p:spPr bwMode="auto">
          <a:xfrm>
            <a:off x="1835150" y="2887663"/>
            <a:ext cx="184150" cy="254000"/>
          </a:xfrm>
          <a:custGeom>
            <a:avLst/>
            <a:gdLst>
              <a:gd name="T0" fmla="*/ 2147483647 w 391"/>
              <a:gd name="T1" fmla="*/ 2147483647 h 542"/>
              <a:gd name="T2" fmla="*/ 2147483647 w 391"/>
              <a:gd name="T3" fmla="*/ 2147483647 h 542"/>
              <a:gd name="T4" fmla="*/ 2147483647 w 391"/>
              <a:gd name="T5" fmla="*/ 2147483647 h 542"/>
              <a:gd name="T6" fmla="*/ 2147483647 w 391"/>
              <a:gd name="T7" fmla="*/ 2147483647 h 542"/>
              <a:gd name="T8" fmla="*/ 2147483647 w 391"/>
              <a:gd name="T9" fmla="*/ 2147483647 h 542"/>
              <a:gd name="T10" fmla="*/ 2147483647 w 391"/>
              <a:gd name="T11" fmla="*/ 2147483647 h 542"/>
              <a:gd name="T12" fmla="*/ 2147483647 w 391"/>
              <a:gd name="T13" fmla="*/ 0 h 542"/>
              <a:gd name="T14" fmla="*/ 2147483647 w 391"/>
              <a:gd name="T15" fmla="*/ 0 h 542"/>
              <a:gd name="T16" fmla="*/ 2147483647 w 391"/>
              <a:gd name="T17" fmla="*/ 2147483647 h 542"/>
              <a:gd name="T18" fmla="*/ 2147483647 w 391"/>
              <a:gd name="T19" fmla="*/ 2147483647 h 542"/>
              <a:gd name="T20" fmla="*/ 2147483647 w 391"/>
              <a:gd name="T21" fmla="*/ 2147483647 h 542"/>
              <a:gd name="T22" fmla="*/ 0 w 391"/>
              <a:gd name="T23" fmla="*/ 2147483647 h 542"/>
              <a:gd name="T24" fmla="*/ 0 w 391"/>
              <a:gd name="T25" fmla="*/ 2147483647 h 542"/>
              <a:gd name="T26" fmla="*/ 2147483647 w 391"/>
              <a:gd name="T27" fmla="*/ 2147483647 h 542"/>
              <a:gd name="T28" fmla="*/ 2147483647 w 391"/>
              <a:gd name="T29" fmla="*/ 2147483647 h 5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542">
                <a:moveTo>
                  <a:pt x="278" y="542"/>
                </a:moveTo>
                <a:lnTo>
                  <a:pt x="303" y="426"/>
                </a:lnTo>
                <a:lnTo>
                  <a:pt x="331" y="310"/>
                </a:lnTo>
                <a:lnTo>
                  <a:pt x="360" y="194"/>
                </a:lnTo>
                <a:lnTo>
                  <a:pt x="391" y="79"/>
                </a:lnTo>
                <a:lnTo>
                  <a:pt x="118" y="0"/>
                </a:lnTo>
                <a:lnTo>
                  <a:pt x="86" y="121"/>
                </a:lnTo>
                <a:lnTo>
                  <a:pt x="55" y="242"/>
                </a:lnTo>
                <a:lnTo>
                  <a:pt x="27" y="363"/>
                </a:lnTo>
                <a:lnTo>
                  <a:pt x="0" y="486"/>
                </a:lnTo>
                <a:lnTo>
                  <a:pt x="278" y="542"/>
                </a:lnTo>
                <a:close/>
              </a:path>
            </a:pathLst>
          </a:custGeom>
          <a:solidFill>
            <a:srgbClr val="00A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35" name="Freeform 211"/>
          <p:cNvSpPr>
            <a:spLocks/>
          </p:cNvSpPr>
          <p:nvPr/>
        </p:nvSpPr>
        <p:spPr bwMode="auto">
          <a:xfrm>
            <a:off x="1835150" y="2887663"/>
            <a:ext cx="184150" cy="254000"/>
          </a:xfrm>
          <a:custGeom>
            <a:avLst/>
            <a:gdLst>
              <a:gd name="T0" fmla="*/ 2147483647 w 391"/>
              <a:gd name="T1" fmla="*/ 2147483647 h 542"/>
              <a:gd name="T2" fmla="*/ 2147483647 w 391"/>
              <a:gd name="T3" fmla="*/ 2147483647 h 542"/>
              <a:gd name="T4" fmla="*/ 2147483647 w 391"/>
              <a:gd name="T5" fmla="*/ 2147483647 h 542"/>
              <a:gd name="T6" fmla="*/ 2147483647 w 391"/>
              <a:gd name="T7" fmla="*/ 2147483647 h 542"/>
              <a:gd name="T8" fmla="*/ 2147483647 w 391"/>
              <a:gd name="T9" fmla="*/ 2147483647 h 542"/>
              <a:gd name="T10" fmla="*/ 2147483647 w 391"/>
              <a:gd name="T11" fmla="*/ 2147483647 h 542"/>
              <a:gd name="T12" fmla="*/ 2147483647 w 391"/>
              <a:gd name="T13" fmla="*/ 0 h 542"/>
              <a:gd name="T14" fmla="*/ 2147483647 w 391"/>
              <a:gd name="T15" fmla="*/ 0 h 542"/>
              <a:gd name="T16" fmla="*/ 2147483647 w 391"/>
              <a:gd name="T17" fmla="*/ 2147483647 h 542"/>
              <a:gd name="T18" fmla="*/ 2147483647 w 391"/>
              <a:gd name="T19" fmla="*/ 2147483647 h 542"/>
              <a:gd name="T20" fmla="*/ 2147483647 w 391"/>
              <a:gd name="T21" fmla="*/ 2147483647 h 542"/>
              <a:gd name="T22" fmla="*/ 0 w 391"/>
              <a:gd name="T23" fmla="*/ 2147483647 h 542"/>
              <a:gd name="T24" fmla="*/ 0 w 391"/>
              <a:gd name="T25" fmla="*/ 2147483647 h 542"/>
              <a:gd name="T26" fmla="*/ 2147483647 w 391"/>
              <a:gd name="T27" fmla="*/ 2147483647 h 542"/>
              <a:gd name="T28" fmla="*/ 2147483647 w 391"/>
              <a:gd name="T29" fmla="*/ 2147483647 h 5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542">
                <a:moveTo>
                  <a:pt x="278" y="542"/>
                </a:moveTo>
                <a:lnTo>
                  <a:pt x="303" y="426"/>
                </a:lnTo>
                <a:lnTo>
                  <a:pt x="331" y="310"/>
                </a:lnTo>
                <a:lnTo>
                  <a:pt x="360" y="194"/>
                </a:lnTo>
                <a:lnTo>
                  <a:pt x="391" y="79"/>
                </a:lnTo>
                <a:lnTo>
                  <a:pt x="118" y="0"/>
                </a:lnTo>
                <a:lnTo>
                  <a:pt x="86" y="121"/>
                </a:lnTo>
                <a:lnTo>
                  <a:pt x="55" y="242"/>
                </a:lnTo>
                <a:lnTo>
                  <a:pt x="27" y="363"/>
                </a:lnTo>
                <a:lnTo>
                  <a:pt x="0" y="486"/>
                </a:lnTo>
                <a:lnTo>
                  <a:pt x="278" y="54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36" name="Freeform 215"/>
          <p:cNvSpPr>
            <a:spLocks/>
          </p:cNvSpPr>
          <p:nvPr/>
        </p:nvSpPr>
        <p:spPr bwMode="auto">
          <a:xfrm>
            <a:off x="1835150" y="2887663"/>
            <a:ext cx="184150" cy="254000"/>
          </a:xfrm>
          <a:custGeom>
            <a:avLst/>
            <a:gdLst>
              <a:gd name="T0" fmla="*/ 2147483647 w 391"/>
              <a:gd name="T1" fmla="*/ 2147483647 h 542"/>
              <a:gd name="T2" fmla="*/ 2147483647 w 391"/>
              <a:gd name="T3" fmla="*/ 2147483647 h 542"/>
              <a:gd name="T4" fmla="*/ 2147483647 w 391"/>
              <a:gd name="T5" fmla="*/ 2147483647 h 542"/>
              <a:gd name="T6" fmla="*/ 2147483647 w 391"/>
              <a:gd name="T7" fmla="*/ 2147483647 h 542"/>
              <a:gd name="T8" fmla="*/ 2147483647 w 391"/>
              <a:gd name="T9" fmla="*/ 2147483647 h 542"/>
              <a:gd name="T10" fmla="*/ 2147483647 w 391"/>
              <a:gd name="T11" fmla="*/ 2147483647 h 542"/>
              <a:gd name="T12" fmla="*/ 2147483647 w 391"/>
              <a:gd name="T13" fmla="*/ 0 h 542"/>
              <a:gd name="T14" fmla="*/ 2147483647 w 391"/>
              <a:gd name="T15" fmla="*/ 0 h 542"/>
              <a:gd name="T16" fmla="*/ 2147483647 w 391"/>
              <a:gd name="T17" fmla="*/ 2147483647 h 542"/>
              <a:gd name="T18" fmla="*/ 2147483647 w 391"/>
              <a:gd name="T19" fmla="*/ 2147483647 h 542"/>
              <a:gd name="T20" fmla="*/ 2147483647 w 391"/>
              <a:gd name="T21" fmla="*/ 2147483647 h 542"/>
              <a:gd name="T22" fmla="*/ 0 w 391"/>
              <a:gd name="T23" fmla="*/ 2147483647 h 542"/>
              <a:gd name="T24" fmla="*/ 0 w 391"/>
              <a:gd name="T25" fmla="*/ 2147483647 h 542"/>
              <a:gd name="T26" fmla="*/ 2147483647 w 391"/>
              <a:gd name="T27" fmla="*/ 2147483647 h 542"/>
              <a:gd name="T28" fmla="*/ 2147483647 w 391"/>
              <a:gd name="T29" fmla="*/ 2147483647 h 5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1" h="542">
                <a:moveTo>
                  <a:pt x="278" y="542"/>
                </a:moveTo>
                <a:lnTo>
                  <a:pt x="303" y="426"/>
                </a:lnTo>
                <a:lnTo>
                  <a:pt x="331" y="310"/>
                </a:lnTo>
                <a:lnTo>
                  <a:pt x="360" y="194"/>
                </a:lnTo>
                <a:lnTo>
                  <a:pt x="391" y="79"/>
                </a:lnTo>
                <a:lnTo>
                  <a:pt x="118" y="0"/>
                </a:lnTo>
                <a:lnTo>
                  <a:pt x="86" y="121"/>
                </a:lnTo>
                <a:lnTo>
                  <a:pt x="55" y="242"/>
                </a:lnTo>
                <a:lnTo>
                  <a:pt x="27" y="363"/>
                </a:lnTo>
                <a:lnTo>
                  <a:pt x="0" y="486"/>
                </a:lnTo>
                <a:lnTo>
                  <a:pt x="278" y="542"/>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37" name="Freeform 216"/>
          <p:cNvSpPr>
            <a:spLocks/>
          </p:cNvSpPr>
          <p:nvPr/>
        </p:nvSpPr>
        <p:spPr bwMode="auto">
          <a:xfrm>
            <a:off x="1919288" y="2579688"/>
            <a:ext cx="204787" cy="260350"/>
          </a:xfrm>
          <a:custGeom>
            <a:avLst/>
            <a:gdLst>
              <a:gd name="T0" fmla="*/ 2147483647 w 434"/>
              <a:gd name="T1" fmla="*/ 2147483647 h 558"/>
              <a:gd name="T2" fmla="*/ 2147483647 w 434"/>
              <a:gd name="T3" fmla="*/ 2147483647 h 558"/>
              <a:gd name="T4" fmla="*/ 2147483647 w 434"/>
              <a:gd name="T5" fmla="*/ 2147483647 h 558"/>
              <a:gd name="T6" fmla="*/ 2147483647 w 434"/>
              <a:gd name="T7" fmla="*/ 2147483647 h 558"/>
              <a:gd name="T8" fmla="*/ 2147483647 w 434"/>
              <a:gd name="T9" fmla="*/ 2147483647 h 558"/>
              <a:gd name="T10" fmla="*/ 2147483647 w 434"/>
              <a:gd name="T11" fmla="*/ 2147483647 h 558"/>
              <a:gd name="T12" fmla="*/ 2147483647 w 434"/>
              <a:gd name="T13" fmla="*/ 0 h 558"/>
              <a:gd name="T14" fmla="*/ 2147483647 w 434"/>
              <a:gd name="T15" fmla="*/ 0 h 558"/>
              <a:gd name="T16" fmla="*/ 2147483647 w 434"/>
              <a:gd name="T17" fmla="*/ 2147483647 h 558"/>
              <a:gd name="T18" fmla="*/ 2147483647 w 434"/>
              <a:gd name="T19" fmla="*/ 2147483647 h 558"/>
              <a:gd name="T20" fmla="*/ 2147483647 w 434"/>
              <a:gd name="T21" fmla="*/ 2147483647 h 558"/>
              <a:gd name="T22" fmla="*/ 0 w 434"/>
              <a:gd name="T23" fmla="*/ 2147483647 h 558"/>
              <a:gd name="T24" fmla="*/ 0 w 434"/>
              <a:gd name="T25" fmla="*/ 2147483647 h 558"/>
              <a:gd name="T26" fmla="*/ 2147483647 w 434"/>
              <a:gd name="T27" fmla="*/ 2147483647 h 558"/>
              <a:gd name="T28" fmla="*/ 2147483647 w 434"/>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4" h="558">
                <a:moveTo>
                  <a:pt x="269" y="558"/>
                </a:moveTo>
                <a:lnTo>
                  <a:pt x="307" y="445"/>
                </a:lnTo>
                <a:lnTo>
                  <a:pt x="347" y="332"/>
                </a:lnTo>
                <a:lnTo>
                  <a:pt x="390" y="221"/>
                </a:lnTo>
                <a:lnTo>
                  <a:pt x="434" y="111"/>
                </a:lnTo>
                <a:lnTo>
                  <a:pt x="173" y="0"/>
                </a:lnTo>
                <a:lnTo>
                  <a:pt x="126" y="116"/>
                </a:lnTo>
                <a:lnTo>
                  <a:pt x="81" y="234"/>
                </a:lnTo>
                <a:lnTo>
                  <a:pt x="39" y="351"/>
                </a:lnTo>
                <a:lnTo>
                  <a:pt x="0" y="469"/>
                </a:lnTo>
                <a:lnTo>
                  <a:pt x="269" y="558"/>
                </a:lnTo>
                <a:close/>
              </a:path>
            </a:pathLst>
          </a:custGeom>
          <a:solidFill>
            <a:srgbClr val="00B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38" name="Freeform 217"/>
          <p:cNvSpPr>
            <a:spLocks/>
          </p:cNvSpPr>
          <p:nvPr/>
        </p:nvSpPr>
        <p:spPr bwMode="auto">
          <a:xfrm>
            <a:off x="1919288" y="2579688"/>
            <a:ext cx="204787" cy="260350"/>
          </a:xfrm>
          <a:custGeom>
            <a:avLst/>
            <a:gdLst>
              <a:gd name="T0" fmla="*/ 2147483647 w 434"/>
              <a:gd name="T1" fmla="*/ 2147483647 h 558"/>
              <a:gd name="T2" fmla="*/ 2147483647 w 434"/>
              <a:gd name="T3" fmla="*/ 2147483647 h 558"/>
              <a:gd name="T4" fmla="*/ 2147483647 w 434"/>
              <a:gd name="T5" fmla="*/ 2147483647 h 558"/>
              <a:gd name="T6" fmla="*/ 2147483647 w 434"/>
              <a:gd name="T7" fmla="*/ 2147483647 h 558"/>
              <a:gd name="T8" fmla="*/ 2147483647 w 434"/>
              <a:gd name="T9" fmla="*/ 2147483647 h 558"/>
              <a:gd name="T10" fmla="*/ 2147483647 w 434"/>
              <a:gd name="T11" fmla="*/ 2147483647 h 558"/>
              <a:gd name="T12" fmla="*/ 2147483647 w 434"/>
              <a:gd name="T13" fmla="*/ 0 h 558"/>
              <a:gd name="T14" fmla="*/ 2147483647 w 434"/>
              <a:gd name="T15" fmla="*/ 0 h 558"/>
              <a:gd name="T16" fmla="*/ 2147483647 w 434"/>
              <a:gd name="T17" fmla="*/ 2147483647 h 558"/>
              <a:gd name="T18" fmla="*/ 2147483647 w 434"/>
              <a:gd name="T19" fmla="*/ 2147483647 h 558"/>
              <a:gd name="T20" fmla="*/ 2147483647 w 434"/>
              <a:gd name="T21" fmla="*/ 2147483647 h 558"/>
              <a:gd name="T22" fmla="*/ 0 w 434"/>
              <a:gd name="T23" fmla="*/ 2147483647 h 558"/>
              <a:gd name="T24" fmla="*/ 0 w 434"/>
              <a:gd name="T25" fmla="*/ 2147483647 h 558"/>
              <a:gd name="T26" fmla="*/ 2147483647 w 434"/>
              <a:gd name="T27" fmla="*/ 2147483647 h 558"/>
              <a:gd name="T28" fmla="*/ 2147483647 w 434"/>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4" h="558">
                <a:moveTo>
                  <a:pt x="269" y="558"/>
                </a:moveTo>
                <a:lnTo>
                  <a:pt x="307" y="445"/>
                </a:lnTo>
                <a:lnTo>
                  <a:pt x="347" y="332"/>
                </a:lnTo>
                <a:lnTo>
                  <a:pt x="390" y="221"/>
                </a:lnTo>
                <a:lnTo>
                  <a:pt x="434" y="111"/>
                </a:lnTo>
                <a:lnTo>
                  <a:pt x="173" y="0"/>
                </a:lnTo>
                <a:lnTo>
                  <a:pt x="126" y="116"/>
                </a:lnTo>
                <a:lnTo>
                  <a:pt x="81" y="234"/>
                </a:lnTo>
                <a:lnTo>
                  <a:pt x="39" y="351"/>
                </a:lnTo>
                <a:lnTo>
                  <a:pt x="0" y="469"/>
                </a:lnTo>
                <a:lnTo>
                  <a:pt x="269" y="55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39" name="Freeform 221"/>
          <p:cNvSpPr>
            <a:spLocks/>
          </p:cNvSpPr>
          <p:nvPr/>
        </p:nvSpPr>
        <p:spPr bwMode="auto">
          <a:xfrm>
            <a:off x="1919288" y="2579688"/>
            <a:ext cx="204787" cy="260350"/>
          </a:xfrm>
          <a:custGeom>
            <a:avLst/>
            <a:gdLst>
              <a:gd name="T0" fmla="*/ 2147483647 w 434"/>
              <a:gd name="T1" fmla="*/ 2147483647 h 558"/>
              <a:gd name="T2" fmla="*/ 2147483647 w 434"/>
              <a:gd name="T3" fmla="*/ 2147483647 h 558"/>
              <a:gd name="T4" fmla="*/ 2147483647 w 434"/>
              <a:gd name="T5" fmla="*/ 2147483647 h 558"/>
              <a:gd name="T6" fmla="*/ 2147483647 w 434"/>
              <a:gd name="T7" fmla="*/ 2147483647 h 558"/>
              <a:gd name="T8" fmla="*/ 2147483647 w 434"/>
              <a:gd name="T9" fmla="*/ 2147483647 h 558"/>
              <a:gd name="T10" fmla="*/ 2147483647 w 434"/>
              <a:gd name="T11" fmla="*/ 2147483647 h 558"/>
              <a:gd name="T12" fmla="*/ 2147483647 w 434"/>
              <a:gd name="T13" fmla="*/ 0 h 558"/>
              <a:gd name="T14" fmla="*/ 2147483647 w 434"/>
              <a:gd name="T15" fmla="*/ 0 h 558"/>
              <a:gd name="T16" fmla="*/ 2147483647 w 434"/>
              <a:gd name="T17" fmla="*/ 2147483647 h 558"/>
              <a:gd name="T18" fmla="*/ 2147483647 w 434"/>
              <a:gd name="T19" fmla="*/ 2147483647 h 558"/>
              <a:gd name="T20" fmla="*/ 2147483647 w 434"/>
              <a:gd name="T21" fmla="*/ 2147483647 h 558"/>
              <a:gd name="T22" fmla="*/ 0 w 434"/>
              <a:gd name="T23" fmla="*/ 2147483647 h 558"/>
              <a:gd name="T24" fmla="*/ 0 w 434"/>
              <a:gd name="T25" fmla="*/ 2147483647 h 558"/>
              <a:gd name="T26" fmla="*/ 2147483647 w 434"/>
              <a:gd name="T27" fmla="*/ 2147483647 h 558"/>
              <a:gd name="T28" fmla="*/ 2147483647 w 434"/>
              <a:gd name="T29" fmla="*/ 2147483647 h 5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4" h="558">
                <a:moveTo>
                  <a:pt x="269" y="558"/>
                </a:moveTo>
                <a:lnTo>
                  <a:pt x="307" y="445"/>
                </a:lnTo>
                <a:lnTo>
                  <a:pt x="347" y="332"/>
                </a:lnTo>
                <a:lnTo>
                  <a:pt x="390" y="221"/>
                </a:lnTo>
                <a:lnTo>
                  <a:pt x="434" y="111"/>
                </a:lnTo>
                <a:lnTo>
                  <a:pt x="173" y="0"/>
                </a:lnTo>
                <a:lnTo>
                  <a:pt x="126" y="116"/>
                </a:lnTo>
                <a:lnTo>
                  <a:pt x="81" y="234"/>
                </a:lnTo>
                <a:lnTo>
                  <a:pt x="39" y="351"/>
                </a:lnTo>
                <a:lnTo>
                  <a:pt x="0" y="469"/>
                </a:lnTo>
                <a:lnTo>
                  <a:pt x="269" y="558"/>
                </a:lnTo>
              </a:path>
            </a:pathLst>
          </a:custGeom>
          <a:noFill/>
          <a:ln w="1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40" name="Freeform 222"/>
          <p:cNvSpPr>
            <a:spLocks/>
          </p:cNvSpPr>
          <p:nvPr/>
        </p:nvSpPr>
        <p:spPr bwMode="auto">
          <a:xfrm>
            <a:off x="2038350" y="2286000"/>
            <a:ext cx="223838" cy="265113"/>
          </a:xfrm>
          <a:custGeom>
            <a:avLst/>
            <a:gdLst>
              <a:gd name="T0" fmla="*/ 2147483647 w 474"/>
              <a:gd name="T1" fmla="*/ 2147483647 h 564"/>
              <a:gd name="T2" fmla="*/ 2147483647 w 474"/>
              <a:gd name="T3" fmla="*/ 2147483647 h 564"/>
              <a:gd name="T4" fmla="*/ 2147483647 w 474"/>
              <a:gd name="T5" fmla="*/ 2147483647 h 564"/>
              <a:gd name="T6" fmla="*/ 2147483647 w 474"/>
              <a:gd name="T7" fmla="*/ 2147483647 h 564"/>
              <a:gd name="T8" fmla="*/ 2147483647 w 474"/>
              <a:gd name="T9" fmla="*/ 2147483647 h 564"/>
              <a:gd name="T10" fmla="*/ 2147483647 w 474"/>
              <a:gd name="T11" fmla="*/ 2147483647 h 564"/>
              <a:gd name="T12" fmla="*/ 2147483647 w 474"/>
              <a:gd name="T13" fmla="*/ 0 h 564"/>
              <a:gd name="T14" fmla="*/ 2147483647 w 474"/>
              <a:gd name="T15" fmla="*/ 0 h 564"/>
              <a:gd name="T16" fmla="*/ 2147483647 w 474"/>
              <a:gd name="T17" fmla="*/ 2147483647 h 564"/>
              <a:gd name="T18" fmla="*/ 2147483647 w 474"/>
              <a:gd name="T19" fmla="*/ 2147483647 h 564"/>
              <a:gd name="T20" fmla="*/ 2147483647 w 474"/>
              <a:gd name="T21" fmla="*/ 2147483647 h 564"/>
              <a:gd name="T22" fmla="*/ 0 w 474"/>
              <a:gd name="T23" fmla="*/ 2147483647 h 564"/>
              <a:gd name="T24" fmla="*/ 0 w 474"/>
              <a:gd name="T25" fmla="*/ 2147483647 h 564"/>
              <a:gd name="T26" fmla="*/ 2147483647 w 474"/>
              <a:gd name="T27" fmla="*/ 2147483647 h 564"/>
              <a:gd name="T28" fmla="*/ 2147483647 w 474"/>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4" h="564">
                <a:moveTo>
                  <a:pt x="258" y="564"/>
                </a:moveTo>
                <a:lnTo>
                  <a:pt x="310" y="456"/>
                </a:lnTo>
                <a:lnTo>
                  <a:pt x="362" y="350"/>
                </a:lnTo>
                <a:lnTo>
                  <a:pt x="417" y="244"/>
                </a:lnTo>
                <a:lnTo>
                  <a:pt x="474" y="140"/>
                </a:lnTo>
                <a:lnTo>
                  <a:pt x="227" y="0"/>
                </a:lnTo>
                <a:lnTo>
                  <a:pt x="167" y="110"/>
                </a:lnTo>
                <a:lnTo>
                  <a:pt x="110" y="220"/>
                </a:lnTo>
                <a:lnTo>
                  <a:pt x="54" y="333"/>
                </a:lnTo>
                <a:lnTo>
                  <a:pt x="0" y="446"/>
                </a:lnTo>
                <a:lnTo>
                  <a:pt x="258" y="564"/>
                </a:lnTo>
                <a:close/>
              </a:path>
            </a:pathLst>
          </a:custGeom>
          <a:solidFill>
            <a:srgbClr val="00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41" name="Freeform 223"/>
          <p:cNvSpPr>
            <a:spLocks/>
          </p:cNvSpPr>
          <p:nvPr/>
        </p:nvSpPr>
        <p:spPr bwMode="auto">
          <a:xfrm>
            <a:off x="2038350" y="2286000"/>
            <a:ext cx="223838" cy="265113"/>
          </a:xfrm>
          <a:custGeom>
            <a:avLst/>
            <a:gdLst>
              <a:gd name="T0" fmla="*/ 2147483647 w 474"/>
              <a:gd name="T1" fmla="*/ 2147483647 h 564"/>
              <a:gd name="T2" fmla="*/ 2147483647 w 474"/>
              <a:gd name="T3" fmla="*/ 2147483647 h 564"/>
              <a:gd name="T4" fmla="*/ 2147483647 w 474"/>
              <a:gd name="T5" fmla="*/ 2147483647 h 564"/>
              <a:gd name="T6" fmla="*/ 2147483647 w 474"/>
              <a:gd name="T7" fmla="*/ 2147483647 h 564"/>
              <a:gd name="T8" fmla="*/ 2147483647 w 474"/>
              <a:gd name="T9" fmla="*/ 2147483647 h 564"/>
              <a:gd name="T10" fmla="*/ 2147483647 w 474"/>
              <a:gd name="T11" fmla="*/ 2147483647 h 564"/>
              <a:gd name="T12" fmla="*/ 2147483647 w 474"/>
              <a:gd name="T13" fmla="*/ 0 h 564"/>
              <a:gd name="T14" fmla="*/ 2147483647 w 474"/>
              <a:gd name="T15" fmla="*/ 0 h 564"/>
              <a:gd name="T16" fmla="*/ 2147483647 w 474"/>
              <a:gd name="T17" fmla="*/ 2147483647 h 564"/>
              <a:gd name="T18" fmla="*/ 2147483647 w 474"/>
              <a:gd name="T19" fmla="*/ 2147483647 h 564"/>
              <a:gd name="T20" fmla="*/ 2147483647 w 474"/>
              <a:gd name="T21" fmla="*/ 2147483647 h 564"/>
              <a:gd name="T22" fmla="*/ 0 w 474"/>
              <a:gd name="T23" fmla="*/ 2147483647 h 564"/>
              <a:gd name="T24" fmla="*/ 0 w 474"/>
              <a:gd name="T25" fmla="*/ 2147483647 h 564"/>
              <a:gd name="T26" fmla="*/ 2147483647 w 474"/>
              <a:gd name="T27" fmla="*/ 2147483647 h 564"/>
              <a:gd name="T28" fmla="*/ 2147483647 w 474"/>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4" h="564">
                <a:moveTo>
                  <a:pt x="258" y="564"/>
                </a:moveTo>
                <a:lnTo>
                  <a:pt x="310" y="456"/>
                </a:lnTo>
                <a:lnTo>
                  <a:pt x="362" y="350"/>
                </a:lnTo>
                <a:lnTo>
                  <a:pt x="417" y="244"/>
                </a:lnTo>
                <a:lnTo>
                  <a:pt x="474" y="140"/>
                </a:lnTo>
                <a:lnTo>
                  <a:pt x="227" y="0"/>
                </a:lnTo>
                <a:lnTo>
                  <a:pt x="167" y="110"/>
                </a:lnTo>
                <a:lnTo>
                  <a:pt x="110" y="220"/>
                </a:lnTo>
                <a:lnTo>
                  <a:pt x="54" y="333"/>
                </a:lnTo>
                <a:lnTo>
                  <a:pt x="0" y="446"/>
                </a:lnTo>
                <a:lnTo>
                  <a:pt x="258"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42" name="Freeform 227"/>
          <p:cNvSpPr>
            <a:spLocks/>
          </p:cNvSpPr>
          <p:nvPr/>
        </p:nvSpPr>
        <p:spPr bwMode="auto">
          <a:xfrm>
            <a:off x="2038350" y="2286000"/>
            <a:ext cx="223838" cy="265113"/>
          </a:xfrm>
          <a:custGeom>
            <a:avLst/>
            <a:gdLst>
              <a:gd name="T0" fmla="*/ 2147483647 w 474"/>
              <a:gd name="T1" fmla="*/ 2147483647 h 564"/>
              <a:gd name="T2" fmla="*/ 2147483647 w 474"/>
              <a:gd name="T3" fmla="*/ 2147483647 h 564"/>
              <a:gd name="T4" fmla="*/ 2147483647 w 474"/>
              <a:gd name="T5" fmla="*/ 2147483647 h 564"/>
              <a:gd name="T6" fmla="*/ 2147483647 w 474"/>
              <a:gd name="T7" fmla="*/ 2147483647 h 564"/>
              <a:gd name="T8" fmla="*/ 2147483647 w 474"/>
              <a:gd name="T9" fmla="*/ 2147483647 h 564"/>
              <a:gd name="T10" fmla="*/ 2147483647 w 474"/>
              <a:gd name="T11" fmla="*/ 2147483647 h 564"/>
              <a:gd name="T12" fmla="*/ 2147483647 w 474"/>
              <a:gd name="T13" fmla="*/ 0 h 564"/>
              <a:gd name="T14" fmla="*/ 2147483647 w 474"/>
              <a:gd name="T15" fmla="*/ 0 h 564"/>
              <a:gd name="T16" fmla="*/ 2147483647 w 474"/>
              <a:gd name="T17" fmla="*/ 2147483647 h 564"/>
              <a:gd name="T18" fmla="*/ 2147483647 w 474"/>
              <a:gd name="T19" fmla="*/ 2147483647 h 564"/>
              <a:gd name="T20" fmla="*/ 2147483647 w 474"/>
              <a:gd name="T21" fmla="*/ 2147483647 h 564"/>
              <a:gd name="T22" fmla="*/ 0 w 474"/>
              <a:gd name="T23" fmla="*/ 2147483647 h 564"/>
              <a:gd name="T24" fmla="*/ 0 w 474"/>
              <a:gd name="T25" fmla="*/ 2147483647 h 564"/>
              <a:gd name="T26" fmla="*/ 2147483647 w 474"/>
              <a:gd name="T27" fmla="*/ 2147483647 h 564"/>
              <a:gd name="T28" fmla="*/ 2147483647 w 474"/>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4" h="564">
                <a:moveTo>
                  <a:pt x="258" y="564"/>
                </a:moveTo>
                <a:lnTo>
                  <a:pt x="310" y="456"/>
                </a:lnTo>
                <a:lnTo>
                  <a:pt x="362" y="350"/>
                </a:lnTo>
                <a:lnTo>
                  <a:pt x="417" y="244"/>
                </a:lnTo>
                <a:lnTo>
                  <a:pt x="474" y="140"/>
                </a:lnTo>
                <a:lnTo>
                  <a:pt x="227" y="0"/>
                </a:lnTo>
                <a:lnTo>
                  <a:pt x="167" y="110"/>
                </a:lnTo>
                <a:lnTo>
                  <a:pt x="110" y="220"/>
                </a:lnTo>
                <a:lnTo>
                  <a:pt x="54" y="333"/>
                </a:lnTo>
                <a:lnTo>
                  <a:pt x="0" y="446"/>
                </a:lnTo>
                <a:lnTo>
                  <a:pt x="258"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43" name="Freeform 228"/>
          <p:cNvSpPr>
            <a:spLocks/>
          </p:cNvSpPr>
          <p:nvPr/>
        </p:nvSpPr>
        <p:spPr bwMode="auto">
          <a:xfrm>
            <a:off x="2192338" y="2009775"/>
            <a:ext cx="238125" cy="263525"/>
          </a:xfrm>
          <a:custGeom>
            <a:avLst/>
            <a:gdLst>
              <a:gd name="T0" fmla="*/ 2147483647 w 506"/>
              <a:gd name="T1" fmla="*/ 2147483647 h 564"/>
              <a:gd name="T2" fmla="*/ 2147483647 w 506"/>
              <a:gd name="T3" fmla="*/ 2147483647 h 564"/>
              <a:gd name="T4" fmla="*/ 2147483647 w 506"/>
              <a:gd name="T5" fmla="*/ 2147483647 h 564"/>
              <a:gd name="T6" fmla="*/ 2147483647 w 506"/>
              <a:gd name="T7" fmla="*/ 2147483647 h 564"/>
              <a:gd name="T8" fmla="*/ 2147483647 w 506"/>
              <a:gd name="T9" fmla="*/ 2147483647 h 564"/>
              <a:gd name="T10" fmla="*/ 2147483647 w 506"/>
              <a:gd name="T11" fmla="*/ 2147483647 h 564"/>
              <a:gd name="T12" fmla="*/ 2147483647 w 506"/>
              <a:gd name="T13" fmla="*/ 0 h 564"/>
              <a:gd name="T14" fmla="*/ 2147483647 w 506"/>
              <a:gd name="T15" fmla="*/ 0 h 564"/>
              <a:gd name="T16" fmla="*/ 2147483647 w 506"/>
              <a:gd name="T17" fmla="*/ 2147483647 h 564"/>
              <a:gd name="T18" fmla="*/ 2147483647 w 506"/>
              <a:gd name="T19" fmla="*/ 2147483647 h 564"/>
              <a:gd name="T20" fmla="*/ 2147483647 w 506"/>
              <a:gd name="T21" fmla="*/ 2147483647 h 564"/>
              <a:gd name="T22" fmla="*/ 0 w 506"/>
              <a:gd name="T23" fmla="*/ 2147483647 h 564"/>
              <a:gd name="T24" fmla="*/ 0 w 506"/>
              <a:gd name="T25" fmla="*/ 2147483647 h 564"/>
              <a:gd name="T26" fmla="*/ 2147483647 w 506"/>
              <a:gd name="T27" fmla="*/ 2147483647 h 564"/>
              <a:gd name="T28" fmla="*/ 2147483647 w 506"/>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6" h="564">
                <a:moveTo>
                  <a:pt x="242" y="564"/>
                </a:moveTo>
                <a:lnTo>
                  <a:pt x="305" y="463"/>
                </a:lnTo>
                <a:lnTo>
                  <a:pt x="370" y="363"/>
                </a:lnTo>
                <a:lnTo>
                  <a:pt x="437" y="265"/>
                </a:lnTo>
                <a:lnTo>
                  <a:pt x="506" y="168"/>
                </a:lnTo>
                <a:lnTo>
                  <a:pt x="276" y="0"/>
                </a:lnTo>
                <a:lnTo>
                  <a:pt x="204" y="102"/>
                </a:lnTo>
                <a:lnTo>
                  <a:pt x="134" y="206"/>
                </a:lnTo>
                <a:lnTo>
                  <a:pt x="66" y="311"/>
                </a:lnTo>
                <a:lnTo>
                  <a:pt x="0" y="417"/>
                </a:lnTo>
                <a:lnTo>
                  <a:pt x="242" y="564"/>
                </a:lnTo>
                <a:close/>
              </a:path>
            </a:pathLst>
          </a:custGeom>
          <a:solidFill>
            <a:srgbClr val="00D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44" name="Freeform 229"/>
          <p:cNvSpPr>
            <a:spLocks/>
          </p:cNvSpPr>
          <p:nvPr/>
        </p:nvSpPr>
        <p:spPr bwMode="auto">
          <a:xfrm>
            <a:off x="2192338" y="2009775"/>
            <a:ext cx="238125" cy="263525"/>
          </a:xfrm>
          <a:custGeom>
            <a:avLst/>
            <a:gdLst>
              <a:gd name="T0" fmla="*/ 2147483647 w 506"/>
              <a:gd name="T1" fmla="*/ 2147483647 h 564"/>
              <a:gd name="T2" fmla="*/ 2147483647 w 506"/>
              <a:gd name="T3" fmla="*/ 2147483647 h 564"/>
              <a:gd name="T4" fmla="*/ 2147483647 w 506"/>
              <a:gd name="T5" fmla="*/ 2147483647 h 564"/>
              <a:gd name="T6" fmla="*/ 2147483647 w 506"/>
              <a:gd name="T7" fmla="*/ 2147483647 h 564"/>
              <a:gd name="T8" fmla="*/ 2147483647 w 506"/>
              <a:gd name="T9" fmla="*/ 2147483647 h 564"/>
              <a:gd name="T10" fmla="*/ 2147483647 w 506"/>
              <a:gd name="T11" fmla="*/ 2147483647 h 564"/>
              <a:gd name="T12" fmla="*/ 2147483647 w 506"/>
              <a:gd name="T13" fmla="*/ 0 h 564"/>
              <a:gd name="T14" fmla="*/ 2147483647 w 506"/>
              <a:gd name="T15" fmla="*/ 0 h 564"/>
              <a:gd name="T16" fmla="*/ 2147483647 w 506"/>
              <a:gd name="T17" fmla="*/ 2147483647 h 564"/>
              <a:gd name="T18" fmla="*/ 2147483647 w 506"/>
              <a:gd name="T19" fmla="*/ 2147483647 h 564"/>
              <a:gd name="T20" fmla="*/ 2147483647 w 506"/>
              <a:gd name="T21" fmla="*/ 2147483647 h 564"/>
              <a:gd name="T22" fmla="*/ 0 w 506"/>
              <a:gd name="T23" fmla="*/ 2147483647 h 564"/>
              <a:gd name="T24" fmla="*/ 0 w 506"/>
              <a:gd name="T25" fmla="*/ 2147483647 h 564"/>
              <a:gd name="T26" fmla="*/ 2147483647 w 506"/>
              <a:gd name="T27" fmla="*/ 2147483647 h 564"/>
              <a:gd name="T28" fmla="*/ 2147483647 w 506"/>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6" h="564">
                <a:moveTo>
                  <a:pt x="242" y="564"/>
                </a:moveTo>
                <a:lnTo>
                  <a:pt x="305" y="463"/>
                </a:lnTo>
                <a:lnTo>
                  <a:pt x="370" y="363"/>
                </a:lnTo>
                <a:lnTo>
                  <a:pt x="437" y="265"/>
                </a:lnTo>
                <a:lnTo>
                  <a:pt x="506" y="168"/>
                </a:lnTo>
                <a:lnTo>
                  <a:pt x="276" y="0"/>
                </a:lnTo>
                <a:lnTo>
                  <a:pt x="204" y="102"/>
                </a:lnTo>
                <a:lnTo>
                  <a:pt x="134" y="206"/>
                </a:lnTo>
                <a:lnTo>
                  <a:pt x="66" y="311"/>
                </a:lnTo>
                <a:lnTo>
                  <a:pt x="0" y="417"/>
                </a:lnTo>
                <a:lnTo>
                  <a:pt x="242"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45" name="Freeform 233"/>
          <p:cNvSpPr>
            <a:spLocks/>
          </p:cNvSpPr>
          <p:nvPr/>
        </p:nvSpPr>
        <p:spPr bwMode="auto">
          <a:xfrm>
            <a:off x="2192338" y="2009775"/>
            <a:ext cx="238125" cy="263525"/>
          </a:xfrm>
          <a:custGeom>
            <a:avLst/>
            <a:gdLst>
              <a:gd name="T0" fmla="*/ 2147483647 w 506"/>
              <a:gd name="T1" fmla="*/ 2147483647 h 564"/>
              <a:gd name="T2" fmla="*/ 2147483647 w 506"/>
              <a:gd name="T3" fmla="*/ 2147483647 h 564"/>
              <a:gd name="T4" fmla="*/ 2147483647 w 506"/>
              <a:gd name="T5" fmla="*/ 2147483647 h 564"/>
              <a:gd name="T6" fmla="*/ 2147483647 w 506"/>
              <a:gd name="T7" fmla="*/ 2147483647 h 564"/>
              <a:gd name="T8" fmla="*/ 2147483647 w 506"/>
              <a:gd name="T9" fmla="*/ 2147483647 h 564"/>
              <a:gd name="T10" fmla="*/ 2147483647 w 506"/>
              <a:gd name="T11" fmla="*/ 2147483647 h 564"/>
              <a:gd name="T12" fmla="*/ 2147483647 w 506"/>
              <a:gd name="T13" fmla="*/ 0 h 564"/>
              <a:gd name="T14" fmla="*/ 2147483647 w 506"/>
              <a:gd name="T15" fmla="*/ 0 h 564"/>
              <a:gd name="T16" fmla="*/ 2147483647 w 506"/>
              <a:gd name="T17" fmla="*/ 2147483647 h 564"/>
              <a:gd name="T18" fmla="*/ 2147483647 w 506"/>
              <a:gd name="T19" fmla="*/ 2147483647 h 564"/>
              <a:gd name="T20" fmla="*/ 2147483647 w 506"/>
              <a:gd name="T21" fmla="*/ 2147483647 h 564"/>
              <a:gd name="T22" fmla="*/ 0 w 506"/>
              <a:gd name="T23" fmla="*/ 2147483647 h 564"/>
              <a:gd name="T24" fmla="*/ 0 w 506"/>
              <a:gd name="T25" fmla="*/ 2147483647 h 564"/>
              <a:gd name="T26" fmla="*/ 2147483647 w 506"/>
              <a:gd name="T27" fmla="*/ 2147483647 h 564"/>
              <a:gd name="T28" fmla="*/ 2147483647 w 506"/>
              <a:gd name="T29" fmla="*/ 2147483647 h 5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6" h="564">
                <a:moveTo>
                  <a:pt x="242" y="564"/>
                </a:moveTo>
                <a:lnTo>
                  <a:pt x="305" y="463"/>
                </a:lnTo>
                <a:lnTo>
                  <a:pt x="370" y="363"/>
                </a:lnTo>
                <a:lnTo>
                  <a:pt x="437" y="265"/>
                </a:lnTo>
                <a:lnTo>
                  <a:pt x="506" y="168"/>
                </a:lnTo>
                <a:lnTo>
                  <a:pt x="276" y="0"/>
                </a:lnTo>
                <a:lnTo>
                  <a:pt x="204" y="102"/>
                </a:lnTo>
                <a:lnTo>
                  <a:pt x="134" y="206"/>
                </a:lnTo>
                <a:lnTo>
                  <a:pt x="66" y="311"/>
                </a:lnTo>
                <a:lnTo>
                  <a:pt x="0" y="417"/>
                </a:lnTo>
                <a:lnTo>
                  <a:pt x="242" y="564"/>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46" name="Freeform 234"/>
          <p:cNvSpPr>
            <a:spLocks/>
          </p:cNvSpPr>
          <p:nvPr/>
        </p:nvSpPr>
        <p:spPr bwMode="auto">
          <a:xfrm>
            <a:off x="2379663" y="1757363"/>
            <a:ext cx="249237" cy="261937"/>
          </a:xfrm>
          <a:custGeom>
            <a:avLst/>
            <a:gdLst>
              <a:gd name="T0" fmla="*/ 2147483647 w 532"/>
              <a:gd name="T1" fmla="*/ 2147483647 h 557"/>
              <a:gd name="T2" fmla="*/ 2147483647 w 532"/>
              <a:gd name="T3" fmla="*/ 2147483647 h 557"/>
              <a:gd name="T4" fmla="*/ 2147483647 w 532"/>
              <a:gd name="T5" fmla="*/ 2147483647 h 557"/>
              <a:gd name="T6" fmla="*/ 2147483647 w 532"/>
              <a:gd name="T7" fmla="*/ 2147483647 h 557"/>
              <a:gd name="T8" fmla="*/ 2147483647 w 532"/>
              <a:gd name="T9" fmla="*/ 2147483647 h 557"/>
              <a:gd name="T10" fmla="*/ 2147483647 w 532"/>
              <a:gd name="T11" fmla="*/ 2147483647 h 557"/>
              <a:gd name="T12" fmla="*/ 2147483647 w 532"/>
              <a:gd name="T13" fmla="*/ 0 h 557"/>
              <a:gd name="T14" fmla="*/ 2147483647 w 532"/>
              <a:gd name="T15" fmla="*/ 0 h 557"/>
              <a:gd name="T16" fmla="*/ 2147483647 w 532"/>
              <a:gd name="T17" fmla="*/ 2147483647 h 557"/>
              <a:gd name="T18" fmla="*/ 2147483647 w 532"/>
              <a:gd name="T19" fmla="*/ 2147483647 h 557"/>
              <a:gd name="T20" fmla="*/ 2147483647 w 532"/>
              <a:gd name="T21" fmla="*/ 2147483647 h 557"/>
              <a:gd name="T22" fmla="*/ 0 w 532"/>
              <a:gd name="T23" fmla="*/ 2147483647 h 557"/>
              <a:gd name="T24" fmla="*/ 0 w 532"/>
              <a:gd name="T25" fmla="*/ 2147483647 h 557"/>
              <a:gd name="T26" fmla="*/ 2147483647 w 532"/>
              <a:gd name="T27" fmla="*/ 2147483647 h 557"/>
              <a:gd name="T28" fmla="*/ 2147483647 w 532"/>
              <a:gd name="T29" fmla="*/ 2147483647 h 5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557">
                <a:moveTo>
                  <a:pt x="225" y="557"/>
                </a:moveTo>
                <a:lnTo>
                  <a:pt x="299" y="463"/>
                </a:lnTo>
                <a:lnTo>
                  <a:pt x="375" y="371"/>
                </a:lnTo>
                <a:lnTo>
                  <a:pt x="452" y="282"/>
                </a:lnTo>
                <a:lnTo>
                  <a:pt x="532" y="193"/>
                </a:lnTo>
                <a:lnTo>
                  <a:pt x="323" y="0"/>
                </a:lnTo>
                <a:lnTo>
                  <a:pt x="239" y="93"/>
                </a:lnTo>
                <a:lnTo>
                  <a:pt x="158" y="188"/>
                </a:lnTo>
                <a:lnTo>
                  <a:pt x="79" y="284"/>
                </a:lnTo>
                <a:lnTo>
                  <a:pt x="0" y="381"/>
                </a:lnTo>
                <a:lnTo>
                  <a:pt x="225" y="557"/>
                </a:lnTo>
                <a:close/>
              </a:path>
            </a:pathLst>
          </a:custGeom>
          <a:solidFill>
            <a:srgbClr val="00D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47" name="Freeform 235"/>
          <p:cNvSpPr>
            <a:spLocks/>
          </p:cNvSpPr>
          <p:nvPr/>
        </p:nvSpPr>
        <p:spPr bwMode="auto">
          <a:xfrm>
            <a:off x="2379663" y="1757363"/>
            <a:ext cx="249237" cy="261937"/>
          </a:xfrm>
          <a:custGeom>
            <a:avLst/>
            <a:gdLst>
              <a:gd name="T0" fmla="*/ 2147483647 w 532"/>
              <a:gd name="T1" fmla="*/ 2147483647 h 557"/>
              <a:gd name="T2" fmla="*/ 2147483647 w 532"/>
              <a:gd name="T3" fmla="*/ 2147483647 h 557"/>
              <a:gd name="T4" fmla="*/ 2147483647 w 532"/>
              <a:gd name="T5" fmla="*/ 2147483647 h 557"/>
              <a:gd name="T6" fmla="*/ 2147483647 w 532"/>
              <a:gd name="T7" fmla="*/ 2147483647 h 557"/>
              <a:gd name="T8" fmla="*/ 2147483647 w 532"/>
              <a:gd name="T9" fmla="*/ 2147483647 h 557"/>
              <a:gd name="T10" fmla="*/ 2147483647 w 532"/>
              <a:gd name="T11" fmla="*/ 2147483647 h 557"/>
              <a:gd name="T12" fmla="*/ 2147483647 w 532"/>
              <a:gd name="T13" fmla="*/ 0 h 557"/>
              <a:gd name="T14" fmla="*/ 2147483647 w 532"/>
              <a:gd name="T15" fmla="*/ 0 h 557"/>
              <a:gd name="T16" fmla="*/ 2147483647 w 532"/>
              <a:gd name="T17" fmla="*/ 2147483647 h 557"/>
              <a:gd name="T18" fmla="*/ 2147483647 w 532"/>
              <a:gd name="T19" fmla="*/ 2147483647 h 557"/>
              <a:gd name="T20" fmla="*/ 2147483647 w 532"/>
              <a:gd name="T21" fmla="*/ 2147483647 h 557"/>
              <a:gd name="T22" fmla="*/ 0 w 532"/>
              <a:gd name="T23" fmla="*/ 2147483647 h 557"/>
              <a:gd name="T24" fmla="*/ 0 w 532"/>
              <a:gd name="T25" fmla="*/ 2147483647 h 557"/>
              <a:gd name="T26" fmla="*/ 2147483647 w 532"/>
              <a:gd name="T27" fmla="*/ 2147483647 h 557"/>
              <a:gd name="T28" fmla="*/ 2147483647 w 532"/>
              <a:gd name="T29" fmla="*/ 2147483647 h 5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557">
                <a:moveTo>
                  <a:pt x="225" y="557"/>
                </a:moveTo>
                <a:lnTo>
                  <a:pt x="299" y="463"/>
                </a:lnTo>
                <a:lnTo>
                  <a:pt x="375" y="371"/>
                </a:lnTo>
                <a:lnTo>
                  <a:pt x="452" y="282"/>
                </a:lnTo>
                <a:lnTo>
                  <a:pt x="532" y="193"/>
                </a:lnTo>
                <a:lnTo>
                  <a:pt x="323" y="0"/>
                </a:lnTo>
                <a:lnTo>
                  <a:pt x="239" y="93"/>
                </a:lnTo>
                <a:lnTo>
                  <a:pt x="158" y="188"/>
                </a:lnTo>
                <a:lnTo>
                  <a:pt x="79" y="284"/>
                </a:lnTo>
                <a:lnTo>
                  <a:pt x="0" y="381"/>
                </a:lnTo>
                <a:lnTo>
                  <a:pt x="225" y="557"/>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48" name="Freeform 239"/>
          <p:cNvSpPr>
            <a:spLocks/>
          </p:cNvSpPr>
          <p:nvPr/>
        </p:nvSpPr>
        <p:spPr bwMode="auto">
          <a:xfrm>
            <a:off x="2379663" y="1757363"/>
            <a:ext cx="249237" cy="261937"/>
          </a:xfrm>
          <a:custGeom>
            <a:avLst/>
            <a:gdLst>
              <a:gd name="T0" fmla="*/ 2147483647 w 532"/>
              <a:gd name="T1" fmla="*/ 2147483647 h 557"/>
              <a:gd name="T2" fmla="*/ 2147483647 w 532"/>
              <a:gd name="T3" fmla="*/ 2147483647 h 557"/>
              <a:gd name="T4" fmla="*/ 2147483647 w 532"/>
              <a:gd name="T5" fmla="*/ 2147483647 h 557"/>
              <a:gd name="T6" fmla="*/ 2147483647 w 532"/>
              <a:gd name="T7" fmla="*/ 2147483647 h 557"/>
              <a:gd name="T8" fmla="*/ 2147483647 w 532"/>
              <a:gd name="T9" fmla="*/ 2147483647 h 557"/>
              <a:gd name="T10" fmla="*/ 2147483647 w 532"/>
              <a:gd name="T11" fmla="*/ 2147483647 h 557"/>
              <a:gd name="T12" fmla="*/ 2147483647 w 532"/>
              <a:gd name="T13" fmla="*/ 0 h 557"/>
              <a:gd name="T14" fmla="*/ 2147483647 w 532"/>
              <a:gd name="T15" fmla="*/ 0 h 557"/>
              <a:gd name="T16" fmla="*/ 2147483647 w 532"/>
              <a:gd name="T17" fmla="*/ 2147483647 h 557"/>
              <a:gd name="T18" fmla="*/ 2147483647 w 532"/>
              <a:gd name="T19" fmla="*/ 2147483647 h 557"/>
              <a:gd name="T20" fmla="*/ 2147483647 w 532"/>
              <a:gd name="T21" fmla="*/ 2147483647 h 557"/>
              <a:gd name="T22" fmla="*/ 0 w 532"/>
              <a:gd name="T23" fmla="*/ 2147483647 h 557"/>
              <a:gd name="T24" fmla="*/ 0 w 532"/>
              <a:gd name="T25" fmla="*/ 2147483647 h 557"/>
              <a:gd name="T26" fmla="*/ 2147483647 w 532"/>
              <a:gd name="T27" fmla="*/ 2147483647 h 557"/>
              <a:gd name="T28" fmla="*/ 2147483647 w 532"/>
              <a:gd name="T29" fmla="*/ 2147483647 h 5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32" h="557">
                <a:moveTo>
                  <a:pt x="225" y="557"/>
                </a:moveTo>
                <a:lnTo>
                  <a:pt x="299" y="463"/>
                </a:lnTo>
                <a:lnTo>
                  <a:pt x="375" y="371"/>
                </a:lnTo>
                <a:lnTo>
                  <a:pt x="452" y="282"/>
                </a:lnTo>
                <a:lnTo>
                  <a:pt x="532" y="193"/>
                </a:lnTo>
                <a:lnTo>
                  <a:pt x="323" y="0"/>
                </a:lnTo>
                <a:lnTo>
                  <a:pt x="239" y="93"/>
                </a:lnTo>
                <a:lnTo>
                  <a:pt x="158" y="188"/>
                </a:lnTo>
                <a:lnTo>
                  <a:pt x="79" y="284"/>
                </a:lnTo>
                <a:lnTo>
                  <a:pt x="0" y="381"/>
                </a:lnTo>
                <a:lnTo>
                  <a:pt x="225" y="557"/>
                </a:lnTo>
              </a:path>
            </a:pathLst>
          </a:custGeom>
          <a:noFill/>
          <a:ln w="9">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49" name="Freeform 258"/>
          <p:cNvSpPr>
            <a:spLocks/>
          </p:cNvSpPr>
          <p:nvPr/>
        </p:nvSpPr>
        <p:spPr bwMode="auto">
          <a:xfrm>
            <a:off x="2058988" y="1925638"/>
            <a:ext cx="4564062" cy="1544637"/>
          </a:xfrm>
          <a:custGeom>
            <a:avLst/>
            <a:gdLst>
              <a:gd name="T0" fmla="*/ 2147483647 w 9676"/>
              <a:gd name="T1" fmla="*/ 2147483647 h 3302"/>
              <a:gd name="T2" fmla="*/ 2147483647 w 9676"/>
              <a:gd name="T3" fmla="*/ 2147483647 h 3302"/>
              <a:gd name="T4" fmla="*/ 2147483647 w 9676"/>
              <a:gd name="T5" fmla="*/ 2147483647 h 3302"/>
              <a:gd name="T6" fmla="*/ 2147483647 w 9676"/>
              <a:gd name="T7" fmla="*/ 2147483647 h 3302"/>
              <a:gd name="T8" fmla="*/ 2147483647 w 9676"/>
              <a:gd name="T9" fmla="*/ 2147483647 h 3302"/>
              <a:gd name="T10" fmla="*/ 2147483647 w 9676"/>
              <a:gd name="T11" fmla="*/ 2147483647 h 3302"/>
              <a:gd name="T12" fmla="*/ 2147483647 w 9676"/>
              <a:gd name="T13" fmla="*/ 2147483647 h 3302"/>
              <a:gd name="T14" fmla="*/ 2147483647 w 9676"/>
              <a:gd name="T15" fmla="*/ 2147483647 h 3302"/>
              <a:gd name="T16" fmla="*/ 2147483647 w 9676"/>
              <a:gd name="T17" fmla="*/ 2147483647 h 3302"/>
              <a:gd name="T18" fmla="*/ 2147483647 w 9676"/>
              <a:gd name="T19" fmla="*/ 2147483647 h 3302"/>
              <a:gd name="T20" fmla="*/ 2147483647 w 9676"/>
              <a:gd name="T21" fmla="*/ 2147483647 h 3302"/>
              <a:gd name="T22" fmla="*/ 2147483647 w 9676"/>
              <a:gd name="T23" fmla="*/ 2147483647 h 3302"/>
              <a:gd name="T24" fmla="*/ 2147483647 w 9676"/>
              <a:gd name="T25" fmla="*/ 2147483647 h 3302"/>
              <a:gd name="T26" fmla="*/ 2147483647 w 9676"/>
              <a:gd name="T27" fmla="*/ 2147483647 h 3302"/>
              <a:gd name="T28" fmla="*/ 2147483647 w 9676"/>
              <a:gd name="T29" fmla="*/ 2147483647 h 3302"/>
              <a:gd name="T30" fmla="*/ 2147483647 w 9676"/>
              <a:gd name="T31" fmla="*/ 2147483647 h 3302"/>
              <a:gd name="T32" fmla="*/ 2147483647 w 9676"/>
              <a:gd name="T33" fmla="*/ 2147483647 h 3302"/>
              <a:gd name="T34" fmla="*/ 2147483647 w 9676"/>
              <a:gd name="T35" fmla="*/ 2147483647 h 3302"/>
              <a:gd name="T36" fmla="*/ 2147483647 w 9676"/>
              <a:gd name="T37" fmla="*/ 2147483647 h 3302"/>
              <a:gd name="T38" fmla="*/ 2147483647 w 9676"/>
              <a:gd name="T39" fmla="*/ 2147483647 h 3302"/>
              <a:gd name="T40" fmla="*/ 2147483647 w 9676"/>
              <a:gd name="T41" fmla="*/ 2147483647 h 3302"/>
              <a:gd name="T42" fmla="*/ 2147483647 w 9676"/>
              <a:gd name="T43" fmla="*/ 2147483647 h 3302"/>
              <a:gd name="T44" fmla="*/ 2147483647 w 9676"/>
              <a:gd name="T45" fmla="*/ 2147483647 h 3302"/>
              <a:gd name="T46" fmla="*/ 2147483647 w 9676"/>
              <a:gd name="T47" fmla="*/ 2147483647 h 3302"/>
              <a:gd name="T48" fmla="*/ 2147483647 w 9676"/>
              <a:gd name="T49" fmla="*/ 2147483647 h 3302"/>
              <a:gd name="T50" fmla="*/ 2147483647 w 9676"/>
              <a:gd name="T51" fmla="*/ 2147483647 h 3302"/>
              <a:gd name="T52" fmla="*/ 2147483647 w 9676"/>
              <a:gd name="T53" fmla="*/ 2147483647 h 3302"/>
              <a:gd name="T54" fmla="*/ 2147483647 w 9676"/>
              <a:gd name="T55" fmla="*/ 2147483647 h 3302"/>
              <a:gd name="T56" fmla="*/ 0 w 9676"/>
              <a:gd name="T57" fmla="*/ 2147483647 h 3302"/>
              <a:gd name="T58" fmla="*/ 2147483647 w 9676"/>
              <a:gd name="T59" fmla="*/ 2147483647 h 3302"/>
              <a:gd name="T60" fmla="*/ 2147483647 w 9676"/>
              <a:gd name="T61" fmla="*/ 2147483647 h 3302"/>
              <a:gd name="T62" fmla="*/ 2147483647 w 9676"/>
              <a:gd name="T63" fmla="*/ 2147483647 h 3302"/>
              <a:gd name="T64" fmla="*/ 2147483647 w 9676"/>
              <a:gd name="T65" fmla="*/ 2147483647 h 3302"/>
              <a:gd name="T66" fmla="*/ 2147483647 w 9676"/>
              <a:gd name="T67" fmla="*/ 2147483647 h 3302"/>
              <a:gd name="T68" fmla="*/ 2147483647 w 9676"/>
              <a:gd name="T69" fmla="*/ 2147483647 h 3302"/>
              <a:gd name="T70" fmla="*/ 2147483647 w 9676"/>
              <a:gd name="T71" fmla="*/ 2147483647 h 3302"/>
              <a:gd name="T72" fmla="*/ 2147483647 w 9676"/>
              <a:gd name="T73" fmla="*/ 2147483647 h 3302"/>
              <a:gd name="T74" fmla="*/ 2147483647 w 9676"/>
              <a:gd name="T75" fmla="*/ 2147483647 h 3302"/>
              <a:gd name="T76" fmla="*/ 2147483647 w 9676"/>
              <a:gd name="T77" fmla="*/ 2147483647 h 3302"/>
              <a:gd name="T78" fmla="*/ 2147483647 w 9676"/>
              <a:gd name="T79" fmla="*/ 2147483647 h 3302"/>
              <a:gd name="T80" fmla="*/ 2147483647 w 9676"/>
              <a:gd name="T81" fmla="*/ 2147483647 h 3302"/>
              <a:gd name="T82" fmla="*/ 2147483647 w 9676"/>
              <a:gd name="T83" fmla="*/ 2147483647 h 3302"/>
              <a:gd name="T84" fmla="*/ 2147483647 w 9676"/>
              <a:gd name="T85" fmla="*/ 2147483647 h 3302"/>
              <a:gd name="T86" fmla="*/ 2147483647 w 9676"/>
              <a:gd name="T87" fmla="*/ 2147483647 h 3302"/>
              <a:gd name="T88" fmla="*/ 2147483647 w 9676"/>
              <a:gd name="T89" fmla="*/ 2147483647 h 3302"/>
              <a:gd name="T90" fmla="*/ 2147483647 w 9676"/>
              <a:gd name="T91" fmla="*/ 2147483647 h 3302"/>
              <a:gd name="T92" fmla="*/ 2147483647 w 9676"/>
              <a:gd name="T93" fmla="*/ 2147483647 h 3302"/>
              <a:gd name="T94" fmla="*/ 2147483647 w 9676"/>
              <a:gd name="T95" fmla="*/ 2147483647 h 3302"/>
              <a:gd name="T96" fmla="*/ 2147483647 w 9676"/>
              <a:gd name="T97" fmla="*/ 2147483647 h 3302"/>
              <a:gd name="T98" fmla="*/ 2147483647 w 9676"/>
              <a:gd name="T99" fmla="*/ 2147483647 h 3302"/>
              <a:gd name="T100" fmla="*/ 2147483647 w 9676"/>
              <a:gd name="T101" fmla="*/ 2147483647 h 3302"/>
              <a:gd name="T102" fmla="*/ 2147483647 w 9676"/>
              <a:gd name="T103" fmla="*/ 0 h 3302"/>
              <a:gd name="T104" fmla="*/ 2147483647 w 9676"/>
              <a:gd name="T105" fmla="*/ 0 h 33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9676" h="3302">
                <a:moveTo>
                  <a:pt x="9430" y="0"/>
                </a:moveTo>
                <a:lnTo>
                  <a:pt x="9494" y="69"/>
                </a:lnTo>
                <a:lnTo>
                  <a:pt x="9555" y="139"/>
                </a:lnTo>
                <a:lnTo>
                  <a:pt x="9617" y="210"/>
                </a:lnTo>
                <a:lnTo>
                  <a:pt x="9676" y="283"/>
                </a:lnTo>
                <a:lnTo>
                  <a:pt x="9491" y="431"/>
                </a:lnTo>
                <a:lnTo>
                  <a:pt x="9306" y="575"/>
                </a:lnTo>
                <a:lnTo>
                  <a:pt x="9118" y="715"/>
                </a:lnTo>
                <a:lnTo>
                  <a:pt x="8930" y="850"/>
                </a:lnTo>
                <a:lnTo>
                  <a:pt x="8741" y="982"/>
                </a:lnTo>
                <a:lnTo>
                  <a:pt x="8551" y="1111"/>
                </a:lnTo>
                <a:lnTo>
                  <a:pt x="8359" y="1234"/>
                </a:lnTo>
                <a:lnTo>
                  <a:pt x="8167" y="1353"/>
                </a:lnTo>
                <a:lnTo>
                  <a:pt x="7974" y="1468"/>
                </a:lnTo>
                <a:lnTo>
                  <a:pt x="7779" y="1580"/>
                </a:lnTo>
                <a:lnTo>
                  <a:pt x="7584" y="1687"/>
                </a:lnTo>
                <a:lnTo>
                  <a:pt x="7387" y="1791"/>
                </a:lnTo>
                <a:lnTo>
                  <a:pt x="7189" y="1890"/>
                </a:lnTo>
                <a:lnTo>
                  <a:pt x="6990" y="1985"/>
                </a:lnTo>
                <a:lnTo>
                  <a:pt x="6790" y="2076"/>
                </a:lnTo>
                <a:lnTo>
                  <a:pt x="6589" y="2163"/>
                </a:lnTo>
                <a:lnTo>
                  <a:pt x="6386" y="2246"/>
                </a:lnTo>
                <a:lnTo>
                  <a:pt x="6183" y="2324"/>
                </a:lnTo>
                <a:lnTo>
                  <a:pt x="5979" y="2399"/>
                </a:lnTo>
                <a:lnTo>
                  <a:pt x="5773" y="2470"/>
                </a:lnTo>
                <a:lnTo>
                  <a:pt x="5566" y="2537"/>
                </a:lnTo>
                <a:lnTo>
                  <a:pt x="5359" y="2598"/>
                </a:lnTo>
                <a:lnTo>
                  <a:pt x="5150" y="2657"/>
                </a:lnTo>
                <a:lnTo>
                  <a:pt x="4940" y="2711"/>
                </a:lnTo>
                <a:lnTo>
                  <a:pt x="4729" y="2761"/>
                </a:lnTo>
                <a:lnTo>
                  <a:pt x="4517" y="2807"/>
                </a:lnTo>
                <a:lnTo>
                  <a:pt x="4304" y="2849"/>
                </a:lnTo>
                <a:lnTo>
                  <a:pt x="4090" y="2887"/>
                </a:lnTo>
                <a:lnTo>
                  <a:pt x="3874" y="2921"/>
                </a:lnTo>
                <a:lnTo>
                  <a:pt x="3658" y="2951"/>
                </a:lnTo>
                <a:lnTo>
                  <a:pt x="3440" y="2977"/>
                </a:lnTo>
                <a:lnTo>
                  <a:pt x="3221" y="2998"/>
                </a:lnTo>
                <a:lnTo>
                  <a:pt x="3002" y="3016"/>
                </a:lnTo>
                <a:lnTo>
                  <a:pt x="2781" y="3029"/>
                </a:lnTo>
                <a:lnTo>
                  <a:pt x="2560" y="3038"/>
                </a:lnTo>
                <a:lnTo>
                  <a:pt x="2336" y="3044"/>
                </a:lnTo>
                <a:lnTo>
                  <a:pt x="2112" y="3045"/>
                </a:lnTo>
                <a:lnTo>
                  <a:pt x="1887" y="3043"/>
                </a:lnTo>
                <a:lnTo>
                  <a:pt x="1661" y="3035"/>
                </a:lnTo>
                <a:lnTo>
                  <a:pt x="1433" y="3025"/>
                </a:lnTo>
                <a:lnTo>
                  <a:pt x="1205" y="3009"/>
                </a:lnTo>
                <a:lnTo>
                  <a:pt x="976" y="2990"/>
                </a:lnTo>
                <a:lnTo>
                  <a:pt x="744" y="2967"/>
                </a:lnTo>
                <a:lnTo>
                  <a:pt x="513" y="2940"/>
                </a:lnTo>
                <a:lnTo>
                  <a:pt x="281" y="2908"/>
                </a:lnTo>
                <a:lnTo>
                  <a:pt x="46" y="2873"/>
                </a:lnTo>
                <a:lnTo>
                  <a:pt x="32" y="2966"/>
                </a:lnTo>
                <a:lnTo>
                  <a:pt x="20" y="3058"/>
                </a:lnTo>
                <a:lnTo>
                  <a:pt x="9" y="3152"/>
                </a:lnTo>
                <a:lnTo>
                  <a:pt x="0" y="3245"/>
                </a:lnTo>
                <a:lnTo>
                  <a:pt x="236" y="3265"/>
                </a:lnTo>
                <a:lnTo>
                  <a:pt x="469" y="3280"/>
                </a:lnTo>
                <a:lnTo>
                  <a:pt x="703" y="3291"/>
                </a:lnTo>
                <a:lnTo>
                  <a:pt x="934" y="3299"/>
                </a:lnTo>
                <a:lnTo>
                  <a:pt x="1165" y="3302"/>
                </a:lnTo>
                <a:lnTo>
                  <a:pt x="1394" y="3301"/>
                </a:lnTo>
                <a:lnTo>
                  <a:pt x="1622" y="3296"/>
                </a:lnTo>
                <a:lnTo>
                  <a:pt x="1848" y="3289"/>
                </a:lnTo>
                <a:lnTo>
                  <a:pt x="2072" y="3275"/>
                </a:lnTo>
                <a:lnTo>
                  <a:pt x="2296" y="3258"/>
                </a:lnTo>
                <a:lnTo>
                  <a:pt x="2518" y="3238"/>
                </a:lnTo>
                <a:lnTo>
                  <a:pt x="2738" y="3214"/>
                </a:lnTo>
                <a:lnTo>
                  <a:pt x="2959" y="3185"/>
                </a:lnTo>
                <a:lnTo>
                  <a:pt x="3176" y="3152"/>
                </a:lnTo>
                <a:lnTo>
                  <a:pt x="3393" y="3115"/>
                </a:lnTo>
                <a:lnTo>
                  <a:pt x="3608" y="3075"/>
                </a:lnTo>
                <a:lnTo>
                  <a:pt x="3822" y="3030"/>
                </a:lnTo>
                <a:lnTo>
                  <a:pt x="4035" y="2982"/>
                </a:lnTo>
                <a:lnTo>
                  <a:pt x="4246" y="2930"/>
                </a:lnTo>
                <a:lnTo>
                  <a:pt x="4456" y="2873"/>
                </a:lnTo>
                <a:lnTo>
                  <a:pt x="4664" y="2813"/>
                </a:lnTo>
                <a:lnTo>
                  <a:pt x="4871" y="2748"/>
                </a:lnTo>
                <a:lnTo>
                  <a:pt x="5077" y="2680"/>
                </a:lnTo>
                <a:lnTo>
                  <a:pt x="5281" y="2607"/>
                </a:lnTo>
                <a:lnTo>
                  <a:pt x="5485" y="2530"/>
                </a:lnTo>
                <a:lnTo>
                  <a:pt x="5686" y="2449"/>
                </a:lnTo>
                <a:lnTo>
                  <a:pt x="5886" y="2366"/>
                </a:lnTo>
                <a:lnTo>
                  <a:pt x="6085" y="2276"/>
                </a:lnTo>
                <a:lnTo>
                  <a:pt x="6283" y="2185"/>
                </a:lnTo>
                <a:lnTo>
                  <a:pt x="6478" y="2087"/>
                </a:lnTo>
                <a:lnTo>
                  <a:pt x="6674" y="1987"/>
                </a:lnTo>
                <a:lnTo>
                  <a:pt x="6867" y="1883"/>
                </a:lnTo>
                <a:lnTo>
                  <a:pt x="7058" y="1775"/>
                </a:lnTo>
                <a:lnTo>
                  <a:pt x="7249" y="1662"/>
                </a:lnTo>
                <a:lnTo>
                  <a:pt x="7438" y="1545"/>
                </a:lnTo>
                <a:lnTo>
                  <a:pt x="7626" y="1425"/>
                </a:lnTo>
                <a:lnTo>
                  <a:pt x="7813" y="1300"/>
                </a:lnTo>
                <a:lnTo>
                  <a:pt x="7998" y="1171"/>
                </a:lnTo>
                <a:lnTo>
                  <a:pt x="8183" y="1039"/>
                </a:lnTo>
                <a:lnTo>
                  <a:pt x="8365" y="903"/>
                </a:lnTo>
                <a:lnTo>
                  <a:pt x="8546" y="762"/>
                </a:lnTo>
                <a:lnTo>
                  <a:pt x="8726" y="618"/>
                </a:lnTo>
                <a:lnTo>
                  <a:pt x="8904" y="469"/>
                </a:lnTo>
                <a:lnTo>
                  <a:pt x="9080" y="316"/>
                </a:lnTo>
                <a:lnTo>
                  <a:pt x="9257" y="160"/>
                </a:lnTo>
                <a:lnTo>
                  <a:pt x="9430" y="0"/>
                </a:lnTo>
                <a:close/>
              </a:path>
            </a:pathLst>
          </a:custGeom>
          <a:solidFill>
            <a:srgbClr val="741A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50" name="Freeform 257"/>
          <p:cNvSpPr>
            <a:spLocks/>
          </p:cNvSpPr>
          <p:nvPr/>
        </p:nvSpPr>
        <p:spPr bwMode="auto">
          <a:xfrm>
            <a:off x="4132263" y="1165225"/>
            <a:ext cx="1123950" cy="5038725"/>
          </a:xfrm>
          <a:custGeom>
            <a:avLst/>
            <a:gdLst>
              <a:gd name="T0" fmla="*/ 2147483647 w 2386"/>
              <a:gd name="T1" fmla="*/ 2147483647 h 10776"/>
              <a:gd name="T2" fmla="*/ 2147483647 w 2386"/>
              <a:gd name="T3" fmla="*/ 2147483647 h 10776"/>
              <a:gd name="T4" fmla="*/ 2147483647 w 2386"/>
              <a:gd name="T5" fmla="*/ 2147483647 h 10776"/>
              <a:gd name="T6" fmla="*/ 2147483647 w 2386"/>
              <a:gd name="T7" fmla="*/ 2147483647 h 10776"/>
              <a:gd name="T8" fmla="*/ 2147483647 w 2386"/>
              <a:gd name="T9" fmla="*/ 2147483647 h 10776"/>
              <a:gd name="T10" fmla="*/ 2147483647 w 2386"/>
              <a:gd name="T11" fmla="*/ 2147483647 h 10776"/>
              <a:gd name="T12" fmla="*/ 2147483647 w 2386"/>
              <a:gd name="T13" fmla="*/ 2147483647 h 10776"/>
              <a:gd name="T14" fmla="*/ 2147483647 w 2386"/>
              <a:gd name="T15" fmla="*/ 2147483647 h 10776"/>
              <a:gd name="T16" fmla="*/ 2147483647 w 2386"/>
              <a:gd name="T17" fmla="*/ 2147483647 h 10776"/>
              <a:gd name="T18" fmla="*/ 2147483647 w 2386"/>
              <a:gd name="T19" fmla="*/ 2147483647 h 10776"/>
              <a:gd name="T20" fmla="*/ 2147483647 w 2386"/>
              <a:gd name="T21" fmla="*/ 2147483647 h 10776"/>
              <a:gd name="T22" fmla="*/ 2147483647 w 2386"/>
              <a:gd name="T23" fmla="*/ 2147483647 h 10776"/>
              <a:gd name="T24" fmla="*/ 2147483647 w 2386"/>
              <a:gd name="T25" fmla="*/ 2147483647 h 10776"/>
              <a:gd name="T26" fmla="*/ 2147483647 w 2386"/>
              <a:gd name="T27" fmla="*/ 2147483647 h 10776"/>
              <a:gd name="T28" fmla="*/ 2147483647 w 2386"/>
              <a:gd name="T29" fmla="*/ 2147483647 h 10776"/>
              <a:gd name="T30" fmla="*/ 2147483647 w 2386"/>
              <a:gd name="T31" fmla="*/ 2147483647 h 10776"/>
              <a:gd name="T32" fmla="*/ 0 w 2386"/>
              <a:gd name="T33" fmla="*/ 2147483647 h 10776"/>
              <a:gd name="T34" fmla="*/ 0 w 2386"/>
              <a:gd name="T35" fmla="*/ 2147483647 h 10776"/>
              <a:gd name="T36" fmla="*/ 2147483647 w 2386"/>
              <a:gd name="T37" fmla="*/ 2147483647 h 10776"/>
              <a:gd name="T38" fmla="*/ 2147483647 w 2386"/>
              <a:gd name="T39" fmla="*/ 2147483647 h 10776"/>
              <a:gd name="T40" fmla="*/ 2147483647 w 2386"/>
              <a:gd name="T41" fmla="*/ 2147483647 h 10776"/>
              <a:gd name="T42" fmla="*/ 2147483647 w 2386"/>
              <a:gd name="T43" fmla="*/ 2147483647 h 10776"/>
              <a:gd name="T44" fmla="*/ 2147483647 w 2386"/>
              <a:gd name="T45" fmla="*/ 2147483647 h 10776"/>
              <a:gd name="T46" fmla="*/ 2147483647 w 2386"/>
              <a:gd name="T47" fmla="*/ 2147483647 h 10776"/>
              <a:gd name="T48" fmla="*/ 2147483647 w 2386"/>
              <a:gd name="T49" fmla="*/ 2147483647 h 10776"/>
              <a:gd name="T50" fmla="*/ 2147483647 w 2386"/>
              <a:gd name="T51" fmla="*/ 2147483647 h 10776"/>
              <a:gd name="T52" fmla="*/ 2147483647 w 2386"/>
              <a:gd name="T53" fmla="*/ 2147483647 h 10776"/>
              <a:gd name="T54" fmla="*/ 2147483647 w 2386"/>
              <a:gd name="T55" fmla="*/ 2147483647 h 10776"/>
              <a:gd name="T56" fmla="*/ 2147483647 w 2386"/>
              <a:gd name="T57" fmla="*/ 2147483647 h 10776"/>
              <a:gd name="T58" fmla="*/ 2147483647 w 2386"/>
              <a:gd name="T59" fmla="*/ 2147483647 h 10776"/>
              <a:gd name="T60" fmla="*/ 2147483647 w 2386"/>
              <a:gd name="T61" fmla="*/ 2147483647 h 10776"/>
              <a:gd name="T62" fmla="*/ 2147483647 w 2386"/>
              <a:gd name="T63" fmla="*/ 2147483647 h 10776"/>
              <a:gd name="T64" fmla="*/ 2147483647 w 2386"/>
              <a:gd name="T65" fmla="*/ 2147483647 h 10776"/>
              <a:gd name="T66" fmla="*/ 2147483647 w 2386"/>
              <a:gd name="T67" fmla="*/ 0 h 10776"/>
              <a:gd name="T68" fmla="*/ 2147483647 w 2386"/>
              <a:gd name="T69" fmla="*/ 2147483647 h 10776"/>
              <a:gd name="T70" fmla="*/ 2147483647 w 2386"/>
              <a:gd name="T71" fmla="*/ 2147483647 h 107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86" h="10776">
                <a:moveTo>
                  <a:pt x="2152" y="2"/>
                </a:moveTo>
                <a:lnTo>
                  <a:pt x="2270" y="27"/>
                </a:lnTo>
                <a:lnTo>
                  <a:pt x="2386" y="55"/>
                </a:lnTo>
                <a:lnTo>
                  <a:pt x="2181" y="872"/>
                </a:lnTo>
                <a:lnTo>
                  <a:pt x="1980" y="1690"/>
                </a:lnTo>
                <a:lnTo>
                  <a:pt x="1783" y="2508"/>
                </a:lnTo>
                <a:lnTo>
                  <a:pt x="1589" y="3327"/>
                </a:lnTo>
                <a:lnTo>
                  <a:pt x="1399" y="4147"/>
                </a:lnTo>
                <a:lnTo>
                  <a:pt x="1211" y="4968"/>
                </a:lnTo>
                <a:lnTo>
                  <a:pt x="1028" y="5789"/>
                </a:lnTo>
                <a:lnTo>
                  <a:pt x="848" y="6612"/>
                </a:lnTo>
                <a:lnTo>
                  <a:pt x="671" y="7434"/>
                </a:lnTo>
                <a:lnTo>
                  <a:pt x="498" y="8259"/>
                </a:lnTo>
                <a:lnTo>
                  <a:pt x="328" y="9083"/>
                </a:lnTo>
                <a:lnTo>
                  <a:pt x="163" y="9908"/>
                </a:lnTo>
                <a:lnTo>
                  <a:pt x="0" y="10735"/>
                </a:lnTo>
                <a:lnTo>
                  <a:pt x="117" y="10757"/>
                </a:lnTo>
                <a:lnTo>
                  <a:pt x="235" y="10776"/>
                </a:lnTo>
                <a:lnTo>
                  <a:pt x="362" y="9944"/>
                </a:lnTo>
                <a:lnTo>
                  <a:pt x="491" y="9111"/>
                </a:lnTo>
                <a:lnTo>
                  <a:pt x="625" y="8280"/>
                </a:lnTo>
                <a:lnTo>
                  <a:pt x="762" y="7450"/>
                </a:lnTo>
                <a:lnTo>
                  <a:pt x="903" y="6620"/>
                </a:lnTo>
                <a:lnTo>
                  <a:pt x="1047" y="5789"/>
                </a:lnTo>
                <a:lnTo>
                  <a:pt x="1194" y="4961"/>
                </a:lnTo>
                <a:lnTo>
                  <a:pt x="1345" y="4132"/>
                </a:lnTo>
                <a:lnTo>
                  <a:pt x="1499" y="3306"/>
                </a:lnTo>
                <a:lnTo>
                  <a:pt x="1657" y="2478"/>
                </a:lnTo>
                <a:lnTo>
                  <a:pt x="1818" y="1652"/>
                </a:lnTo>
                <a:lnTo>
                  <a:pt x="1983" y="826"/>
                </a:lnTo>
                <a:lnTo>
                  <a:pt x="2151" y="0"/>
                </a:lnTo>
                <a:lnTo>
                  <a:pt x="2152" y="2"/>
                </a:lnTo>
                <a:close/>
              </a:path>
            </a:pathLst>
          </a:custGeom>
          <a:solidFill>
            <a:srgbClr val="BEBC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51" name="Freeform 250"/>
          <p:cNvSpPr>
            <a:spLocks/>
          </p:cNvSpPr>
          <p:nvPr/>
        </p:nvSpPr>
        <p:spPr bwMode="auto">
          <a:xfrm>
            <a:off x="2779713" y="3392488"/>
            <a:ext cx="4413250" cy="2133600"/>
          </a:xfrm>
          <a:custGeom>
            <a:avLst/>
            <a:gdLst>
              <a:gd name="T0" fmla="*/ 2147483647 w 9361"/>
              <a:gd name="T1" fmla="*/ 2147483647 h 4567"/>
              <a:gd name="T2" fmla="*/ 2147483647 w 9361"/>
              <a:gd name="T3" fmla="*/ 2147483647 h 4567"/>
              <a:gd name="T4" fmla="*/ 2147483647 w 9361"/>
              <a:gd name="T5" fmla="*/ 2147483647 h 4567"/>
              <a:gd name="T6" fmla="*/ 2147483647 w 9361"/>
              <a:gd name="T7" fmla="*/ 2147483647 h 4567"/>
              <a:gd name="T8" fmla="*/ 2147483647 w 9361"/>
              <a:gd name="T9" fmla="*/ 2147483647 h 4567"/>
              <a:gd name="T10" fmla="*/ 2147483647 w 9361"/>
              <a:gd name="T11" fmla="*/ 2147483647 h 4567"/>
              <a:gd name="T12" fmla="*/ 2147483647 w 9361"/>
              <a:gd name="T13" fmla="*/ 2147483647 h 4567"/>
              <a:gd name="T14" fmla="*/ 2147483647 w 9361"/>
              <a:gd name="T15" fmla="*/ 2147483647 h 4567"/>
              <a:gd name="T16" fmla="*/ 2147483647 w 9361"/>
              <a:gd name="T17" fmla="*/ 2147483647 h 4567"/>
              <a:gd name="T18" fmla="*/ 2147483647 w 9361"/>
              <a:gd name="T19" fmla="*/ 2147483647 h 4567"/>
              <a:gd name="T20" fmla="*/ 2147483647 w 9361"/>
              <a:gd name="T21" fmla="*/ 2147483647 h 4567"/>
              <a:gd name="T22" fmla="*/ 2147483647 w 9361"/>
              <a:gd name="T23" fmla="*/ 2147483647 h 4567"/>
              <a:gd name="T24" fmla="*/ 2147483647 w 9361"/>
              <a:gd name="T25" fmla="*/ 2147483647 h 4567"/>
              <a:gd name="T26" fmla="*/ 2147483647 w 9361"/>
              <a:gd name="T27" fmla="*/ 2147483647 h 4567"/>
              <a:gd name="T28" fmla="*/ 2147483647 w 9361"/>
              <a:gd name="T29" fmla="*/ 2147483647 h 4567"/>
              <a:gd name="T30" fmla="*/ 2147483647 w 9361"/>
              <a:gd name="T31" fmla="*/ 2147483647 h 4567"/>
              <a:gd name="T32" fmla="*/ 2147483647 w 9361"/>
              <a:gd name="T33" fmla="*/ 2147483647 h 4567"/>
              <a:gd name="T34" fmla="*/ 2147483647 w 9361"/>
              <a:gd name="T35" fmla="*/ 2147483647 h 4567"/>
              <a:gd name="T36" fmla="*/ 2147483647 w 9361"/>
              <a:gd name="T37" fmla="*/ 2147483647 h 4567"/>
              <a:gd name="T38" fmla="*/ 2147483647 w 9361"/>
              <a:gd name="T39" fmla="*/ 2147483647 h 4567"/>
              <a:gd name="T40" fmla="*/ 2147483647 w 9361"/>
              <a:gd name="T41" fmla="*/ 2147483647 h 4567"/>
              <a:gd name="T42" fmla="*/ 2147483647 w 9361"/>
              <a:gd name="T43" fmla="*/ 2147483647 h 4567"/>
              <a:gd name="T44" fmla="*/ 0 w 9361"/>
              <a:gd name="T45" fmla="*/ 2147483647 h 4567"/>
              <a:gd name="T46" fmla="*/ 2147483647 w 9361"/>
              <a:gd name="T47" fmla="*/ 2147483647 h 4567"/>
              <a:gd name="T48" fmla="*/ 2147483647 w 9361"/>
              <a:gd name="T49" fmla="*/ 2147483647 h 4567"/>
              <a:gd name="T50" fmla="*/ 2147483647 w 9361"/>
              <a:gd name="T51" fmla="*/ 2147483647 h 4567"/>
              <a:gd name="T52" fmla="*/ 2147483647 w 9361"/>
              <a:gd name="T53" fmla="*/ 2147483647 h 4567"/>
              <a:gd name="T54" fmla="*/ 2147483647 w 9361"/>
              <a:gd name="T55" fmla="*/ 2147483647 h 4567"/>
              <a:gd name="T56" fmla="*/ 2147483647 w 9361"/>
              <a:gd name="T57" fmla="*/ 2147483647 h 4567"/>
              <a:gd name="T58" fmla="*/ 2147483647 w 9361"/>
              <a:gd name="T59" fmla="*/ 2147483647 h 4567"/>
              <a:gd name="T60" fmla="*/ 2147483647 w 9361"/>
              <a:gd name="T61" fmla="*/ 2147483647 h 4567"/>
              <a:gd name="T62" fmla="*/ 2147483647 w 9361"/>
              <a:gd name="T63" fmla="*/ 2147483647 h 4567"/>
              <a:gd name="T64" fmla="*/ 2147483647 w 9361"/>
              <a:gd name="T65" fmla="*/ 2147483647 h 4567"/>
              <a:gd name="T66" fmla="*/ 2147483647 w 9361"/>
              <a:gd name="T67" fmla="*/ 2147483647 h 4567"/>
              <a:gd name="T68" fmla="*/ 2147483647 w 9361"/>
              <a:gd name="T69" fmla="*/ 2147483647 h 4567"/>
              <a:gd name="T70" fmla="*/ 2147483647 w 9361"/>
              <a:gd name="T71" fmla="*/ 2147483647 h 4567"/>
              <a:gd name="T72" fmla="*/ 2147483647 w 9361"/>
              <a:gd name="T73" fmla="*/ 2147483647 h 4567"/>
              <a:gd name="T74" fmla="*/ 2147483647 w 9361"/>
              <a:gd name="T75" fmla="*/ 2147483647 h 4567"/>
              <a:gd name="T76" fmla="*/ 2147483647 w 9361"/>
              <a:gd name="T77" fmla="*/ 2147483647 h 4567"/>
              <a:gd name="T78" fmla="*/ 2147483647 w 9361"/>
              <a:gd name="T79" fmla="*/ 2147483647 h 4567"/>
              <a:gd name="T80" fmla="*/ 2147483647 w 9361"/>
              <a:gd name="T81" fmla="*/ 2147483647 h 4567"/>
              <a:gd name="T82" fmla="*/ 2147483647 w 9361"/>
              <a:gd name="T83" fmla="*/ 2147483647 h 4567"/>
              <a:gd name="T84" fmla="*/ 2147483647 w 9361"/>
              <a:gd name="T85" fmla="*/ 2147483647 h 4567"/>
              <a:gd name="T86" fmla="*/ 2147483647 w 9361"/>
              <a:gd name="T87" fmla="*/ 2147483647 h 4567"/>
              <a:gd name="T88" fmla="*/ 2147483647 w 9361"/>
              <a:gd name="T89" fmla="*/ 2147483647 h 4567"/>
              <a:gd name="T90" fmla="*/ 2147483647 w 9361"/>
              <a:gd name="T91" fmla="*/ 0 h 4567"/>
              <a:gd name="T92" fmla="*/ 2147483647 w 9361"/>
              <a:gd name="T93" fmla="*/ 0 h 45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61" h="4567">
                <a:moveTo>
                  <a:pt x="9342" y="0"/>
                </a:moveTo>
                <a:lnTo>
                  <a:pt x="9352" y="105"/>
                </a:lnTo>
                <a:lnTo>
                  <a:pt x="9361" y="209"/>
                </a:lnTo>
                <a:lnTo>
                  <a:pt x="9103" y="231"/>
                </a:lnTo>
                <a:lnTo>
                  <a:pt x="8846" y="255"/>
                </a:lnTo>
                <a:lnTo>
                  <a:pt x="8591" y="283"/>
                </a:lnTo>
                <a:lnTo>
                  <a:pt x="8338" y="316"/>
                </a:lnTo>
                <a:lnTo>
                  <a:pt x="8086" y="351"/>
                </a:lnTo>
                <a:lnTo>
                  <a:pt x="7837" y="392"/>
                </a:lnTo>
                <a:lnTo>
                  <a:pt x="7589" y="435"/>
                </a:lnTo>
                <a:lnTo>
                  <a:pt x="7342" y="483"/>
                </a:lnTo>
                <a:lnTo>
                  <a:pt x="7097" y="535"/>
                </a:lnTo>
                <a:lnTo>
                  <a:pt x="6854" y="590"/>
                </a:lnTo>
                <a:lnTo>
                  <a:pt x="6613" y="650"/>
                </a:lnTo>
                <a:lnTo>
                  <a:pt x="6374" y="713"/>
                </a:lnTo>
                <a:lnTo>
                  <a:pt x="6136" y="780"/>
                </a:lnTo>
                <a:lnTo>
                  <a:pt x="5900" y="852"/>
                </a:lnTo>
                <a:lnTo>
                  <a:pt x="5666" y="927"/>
                </a:lnTo>
                <a:lnTo>
                  <a:pt x="5434" y="1005"/>
                </a:lnTo>
                <a:lnTo>
                  <a:pt x="5202" y="1088"/>
                </a:lnTo>
                <a:lnTo>
                  <a:pt x="4973" y="1175"/>
                </a:lnTo>
                <a:lnTo>
                  <a:pt x="4746" y="1265"/>
                </a:lnTo>
                <a:lnTo>
                  <a:pt x="4521" y="1359"/>
                </a:lnTo>
                <a:lnTo>
                  <a:pt x="4297" y="1457"/>
                </a:lnTo>
                <a:lnTo>
                  <a:pt x="4075" y="1560"/>
                </a:lnTo>
                <a:lnTo>
                  <a:pt x="3854" y="1665"/>
                </a:lnTo>
                <a:lnTo>
                  <a:pt x="3636" y="1776"/>
                </a:lnTo>
                <a:lnTo>
                  <a:pt x="3420" y="1890"/>
                </a:lnTo>
                <a:lnTo>
                  <a:pt x="3204" y="2007"/>
                </a:lnTo>
                <a:lnTo>
                  <a:pt x="2990" y="2129"/>
                </a:lnTo>
                <a:lnTo>
                  <a:pt x="2779" y="2254"/>
                </a:lnTo>
                <a:lnTo>
                  <a:pt x="2569" y="2384"/>
                </a:lnTo>
                <a:lnTo>
                  <a:pt x="2361" y="2517"/>
                </a:lnTo>
                <a:lnTo>
                  <a:pt x="2154" y="2654"/>
                </a:lnTo>
                <a:lnTo>
                  <a:pt x="1950" y="2795"/>
                </a:lnTo>
                <a:lnTo>
                  <a:pt x="1748" y="2940"/>
                </a:lnTo>
                <a:lnTo>
                  <a:pt x="1546" y="3089"/>
                </a:lnTo>
                <a:lnTo>
                  <a:pt x="1346" y="3241"/>
                </a:lnTo>
                <a:lnTo>
                  <a:pt x="1149" y="3398"/>
                </a:lnTo>
                <a:lnTo>
                  <a:pt x="953" y="3558"/>
                </a:lnTo>
                <a:lnTo>
                  <a:pt x="758" y="3722"/>
                </a:lnTo>
                <a:lnTo>
                  <a:pt x="566" y="3891"/>
                </a:lnTo>
                <a:lnTo>
                  <a:pt x="375" y="4063"/>
                </a:lnTo>
                <a:lnTo>
                  <a:pt x="186" y="4239"/>
                </a:lnTo>
                <a:lnTo>
                  <a:pt x="0" y="4418"/>
                </a:lnTo>
                <a:lnTo>
                  <a:pt x="73" y="4493"/>
                </a:lnTo>
                <a:lnTo>
                  <a:pt x="148" y="4567"/>
                </a:lnTo>
                <a:lnTo>
                  <a:pt x="328" y="4379"/>
                </a:lnTo>
                <a:lnTo>
                  <a:pt x="510" y="4196"/>
                </a:lnTo>
                <a:lnTo>
                  <a:pt x="695" y="4017"/>
                </a:lnTo>
                <a:lnTo>
                  <a:pt x="880" y="3842"/>
                </a:lnTo>
                <a:lnTo>
                  <a:pt x="1068" y="3670"/>
                </a:lnTo>
                <a:lnTo>
                  <a:pt x="1258" y="3502"/>
                </a:lnTo>
                <a:lnTo>
                  <a:pt x="1449" y="3338"/>
                </a:lnTo>
                <a:lnTo>
                  <a:pt x="1643" y="3178"/>
                </a:lnTo>
                <a:lnTo>
                  <a:pt x="1838" y="3022"/>
                </a:lnTo>
                <a:lnTo>
                  <a:pt x="2036" y="2869"/>
                </a:lnTo>
                <a:lnTo>
                  <a:pt x="2235" y="2720"/>
                </a:lnTo>
                <a:lnTo>
                  <a:pt x="2436" y="2575"/>
                </a:lnTo>
                <a:lnTo>
                  <a:pt x="2638" y="2434"/>
                </a:lnTo>
                <a:lnTo>
                  <a:pt x="2843" y="2297"/>
                </a:lnTo>
                <a:lnTo>
                  <a:pt x="3050" y="2164"/>
                </a:lnTo>
                <a:lnTo>
                  <a:pt x="3259" y="2034"/>
                </a:lnTo>
                <a:lnTo>
                  <a:pt x="3469" y="1908"/>
                </a:lnTo>
                <a:lnTo>
                  <a:pt x="3681" y="1786"/>
                </a:lnTo>
                <a:lnTo>
                  <a:pt x="3896" y="1668"/>
                </a:lnTo>
                <a:lnTo>
                  <a:pt x="4112" y="1552"/>
                </a:lnTo>
                <a:lnTo>
                  <a:pt x="4329" y="1442"/>
                </a:lnTo>
                <a:lnTo>
                  <a:pt x="4550" y="1336"/>
                </a:lnTo>
                <a:lnTo>
                  <a:pt x="4771" y="1233"/>
                </a:lnTo>
                <a:lnTo>
                  <a:pt x="4994" y="1133"/>
                </a:lnTo>
                <a:lnTo>
                  <a:pt x="5220" y="1038"/>
                </a:lnTo>
                <a:lnTo>
                  <a:pt x="5447" y="947"/>
                </a:lnTo>
                <a:lnTo>
                  <a:pt x="5676" y="859"/>
                </a:lnTo>
                <a:lnTo>
                  <a:pt x="5908" y="775"/>
                </a:lnTo>
                <a:lnTo>
                  <a:pt x="6141" y="694"/>
                </a:lnTo>
                <a:lnTo>
                  <a:pt x="6376" y="618"/>
                </a:lnTo>
                <a:lnTo>
                  <a:pt x="6613" y="546"/>
                </a:lnTo>
                <a:lnTo>
                  <a:pt x="6851" y="478"/>
                </a:lnTo>
                <a:lnTo>
                  <a:pt x="7092" y="413"/>
                </a:lnTo>
                <a:lnTo>
                  <a:pt x="7335" y="351"/>
                </a:lnTo>
                <a:lnTo>
                  <a:pt x="7579" y="294"/>
                </a:lnTo>
                <a:lnTo>
                  <a:pt x="7824" y="241"/>
                </a:lnTo>
                <a:lnTo>
                  <a:pt x="8073" y="192"/>
                </a:lnTo>
                <a:lnTo>
                  <a:pt x="8323" y="146"/>
                </a:lnTo>
                <a:lnTo>
                  <a:pt x="8574" y="103"/>
                </a:lnTo>
                <a:lnTo>
                  <a:pt x="8828" y="65"/>
                </a:lnTo>
                <a:lnTo>
                  <a:pt x="9084" y="31"/>
                </a:lnTo>
                <a:lnTo>
                  <a:pt x="9342" y="0"/>
                </a:lnTo>
                <a:close/>
              </a:path>
            </a:pathLst>
          </a:custGeom>
          <a:solidFill>
            <a:srgbClr val="564B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52" name="Freeform 246"/>
          <p:cNvSpPr>
            <a:spLocks/>
          </p:cNvSpPr>
          <p:nvPr/>
        </p:nvSpPr>
        <p:spPr bwMode="auto">
          <a:xfrm>
            <a:off x="2847975" y="3203575"/>
            <a:ext cx="4319588" cy="2370138"/>
          </a:xfrm>
          <a:custGeom>
            <a:avLst/>
            <a:gdLst>
              <a:gd name="T0" fmla="*/ 2147483647 w 9159"/>
              <a:gd name="T1" fmla="*/ 2147483647 h 5070"/>
              <a:gd name="T2" fmla="*/ 2147483647 w 9159"/>
              <a:gd name="T3" fmla="*/ 2147483647 h 5070"/>
              <a:gd name="T4" fmla="*/ 2147483647 w 9159"/>
              <a:gd name="T5" fmla="*/ 2147483647 h 5070"/>
              <a:gd name="T6" fmla="*/ 2147483647 w 9159"/>
              <a:gd name="T7" fmla="*/ 2147483647 h 5070"/>
              <a:gd name="T8" fmla="*/ 2147483647 w 9159"/>
              <a:gd name="T9" fmla="*/ 2147483647 h 5070"/>
              <a:gd name="T10" fmla="*/ 2147483647 w 9159"/>
              <a:gd name="T11" fmla="*/ 2147483647 h 5070"/>
              <a:gd name="T12" fmla="*/ 2147483647 w 9159"/>
              <a:gd name="T13" fmla="*/ 2147483647 h 5070"/>
              <a:gd name="T14" fmla="*/ 2147483647 w 9159"/>
              <a:gd name="T15" fmla="*/ 2147483647 h 5070"/>
              <a:gd name="T16" fmla="*/ 2147483647 w 9159"/>
              <a:gd name="T17" fmla="*/ 2147483647 h 5070"/>
              <a:gd name="T18" fmla="*/ 2147483647 w 9159"/>
              <a:gd name="T19" fmla="*/ 2147483647 h 5070"/>
              <a:gd name="T20" fmla="*/ 2147483647 w 9159"/>
              <a:gd name="T21" fmla="*/ 2147483647 h 5070"/>
              <a:gd name="T22" fmla="*/ 2147483647 w 9159"/>
              <a:gd name="T23" fmla="*/ 2147483647 h 5070"/>
              <a:gd name="T24" fmla="*/ 2147483647 w 9159"/>
              <a:gd name="T25" fmla="*/ 2147483647 h 5070"/>
              <a:gd name="T26" fmla="*/ 2147483647 w 9159"/>
              <a:gd name="T27" fmla="*/ 2147483647 h 5070"/>
              <a:gd name="T28" fmla="*/ 2147483647 w 9159"/>
              <a:gd name="T29" fmla="*/ 2147483647 h 5070"/>
              <a:gd name="T30" fmla="*/ 2147483647 w 9159"/>
              <a:gd name="T31" fmla="*/ 2147483647 h 5070"/>
              <a:gd name="T32" fmla="*/ 2147483647 w 9159"/>
              <a:gd name="T33" fmla="*/ 2147483647 h 5070"/>
              <a:gd name="T34" fmla="*/ 2147483647 w 9159"/>
              <a:gd name="T35" fmla="*/ 2147483647 h 5070"/>
              <a:gd name="T36" fmla="*/ 2147483647 w 9159"/>
              <a:gd name="T37" fmla="*/ 2147483647 h 5070"/>
              <a:gd name="T38" fmla="*/ 2147483647 w 9159"/>
              <a:gd name="T39" fmla="*/ 2147483647 h 5070"/>
              <a:gd name="T40" fmla="*/ 2147483647 w 9159"/>
              <a:gd name="T41" fmla="*/ 2147483647 h 5070"/>
              <a:gd name="T42" fmla="*/ 0 w 9159"/>
              <a:gd name="T43" fmla="*/ 2147483647 h 5070"/>
              <a:gd name="T44" fmla="*/ 2147483647 w 9159"/>
              <a:gd name="T45" fmla="*/ 2147483647 h 5070"/>
              <a:gd name="T46" fmla="*/ 2147483647 w 9159"/>
              <a:gd name="T47" fmla="*/ 2147483647 h 5070"/>
              <a:gd name="T48" fmla="*/ 2147483647 w 9159"/>
              <a:gd name="T49" fmla="*/ 2147483647 h 5070"/>
              <a:gd name="T50" fmla="*/ 2147483647 w 9159"/>
              <a:gd name="T51" fmla="*/ 2147483647 h 5070"/>
              <a:gd name="T52" fmla="*/ 2147483647 w 9159"/>
              <a:gd name="T53" fmla="*/ 2147483647 h 5070"/>
              <a:gd name="T54" fmla="*/ 2147483647 w 9159"/>
              <a:gd name="T55" fmla="*/ 2147483647 h 5070"/>
              <a:gd name="T56" fmla="*/ 2147483647 w 9159"/>
              <a:gd name="T57" fmla="*/ 2147483647 h 5070"/>
              <a:gd name="T58" fmla="*/ 2147483647 w 9159"/>
              <a:gd name="T59" fmla="*/ 2147483647 h 5070"/>
              <a:gd name="T60" fmla="*/ 2147483647 w 9159"/>
              <a:gd name="T61" fmla="*/ 2147483647 h 5070"/>
              <a:gd name="T62" fmla="*/ 2147483647 w 9159"/>
              <a:gd name="T63" fmla="*/ 2147483647 h 5070"/>
              <a:gd name="T64" fmla="*/ 2147483647 w 9159"/>
              <a:gd name="T65" fmla="*/ 2147483647 h 5070"/>
              <a:gd name="T66" fmla="*/ 2147483647 w 9159"/>
              <a:gd name="T67" fmla="*/ 2147483647 h 5070"/>
              <a:gd name="T68" fmla="*/ 2147483647 w 9159"/>
              <a:gd name="T69" fmla="*/ 2147483647 h 5070"/>
              <a:gd name="T70" fmla="*/ 2147483647 w 9159"/>
              <a:gd name="T71" fmla="*/ 2147483647 h 5070"/>
              <a:gd name="T72" fmla="*/ 2147483647 w 9159"/>
              <a:gd name="T73" fmla="*/ 2147483647 h 5070"/>
              <a:gd name="T74" fmla="*/ 2147483647 w 9159"/>
              <a:gd name="T75" fmla="*/ 2147483647 h 5070"/>
              <a:gd name="T76" fmla="*/ 2147483647 w 9159"/>
              <a:gd name="T77" fmla="*/ 2147483647 h 5070"/>
              <a:gd name="T78" fmla="*/ 2147483647 w 9159"/>
              <a:gd name="T79" fmla="*/ 2147483647 h 5070"/>
              <a:gd name="T80" fmla="*/ 2147483647 w 9159"/>
              <a:gd name="T81" fmla="*/ 2147483647 h 5070"/>
              <a:gd name="T82" fmla="*/ 2147483647 w 9159"/>
              <a:gd name="T83" fmla="*/ 2147483647 h 5070"/>
              <a:gd name="T84" fmla="*/ 2147483647 w 9159"/>
              <a:gd name="T85" fmla="*/ 2147483647 h 5070"/>
              <a:gd name="T86" fmla="*/ 2147483647 w 9159"/>
              <a:gd name="T87" fmla="*/ 0 h 5070"/>
              <a:gd name="T88" fmla="*/ 2147483647 w 9159"/>
              <a:gd name="T89" fmla="*/ 0 h 50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59" h="5070">
                <a:moveTo>
                  <a:pt x="9134" y="0"/>
                </a:moveTo>
                <a:lnTo>
                  <a:pt x="9159" y="147"/>
                </a:lnTo>
                <a:lnTo>
                  <a:pt x="8897" y="190"/>
                </a:lnTo>
                <a:lnTo>
                  <a:pt x="8637" y="238"/>
                </a:lnTo>
                <a:lnTo>
                  <a:pt x="8379" y="289"/>
                </a:lnTo>
                <a:lnTo>
                  <a:pt x="8121" y="343"/>
                </a:lnTo>
                <a:lnTo>
                  <a:pt x="7868" y="401"/>
                </a:lnTo>
                <a:lnTo>
                  <a:pt x="7615" y="464"/>
                </a:lnTo>
                <a:lnTo>
                  <a:pt x="7365" y="530"/>
                </a:lnTo>
                <a:lnTo>
                  <a:pt x="7116" y="599"/>
                </a:lnTo>
                <a:lnTo>
                  <a:pt x="6870" y="672"/>
                </a:lnTo>
                <a:lnTo>
                  <a:pt x="6625" y="749"/>
                </a:lnTo>
                <a:lnTo>
                  <a:pt x="6382" y="829"/>
                </a:lnTo>
                <a:lnTo>
                  <a:pt x="6141" y="914"/>
                </a:lnTo>
                <a:lnTo>
                  <a:pt x="5902" y="1001"/>
                </a:lnTo>
                <a:lnTo>
                  <a:pt x="5665" y="1093"/>
                </a:lnTo>
                <a:lnTo>
                  <a:pt x="5430" y="1189"/>
                </a:lnTo>
                <a:lnTo>
                  <a:pt x="5198" y="1287"/>
                </a:lnTo>
                <a:lnTo>
                  <a:pt x="4966" y="1390"/>
                </a:lnTo>
                <a:lnTo>
                  <a:pt x="4737" y="1498"/>
                </a:lnTo>
                <a:lnTo>
                  <a:pt x="4509" y="1607"/>
                </a:lnTo>
                <a:lnTo>
                  <a:pt x="4284" y="1721"/>
                </a:lnTo>
                <a:lnTo>
                  <a:pt x="4061" y="1838"/>
                </a:lnTo>
                <a:lnTo>
                  <a:pt x="3840" y="1960"/>
                </a:lnTo>
                <a:lnTo>
                  <a:pt x="3619" y="2085"/>
                </a:lnTo>
                <a:lnTo>
                  <a:pt x="3403" y="2214"/>
                </a:lnTo>
                <a:lnTo>
                  <a:pt x="3187" y="2347"/>
                </a:lnTo>
                <a:lnTo>
                  <a:pt x="2973" y="2482"/>
                </a:lnTo>
                <a:lnTo>
                  <a:pt x="2761" y="2622"/>
                </a:lnTo>
                <a:lnTo>
                  <a:pt x="2552" y="2766"/>
                </a:lnTo>
                <a:lnTo>
                  <a:pt x="2344" y="2913"/>
                </a:lnTo>
                <a:lnTo>
                  <a:pt x="2137" y="3064"/>
                </a:lnTo>
                <a:lnTo>
                  <a:pt x="1934" y="3218"/>
                </a:lnTo>
                <a:lnTo>
                  <a:pt x="1732" y="3377"/>
                </a:lnTo>
                <a:lnTo>
                  <a:pt x="1532" y="3539"/>
                </a:lnTo>
                <a:lnTo>
                  <a:pt x="1334" y="3704"/>
                </a:lnTo>
                <a:lnTo>
                  <a:pt x="1137" y="3873"/>
                </a:lnTo>
                <a:lnTo>
                  <a:pt x="943" y="4046"/>
                </a:lnTo>
                <a:lnTo>
                  <a:pt x="750" y="4224"/>
                </a:lnTo>
                <a:lnTo>
                  <a:pt x="560" y="4404"/>
                </a:lnTo>
                <a:lnTo>
                  <a:pt x="371" y="4588"/>
                </a:lnTo>
                <a:lnTo>
                  <a:pt x="185" y="4776"/>
                </a:lnTo>
                <a:lnTo>
                  <a:pt x="0" y="4968"/>
                </a:lnTo>
                <a:lnTo>
                  <a:pt x="110" y="5070"/>
                </a:lnTo>
                <a:lnTo>
                  <a:pt x="289" y="4873"/>
                </a:lnTo>
                <a:lnTo>
                  <a:pt x="471" y="4681"/>
                </a:lnTo>
                <a:lnTo>
                  <a:pt x="654" y="4491"/>
                </a:lnTo>
                <a:lnTo>
                  <a:pt x="840" y="4305"/>
                </a:lnTo>
                <a:lnTo>
                  <a:pt x="1026" y="4123"/>
                </a:lnTo>
                <a:lnTo>
                  <a:pt x="1216" y="3945"/>
                </a:lnTo>
                <a:lnTo>
                  <a:pt x="1407" y="3770"/>
                </a:lnTo>
                <a:lnTo>
                  <a:pt x="1602" y="3599"/>
                </a:lnTo>
                <a:lnTo>
                  <a:pt x="1798" y="3432"/>
                </a:lnTo>
                <a:lnTo>
                  <a:pt x="1994" y="3269"/>
                </a:lnTo>
                <a:lnTo>
                  <a:pt x="2194" y="3108"/>
                </a:lnTo>
                <a:lnTo>
                  <a:pt x="2397" y="2951"/>
                </a:lnTo>
                <a:lnTo>
                  <a:pt x="2600" y="2798"/>
                </a:lnTo>
                <a:lnTo>
                  <a:pt x="2806" y="2650"/>
                </a:lnTo>
                <a:lnTo>
                  <a:pt x="3014" y="2504"/>
                </a:lnTo>
                <a:lnTo>
                  <a:pt x="3224" y="2362"/>
                </a:lnTo>
                <a:lnTo>
                  <a:pt x="3436" y="2224"/>
                </a:lnTo>
                <a:lnTo>
                  <a:pt x="3650" y="2089"/>
                </a:lnTo>
                <a:lnTo>
                  <a:pt x="3865" y="1958"/>
                </a:lnTo>
                <a:lnTo>
                  <a:pt x="4083" y="1831"/>
                </a:lnTo>
                <a:lnTo>
                  <a:pt x="4303" y="1708"/>
                </a:lnTo>
                <a:lnTo>
                  <a:pt x="4526" y="1587"/>
                </a:lnTo>
                <a:lnTo>
                  <a:pt x="4750" y="1471"/>
                </a:lnTo>
                <a:lnTo>
                  <a:pt x="4976" y="1358"/>
                </a:lnTo>
                <a:lnTo>
                  <a:pt x="5204" y="1250"/>
                </a:lnTo>
                <a:lnTo>
                  <a:pt x="5435" y="1143"/>
                </a:lnTo>
                <a:lnTo>
                  <a:pt x="5667" y="1042"/>
                </a:lnTo>
                <a:lnTo>
                  <a:pt x="5902" y="943"/>
                </a:lnTo>
                <a:lnTo>
                  <a:pt x="6139" y="849"/>
                </a:lnTo>
                <a:lnTo>
                  <a:pt x="6377" y="759"/>
                </a:lnTo>
                <a:lnTo>
                  <a:pt x="6617" y="672"/>
                </a:lnTo>
                <a:lnTo>
                  <a:pt x="6860" y="588"/>
                </a:lnTo>
                <a:lnTo>
                  <a:pt x="7104" y="508"/>
                </a:lnTo>
                <a:lnTo>
                  <a:pt x="7351" y="432"/>
                </a:lnTo>
                <a:lnTo>
                  <a:pt x="7599" y="359"/>
                </a:lnTo>
                <a:lnTo>
                  <a:pt x="7851" y="291"/>
                </a:lnTo>
                <a:lnTo>
                  <a:pt x="8104" y="225"/>
                </a:lnTo>
                <a:lnTo>
                  <a:pt x="8358" y="163"/>
                </a:lnTo>
                <a:lnTo>
                  <a:pt x="8615" y="105"/>
                </a:lnTo>
                <a:lnTo>
                  <a:pt x="8874" y="51"/>
                </a:lnTo>
                <a:lnTo>
                  <a:pt x="9135" y="0"/>
                </a:lnTo>
                <a:lnTo>
                  <a:pt x="9134" y="0"/>
                </a:lnTo>
                <a:close/>
              </a:path>
            </a:pathLst>
          </a:custGeom>
          <a:solidFill>
            <a:srgbClr val="881B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a:solidFill>
                <a:prstClr val="black"/>
              </a:solidFill>
              <a:latin typeface="Times New Roman" pitchFamily="18" charset="0"/>
              <a:cs typeface="Arial" pitchFamily="34" charset="0"/>
            </a:endParaRPr>
          </a:p>
        </p:txBody>
      </p:sp>
      <p:sp>
        <p:nvSpPr>
          <p:cNvPr id="167053" name="Rectangle 266"/>
          <p:cNvSpPr>
            <a:spLocks noChangeArrowheads="1"/>
          </p:cNvSpPr>
          <p:nvPr/>
        </p:nvSpPr>
        <p:spPr bwMode="auto">
          <a:xfrm>
            <a:off x="76200" y="1658938"/>
            <a:ext cx="2398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fontAlgn="base">
              <a:spcBef>
                <a:spcPct val="0"/>
              </a:spcBef>
              <a:spcAft>
                <a:spcPct val="0"/>
              </a:spcAft>
            </a:pPr>
            <a:r>
              <a:rPr lang="en-US" sz="1000">
                <a:solidFill>
                  <a:srgbClr val="000000"/>
                </a:solidFill>
                <a:cs typeface="Arial" pitchFamily="34" charset="0"/>
              </a:rPr>
              <a:t>*Rogers, J. et  al. 2006</a:t>
            </a:r>
          </a:p>
        </p:txBody>
      </p:sp>
      <p:sp>
        <p:nvSpPr>
          <p:cNvPr id="167054" name="TextBox 163"/>
          <p:cNvSpPr txBox="1">
            <a:spLocks noChangeArrowheads="1"/>
          </p:cNvSpPr>
          <p:nvPr/>
        </p:nvSpPr>
        <p:spPr bwMode="auto">
          <a:xfrm>
            <a:off x="7078663" y="1106488"/>
            <a:ext cx="191293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Times New Roman" pitchFamily="18" charset="0"/>
                <a:cs typeface="Arial" pitchFamily="34" charset="0"/>
              </a:defRPr>
            </a:lvl1pPr>
            <a:lvl2pPr marL="742950" indent="-285750" eaLnBrk="0" hangingPunct="0">
              <a:defRPr>
                <a:solidFill>
                  <a:schemeClr val="tx1"/>
                </a:solidFill>
                <a:latin typeface="Times New Roman" pitchFamily="18" charset="0"/>
                <a:cs typeface="Arial" pitchFamily="34" charset="0"/>
              </a:defRPr>
            </a:lvl2pPr>
            <a:lvl3pPr marL="1143000" indent="-228600" eaLnBrk="0" hangingPunct="0">
              <a:defRPr>
                <a:solidFill>
                  <a:schemeClr val="tx1"/>
                </a:solidFill>
                <a:latin typeface="Times New Roman" pitchFamily="18" charset="0"/>
                <a:cs typeface="Arial" pitchFamily="34" charset="0"/>
              </a:defRPr>
            </a:lvl3pPr>
            <a:lvl4pPr marL="1600200" indent="-228600" eaLnBrk="0" hangingPunct="0">
              <a:defRPr>
                <a:solidFill>
                  <a:schemeClr val="tx1"/>
                </a:solidFill>
                <a:latin typeface="Times New Roman" pitchFamily="18" charset="0"/>
                <a:cs typeface="Arial" pitchFamily="34" charset="0"/>
              </a:defRPr>
            </a:lvl4pPr>
            <a:lvl5pPr marL="2057400" indent="-228600" eaLnBrk="0" hangingPunct="0">
              <a:defRPr>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a:solidFill>
                  <a:schemeClr val="tx1"/>
                </a:solidFill>
                <a:latin typeface="Times New Roman" pitchFamily="18" charset="0"/>
                <a:cs typeface="Arial" pitchFamily="34" charset="0"/>
              </a:defRPr>
            </a:lvl9pPr>
          </a:lstStyle>
          <a:p>
            <a:pPr algn="r" eaLnBrk="1" fontAlgn="base" hangingPunct="1">
              <a:spcBef>
                <a:spcPct val="0"/>
              </a:spcBef>
              <a:spcAft>
                <a:spcPct val="0"/>
              </a:spcAft>
            </a:pPr>
            <a:r>
              <a:rPr lang="en-US" b="1">
                <a:solidFill>
                  <a:srgbClr val="C00000"/>
                </a:solidFill>
                <a:latin typeface="Georgia" pitchFamily="18" charset="0"/>
              </a:rPr>
              <a:t>Homo Sapiens</a:t>
            </a:r>
          </a:p>
          <a:p>
            <a:pPr algn="r" eaLnBrk="1" fontAlgn="base" hangingPunct="1">
              <a:spcBef>
                <a:spcPct val="0"/>
              </a:spcBef>
              <a:spcAft>
                <a:spcPct val="0"/>
              </a:spcAft>
            </a:pPr>
            <a:r>
              <a:rPr lang="en-US" b="1">
                <a:solidFill>
                  <a:srgbClr val="C00000"/>
                </a:solidFill>
                <a:latin typeface="Georgia" pitchFamily="18" charset="0"/>
              </a:rPr>
              <a:t>chromosomes</a:t>
            </a:r>
          </a:p>
        </p:txBody>
      </p:sp>
      <p:sp>
        <p:nvSpPr>
          <p:cNvPr id="167055" name="TextBox 146"/>
          <p:cNvSpPr txBox="1">
            <a:spLocks noChangeArrowheads="1"/>
          </p:cNvSpPr>
          <p:nvPr/>
        </p:nvSpPr>
        <p:spPr bwMode="auto">
          <a:xfrm>
            <a:off x="76200" y="4800600"/>
            <a:ext cx="186531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Times New Roman" pitchFamily="18" charset="0"/>
                <a:cs typeface="Arial" pitchFamily="34" charset="0"/>
              </a:defRPr>
            </a:lvl1pPr>
            <a:lvl2pPr marL="742950" indent="-285750" eaLnBrk="0" hangingPunct="0">
              <a:defRPr>
                <a:solidFill>
                  <a:schemeClr val="tx1"/>
                </a:solidFill>
                <a:latin typeface="Times New Roman" pitchFamily="18" charset="0"/>
                <a:cs typeface="Arial" pitchFamily="34" charset="0"/>
              </a:defRPr>
            </a:lvl2pPr>
            <a:lvl3pPr marL="1143000" indent="-228600" eaLnBrk="0" hangingPunct="0">
              <a:defRPr>
                <a:solidFill>
                  <a:schemeClr val="tx1"/>
                </a:solidFill>
                <a:latin typeface="Times New Roman" pitchFamily="18" charset="0"/>
                <a:cs typeface="Arial" pitchFamily="34" charset="0"/>
              </a:defRPr>
            </a:lvl3pPr>
            <a:lvl4pPr marL="1600200" indent="-228600" eaLnBrk="0" hangingPunct="0">
              <a:defRPr>
                <a:solidFill>
                  <a:schemeClr val="tx1"/>
                </a:solidFill>
                <a:latin typeface="Times New Roman" pitchFamily="18" charset="0"/>
                <a:cs typeface="Arial" pitchFamily="34" charset="0"/>
              </a:defRPr>
            </a:lvl4pPr>
            <a:lvl5pPr marL="2057400" indent="-228600" eaLnBrk="0" hangingPunct="0">
              <a:defRPr>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a:solidFill>
                  <a:schemeClr val="tx1"/>
                </a:solidFill>
                <a:latin typeface="Times New Roman" pitchFamily="18" charset="0"/>
                <a:cs typeface="Arial" pitchFamily="34" charset="0"/>
              </a:defRPr>
            </a:lvl9pPr>
          </a:lstStyle>
          <a:p>
            <a:pPr eaLnBrk="1" fontAlgn="base" hangingPunct="1">
              <a:spcBef>
                <a:spcPct val="0"/>
              </a:spcBef>
              <a:spcAft>
                <a:spcPct val="0"/>
              </a:spcAft>
            </a:pPr>
            <a:r>
              <a:rPr lang="en-US" b="1">
                <a:solidFill>
                  <a:srgbClr val="0070C0"/>
                </a:solidFill>
                <a:latin typeface="Georgia" pitchFamily="18" charset="0"/>
              </a:rPr>
              <a:t>Rhesus</a:t>
            </a:r>
          </a:p>
          <a:p>
            <a:pPr eaLnBrk="1" fontAlgn="base" hangingPunct="1">
              <a:spcBef>
                <a:spcPct val="0"/>
              </a:spcBef>
              <a:spcAft>
                <a:spcPct val="0"/>
              </a:spcAft>
            </a:pPr>
            <a:r>
              <a:rPr lang="en-US" b="1">
                <a:solidFill>
                  <a:srgbClr val="0070C0"/>
                </a:solidFill>
                <a:latin typeface="Georgia" pitchFamily="18" charset="0"/>
              </a:rPr>
              <a:t>Macaque</a:t>
            </a:r>
          </a:p>
          <a:p>
            <a:pPr eaLnBrk="1" fontAlgn="base" hangingPunct="1">
              <a:spcBef>
                <a:spcPct val="0"/>
              </a:spcBef>
              <a:spcAft>
                <a:spcPct val="0"/>
              </a:spcAft>
            </a:pPr>
            <a:r>
              <a:rPr lang="en-US" b="1">
                <a:solidFill>
                  <a:srgbClr val="0070C0"/>
                </a:solidFill>
                <a:latin typeface="Georgia" pitchFamily="18" charset="0"/>
              </a:rPr>
              <a:t>chromosomes</a:t>
            </a:r>
          </a:p>
        </p:txBody>
      </p:sp>
      <p:sp>
        <p:nvSpPr>
          <p:cNvPr id="148" name="TextBox 147"/>
          <p:cNvSpPr txBox="1"/>
          <p:nvPr/>
        </p:nvSpPr>
        <p:spPr>
          <a:xfrm>
            <a:off x="3911186" y="1828800"/>
            <a:ext cx="1651414" cy="3770263"/>
          </a:xfrm>
          <a:prstGeom prst="rect">
            <a:avLst/>
          </a:prstGeom>
          <a:noFill/>
        </p:spPr>
        <p:txBody>
          <a:bodyPr wrap="none">
            <a:spAutoFit/>
          </a:bodyPr>
          <a:lstStyle/>
          <a:p>
            <a:pPr fontAlgn="base">
              <a:spcBef>
                <a:spcPct val="0"/>
              </a:spcBef>
              <a:spcAft>
                <a:spcPct val="0"/>
              </a:spcAft>
              <a:defRPr/>
            </a:pPr>
            <a:r>
              <a:rPr lang="en-US" sz="23900" dirty="0">
                <a:ln w="41275">
                  <a:solidFill>
                    <a:prstClr val="black"/>
                  </a:solidFill>
                </a:ln>
                <a:solidFill>
                  <a:prstClr val="white"/>
                </a:solidFill>
                <a:cs typeface="Arial" charset="0"/>
              </a:rPr>
              <a:t>?</a:t>
            </a:r>
            <a:endParaRPr lang="en-US" sz="16600" dirty="0">
              <a:ln w="41275">
                <a:solidFill>
                  <a:prstClr val="black"/>
                </a:solidFill>
              </a:ln>
              <a:solidFill>
                <a:prstClr val="white"/>
              </a:solidFill>
              <a:cs typeface="Arial" charset="0"/>
            </a:endParaRPr>
          </a:p>
        </p:txBody>
      </p:sp>
      <p:sp>
        <p:nvSpPr>
          <p:cNvPr id="3" name="Slide Number Placeholder 2"/>
          <p:cNvSpPr>
            <a:spLocks noGrp="1"/>
          </p:cNvSpPr>
          <p:nvPr>
            <p:ph type="sldNum" sz="quarter" idx="12"/>
          </p:nvPr>
        </p:nvSpPr>
        <p:spPr/>
        <p:txBody>
          <a:bodyPr/>
          <a:lstStyle/>
          <a:p>
            <a:fld id="{B5C6C3C4-1F13-A745-94B4-FF34C1932FEB}" type="slidenum">
              <a:rPr lang="en-US" smtClean="0"/>
              <a:pPr/>
              <a:t>29</a:t>
            </a:fld>
            <a:endParaRPr lang="en-US" dirty="0"/>
          </a:p>
        </p:txBody>
      </p:sp>
      <p:sp>
        <p:nvSpPr>
          <p:cNvPr id="2" name="Footer Placeholder 1">
            <a:extLst>
              <a:ext uri="{FF2B5EF4-FFF2-40B4-BE49-F238E27FC236}">
                <a16:creationId xmlns:a16="http://schemas.microsoft.com/office/drawing/2014/main" id="{6D2C374F-1C22-45E3-8EB2-5A75CF84B6F0}"/>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687199165"/>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6532"/>
            <a:ext cx="8229600" cy="1143000"/>
          </a:xfrm>
        </p:spPr>
        <p:txBody>
          <a:bodyPr>
            <a:normAutofit fontScale="90000"/>
          </a:bodyPr>
          <a:lstStyle/>
          <a:p>
            <a:r>
              <a:rPr lang="en-US" dirty="0"/>
              <a:t>Comparison to</a:t>
            </a:r>
            <a:br>
              <a:rPr lang="en-US" dirty="0"/>
            </a:br>
            <a:r>
              <a:rPr lang="en-US" i="1" dirty="0"/>
              <a:t>multi-dimensional indices</a:t>
            </a:r>
          </a:p>
        </p:txBody>
      </p:sp>
      <p:sp>
        <p:nvSpPr>
          <p:cNvPr id="5" name="TextBox 4"/>
          <p:cNvSpPr txBox="1"/>
          <p:nvPr/>
        </p:nvSpPr>
        <p:spPr>
          <a:xfrm>
            <a:off x="628150" y="5730812"/>
            <a:ext cx="8533852"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a:ea typeface="+mn-ea"/>
                <a:cs typeface="Gill Sans"/>
              </a:rPr>
              <a:t>1-3 orders</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of</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magnitude</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faster</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than multi-dimensional indexing methods</a:t>
            </a:r>
          </a:p>
        </p:txBody>
      </p:sp>
      <p:sp>
        <p:nvSpPr>
          <p:cNvPr id="6" name="TextBox 5"/>
          <p:cNvSpPr txBox="1"/>
          <p:nvPr/>
        </p:nvSpPr>
        <p:spPr>
          <a:xfrm>
            <a:off x="1350653" y="1371569"/>
            <a:ext cx="4190571" cy="76944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a:ea typeface="+mn-ea"/>
                <a:cs typeface="Gill Sans"/>
              </a:rPr>
              <a:t>measure data-to-query time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a:ea typeface="+mn-ea"/>
                <a:cs typeface="Gill Sans"/>
              </a:rPr>
              <a:t>(just index 1 </a:t>
            </a:r>
            <a:r>
              <a:rPr kumimoji="0" lang="en-US" sz="2200" b="1" i="0" u="none" strike="noStrike" kern="1200" cap="none" spc="0" normalizeH="0" baseline="0" noProof="0" dirty="0">
                <a:ln>
                  <a:noFill/>
                </a:ln>
                <a:solidFill>
                  <a:prstClr val="black"/>
                </a:solidFill>
                <a:effectLst/>
                <a:uLnTx/>
                <a:uFillTx/>
                <a:latin typeface="Gill Sans"/>
                <a:ea typeface="+mn-ea"/>
                <a:cs typeface="Gill Sans"/>
              </a:rPr>
              <a:t>billion </a:t>
            </a:r>
            <a:r>
              <a:rPr kumimoji="0" lang="en-US" sz="2200" b="0" i="0" u="none" strike="noStrike" kern="1200" cap="none" spc="0" normalizeH="0" baseline="0" noProof="0" dirty="0">
                <a:ln>
                  <a:noFill/>
                </a:ln>
                <a:solidFill>
                  <a:prstClr val="black"/>
                </a:solidFill>
                <a:effectLst/>
                <a:uLnTx/>
                <a:uFillTx/>
                <a:latin typeface="Gill Sans"/>
                <a:ea typeface="+mn-ea"/>
                <a:cs typeface="Gill Sans"/>
              </a:rPr>
              <a:t>data-series)</a:t>
            </a:r>
          </a:p>
        </p:txBody>
      </p:sp>
      <p:graphicFrame>
        <p:nvGraphicFramePr>
          <p:cNvPr id="7" name="Chart 6"/>
          <p:cNvGraphicFramePr>
            <a:graphicFrameLocks/>
          </p:cNvGraphicFramePr>
          <p:nvPr/>
        </p:nvGraphicFramePr>
        <p:xfrm>
          <a:off x="-234164" y="2138709"/>
          <a:ext cx="8181708" cy="3410555"/>
        </p:xfrm>
        <a:graphic>
          <a:graphicData uri="http://schemas.openxmlformats.org/drawingml/2006/chart">
            <c:chart xmlns:c="http://schemas.openxmlformats.org/drawingml/2006/chart" xmlns:r="http://schemas.openxmlformats.org/officeDocument/2006/relationships" r:id="rId3"/>
          </a:graphicData>
        </a:graphic>
      </p:graphicFrame>
      <p:cxnSp>
        <p:nvCxnSpPr>
          <p:cNvPr id="8" name="Straight Connector 7"/>
          <p:cNvCxnSpPr/>
          <p:nvPr/>
        </p:nvCxnSpPr>
        <p:spPr>
          <a:xfrm>
            <a:off x="2391817" y="2596651"/>
            <a:ext cx="6158587" cy="0"/>
          </a:xfrm>
          <a:prstGeom prst="line">
            <a:avLst/>
          </a:prstGeom>
          <a:ln w="28575" cmpd="sng">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3529529" y="3117723"/>
            <a:ext cx="5020875" cy="0"/>
          </a:xfrm>
          <a:prstGeom prst="line">
            <a:avLst/>
          </a:prstGeom>
          <a:ln w="28575" cmpd="sng">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4647149" y="3404468"/>
            <a:ext cx="3903255" cy="0"/>
          </a:xfrm>
          <a:prstGeom prst="line">
            <a:avLst/>
          </a:prstGeom>
          <a:ln w="28575" cmpd="sng">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5782736" y="3829959"/>
            <a:ext cx="2767666" cy="0"/>
          </a:xfrm>
          <a:prstGeom prst="line">
            <a:avLst/>
          </a:prstGeom>
          <a:ln w="28575" cmpd="sng">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6916134" y="4307868"/>
            <a:ext cx="1634268" cy="0"/>
          </a:xfrm>
          <a:prstGeom prst="line">
            <a:avLst/>
          </a:prstGeom>
          <a:ln w="57150" cmpd="sng">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a:off x="7758412" y="3829960"/>
            <a:ext cx="0" cy="477909"/>
          </a:xfrm>
          <a:prstGeom prst="straightConnector1">
            <a:avLst/>
          </a:prstGeom>
          <a:ln w="12700" cmpd="sng">
            <a:solidFill>
              <a:srgbClr val="FF0000"/>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21" name="TextBox 20"/>
          <p:cNvSpPr txBox="1"/>
          <p:nvPr/>
        </p:nvSpPr>
        <p:spPr>
          <a:xfrm>
            <a:off x="6208234" y="3864853"/>
            <a:ext cx="1215330"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8000"/>
                </a:solidFill>
                <a:effectLst/>
                <a:uLnTx/>
                <a:uFillTx/>
                <a:latin typeface="Calibri"/>
                <a:ea typeface="+mn-ea"/>
                <a:cs typeface="Arial" charset="0"/>
              </a:rPr>
              <a:t>6.6x</a:t>
            </a:r>
            <a:r>
              <a:rPr kumimoji="0" lang="en-US" sz="1800" b="0" i="0" u="none" strike="noStrike" kern="1200" cap="none" spc="0" normalizeH="0" baseline="0" noProof="0" dirty="0">
                <a:ln>
                  <a:noFill/>
                </a:ln>
                <a:solidFill>
                  <a:srgbClr val="008000"/>
                </a:solidFill>
                <a:effectLst/>
                <a:uLnTx/>
                <a:uFillTx/>
                <a:latin typeface="Calibri"/>
                <a:ea typeface="+mn-ea"/>
                <a:cs typeface="Arial" charset="0"/>
              </a:rPr>
              <a:t> faster</a:t>
            </a:r>
          </a:p>
        </p:txBody>
      </p:sp>
      <p:cxnSp>
        <p:nvCxnSpPr>
          <p:cNvPr id="23" name="Straight Arrow Connector 22"/>
          <p:cNvCxnSpPr/>
          <p:nvPr/>
        </p:nvCxnSpPr>
        <p:spPr>
          <a:xfrm>
            <a:off x="7997083" y="3404468"/>
            <a:ext cx="0" cy="903400"/>
          </a:xfrm>
          <a:prstGeom prst="straightConnector1">
            <a:avLst/>
          </a:prstGeom>
          <a:ln w="12700" cmpd="sng">
            <a:solidFill>
              <a:srgbClr val="FF0000"/>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8245167" y="3117724"/>
            <a:ext cx="0" cy="1194707"/>
          </a:xfrm>
          <a:prstGeom prst="straightConnector1">
            <a:avLst/>
          </a:prstGeom>
          <a:ln w="12700" cmpd="sng">
            <a:solidFill>
              <a:srgbClr val="FF0000"/>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p:cNvCxnSpPr/>
          <p:nvPr/>
        </p:nvCxnSpPr>
        <p:spPr>
          <a:xfrm>
            <a:off x="8520465" y="2596649"/>
            <a:ext cx="0" cy="1711219"/>
          </a:xfrm>
          <a:prstGeom prst="straightConnector1">
            <a:avLst/>
          </a:prstGeom>
          <a:ln w="12700" cmpd="sng">
            <a:solidFill>
              <a:srgbClr val="FF0000"/>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29" name="TextBox 28"/>
          <p:cNvSpPr txBox="1"/>
          <p:nvPr/>
        </p:nvSpPr>
        <p:spPr>
          <a:xfrm>
            <a:off x="5093141" y="3377159"/>
            <a:ext cx="1215330"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8000"/>
                </a:solidFill>
                <a:effectLst/>
                <a:uLnTx/>
                <a:uFillTx/>
                <a:latin typeface="Calibri"/>
                <a:ea typeface="+mn-ea"/>
                <a:cs typeface="Arial" charset="0"/>
              </a:rPr>
              <a:t>40x</a:t>
            </a:r>
            <a:r>
              <a:rPr kumimoji="0" lang="en-US" sz="1800" b="0" i="0" u="none" strike="noStrike" kern="1200" cap="none" spc="0" normalizeH="0" baseline="0" noProof="0" dirty="0">
                <a:ln>
                  <a:noFill/>
                </a:ln>
                <a:solidFill>
                  <a:srgbClr val="008000"/>
                </a:solidFill>
                <a:effectLst/>
                <a:uLnTx/>
                <a:uFillTx/>
                <a:latin typeface="Calibri"/>
                <a:ea typeface="+mn-ea"/>
                <a:cs typeface="Arial" charset="0"/>
              </a:rPr>
              <a:t> faster</a:t>
            </a:r>
          </a:p>
        </p:txBody>
      </p:sp>
      <p:sp>
        <p:nvSpPr>
          <p:cNvPr id="30" name="TextBox 29"/>
          <p:cNvSpPr txBox="1"/>
          <p:nvPr/>
        </p:nvSpPr>
        <p:spPr>
          <a:xfrm>
            <a:off x="3947315" y="3063103"/>
            <a:ext cx="1345044"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8000"/>
                </a:solidFill>
                <a:effectLst/>
                <a:uLnTx/>
                <a:uFillTx/>
                <a:latin typeface="Calibri"/>
                <a:ea typeface="+mn-ea"/>
                <a:cs typeface="Arial" charset="0"/>
              </a:rPr>
              <a:t>130x</a:t>
            </a:r>
            <a:r>
              <a:rPr kumimoji="0" lang="en-US" sz="1800" b="0" i="0" u="none" strike="noStrike" kern="1200" cap="none" spc="0" normalizeH="0" baseline="0" noProof="0" dirty="0">
                <a:ln>
                  <a:noFill/>
                </a:ln>
                <a:solidFill>
                  <a:srgbClr val="008000"/>
                </a:solidFill>
                <a:effectLst/>
                <a:uLnTx/>
                <a:uFillTx/>
                <a:latin typeface="Calibri"/>
                <a:ea typeface="+mn-ea"/>
                <a:cs typeface="Arial" charset="0"/>
              </a:rPr>
              <a:t> faster</a:t>
            </a:r>
          </a:p>
        </p:txBody>
      </p:sp>
      <p:sp>
        <p:nvSpPr>
          <p:cNvPr id="31" name="TextBox 30"/>
          <p:cNvSpPr txBox="1"/>
          <p:nvPr/>
        </p:nvSpPr>
        <p:spPr>
          <a:xfrm>
            <a:off x="2979976" y="2762047"/>
            <a:ext cx="1345044"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8000"/>
                </a:solidFill>
                <a:effectLst/>
                <a:uLnTx/>
                <a:uFillTx/>
                <a:latin typeface="Calibri"/>
                <a:ea typeface="+mn-ea"/>
                <a:cs typeface="Arial" charset="0"/>
              </a:rPr>
              <a:t>1000x </a:t>
            </a:r>
            <a:r>
              <a:rPr kumimoji="0" lang="en-US" sz="1800" b="0" i="0" u="none" strike="noStrike" kern="1200" cap="none" spc="0" normalizeH="0" baseline="0" noProof="0" dirty="0">
                <a:ln>
                  <a:noFill/>
                </a:ln>
                <a:solidFill>
                  <a:srgbClr val="008000"/>
                </a:solidFill>
                <a:effectLst/>
                <a:uLnTx/>
                <a:uFillTx/>
                <a:latin typeface="Calibri"/>
                <a:ea typeface="+mn-ea"/>
                <a:cs typeface="Arial" charset="0"/>
              </a:rPr>
              <a:t>faster</a:t>
            </a:r>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3" name="Footer Placeholder 2">
            <a:extLst>
              <a:ext uri="{FF2B5EF4-FFF2-40B4-BE49-F238E27FC236}">
                <a16:creationId xmlns:a16="http://schemas.microsoft.com/office/drawing/2014/main" id="{92A246F0-3BB8-43F4-84C7-ADC231DB5FA2}"/>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cs typeface="+mn-cs"/>
              </a:rPr>
              <a:t>Echihabi, Zoumpatianos, Palpanas - ISCC 2020</a:t>
            </a:r>
            <a:endParaRPr lang="en-US" dirty="0">
              <a:solidFill>
                <a:prstClr val="black"/>
              </a:solidFill>
              <a:latin typeface="Calibri"/>
              <a:cs typeface="+mn-cs"/>
            </a:endParaRPr>
          </a:p>
        </p:txBody>
      </p:sp>
    </p:spTree>
    <p:extLst>
      <p:ext uri="{BB962C8B-B14F-4D97-AF65-F5344CB8AC3E}">
        <p14:creationId xmlns:p14="http://schemas.microsoft.com/office/powerpoint/2010/main" val="245512374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9138" name="Title 1"/>
          <p:cNvSpPr>
            <a:spLocks noGrp="1"/>
          </p:cNvSpPr>
          <p:nvPr>
            <p:ph type="title"/>
          </p:nvPr>
        </p:nvSpPr>
        <p:spPr>
          <a:xfrm>
            <a:off x="457200" y="754380"/>
            <a:ext cx="8229600" cy="1066800"/>
          </a:xfrm>
        </p:spPr>
        <p:txBody>
          <a:bodyPr>
            <a:normAutofit/>
          </a:bodyPr>
          <a:lstStyle/>
          <a:p>
            <a:r>
              <a:rPr lang="en-US" altLang="en-US" dirty="0"/>
              <a:t>Experimental Evaluation</a:t>
            </a:r>
          </a:p>
        </p:txBody>
      </p:sp>
      <p:sp>
        <p:nvSpPr>
          <p:cNvPr id="219139" name="Content Placeholder 2"/>
          <p:cNvSpPr>
            <a:spLocks noGrp="1"/>
          </p:cNvSpPr>
          <p:nvPr>
            <p:ph idx="1"/>
          </p:nvPr>
        </p:nvSpPr>
        <p:spPr/>
        <p:txBody>
          <a:bodyPr/>
          <a:lstStyle/>
          <a:p>
            <a:endParaRPr lang="en-US" altLang="en-US"/>
          </a:p>
          <a:p>
            <a:endParaRPr lang="en-US" altLang="en-US"/>
          </a:p>
          <a:p>
            <a:endParaRPr lang="en-US" altLang="en-US"/>
          </a:p>
        </p:txBody>
      </p:sp>
      <p:sp>
        <p:nvSpPr>
          <p:cNvPr id="219141" name="Slide Number Placeholder 4"/>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eaLnBrk="0" hangingPunct="0">
              <a:defRPr>
                <a:solidFill>
                  <a:schemeClr val="tx1"/>
                </a:solidFill>
                <a:latin typeface="Georgia" pitchFamily="18" charset="0"/>
                <a:cs typeface="Arial" charset="0"/>
              </a:defRPr>
            </a:lvl1pPr>
            <a:lvl2pPr marL="742950" indent="-285750" eaLnBrk="0" hangingPunct="0">
              <a:defRPr>
                <a:solidFill>
                  <a:schemeClr val="tx1"/>
                </a:solidFill>
                <a:latin typeface="Georgia" pitchFamily="18" charset="0"/>
                <a:cs typeface="Arial" charset="0"/>
              </a:defRPr>
            </a:lvl2pPr>
            <a:lvl3pPr marL="1143000" indent="-228600" eaLnBrk="0" hangingPunct="0">
              <a:defRPr>
                <a:solidFill>
                  <a:schemeClr val="tx1"/>
                </a:solidFill>
                <a:latin typeface="Georgia" pitchFamily="18" charset="0"/>
                <a:cs typeface="Arial" charset="0"/>
              </a:defRPr>
            </a:lvl3pPr>
            <a:lvl4pPr marL="1600200" indent="-228600" eaLnBrk="0" hangingPunct="0">
              <a:defRPr>
                <a:solidFill>
                  <a:schemeClr val="tx1"/>
                </a:solidFill>
                <a:latin typeface="Georgia" pitchFamily="18" charset="0"/>
                <a:cs typeface="Arial" charset="0"/>
              </a:defRPr>
            </a:lvl4pPr>
            <a:lvl5pPr marL="2057400" indent="-228600" eaLnBrk="0" hangingPunct="0">
              <a:defRPr>
                <a:solidFill>
                  <a:schemeClr val="tx1"/>
                </a:solidFill>
                <a:latin typeface="Georgia" pitchFamily="18" charset="0"/>
                <a:cs typeface="Arial" charset="0"/>
              </a:defRPr>
            </a:lvl5pPr>
            <a:lvl6pPr marL="2514600" indent="-228600" eaLnBrk="0" fontAlgn="base" hangingPunct="0">
              <a:spcBef>
                <a:spcPct val="0"/>
              </a:spcBef>
              <a:spcAft>
                <a:spcPct val="0"/>
              </a:spcAft>
              <a:defRPr>
                <a:solidFill>
                  <a:schemeClr val="tx1"/>
                </a:solidFill>
                <a:latin typeface="Georgia" pitchFamily="18" charset="0"/>
                <a:cs typeface="Arial" charset="0"/>
              </a:defRPr>
            </a:lvl6pPr>
            <a:lvl7pPr marL="2971800" indent="-228600" eaLnBrk="0" fontAlgn="base" hangingPunct="0">
              <a:spcBef>
                <a:spcPct val="0"/>
              </a:spcBef>
              <a:spcAft>
                <a:spcPct val="0"/>
              </a:spcAft>
              <a:defRPr>
                <a:solidFill>
                  <a:schemeClr val="tx1"/>
                </a:solidFill>
                <a:latin typeface="Georgia" pitchFamily="18" charset="0"/>
                <a:cs typeface="Arial" charset="0"/>
              </a:defRPr>
            </a:lvl7pPr>
            <a:lvl8pPr marL="3429000" indent="-228600" eaLnBrk="0" fontAlgn="base" hangingPunct="0">
              <a:spcBef>
                <a:spcPct val="0"/>
              </a:spcBef>
              <a:spcAft>
                <a:spcPct val="0"/>
              </a:spcAft>
              <a:defRPr>
                <a:solidFill>
                  <a:schemeClr val="tx1"/>
                </a:solidFill>
                <a:latin typeface="Georgia" pitchFamily="18" charset="0"/>
                <a:cs typeface="Arial" charset="0"/>
              </a:defRPr>
            </a:lvl8pPr>
            <a:lvl9pPr marL="3886200" indent="-228600" eaLnBrk="0" fontAlgn="base" hangingPunct="0">
              <a:spcBef>
                <a:spcPct val="0"/>
              </a:spcBef>
              <a:spcAft>
                <a:spcPct val="0"/>
              </a:spcAft>
              <a:defRPr>
                <a:solidFill>
                  <a:schemeClr val="tx1"/>
                </a:solidFill>
                <a:latin typeface="Georgia" pitchFamily="18"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763739-AAB4-4E9A-9454-31E3752A9713}" type="slidenum">
              <a:rPr kumimoji="0" lang="en-US" altLang="en-US" sz="1800" b="0" i="0" u="none" strike="noStrike" kern="1200" cap="none" spc="0" normalizeH="0" baseline="0" noProof="0" smtClean="0">
                <a:ln>
                  <a:noFill/>
                </a:ln>
                <a:solidFill>
                  <a:srgbClr val="FFFFFF"/>
                </a:solidFill>
                <a:effectLst/>
                <a:uLnTx/>
                <a:uFillTx/>
                <a:latin typeface="Georgia" pitchFamily="18" charset="0"/>
                <a:ea typeface="MS PGothic"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altLang="en-US" sz="1800" b="0" i="0" u="none" strike="noStrike" kern="1200" cap="none" spc="0" normalizeH="0" baseline="0" noProof="0">
              <a:ln>
                <a:noFill/>
              </a:ln>
              <a:solidFill>
                <a:srgbClr val="FFFFFF"/>
              </a:solidFill>
              <a:effectLst/>
              <a:uLnTx/>
              <a:uFillTx/>
              <a:latin typeface="Georgia" pitchFamily="18" charset="0"/>
              <a:ea typeface="MS PGothic" pitchFamily="34" charset="-128"/>
              <a:cs typeface="Arial" charset="0"/>
            </a:endParaRPr>
          </a:p>
        </p:txBody>
      </p:sp>
      <p:sp>
        <p:nvSpPr>
          <p:cNvPr id="8" name="Content Placeholder 2"/>
          <p:cNvSpPr txBox="1">
            <a:spLocks/>
          </p:cNvSpPr>
          <p:nvPr/>
        </p:nvSpPr>
        <p:spPr>
          <a:xfrm>
            <a:off x="609600" y="3038451"/>
            <a:ext cx="7096667" cy="3755904"/>
          </a:xfrm>
          <a:prstGeom prst="rect">
            <a:avLst/>
          </a:prstGeom>
        </p:spPr>
        <p:txBody>
          <a:bodyPr vert="horz">
            <a:normAutofit lnSpcReduction="10000"/>
          </a:bodyPr>
          <a:lstStyle>
            <a:lvl1pPr marL="365760" indent="-256032" algn="l" rtl="0" eaLnBrk="1" latinLnBrk="0" hangingPunct="1">
              <a:spcBef>
                <a:spcPts val="300"/>
              </a:spcBef>
              <a:buClr>
                <a:schemeClr val="accent3"/>
              </a:buClr>
              <a:buFont typeface="Georgia"/>
              <a:buChar char="•"/>
              <a:defRPr kumimoji="0" sz="2800" kern="1200">
                <a:solidFill>
                  <a:schemeClr val="tx1"/>
                </a:solidFill>
                <a:latin typeface="+mn-lt"/>
                <a:ea typeface="+mn-ea"/>
                <a:cs typeface="+mn-cs"/>
              </a:defRPr>
            </a:lvl1pPr>
            <a:lvl2pPr marL="658368" indent="-246888" algn="l" rtl="0" eaLnBrk="1" latinLnBrk="0" hangingPunct="1">
              <a:spcBef>
                <a:spcPts val="300"/>
              </a:spcBef>
              <a:buClr>
                <a:schemeClr val="accent2"/>
              </a:buClr>
              <a:buFont typeface="Georgia"/>
              <a:buChar char="▫"/>
              <a:defRPr kumimoji="0" sz="2600" kern="1200">
                <a:solidFill>
                  <a:schemeClr val="accent2"/>
                </a:solidFill>
                <a:latin typeface="+mn-lt"/>
                <a:ea typeface="+mn-ea"/>
                <a:cs typeface="+mn-cs"/>
              </a:defRPr>
            </a:lvl2pPr>
            <a:lvl3pPr marL="923544" indent="-219456" algn="l" rtl="0" eaLnBrk="1" latinLnBrk="0" hangingPunct="1">
              <a:spcBef>
                <a:spcPts val="300"/>
              </a:spcBef>
              <a:buClr>
                <a:schemeClr val="accent1"/>
              </a:buClr>
              <a:buFont typeface="Wingdings 2"/>
              <a:buChar char=""/>
              <a:defRPr kumimoji="0" sz="2400" kern="1200">
                <a:solidFill>
                  <a:schemeClr val="accent1"/>
                </a:solidFill>
                <a:latin typeface="+mn-lt"/>
                <a:ea typeface="+mn-ea"/>
                <a:cs typeface="+mn-cs"/>
              </a:defRPr>
            </a:lvl3pPr>
            <a:lvl4pPr marL="1179576" indent="-201168" algn="l" rtl="0" eaLnBrk="1" latinLnBrk="0" hangingPunct="1">
              <a:spcBef>
                <a:spcPts val="300"/>
              </a:spcBef>
              <a:buClr>
                <a:schemeClr val="accent1"/>
              </a:buClr>
              <a:buFont typeface="Wingdings 2"/>
              <a:buChar char=""/>
              <a:defRPr kumimoji="0" sz="2200" kern="1200">
                <a:solidFill>
                  <a:schemeClr val="accent1"/>
                </a:solidFill>
                <a:latin typeface="+mn-lt"/>
                <a:ea typeface="+mn-ea"/>
                <a:cs typeface="+mn-cs"/>
              </a:defRPr>
            </a:lvl4pPr>
            <a:lvl5pPr marL="1389888" indent="-182880" algn="l" rtl="0" eaLnBrk="1" latinLnBrk="0" hangingPunct="1">
              <a:spcBef>
                <a:spcPts val="300"/>
              </a:spcBef>
              <a:buClr>
                <a:schemeClr val="accent3"/>
              </a:buClr>
              <a:buFont typeface="Georgia"/>
              <a:buChar char="▫"/>
              <a:defRPr kumimoji="0" sz="2000" kern="1200">
                <a:solidFill>
                  <a:schemeClr val="accent3"/>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a:lstStyle>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endParaRPr kumimoji="0" lang="en-US" altLang="en-US" sz="2200" b="0" i="0" u="none" strike="noStrike" kern="1200" cap="none" spc="0" normalizeH="0" baseline="0" noProof="0" dirty="0">
              <a:ln>
                <a:noFill/>
              </a:ln>
              <a:solidFill>
                <a:prstClr val="black"/>
              </a:solidFill>
              <a:effectLst/>
              <a:uLnTx/>
              <a:uFillTx/>
              <a:latin typeface="Georgia"/>
              <a:ea typeface="+mn-ea"/>
              <a:cs typeface="+mn-cs"/>
            </a:endParaRPr>
          </a:p>
          <a:p>
            <a:pPr marL="365760" marR="0" lvl="0" indent="-256032" algn="l" defTabSz="914400" rtl="0" eaLnBrk="1" fontAlgn="base" latinLnBrk="0" hangingPunct="1">
              <a:lnSpc>
                <a:spcPct val="100000"/>
              </a:lnSpc>
              <a:spcBef>
                <a:spcPts val="300"/>
              </a:spcBef>
              <a:spcAft>
                <a:spcPct val="0"/>
              </a:spcAft>
              <a:buClr>
                <a:srgbClr val="A04DA3"/>
              </a:buClr>
              <a:buSzTx/>
              <a:buFont typeface="Georgia"/>
              <a:buChar char="•"/>
              <a:tabLst/>
              <a:defRPr/>
            </a:pPr>
            <a:r>
              <a:rPr kumimoji="0" lang="en-US" altLang="en-US" sz="2000" b="0" i="0" u="none" strike="noStrike" kern="1200" cap="none" spc="0" normalizeH="0" baseline="0" noProof="0" dirty="0">
                <a:ln>
                  <a:noFill/>
                </a:ln>
                <a:solidFill>
                  <a:prstClr val="black"/>
                </a:solidFill>
                <a:effectLst/>
                <a:uLnTx/>
                <a:uFillTx/>
                <a:latin typeface="Georgia"/>
                <a:ea typeface="+mn-ea"/>
                <a:cs typeface="+mn-cs"/>
              </a:rPr>
              <a:t>ADS+ (SIMS) needs 60 hours to answer 100 exact queries (on a 1B series dataset)!</a:t>
            </a:r>
          </a:p>
        </p:txBody>
      </p:sp>
      <p:graphicFrame>
        <p:nvGraphicFramePr>
          <p:cNvPr id="2" name="Object 1"/>
          <p:cNvGraphicFramePr>
            <a:graphicFrameLocks noChangeAspect="1"/>
          </p:cNvGraphicFramePr>
          <p:nvPr/>
        </p:nvGraphicFramePr>
        <p:xfrm>
          <a:off x="1007575" y="1960486"/>
          <a:ext cx="3577552" cy="3529895"/>
        </p:xfrm>
        <a:graphic>
          <a:graphicData uri="http://schemas.openxmlformats.org/presentationml/2006/ole">
            <mc:AlternateContent xmlns:mc="http://schemas.openxmlformats.org/markup-compatibility/2006">
              <mc:Choice xmlns:v="urn:schemas-microsoft-com:vml" Requires="v">
                <p:oleObj name="Acrobat Document" r:id="rId3" imgW="1668773" imgH="1645920" progId="AcroExch.Document.DC">
                  <p:embed/>
                </p:oleObj>
              </mc:Choice>
              <mc:Fallback>
                <p:oleObj name="Acrobat Document" r:id="rId3" imgW="1668773" imgH="1645920" progId="AcroExch.Document.DC">
                  <p:embed/>
                  <p:pic>
                    <p:nvPicPr>
                      <p:cNvPr id="2" name="Object 1"/>
                      <p:cNvPicPr/>
                      <p:nvPr/>
                    </p:nvPicPr>
                    <p:blipFill>
                      <a:blip r:embed="rId4"/>
                      <a:stretch>
                        <a:fillRect/>
                      </a:stretch>
                    </p:blipFill>
                    <p:spPr>
                      <a:xfrm>
                        <a:off x="1007575" y="1960486"/>
                        <a:ext cx="3577552" cy="3529895"/>
                      </a:xfrm>
                      <a:prstGeom prst="rect">
                        <a:avLst/>
                      </a:prstGeom>
                    </p:spPr>
                  </p:pic>
                </p:oleObj>
              </mc:Fallback>
            </mc:AlternateContent>
          </a:graphicData>
        </a:graphic>
      </p:graphicFrame>
      <p:graphicFrame>
        <p:nvGraphicFramePr>
          <p:cNvPr id="4" name="Object 3"/>
          <p:cNvGraphicFramePr>
            <a:graphicFrameLocks noChangeAspect="1"/>
          </p:cNvGraphicFramePr>
          <p:nvPr/>
        </p:nvGraphicFramePr>
        <p:xfrm>
          <a:off x="4572435" y="1960485"/>
          <a:ext cx="3529895" cy="3529897"/>
        </p:xfrm>
        <a:graphic>
          <a:graphicData uri="http://schemas.openxmlformats.org/presentationml/2006/ole">
            <mc:AlternateContent xmlns:mc="http://schemas.openxmlformats.org/markup-compatibility/2006">
              <mc:Choice xmlns:v="urn:schemas-microsoft-com:vml" Requires="v">
                <p:oleObj name="Acrobat Document" r:id="rId5" imgW="1645866" imgH="1645920" progId="AcroExch.Document.DC">
                  <p:embed/>
                </p:oleObj>
              </mc:Choice>
              <mc:Fallback>
                <p:oleObj name="Acrobat Document" r:id="rId5" imgW="1645866" imgH="1645920" progId="AcroExch.Document.DC">
                  <p:embed/>
                  <p:pic>
                    <p:nvPicPr>
                      <p:cNvPr id="4" name="Object 3"/>
                      <p:cNvPicPr/>
                      <p:nvPr/>
                    </p:nvPicPr>
                    <p:blipFill>
                      <a:blip r:embed="rId6"/>
                      <a:stretch>
                        <a:fillRect/>
                      </a:stretch>
                    </p:blipFill>
                    <p:spPr>
                      <a:xfrm>
                        <a:off x="4572435" y="1960485"/>
                        <a:ext cx="3529895" cy="3529897"/>
                      </a:xfrm>
                      <a:prstGeom prst="rect">
                        <a:avLst/>
                      </a:prstGeom>
                    </p:spPr>
                  </p:pic>
                </p:oleObj>
              </mc:Fallback>
            </mc:AlternateContent>
          </a:graphicData>
        </a:graphic>
      </p:graphicFrame>
      <p:sp>
        <p:nvSpPr>
          <p:cNvPr id="5" name="TextBox 4"/>
          <p:cNvSpPr txBox="1"/>
          <p:nvPr/>
        </p:nvSpPr>
        <p:spPr>
          <a:xfrm>
            <a:off x="2372814" y="5475355"/>
            <a:ext cx="1071127"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rPr>
              <a:t>indexing</a:t>
            </a:r>
          </a:p>
        </p:txBody>
      </p:sp>
      <p:sp>
        <p:nvSpPr>
          <p:cNvPr id="15" name="TextBox 14"/>
          <p:cNvSpPr txBox="1"/>
          <p:nvPr/>
        </p:nvSpPr>
        <p:spPr>
          <a:xfrm>
            <a:off x="5245337" y="5477279"/>
            <a:ext cx="2460930"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rPr>
              <a:t>exact query answering</a:t>
            </a:r>
          </a:p>
        </p:txBody>
      </p:sp>
      <p:sp>
        <p:nvSpPr>
          <p:cNvPr id="6" name="Oval 5"/>
          <p:cNvSpPr/>
          <p:nvPr/>
        </p:nvSpPr>
        <p:spPr>
          <a:xfrm>
            <a:off x="7648392" y="2013994"/>
            <a:ext cx="396012" cy="393540"/>
          </a:xfrm>
          <a:prstGeom prst="ellipse">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3" name="Footer Placeholder 2">
            <a:extLst>
              <a:ext uri="{FF2B5EF4-FFF2-40B4-BE49-F238E27FC236}">
                <a16:creationId xmlns:a16="http://schemas.microsoft.com/office/drawing/2014/main" id="{C5048251-70B5-42CD-BFBE-A2C6466D8FE4}"/>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666791744"/>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Extensions…</a:t>
            </a:r>
          </a:p>
        </p:txBody>
      </p:sp>
      <p:sp>
        <p:nvSpPr>
          <p:cNvPr id="3" name="Content Placeholder 2"/>
          <p:cNvSpPr>
            <a:spLocks noGrp="1"/>
          </p:cNvSpPr>
          <p:nvPr>
            <p:ph idx="1"/>
          </p:nvPr>
        </p:nvSpPr>
        <p:spPr>
          <a:xfrm>
            <a:off x="234177" y="2193734"/>
            <a:ext cx="8229600" cy="4324351"/>
          </a:xfrm>
        </p:spPr>
        <p:txBody>
          <a:bodyPr/>
          <a:lstStyle/>
          <a:p>
            <a:endParaRPr lang="en-US" dirty="0"/>
          </a:p>
          <a:p>
            <a:r>
              <a:rPr lang="en-US" dirty="0">
                <a:solidFill>
                  <a:srgbClr val="C00000"/>
                </a:solidFill>
              </a:rPr>
              <a:t>Coconut</a:t>
            </a:r>
            <a:r>
              <a:rPr lang="en-US" dirty="0"/>
              <a:t>: current solution for limited memory devices</a:t>
            </a:r>
          </a:p>
          <a:p>
            <a:pPr marL="109537" indent="0">
              <a:buNone/>
            </a:pPr>
            <a:r>
              <a:rPr lang="en-US" dirty="0"/>
              <a:t>	          and streaming time series</a:t>
            </a:r>
          </a:p>
          <a:p>
            <a:pPr lvl="1"/>
            <a:r>
              <a:rPr lang="en-US" dirty="0"/>
              <a:t>bottom-up, succinct index construction based on sortable summarizations</a:t>
            </a:r>
          </a:p>
          <a:p>
            <a:endParaRPr lang="en-US"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5" name="Rectangle 14">
            <a:extLst>
              <a:ext uri="{FF2B5EF4-FFF2-40B4-BE49-F238E27FC236}">
                <a16:creationId xmlns:a16="http://schemas.microsoft.com/office/drawing/2014/main" id="{B456C2ED-E670-4644-A979-C96285C2D37E}"/>
              </a:ext>
            </a:extLst>
          </p:cNvPr>
          <p:cNvSpPr/>
          <p:nvPr/>
        </p:nvSpPr>
        <p:spPr>
          <a:xfrm>
            <a:off x="7645632" y="983444"/>
            <a:ext cx="1409356" cy="149742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Arial" charset="0"/>
            </a:endParaRPr>
          </a:p>
        </p:txBody>
      </p:sp>
      <p:sp>
        <p:nvSpPr>
          <p:cNvPr id="16" name="Rectangle 15">
            <a:extLst>
              <a:ext uri="{FF2B5EF4-FFF2-40B4-BE49-F238E27FC236}">
                <a16:creationId xmlns:a16="http://schemas.microsoft.com/office/drawing/2014/main" id="{D1E466E3-183C-439F-8857-5C7920F4750F}"/>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7" name="Rounded Rectangle 7">
            <a:extLst>
              <a:ext uri="{FF2B5EF4-FFF2-40B4-BE49-F238E27FC236}">
                <a16:creationId xmlns:a16="http://schemas.microsoft.com/office/drawing/2014/main" id="{EE9BA91D-F6CF-4760-8AFE-6D698402C167}"/>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8" name="Rounded Rectangle 8">
            <a:extLst>
              <a:ext uri="{FF2B5EF4-FFF2-40B4-BE49-F238E27FC236}">
                <a16:creationId xmlns:a16="http://schemas.microsoft.com/office/drawing/2014/main" id="{816A3508-2114-4DDC-B312-FF0F33B863B2}"/>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0" name="Rounded Rectangle 8">
            <a:extLst>
              <a:ext uri="{FF2B5EF4-FFF2-40B4-BE49-F238E27FC236}">
                <a16:creationId xmlns:a16="http://schemas.microsoft.com/office/drawing/2014/main" id="{EBFE03AE-2570-4D95-A374-5BA85A2B26F5}"/>
              </a:ext>
            </a:extLst>
          </p:cNvPr>
          <p:cNvSpPr/>
          <p:nvPr/>
        </p:nvSpPr>
        <p:spPr>
          <a:xfrm>
            <a:off x="7757192" y="2027370"/>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VLDBJ’20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B4E17A61-3308-4442-9C72-3D99D2B4727B}"/>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28569874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Extensions…</a:t>
            </a:r>
          </a:p>
        </p:txBody>
      </p:sp>
      <p:sp>
        <p:nvSpPr>
          <p:cNvPr id="3" name="Content Placeholder 2"/>
          <p:cNvSpPr>
            <a:spLocks noGrp="1"/>
          </p:cNvSpPr>
          <p:nvPr>
            <p:ph idx="1"/>
          </p:nvPr>
        </p:nvSpPr>
        <p:spPr>
          <a:xfrm>
            <a:off x="234177" y="2193734"/>
            <a:ext cx="8229600" cy="4324351"/>
          </a:xfrm>
        </p:spPr>
        <p:txBody>
          <a:bodyPr/>
          <a:lstStyle/>
          <a:p>
            <a:endParaRPr lang="en-US" dirty="0"/>
          </a:p>
          <a:p>
            <a:r>
              <a:rPr lang="en-US" dirty="0">
                <a:solidFill>
                  <a:srgbClr val="C00000"/>
                </a:solidFill>
              </a:rPr>
              <a:t>Coconut</a:t>
            </a:r>
            <a:r>
              <a:rPr lang="en-US" dirty="0"/>
              <a:t>: current solution for limited memory devices</a:t>
            </a:r>
          </a:p>
          <a:p>
            <a:pPr marL="109537" indent="0">
              <a:buNone/>
            </a:pPr>
            <a:r>
              <a:rPr lang="en-US" dirty="0"/>
              <a:t>	          and streaming time series</a:t>
            </a:r>
          </a:p>
          <a:p>
            <a:pPr lvl="1"/>
            <a:r>
              <a:rPr lang="en-US" dirty="0"/>
              <a:t>bottom-up, succinct index construction based on sortable summarizations</a:t>
            </a:r>
          </a:p>
          <a:p>
            <a:endParaRPr lang="en-US"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6" name="Rectangle 5">
            <a:extLst>
              <a:ext uri="{FF2B5EF4-FFF2-40B4-BE49-F238E27FC236}">
                <a16:creationId xmlns:a16="http://schemas.microsoft.com/office/drawing/2014/main" id="{DA566581-0A0E-45D9-B0AE-7666B57781DC}"/>
              </a:ext>
            </a:extLst>
          </p:cNvPr>
          <p:cNvSpPr/>
          <p:nvPr/>
        </p:nvSpPr>
        <p:spPr>
          <a:xfrm>
            <a:off x="1042417" y="2538504"/>
            <a:ext cx="7697642" cy="332293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pic>
        <p:nvPicPr>
          <p:cNvPr id="7" name="Picture 6">
            <a:extLst>
              <a:ext uri="{FF2B5EF4-FFF2-40B4-BE49-F238E27FC236}">
                <a16:creationId xmlns:a16="http://schemas.microsoft.com/office/drawing/2014/main" id="{F3B28F8F-A1EA-49C0-BDEE-18092B671B01}"/>
              </a:ext>
            </a:extLst>
          </p:cNvPr>
          <p:cNvPicPr>
            <a:picLocks noChangeAspect="1"/>
          </p:cNvPicPr>
          <p:nvPr/>
        </p:nvPicPr>
        <p:blipFill>
          <a:blip r:embed="rId3"/>
          <a:stretch>
            <a:fillRect/>
          </a:stretch>
        </p:blipFill>
        <p:spPr>
          <a:xfrm>
            <a:off x="1194118" y="2601749"/>
            <a:ext cx="7360920" cy="3033346"/>
          </a:xfrm>
          <a:prstGeom prst="rect">
            <a:avLst/>
          </a:prstGeom>
        </p:spPr>
      </p:pic>
      <p:sp>
        <p:nvSpPr>
          <p:cNvPr id="12" name="Rectangle 11">
            <a:extLst>
              <a:ext uri="{FF2B5EF4-FFF2-40B4-BE49-F238E27FC236}">
                <a16:creationId xmlns:a16="http://schemas.microsoft.com/office/drawing/2014/main" id="{D5A5077F-585A-43BA-9795-7100DBA87695}"/>
              </a:ext>
            </a:extLst>
          </p:cNvPr>
          <p:cNvSpPr/>
          <p:nvPr/>
        </p:nvSpPr>
        <p:spPr>
          <a:xfrm>
            <a:off x="7645632" y="983444"/>
            <a:ext cx="1409356" cy="149742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Arial" charset="0"/>
            </a:endParaRPr>
          </a:p>
        </p:txBody>
      </p:sp>
      <p:sp>
        <p:nvSpPr>
          <p:cNvPr id="13" name="Rectangle 12">
            <a:extLst>
              <a:ext uri="{FF2B5EF4-FFF2-40B4-BE49-F238E27FC236}">
                <a16:creationId xmlns:a16="http://schemas.microsoft.com/office/drawing/2014/main" id="{40928D7D-2442-4936-A189-CF9E8976F190}"/>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4" name="Rounded Rectangle 7">
            <a:extLst>
              <a:ext uri="{FF2B5EF4-FFF2-40B4-BE49-F238E27FC236}">
                <a16:creationId xmlns:a16="http://schemas.microsoft.com/office/drawing/2014/main" id="{A94F9AA5-E0C6-4CAA-A0E9-7F9DBB4C7745}"/>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9" name="Rounded Rectangle 8">
            <a:extLst>
              <a:ext uri="{FF2B5EF4-FFF2-40B4-BE49-F238E27FC236}">
                <a16:creationId xmlns:a16="http://schemas.microsoft.com/office/drawing/2014/main" id="{17215473-21DC-4B7B-A3B0-231BCEF1A943}"/>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0" name="Rounded Rectangle 8">
            <a:extLst>
              <a:ext uri="{FF2B5EF4-FFF2-40B4-BE49-F238E27FC236}">
                <a16:creationId xmlns:a16="http://schemas.microsoft.com/office/drawing/2014/main" id="{C1D0E702-7CD6-45EB-B7A9-4759717BF710}"/>
              </a:ext>
            </a:extLst>
          </p:cNvPr>
          <p:cNvSpPr/>
          <p:nvPr/>
        </p:nvSpPr>
        <p:spPr>
          <a:xfrm>
            <a:off x="7757192" y="2027370"/>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VLDBJ’20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8609B7C1-8A9D-421A-B2FC-D802D74121E0}"/>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2914837474"/>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Extensions…</a:t>
            </a:r>
          </a:p>
        </p:txBody>
      </p:sp>
      <p:sp>
        <p:nvSpPr>
          <p:cNvPr id="3" name="Content Placeholder 2"/>
          <p:cNvSpPr>
            <a:spLocks noGrp="1"/>
          </p:cNvSpPr>
          <p:nvPr>
            <p:ph idx="1"/>
          </p:nvPr>
        </p:nvSpPr>
        <p:spPr>
          <a:xfrm>
            <a:off x="234177" y="2193734"/>
            <a:ext cx="8229600" cy="4324351"/>
          </a:xfrm>
        </p:spPr>
        <p:txBody>
          <a:bodyPr/>
          <a:lstStyle/>
          <a:p>
            <a:endParaRPr lang="en-US" dirty="0"/>
          </a:p>
          <a:p>
            <a:r>
              <a:rPr lang="en-US" dirty="0">
                <a:solidFill>
                  <a:srgbClr val="C00000"/>
                </a:solidFill>
              </a:rPr>
              <a:t>Coconut</a:t>
            </a:r>
            <a:r>
              <a:rPr lang="en-US" dirty="0"/>
              <a:t>: current solution for limited memory devices</a:t>
            </a:r>
          </a:p>
          <a:p>
            <a:pPr marL="109537" indent="0">
              <a:buNone/>
            </a:pPr>
            <a:r>
              <a:rPr lang="en-US" dirty="0"/>
              <a:t>	          and streaming time series</a:t>
            </a:r>
          </a:p>
          <a:p>
            <a:pPr lvl="1"/>
            <a:r>
              <a:rPr lang="en-US" dirty="0"/>
              <a:t>bottom-up, succinct index construction based on sortable summarizations</a:t>
            </a:r>
          </a:p>
          <a:p>
            <a:pPr lvl="1"/>
            <a:r>
              <a:rPr lang="en-US" dirty="0"/>
              <a:t>outperforms state-of-the-art in terms of index space, index construction time, and query answering time</a:t>
            </a:r>
          </a:p>
          <a:p>
            <a:endParaRPr lang="en-US"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1" name="Rectangle 10">
            <a:extLst>
              <a:ext uri="{FF2B5EF4-FFF2-40B4-BE49-F238E27FC236}">
                <a16:creationId xmlns:a16="http://schemas.microsoft.com/office/drawing/2014/main" id="{BD52890B-C5DA-4344-9EA9-4639D4105422}"/>
              </a:ext>
            </a:extLst>
          </p:cNvPr>
          <p:cNvSpPr/>
          <p:nvPr/>
        </p:nvSpPr>
        <p:spPr>
          <a:xfrm>
            <a:off x="7645632" y="983444"/>
            <a:ext cx="1409356" cy="149742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Arial" charset="0"/>
            </a:endParaRPr>
          </a:p>
        </p:txBody>
      </p:sp>
      <p:sp>
        <p:nvSpPr>
          <p:cNvPr id="12" name="Rectangle 11">
            <a:extLst>
              <a:ext uri="{FF2B5EF4-FFF2-40B4-BE49-F238E27FC236}">
                <a16:creationId xmlns:a16="http://schemas.microsoft.com/office/drawing/2014/main" id="{C5B533D0-B7CF-4604-9C56-6139FFAFF539}"/>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3" name="Rounded Rectangle 7">
            <a:extLst>
              <a:ext uri="{FF2B5EF4-FFF2-40B4-BE49-F238E27FC236}">
                <a16:creationId xmlns:a16="http://schemas.microsoft.com/office/drawing/2014/main" id="{869F56E7-0348-4AD8-A2D1-A9EAD9F74579}"/>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4" name="Rounded Rectangle 8">
            <a:extLst>
              <a:ext uri="{FF2B5EF4-FFF2-40B4-BE49-F238E27FC236}">
                <a16:creationId xmlns:a16="http://schemas.microsoft.com/office/drawing/2014/main" id="{018658E3-60CD-4559-9074-13467EA7CEC9}"/>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9" name="Rounded Rectangle 8">
            <a:extLst>
              <a:ext uri="{FF2B5EF4-FFF2-40B4-BE49-F238E27FC236}">
                <a16:creationId xmlns:a16="http://schemas.microsoft.com/office/drawing/2014/main" id="{AE17C1A7-25AA-4603-A91B-78676BB177D9}"/>
              </a:ext>
            </a:extLst>
          </p:cNvPr>
          <p:cNvSpPr/>
          <p:nvPr/>
        </p:nvSpPr>
        <p:spPr>
          <a:xfrm>
            <a:off x="7757192" y="2027370"/>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VLDBJ’20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F6D824E5-AA0A-4D92-B4E2-3A623AC5A7FE}"/>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807927381"/>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Extensions…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1" name="Rectangle 10">
            <a:extLst>
              <a:ext uri="{FF2B5EF4-FFF2-40B4-BE49-F238E27FC236}">
                <a16:creationId xmlns:a16="http://schemas.microsoft.com/office/drawing/2014/main" id="{BD52890B-C5DA-4344-9EA9-4639D4105422}"/>
              </a:ext>
            </a:extLst>
          </p:cNvPr>
          <p:cNvSpPr/>
          <p:nvPr/>
        </p:nvSpPr>
        <p:spPr>
          <a:xfrm>
            <a:off x="7645632" y="983444"/>
            <a:ext cx="1409356" cy="149742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Arial" charset="0"/>
            </a:endParaRPr>
          </a:p>
        </p:txBody>
      </p:sp>
      <p:sp>
        <p:nvSpPr>
          <p:cNvPr id="12" name="Rectangle 11">
            <a:extLst>
              <a:ext uri="{FF2B5EF4-FFF2-40B4-BE49-F238E27FC236}">
                <a16:creationId xmlns:a16="http://schemas.microsoft.com/office/drawing/2014/main" id="{C5B533D0-B7CF-4604-9C56-6139FFAFF539}"/>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3" name="Rounded Rectangle 7">
            <a:extLst>
              <a:ext uri="{FF2B5EF4-FFF2-40B4-BE49-F238E27FC236}">
                <a16:creationId xmlns:a16="http://schemas.microsoft.com/office/drawing/2014/main" id="{869F56E7-0348-4AD8-A2D1-A9EAD9F74579}"/>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4" name="Rounded Rectangle 8">
            <a:extLst>
              <a:ext uri="{FF2B5EF4-FFF2-40B4-BE49-F238E27FC236}">
                <a16:creationId xmlns:a16="http://schemas.microsoft.com/office/drawing/2014/main" id="{018658E3-60CD-4559-9074-13467EA7CEC9}"/>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9" name="Rounded Rectangle 8">
            <a:extLst>
              <a:ext uri="{FF2B5EF4-FFF2-40B4-BE49-F238E27FC236}">
                <a16:creationId xmlns:a16="http://schemas.microsoft.com/office/drawing/2014/main" id="{AE17C1A7-25AA-4603-A91B-78676BB177D9}"/>
              </a:ext>
            </a:extLst>
          </p:cNvPr>
          <p:cNvSpPr/>
          <p:nvPr/>
        </p:nvSpPr>
        <p:spPr>
          <a:xfrm>
            <a:off x="7757192" y="2027370"/>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VLDBJ’20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pic>
        <p:nvPicPr>
          <p:cNvPr id="6" name="Picture 5" descr="A screenshot of a cell phone&#10;&#10;Description automatically generated">
            <a:extLst>
              <a:ext uri="{FF2B5EF4-FFF2-40B4-BE49-F238E27FC236}">
                <a16:creationId xmlns:a16="http://schemas.microsoft.com/office/drawing/2014/main" id="{6487646B-32E1-42BF-9851-D669D45C0CA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2235" y="1713365"/>
            <a:ext cx="6607052" cy="4770302"/>
          </a:xfrm>
          <a:prstGeom prst="rect">
            <a:avLst/>
          </a:prstGeom>
        </p:spPr>
      </p:pic>
      <p:sp>
        <p:nvSpPr>
          <p:cNvPr id="7" name="TextBox 6">
            <a:extLst>
              <a:ext uri="{FF2B5EF4-FFF2-40B4-BE49-F238E27FC236}">
                <a16:creationId xmlns:a16="http://schemas.microsoft.com/office/drawing/2014/main" id="{C6004FF6-E4DC-4F76-A8DF-77CE8BF92FB0}"/>
              </a:ext>
            </a:extLst>
          </p:cNvPr>
          <p:cNvSpPr txBox="1"/>
          <p:nvPr/>
        </p:nvSpPr>
        <p:spPr>
          <a:xfrm>
            <a:off x="1082227" y="513368"/>
            <a:ext cx="1945785" cy="369332"/>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eorgia"/>
                <a:ea typeface="+mn-ea"/>
                <a:cs typeface="+mn-cs"/>
              </a:rPr>
              <a:t>Coconut-LSM</a:t>
            </a:r>
          </a:p>
        </p:txBody>
      </p:sp>
      <p:sp>
        <p:nvSpPr>
          <p:cNvPr id="4" name="Footer Placeholder 3">
            <a:extLst>
              <a:ext uri="{FF2B5EF4-FFF2-40B4-BE49-F238E27FC236}">
                <a16:creationId xmlns:a16="http://schemas.microsoft.com/office/drawing/2014/main" id="{F35B43FA-6C2B-455E-A547-BEF1CF83C682}"/>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88477728"/>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Extensions…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1" name="Rectangle 10">
            <a:extLst>
              <a:ext uri="{FF2B5EF4-FFF2-40B4-BE49-F238E27FC236}">
                <a16:creationId xmlns:a16="http://schemas.microsoft.com/office/drawing/2014/main" id="{BD52890B-C5DA-4344-9EA9-4639D4105422}"/>
              </a:ext>
            </a:extLst>
          </p:cNvPr>
          <p:cNvSpPr/>
          <p:nvPr/>
        </p:nvSpPr>
        <p:spPr>
          <a:xfrm>
            <a:off x="7645632" y="983444"/>
            <a:ext cx="1409356" cy="149742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Arial" charset="0"/>
            </a:endParaRPr>
          </a:p>
        </p:txBody>
      </p:sp>
      <p:sp>
        <p:nvSpPr>
          <p:cNvPr id="12" name="Rectangle 11">
            <a:extLst>
              <a:ext uri="{FF2B5EF4-FFF2-40B4-BE49-F238E27FC236}">
                <a16:creationId xmlns:a16="http://schemas.microsoft.com/office/drawing/2014/main" id="{C5B533D0-B7CF-4604-9C56-6139FFAFF539}"/>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3" name="Rounded Rectangle 7">
            <a:extLst>
              <a:ext uri="{FF2B5EF4-FFF2-40B4-BE49-F238E27FC236}">
                <a16:creationId xmlns:a16="http://schemas.microsoft.com/office/drawing/2014/main" id="{869F56E7-0348-4AD8-A2D1-A9EAD9F74579}"/>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4" name="Rounded Rectangle 8">
            <a:extLst>
              <a:ext uri="{FF2B5EF4-FFF2-40B4-BE49-F238E27FC236}">
                <a16:creationId xmlns:a16="http://schemas.microsoft.com/office/drawing/2014/main" id="{018658E3-60CD-4559-9074-13467EA7CEC9}"/>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9" name="Rounded Rectangle 8">
            <a:extLst>
              <a:ext uri="{FF2B5EF4-FFF2-40B4-BE49-F238E27FC236}">
                <a16:creationId xmlns:a16="http://schemas.microsoft.com/office/drawing/2014/main" id="{AE17C1A7-25AA-4603-A91B-78676BB177D9}"/>
              </a:ext>
            </a:extLst>
          </p:cNvPr>
          <p:cNvSpPr/>
          <p:nvPr/>
        </p:nvSpPr>
        <p:spPr>
          <a:xfrm>
            <a:off x="7757192" y="2027370"/>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VLDBJ’20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7" name="TextBox 6">
            <a:extLst>
              <a:ext uri="{FF2B5EF4-FFF2-40B4-BE49-F238E27FC236}">
                <a16:creationId xmlns:a16="http://schemas.microsoft.com/office/drawing/2014/main" id="{C6004FF6-E4DC-4F76-A8DF-77CE8BF92FB0}"/>
              </a:ext>
            </a:extLst>
          </p:cNvPr>
          <p:cNvSpPr txBox="1"/>
          <p:nvPr/>
        </p:nvSpPr>
        <p:spPr>
          <a:xfrm>
            <a:off x="1082227" y="513368"/>
            <a:ext cx="1945785" cy="369332"/>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eorgia"/>
                <a:ea typeface="+mn-ea"/>
                <a:cs typeface="+mn-cs"/>
              </a:rPr>
              <a:t>Coconut-LSM</a:t>
            </a:r>
          </a:p>
        </p:txBody>
      </p:sp>
      <p:pic>
        <p:nvPicPr>
          <p:cNvPr id="8" name="Picture 7" descr="A close up of a map&#10;&#10;Description automatically generated">
            <a:extLst>
              <a:ext uri="{FF2B5EF4-FFF2-40B4-BE49-F238E27FC236}">
                <a16:creationId xmlns:a16="http://schemas.microsoft.com/office/drawing/2014/main" id="{424C18AE-B100-4A17-9B6B-10F0C6FD85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7500" y="1578888"/>
            <a:ext cx="6615981" cy="5145763"/>
          </a:xfrm>
          <a:prstGeom prst="rect">
            <a:avLst/>
          </a:prstGeom>
        </p:spPr>
      </p:pic>
      <p:sp>
        <p:nvSpPr>
          <p:cNvPr id="4" name="Footer Placeholder 3">
            <a:extLst>
              <a:ext uri="{FF2B5EF4-FFF2-40B4-BE49-F238E27FC236}">
                <a16:creationId xmlns:a16="http://schemas.microsoft.com/office/drawing/2014/main" id="{A16B7BA0-DAE7-404C-8B2D-2F43ED1CEC93}"/>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3155488808"/>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Extensions…</a:t>
            </a:r>
          </a:p>
        </p:txBody>
      </p:sp>
      <p:sp>
        <p:nvSpPr>
          <p:cNvPr id="3" name="Content Placeholder 2"/>
          <p:cNvSpPr>
            <a:spLocks noGrp="1"/>
          </p:cNvSpPr>
          <p:nvPr>
            <p:ph idx="1"/>
          </p:nvPr>
        </p:nvSpPr>
        <p:spPr>
          <a:xfrm>
            <a:off x="234177" y="2193734"/>
            <a:ext cx="8229600" cy="4324351"/>
          </a:xfrm>
        </p:spPr>
        <p:txBody>
          <a:bodyPr/>
          <a:lstStyle/>
          <a:p>
            <a:endParaRPr lang="en-US" dirty="0"/>
          </a:p>
          <a:p>
            <a:r>
              <a:rPr lang="en-US" dirty="0">
                <a:solidFill>
                  <a:srgbClr val="C00000"/>
                </a:solidFill>
              </a:rPr>
              <a:t>Coconut</a:t>
            </a:r>
            <a:r>
              <a:rPr lang="en-US" dirty="0"/>
              <a:t>: current solution for limited memory devices</a:t>
            </a:r>
          </a:p>
          <a:p>
            <a:pPr marL="109537" indent="0">
              <a:buNone/>
            </a:pPr>
            <a:r>
              <a:rPr lang="en-US" dirty="0"/>
              <a:t>	          and streaming time series</a:t>
            </a:r>
          </a:p>
          <a:p>
            <a:pPr lvl="1"/>
            <a:r>
              <a:rPr lang="en-US" dirty="0"/>
              <a:t>bottom-up, succinct index construction based on sortable summarizations</a:t>
            </a:r>
          </a:p>
          <a:p>
            <a:pPr lvl="1"/>
            <a:r>
              <a:rPr lang="en-US" dirty="0"/>
              <a:t>outperforms state-of-the-art in terms of index space, index construction time, and query answering time</a:t>
            </a:r>
          </a:p>
          <a:p>
            <a:endParaRPr lang="en-US" dirty="0"/>
          </a:p>
          <a:p>
            <a:r>
              <a:rPr lang="en-US" dirty="0">
                <a:solidFill>
                  <a:srgbClr val="C00000"/>
                </a:solidFill>
              </a:rPr>
              <a:t>ULISSE</a:t>
            </a:r>
            <a:r>
              <a:rPr lang="en-US" dirty="0"/>
              <a:t>: current solution for variable-length queries</a:t>
            </a:r>
          </a:p>
          <a:p>
            <a:pPr lvl="1"/>
            <a:r>
              <a:rPr lang="en-US" dirty="0"/>
              <a:t>single-index support of queries of variable lengths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5" name="Rectangle 14">
            <a:extLst>
              <a:ext uri="{FF2B5EF4-FFF2-40B4-BE49-F238E27FC236}">
                <a16:creationId xmlns:a16="http://schemas.microsoft.com/office/drawing/2014/main" id="{B456C2ED-E670-4644-A979-C96285C2D37E}"/>
              </a:ext>
            </a:extLst>
          </p:cNvPr>
          <p:cNvSpPr/>
          <p:nvPr/>
        </p:nvSpPr>
        <p:spPr>
          <a:xfrm>
            <a:off x="7645632" y="983444"/>
            <a:ext cx="1409356" cy="2389343"/>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6" name="Rectangle 15">
            <a:extLst>
              <a:ext uri="{FF2B5EF4-FFF2-40B4-BE49-F238E27FC236}">
                <a16:creationId xmlns:a16="http://schemas.microsoft.com/office/drawing/2014/main" id="{D1E466E3-183C-439F-8857-5C7920F4750F}"/>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7" name="Rounded Rectangle 7">
            <a:extLst>
              <a:ext uri="{FF2B5EF4-FFF2-40B4-BE49-F238E27FC236}">
                <a16:creationId xmlns:a16="http://schemas.microsoft.com/office/drawing/2014/main" id="{EE9BA91D-F6CF-4760-8AFE-6D698402C167}"/>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8" name="Rounded Rectangle 8">
            <a:extLst>
              <a:ext uri="{FF2B5EF4-FFF2-40B4-BE49-F238E27FC236}">
                <a16:creationId xmlns:a16="http://schemas.microsoft.com/office/drawing/2014/main" id="{816A3508-2114-4DDC-B312-FF0F33B863B2}"/>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9" name="Rounded Rectangle 9">
            <a:extLst>
              <a:ext uri="{FF2B5EF4-FFF2-40B4-BE49-F238E27FC236}">
                <a16:creationId xmlns:a16="http://schemas.microsoft.com/office/drawing/2014/main" id="{303743F0-9A0A-492F-A535-0E75748565D4}"/>
              </a:ext>
            </a:extLst>
          </p:cNvPr>
          <p:cNvSpPr/>
          <p:nvPr/>
        </p:nvSpPr>
        <p:spPr>
          <a:xfrm>
            <a:off x="7756617" y="2482058"/>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1" name="Rounded Rectangle 7">
            <a:extLst>
              <a:ext uri="{FF2B5EF4-FFF2-40B4-BE49-F238E27FC236}">
                <a16:creationId xmlns:a16="http://schemas.microsoft.com/office/drawing/2014/main" id="{E7C8C871-8A47-4BA7-9A7E-AE04FC522A03}"/>
              </a:ext>
            </a:extLst>
          </p:cNvPr>
          <p:cNvSpPr/>
          <p:nvPr/>
        </p:nvSpPr>
        <p:spPr>
          <a:xfrm>
            <a:off x="7762128" y="292095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2" name="Rounded Rectangle 8">
            <a:extLst>
              <a:ext uri="{FF2B5EF4-FFF2-40B4-BE49-F238E27FC236}">
                <a16:creationId xmlns:a16="http://schemas.microsoft.com/office/drawing/2014/main" id="{A48431BE-BDFE-4293-AE2F-2D5384138510}"/>
              </a:ext>
            </a:extLst>
          </p:cNvPr>
          <p:cNvSpPr/>
          <p:nvPr/>
        </p:nvSpPr>
        <p:spPr>
          <a:xfrm>
            <a:off x="7757192" y="2027370"/>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VLDBJ’20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11E680E3-93F0-4DB9-9E72-0725EC3DDAB8}"/>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1308327257"/>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Extensions…</a:t>
            </a:r>
          </a:p>
        </p:txBody>
      </p:sp>
      <p:sp>
        <p:nvSpPr>
          <p:cNvPr id="3" name="Content Placeholder 2"/>
          <p:cNvSpPr>
            <a:spLocks noGrp="1"/>
          </p:cNvSpPr>
          <p:nvPr>
            <p:ph idx="1"/>
          </p:nvPr>
        </p:nvSpPr>
        <p:spPr>
          <a:xfrm>
            <a:off x="234177" y="2193734"/>
            <a:ext cx="8229600" cy="4324351"/>
          </a:xfrm>
        </p:spPr>
        <p:txBody>
          <a:bodyPr/>
          <a:lstStyle/>
          <a:p>
            <a:endParaRPr lang="en-US" dirty="0"/>
          </a:p>
          <a:p>
            <a:r>
              <a:rPr lang="en-US" dirty="0">
                <a:solidFill>
                  <a:srgbClr val="C00000"/>
                </a:solidFill>
              </a:rPr>
              <a:t>Coconut</a:t>
            </a:r>
            <a:r>
              <a:rPr lang="en-US" dirty="0"/>
              <a:t>: current solution for limited memory devices</a:t>
            </a:r>
          </a:p>
          <a:p>
            <a:pPr marL="109537" indent="0">
              <a:buNone/>
            </a:pPr>
            <a:r>
              <a:rPr lang="en-US" dirty="0"/>
              <a:t>	          and streaming time series</a:t>
            </a:r>
          </a:p>
          <a:p>
            <a:pPr lvl="1"/>
            <a:r>
              <a:rPr lang="en-US" dirty="0"/>
              <a:t>bottom-up, succinct index construction based on sortable summarizations</a:t>
            </a:r>
          </a:p>
          <a:p>
            <a:pPr lvl="1"/>
            <a:r>
              <a:rPr lang="en-US" dirty="0"/>
              <a:t>outperforms state-of-the-art in terms of index space, index construction time, and query answering time</a:t>
            </a:r>
          </a:p>
          <a:p>
            <a:endParaRPr lang="en-US" dirty="0"/>
          </a:p>
          <a:p>
            <a:r>
              <a:rPr lang="en-US" dirty="0">
                <a:solidFill>
                  <a:srgbClr val="C00000"/>
                </a:solidFill>
              </a:rPr>
              <a:t>ULISSE</a:t>
            </a:r>
            <a:r>
              <a:rPr lang="en-US" dirty="0"/>
              <a:t>: current solution for variable-length queries</a:t>
            </a:r>
          </a:p>
          <a:p>
            <a:pPr lvl="1"/>
            <a:r>
              <a:rPr lang="en-US" dirty="0"/>
              <a:t>single-index support of queries of variable lengths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2" name="Rectangle 11">
            <a:extLst>
              <a:ext uri="{FF2B5EF4-FFF2-40B4-BE49-F238E27FC236}">
                <a16:creationId xmlns:a16="http://schemas.microsoft.com/office/drawing/2014/main" id="{1AE38BAC-DAC1-43CC-B58F-4D48683F96C0}"/>
              </a:ext>
            </a:extLst>
          </p:cNvPr>
          <p:cNvSpPr/>
          <p:nvPr/>
        </p:nvSpPr>
        <p:spPr>
          <a:xfrm>
            <a:off x="3452055" y="2439442"/>
            <a:ext cx="3854250" cy="405575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pic>
        <p:nvPicPr>
          <p:cNvPr id="6" name="Picture 5">
            <a:extLst>
              <a:ext uri="{FF2B5EF4-FFF2-40B4-BE49-F238E27FC236}">
                <a16:creationId xmlns:a16="http://schemas.microsoft.com/office/drawing/2014/main" id="{F7848D20-1318-4B3A-8DFF-E789F01F6732}"/>
              </a:ext>
            </a:extLst>
          </p:cNvPr>
          <p:cNvPicPr>
            <a:picLocks noChangeAspect="1"/>
          </p:cNvPicPr>
          <p:nvPr/>
        </p:nvPicPr>
        <p:blipFill>
          <a:blip r:embed="rId3"/>
          <a:stretch>
            <a:fillRect/>
          </a:stretch>
        </p:blipFill>
        <p:spPr>
          <a:xfrm>
            <a:off x="3525341" y="2524882"/>
            <a:ext cx="3728599" cy="3854358"/>
          </a:xfrm>
          <a:prstGeom prst="rect">
            <a:avLst/>
          </a:prstGeom>
        </p:spPr>
      </p:pic>
      <p:sp>
        <p:nvSpPr>
          <p:cNvPr id="14" name="Rectangle 13">
            <a:extLst>
              <a:ext uri="{FF2B5EF4-FFF2-40B4-BE49-F238E27FC236}">
                <a16:creationId xmlns:a16="http://schemas.microsoft.com/office/drawing/2014/main" id="{273BECEE-3A21-4DDD-970E-2B76CD67039C}"/>
              </a:ext>
            </a:extLst>
          </p:cNvPr>
          <p:cNvSpPr/>
          <p:nvPr/>
        </p:nvSpPr>
        <p:spPr>
          <a:xfrm>
            <a:off x="7645632" y="983444"/>
            <a:ext cx="1409356" cy="2389343"/>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20" name="Rectangle 19">
            <a:extLst>
              <a:ext uri="{FF2B5EF4-FFF2-40B4-BE49-F238E27FC236}">
                <a16:creationId xmlns:a16="http://schemas.microsoft.com/office/drawing/2014/main" id="{237B3F23-C89E-4C9E-9050-D220F0FD48BA}"/>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21" name="Rounded Rectangle 7">
            <a:extLst>
              <a:ext uri="{FF2B5EF4-FFF2-40B4-BE49-F238E27FC236}">
                <a16:creationId xmlns:a16="http://schemas.microsoft.com/office/drawing/2014/main" id="{4D7A792B-251F-4945-BD32-9435F581C956}"/>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2" name="Rounded Rectangle 8">
            <a:extLst>
              <a:ext uri="{FF2B5EF4-FFF2-40B4-BE49-F238E27FC236}">
                <a16:creationId xmlns:a16="http://schemas.microsoft.com/office/drawing/2014/main" id="{FDEBD594-F36A-4FD0-947A-7BD7765D53FC}"/>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3" name="Rounded Rectangle 9">
            <a:extLst>
              <a:ext uri="{FF2B5EF4-FFF2-40B4-BE49-F238E27FC236}">
                <a16:creationId xmlns:a16="http://schemas.microsoft.com/office/drawing/2014/main" id="{2D0799FA-A724-46E5-B18B-B7258C723848}"/>
              </a:ext>
            </a:extLst>
          </p:cNvPr>
          <p:cNvSpPr/>
          <p:nvPr/>
        </p:nvSpPr>
        <p:spPr>
          <a:xfrm>
            <a:off x="7756617" y="2482058"/>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4" name="Rounded Rectangle 7">
            <a:extLst>
              <a:ext uri="{FF2B5EF4-FFF2-40B4-BE49-F238E27FC236}">
                <a16:creationId xmlns:a16="http://schemas.microsoft.com/office/drawing/2014/main" id="{AD7FBD8E-4BC0-41A8-8058-F1676DDC0B54}"/>
              </a:ext>
            </a:extLst>
          </p:cNvPr>
          <p:cNvSpPr/>
          <p:nvPr/>
        </p:nvSpPr>
        <p:spPr>
          <a:xfrm>
            <a:off x="7762128" y="292095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5" name="Rounded Rectangle 8">
            <a:extLst>
              <a:ext uri="{FF2B5EF4-FFF2-40B4-BE49-F238E27FC236}">
                <a16:creationId xmlns:a16="http://schemas.microsoft.com/office/drawing/2014/main" id="{A3A7E210-5D91-4901-AB29-66332636AA3D}"/>
              </a:ext>
            </a:extLst>
          </p:cNvPr>
          <p:cNvSpPr/>
          <p:nvPr/>
        </p:nvSpPr>
        <p:spPr>
          <a:xfrm>
            <a:off x="7757192" y="2027370"/>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VLDBJ’20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CAA997D7-3C14-4EE7-A154-970DCD13652E}"/>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389509356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Extensions…</a:t>
            </a:r>
          </a:p>
        </p:txBody>
      </p:sp>
      <p:sp>
        <p:nvSpPr>
          <p:cNvPr id="3" name="Content Placeholder 2"/>
          <p:cNvSpPr>
            <a:spLocks noGrp="1"/>
          </p:cNvSpPr>
          <p:nvPr>
            <p:ph idx="1"/>
          </p:nvPr>
        </p:nvSpPr>
        <p:spPr>
          <a:xfrm>
            <a:off x="234177" y="2193734"/>
            <a:ext cx="8229600" cy="4324351"/>
          </a:xfrm>
        </p:spPr>
        <p:txBody>
          <a:bodyPr/>
          <a:lstStyle/>
          <a:p>
            <a:endParaRPr lang="en-US" dirty="0"/>
          </a:p>
          <a:p>
            <a:r>
              <a:rPr lang="en-US" dirty="0">
                <a:solidFill>
                  <a:srgbClr val="C00000"/>
                </a:solidFill>
              </a:rPr>
              <a:t>Coconut</a:t>
            </a:r>
            <a:r>
              <a:rPr lang="en-US" dirty="0"/>
              <a:t>: current solution for limited memory devices</a:t>
            </a:r>
          </a:p>
          <a:p>
            <a:pPr marL="109537" indent="0">
              <a:buNone/>
            </a:pPr>
            <a:r>
              <a:rPr lang="en-US" dirty="0"/>
              <a:t>	          and streaming time series</a:t>
            </a:r>
          </a:p>
          <a:p>
            <a:pPr lvl="1"/>
            <a:r>
              <a:rPr lang="en-US" dirty="0"/>
              <a:t>bottom-up, succinct index construction based on sortable summarizations</a:t>
            </a:r>
          </a:p>
          <a:p>
            <a:pPr lvl="1"/>
            <a:r>
              <a:rPr lang="en-US" dirty="0"/>
              <a:t>outperforms state-of-the-art in terms of index space, index construction time, and query answering time</a:t>
            </a:r>
          </a:p>
          <a:p>
            <a:endParaRPr lang="en-US" dirty="0"/>
          </a:p>
          <a:p>
            <a:r>
              <a:rPr lang="en-US" dirty="0">
                <a:solidFill>
                  <a:srgbClr val="C00000"/>
                </a:solidFill>
              </a:rPr>
              <a:t>ULISSE</a:t>
            </a:r>
            <a:r>
              <a:rPr lang="en-US" dirty="0"/>
              <a:t>: current solution for variable-length queries</a:t>
            </a:r>
          </a:p>
          <a:p>
            <a:pPr lvl="1"/>
            <a:r>
              <a:rPr lang="en-US" dirty="0"/>
              <a:t>single-index support of queries of variable lengths</a:t>
            </a:r>
          </a:p>
          <a:p>
            <a:pPr lvl="1"/>
            <a:r>
              <a:rPr lang="en-US" dirty="0"/>
              <a:t>orders of magnitude faster than competing approaches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2" name="Rectangle 11">
            <a:extLst>
              <a:ext uri="{FF2B5EF4-FFF2-40B4-BE49-F238E27FC236}">
                <a16:creationId xmlns:a16="http://schemas.microsoft.com/office/drawing/2014/main" id="{A603710A-397B-4443-B032-5DF687113969}"/>
              </a:ext>
            </a:extLst>
          </p:cNvPr>
          <p:cNvSpPr/>
          <p:nvPr/>
        </p:nvSpPr>
        <p:spPr>
          <a:xfrm>
            <a:off x="7645632" y="983444"/>
            <a:ext cx="1409356" cy="2389343"/>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3" name="Rectangle 12">
            <a:extLst>
              <a:ext uri="{FF2B5EF4-FFF2-40B4-BE49-F238E27FC236}">
                <a16:creationId xmlns:a16="http://schemas.microsoft.com/office/drawing/2014/main" id="{E4078968-3091-4643-ABED-4F9479546D6B}"/>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4" name="Rounded Rectangle 7">
            <a:extLst>
              <a:ext uri="{FF2B5EF4-FFF2-40B4-BE49-F238E27FC236}">
                <a16:creationId xmlns:a16="http://schemas.microsoft.com/office/drawing/2014/main" id="{830D4E14-DB3F-4123-8C6E-31587D8ABBB4}"/>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0" name="Rounded Rectangle 8">
            <a:extLst>
              <a:ext uri="{FF2B5EF4-FFF2-40B4-BE49-F238E27FC236}">
                <a16:creationId xmlns:a16="http://schemas.microsoft.com/office/drawing/2014/main" id="{5BC65519-3D84-4ED6-AE80-CD014B0D30A8}"/>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1" name="Rounded Rectangle 9">
            <a:extLst>
              <a:ext uri="{FF2B5EF4-FFF2-40B4-BE49-F238E27FC236}">
                <a16:creationId xmlns:a16="http://schemas.microsoft.com/office/drawing/2014/main" id="{F7963BF1-2BC4-40F2-94A9-00BE423422CE}"/>
              </a:ext>
            </a:extLst>
          </p:cNvPr>
          <p:cNvSpPr/>
          <p:nvPr/>
        </p:nvSpPr>
        <p:spPr>
          <a:xfrm>
            <a:off x="7756617" y="2482058"/>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2" name="Rounded Rectangle 7">
            <a:extLst>
              <a:ext uri="{FF2B5EF4-FFF2-40B4-BE49-F238E27FC236}">
                <a16:creationId xmlns:a16="http://schemas.microsoft.com/office/drawing/2014/main" id="{4356CB48-51A2-4124-BC09-0566672990BC}"/>
              </a:ext>
            </a:extLst>
          </p:cNvPr>
          <p:cNvSpPr/>
          <p:nvPr/>
        </p:nvSpPr>
        <p:spPr>
          <a:xfrm>
            <a:off x="7762128" y="292095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3" name="Rounded Rectangle 8">
            <a:extLst>
              <a:ext uri="{FF2B5EF4-FFF2-40B4-BE49-F238E27FC236}">
                <a16:creationId xmlns:a16="http://schemas.microsoft.com/office/drawing/2014/main" id="{DF6978A0-3C72-4276-8373-A24A4FBB3039}"/>
              </a:ext>
            </a:extLst>
          </p:cNvPr>
          <p:cNvSpPr/>
          <p:nvPr/>
        </p:nvSpPr>
        <p:spPr>
          <a:xfrm>
            <a:off x="7757192" y="2027370"/>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VLDBJ’20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7ADFD0A9-2037-48CE-A719-D054A5F8F592}"/>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134167185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ED06044-720D-4FDA-A540-EFA3BE263E37}"/>
              </a:ext>
            </a:extLst>
          </p:cNvPr>
          <p:cNvSpPr>
            <a:spLocks noGrp="1"/>
          </p:cNvSpPr>
          <p:nvPr>
            <p:ph type="title"/>
          </p:nvPr>
        </p:nvSpPr>
        <p:spPr/>
        <p:txBody>
          <a:bodyPr/>
          <a:lstStyle/>
          <a:p>
            <a:r>
              <a:rPr lang="en-US" dirty="0"/>
              <a:t>Introduction, Motivation</a:t>
            </a:r>
          </a:p>
        </p:txBody>
      </p:sp>
      <p:sp>
        <p:nvSpPr>
          <p:cNvPr id="6" name="Text Placeholder 5">
            <a:extLst>
              <a:ext uri="{FF2B5EF4-FFF2-40B4-BE49-F238E27FC236}">
                <a16:creationId xmlns:a16="http://schemas.microsoft.com/office/drawing/2014/main" id="{9A56B861-5618-4FAD-A037-31425AE8D97E}"/>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CD144419-DAC4-4EAF-84A7-B66166918B9F}"/>
              </a:ext>
            </a:extLst>
          </p:cNvPr>
          <p:cNvSpPr>
            <a:spLocks noGrp="1"/>
          </p:cNvSpPr>
          <p:nvPr>
            <p:ph type="sldNum" sz="quarter" idx="12"/>
          </p:nvPr>
        </p:nvSpPr>
        <p:spPr/>
        <p:txBody>
          <a:bodyPr/>
          <a:lstStyle/>
          <a:p>
            <a:fld id="{B5C6C3C4-1F13-A745-94B4-FF34C1932FEB}" type="slidenum">
              <a:rPr lang="en-US" smtClean="0"/>
              <a:pPr/>
              <a:t>3</a:t>
            </a:fld>
            <a:endParaRPr lang="en-US" dirty="0"/>
          </a:p>
        </p:txBody>
      </p:sp>
      <p:sp>
        <p:nvSpPr>
          <p:cNvPr id="2" name="Footer Placeholder 1">
            <a:extLst>
              <a:ext uri="{FF2B5EF4-FFF2-40B4-BE49-F238E27FC236}">
                <a16:creationId xmlns:a16="http://schemas.microsoft.com/office/drawing/2014/main" id="{F03D6E99-648E-4A3A-B63D-7B11750A8079}"/>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49313161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9"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4D7874F2-CB19-4AA7-AF0A-DA3BB65BF3F2}" type="slidenum">
              <a:rPr lang="en-US" smtClean="0">
                <a:solidFill>
                  <a:srgbClr val="FFFFFF"/>
                </a:solidFill>
              </a:rPr>
              <a:pPr fontAlgn="base">
                <a:spcBef>
                  <a:spcPct val="0"/>
                </a:spcBef>
                <a:spcAft>
                  <a:spcPct val="0"/>
                </a:spcAft>
                <a:defRPr/>
              </a:pPr>
              <a:t>30</a:t>
            </a:fld>
            <a:endParaRPr lang="en-US">
              <a:solidFill>
                <a:srgbClr val="FFFFFF"/>
              </a:solidFill>
            </a:endParaRPr>
          </a:p>
        </p:txBody>
      </p:sp>
      <p:pic>
        <p:nvPicPr>
          <p:cNvPr id="3" name="Picture 2">
            <a:extLst>
              <a:ext uri="{FF2B5EF4-FFF2-40B4-BE49-F238E27FC236}">
                <a16:creationId xmlns:a16="http://schemas.microsoft.com/office/drawing/2014/main" id="{AA50E92B-DDDB-4B9B-8BEC-5EE0754E8F85}"/>
              </a:ext>
            </a:extLst>
          </p:cNvPr>
          <p:cNvPicPr>
            <a:picLocks noChangeAspect="1"/>
          </p:cNvPicPr>
          <p:nvPr/>
        </p:nvPicPr>
        <p:blipFill rotWithShape="1">
          <a:blip r:embed="rId3">
            <a:extLst>
              <a:ext uri="{28A0092B-C50C-407E-A947-70E740481C1C}">
                <a14:useLocalDpi xmlns:a14="http://schemas.microsoft.com/office/drawing/2010/main" val="0"/>
              </a:ext>
            </a:extLst>
          </a:blip>
          <a:srcRect l="4039" t="6342" r="3991"/>
          <a:stretch/>
        </p:blipFill>
        <p:spPr>
          <a:xfrm>
            <a:off x="149087" y="1403087"/>
            <a:ext cx="5476461" cy="4182703"/>
          </a:xfrm>
          <a:prstGeom prst="rect">
            <a:avLst/>
          </a:prstGeom>
        </p:spPr>
      </p:pic>
      <p:sp>
        <p:nvSpPr>
          <p:cNvPr id="7" name="Title 1">
            <a:extLst>
              <a:ext uri="{FF2B5EF4-FFF2-40B4-BE49-F238E27FC236}">
                <a16:creationId xmlns:a16="http://schemas.microsoft.com/office/drawing/2014/main" id="{4EE79F78-407C-46CB-9680-D0D8DD005320}"/>
              </a:ext>
            </a:extLst>
          </p:cNvPr>
          <p:cNvSpPr>
            <a:spLocks noGrp="1"/>
          </p:cNvSpPr>
          <p:nvPr>
            <p:ph type="title"/>
          </p:nvPr>
        </p:nvSpPr>
        <p:spPr>
          <a:xfrm>
            <a:off x="457200" y="331016"/>
            <a:ext cx="8229600" cy="1066800"/>
          </a:xfrm>
        </p:spPr>
        <p:txBody>
          <a:bodyPr/>
          <a:lstStyle/>
          <a:p>
            <a:pPr eaLnBrk="1" hangingPunct="1"/>
            <a:r>
              <a:rPr lang="en-US" altLang="en-US" dirty="0"/>
              <a:t>Medicine</a:t>
            </a:r>
          </a:p>
        </p:txBody>
      </p:sp>
      <p:grpSp>
        <p:nvGrpSpPr>
          <p:cNvPr id="8" name="Group 7">
            <a:extLst>
              <a:ext uri="{FF2B5EF4-FFF2-40B4-BE49-F238E27FC236}">
                <a16:creationId xmlns:a16="http://schemas.microsoft.com/office/drawing/2014/main" id="{FCA510E5-8C9C-4615-A213-F020728E0A48}"/>
              </a:ext>
            </a:extLst>
          </p:cNvPr>
          <p:cNvGrpSpPr/>
          <p:nvPr/>
        </p:nvGrpSpPr>
        <p:grpSpPr>
          <a:xfrm>
            <a:off x="75937" y="5700060"/>
            <a:ext cx="1463303" cy="1096621"/>
            <a:chOff x="5871539" y="5619592"/>
            <a:chExt cx="1463303" cy="1096621"/>
          </a:xfrm>
        </p:grpSpPr>
        <p:sp>
          <p:nvSpPr>
            <p:cNvPr id="9" name="TextBox 8">
              <a:extLst>
                <a:ext uri="{FF2B5EF4-FFF2-40B4-BE49-F238E27FC236}">
                  <a16:creationId xmlns:a16="http://schemas.microsoft.com/office/drawing/2014/main" id="{0496DD31-88A0-4EEB-AD8D-BBBA9729C7B9}"/>
                </a:ext>
              </a:extLst>
            </p:cNvPr>
            <p:cNvSpPr txBox="1"/>
            <p:nvPr/>
          </p:nvSpPr>
          <p:spPr>
            <a:xfrm>
              <a:off x="6265918" y="6346881"/>
              <a:ext cx="691215" cy="369332"/>
            </a:xfrm>
            <a:prstGeom prst="rect">
              <a:avLst/>
            </a:prstGeom>
            <a:noFill/>
          </p:spPr>
          <p:txBody>
            <a:bodyPr wrap="none" rtlCol="0">
              <a:spAutoFit/>
            </a:bodyPr>
            <a:lstStyle/>
            <a:p>
              <a:r>
                <a:rPr lang="en-US" b="1" i="1" dirty="0">
                  <a:latin typeface="Gill Sans"/>
                  <a:cs typeface="Gill Sans"/>
                </a:rPr>
                <a:t>Mass</a:t>
              </a:r>
            </a:p>
          </p:txBody>
        </p:sp>
        <p:pic>
          <p:nvPicPr>
            <p:cNvPr id="10" name="Picture 9">
              <a:extLst>
                <a:ext uri="{FF2B5EF4-FFF2-40B4-BE49-F238E27FC236}">
                  <a16:creationId xmlns:a16="http://schemas.microsoft.com/office/drawing/2014/main" id="{79181CF3-6B31-40CB-A992-3243757D9E3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871539" y="5619592"/>
              <a:ext cx="1463303" cy="780428"/>
            </a:xfrm>
            <a:prstGeom prst="rect">
              <a:avLst/>
            </a:prstGeom>
          </p:spPr>
        </p:pic>
      </p:grpSp>
      <p:sp>
        <p:nvSpPr>
          <p:cNvPr id="2" name="Footer Placeholder 1">
            <a:extLst>
              <a:ext uri="{FF2B5EF4-FFF2-40B4-BE49-F238E27FC236}">
                <a16:creationId xmlns:a16="http://schemas.microsoft.com/office/drawing/2014/main" id="{2B3625C6-EBDA-4B13-81A6-AD21239A7B00}"/>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935583517"/>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Parallelization/Distribution</a:t>
            </a:r>
          </a:p>
        </p:txBody>
      </p:sp>
      <p:sp>
        <p:nvSpPr>
          <p:cNvPr id="3" name="Content Placeholder 2"/>
          <p:cNvSpPr>
            <a:spLocks noGrp="1"/>
          </p:cNvSpPr>
          <p:nvPr>
            <p:ph idx="1"/>
          </p:nvPr>
        </p:nvSpPr>
        <p:spPr/>
        <p:txBody>
          <a:bodyPr/>
          <a:lstStyle/>
          <a:p>
            <a:endParaRPr lang="en-US" dirty="0"/>
          </a:p>
          <a:p>
            <a:r>
              <a:rPr lang="en-US" dirty="0" err="1">
                <a:solidFill>
                  <a:srgbClr val="C00000"/>
                </a:solidFill>
              </a:rPr>
              <a:t>DPiSAX</a:t>
            </a:r>
            <a:r>
              <a:rPr lang="en-US" dirty="0"/>
              <a:t>: current solution for distributed processing (Spark)</a:t>
            </a:r>
          </a:p>
          <a:p>
            <a:pPr lvl="1"/>
            <a:r>
              <a:rPr lang="en-US" dirty="0"/>
              <a:t>balances work of different worker nodes</a:t>
            </a:r>
          </a:p>
          <a:p>
            <a:endParaRPr lang="en-US"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5" name="Rectangle 14">
            <a:extLst>
              <a:ext uri="{FF2B5EF4-FFF2-40B4-BE49-F238E27FC236}">
                <a16:creationId xmlns:a16="http://schemas.microsoft.com/office/drawing/2014/main" id="{B456C2ED-E670-4644-A979-C96285C2D37E}"/>
              </a:ext>
            </a:extLst>
          </p:cNvPr>
          <p:cNvSpPr/>
          <p:nvPr/>
        </p:nvSpPr>
        <p:spPr>
          <a:xfrm>
            <a:off x="7645632" y="983445"/>
            <a:ext cx="1409356" cy="1474942"/>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6" name="Rectangle 15">
            <a:extLst>
              <a:ext uri="{FF2B5EF4-FFF2-40B4-BE49-F238E27FC236}">
                <a16:creationId xmlns:a16="http://schemas.microsoft.com/office/drawing/2014/main" id="{D1E466E3-183C-439F-8857-5C7920F4750F}"/>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7" name="Rounded Rectangle 7">
            <a:extLst>
              <a:ext uri="{FF2B5EF4-FFF2-40B4-BE49-F238E27FC236}">
                <a16:creationId xmlns:a16="http://schemas.microsoft.com/office/drawing/2014/main" id="{EE9BA91D-F6CF-4760-8AFE-6D698402C167}"/>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ICDM‘17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8" name="Rounded Rectangle 8">
            <a:extLst>
              <a:ext uri="{FF2B5EF4-FFF2-40B4-BE49-F238E27FC236}">
                <a16:creationId xmlns:a16="http://schemas.microsoft.com/office/drawing/2014/main" id="{816A3508-2114-4DDC-B312-FF0F33B863B2}"/>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TKDE’18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0" name="Rounded Rectangle 8">
            <a:extLst>
              <a:ext uri="{FF2B5EF4-FFF2-40B4-BE49-F238E27FC236}">
                <a16:creationId xmlns:a16="http://schemas.microsoft.com/office/drawing/2014/main" id="{DF2137C8-CBCA-49F8-A095-CB156CF2F3F6}"/>
              </a:ext>
            </a:extLst>
          </p:cNvPr>
          <p:cNvSpPr/>
          <p:nvPr/>
        </p:nvSpPr>
        <p:spPr>
          <a:xfrm>
            <a:off x="7757192" y="200488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PKDD’19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54148B34-19B4-421D-9EEE-A7EDBE54AF51}"/>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606111253"/>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Parallelization/Distribution</a:t>
            </a:r>
          </a:p>
        </p:txBody>
      </p:sp>
      <p:sp>
        <p:nvSpPr>
          <p:cNvPr id="3" name="Content Placeholder 2"/>
          <p:cNvSpPr>
            <a:spLocks noGrp="1"/>
          </p:cNvSpPr>
          <p:nvPr>
            <p:ph idx="1"/>
          </p:nvPr>
        </p:nvSpPr>
        <p:spPr/>
        <p:txBody>
          <a:bodyPr/>
          <a:lstStyle/>
          <a:p>
            <a:endParaRPr lang="en-US" dirty="0"/>
          </a:p>
          <a:p>
            <a:r>
              <a:rPr lang="en-US" dirty="0" err="1">
                <a:solidFill>
                  <a:srgbClr val="C00000"/>
                </a:solidFill>
              </a:rPr>
              <a:t>DPiSAX</a:t>
            </a:r>
            <a:r>
              <a:rPr lang="en-US" dirty="0"/>
              <a:t>: current solution for distributed processing (Spark)</a:t>
            </a:r>
          </a:p>
          <a:p>
            <a:pPr lvl="1"/>
            <a:r>
              <a:rPr lang="en-US" dirty="0"/>
              <a:t>balances work of different worker nodes</a:t>
            </a:r>
          </a:p>
          <a:p>
            <a:pPr lvl="1"/>
            <a:r>
              <a:rPr lang="en-US" dirty="0"/>
              <a:t>performs 2 orders of magnitude faster than centralized solution</a:t>
            </a:r>
          </a:p>
          <a:p>
            <a:endParaRPr lang="en-US"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0" name="Rectangle 9">
            <a:extLst>
              <a:ext uri="{FF2B5EF4-FFF2-40B4-BE49-F238E27FC236}">
                <a16:creationId xmlns:a16="http://schemas.microsoft.com/office/drawing/2014/main" id="{AE21C621-91E6-48BE-92C5-C1206834688B}"/>
              </a:ext>
            </a:extLst>
          </p:cNvPr>
          <p:cNvSpPr/>
          <p:nvPr/>
        </p:nvSpPr>
        <p:spPr>
          <a:xfrm>
            <a:off x="228600" y="3217862"/>
            <a:ext cx="8707438" cy="280405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pic>
        <p:nvPicPr>
          <p:cNvPr id="6" name="Picture 5">
            <a:extLst>
              <a:ext uri="{FF2B5EF4-FFF2-40B4-BE49-F238E27FC236}">
                <a16:creationId xmlns:a16="http://schemas.microsoft.com/office/drawing/2014/main" id="{55309B07-01CA-4ED5-9C83-A1B489DBAB51}"/>
              </a:ext>
            </a:extLst>
          </p:cNvPr>
          <p:cNvPicPr>
            <a:picLocks noChangeAspect="1"/>
          </p:cNvPicPr>
          <p:nvPr/>
        </p:nvPicPr>
        <p:blipFill rotWithShape="1">
          <a:blip r:embed="rId3"/>
          <a:srcRect l="2839"/>
          <a:stretch/>
        </p:blipFill>
        <p:spPr>
          <a:xfrm>
            <a:off x="321645" y="3373044"/>
            <a:ext cx="4748179" cy="2621445"/>
          </a:xfrm>
          <a:prstGeom prst="rect">
            <a:avLst/>
          </a:prstGeom>
        </p:spPr>
      </p:pic>
      <p:pic>
        <p:nvPicPr>
          <p:cNvPr id="8" name="Picture 7">
            <a:extLst>
              <a:ext uri="{FF2B5EF4-FFF2-40B4-BE49-F238E27FC236}">
                <a16:creationId xmlns:a16="http://schemas.microsoft.com/office/drawing/2014/main" id="{E8BCE50E-7336-4C7D-A1C3-9ECFFCF9CDF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07569" y="3253311"/>
            <a:ext cx="3609356" cy="2679455"/>
          </a:xfrm>
          <a:prstGeom prst="rect">
            <a:avLst/>
          </a:prstGeom>
        </p:spPr>
      </p:pic>
      <p:sp>
        <p:nvSpPr>
          <p:cNvPr id="19" name="Curved Up Arrow 10">
            <a:extLst>
              <a:ext uri="{FF2B5EF4-FFF2-40B4-BE49-F238E27FC236}">
                <a16:creationId xmlns:a16="http://schemas.microsoft.com/office/drawing/2014/main" id="{C316E4E5-7810-4D1B-9E73-AEF07C22D007}"/>
              </a:ext>
            </a:extLst>
          </p:cNvPr>
          <p:cNvSpPr/>
          <p:nvPr/>
        </p:nvSpPr>
        <p:spPr>
          <a:xfrm rot="1787090">
            <a:off x="4007024" y="5218832"/>
            <a:ext cx="1306804" cy="518427"/>
          </a:xfrm>
          <a:prstGeom prst="curved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sp>
        <p:nvSpPr>
          <p:cNvPr id="14" name="Rectangle 13">
            <a:extLst>
              <a:ext uri="{FF2B5EF4-FFF2-40B4-BE49-F238E27FC236}">
                <a16:creationId xmlns:a16="http://schemas.microsoft.com/office/drawing/2014/main" id="{8F114E49-2506-4EB6-98CA-3B74599F5717}"/>
              </a:ext>
            </a:extLst>
          </p:cNvPr>
          <p:cNvSpPr/>
          <p:nvPr/>
        </p:nvSpPr>
        <p:spPr>
          <a:xfrm>
            <a:off x="7645632" y="983445"/>
            <a:ext cx="1409356" cy="1474942"/>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20" name="Rectangle 19">
            <a:extLst>
              <a:ext uri="{FF2B5EF4-FFF2-40B4-BE49-F238E27FC236}">
                <a16:creationId xmlns:a16="http://schemas.microsoft.com/office/drawing/2014/main" id="{3973541A-12E1-42FE-885C-132BE8DC02A8}"/>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21" name="Rounded Rectangle 7">
            <a:extLst>
              <a:ext uri="{FF2B5EF4-FFF2-40B4-BE49-F238E27FC236}">
                <a16:creationId xmlns:a16="http://schemas.microsoft.com/office/drawing/2014/main" id="{604BB48D-8166-41C4-8CED-B91470E6BD3B}"/>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ICDM‘17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2" name="Rounded Rectangle 8">
            <a:extLst>
              <a:ext uri="{FF2B5EF4-FFF2-40B4-BE49-F238E27FC236}">
                <a16:creationId xmlns:a16="http://schemas.microsoft.com/office/drawing/2014/main" id="{AD82AE91-8BA6-4234-A5DF-1D08E707E538}"/>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TKDE’18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3" name="Rounded Rectangle 8">
            <a:extLst>
              <a:ext uri="{FF2B5EF4-FFF2-40B4-BE49-F238E27FC236}">
                <a16:creationId xmlns:a16="http://schemas.microsoft.com/office/drawing/2014/main" id="{1431302A-E0E6-44A2-B419-D12D1D798DAB}"/>
              </a:ext>
            </a:extLst>
          </p:cNvPr>
          <p:cNvSpPr/>
          <p:nvPr/>
        </p:nvSpPr>
        <p:spPr>
          <a:xfrm>
            <a:off x="7757192" y="200488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PKDD’19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A2029475-E889-4BF9-AB00-B7A4C44C6008}"/>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861280209"/>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Parallelization/Distribution</a:t>
            </a:r>
          </a:p>
        </p:txBody>
      </p:sp>
      <p:sp>
        <p:nvSpPr>
          <p:cNvPr id="3" name="Content Placeholder 2"/>
          <p:cNvSpPr>
            <a:spLocks noGrp="1"/>
          </p:cNvSpPr>
          <p:nvPr>
            <p:ph idx="1"/>
          </p:nvPr>
        </p:nvSpPr>
        <p:spPr/>
        <p:txBody>
          <a:bodyPr/>
          <a:lstStyle/>
          <a:p>
            <a:endParaRPr lang="en-US" dirty="0"/>
          </a:p>
          <a:p>
            <a:r>
              <a:rPr lang="en-US" dirty="0" err="1">
                <a:solidFill>
                  <a:srgbClr val="C00000"/>
                </a:solidFill>
              </a:rPr>
              <a:t>DPiSAX</a:t>
            </a:r>
            <a:r>
              <a:rPr lang="en-US" dirty="0"/>
              <a:t>: current solution for distributed processing (Spark)</a:t>
            </a:r>
          </a:p>
          <a:p>
            <a:pPr lvl="1"/>
            <a:r>
              <a:rPr lang="en-US" dirty="0"/>
              <a:t>balances work of different worker nodes</a:t>
            </a:r>
          </a:p>
          <a:p>
            <a:pPr lvl="1"/>
            <a:r>
              <a:rPr lang="en-US" dirty="0"/>
              <a:t>performs 2 orders of magnitude faster than centralized solution</a:t>
            </a:r>
          </a:p>
          <a:p>
            <a:endParaRPr lang="en-US"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0" name="Rectangle 9">
            <a:extLst>
              <a:ext uri="{FF2B5EF4-FFF2-40B4-BE49-F238E27FC236}">
                <a16:creationId xmlns:a16="http://schemas.microsoft.com/office/drawing/2014/main" id="{F2D11C24-75D2-4028-8E4D-B3DB6B98866B}"/>
              </a:ext>
            </a:extLst>
          </p:cNvPr>
          <p:cNvSpPr/>
          <p:nvPr/>
        </p:nvSpPr>
        <p:spPr>
          <a:xfrm>
            <a:off x="7645632" y="983445"/>
            <a:ext cx="1409356" cy="1474942"/>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1" name="Rectangle 10">
            <a:extLst>
              <a:ext uri="{FF2B5EF4-FFF2-40B4-BE49-F238E27FC236}">
                <a16:creationId xmlns:a16="http://schemas.microsoft.com/office/drawing/2014/main" id="{9FE601BE-4052-441A-8F49-E9CE35510F46}"/>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2" name="Rounded Rectangle 7">
            <a:extLst>
              <a:ext uri="{FF2B5EF4-FFF2-40B4-BE49-F238E27FC236}">
                <a16:creationId xmlns:a16="http://schemas.microsoft.com/office/drawing/2014/main" id="{7D4FF16D-DAE3-4D7C-9E7E-C76BB5E93B29}"/>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ICDM‘17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3" name="Rounded Rectangle 8">
            <a:extLst>
              <a:ext uri="{FF2B5EF4-FFF2-40B4-BE49-F238E27FC236}">
                <a16:creationId xmlns:a16="http://schemas.microsoft.com/office/drawing/2014/main" id="{B13A952A-0745-472C-9121-FC24F231C541}"/>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TKDE’18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4" name="Rounded Rectangle 8">
            <a:extLst>
              <a:ext uri="{FF2B5EF4-FFF2-40B4-BE49-F238E27FC236}">
                <a16:creationId xmlns:a16="http://schemas.microsoft.com/office/drawing/2014/main" id="{E4D88DF4-03BE-47D9-A1D4-2326DA07CDD8}"/>
              </a:ext>
            </a:extLst>
          </p:cNvPr>
          <p:cNvSpPr/>
          <p:nvPr/>
        </p:nvSpPr>
        <p:spPr>
          <a:xfrm>
            <a:off x="7757192" y="200488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PKDD’19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5F635C17-765B-43CF-9277-FCCE333CAEB3}"/>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303620647"/>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Parallelization/Distribution</a:t>
            </a:r>
          </a:p>
        </p:txBody>
      </p:sp>
      <p:sp>
        <p:nvSpPr>
          <p:cNvPr id="3" name="Content Placeholder 2"/>
          <p:cNvSpPr>
            <a:spLocks noGrp="1"/>
          </p:cNvSpPr>
          <p:nvPr>
            <p:ph idx="1"/>
          </p:nvPr>
        </p:nvSpPr>
        <p:spPr/>
        <p:txBody>
          <a:bodyPr/>
          <a:lstStyle/>
          <a:p>
            <a:endParaRPr lang="en-US" dirty="0"/>
          </a:p>
          <a:p>
            <a:r>
              <a:rPr lang="en-US" dirty="0" err="1">
                <a:solidFill>
                  <a:srgbClr val="C00000"/>
                </a:solidFill>
              </a:rPr>
              <a:t>DPiSAX</a:t>
            </a:r>
            <a:r>
              <a:rPr lang="en-US" dirty="0"/>
              <a:t>: current solution for distributed processing (Spark)</a:t>
            </a:r>
          </a:p>
          <a:p>
            <a:pPr lvl="1"/>
            <a:r>
              <a:rPr lang="en-US" dirty="0"/>
              <a:t>balances work of different worker nodes</a:t>
            </a:r>
          </a:p>
          <a:p>
            <a:pPr lvl="1"/>
            <a:r>
              <a:rPr lang="en-US" dirty="0"/>
              <a:t>performs 2 orders of magnitude faster than centralized solution</a:t>
            </a:r>
          </a:p>
          <a:p>
            <a:endParaRPr lang="en-US" dirty="0"/>
          </a:p>
          <a:p>
            <a:r>
              <a:rPr lang="en-US" dirty="0" err="1">
                <a:solidFill>
                  <a:srgbClr val="C00000"/>
                </a:solidFill>
              </a:rPr>
              <a:t>ParIS</a:t>
            </a:r>
            <a:r>
              <a:rPr lang="en-US" dirty="0"/>
              <a:t>: current solution for modern hardware</a:t>
            </a:r>
          </a:p>
          <a:p>
            <a:pPr lvl="1"/>
            <a:r>
              <a:rPr lang="en-US" dirty="0"/>
              <a:t>completely masks out the CPU cost</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5" name="Rectangle 14">
            <a:extLst>
              <a:ext uri="{FF2B5EF4-FFF2-40B4-BE49-F238E27FC236}">
                <a16:creationId xmlns:a16="http://schemas.microsoft.com/office/drawing/2014/main" id="{B456C2ED-E670-4644-A979-C96285C2D37E}"/>
              </a:ext>
            </a:extLst>
          </p:cNvPr>
          <p:cNvSpPr/>
          <p:nvPr/>
        </p:nvSpPr>
        <p:spPr>
          <a:xfrm>
            <a:off x="7645632" y="983444"/>
            <a:ext cx="1409356" cy="189466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6" name="Rectangle 15">
            <a:extLst>
              <a:ext uri="{FF2B5EF4-FFF2-40B4-BE49-F238E27FC236}">
                <a16:creationId xmlns:a16="http://schemas.microsoft.com/office/drawing/2014/main" id="{D1E466E3-183C-439F-8857-5C7920F4750F}"/>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7" name="Rounded Rectangle 7">
            <a:extLst>
              <a:ext uri="{FF2B5EF4-FFF2-40B4-BE49-F238E27FC236}">
                <a16:creationId xmlns:a16="http://schemas.microsoft.com/office/drawing/2014/main" id="{EE9BA91D-F6CF-4760-8AFE-6D698402C167}"/>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ICDM‘17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8" name="Rounded Rectangle 8">
            <a:extLst>
              <a:ext uri="{FF2B5EF4-FFF2-40B4-BE49-F238E27FC236}">
                <a16:creationId xmlns:a16="http://schemas.microsoft.com/office/drawing/2014/main" id="{816A3508-2114-4DDC-B312-FF0F33B863B2}"/>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TKDE’18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9" name="Rounded Rectangle 9">
            <a:extLst>
              <a:ext uri="{FF2B5EF4-FFF2-40B4-BE49-F238E27FC236}">
                <a16:creationId xmlns:a16="http://schemas.microsoft.com/office/drawing/2014/main" id="{303743F0-9A0A-492F-A535-0E75748565D4}"/>
              </a:ext>
            </a:extLst>
          </p:cNvPr>
          <p:cNvSpPr/>
          <p:nvPr/>
        </p:nvSpPr>
        <p:spPr>
          <a:xfrm>
            <a:off x="7756617" y="243324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BigData’18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1" name="Rounded Rectangle 8">
            <a:extLst>
              <a:ext uri="{FF2B5EF4-FFF2-40B4-BE49-F238E27FC236}">
                <a16:creationId xmlns:a16="http://schemas.microsoft.com/office/drawing/2014/main" id="{BC3C92A8-4CE6-423B-98B1-B6AE596A5C6F}"/>
              </a:ext>
            </a:extLst>
          </p:cNvPr>
          <p:cNvSpPr/>
          <p:nvPr/>
        </p:nvSpPr>
        <p:spPr>
          <a:xfrm>
            <a:off x="7757192" y="200488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PKDD’19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0D99ACF9-0460-4FD9-9C18-5EF52E528704}"/>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07680012"/>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Parallelization/Distribution</a:t>
            </a:r>
          </a:p>
        </p:txBody>
      </p:sp>
      <p:sp>
        <p:nvSpPr>
          <p:cNvPr id="3" name="Content Placeholder 2"/>
          <p:cNvSpPr>
            <a:spLocks noGrp="1"/>
          </p:cNvSpPr>
          <p:nvPr>
            <p:ph idx="1"/>
          </p:nvPr>
        </p:nvSpPr>
        <p:spPr/>
        <p:txBody>
          <a:bodyPr/>
          <a:lstStyle/>
          <a:p>
            <a:endParaRPr lang="en-US" dirty="0"/>
          </a:p>
          <a:p>
            <a:r>
              <a:rPr lang="en-US" dirty="0" err="1">
                <a:solidFill>
                  <a:srgbClr val="C00000"/>
                </a:solidFill>
              </a:rPr>
              <a:t>DPiSAX</a:t>
            </a:r>
            <a:r>
              <a:rPr lang="en-US" dirty="0"/>
              <a:t>: current solution for distributed processing (Spark)</a:t>
            </a:r>
          </a:p>
          <a:p>
            <a:pPr lvl="1"/>
            <a:r>
              <a:rPr lang="en-US" dirty="0"/>
              <a:t>balances work of different worker nodes</a:t>
            </a:r>
          </a:p>
          <a:p>
            <a:pPr lvl="1"/>
            <a:r>
              <a:rPr lang="en-US" dirty="0"/>
              <a:t>performs 2 orders of magnitude faster than centralized solution</a:t>
            </a:r>
          </a:p>
          <a:p>
            <a:endParaRPr lang="en-US" dirty="0"/>
          </a:p>
          <a:p>
            <a:r>
              <a:rPr lang="en-US" dirty="0" err="1">
                <a:solidFill>
                  <a:srgbClr val="C00000"/>
                </a:solidFill>
              </a:rPr>
              <a:t>ParIS</a:t>
            </a:r>
            <a:r>
              <a:rPr lang="en-US" dirty="0"/>
              <a:t>: current solution for modern hardware</a:t>
            </a:r>
          </a:p>
          <a:p>
            <a:pPr lvl="1"/>
            <a:r>
              <a:rPr lang="en-US" dirty="0"/>
              <a:t>completely masks out the CPU cost</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grpSp>
        <p:nvGrpSpPr>
          <p:cNvPr id="7" name="Group 6">
            <a:extLst>
              <a:ext uri="{FF2B5EF4-FFF2-40B4-BE49-F238E27FC236}">
                <a16:creationId xmlns:a16="http://schemas.microsoft.com/office/drawing/2014/main" id="{9EF71852-3F9A-44E6-897E-35AA21CA4F46}"/>
              </a:ext>
            </a:extLst>
          </p:cNvPr>
          <p:cNvGrpSpPr/>
          <p:nvPr/>
        </p:nvGrpSpPr>
        <p:grpSpPr>
          <a:xfrm>
            <a:off x="228600" y="3217862"/>
            <a:ext cx="8764571" cy="2804059"/>
            <a:chOff x="228600" y="3217862"/>
            <a:chExt cx="8764571" cy="2804059"/>
          </a:xfrm>
        </p:grpSpPr>
        <p:sp>
          <p:nvSpPr>
            <p:cNvPr id="11" name="Rectangle 10">
              <a:extLst>
                <a:ext uri="{FF2B5EF4-FFF2-40B4-BE49-F238E27FC236}">
                  <a16:creationId xmlns:a16="http://schemas.microsoft.com/office/drawing/2014/main" id="{A99D65A6-BBAB-4FAF-8A9E-A7C9DBE535C2}"/>
                </a:ext>
              </a:extLst>
            </p:cNvPr>
            <p:cNvSpPr/>
            <p:nvPr/>
          </p:nvSpPr>
          <p:spPr>
            <a:xfrm>
              <a:off x="228600" y="3217862"/>
              <a:ext cx="8707438" cy="280405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pic>
          <p:nvPicPr>
            <p:cNvPr id="6" name="Picture 5">
              <a:extLst>
                <a:ext uri="{FF2B5EF4-FFF2-40B4-BE49-F238E27FC236}">
                  <a16:creationId xmlns:a16="http://schemas.microsoft.com/office/drawing/2014/main" id="{82396164-BD94-415C-A601-455F7A771924}"/>
                </a:ext>
              </a:extLst>
            </p:cNvPr>
            <p:cNvPicPr>
              <a:picLocks noChangeAspect="1"/>
            </p:cNvPicPr>
            <p:nvPr/>
          </p:nvPicPr>
          <p:blipFill>
            <a:blip r:embed="rId3"/>
            <a:stretch>
              <a:fillRect/>
            </a:stretch>
          </p:blipFill>
          <p:spPr>
            <a:xfrm>
              <a:off x="367645" y="3372436"/>
              <a:ext cx="3929805" cy="2494909"/>
            </a:xfrm>
            <a:prstGeom prst="rect">
              <a:avLst/>
            </a:prstGeom>
          </p:spPr>
        </p:pic>
        <p:pic>
          <p:nvPicPr>
            <p:cNvPr id="8" name="Picture 7">
              <a:extLst>
                <a:ext uri="{FF2B5EF4-FFF2-40B4-BE49-F238E27FC236}">
                  <a16:creationId xmlns:a16="http://schemas.microsoft.com/office/drawing/2014/main" id="{3DED4B02-0C38-4FD1-871A-82933327DEA3}"/>
                </a:ext>
              </a:extLst>
            </p:cNvPr>
            <p:cNvPicPr>
              <a:picLocks noChangeAspect="1"/>
            </p:cNvPicPr>
            <p:nvPr/>
          </p:nvPicPr>
          <p:blipFill>
            <a:blip r:embed="rId4"/>
            <a:stretch>
              <a:fillRect/>
            </a:stretch>
          </p:blipFill>
          <p:spPr>
            <a:xfrm>
              <a:off x="4610665" y="3494612"/>
              <a:ext cx="4382506" cy="2389528"/>
            </a:xfrm>
            <a:prstGeom prst="rect">
              <a:avLst/>
            </a:prstGeom>
          </p:spPr>
        </p:pic>
      </p:grpSp>
      <p:sp>
        <p:nvSpPr>
          <p:cNvPr id="20" name="Rectangle 19">
            <a:extLst>
              <a:ext uri="{FF2B5EF4-FFF2-40B4-BE49-F238E27FC236}">
                <a16:creationId xmlns:a16="http://schemas.microsoft.com/office/drawing/2014/main" id="{2DE0033E-C71E-4625-A86C-EED6A78BE033}"/>
              </a:ext>
            </a:extLst>
          </p:cNvPr>
          <p:cNvSpPr/>
          <p:nvPr/>
        </p:nvSpPr>
        <p:spPr>
          <a:xfrm>
            <a:off x="7645632" y="983444"/>
            <a:ext cx="1409356" cy="189466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21" name="Rectangle 20">
            <a:extLst>
              <a:ext uri="{FF2B5EF4-FFF2-40B4-BE49-F238E27FC236}">
                <a16:creationId xmlns:a16="http://schemas.microsoft.com/office/drawing/2014/main" id="{56232998-CFDA-4681-9009-7E9D90410EDF}"/>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22" name="Rounded Rectangle 7">
            <a:extLst>
              <a:ext uri="{FF2B5EF4-FFF2-40B4-BE49-F238E27FC236}">
                <a16:creationId xmlns:a16="http://schemas.microsoft.com/office/drawing/2014/main" id="{B8ED30F1-C894-4FCC-B935-228BA2E29679}"/>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ICDM‘17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3" name="Rounded Rectangle 8">
            <a:extLst>
              <a:ext uri="{FF2B5EF4-FFF2-40B4-BE49-F238E27FC236}">
                <a16:creationId xmlns:a16="http://schemas.microsoft.com/office/drawing/2014/main" id="{674330E4-666A-41DF-9FE4-720C3C815A6C}"/>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TKDE’18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4" name="Rounded Rectangle 9">
            <a:extLst>
              <a:ext uri="{FF2B5EF4-FFF2-40B4-BE49-F238E27FC236}">
                <a16:creationId xmlns:a16="http://schemas.microsoft.com/office/drawing/2014/main" id="{3BF2EA81-1853-4A85-A65E-A5949A19FECF}"/>
              </a:ext>
            </a:extLst>
          </p:cNvPr>
          <p:cNvSpPr/>
          <p:nvPr/>
        </p:nvSpPr>
        <p:spPr>
          <a:xfrm>
            <a:off x="7756617" y="243324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BigData’18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5" name="Rounded Rectangle 8">
            <a:extLst>
              <a:ext uri="{FF2B5EF4-FFF2-40B4-BE49-F238E27FC236}">
                <a16:creationId xmlns:a16="http://schemas.microsoft.com/office/drawing/2014/main" id="{E035EB11-5C45-410F-83A8-B5BA740D5BBF}"/>
              </a:ext>
            </a:extLst>
          </p:cNvPr>
          <p:cNvSpPr/>
          <p:nvPr/>
        </p:nvSpPr>
        <p:spPr>
          <a:xfrm>
            <a:off x="7757192" y="200488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PKDD’19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11CE0877-C319-4AC2-90D1-C4817C859851}"/>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760619452"/>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Parallelization/Distribution</a:t>
            </a:r>
          </a:p>
        </p:txBody>
      </p:sp>
      <p:sp>
        <p:nvSpPr>
          <p:cNvPr id="3" name="Content Placeholder 2"/>
          <p:cNvSpPr>
            <a:spLocks noGrp="1"/>
          </p:cNvSpPr>
          <p:nvPr>
            <p:ph idx="1"/>
          </p:nvPr>
        </p:nvSpPr>
        <p:spPr/>
        <p:txBody>
          <a:bodyPr/>
          <a:lstStyle/>
          <a:p>
            <a:endParaRPr lang="en-US" dirty="0"/>
          </a:p>
          <a:p>
            <a:r>
              <a:rPr lang="en-US" dirty="0" err="1">
                <a:solidFill>
                  <a:srgbClr val="C00000"/>
                </a:solidFill>
              </a:rPr>
              <a:t>DPiSAX</a:t>
            </a:r>
            <a:r>
              <a:rPr lang="en-US" dirty="0"/>
              <a:t>: current solution for distributed processing (Spark)</a:t>
            </a:r>
          </a:p>
          <a:p>
            <a:pPr lvl="1"/>
            <a:r>
              <a:rPr lang="en-US" dirty="0"/>
              <a:t>balances work of different worker nodes</a:t>
            </a:r>
          </a:p>
          <a:p>
            <a:pPr lvl="1"/>
            <a:r>
              <a:rPr lang="en-US" dirty="0"/>
              <a:t>performs 2 orders of magnitude faster than centralized solution</a:t>
            </a:r>
          </a:p>
          <a:p>
            <a:endParaRPr lang="en-US" dirty="0"/>
          </a:p>
          <a:p>
            <a:r>
              <a:rPr lang="en-US" dirty="0" err="1">
                <a:solidFill>
                  <a:srgbClr val="C00000"/>
                </a:solidFill>
              </a:rPr>
              <a:t>ParIS</a:t>
            </a:r>
            <a:r>
              <a:rPr lang="en-US" dirty="0"/>
              <a:t>: current solution for modern hardware</a:t>
            </a:r>
          </a:p>
          <a:p>
            <a:pPr lvl="1"/>
            <a:r>
              <a:rPr lang="en-US" dirty="0"/>
              <a:t>masks out the CPU cost</a:t>
            </a:r>
          </a:p>
          <a:p>
            <a:pPr lvl="1"/>
            <a:r>
              <a:rPr lang="en-US" dirty="0"/>
              <a:t>answers exact queries in the order of a few secs </a:t>
            </a:r>
          </a:p>
          <a:p>
            <a:pPr lvl="2"/>
            <a:r>
              <a:rPr lang="en-US" dirty="0"/>
              <a:t>3 orders of magnitude faster then single-core solutions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1" name="Rectangle 10">
            <a:extLst>
              <a:ext uri="{FF2B5EF4-FFF2-40B4-BE49-F238E27FC236}">
                <a16:creationId xmlns:a16="http://schemas.microsoft.com/office/drawing/2014/main" id="{3BFD16D6-3AF6-4C4D-A36D-AE882A1F6890}"/>
              </a:ext>
            </a:extLst>
          </p:cNvPr>
          <p:cNvSpPr/>
          <p:nvPr/>
        </p:nvSpPr>
        <p:spPr>
          <a:xfrm>
            <a:off x="7645632" y="983444"/>
            <a:ext cx="1409356" cy="189466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2" name="Rectangle 11">
            <a:extLst>
              <a:ext uri="{FF2B5EF4-FFF2-40B4-BE49-F238E27FC236}">
                <a16:creationId xmlns:a16="http://schemas.microsoft.com/office/drawing/2014/main" id="{15735B9D-7753-4498-A729-3EA4E9F5C86D}"/>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3" name="Rounded Rectangle 7">
            <a:extLst>
              <a:ext uri="{FF2B5EF4-FFF2-40B4-BE49-F238E27FC236}">
                <a16:creationId xmlns:a16="http://schemas.microsoft.com/office/drawing/2014/main" id="{9AAE6E18-90B4-4559-BDBE-7AC179FCF720}"/>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ICDM‘17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4" name="Rounded Rectangle 8">
            <a:extLst>
              <a:ext uri="{FF2B5EF4-FFF2-40B4-BE49-F238E27FC236}">
                <a16:creationId xmlns:a16="http://schemas.microsoft.com/office/drawing/2014/main" id="{2BB8B9A3-39AB-4F53-86C7-A25AA57A656A}"/>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TKDE’18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0" name="Rounded Rectangle 9">
            <a:extLst>
              <a:ext uri="{FF2B5EF4-FFF2-40B4-BE49-F238E27FC236}">
                <a16:creationId xmlns:a16="http://schemas.microsoft.com/office/drawing/2014/main" id="{93C654BA-CBD7-485C-B68E-52E0313E7D10}"/>
              </a:ext>
            </a:extLst>
          </p:cNvPr>
          <p:cNvSpPr/>
          <p:nvPr/>
        </p:nvSpPr>
        <p:spPr>
          <a:xfrm>
            <a:off x="7756617" y="243324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BigData’18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1" name="Rounded Rectangle 8">
            <a:extLst>
              <a:ext uri="{FF2B5EF4-FFF2-40B4-BE49-F238E27FC236}">
                <a16:creationId xmlns:a16="http://schemas.microsoft.com/office/drawing/2014/main" id="{849E4C64-9233-4C7A-851C-674718B4D6EE}"/>
              </a:ext>
            </a:extLst>
          </p:cNvPr>
          <p:cNvSpPr/>
          <p:nvPr/>
        </p:nvSpPr>
        <p:spPr>
          <a:xfrm>
            <a:off x="7757192" y="200488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PKDD’19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D44C1E64-4AEF-4AEB-BF36-296DCD1C7E4A}"/>
              </a:ext>
            </a:extLst>
          </p:cNvPr>
          <p:cNvSpPr>
            <a:spLocks noGrp="1"/>
          </p:cNvSpPr>
          <p:nvPr>
            <p:ph type="ftr" sz="quarter" idx="11"/>
          </p:nvPr>
        </p:nvSpPr>
        <p:spPr/>
        <p:txBody>
          <a:bodyPr/>
          <a:lstStyle/>
          <a:p>
            <a:pPr>
              <a:defRPr/>
            </a:pPr>
            <a:r>
              <a:rPr lang="en-US" dirty="0"/>
              <a:t>Echihabi, Zoumpatianos, Palpanas - ISCC 2020</a:t>
            </a:r>
          </a:p>
        </p:txBody>
      </p:sp>
    </p:spTree>
    <p:extLst>
      <p:ext uri="{BB962C8B-B14F-4D97-AF65-F5344CB8AC3E}">
        <p14:creationId xmlns:p14="http://schemas.microsoft.com/office/powerpoint/2010/main" val="3954544877"/>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Parallelization/Distribution</a:t>
            </a:r>
          </a:p>
        </p:txBody>
      </p:sp>
      <p:sp>
        <p:nvSpPr>
          <p:cNvPr id="3" name="Content Placeholder 2"/>
          <p:cNvSpPr>
            <a:spLocks noGrp="1"/>
          </p:cNvSpPr>
          <p:nvPr>
            <p:ph idx="1"/>
          </p:nvPr>
        </p:nvSpPr>
        <p:spPr/>
        <p:txBody>
          <a:bodyPr/>
          <a:lstStyle/>
          <a:p>
            <a:endParaRPr lang="en-US" dirty="0"/>
          </a:p>
          <a:p>
            <a:r>
              <a:rPr lang="en-US" dirty="0" err="1">
                <a:solidFill>
                  <a:srgbClr val="C00000"/>
                </a:solidFill>
              </a:rPr>
              <a:t>DPiSAX</a:t>
            </a:r>
            <a:r>
              <a:rPr lang="en-US" dirty="0"/>
              <a:t>: current solution for distributed processing (Spark)</a:t>
            </a:r>
          </a:p>
          <a:p>
            <a:pPr lvl="1"/>
            <a:r>
              <a:rPr lang="en-US" dirty="0"/>
              <a:t>balances work of different worker nodes</a:t>
            </a:r>
          </a:p>
          <a:p>
            <a:pPr lvl="1"/>
            <a:r>
              <a:rPr lang="en-US" dirty="0"/>
              <a:t>performs 2 orders of magnitude faster than centralized solution</a:t>
            </a:r>
          </a:p>
          <a:p>
            <a:endParaRPr lang="en-US" dirty="0"/>
          </a:p>
          <a:p>
            <a:r>
              <a:rPr lang="en-US" dirty="0" err="1">
                <a:solidFill>
                  <a:srgbClr val="C00000"/>
                </a:solidFill>
              </a:rPr>
              <a:t>ParIS</a:t>
            </a:r>
            <a:r>
              <a:rPr lang="en-US" dirty="0"/>
              <a:t>: current solution for modern hardware</a:t>
            </a:r>
          </a:p>
          <a:p>
            <a:pPr lvl="1"/>
            <a:r>
              <a:rPr lang="en-US" dirty="0"/>
              <a:t>masks out the CPU cost</a:t>
            </a:r>
          </a:p>
          <a:p>
            <a:pPr lvl="1"/>
            <a:r>
              <a:rPr lang="en-US" dirty="0"/>
              <a:t>answers exact queries in the order of a few secs </a:t>
            </a:r>
          </a:p>
          <a:p>
            <a:pPr lvl="2"/>
            <a:r>
              <a:rPr lang="en-US" dirty="0"/>
              <a:t>3 orders of magnitude faster then single-core solutions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2" name="Rectangle 11">
            <a:extLst>
              <a:ext uri="{FF2B5EF4-FFF2-40B4-BE49-F238E27FC236}">
                <a16:creationId xmlns:a16="http://schemas.microsoft.com/office/drawing/2014/main" id="{9FE8A113-79B3-4821-B676-BDE9EB6DF7E0}"/>
              </a:ext>
            </a:extLst>
          </p:cNvPr>
          <p:cNvSpPr/>
          <p:nvPr/>
        </p:nvSpPr>
        <p:spPr>
          <a:xfrm>
            <a:off x="1758455" y="3026231"/>
            <a:ext cx="5456033" cy="3611927"/>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pic>
        <p:nvPicPr>
          <p:cNvPr id="13" name="Picture 12">
            <a:extLst>
              <a:ext uri="{FF2B5EF4-FFF2-40B4-BE49-F238E27FC236}">
                <a16:creationId xmlns:a16="http://schemas.microsoft.com/office/drawing/2014/main" id="{08C5A734-97B3-4D78-B1F5-4A471FFA118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25458" y="3298376"/>
            <a:ext cx="4613623" cy="3163118"/>
          </a:xfrm>
          <a:prstGeom prst="rect">
            <a:avLst/>
          </a:prstGeom>
        </p:spPr>
      </p:pic>
      <p:sp>
        <p:nvSpPr>
          <p:cNvPr id="6" name="TextBox 5">
            <a:extLst>
              <a:ext uri="{FF2B5EF4-FFF2-40B4-BE49-F238E27FC236}">
                <a16:creationId xmlns:a16="http://schemas.microsoft.com/office/drawing/2014/main" id="{D4E9B5D0-1AE2-40D1-84FD-EA3F0DDCFC61}"/>
              </a:ext>
            </a:extLst>
          </p:cNvPr>
          <p:cNvSpPr txBox="1"/>
          <p:nvPr/>
        </p:nvSpPr>
        <p:spPr>
          <a:xfrm>
            <a:off x="4681726" y="3050438"/>
            <a:ext cx="253106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Georgia" pitchFamily="18" charset="0"/>
                <a:ea typeface="+mn-ea"/>
                <a:cs typeface="Arial" charset="0"/>
              </a:rPr>
              <a:t>k-NN Classification</a:t>
            </a:r>
          </a:p>
        </p:txBody>
      </p:sp>
      <p:sp>
        <p:nvSpPr>
          <p:cNvPr id="14" name="Rectangle 13">
            <a:extLst>
              <a:ext uri="{FF2B5EF4-FFF2-40B4-BE49-F238E27FC236}">
                <a16:creationId xmlns:a16="http://schemas.microsoft.com/office/drawing/2014/main" id="{A5C751CD-D87D-4286-8B28-B5F45CA09264}"/>
              </a:ext>
            </a:extLst>
          </p:cNvPr>
          <p:cNvSpPr/>
          <p:nvPr/>
        </p:nvSpPr>
        <p:spPr>
          <a:xfrm>
            <a:off x="7645632" y="983444"/>
            <a:ext cx="1409356" cy="189466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20" name="Rectangle 19">
            <a:extLst>
              <a:ext uri="{FF2B5EF4-FFF2-40B4-BE49-F238E27FC236}">
                <a16:creationId xmlns:a16="http://schemas.microsoft.com/office/drawing/2014/main" id="{E1BFD615-15A7-46C9-9150-E2A6ED1D02CB}"/>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21" name="Rounded Rectangle 7">
            <a:extLst>
              <a:ext uri="{FF2B5EF4-FFF2-40B4-BE49-F238E27FC236}">
                <a16:creationId xmlns:a16="http://schemas.microsoft.com/office/drawing/2014/main" id="{489AC145-199B-49EF-89C6-CF3477D774F3}"/>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ICDM‘17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2" name="Rounded Rectangle 8">
            <a:extLst>
              <a:ext uri="{FF2B5EF4-FFF2-40B4-BE49-F238E27FC236}">
                <a16:creationId xmlns:a16="http://schemas.microsoft.com/office/drawing/2014/main" id="{B4EFC0EE-2478-4753-B588-6CCE67293352}"/>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TKDE’18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3" name="Rounded Rectangle 9">
            <a:extLst>
              <a:ext uri="{FF2B5EF4-FFF2-40B4-BE49-F238E27FC236}">
                <a16:creationId xmlns:a16="http://schemas.microsoft.com/office/drawing/2014/main" id="{2EA92260-B41B-4AA6-A8CD-9F344177ED94}"/>
              </a:ext>
            </a:extLst>
          </p:cNvPr>
          <p:cNvSpPr/>
          <p:nvPr/>
        </p:nvSpPr>
        <p:spPr>
          <a:xfrm>
            <a:off x="7756617" y="243324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BigData’18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4" name="Rounded Rectangle 8">
            <a:extLst>
              <a:ext uri="{FF2B5EF4-FFF2-40B4-BE49-F238E27FC236}">
                <a16:creationId xmlns:a16="http://schemas.microsoft.com/office/drawing/2014/main" id="{C1E221F0-75FD-4C62-A99C-FCB0CB7ED096}"/>
              </a:ext>
            </a:extLst>
          </p:cNvPr>
          <p:cNvSpPr/>
          <p:nvPr/>
        </p:nvSpPr>
        <p:spPr>
          <a:xfrm>
            <a:off x="7757192" y="200488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PKDD’19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EC0F37F3-618A-46C9-94BC-9329EFFC956D}"/>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930953001"/>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Parallelization/Distribution</a:t>
            </a:r>
          </a:p>
        </p:txBody>
      </p:sp>
      <p:sp>
        <p:nvSpPr>
          <p:cNvPr id="3" name="Content Placeholder 2"/>
          <p:cNvSpPr>
            <a:spLocks noGrp="1"/>
          </p:cNvSpPr>
          <p:nvPr>
            <p:ph idx="1"/>
          </p:nvPr>
        </p:nvSpPr>
        <p:spPr/>
        <p:txBody>
          <a:bodyPr/>
          <a:lstStyle/>
          <a:p>
            <a:endParaRPr lang="en-US" dirty="0"/>
          </a:p>
          <a:p>
            <a:r>
              <a:rPr lang="en-US" dirty="0" err="1">
                <a:solidFill>
                  <a:srgbClr val="C00000"/>
                </a:solidFill>
              </a:rPr>
              <a:t>DPiSAX</a:t>
            </a:r>
            <a:r>
              <a:rPr lang="en-US" dirty="0"/>
              <a:t>: current solution for distributed processing (Spark)</a:t>
            </a:r>
          </a:p>
          <a:p>
            <a:pPr lvl="1"/>
            <a:r>
              <a:rPr lang="en-US" dirty="0"/>
              <a:t>balances work of different worker nodes</a:t>
            </a:r>
          </a:p>
          <a:p>
            <a:pPr lvl="1"/>
            <a:r>
              <a:rPr lang="en-US" dirty="0"/>
              <a:t>performs 2 orders of magnitude faster than centralized solution</a:t>
            </a:r>
          </a:p>
          <a:p>
            <a:endParaRPr lang="en-US" dirty="0"/>
          </a:p>
          <a:p>
            <a:r>
              <a:rPr lang="en-US" dirty="0" err="1">
                <a:solidFill>
                  <a:srgbClr val="C00000"/>
                </a:solidFill>
              </a:rPr>
              <a:t>ParIS</a:t>
            </a:r>
            <a:r>
              <a:rPr lang="en-US" dirty="0"/>
              <a:t>: current solution for modern hardware</a:t>
            </a:r>
          </a:p>
          <a:p>
            <a:pPr lvl="1"/>
            <a:r>
              <a:rPr lang="en-US" dirty="0"/>
              <a:t>masks out the CPU cost</a:t>
            </a:r>
          </a:p>
          <a:p>
            <a:pPr lvl="1"/>
            <a:r>
              <a:rPr lang="en-US" dirty="0"/>
              <a:t>answers exact queries in the order of a few secs </a:t>
            </a:r>
          </a:p>
          <a:p>
            <a:pPr lvl="2"/>
            <a:r>
              <a:rPr lang="en-US" dirty="0"/>
              <a:t>3 orders of magnitude faster then single-core solutions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2" name="Rectangle 11">
            <a:extLst>
              <a:ext uri="{FF2B5EF4-FFF2-40B4-BE49-F238E27FC236}">
                <a16:creationId xmlns:a16="http://schemas.microsoft.com/office/drawing/2014/main" id="{9FE8A113-79B3-4821-B676-BDE9EB6DF7E0}"/>
              </a:ext>
            </a:extLst>
          </p:cNvPr>
          <p:cNvSpPr/>
          <p:nvPr/>
        </p:nvSpPr>
        <p:spPr>
          <a:xfrm>
            <a:off x="1758455" y="3026231"/>
            <a:ext cx="5456033" cy="3611927"/>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pic>
        <p:nvPicPr>
          <p:cNvPr id="13" name="Picture 12">
            <a:extLst>
              <a:ext uri="{FF2B5EF4-FFF2-40B4-BE49-F238E27FC236}">
                <a16:creationId xmlns:a16="http://schemas.microsoft.com/office/drawing/2014/main" id="{08C5A734-97B3-4D78-B1F5-4A471FFA118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25458" y="3298376"/>
            <a:ext cx="4613623" cy="3163118"/>
          </a:xfrm>
          <a:prstGeom prst="rect">
            <a:avLst/>
          </a:prstGeom>
        </p:spPr>
      </p:pic>
      <p:cxnSp>
        <p:nvCxnSpPr>
          <p:cNvPr id="14" name="Straight Connector 13">
            <a:extLst>
              <a:ext uri="{FF2B5EF4-FFF2-40B4-BE49-F238E27FC236}">
                <a16:creationId xmlns:a16="http://schemas.microsoft.com/office/drawing/2014/main" id="{60CD0BD3-212C-4A00-850E-BFA714A069E1}"/>
              </a:ext>
            </a:extLst>
          </p:cNvPr>
          <p:cNvCxnSpPr>
            <a:cxnSpLocks/>
          </p:cNvCxnSpPr>
          <p:nvPr/>
        </p:nvCxnSpPr>
        <p:spPr>
          <a:xfrm>
            <a:off x="6319337" y="5667557"/>
            <a:ext cx="695940" cy="0"/>
          </a:xfrm>
          <a:prstGeom prst="line">
            <a:avLst/>
          </a:prstGeom>
          <a:ln w="38100">
            <a:solidFill>
              <a:srgbClr val="C00000"/>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871B8BC7-FB07-4489-AFAB-F9E1C8413789}"/>
              </a:ext>
            </a:extLst>
          </p:cNvPr>
          <p:cNvCxnSpPr>
            <a:cxnSpLocks/>
          </p:cNvCxnSpPr>
          <p:nvPr/>
        </p:nvCxnSpPr>
        <p:spPr>
          <a:xfrm>
            <a:off x="5896051" y="3977461"/>
            <a:ext cx="1119226" cy="0"/>
          </a:xfrm>
          <a:prstGeom prst="line">
            <a:avLst/>
          </a:prstGeom>
          <a:ln w="38100">
            <a:solidFill>
              <a:srgbClr val="C00000"/>
            </a:solidFill>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55314C0C-706E-4A02-9420-78AC038E7D65}"/>
              </a:ext>
            </a:extLst>
          </p:cNvPr>
          <p:cNvCxnSpPr>
            <a:cxnSpLocks/>
          </p:cNvCxnSpPr>
          <p:nvPr/>
        </p:nvCxnSpPr>
        <p:spPr>
          <a:xfrm>
            <a:off x="6989222" y="3977461"/>
            <a:ext cx="0" cy="1666651"/>
          </a:xfrm>
          <a:prstGeom prst="straightConnector1">
            <a:avLst/>
          </a:prstGeom>
          <a:ln w="50800">
            <a:solidFill>
              <a:srgbClr val="C0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2" name="TextBox 21">
            <a:extLst>
              <a:ext uri="{FF2B5EF4-FFF2-40B4-BE49-F238E27FC236}">
                <a16:creationId xmlns:a16="http://schemas.microsoft.com/office/drawing/2014/main" id="{4D9D265F-317A-4044-9F87-5C7AFB34C38D}"/>
              </a:ext>
            </a:extLst>
          </p:cNvPr>
          <p:cNvSpPr txBox="1"/>
          <p:nvPr/>
        </p:nvSpPr>
        <p:spPr>
          <a:xfrm>
            <a:off x="7214488" y="4626120"/>
            <a:ext cx="1340432"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Georgia" pitchFamily="18" charset="0"/>
                <a:ea typeface="+mn-ea"/>
                <a:cs typeface="Arial" charset="0"/>
              </a:rPr>
              <a:t>18x faster</a:t>
            </a:r>
          </a:p>
        </p:txBody>
      </p:sp>
      <p:sp>
        <p:nvSpPr>
          <p:cNvPr id="23" name="TextBox 22">
            <a:extLst>
              <a:ext uri="{FF2B5EF4-FFF2-40B4-BE49-F238E27FC236}">
                <a16:creationId xmlns:a16="http://schemas.microsoft.com/office/drawing/2014/main" id="{88AF0DC4-9ACD-4769-8A98-E3DB68F3C845}"/>
              </a:ext>
            </a:extLst>
          </p:cNvPr>
          <p:cNvSpPr txBox="1"/>
          <p:nvPr/>
        </p:nvSpPr>
        <p:spPr>
          <a:xfrm>
            <a:off x="4681726" y="3050438"/>
            <a:ext cx="253106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Georgia" pitchFamily="18" charset="0"/>
                <a:ea typeface="+mn-ea"/>
                <a:cs typeface="Arial" charset="0"/>
              </a:rPr>
              <a:t>k-NN Classification</a:t>
            </a:r>
          </a:p>
        </p:txBody>
      </p:sp>
      <p:sp>
        <p:nvSpPr>
          <p:cNvPr id="24" name="Rectangle 23">
            <a:extLst>
              <a:ext uri="{FF2B5EF4-FFF2-40B4-BE49-F238E27FC236}">
                <a16:creationId xmlns:a16="http://schemas.microsoft.com/office/drawing/2014/main" id="{ADE35AEE-88E7-4912-B576-05542DE8C194}"/>
              </a:ext>
            </a:extLst>
          </p:cNvPr>
          <p:cNvSpPr/>
          <p:nvPr/>
        </p:nvSpPr>
        <p:spPr>
          <a:xfrm>
            <a:off x="7645632" y="983444"/>
            <a:ext cx="1409356" cy="189466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25" name="Rectangle 24">
            <a:extLst>
              <a:ext uri="{FF2B5EF4-FFF2-40B4-BE49-F238E27FC236}">
                <a16:creationId xmlns:a16="http://schemas.microsoft.com/office/drawing/2014/main" id="{83B3C4BE-BA3B-44CB-B059-9310FF72E771}"/>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26" name="Rounded Rectangle 7">
            <a:extLst>
              <a:ext uri="{FF2B5EF4-FFF2-40B4-BE49-F238E27FC236}">
                <a16:creationId xmlns:a16="http://schemas.microsoft.com/office/drawing/2014/main" id="{C2BB7191-132E-44CF-B449-45AAD3030D52}"/>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ICDM‘17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7" name="Rounded Rectangle 8">
            <a:extLst>
              <a:ext uri="{FF2B5EF4-FFF2-40B4-BE49-F238E27FC236}">
                <a16:creationId xmlns:a16="http://schemas.microsoft.com/office/drawing/2014/main" id="{CB3A956F-32FF-44FD-819B-F024EA58A05D}"/>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TKDE’18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8" name="Rounded Rectangle 9">
            <a:extLst>
              <a:ext uri="{FF2B5EF4-FFF2-40B4-BE49-F238E27FC236}">
                <a16:creationId xmlns:a16="http://schemas.microsoft.com/office/drawing/2014/main" id="{3B87BFC1-67C0-442F-9338-0F4361EBEA69}"/>
              </a:ext>
            </a:extLst>
          </p:cNvPr>
          <p:cNvSpPr/>
          <p:nvPr/>
        </p:nvSpPr>
        <p:spPr>
          <a:xfrm>
            <a:off x="7756617" y="243324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BigData’18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9" name="Rounded Rectangle 8">
            <a:extLst>
              <a:ext uri="{FF2B5EF4-FFF2-40B4-BE49-F238E27FC236}">
                <a16:creationId xmlns:a16="http://schemas.microsoft.com/office/drawing/2014/main" id="{0B5836DC-BCDC-4A2F-B601-0B2B456EFD63}"/>
              </a:ext>
            </a:extLst>
          </p:cNvPr>
          <p:cNvSpPr/>
          <p:nvPr/>
        </p:nvSpPr>
        <p:spPr>
          <a:xfrm>
            <a:off x="7757192" y="200488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PKDD’19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0462A9D1-294C-48A5-B7FE-36BF94F7ED68}"/>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4237256970"/>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Parallelization/Distribution</a:t>
            </a:r>
          </a:p>
        </p:txBody>
      </p:sp>
      <p:sp>
        <p:nvSpPr>
          <p:cNvPr id="3" name="Content Placeholder 2"/>
          <p:cNvSpPr>
            <a:spLocks noGrp="1"/>
          </p:cNvSpPr>
          <p:nvPr>
            <p:ph idx="1"/>
          </p:nvPr>
        </p:nvSpPr>
        <p:spPr/>
        <p:txBody>
          <a:bodyPr/>
          <a:lstStyle/>
          <a:p>
            <a:endParaRPr lang="en-US" dirty="0"/>
          </a:p>
          <a:p>
            <a:r>
              <a:rPr lang="en-US" dirty="0" err="1">
                <a:solidFill>
                  <a:srgbClr val="C00000"/>
                </a:solidFill>
              </a:rPr>
              <a:t>DPiSAX</a:t>
            </a:r>
            <a:r>
              <a:rPr lang="en-US" dirty="0"/>
              <a:t>: current solution for distributed processing (Spark)</a:t>
            </a:r>
          </a:p>
          <a:p>
            <a:pPr lvl="1"/>
            <a:r>
              <a:rPr lang="en-US" dirty="0"/>
              <a:t>balances work of different worker nodes</a:t>
            </a:r>
          </a:p>
          <a:p>
            <a:pPr lvl="1"/>
            <a:r>
              <a:rPr lang="en-US" dirty="0"/>
              <a:t>performs 2 orders of magnitude faster than centralized solution</a:t>
            </a:r>
          </a:p>
          <a:p>
            <a:endParaRPr lang="en-US" dirty="0"/>
          </a:p>
          <a:p>
            <a:r>
              <a:rPr lang="en-US" dirty="0" err="1">
                <a:solidFill>
                  <a:srgbClr val="C00000"/>
                </a:solidFill>
              </a:rPr>
              <a:t>ParIS</a:t>
            </a:r>
            <a:r>
              <a:rPr lang="en-US" dirty="0"/>
              <a:t>: current solution for modern hardware</a:t>
            </a:r>
          </a:p>
          <a:p>
            <a:pPr lvl="1"/>
            <a:r>
              <a:rPr lang="en-US" dirty="0"/>
              <a:t>masks out the CPU cost</a:t>
            </a:r>
          </a:p>
          <a:p>
            <a:pPr lvl="1"/>
            <a:r>
              <a:rPr lang="en-US" dirty="0"/>
              <a:t>answers exact queries in the order of a few secs </a:t>
            </a:r>
          </a:p>
          <a:p>
            <a:pPr lvl="2"/>
            <a:r>
              <a:rPr lang="en-US" dirty="0"/>
              <a:t>3 orders of magnitude faster then single-core solutions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12" name="Rectangle 11">
            <a:extLst>
              <a:ext uri="{FF2B5EF4-FFF2-40B4-BE49-F238E27FC236}">
                <a16:creationId xmlns:a16="http://schemas.microsoft.com/office/drawing/2014/main" id="{9FE8A113-79B3-4821-B676-BDE9EB6DF7E0}"/>
              </a:ext>
            </a:extLst>
          </p:cNvPr>
          <p:cNvSpPr/>
          <p:nvPr/>
        </p:nvSpPr>
        <p:spPr>
          <a:xfrm>
            <a:off x="1758455" y="3026231"/>
            <a:ext cx="5456033" cy="3611927"/>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pic>
        <p:nvPicPr>
          <p:cNvPr id="13" name="Picture 12">
            <a:extLst>
              <a:ext uri="{FF2B5EF4-FFF2-40B4-BE49-F238E27FC236}">
                <a16:creationId xmlns:a16="http://schemas.microsoft.com/office/drawing/2014/main" id="{08C5A734-97B3-4D78-B1F5-4A471FFA118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25458" y="3298376"/>
            <a:ext cx="4613623" cy="3163118"/>
          </a:xfrm>
          <a:prstGeom prst="rect">
            <a:avLst/>
          </a:prstGeom>
        </p:spPr>
      </p:pic>
      <p:cxnSp>
        <p:nvCxnSpPr>
          <p:cNvPr id="14" name="Straight Connector 13">
            <a:extLst>
              <a:ext uri="{FF2B5EF4-FFF2-40B4-BE49-F238E27FC236}">
                <a16:creationId xmlns:a16="http://schemas.microsoft.com/office/drawing/2014/main" id="{60CD0BD3-212C-4A00-850E-BFA714A069E1}"/>
              </a:ext>
            </a:extLst>
          </p:cNvPr>
          <p:cNvCxnSpPr>
            <a:cxnSpLocks/>
          </p:cNvCxnSpPr>
          <p:nvPr/>
        </p:nvCxnSpPr>
        <p:spPr>
          <a:xfrm>
            <a:off x="6319337" y="5667557"/>
            <a:ext cx="695940" cy="0"/>
          </a:xfrm>
          <a:prstGeom prst="line">
            <a:avLst/>
          </a:prstGeom>
          <a:ln w="38100">
            <a:solidFill>
              <a:srgbClr val="C00000"/>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871B8BC7-FB07-4489-AFAB-F9E1C8413789}"/>
              </a:ext>
            </a:extLst>
          </p:cNvPr>
          <p:cNvCxnSpPr>
            <a:cxnSpLocks/>
          </p:cNvCxnSpPr>
          <p:nvPr/>
        </p:nvCxnSpPr>
        <p:spPr>
          <a:xfrm>
            <a:off x="5896051" y="3977461"/>
            <a:ext cx="1119226" cy="0"/>
          </a:xfrm>
          <a:prstGeom prst="line">
            <a:avLst/>
          </a:prstGeom>
          <a:ln w="38100">
            <a:solidFill>
              <a:srgbClr val="C00000"/>
            </a:solidFill>
          </a:ln>
        </p:spPr>
        <p:style>
          <a:lnRef idx="2">
            <a:schemeClr val="accent1"/>
          </a:lnRef>
          <a:fillRef idx="0">
            <a:schemeClr val="accent1"/>
          </a:fillRef>
          <a:effectRef idx="1">
            <a:schemeClr val="accent1"/>
          </a:effectRef>
          <a:fontRef idx="minor">
            <a:schemeClr val="tx1"/>
          </a:fontRef>
        </p:style>
      </p:cxnSp>
      <p:cxnSp>
        <p:nvCxnSpPr>
          <p:cNvPr id="21" name="Straight Arrow Connector 20">
            <a:extLst>
              <a:ext uri="{FF2B5EF4-FFF2-40B4-BE49-F238E27FC236}">
                <a16:creationId xmlns:a16="http://schemas.microsoft.com/office/drawing/2014/main" id="{55314C0C-706E-4A02-9420-78AC038E7D65}"/>
              </a:ext>
            </a:extLst>
          </p:cNvPr>
          <p:cNvCxnSpPr>
            <a:cxnSpLocks/>
          </p:cNvCxnSpPr>
          <p:nvPr/>
        </p:nvCxnSpPr>
        <p:spPr>
          <a:xfrm>
            <a:off x="6989222" y="3977461"/>
            <a:ext cx="0" cy="1666651"/>
          </a:xfrm>
          <a:prstGeom prst="straightConnector1">
            <a:avLst/>
          </a:prstGeom>
          <a:ln w="50800">
            <a:solidFill>
              <a:srgbClr val="C0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2" name="TextBox 21">
            <a:extLst>
              <a:ext uri="{FF2B5EF4-FFF2-40B4-BE49-F238E27FC236}">
                <a16:creationId xmlns:a16="http://schemas.microsoft.com/office/drawing/2014/main" id="{4D9D265F-317A-4044-9F87-5C7AFB34C38D}"/>
              </a:ext>
            </a:extLst>
          </p:cNvPr>
          <p:cNvSpPr txBox="1"/>
          <p:nvPr/>
        </p:nvSpPr>
        <p:spPr>
          <a:xfrm>
            <a:off x="7214488" y="4626120"/>
            <a:ext cx="1340432"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Georgia" pitchFamily="18" charset="0"/>
                <a:ea typeface="+mn-ea"/>
                <a:cs typeface="Arial" charset="0"/>
              </a:rPr>
              <a:t>18x faster</a:t>
            </a:r>
          </a:p>
        </p:txBody>
      </p:sp>
      <p:sp>
        <p:nvSpPr>
          <p:cNvPr id="24" name="TextBox 23">
            <a:extLst>
              <a:ext uri="{FF2B5EF4-FFF2-40B4-BE49-F238E27FC236}">
                <a16:creationId xmlns:a16="http://schemas.microsoft.com/office/drawing/2014/main" id="{8BB44EB7-D254-49B6-8986-AAB1C2789BD0}"/>
              </a:ext>
            </a:extLst>
          </p:cNvPr>
          <p:cNvSpPr txBox="1"/>
          <p:nvPr/>
        </p:nvSpPr>
        <p:spPr>
          <a:xfrm>
            <a:off x="4681726" y="3050438"/>
            <a:ext cx="2531060"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Georgia" pitchFamily="18" charset="0"/>
                <a:ea typeface="+mn-ea"/>
                <a:cs typeface="Arial" charset="0"/>
              </a:rPr>
              <a:t>k-NN Classification</a:t>
            </a:r>
          </a:p>
        </p:txBody>
      </p:sp>
      <p:sp>
        <p:nvSpPr>
          <p:cNvPr id="23" name="Rectangle 22">
            <a:extLst>
              <a:ext uri="{FF2B5EF4-FFF2-40B4-BE49-F238E27FC236}">
                <a16:creationId xmlns:a16="http://schemas.microsoft.com/office/drawing/2014/main" id="{809C6EC3-238B-4AF2-B016-890FB3C4179F}"/>
              </a:ext>
            </a:extLst>
          </p:cNvPr>
          <p:cNvSpPr/>
          <p:nvPr/>
        </p:nvSpPr>
        <p:spPr>
          <a:xfrm>
            <a:off x="713983" y="3489897"/>
            <a:ext cx="7841294" cy="1322319"/>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Georgi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eorgia"/>
                <a:ea typeface="+mn-ea"/>
                <a:cs typeface="+mn-cs"/>
              </a:rPr>
              <a:t>classifying 100K objects using a 100GB dataset goes down from </a:t>
            </a:r>
            <a:r>
              <a:rPr kumimoji="0" lang="en-US" sz="2400" b="1" i="0" u="none" strike="noStrike" kern="1200" cap="none" spc="0" normalizeH="0" baseline="0" noProof="0" dirty="0">
                <a:ln>
                  <a:noFill/>
                </a:ln>
                <a:solidFill>
                  <a:srgbClr val="C00000"/>
                </a:solidFill>
                <a:effectLst/>
                <a:uLnTx/>
                <a:uFillTx/>
                <a:latin typeface="Georgia"/>
                <a:ea typeface="+mn-ea"/>
                <a:cs typeface="+mn-cs"/>
              </a:rPr>
              <a:t>several days </a:t>
            </a:r>
            <a:r>
              <a:rPr kumimoji="0" lang="en-US" sz="2400" b="1" i="0" u="none" strike="noStrike" kern="1200" cap="none" spc="0" normalizeH="0" baseline="0" noProof="0" dirty="0">
                <a:ln>
                  <a:noFill/>
                </a:ln>
                <a:solidFill>
                  <a:prstClr val="black"/>
                </a:solidFill>
                <a:effectLst/>
                <a:uLnTx/>
                <a:uFillTx/>
                <a:latin typeface="Georgia"/>
                <a:ea typeface="+mn-ea"/>
                <a:cs typeface="+mn-cs"/>
              </a:rPr>
              <a:t>to </a:t>
            </a:r>
            <a:r>
              <a:rPr kumimoji="0" lang="en-US" sz="2400" b="1" i="0" u="none" strike="noStrike" kern="1200" cap="none" spc="0" normalizeH="0" baseline="0" noProof="0" dirty="0">
                <a:ln>
                  <a:noFill/>
                </a:ln>
                <a:solidFill>
                  <a:srgbClr val="C00000"/>
                </a:solidFill>
                <a:effectLst/>
                <a:uLnTx/>
                <a:uFillTx/>
                <a:latin typeface="Georgia"/>
                <a:ea typeface="+mn-ea"/>
                <a:cs typeface="+mn-cs"/>
              </a:rPr>
              <a:t>few hours</a:t>
            </a:r>
            <a:r>
              <a:rPr kumimoji="0" lang="en-US" sz="2400" b="1" i="0" u="none" strike="noStrike" kern="1200" cap="none" spc="0" normalizeH="0" baseline="0" noProof="0" dirty="0">
                <a:ln>
                  <a:noFill/>
                </a:ln>
                <a:solidFill>
                  <a:prstClr val="black"/>
                </a:solidFill>
                <a:effectLst/>
                <a:uLnTx/>
                <a:uFillTx/>
                <a:latin typeface="Georgia"/>
                <a:ea typeface="+mn-ea"/>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Georgia"/>
              <a:ea typeface="+mn-ea"/>
              <a:cs typeface="+mn-cs"/>
            </a:endParaRPr>
          </a:p>
        </p:txBody>
      </p:sp>
      <p:sp>
        <p:nvSpPr>
          <p:cNvPr id="25" name="Rectangle 24">
            <a:extLst>
              <a:ext uri="{FF2B5EF4-FFF2-40B4-BE49-F238E27FC236}">
                <a16:creationId xmlns:a16="http://schemas.microsoft.com/office/drawing/2014/main" id="{8CCE162A-A29E-4776-B6EE-D1C45CCF1019}"/>
              </a:ext>
            </a:extLst>
          </p:cNvPr>
          <p:cNvSpPr/>
          <p:nvPr/>
        </p:nvSpPr>
        <p:spPr>
          <a:xfrm>
            <a:off x="7645632" y="983444"/>
            <a:ext cx="1409356" cy="1894667"/>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26" name="Rectangle 25">
            <a:extLst>
              <a:ext uri="{FF2B5EF4-FFF2-40B4-BE49-F238E27FC236}">
                <a16:creationId xmlns:a16="http://schemas.microsoft.com/office/drawing/2014/main" id="{34E15C79-8E1B-4364-8806-6DB853936A26}"/>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27" name="Rounded Rectangle 7">
            <a:extLst>
              <a:ext uri="{FF2B5EF4-FFF2-40B4-BE49-F238E27FC236}">
                <a16:creationId xmlns:a16="http://schemas.microsoft.com/office/drawing/2014/main" id="{9EFC1651-DAC4-40FC-932D-66AB5EB4BA3F}"/>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ICDM‘17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8" name="Rounded Rectangle 8">
            <a:extLst>
              <a:ext uri="{FF2B5EF4-FFF2-40B4-BE49-F238E27FC236}">
                <a16:creationId xmlns:a16="http://schemas.microsoft.com/office/drawing/2014/main" id="{7EF6408D-507C-4C05-ABAC-EE084FE7F9ED}"/>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TKDE’18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9" name="Rounded Rectangle 9">
            <a:extLst>
              <a:ext uri="{FF2B5EF4-FFF2-40B4-BE49-F238E27FC236}">
                <a16:creationId xmlns:a16="http://schemas.microsoft.com/office/drawing/2014/main" id="{78FEC7AE-E2A3-4532-A834-1F2B4F00EB2E}"/>
              </a:ext>
            </a:extLst>
          </p:cNvPr>
          <p:cNvSpPr/>
          <p:nvPr/>
        </p:nvSpPr>
        <p:spPr>
          <a:xfrm>
            <a:off x="7756617" y="243324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BigData’18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30" name="Rounded Rectangle 8">
            <a:extLst>
              <a:ext uri="{FF2B5EF4-FFF2-40B4-BE49-F238E27FC236}">
                <a16:creationId xmlns:a16="http://schemas.microsoft.com/office/drawing/2014/main" id="{901FEEC2-7200-426B-B6D6-D7D2A65C9F11}"/>
              </a:ext>
            </a:extLst>
          </p:cNvPr>
          <p:cNvSpPr/>
          <p:nvPr/>
        </p:nvSpPr>
        <p:spPr>
          <a:xfrm>
            <a:off x="7757192" y="200488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PKDD’19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82432515-3D4B-4812-999B-7483741CB0FB}"/>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202830310"/>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Parallelization/Distribution</a:t>
            </a:r>
          </a:p>
        </p:txBody>
      </p:sp>
      <p:sp>
        <p:nvSpPr>
          <p:cNvPr id="3" name="Content Placeholder 2"/>
          <p:cNvSpPr>
            <a:spLocks noGrp="1"/>
          </p:cNvSpPr>
          <p:nvPr>
            <p:ph idx="1"/>
          </p:nvPr>
        </p:nvSpPr>
        <p:spPr>
          <a:xfrm>
            <a:off x="0" y="2249489"/>
            <a:ext cx="9144000" cy="4528239"/>
          </a:xfrm>
        </p:spPr>
        <p:txBody>
          <a:bodyPr/>
          <a:lstStyle/>
          <a:p>
            <a:endParaRPr lang="en-US" sz="1100" dirty="0"/>
          </a:p>
          <a:p>
            <a:r>
              <a:rPr lang="en-US" dirty="0" err="1">
                <a:solidFill>
                  <a:srgbClr val="C00000"/>
                </a:solidFill>
              </a:rPr>
              <a:t>DPiSAX</a:t>
            </a:r>
            <a:r>
              <a:rPr lang="en-US" dirty="0"/>
              <a:t>: current solution for distributed processing (Spark)</a:t>
            </a:r>
          </a:p>
          <a:p>
            <a:pPr lvl="1"/>
            <a:r>
              <a:rPr lang="en-US" dirty="0"/>
              <a:t>balances work of different worker nodes</a:t>
            </a:r>
          </a:p>
          <a:p>
            <a:pPr lvl="1"/>
            <a:r>
              <a:rPr lang="en-US" dirty="0"/>
              <a:t>performs 2 orders of magnitude faster than centralized solution</a:t>
            </a:r>
          </a:p>
          <a:p>
            <a:endParaRPr lang="en-US" sz="800" dirty="0"/>
          </a:p>
          <a:p>
            <a:r>
              <a:rPr lang="en-US" dirty="0" err="1">
                <a:solidFill>
                  <a:srgbClr val="C00000"/>
                </a:solidFill>
              </a:rPr>
              <a:t>ParIS</a:t>
            </a:r>
            <a:r>
              <a:rPr lang="en-US" dirty="0"/>
              <a:t>: current single-node parallel solution</a:t>
            </a:r>
          </a:p>
          <a:p>
            <a:pPr lvl="1"/>
            <a:r>
              <a:rPr lang="en-US" dirty="0"/>
              <a:t>masks out the CPU cost</a:t>
            </a:r>
          </a:p>
          <a:p>
            <a:pPr lvl="1"/>
            <a:r>
              <a:rPr lang="en-US" dirty="0"/>
              <a:t>answers exact queries in the order of a few secs </a:t>
            </a:r>
          </a:p>
          <a:p>
            <a:pPr lvl="2"/>
            <a:r>
              <a:rPr lang="en-US" dirty="0"/>
              <a:t>&gt;1 order of magnitude faster then single-core solutions</a:t>
            </a:r>
          </a:p>
          <a:p>
            <a:endParaRPr lang="en-US" sz="800" dirty="0"/>
          </a:p>
          <a:p>
            <a:r>
              <a:rPr lang="en-US" dirty="0">
                <a:solidFill>
                  <a:srgbClr val="C00000"/>
                </a:solidFill>
              </a:rPr>
              <a:t>MESSI</a:t>
            </a:r>
            <a:r>
              <a:rPr lang="en-US" dirty="0"/>
              <a:t>: current single-node parallel solution + in-memory data</a:t>
            </a:r>
          </a:p>
          <a:p>
            <a:pPr lvl="1"/>
            <a:r>
              <a:rPr lang="en-US" dirty="0"/>
              <a:t>answers exact queries at interactive speeds: ~50msec on 100GB</a:t>
            </a:r>
          </a:p>
          <a:p>
            <a:r>
              <a:rPr lang="en-US" dirty="0">
                <a:solidFill>
                  <a:srgbClr val="C00000"/>
                </a:solidFill>
              </a:rPr>
              <a:t>SING</a:t>
            </a:r>
            <a:r>
              <a:rPr lang="en-US" dirty="0"/>
              <a:t>: current single-node parallel solution + GPU + in-memory data</a:t>
            </a:r>
          </a:p>
          <a:p>
            <a:pPr lvl="1"/>
            <a:r>
              <a:rPr lang="en-US" dirty="0"/>
              <a:t>answers exact queries at interactive speeds: ~32msec on 100GB</a:t>
            </a:r>
          </a:p>
        </p:txBody>
      </p:sp>
      <p:sp>
        <p:nvSpPr>
          <p:cNvPr id="4" name="Footer Placeholder 3"/>
          <p:cNvSpPr>
            <a:spLocks noGrp="1"/>
          </p:cNvSpPr>
          <p:nvPr>
            <p:ph type="ftr" sz="quarter" idx="11"/>
          </p:nvPr>
        </p:nvSpPr>
        <p:spPr/>
        <p:txBody>
          <a:bodyPr/>
          <a:lstStyle/>
          <a:p>
            <a:r>
              <a:rPr lang="en-US">
                <a:solidFill>
                  <a:srgbClr val="438086"/>
                </a:solidFill>
              </a:rPr>
              <a:t>Echihabi, Zoumpatianos, Palpanas - ISCC 2020</a:t>
            </a:r>
            <a:endParaRPr lang="en-US" dirty="0">
              <a:solidFill>
                <a:srgbClr val="438086"/>
              </a:solidFill>
            </a:endParaRPr>
          </a:p>
        </p:txBody>
      </p:sp>
      <p:sp>
        <p:nvSpPr>
          <p:cNvPr id="5" name="Slide Number Placeholder 4"/>
          <p:cNvSpPr>
            <a:spLocks noGrp="1"/>
          </p:cNvSpPr>
          <p:nvPr>
            <p:ph type="sldNum" sz="quarter" idx="12"/>
          </p:nvPr>
        </p:nvSpPr>
        <p:spPr/>
        <p:txBody>
          <a:bodyPr/>
          <a:lstStyle/>
          <a:p>
            <a:fld id="{B5C6C3C4-1F13-A745-94B4-FF34C1932FEB}" type="slidenum">
              <a:rPr lang="en-US" smtClean="0"/>
              <a:pPr/>
              <a:t>309</a:t>
            </a:fld>
            <a:endParaRPr lang="en-US" dirty="0"/>
          </a:p>
        </p:txBody>
      </p:sp>
      <p:sp>
        <p:nvSpPr>
          <p:cNvPr id="12" name="Rectangle 11">
            <a:extLst>
              <a:ext uri="{FF2B5EF4-FFF2-40B4-BE49-F238E27FC236}">
                <a16:creationId xmlns:a16="http://schemas.microsoft.com/office/drawing/2014/main" id="{1DEC57D8-910E-45B1-92B5-0FB298C8687C}"/>
              </a:ext>
            </a:extLst>
          </p:cNvPr>
          <p:cNvSpPr/>
          <p:nvPr/>
        </p:nvSpPr>
        <p:spPr>
          <a:xfrm>
            <a:off x="7645632" y="983443"/>
            <a:ext cx="1409356" cy="2359363"/>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11250EE7-7262-4BDB-AE3C-24F26E761F45}"/>
              </a:ext>
            </a:extLst>
          </p:cNvPr>
          <p:cNvSpPr/>
          <p:nvPr/>
        </p:nvSpPr>
        <p:spPr>
          <a:xfrm>
            <a:off x="7649689" y="654368"/>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mn-cs"/>
              </a:rPr>
              <a:t>Publications</a:t>
            </a:r>
          </a:p>
        </p:txBody>
      </p:sp>
      <p:sp>
        <p:nvSpPr>
          <p:cNvPr id="14" name="Rounded Rectangle 7">
            <a:extLst>
              <a:ext uri="{FF2B5EF4-FFF2-40B4-BE49-F238E27FC236}">
                <a16:creationId xmlns:a16="http://schemas.microsoft.com/office/drawing/2014/main" id="{551A212D-C493-474D-8A2C-C16543157821}"/>
              </a:ext>
            </a:extLst>
          </p:cNvPr>
          <p:cNvSpPr/>
          <p:nvPr/>
        </p:nvSpPr>
        <p:spPr>
          <a:xfrm>
            <a:off x="7754692" y="111434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lang="en-US" sz="1300" kern="0" dirty="0">
                <a:solidFill>
                  <a:prstClr val="white"/>
                </a:solidFill>
                <a:latin typeface="Gill Sans" charset="0"/>
                <a:ea typeface="Gill Sans" charset="0"/>
                <a:cs typeface="Gill Sans" charset="0"/>
              </a:rPr>
              <a:t>ICDM‘17</a:t>
            </a:r>
            <a:endParaRPr lang="en-US" sz="1300" b="1" kern="0" dirty="0">
              <a:solidFill>
                <a:prstClr val="white"/>
              </a:solidFill>
              <a:latin typeface="Gill Sans" charset="0"/>
              <a:ea typeface="Gill Sans" charset="0"/>
              <a:cs typeface="Gill Sans" charset="0"/>
            </a:endParaRPr>
          </a:p>
        </p:txBody>
      </p:sp>
      <p:sp>
        <p:nvSpPr>
          <p:cNvPr id="20" name="Rounded Rectangle 8">
            <a:extLst>
              <a:ext uri="{FF2B5EF4-FFF2-40B4-BE49-F238E27FC236}">
                <a16:creationId xmlns:a16="http://schemas.microsoft.com/office/drawing/2014/main" id="{23CE3FAB-E8D6-4DF3-9DD2-4B9B8F265534}"/>
              </a:ext>
            </a:extLst>
          </p:cNvPr>
          <p:cNvSpPr/>
          <p:nvPr/>
        </p:nvSpPr>
        <p:spPr>
          <a:xfrm>
            <a:off x="7754692" y="156767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TKDE’18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1" name="Rounded Rectangle 9">
            <a:extLst>
              <a:ext uri="{FF2B5EF4-FFF2-40B4-BE49-F238E27FC236}">
                <a16:creationId xmlns:a16="http://schemas.microsoft.com/office/drawing/2014/main" id="{7C969E98-EED9-4D29-802A-1D3DB53D0C4A}"/>
              </a:ext>
            </a:extLst>
          </p:cNvPr>
          <p:cNvSpPr/>
          <p:nvPr/>
        </p:nvSpPr>
        <p:spPr>
          <a:xfrm>
            <a:off x="7756617" y="243324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BigData’18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2" name="Rounded Rectangle 8">
            <a:extLst>
              <a:ext uri="{FF2B5EF4-FFF2-40B4-BE49-F238E27FC236}">
                <a16:creationId xmlns:a16="http://schemas.microsoft.com/office/drawing/2014/main" id="{462FBDDE-22C6-41A2-AEFE-7E090F3A3A09}"/>
              </a:ext>
            </a:extLst>
          </p:cNvPr>
          <p:cNvSpPr/>
          <p:nvPr/>
        </p:nvSpPr>
        <p:spPr>
          <a:xfrm>
            <a:off x="7757192" y="2004885"/>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PKDD’19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1" name="Rounded Rectangle 9">
            <a:extLst>
              <a:ext uri="{FF2B5EF4-FFF2-40B4-BE49-F238E27FC236}">
                <a16:creationId xmlns:a16="http://schemas.microsoft.com/office/drawing/2014/main" id="{5B220FAF-6DB8-4F54-AE02-61039D815870}"/>
              </a:ext>
            </a:extLst>
          </p:cNvPr>
          <p:cNvSpPr/>
          <p:nvPr/>
        </p:nvSpPr>
        <p:spPr>
          <a:xfrm>
            <a:off x="7754692" y="287142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ICDE’20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198636367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9"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4D7874F2-CB19-4AA7-AF0A-DA3BB65BF3F2}" type="slidenum">
              <a:rPr lang="en-US" smtClean="0">
                <a:solidFill>
                  <a:srgbClr val="FFFFFF"/>
                </a:solidFill>
              </a:rPr>
              <a:pPr fontAlgn="base">
                <a:spcBef>
                  <a:spcPct val="0"/>
                </a:spcBef>
                <a:spcAft>
                  <a:spcPct val="0"/>
                </a:spcAft>
                <a:defRPr/>
              </a:pPr>
              <a:t>31</a:t>
            </a:fld>
            <a:endParaRPr lang="en-US">
              <a:solidFill>
                <a:srgbClr val="FFFFFF"/>
              </a:solidFill>
            </a:endParaRPr>
          </a:p>
        </p:txBody>
      </p:sp>
      <p:pic>
        <p:nvPicPr>
          <p:cNvPr id="3" name="Picture 2">
            <a:extLst>
              <a:ext uri="{FF2B5EF4-FFF2-40B4-BE49-F238E27FC236}">
                <a16:creationId xmlns:a16="http://schemas.microsoft.com/office/drawing/2014/main" id="{AA50E92B-DDDB-4B9B-8BEC-5EE0754E8F85}"/>
              </a:ext>
            </a:extLst>
          </p:cNvPr>
          <p:cNvPicPr>
            <a:picLocks noChangeAspect="1"/>
          </p:cNvPicPr>
          <p:nvPr/>
        </p:nvPicPr>
        <p:blipFill rotWithShape="1">
          <a:blip r:embed="rId3">
            <a:extLst>
              <a:ext uri="{28A0092B-C50C-407E-A947-70E740481C1C}">
                <a14:useLocalDpi xmlns:a14="http://schemas.microsoft.com/office/drawing/2010/main" val="0"/>
              </a:ext>
            </a:extLst>
          </a:blip>
          <a:srcRect l="4039" t="6342" r="3991"/>
          <a:stretch/>
        </p:blipFill>
        <p:spPr>
          <a:xfrm>
            <a:off x="149087" y="1403087"/>
            <a:ext cx="5476461" cy="4182703"/>
          </a:xfrm>
          <a:prstGeom prst="rect">
            <a:avLst/>
          </a:prstGeom>
        </p:spPr>
      </p:pic>
      <p:pic>
        <p:nvPicPr>
          <p:cNvPr id="5" name="Picture 4">
            <a:extLst>
              <a:ext uri="{FF2B5EF4-FFF2-40B4-BE49-F238E27FC236}">
                <a16:creationId xmlns:a16="http://schemas.microsoft.com/office/drawing/2014/main" id="{D15817AD-755F-4321-87F5-F9D98277AC4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36505" y="1606242"/>
            <a:ext cx="5201478" cy="4022477"/>
          </a:xfrm>
          <a:prstGeom prst="rect">
            <a:avLst/>
          </a:prstGeom>
        </p:spPr>
      </p:pic>
      <p:sp>
        <p:nvSpPr>
          <p:cNvPr id="10" name="Title 1">
            <a:extLst>
              <a:ext uri="{FF2B5EF4-FFF2-40B4-BE49-F238E27FC236}">
                <a16:creationId xmlns:a16="http://schemas.microsoft.com/office/drawing/2014/main" id="{9BD58F72-D721-4907-924E-D527A88AD836}"/>
              </a:ext>
            </a:extLst>
          </p:cNvPr>
          <p:cNvSpPr>
            <a:spLocks noGrp="1"/>
          </p:cNvSpPr>
          <p:nvPr>
            <p:ph type="title"/>
          </p:nvPr>
        </p:nvSpPr>
        <p:spPr>
          <a:xfrm>
            <a:off x="457200" y="331016"/>
            <a:ext cx="8229600" cy="1066800"/>
          </a:xfrm>
        </p:spPr>
        <p:txBody>
          <a:bodyPr/>
          <a:lstStyle/>
          <a:p>
            <a:pPr eaLnBrk="1" hangingPunct="1"/>
            <a:r>
              <a:rPr lang="en-US" altLang="en-US" dirty="0"/>
              <a:t>Medicine</a:t>
            </a:r>
          </a:p>
        </p:txBody>
      </p:sp>
      <p:grpSp>
        <p:nvGrpSpPr>
          <p:cNvPr id="2" name="Group 1">
            <a:extLst>
              <a:ext uri="{FF2B5EF4-FFF2-40B4-BE49-F238E27FC236}">
                <a16:creationId xmlns:a16="http://schemas.microsoft.com/office/drawing/2014/main" id="{E534BE6D-89E5-4ADE-A7C1-D463FB87129C}"/>
              </a:ext>
            </a:extLst>
          </p:cNvPr>
          <p:cNvGrpSpPr/>
          <p:nvPr/>
        </p:nvGrpSpPr>
        <p:grpSpPr>
          <a:xfrm>
            <a:off x="4523746" y="5731421"/>
            <a:ext cx="1385467" cy="986712"/>
            <a:chOff x="6118461" y="5314461"/>
            <a:chExt cx="1385467" cy="986712"/>
          </a:xfrm>
        </p:grpSpPr>
        <p:pic>
          <p:nvPicPr>
            <p:cNvPr id="14" name="Picture 13">
              <a:extLst>
                <a:ext uri="{FF2B5EF4-FFF2-40B4-BE49-F238E27FC236}">
                  <a16:creationId xmlns:a16="http://schemas.microsoft.com/office/drawing/2014/main" id="{2EFE520A-B602-4A7E-B357-563B41A0EE1A}"/>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47921" r="16823"/>
            <a:stretch/>
          </p:blipFill>
          <p:spPr>
            <a:xfrm>
              <a:off x="6119680" y="5610031"/>
              <a:ext cx="1384248" cy="337227"/>
            </a:xfrm>
            <a:prstGeom prst="rect">
              <a:avLst/>
            </a:prstGeom>
          </p:spPr>
        </p:pic>
        <p:sp>
          <p:nvSpPr>
            <p:cNvPr id="16" name="TextBox 15">
              <a:extLst>
                <a:ext uri="{FF2B5EF4-FFF2-40B4-BE49-F238E27FC236}">
                  <a16:creationId xmlns:a16="http://schemas.microsoft.com/office/drawing/2014/main" id="{17A5CC9A-1353-4C7A-B753-B553DA39A7EA}"/>
                </a:ext>
              </a:extLst>
            </p:cNvPr>
            <p:cNvSpPr txBox="1"/>
            <p:nvPr/>
          </p:nvSpPr>
          <p:spPr>
            <a:xfrm>
              <a:off x="6227252" y="5931841"/>
              <a:ext cx="1166666" cy="369332"/>
            </a:xfrm>
            <a:prstGeom prst="rect">
              <a:avLst/>
            </a:prstGeom>
            <a:noFill/>
          </p:spPr>
          <p:txBody>
            <a:bodyPr wrap="none" rtlCol="0">
              <a:spAutoFit/>
            </a:bodyPr>
            <a:lstStyle/>
            <a:p>
              <a:r>
                <a:rPr lang="en-US" b="1" i="1" dirty="0">
                  <a:latin typeface="Gill Sans"/>
                  <a:cs typeface="Gill Sans"/>
                </a:rPr>
                <a:t>Frequency</a:t>
              </a:r>
            </a:p>
          </p:txBody>
        </p:sp>
        <p:pic>
          <p:nvPicPr>
            <p:cNvPr id="11" name="Picture 10">
              <a:extLst>
                <a:ext uri="{FF2B5EF4-FFF2-40B4-BE49-F238E27FC236}">
                  <a16:creationId xmlns:a16="http://schemas.microsoft.com/office/drawing/2014/main" id="{48B0D669-3B9D-4CD7-A881-BC125B61EE80}"/>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r="16823" b="47922"/>
            <a:stretch/>
          </p:blipFill>
          <p:spPr>
            <a:xfrm>
              <a:off x="6118461" y="5314461"/>
              <a:ext cx="1384248" cy="337226"/>
            </a:xfrm>
            <a:prstGeom prst="rect">
              <a:avLst/>
            </a:prstGeom>
          </p:spPr>
        </p:pic>
      </p:grpSp>
      <p:grpSp>
        <p:nvGrpSpPr>
          <p:cNvPr id="20" name="Group 19">
            <a:extLst>
              <a:ext uri="{FF2B5EF4-FFF2-40B4-BE49-F238E27FC236}">
                <a16:creationId xmlns:a16="http://schemas.microsoft.com/office/drawing/2014/main" id="{2E41F16D-E96D-405A-BCAD-5A31D1BF4134}"/>
              </a:ext>
            </a:extLst>
          </p:cNvPr>
          <p:cNvGrpSpPr/>
          <p:nvPr/>
        </p:nvGrpSpPr>
        <p:grpSpPr>
          <a:xfrm>
            <a:off x="75937" y="5700060"/>
            <a:ext cx="1463303" cy="1096621"/>
            <a:chOff x="5871539" y="5619592"/>
            <a:chExt cx="1463303" cy="1096621"/>
          </a:xfrm>
        </p:grpSpPr>
        <p:sp>
          <p:nvSpPr>
            <p:cNvPr id="21" name="TextBox 20">
              <a:extLst>
                <a:ext uri="{FF2B5EF4-FFF2-40B4-BE49-F238E27FC236}">
                  <a16:creationId xmlns:a16="http://schemas.microsoft.com/office/drawing/2014/main" id="{0DF57A63-D6DD-4E4D-A147-A9D66FB3DEE1}"/>
                </a:ext>
              </a:extLst>
            </p:cNvPr>
            <p:cNvSpPr txBox="1"/>
            <p:nvPr/>
          </p:nvSpPr>
          <p:spPr>
            <a:xfrm>
              <a:off x="6265918" y="6346881"/>
              <a:ext cx="691215" cy="369332"/>
            </a:xfrm>
            <a:prstGeom prst="rect">
              <a:avLst/>
            </a:prstGeom>
            <a:noFill/>
          </p:spPr>
          <p:txBody>
            <a:bodyPr wrap="none" rtlCol="0">
              <a:spAutoFit/>
            </a:bodyPr>
            <a:lstStyle/>
            <a:p>
              <a:r>
                <a:rPr lang="en-US" b="1" i="1" dirty="0">
                  <a:latin typeface="Gill Sans"/>
                  <a:cs typeface="Gill Sans"/>
                </a:rPr>
                <a:t>Mass</a:t>
              </a:r>
            </a:p>
          </p:txBody>
        </p:sp>
        <p:pic>
          <p:nvPicPr>
            <p:cNvPr id="22" name="Picture 21">
              <a:extLst>
                <a:ext uri="{FF2B5EF4-FFF2-40B4-BE49-F238E27FC236}">
                  <a16:creationId xmlns:a16="http://schemas.microsoft.com/office/drawing/2014/main" id="{576C4DC6-89F4-4CD5-BB7F-7BF42A30FA1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871539" y="5619592"/>
              <a:ext cx="1463303" cy="780428"/>
            </a:xfrm>
            <a:prstGeom prst="rect">
              <a:avLst/>
            </a:prstGeom>
          </p:spPr>
        </p:pic>
      </p:grpSp>
      <p:sp>
        <p:nvSpPr>
          <p:cNvPr id="4" name="Footer Placeholder 3">
            <a:extLst>
              <a:ext uri="{FF2B5EF4-FFF2-40B4-BE49-F238E27FC236}">
                <a16:creationId xmlns:a16="http://schemas.microsoft.com/office/drawing/2014/main" id="{70A84279-EB4E-49B6-BC11-5D32E6456669}"/>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266958285"/>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7721681-E738-4109-A34E-76BCBAAB075C}"/>
              </a:ext>
            </a:extLst>
          </p:cNvPr>
          <p:cNvSpPr>
            <a:spLocks noGrp="1"/>
          </p:cNvSpPr>
          <p:nvPr>
            <p:ph type="title"/>
          </p:nvPr>
        </p:nvSpPr>
        <p:spPr>
          <a:xfrm>
            <a:off x="722312" y="1981201"/>
            <a:ext cx="8370887" cy="1362075"/>
          </a:xfrm>
        </p:spPr>
        <p:txBody>
          <a:bodyPr/>
          <a:lstStyle/>
          <a:p>
            <a:r>
              <a:rPr lang="en-US" dirty="0"/>
              <a:t>Experimental Comparison:</a:t>
            </a:r>
            <a:br>
              <a:rPr lang="en-US" dirty="0"/>
            </a:br>
            <a:r>
              <a:rPr lang="en-US" dirty="0"/>
              <a:t>Exact Query Answering Methods</a:t>
            </a:r>
          </a:p>
        </p:txBody>
      </p:sp>
      <p:sp>
        <p:nvSpPr>
          <p:cNvPr id="6" name="Text Placeholder 5">
            <a:extLst>
              <a:ext uri="{FF2B5EF4-FFF2-40B4-BE49-F238E27FC236}">
                <a16:creationId xmlns:a16="http://schemas.microsoft.com/office/drawing/2014/main" id="{3E627E05-AA2C-4949-A233-28C1BA1A3724}"/>
              </a:ext>
            </a:extLst>
          </p:cNvPr>
          <p:cNvSpPr>
            <a:spLocks noGrp="1"/>
          </p:cNvSpPr>
          <p:nvPr>
            <p:ph type="body" idx="1"/>
          </p:nvPr>
        </p:nvSpPr>
        <p:spPr/>
        <p:txBody>
          <a:bodyPr/>
          <a:lstStyle/>
          <a:p>
            <a:endParaRPr lang="en-US"/>
          </a:p>
        </p:txBody>
      </p:sp>
      <p:sp>
        <p:nvSpPr>
          <p:cNvPr id="2" name="Footer Placeholder 1">
            <a:extLst>
              <a:ext uri="{FF2B5EF4-FFF2-40B4-BE49-F238E27FC236}">
                <a16:creationId xmlns:a16="http://schemas.microsoft.com/office/drawing/2014/main" id="{A988F9DB-3E3C-4B7E-A5CF-D04360AAFD1D}"/>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
        <p:nvSpPr>
          <p:cNvPr id="7" name="Slide Number Placeholder 3">
            <a:extLst>
              <a:ext uri="{FF2B5EF4-FFF2-40B4-BE49-F238E27FC236}">
                <a16:creationId xmlns:a16="http://schemas.microsoft.com/office/drawing/2014/main" id="{783F9FA7-9281-4874-AF2C-8721FC62EB95}"/>
              </a:ext>
            </a:extLst>
          </p:cNvPr>
          <p:cNvSpPr>
            <a:spLocks noGrp="1"/>
          </p:cNvSpPr>
          <p:nvPr>
            <p:ph type="sldNum" sz="quarter" idx="12"/>
          </p:nvPr>
        </p:nvSpPr>
        <p:spPr>
          <a:xfrm>
            <a:off x="8174038" y="1588"/>
            <a:ext cx="762000" cy="366712"/>
          </a:xfrm>
        </p:spPr>
        <p:txBody>
          <a:bodyPr/>
          <a:lstStyle/>
          <a:p>
            <a:fld id="{B5C6C3C4-1F13-A745-94B4-FF34C1932FEB}" type="slidenum">
              <a:rPr lang="en-US" smtClean="0"/>
              <a:pPr/>
              <a:t>310</a:t>
            </a:fld>
            <a:endParaRPr lang="en-US" dirty="0"/>
          </a:p>
        </p:txBody>
      </p:sp>
    </p:spTree>
    <p:extLst>
      <p:ext uri="{BB962C8B-B14F-4D97-AF65-F5344CB8AC3E}">
        <p14:creationId xmlns:p14="http://schemas.microsoft.com/office/powerpoint/2010/main" val="59873483"/>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602008"/>
            <a:ext cx="8229600" cy="1066800"/>
          </a:xfrm>
        </p:spPr>
        <p:txBody>
          <a:bodyPr/>
          <a:lstStyle/>
          <a:p>
            <a:r>
              <a:rPr lang="en-CA" dirty="0"/>
              <a:t>Experimental Framework</a:t>
            </a:r>
            <a:endParaRPr lang="en-US" dirty="0"/>
          </a:p>
        </p:txBody>
      </p:sp>
      <p:sp>
        <p:nvSpPr>
          <p:cNvPr id="4" name="Footer Placeholder 3"/>
          <p:cNvSpPr>
            <a:spLocks noGrp="1"/>
          </p:cNvSpPr>
          <p:nvPr>
            <p:ph type="ftr" sz="quarter" idx="11"/>
          </p:nvPr>
        </p:nvSpPr>
        <p:spPr/>
        <p:txBody>
          <a:bodyPr/>
          <a:lstStyle/>
          <a:p>
            <a:r>
              <a:rPr lang="en-US">
                <a:solidFill>
                  <a:srgbClr val="438086"/>
                </a:solidFill>
              </a:rPr>
              <a:t>Echihabi, Zoumpatianos, Palpanas - ISCC 2020</a:t>
            </a:r>
            <a:endParaRPr lang="en-US" dirty="0">
              <a:solidFill>
                <a:srgbClr val="438086"/>
              </a:solidFill>
            </a:endParaRPr>
          </a:p>
        </p:txBody>
      </p:sp>
      <p:sp>
        <p:nvSpPr>
          <p:cNvPr id="5" name="Slide Number Placeholder 4"/>
          <p:cNvSpPr>
            <a:spLocks noGrp="1"/>
          </p:cNvSpPr>
          <p:nvPr>
            <p:ph type="sldNum" sz="quarter" idx="12"/>
          </p:nvPr>
        </p:nvSpPr>
        <p:spPr/>
        <p:txBody>
          <a:bodyPr/>
          <a:lstStyle/>
          <a:p>
            <a:fld id="{B5C6C3C4-1F13-A745-94B4-FF34C1932FEB}" type="slidenum">
              <a:rPr lang="en-US" smtClean="0"/>
              <a:pPr/>
              <a:t>311</a:t>
            </a:fld>
            <a:endParaRPr lang="en-US" dirty="0"/>
          </a:p>
        </p:txBody>
      </p:sp>
      <p:sp>
        <p:nvSpPr>
          <p:cNvPr id="15" name="Content Placeholder 2"/>
          <p:cNvSpPr txBox="1">
            <a:spLocks/>
          </p:cNvSpPr>
          <p:nvPr/>
        </p:nvSpPr>
        <p:spPr bwMode="auto">
          <a:xfrm>
            <a:off x="652559" y="1239737"/>
            <a:ext cx="8229600" cy="4324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65125" indent="-255588" algn="l" rtl="0" eaLnBrk="0" fontAlgn="base" hangingPunct="0">
              <a:spcBef>
                <a:spcPts val="300"/>
              </a:spcBef>
              <a:spcAft>
                <a:spcPct val="0"/>
              </a:spcAft>
              <a:buClr>
                <a:srgbClr val="A04DA3"/>
              </a:buClr>
              <a:buFont typeface="Georgia" pitchFamily="18" charset="0"/>
              <a:buChar char="•"/>
              <a:defRPr sz="2200" kern="1200">
                <a:solidFill>
                  <a:schemeClr val="tx1"/>
                </a:solidFill>
                <a:latin typeface="+mn-lt"/>
                <a:ea typeface="+mn-ea"/>
                <a:cs typeface="+mn-cs"/>
              </a:defRPr>
            </a:lvl1pPr>
            <a:lvl2pPr marL="657225" indent="-246063" algn="l" rtl="0" eaLnBrk="0" fontAlgn="base" hangingPunct="0">
              <a:spcBef>
                <a:spcPts val="300"/>
              </a:spcBef>
              <a:spcAft>
                <a:spcPct val="0"/>
              </a:spcAft>
              <a:buClr>
                <a:schemeClr val="accent2"/>
              </a:buClr>
              <a:buFont typeface="Georgia" pitchFamily="18" charset="0"/>
              <a:buChar char="▫"/>
              <a:defRPr sz="2000" kern="1200">
                <a:solidFill>
                  <a:schemeClr val="accent2"/>
                </a:solidFill>
                <a:latin typeface="+mn-lt"/>
                <a:ea typeface="+mn-ea"/>
                <a:cs typeface="+mn-cs"/>
              </a:defRPr>
            </a:lvl2pPr>
            <a:lvl3pPr marL="922338" indent="-21907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n-ea"/>
                <a:cs typeface="+mn-cs"/>
              </a:defRPr>
            </a:lvl3pPr>
            <a:lvl4pPr marL="1179513" indent="-200025" algn="l" rtl="0" eaLnBrk="0" fontAlgn="base" hangingPunct="0">
              <a:spcBef>
                <a:spcPts val="300"/>
              </a:spcBef>
              <a:spcAft>
                <a:spcPct val="0"/>
              </a:spcAft>
              <a:buClr>
                <a:schemeClr val="accent1"/>
              </a:buClr>
              <a:buFont typeface="Wingdings 2" pitchFamily="18" charset="2"/>
              <a:buChar char=""/>
              <a:defRPr kern="1200">
                <a:solidFill>
                  <a:schemeClr val="accent1"/>
                </a:solidFill>
                <a:latin typeface="+mn-lt"/>
                <a:ea typeface="+mn-ea"/>
                <a:cs typeface="+mn-cs"/>
              </a:defRPr>
            </a:lvl4pPr>
            <a:lvl5pPr marL="1389063" indent="-182563" algn="l" rtl="0" eaLnBrk="0" fontAlgn="base" hangingPunct="0">
              <a:spcBef>
                <a:spcPts val="300"/>
              </a:spcBef>
              <a:spcAft>
                <a:spcPct val="0"/>
              </a:spcAft>
              <a:buClr>
                <a:srgbClr val="A04DA3"/>
              </a:buClr>
              <a:buFont typeface="Georgia" pitchFamily="18" charset="0"/>
              <a:buChar char="▫"/>
              <a:defRPr kern="1200">
                <a:solidFill>
                  <a:srgbClr val="A04DA3"/>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a:lstStyle>
          <a:p>
            <a:endParaRPr lang="en-US" dirty="0"/>
          </a:p>
          <a:p>
            <a:r>
              <a:rPr lang="en-CA" dirty="0"/>
              <a:t> Hardware</a:t>
            </a:r>
          </a:p>
          <a:p>
            <a:pPr lvl="1"/>
            <a:r>
              <a:rPr lang="en-CA" dirty="0"/>
              <a:t>HDD and SSD</a:t>
            </a:r>
          </a:p>
          <a:p>
            <a:r>
              <a:rPr lang="en-CA" dirty="0"/>
              <a:t> Datasets</a:t>
            </a:r>
          </a:p>
          <a:p>
            <a:pPr lvl="1"/>
            <a:r>
              <a:rPr lang="en-CA" dirty="0"/>
              <a:t>Synthetic (25GB to 1TB) and 4 real (100 GB)</a:t>
            </a:r>
          </a:p>
          <a:p>
            <a:r>
              <a:rPr lang="en-CA" dirty="0"/>
              <a:t> Exact Query Workloads</a:t>
            </a:r>
          </a:p>
          <a:p>
            <a:pPr lvl="1"/>
            <a:r>
              <a:rPr lang="en-CA" dirty="0"/>
              <a:t>100 – 10,000 queries </a:t>
            </a:r>
          </a:p>
          <a:p>
            <a:r>
              <a:rPr lang="en-CA" dirty="0"/>
              <a:t> Performance measures</a:t>
            </a:r>
          </a:p>
          <a:p>
            <a:pPr lvl="1"/>
            <a:r>
              <a:rPr lang="en-CA" dirty="0"/>
              <a:t>Time, #disk accesses, footprint, pruning, Tightness of Lower Bound (TLB), etc.</a:t>
            </a:r>
          </a:p>
          <a:p>
            <a:r>
              <a:rPr lang="en-CA" dirty="0"/>
              <a:t> C/C++ methods (4 methods </a:t>
            </a:r>
            <a:r>
              <a:rPr lang="en-CA" dirty="0" err="1"/>
              <a:t>reimplemented</a:t>
            </a:r>
            <a:r>
              <a:rPr lang="en-CA" dirty="0"/>
              <a:t> from scratch) </a:t>
            </a:r>
          </a:p>
          <a:p>
            <a:r>
              <a:rPr lang="en-CA" dirty="0"/>
              <a:t>Procedure:</a:t>
            </a:r>
          </a:p>
          <a:p>
            <a:pPr lvl="1"/>
            <a:r>
              <a:rPr lang="en-CA" dirty="0"/>
              <a:t>Step 1: Parametrization</a:t>
            </a:r>
          </a:p>
          <a:p>
            <a:pPr lvl="1"/>
            <a:r>
              <a:rPr lang="en-CA" dirty="0"/>
              <a:t>Step 2: Evaluation of individual methods</a:t>
            </a:r>
          </a:p>
          <a:p>
            <a:pPr lvl="1"/>
            <a:r>
              <a:rPr lang="en-CA" dirty="0"/>
              <a:t>Step 3: Comparison of best methods</a:t>
            </a:r>
          </a:p>
        </p:txBody>
      </p:sp>
    </p:spTree>
    <p:extLst>
      <p:ext uri="{BB962C8B-B14F-4D97-AF65-F5344CB8AC3E}">
        <p14:creationId xmlns:p14="http://schemas.microsoft.com/office/powerpoint/2010/main" val="3764862189"/>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Time for Indexing (</a:t>
            </a:r>
            <a:r>
              <a:rPr lang="en-CA" dirty="0" err="1"/>
              <a:t>Idx</a:t>
            </a:r>
            <a:r>
              <a:rPr lang="en-CA" dirty="0"/>
              <a:t>) vs. Dataset Size</a:t>
            </a:r>
          </a:p>
        </p:txBody>
      </p:sp>
      <p:sp>
        <p:nvSpPr>
          <p:cNvPr id="7" name="Content Placeholder 6"/>
          <p:cNvSpPr>
            <a:spLocks noGrp="1"/>
          </p:cNvSpPr>
          <p:nvPr>
            <p:ph idx="1"/>
          </p:nvPr>
        </p:nvSpPr>
        <p:spPr/>
        <p:txBody>
          <a:bodyPr/>
          <a:lstStyle/>
          <a:p>
            <a:endParaRPr lang="en-CA"/>
          </a:p>
        </p:txBody>
      </p:sp>
      <p:sp>
        <p:nvSpPr>
          <p:cNvPr id="4" name="Footer Placeholder 3">
            <a:extLst>
              <a:ext uri="{FF2B5EF4-FFF2-40B4-BE49-F238E27FC236}">
                <a16:creationId xmlns:a16="http://schemas.microsoft.com/office/drawing/2014/main" id="{4BD1544B-CA2A-4754-9801-904B97D0CABD}"/>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C46454A0-3412-4D15-9C3B-9976EAB43DFF}"/>
              </a:ext>
            </a:extLst>
          </p:cNvPr>
          <p:cNvSpPr>
            <a:spLocks noGrp="1"/>
          </p:cNvSpPr>
          <p:nvPr>
            <p:ph type="sldNum" sz="quarter" idx="12"/>
          </p:nvPr>
        </p:nvSpPr>
        <p:spPr/>
        <p:txBody>
          <a:bodyPr/>
          <a:lstStyle/>
          <a:p>
            <a:fld id="{A577D55C-4B0B-488E-BDEC-E7DCB799A030}" type="slidenum">
              <a:rPr lang="en-CA" smtClean="0"/>
              <a:t>312</a:t>
            </a:fld>
            <a:endParaRPr lang="en-CA"/>
          </a:p>
        </p:txBody>
      </p:sp>
      <p:pic>
        <p:nvPicPr>
          <p:cNvPr id="9" name="Picture 8"/>
          <p:cNvPicPr/>
          <p:nvPr/>
        </p:nvPicPr>
        <p:blipFill>
          <a:blip r:embed="rId2"/>
          <a:srcRect r="74597" b="18611"/>
          <a:stretch/>
        </p:blipFill>
        <p:spPr>
          <a:xfrm rot="21598800">
            <a:off x="3264344" y="2278689"/>
            <a:ext cx="2809548" cy="2368964"/>
          </a:xfrm>
          <a:prstGeom prst="rect">
            <a:avLst/>
          </a:prstGeom>
          <a:ln>
            <a:noFill/>
          </a:ln>
        </p:spPr>
      </p:pic>
      <p:pic>
        <p:nvPicPr>
          <p:cNvPr id="13" name="Picture 12"/>
          <p:cNvPicPr/>
          <p:nvPr/>
        </p:nvPicPr>
        <p:blipFill>
          <a:blip r:embed="rId3"/>
          <a:stretch/>
        </p:blipFill>
        <p:spPr>
          <a:xfrm>
            <a:off x="2328359" y="5716777"/>
            <a:ext cx="5180227" cy="215027"/>
          </a:xfrm>
          <a:prstGeom prst="rect">
            <a:avLst/>
          </a:prstGeom>
          <a:ln>
            <a:noFill/>
          </a:ln>
        </p:spPr>
      </p:pic>
      <p:sp>
        <p:nvSpPr>
          <p:cNvPr id="15" name="TextShape 2"/>
          <p:cNvSpPr txBox="1"/>
          <p:nvPr/>
        </p:nvSpPr>
        <p:spPr>
          <a:xfrm>
            <a:off x="4356399" y="2243058"/>
            <a:ext cx="995294" cy="329152"/>
          </a:xfrm>
          <a:prstGeom prst="rect">
            <a:avLst/>
          </a:prstGeom>
          <a:noFill/>
          <a:ln>
            <a:noFill/>
          </a:ln>
        </p:spPr>
        <p:txBody>
          <a:bodyPr lIns="0" tIns="0" rIns="0" bIns="0" anchor="ctr"/>
          <a:lstStyle/>
          <a:p>
            <a:r>
              <a:rPr lang="en-US" sz="1361" b="1" spc="-1" dirty="0">
                <a:solidFill>
                  <a:srgbClr val="CE181E"/>
                </a:solidFill>
                <a:latin typeface="Arial" panose="020B0604020202020204" pitchFamily="34" charset="0"/>
              </a:rPr>
              <a:t>RAM=75GB</a:t>
            </a:r>
            <a:endParaRPr lang="en-US" sz="1361" spc="-1" dirty="0">
              <a:latin typeface="Arial" panose="020B0604020202020204" pitchFamily="34" charset="0"/>
            </a:endParaRPr>
          </a:p>
        </p:txBody>
      </p:sp>
      <p:sp>
        <p:nvSpPr>
          <p:cNvPr id="16" name="Line 3"/>
          <p:cNvSpPr/>
          <p:nvPr/>
        </p:nvSpPr>
        <p:spPr>
          <a:xfrm flipV="1">
            <a:off x="4748930" y="2513678"/>
            <a:ext cx="0" cy="1370487"/>
          </a:xfrm>
          <a:prstGeom prst="line">
            <a:avLst/>
          </a:prstGeom>
          <a:ln w="54720">
            <a:solidFill>
              <a:srgbClr val="CE181E"/>
            </a:solidFill>
            <a:custDash>
              <a:ds d="100000" sp="100000"/>
            </a:custDash>
            <a:round/>
          </a:ln>
        </p:spPr>
        <p:style>
          <a:lnRef idx="0">
            <a:scrgbClr r="0" g="0" b="0"/>
          </a:lnRef>
          <a:fillRef idx="0">
            <a:scrgbClr r="0" g="0" b="0"/>
          </a:fillRef>
          <a:effectRef idx="0">
            <a:scrgbClr r="0" g="0" b="0"/>
          </a:effectRef>
          <a:fontRef idx="minor"/>
        </p:style>
      </p:sp>
    </p:spTree>
    <p:extLst>
      <p:ext uri="{BB962C8B-B14F-4D97-AF65-F5344CB8AC3E}">
        <p14:creationId xmlns:p14="http://schemas.microsoft.com/office/powerpoint/2010/main" val="602939283"/>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Time for Indexing (</a:t>
            </a:r>
            <a:r>
              <a:rPr lang="en-CA" dirty="0" err="1"/>
              <a:t>Idx</a:t>
            </a:r>
            <a:r>
              <a:rPr lang="en-CA" dirty="0"/>
              <a:t>) vs. Dataset Size</a:t>
            </a:r>
          </a:p>
        </p:txBody>
      </p:sp>
      <p:sp>
        <p:nvSpPr>
          <p:cNvPr id="7" name="Content Placeholder 6"/>
          <p:cNvSpPr>
            <a:spLocks noGrp="1"/>
          </p:cNvSpPr>
          <p:nvPr>
            <p:ph idx="1"/>
          </p:nvPr>
        </p:nvSpPr>
        <p:spPr/>
        <p:txBody>
          <a:bodyPr/>
          <a:lstStyle/>
          <a:p>
            <a:endParaRPr lang="en-CA"/>
          </a:p>
        </p:txBody>
      </p:sp>
      <p:sp>
        <p:nvSpPr>
          <p:cNvPr id="4" name="Footer Placeholder 3">
            <a:extLst>
              <a:ext uri="{FF2B5EF4-FFF2-40B4-BE49-F238E27FC236}">
                <a16:creationId xmlns:a16="http://schemas.microsoft.com/office/drawing/2014/main" id="{06D9B292-16ED-442F-A032-B1CFB4BA5DF0}"/>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0B9269BE-2B42-4831-BBEA-F8450079C766}"/>
              </a:ext>
            </a:extLst>
          </p:cNvPr>
          <p:cNvSpPr>
            <a:spLocks noGrp="1"/>
          </p:cNvSpPr>
          <p:nvPr>
            <p:ph type="sldNum" sz="quarter" idx="12"/>
          </p:nvPr>
        </p:nvSpPr>
        <p:spPr/>
        <p:txBody>
          <a:bodyPr/>
          <a:lstStyle/>
          <a:p>
            <a:fld id="{A577D55C-4B0B-488E-BDEC-E7DCB799A030}" type="slidenum">
              <a:rPr lang="en-CA" smtClean="0"/>
              <a:t>313</a:t>
            </a:fld>
            <a:endParaRPr lang="en-CA"/>
          </a:p>
        </p:txBody>
      </p:sp>
      <p:pic>
        <p:nvPicPr>
          <p:cNvPr id="9" name="Picture 8"/>
          <p:cNvPicPr/>
          <p:nvPr/>
        </p:nvPicPr>
        <p:blipFill>
          <a:blip r:embed="rId2"/>
          <a:srcRect r="74597" b="18611"/>
          <a:stretch/>
        </p:blipFill>
        <p:spPr>
          <a:xfrm rot="21598800">
            <a:off x="3264344" y="2278689"/>
            <a:ext cx="2809548" cy="2368964"/>
          </a:xfrm>
          <a:prstGeom prst="rect">
            <a:avLst/>
          </a:prstGeom>
          <a:ln>
            <a:noFill/>
          </a:ln>
        </p:spPr>
      </p:pic>
      <p:sp>
        <p:nvSpPr>
          <p:cNvPr id="11" name="Line 3"/>
          <p:cNvSpPr/>
          <p:nvPr/>
        </p:nvSpPr>
        <p:spPr>
          <a:xfrm flipV="1">
            <a:off x="3137034" y="3825302"/>
            <a:ext cx="966524" cy="551851"/>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12" name="TextShape 5"/>
          <p:cNvSpPr txBox="1"/>
          <p:nvPr/>
        </p:nvSpPr>
        <p:spPr>
          <a:xfrm>
            <a:off x="1814113" y="4128330"/>
            <a:ext cx="1959239" cy="554954"/>
          </a:xfrm>
          <a:prstGeom prst="rect">
            <a:avLst/>
          </a:prstGeom>
          <a:noFill/>
          <a:ln>
            <a:noFill/>
          </a:ln>
        </p:spPr>
        <p:txBody>
          <a:bodyPr lIns="0" tIns="0" rIns="0" bIns="0" anchor="ctr"/>
          <a:lstStyle/>
          <a:p>
            <a:r>
              <a:rPr lang="en-US" sz="1633" b="1" spc="-1" dirty="0">
                <a:solidFill>
                  <a:srgbClr val="ED1C24"/>
                </a:solidFill>
                <a:latin typeface="Arial" panose="020B0604020202020204" pitchFamily="34" charset="0"/>
              </a:rPr>
              <a:t>ADS+ fastest</a:t>
            </a:r>
            <a:endParaRPr lang="en-US" sz="1633" spc="-1" dirty="0">
              <a:latin typeface="Arial" panose="020B0604020202020204" pitchFamily="34" charset="0"/>
            </a:endParaRPr>
          </a:p>
        </p:txBody>
      </p:sp>
      <p:pic>
        <p:nvPicPr>
          <p:cNvPr id="13" name="Picture 12"/>
          <p:cNvPicPr/>
          <p:nvPr/>
        </p:nvPicPr>
        <p:blipFill>
          <a:blip r:embed="rId3"/>
          <a:stretch/>
        </p:blipFill>
        <p:spPr>
          <a:xfrm>
            <a:off x="2328359" y="5716777"/>
            <a:ext cx="5180227" cy="215027"/>
          </a:xfrm>
          <a:prstGeom prst="rect">
            <a:avLst/>
          </a:prstGeom>
          <a:ln>
            <a:noFill/>
          </a:ln>
        </p:spPr>
      </p:pic>
      <p:sp>
        <p:nvSpPr>
          <p:cNvPr id="15" name="TextShape 2"/>
          <p:cNvSpPr txBox="1"/>
          <p:nvPr/>
        </p:nvSpPr>
        <p:spPr>
          <a:xfrm>
            <a:off x="4356399" y="2243058"/>
            <a:ext cx="995294" cy="329152"/>
          </a:xfrm>
          <a:prstGeom prst="rect">
            <a:avLst/>
          </a:prstGeom>
          <a:noFill/>
          <a:ln>
            <a:noFill/>
          </a:ln>
        </p:spPr>
        <p:txBody>
          <a:bodyPr lIns="0" tIns="0" rIns="0" bIns="0" anchor="ctr"/>
          <a:lstStyle/>
          <a:p>
            <a:r>
              <a:rPr lang="en-US" sz="1361" b="1" spc="-1" dirty="0">
                <a:solidFill>
                  <a:srgbClr val="CE181E"/>
                </a:solidFill>
                <a:latin typeface="Arial" panose="020B0604020202020204" pitchFamily="34" charset="0"/>
              </a:rPr>
              <a:t>RAM=75GB</a:t>
            </a:r>
            <a:endParaRPr lang="en-US" sz="1361" spc="-1" dirty="0">
              <a:latin typeface="Arial" panose="020B0604020202020204" pitchFamily="34" charset="0"/>
            </a:endParaRPr>
          </a:p>
        </p:txBody>
      </p:sp>
      <p:sp>
        <p:nvSpPr>
          <p:cNvPr id="16" name="Line 3"/>
          <p:cNvSpPr/>
          <p:nvPr/>
        </p:nvSpPr>
        <p:spPr>
          <a:xfrm flipV="1">
            <a:off x="4748930" y="2513678"/>
            <a:ext cx="0" cy="1370487"/>
          </a:xfrm>
          <a:prstGeom prst="line">
            <a:avLst/>
          </a:prstGeom>
          <a:ln w="54720">
            <a:solidFill>
              <a:srgbClr val="CE181E"/>
            </a:solidFill>
            <a:custDash>
              <a:ds d="100000" sp="100000"/>
            </a:custDash>
            <a:round/>
          </a:ln>
        </p:spPr>
        <p:style>
          <a:lnRef idx="0">
            <a:scrgbClr r="0" g="0" b="0"/>
          </a:lnRef>
          <a:fillRef idx="0">
            <a:scrgbClr r="0" g="0" b="0"/>
          </a:fillRef>
          <a:effectRef idx="0">
            <a:scrgbClr r="0" g="0" b="0"/>
          </a:effectRef>
          <a:fontRef idx="minor"/>
        </p:style>
      </p:sp>
    </p:spTree>
    <p:extLst>
      <p:ext uri="{BB962C8B-B14F-4D97-AF65-F5344CB8AC3E}">
        <p14:creationId xmlns:p14="http://schemas.microsoft.com/office/powerpoint/2010/main" val="287875213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Time for </a:t>
            </a:r>
            <a:r>
              <a:rPr lang="en-CA" dirty="0">
                <a:solidFill>
                  <a:srgbClr val="C00000"/>
                </a:solidFill>
              </a:rPr>
              <a:t>Indexing</a:t>
            </a:r>
            <a:r>
              <a:rPr lang="en-CA" dirty="0"/>
              <a:t> (</a:t>
            </a:r>
            <a:r>
              <a:rPr lang="en-CA" dirty="0" err="1"/>
              <a:t>Idx</a:t>
            </a:r>
            <a:r>
              <a:rPr lang="en-CA" dirty="0"/>
              <a:t>) vs. Dataset Size</a:t>
            </a:r>
          </a:p>
        </p:txBody>
      </p:sp>
      <p:sp>
        <p:nvSpPr>
          <p:cNvPr id="7" name="Content Placeholder 6"/>
          <p:cNvSpPr>
            <a:spLocks noGrp="1"/>
          </p:cNvSpPr>
          <p:nvPr>
            <p:ph idx="1"/>
          </p:nvPr>
        </p:nvSpPr>
        <p:spPr/>
        <p:txBody>
          <a:bodyPr/>
          <a:lstStyle/>
          <a:p>
            <a:endParaRPr lang="en-CA"/>
          </a:p>
        </p:txBody>
      </p:sp>
      <p:sp>
        <p:nvSpPr>
          <p:cNvPr id="4" name="Footer Placeholder 3">
            <a:extLst>
              <a:ext uri="{FF2B5EF4-FFF2-40B4-BE49-F238E27FC236}">
                <a16:creationId xmlns:a16="http://schemas.microsoft.com/office/drawing/2014/main" id="{C9B3852A-E424-4B06-8384-0C22F979C28D}"/>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ABE987B1-510A-400D-8F58-A25F6F30258D}"/>
              </a:ext>
            </a:extLst>
          </p:cNvPr>
          <p:cNvSpPr>
            <a:spLocks noGrp="1"/>
          </p:cNvSpPr>
          <p:nvPr>
            <p:ph type="sldNum" sz="quarter" idx="12"/>
          </p:nvPr>
        </p:nvSpPr>
        <p:spPr/>
        <p:txBody>
          <a:bodyPr/>
          <a:lstStyle/>
          <a:p>
            <a:fld id="{A577D55C-4B0B-488E-BDEC-E7DCB799A030}" type="slidenum">
              <a:rPr lang="en-CA" smtClean="0"/>
              <a:t>314</a:t>
            </a:fld>
            <a:endParaRPr lang="en-CA"/>
          </a:p>
        </p:txBody>
      </p:sp>
      <p:pic>
        <p:nvPicPr>
          <p:cNvPr id="9" name="Picture 8"/>
          <p:cNvPicPr/>
          <p:nvPr/>
        </p:nvPicPr>
        <p:blipFill>
          <a:blip r:embed="rId2"/>
          <a:srcRect r="74597" b="18611"/>
          <a:stretch/>
        </p:blipFill>
        <p:spPr>
          <a:xfrm rot="21598800">
            <a:off x="3264344" y="2278689"/>
            <a:ext cx="2809548" cy="2368964"/>
          </a:xfrm>
          <a:prstGeom prst="rect">
            <a:avLst/>
          </a:prstGeom>
          <a:ln>
            <a:noFill/>
          </a:ln>
        </p:spPr>
      </p:pic>
      <p:sp>
        <p:nvSpPr>
          <p:cNvPr id="10" name="Line 2"/>
          <p:cNvSpPr/>
          <p:nvPr/>
        </p:nvSpPr>
        <p:spPr>
          <a:xfrm flipH="1">
            <a:off x="5687473" y="2510978"/>
            <a:ext cx="497647" cy="0"/>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11" name="Line 3"/>
          <p:cNvSpPr/>
          <p:nvPr/>
        </p:nvSpPr>
        <p:spPr>
          <a:xfrm flipV="1">
            <a:off x="3137034" y="3825302"/>
            <a:ext cx="966524" cy="551851"/>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12" name="TextShape 5"/>
          <p:cNvSpPr txBox="1"/>
          <p:nvPr/>
        </p:nvSpPr>
        <p:spPr>
          <a:xfrm>
            <a:off x="1814113" y="4128330"/>
            <a:ext cx="1959239" cy="554954"/>
          </a:xfrm>
          <a:prstGeom prst="rect">
            <a:avLst/>
          </a:prstGeom>
          <a:noFill/>
          <a:ln>
            <a:noFill/>
          </a:ln>
        </p:spPr>
        <p:txBody>
          <a:bodyPr lIns="0" tIns="0" rIns="0" bIns="0" anchor="ctr"/>
          <a:lstStyle/>
          <a:p>
            <a:r>
              <a:rPr lang="en-US" sz="1633" b="1" spc="-1" dirty="0">
                <a:solidFill>
                  <a:srgbClr val="ED1C24"/>
                </a:solidFill>
                <a:latin typeface="Arial" panose="020B0604020202020204" pitchFamily="34" charset="0"/>
              </a:rPr>
              <a:t>ADS+ fastest</a:t>
            </a:r>
            <a:endParaRPr lang="en-US" sz="1633" spc="-1" dirty="0">
              <a:latin typeface="Arial" panose="020B0604020202020204" pitchFamily="34" charset="0"/>
            </a:endParaRPr>
          </a:p>
        </p:txBody>
      </p:sp>
      <p:pic>
        <p:nvPicPr>
          <p:cNvPr id="13" name="Picture 12"/>
          <p:cNvPicPr/>
          <p:nvPr/>
        </p:nvPicPr>
        <p:blipFill>
          <a:blip r:embed="rId3"/>
          <a:stretch/>
        </p:blipFill>
        <p:spPr>
          <a:xfrm>
            <a:off x="2328359" y="5716777"/>
            <a:ext cx="5180227" cy="215027"/>
          </a:xfrm>
          <a:prstGeom prst="rect">
            <a:avLst/>
          </a:prstGeom>
          <a:ln>
            <a:noFill/>
          </a:ln>
        </p:spPr>
      </p:pic>
      <p:sp>
        <p:nvSpPr>
          <p:cNvPr id="14" name="TextShape 4"/>
          <p:cNvSpPr txBox="1"/>
          <p:nvPr/>
        </p:nvSpPr>
        <p:spPr>
          <a:xfrm>
            <a:off x="6281602" y="2281658"/>
            <a:ext cx="1959239" cy="458640"/>
          </a:xfrm>
          <a:prstGeom prst="rect">
            <a:avLst/>
          </a:prstGeom>
          <a:noFill/>
          <a:ln>
            <a:noFill/>
          </a:ln>
        </p:spPr>
        <p:txBody>
          <a:bodyPr lIns="0" tIns="0" rIns="0" bIns="0" anchor="ctr"/>
          <a:lstStyle/>
          <a:p>
            <a:r>
              <a:rPr lang="en-US" sz="1633" b="1" spc="-1" dirty="0" err="1">
                <a:solidFill>
                  <a:srgbClr val="00A65D"/>
                </a:solidFill>
                <a:latin typeface="Arial" panose="020B0604020202020204" pitchFamily="34" charset="0"/>
              </a:rPr>
              <a:t>DSTree</a:t>
            </a:r>
            <a:r>
              <a:rPr lang="en-US" sz="1633" b="1" spc="-1" dirty="0">
                <a:solidFill>
                  <a:srgbClr val="00A65D"/>
                </a:solidFill>
                <a:latin typeface="Arial" panose="020B0604020202020204" pitchFamily="34" charset="0"/>
              </a:rPr>
              <a:t> slowest </a:t>
            </a:r>
            <a:endParaRPr lang="en-US" sz="1633" spc="-1" dirty="0">
              <a:latin typeface="Arial" panose="020B0604020202020204" pitchFamily="34" charset="0"/>
            </a:endParaRPr>
          </a:p>
        </p:txBody>
      </p:sp>
      <p:sp>
        <p:nvSpPr>
          <p:cNvPr id="15" name="TextShape 2"/>
          <p:cNvSpPr txBox="1"/>
          <p:nvPr/>
        </p:nvSpPr>
        <p:spPr>
          <a:xfrm>
            <a:off x="4356399" y="2243058"/>
            <a:ext cx="995294" cy="329152"/>
          </a:xfrm>
          <a:prstGeom prst="rect">
            <a:avLst/>
          </a:prstGeom>
          <a:noFill/>
          <a:ln>
            <a:noFill/>
          </a:ln>
        </p:spPr>
        <p:txBody>
          <a:bodyPr lIns="0" tIns="0" rIns="0" bIns="0" anchor="ctr"/>
          <a:lstStyle/>
          <a:p>
            <a:r>
              <a:rPr lang="en-US" sz="1361" b="1" spc="-1" dirty="0">
                <a:solidFill>
                  <a:srgbClr val="CE181E"/>
                </a:solidFill>
                <a:latin typeface="Arial" panose="020B0604020202020204" pitchFamily="34" charset="0"/>
              </a:rPr>
              <a:t>RAM=75GB</a:t>
            </a:r>
            <a:endParaRPr lang="en-US" sz="1361" spc="-1" dirty="0">
              <a:latin typeface="Arial" panose="020B0604020202020204" pitchFamily="34" charset="0"/>
            </a:endParaRPr>
          </a:p>
        </p:txBody>
      </p:sp>
      <p:sp>
        <p:nvSpPr>
          <p:cNvPr id="16" name="Line 3"/>
          <p:cNvSpPr/>
          <p:nvPr/>
        </p:nvSpPr>
        <p:spPr>
          <a:xfrm flipV="1">
            <a:off x="4748930" y="2513678"/>
            <a:ext cx="0" cy="1370487"/>
          </a:xfrm>
          <a:prstGeom prst="line">
            <a:avLst/>
          </a:prstGeom>
          <a:ln w="54720">
            <a:solidFill>
              <a:srgbClr val="CE181E"/>
            </a:solidFill>
            <a:custDash>
              <a:ds d="100000" sp="100000"/>
            </a:custDash>
            <a:round/>
          </a:ln>
        </p:spPr>
        <p:style>
          <a:lnRef idx="0">
            <a:scrgbClr r="0" g="0" b="0"/>
          </a:lnRef>
          <a:fillRef idx="0">
            <a:scrgbClr r="0" g="0" b="0"/>
          </a:fillRef>
          <a:effectRef idx="0">
            <a:scrgbClr r="0" g="0" b="0"/>
          </a:effectRef>
          <a:fontRef idx="minor"/>
        </p:style>
      </p:sp>
    </p:spTree>
    <p:extLst>
      <p:ext uri="{BB962C8B-B14F-4D97-AF65-F5344CB8AC3E}">
        <p14:creationId xmlns:p14="http://schemas.microsoft.com/office/powerpoint/2010/main" val="1276605935"/>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Time for </a:t>
            </a:r>
            <a:r>
              <a:rPr lang="en-CA" dirty="0">
                <a:solidFill>
                  <a:srgbClr val="C00000"/>
                </a:solidFill>
              </a:rPr>
              <a:t>100 Exact Queries </a:t>
            </a:r>
            <a:r>
              <a:rPr lang="en-CA" dirty="0"/>
              <a:t>vs. Dataset size</a:t>
            </a:r>
          </a:p>
        </p:txBody>
      </p:sp>
      <p:sp>
        <p:nvSpPr>
          <p:cNvPr id="7" name="Content Placeholder 6"/>
          <p:cNvSpPr>
            <a:spLocks noGrp="1"/>
          </p:cNvSpPr>
          <p:nvPr>
            <p:ph idx="1"/>
          </p:nvPr>
        </p:nvSpPr>
        <p:spPr/>
        <p:txBody>
          <a:bodyPr/>
          <a:lstStyle/>
          <a:p>
            <a:endParaRPr lang="en-CA"/>
          </a:p>
        </p:txBody>
      </p:sp>
      <p:sp>
        <p:nvSpPr>
          <p:cNvPr id="4" name="Footer Placeholder 3">
            <a:extLst>
              <a:ext uri="{FF2B5EF4-FFF2-40B4-BE49-F238E27FC236}">
                <a16:creationId xmlns:a16="http://schemas.microsoft.com/office/drawing/2014/main" id="{E1E22E2C-EF08-4DC7-905F-7470D89452D5}"/>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697D8ED8-1E2E-4131-A498-5296E93D31F4}"/>
              </a:ext>
            </a:extLst>
          </p:cNvPr>
          <p:cNvSpPr>
            <a:spLocks noGrp="1"/>
          </p:cNvSpPr>
          <p:nvPr>
            <p:ph type="sldNum" sz="quarter" idx="12"/>
          </p:nvPr>
        </p:nvSpPr>
        <p:spPr/>
        <p:txBody>
          <a:bodyPr/>
          <a:lstStyle/>
          <a:p>
            <a:fld id="{A577D55C-4B0B-488E-BDEC-E7DCB799A030}" type="slidenum">
              <a:rPr lang="en-CA" smtClean="0"/>
              <a:t>315</a:t>
            </a:fld>
            <a:endParaRPr lang="en-CA"/>
          </a:p>
        </p:txBody>
      </p:sp>
      <p:pic>
        <p:nvPicPr>
          <p:cNvPr id="8" name="Picture 7"/>
          <p:cNvPicPr/>
          <p:nvPr/>
        </p:nvPicPr>
        <p:blipFill>
          <a:blip r:embed="rId2"/>
          <a:srcRect l="26511" t="4317" r="50746" b="20072"/>
          <a:stretch/>
        </p:blipFill>
        <p:spPr>
          <a:xfrm>
            <a:off x="3305262" y="2360189"/>
            <a:ext cx="2693219" cy="2356719"/>
          </a:xfrm>
          <a:prstGeom prst="rect">
            <a:avLst/>
          </a:prstGeom>
          <a:ln>
            <a:noFill/>
          </a:ln>
        </p:spPr>
      </p:pic>
      <p:sp>
        <p:nvSpPr>
          <p:cNvPr id="11" name="Line 6"/>
          <p:cNvSpPr/>
          <p:nvPr/>
        </p:nvSpPr>
        <p:spPr>
          <a:xfrm flipV="1">
            <a:off x="4660590" y="2645735"/>
            <a:ext cx="0" cy="1213748"/>
          </a:xfrm>
          <a:prstGeom prst="line">
            <a:avLst/>
          </a:prstGeom>
          <a:ln w="54720">
            <a:solidFill>
              <a:srgbClr val="CE181E"/>
            </a:solidFill>
            <a:custDash>
              <a:ds d="100000" sp="100000"/>
            </a:custDash>
            <a:round/>
          </a:ln>
        </p:spPr>
        <p:style>
          <a:lnRef idx="0">
            <a:scrgbClr r="0" g="0" b="0"/>
          </a:lnRef>
          <a:fillRef idx="0">
            <a:scrgbClr r="0" g="0" b="0"/>
          </a:fillRef>
          <a:effectRef idx="0">
            <a:scrgbClr r="0" g="0" b="0"/>
          </a:effectRef>
          <a:fontRef idx="minor"/>
        </p:style>
      </p:sp>
      <p:sp>
        <p:nvSpPr>
          <p:cNvPr id="12" name="TextShape 7"/>
          <p:cNvSpPr txBox="1"/>
          <p:nvPr/>
        </p:nvSpPr>
        <p:spPr>
          <a:xfrm>
            <a:off x="4190373" y="2390055"/>
            <a:ext cx="995294" cy="329152"/>
          </a:xfrm>
          <a:prstGeom prst="rect">
            <a:avLst/>
          </a:prstGeom>
          <a:noFill/>
          <a:ln>
            <a:noFill/>
          </a:ln>
        </p:spPr>
        <p:txBody>
          <a:bodyPr lIns="0" tIns="0" rIns="0" bIns="0" anchor="ctr"/>
          <a:lstStyle/>
          <a:p>
            <a:r>
              <a:rPr lang="en-US" sz="1361" b="1" spc="-1" dirty="0">
                <a:solidFill>
                  <a:srgbClr val="CE181E"/>
                </a:solidFill>
                <a:latin typeface="Arial" panose="020B0604020202020204" pitchFamily="34" charset="0"/>
              </a:rPr>
              <a:t>RAM=75GB</a:t>
            </a:r>
            <a:endParaRPr lang="en-US" sz="1361" spc="-1" dirty="0">
              <a:latin typeface="Arial" panose="020B0604020202020204" pitchFamily="34" charset="0"/>
            </a:endParaRPr>
          </a:p>
        </p:txBody>
      </p:sp>
      <p:pic>
        <p:nvPicPr>
          <p:cNvPr id="17" name="Picture 16"/>
          <p:cNvPicPr/>
          <p:nvPr/>
        </p:nvPicPr>
        <p:blipFill>
          <a:blip r:embed="rId3"/>
          <a:stretch/>
        </p:blipFill>
        <p:spPr>
          <a:xfrm>
            <a:off x="2247456" y="5670331"/>
            <a:ext cx="5180227" cy="215027"/>
          </a:xfrm>
          <a:prstGeom prst="rect">
            <a:avLst/>
          </a:prstGeom>
          <a:ln>
            <a:noFill/>
          </a:ln>
        </p:spPr>
      </p:pic>
    </p:spTree>
    <p:extLst>
      <p:ext uri="{BB962C8B-B14F-4D97-AF65-F5344CB8AC3E}">
        <p14:creationId xmlns:p14="http://schemas.microsoft.com/office/powerpoint/2010/main" val="3046930385"/>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Time for </a:t>
            </a:r>
            <a:r>
              <a:rPr lang="en-CA" dirty="0">
                <a:solidFill>
                  <a:srgbClr val="C00000"/>
                </a:solidFill>
              </a:rPr>
              <a:t>100 Exact Queries </a:t>
            </a:r>
            <a:r>
              <a:rPr lang="en-CA" dirty="0"/>
              <a:t>vs. Dataset size</a:t>
            </a:r>
          </a:p>
        </p:txBody>
      </p:sp>
      <p:sp>
        <p:nvSpPr>
          <p:cNvPr id="7" name="Content Placeholder 6"/>
          <p:cNvSpPr>
            <a:spLocks noGrp="1"/>
          </p:cNvSpPr>
          <p:nvPr>
            <p:ph idx="1"/>
          </p:nvPr>
        </p:nvSpPr>
        <p:spPr/>
        <p:txBody>
          <a:bodyPr/>
          <a:lstStyle/>
          <a:p>
            <a:endParaRPr lang="en-CA"/>
          </a:p>
        </p:txBody>
      </p:sp>
      <p:sp>
        <p:nvSpPr>
          <p:cNvPr id="4" name="Footer Placeholder 3">
            <a:extLst>
              <a:ext uri="{FF2B5EF4-FFF2-40B4-BE49-F238E27FC236}">
                <a16:creationId xmlns:a16="http://schemas.microsoft.com/office/drawing/2014/main" id="{183C4606-4B4B-48C8-8C9A-7C65C4FE3C3B}"/>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BA35C347-6569-4966-9AD8-8CB37FBE8FF6}"/>
              </a:ext>
            </a:extLst>
          </p:cNvPr>
          <p:cNvSpPr>
            <a:spLocks noGrp="1"/>
          </p:cNvSpPr>
          <p:nvPr>
            <p:ph type="sldNum" sz="quarter" idx="12"/>
          </p:nvPr>
        </p:nvSpPr>
        <p:spPr/>
        <p:txBody>
          <a:bodyPr/>
          <a:lstStyle/>
          <a:p>
            <a:fld id="{A577D55C-4B0B-488E-BDEC-E7DCB799A030}" type="slidenum">
              <a:rPr lang="en-CA" smtClean="0"/>
              <a:t>316</a:t>
            </a:fld>
            <a:endParaRPr lang="en-CA"/>
          </a:p>
        </p:txBody>
      </p:sp>
      <p:pic>
        <p:nvPicPr>
          <p:cNvPr id="8" name="Picture 7"/>
          <p:cNvPicPr/>
          <p:nvPr/>
        </p:nvPicPr>
        <p:blipFill>
          <a:blip r:embed="rId2"/>
          <a:srcRect l="26511" t="4317" r="50746" b="20072"/>
          <a:stretch/>
        </p:blipFill>
        <p:spPr>
          <a:xfrm>
            <a:off x="3305262" y="2360189"/>
            <a:ext cx="2693219" cy="2356719"/>
          </a:xfrm>
          <a:prstGeom prst="rect">
            <a:avLst/>
          </a:prstGeom>
          <a:ln>
            <a:noFill/>
          </a:ln>
        </p:spPr>
      </p:pic>
      <p:sp>
        <p:nvSpPr>
          <p:cNvPr id="11" name="Line 6"/>
          <p:cNvSpPr/>
          <p:nvPr/>
        </p:nvSpPr>
        <p:spPr>
          <a:xfrm flipV="1">
            <a:off x="4660590" y="2645735"/>
            <a:ext cx="0" cy="1213748"/>
          </a:xfrm>
          <a:prstGeom prst="line">
            <a:avLst/>
          </a:prstGeom>
          <a:ln w="54720">
            <a:solidFill>
              <a:srgbClr val="CE181E"/>
            </a:solidFill>
            <a:custDash>
              <a:ds d="100000" sp="100000"/>
            </a:custDash>
            <a:round/>
          </a:ln>
        </p:spPr>
        <p:style>
          <a:lnRef idx="0">
            <a:scrgbClr r="0" g="0" b="0"/>
          </a:lnRef>
          <a:fillRef idx="0">
            <a:scrgbClr r="0" g="0" b="0"/>
          </a:fillRef>
          <a:effectRef idx="0">
            <a:scrgbClr r="0" g="0" b="0"/>
          </a:effectRef>
          <a:fontRef idx="minor"/>
        </p:style>
      </p:sp>
      <p:sp>
        <p:nvSpPr>
          <p:cNvPr id="12" name="TextShape 7"/>
          <p:cNvSpPr txBox="1"/>
          <p:nvPr/>
        </p:nvSpPr>
        <p:spPr>
          <a:xfrm>
            <a:off x="4190373" y="2390055"/>
            <a:ext cx="995294" cy="329152"/>
          </a:xfrm>
          <a:prstGeom prst="rect">
            <a:avLst/>
          </a:prstGeom>
          <a:noFill/>
          <a:ln>
            <a:noFill/>
          </a:ln>
        </p:spPr>
        <p:txBody>
          <a:bodyPr lIns="0" tIns="0" rIns="0" bIns="0" anchor="ctr"/>
          <a:lstStyle/>
          <a:p>
            <a:r>
              <a:rPr lang="en-US" sz="1361" b="1" spc="-1" dirty="0">
                <a:solidFill>
                  <a:srgbClr val="CE181E"/>
                </a:solidFill>
                <a:latin typeface="Arial" panose="020B0604020202020204" pitchFamily="34" charset="0"/>
              </a:rPr>
              <a:t>RAM=75GB</a:t>
            </a:r>
            <a:endParaRPr lang="en-US" sz="1361" spc="-1" dirty="0">
              <a:latin typeface="Arial" panose="020B0604020202020204" pitchFamily="34" charset="0"/>
            </a:endParaRPr>
          </a:p>
        </p:txBody>
      </p:sp>
      <p:sp>
        <p:nvSpPr>
          <p:cNvPr id="14" name="TextShape 6"/>
          <p:cNvSpPr txBox="1"/>
          <p:nvPr/>
        </p:nvSpPr>
        <p:spPr>
          <a:xfrm>
            <a:off x="1596666" y="4435330"/>
            <a:ext cx="1672210" cy="554954"/>
          </a:xfrm>
          <a:prstGeom prst="rect">
            <a:avLst/>
          </a:prstGeom>
          <a:noFill/>
          <a:ln>
            <a:noFill/>
          </a:ln>
        </p:spPr>
        <p:txBody>
          <a:bodyPr lIns="0" tIns="0" rIns="0" bIns="0" anchor="ctr"/>
          <a:lstStyle/>
          <a:p>
            <a:pPr algn="r"/>
            <a:r>
              <a:rPr lang="en-US" sz="1633" b="1" spc="-1" dirty="0">
                <a:solidFill>
                  <a:srgbClr val="4C4C4C"/>
                </a:solidFill>
                <a:latin typeface="Arial" panose="020B0604020202020204" pitchFamily="34" charset="0"/>
              </a:rPr>
              <a:t>In-memory:</a:t>
            </a:r>
            <a:endParaRPr lang="en-US" sz="1633" spc="-1" dirty="0">
              <a:latin typeface="Arial" panose="020B0604020202020204" pitchFamily="34" charset="0"/>
            </a:endParaRPr>
          </a:p>
          <a:p>
            <a:pPr algn="r"/>
            <a:r>
              <a:rPr lang="en-US" sz="1633" b="1" spc="-1" dirty="0" err="1">
                <a:solidFill>
                  <a:srgbClr val="985006"/>
                </a:solidFill>
                <a:latin typeface="Arial" panose="020B0604020202020204" pitchFamily="34" charset="0"/>
              </a:rPr>
              <a:t>VA+file</a:t>
            </a:r>
            <a:r>
              <a:rPr lang="en-US" sz="1633" b="1" spc="-1" dirty="0">
                <a:solidFill>
                  <a:srgbClr val="985006"/>
                </a:solidFill>
                <a:latin typeface="Arial" panose="020B0604020202020204" pitchFamily="34" charset="0"/>
              </a:rPr>
              <a:t> fastest </a:t>
            </a:r>
            <a:endParaRPr lang="en-US" sz="1633" spc="-1" dirty="0">
              <a:latin typeface="Arial" panose="020B0604020202020204" pitchFamily="34" charset="0"/>
            </a:endParaRPr>
          </a:p>
        </p:txBody>
      </p:sp>
      <p:sp>
        <p:nvSpPr>
          <p:cNvPr id="16" name="Line 2"/>
          <p:cNvSpPr/>
          <p:nvPr/>
        </p:nvSpPr>
        <p:spPr>
          <a:xfrm flipV="1">
            <a:off x="3355213" y="3937729"/>
            <a:ext cx="619055" cy="810222"/>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pic>
        <p:nvPicPr>
          <p:cNvPr id="17" name="Picture 16"/>
          <p:cNvPicPr/>
          <p:nvPr/>
        </p:nvPicPr>
        <p:blipFill>
          <a:blip r:embed="rId3"/>
          <a:stretch/>
        </p:blipFill>
        <p:spPr>
          <a:xfrm>
            <a:off x="2247456" y="5670331"/>
            <a:ext cx="5180227" cy="215027"/>
          </a:xfrm>
          <a:prstGeom prst="rect">
            <a:avLst/>
          </a:prstGeom>
          <a:ln>
            <a:noFill/>
          </a:ln>
        </p:spPr>
      </p:pic>
    </p:spTree>
    <p:extLst>
      <p:ext uri="{BB962C8B-B14F-4D97-AF65-F5344CB8AC3E}">
        <p14:creationId xmlns:p14="http://schemas.microsoft.com/office/powerpoint/2010/main" val="1554818"/>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Time for </a:t>
            </a:r>
            <a:r>
              <a:rPr lang="en-CA" dirty="0">
                <a:solidFill>
                  <a:srgbClr val="C00000"/>
                </a:solidFill>
              </a:rPr>
              <a:t>100 Exact Queries </a:t>
            </a:r>
            <a:r>
              <a:rPr lang="en-CA" dirty="0"/>
              <a:t>vs. Dataset size</a:t>
            </a:r>
          </a:p>
        </p:txBody>
      </p:sp>
      <p:sp>
        <p:nvSpPr>
          <p:cNvPr id="7" name="Content Placeholder 6"/>
          <p:cNvSpPr>
            <a:spLocks noGrp="1"/>
          </p:cNvSpPr>
          <p:nvPr>
            <p:ph idx="1"/>
          </p:nvPr>
        </p:nvSpPr>
        <p:spPr/>
        <p:txBody>
          <a:bodyPr/>
          <a:lstStyle/>
          <a:p>
            <a:endParaRPr lang="en-CA"/>
          </a:p>
        </p:txBody>
      </p:sp>
      <p:sp>
        <p:nvSpPr>
          <p:cNvPr id="4" name="Footer Placeholder 3">
            <a:extLst>
              <a:ext uri="{FF2B5EF4-FFF2-40B4-BE49-F238E27FC236}">
                <a16:creationId xmlns:a16="http://schemas.microsoft.com/office/drawing/2014/main" id="{A6CA0A57-9582-4219-9D90-7C535D1A07E8}"/>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C46BCB54-15E2-4AAE-AFAA-4C25AAA5DE17}"/>
              </a:ext>
            </a:extLst>
          </p:cNvPr>
          <p:cNvSpPr>
            <a:spLocks noGrp="1"/>
          </p:cNvSpPr>
          <p:nvPr>
            <p:ph type="sldNum" sz="quarter" idx="12"/>
          </p:nvPr>
        </p:nvSpPr>
        <p:spPr/>
        <p:txBody>
          <a:bodyPr/>
          <a:lstStyle/>
          <a:p>
            <a:fld id="{A577D55C-4B0B-488E-BDEC-E7DCB799A030}" type="slidenum">
              <a:rPr lang="en-CA" smtClean="0"/>
              <a:t>317</a:t>
            </a:fld>
            <a:endParaRPr lang="en-CA"/>
          </a:p>
        </p:txBody>
      </p:sp>
      <p:pic>
        <p:nvPicPr>
          <p:cNvPr id="8" name="Picture 7"/>
          <p:cNvPicPr/>
          <p:nvPr/>
        </p:nvPicPr>
        <p:blipFill>
          <a:blip r:embed="rId2"/>
          <a:srcRect l="26511" t="4317" r="50746" b="20072"/>
          <a:stretch/>
        </p:blipFill>
        <p:spPr>
          <a:xfrm>
            <a:off x="3305262" y="2360189"/>
            <a:ext cx="2693219" cy="2356719"/>
          </a:xfrm>
          <a:prstGeom prst="rect">
            <a:avLst/>
          </a:prstGeom>
          <a:ln>
            <a:noFill/>
          </a:ln>
        </p:spPr>
      </p:pic>
      <p:sp>
        <p:nvSpPr>
          <p:cNvPr id="11" name="Line 6"/>
          <p:cNvSpPr/>
          <p:nvPr/>
        </p:nvSpPr>
        <p:spPr>
          <a:xfrm flipV="1">
            <a:off x="4660590" y="2645735"/>
            <a:ext cx="0" cy="1213748"/>
          </a:xfrm>
          <a:prstGeom prst="line">
            <a:avLst/>
          </a:prstGeom>
          <a:ln w="54720">
            <a:solidFill>
              <a:srgbClr val="CE181E"/>
            </a:solidFill>
            <a:custDash>
              <a:ds d="100000" sp="100000"/>
            </a:custDash>
            <a:round/>
          </a:ln>
        </p:spPr>
        <p:style>
          <a:lnRef idx="0">
            <a:scrgbClr r="0" g="0" b="0"/>
          </a:lnRef>
          <a:fillRef idx="0">
            <a:scrgbClr r="0" g="0" b="0"/>
          </a:fillRef>
          <a:effectRef idx="0">
            <a:scrgbClr r="0" g="0" b="0"/>
          </a:effectRef>
          <a:fontRef idx="minor"/>
        </p:style>
      </p:sp>
      <p:sp>
        <p:nvSpPr>
          <p:cNvPr id="12" name="TextShape 7"/>
          <p:cNvSpPr txBox="1"/>
          <p:nvPr/>
        </p:nvSpPr>
        <p:spPr>
          <a:xfrm>
            <a:off x="4190373" y="2390055"/>
            <a:ext cx="995294" cy="329152"/>
          </a:xfrm>
          <a:prstGeom prst="rect">
            <a:avLst/>
          </a:prstGeom>
          <a:noFill/>
          <a:ln>
            <a:noFill/>
          </a:ln>
        </p:spPr>
        <p:txBody>
          <a:bodyPr lIns="0" tIns="0" rIns="0" bIns="0" anchor="ctr"/>
          <a:lstStyle/>
          <a:p>
            <a:r>
              <a:rPr lang="en-US" sz="1361" b="1" spc="-1" dirty="0">
                <a:solidFill>
                  <a:srgbClr val="CE181E"/>
                </a:solidFill>
                <a:latin typeface="Arial" panose="020B0604020202020204" pitchFamily="34" charset="0"/>
              </a:rPr>
              <a:t>RAM=75GB</a:t>
            </a:r>
            <a:endParaRPr lang="en-US" sz="1361" spc="-1" dirty="0">
              <a:latin typeface="Arial" panose="020B0604020202020204" pitchFamily="34" charset="0"/>
            </a:endParaRPr>
          </a:p>
        </p:txBody>
      </p:sp>
      <p:sp>
        <p:nvSpPr>
          <p:cNvPr id="13" name="TextShape 5"/>
          <p:cNvSpPr txBox="1"/>
          <p:nvPr/>
        </p:nvSpPr>
        <p:spPr>
          <a:xfrm>
            <a:off x="6691289" y="2749072"/>
            <a:ext cx="1584534" cy="554954"/>
          </a:xfrm>
          <a:prstGeom prst="rect">
            <a:avLst/>
          </a:prstGeom>
          <a:noFill/>
          <a:ln>
            <a:noFill/>
          </a:ln>
        </p:spPr>
        <p:txBody>
          <a:bodyPr lIns="0" tIns="0" rIns="0" bIns="0" anchor="ctr"/>
          <a:lstStyle/>
          <a:p>
            <a:r>
              <a:rPr lang="en-US" sz="1633" b="1" spc="-1" dirty="0">
                <a:solidFill>
                  <a:srgbClr val="4C4C4C"/>
                </a:solidFill>
                <a:latin typeface="Arial" panose="020B0604020202020204" pitchFamily="34" charset="0"/>
              </a:rPr>
              <a:t>disk: </a:t>
            </a:r>
            <a:endParaRPr lang="en-US" sz="1633" spc="-1" dirty="0">
              <a:latin typeface="Arial" panose="020B0604020202020204" pitchFamily="34" charset="0"/>
            </a:endParaRPr>
          </a:p>
          <a:p>
            <a:r>
              <a:rPr lang="en-US" sz="1633" b="1" spc="-1" dirty="0" err="1">
                <a:solidFill>
                  <a:srgbClr val="18A303"/>
                </a:solidFill>
                <a:latin typeface="Arial" panose="020B0604020202020204" pitchFamily="34" charset="0"/>
              </a:rPr>
              <a:t>DSTree</a:t>
            </a:r>
            <a:r>
              <a:rPr lang="en-US" sz="1633" b="1" spc="-1" dirty="0">
                <a:solidFill>
                  <a:srgbClr val="18A303"/>
                </a:solidFill>
                <a:latin typeface="Arial" panose="020B0604020202020204" pitchFamily="34" charset="0"/>
              </a:rPr>
              <a:t> fastest</a:t>
            </a:r>
            <a:endParaRPr lang="en-US" sz="1633" spc="-1" dirty="0">
              <a:latin typeface="Arial" panose="020B0604020202020204" pitchFamily="34" charset="0"/>
            </a:endParaRPr>
          </a:p>
        </p:txBody>
      </p:sp>
      <p:sp>
        <p:nvSpPr>
          <p:cNvPr id="14" name="TextShape 6"/>
          <p:cNvSpPr txBox="1"/>
          <p:nvPr/>
        </p:nvSpPr>
        <p:spPr>
          <a:xfrm>
            <a:off x="1596666" y="4435330"/>
            <a:ext cx="1672210" cy="554954"/>
          </a:xfrm>
          <a:prstGeom prst="rect">
            <a:avLst/>
          </a:prstGeom>
          <a:noFill/>
          <a:ln>
            <a:noFill/>
          </a:ln>
        </p:spPr>
        <p:txBody>
          <a:bodyPr lIns="0" tIns="0" rIns="0" bIns="0" anchor="ctr"/>
          <a:lstStyle/>
          <a:p>
            <a:pPr algn="r"/>
            <a:r>
              <a:rPr lang="en-US" sz="1633" b="1" spc="-1" dirty="0">
                <a:solidFill>
                  <a:srgbClr val="4C4C4C"/>
                </a:solidFill>
                <a:latin typeface="Arial" panose="020B0604020202020204" pitchFamily="34" charset="0"/>
              </a:rPr>
              <a:t>In-memory:</a:t>
            </a:r>
            <a:endParaRPr lang="en-US" sz="1633" spc="-1" dirty="0">
              <a:latin typeface="Arial" panose="020B0604020202020204" pitchFamily="34" charset="0"/>
            </a:endParaRPr>
          </a:p>
          <a:p>
            <a:pPr algn="r"/>
            <a:r>
              <a:rPr lang="en-US" sz="1633" b="1" spc="-1" dirty="0" err="1">
                <a:solidFill>
                  <a:srgbClr val="985006"/>
                </a:solidFill>
                <a:latin typeface="Arial" panose="020B0604020202020204" pitchFamily="34" charset="0"/>
              </a:rPr>
              <a:t>VA+file</a:t>
            </a:r>
            <a:r>
              <a:rPr lang="en-US" sz="1633" b="1" spc="-1" dirty="0">
                <a:solidFill>
                  <a:srgbClr val="985006"/>
                </a:solidFill>
                <a:latin typeface="Arial" panose="020B0604020202020204" pitchFamily="34" charset="0"/>
              </a:rPr>
              <a:t> fastest </a:t>
            </a:r>
            <a:endParaRPr lang="en-US" sz="1633" spc="-1" dirty="0">
              <a:latin typeface="Arial" panose="020B0604020202020204" pitchFamily="34" charset="0"/>
            </a:endParaRPr>
          </a:p>
        </p:txBody>
      </p:sp>
      <p:sp>
        <p:nvSpPr>
          <p:cNvPr id="15" name="Line 7"/>
          <p:cNvSpPr/>
          <p:nvPr/>
        </p:nvSpPr>
        <p:spPr>
          <a:xfrm flipH="1" flipV="1">
            <a:off x="5600974" y="2913158"/>
            <a:ext cx="1090316" cy="124412"/>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16" name="Line 2"/>
          <p:cNvSpPr/>
          <p:nvPr/>
        </p:nvSpPr>
        <p:spPr>
          <a:xfrm flipV="1">
            <a:off x="3355213" y="3937729"/>
            <a:ext cx="619055" cy="810222"/>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pic>
        <p:nvPicPr>
          <p:cNvPr id="17" name="Picture 16"/>
          <p:cNvPicPr/>
          <p:nvPr/>
        </p:nvPicPr>
        <p:blipFill>
          <a:blip r:embed="rId3"/>
          <a:stretch/>
        </p:blipFill>
        <p:spPr>
          <a:xfrm>
            <a:off x="2247456" y="5670331"/>
            <a:ext cx="5180227" cy="215027"/>
          </a:xfrm>
          <a:prstGeom prst="rect">
            <a:avLst/>
          </a:prstGeom>
          <a:ln>
            <a:noFill/>
          </a:ln>
        </p:spPr>
      </p:pic>
    </p:spTree>
    <p:extLst>
      <p:ext uri="{BB962C8B-B14F-4D97-AF65-F5344CB8AC3E}">
        <p14:creationId xmlns:p14="http://schemas.microsoft.com/office/powerpoint/2010/main" val="1623787572"/>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1"/>
          <p:cNvSpPr>
            <a:spLocks noGrp="1"/>
          </p:cNvSpPr>
          <p:nvPr>
            <p:ph type="title"/>
          </p:nvPr>
        </p:nvSpPr>
        <p:spPr/>
        <p:txBody>
          <a:bodyPr>
            <a:normAutofit fontScale="90000"/>
          </a:bodyPr>
          <a:lstStyle/>
          <a:p>
            <a:r>
              <a:rPr lang="en-CA" dirty="0"/>
              <a:t>Time for </a:t>
            </a:r>
            <a:r>
              <a:rPr lang="en-CA" dirty="0" err="1">
                <a:solidFill>
                  <a:srgbClr val="C00000"/>
                </a:solidFill>
              </a:rPr>
              <a:t>Idx</a:t>
            </a:r>
            <a:r>
              <a:rPr lang="en-CA" dirty="0">
                <a:solidFill>
                  <a:srgbClr val="C00000"/>
                </a:solidFill>
              </a:rPr>
              <a:t> + 100 Exact Queries </a:t>
            </a:r>
            <a:r>
              <a:rPr lang="en-CA" dirty="0"/>
              <a:t>vs. Dataset size</a:t>
            </a:r>
          </a:p>
        </p:txBody>
      </p:sp>
      <p:sp>
        <p:nvSpPr>
          <p:cNvPr id="11" name="Content Placeholder 10"/>
          <p:cNvSpPr>
            <a:spLocks noGrp="1"/>
          </p:cNvSpPr>
          <p:nvPr>
            <p:ph idx="1"/>
          </p:nvPr>
        </p:nvSpPr>
        <p:spPr/>
        <p:txBody>
          <a:bodyPr/>
          <a:lstStyle/>
          <a:p>
            <a:endParaRPr lang="en-CA"/>
          </a:p>
        </p:txBody>
      </p:sp>
      <p:sp>
        <p:nvSpPr>
          <p:cNvPr id="3" name="Footer Placeholder 2">
            <a:extLst>
              <a:ext uri="{FF2B5EF4-FFF2-40B4-BE49-F238E27FC236}">
                <a16:creationId xmlns:a16="http://schemas.microsoft.com/office/drawing/2014/main" id="{5D771F91-C2F3-4A62-8A6C-ABFAE3E23764}"/>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49E2CE48-0929-4B68-AD2E-8479795CABBD}"/>
              </a:ext>
            </a:extLst>
          </p:cNvPr>
          <p:cNvSpPr>
            <a:spLocks noGrp="1"/>
          </p:cNvSpPr>
          <p:nvPr>
            <p:ph type="sldNum" sz="quarter" idx="12"/>
          </p:nvPr>
        </p:nvSpPr>
        <p:spPr/>
        <p:txBody>
          <a:bodyPr/>
          <a:lstStyle/>
          <a:p>
            <a:fld id="{A577D55C-4B0B-488E-BDEC-E7DCB799A030}" type="slidenum">
              <a:rPr lang="en-CA" smtClean="0"/>
              <a:t>318</a:t>
            </a:fld>
            <a:endParaRPr lang="en-CA"/>
          </a:p>
        </p:txBody>
      </p:sp>
      <p:pic>
        <p:nvPicPr>
          <p:cNvPr id="6" name="Picture 5"/>
          <p:cNvPicPr/>
          <p:nvPr/>
        </p:nvPicPr>
        <p:blipFill>
          <a:blip r:embed="rId2"/>
          <a:srcRect l="51351" t="4557" r="25403" b="19047"/>
          <a:stretch/>
        </p:blipFill>
        <p:spPr>
          <a:xfrm>
            <a:off x="3226506" y="2586789"/>
            <a:ext cx="2894285" cy="2503172"/>
          </a:xfrm>
          <a:prstGeom prst="rect">
            <a:avLst/>
          </a:prstGeom>
          <a:ln>
            <a:noFill/>
          </a:ln>
        </p:spPr>
      </p:pic>
      <p:sp>
        <p:nvSpPr>
          <p:cNvPr id="8" name="TextShape 2"/>
          <p:cNvSpPr txBox="1"/>
          <p:nvPr/>
        </p:nvSpPr>
        <p:spPr>
          <a:xfrm>
            <a:off x="4225314" y="2489697"/>
            <a:ext cx="995294" cy="329152"/>
          </a:xfrm>
          <a:prstGeom prst="rect">
            <a:avLst/>
          </a:prstGeom>
          <a:noFill/>
          <a:ln>
            <a:noFill/>
          </a:ln>
        </p:spPr>
        <p:txBody>
          <a:bodyPr lIns="0" tIns="0" rIns="0" bIns="0" anchor="ctr"/>
          <a:lstStyle/>
          <a:p>
            <a:r>
              <a:rPr lang="en-US" sz="1361" b="1" spc="-1" dirty="0">
                <a:solidFill>
                  <a:srgbClr val="CE181E"/>
                </a:solidFill>
                <a:latin typeface="Arial" panose="020B0604020202020204" pitchFamily="34" charset="0"/>
              </a:rPr>
              <a:t>RAM=75GB</a:t>
            </a:r>
            <a:endParaRPr lang="en-US" sz="1361" spc="-1" dirty="0">
              <a:latin typeface="Arial" panose="020B0604020202020204" pitchFamily="34" charset="0"/>
            </a:endParaRPr>
          </a:p>
        </p:txBody>
      </p:sp>
      <p:sp>
        <p:nvSpPr>
          <p:cNvPr id="9" name="Line 3"/>
          <p:cNvSpPr/>
          <p:nvPr/>
        </p:nvSpPr>
        <p:spPr>
          <a:xfrm flipV="1">
            <a:off x="4617845" y="2760317"/>
            <a:ext cx="0" cy="1370487"/>
          </a:xfrm>
          <a:prstGeom prst="line">
            <a:avLst/>
          </a:prstGeom>
          <a:ln w="54720">
            <a:solidFill>
              <a:srgbClr val="CE181E"/>
            </a:solidFill>
            <a:custDash>
              <a:ds d="100000" sp="100000"/>
            </a:custDash>
            <a:round/>
          </a:ln>
        </p:spPr>
        <p:style>
          <a:lnRef idx="0">
            <a:scrgbClr r="0" g="0" b="0"/>
          </a:lnRef>
          <a:fillRef idx="0">
            <a:scrgbClr r="0" g="0" b="0"/>
          </a:fillRef>
          <a:effectRef idx="0">
            <a:scrgbClr r="0" g="0" b="0"/>
          </a:effectRef>
          <a:fontRef idx="minor"/>
        </p:style>
      </p:sp>
      <p:pic>
        <p:nvPicPr>
          <p:cNvPr id="10" name="Picture 9"/>
          <p:cNvPicPr/>
          <p:nvPr/>
        </p:nvPicPr>
        <p:blipFill>
          <a:blip r:embed="rId3"/>
          <a:stretch/>
        </p:blipFill>
        <p:spPr>
          <a:xfrm>
            <a:off x="2247456" y="5670331"/>
            <a:ext cx="5180227" cy="215027"/>
          </a:xfrm>
          <a:prstGeom prst="rect">
            <a:avLst/>
          </a:prstGeom>
          <a:ln>
            <a:noFill/>
          </a:ln>
        </p:spPr>
      </p:pic>
    </p:spTree>
    <p:extLst>
      <p:ext uri="{BB962C8B-B14F-4D97-AF65-F5344CB8AC3E}">
        <p14:creationId xmlns:p14="http://schemas.microsoft.com/office/powerpoint/2010/main" val="2433647554"/>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1"/>
          <p:cNvSpPr>
            <a:spLocks noGrp="1"/>
          </p:cNvSpPr>
          <p:nvPr>
            <p:ph type="title"/>
          </p:nvPr>
        </p:nvSpPr>
        <p:spPr/>
        <p:txBody>
          <a:bodyPr>
            <a:normAutofit fontScale="90000"/>
          </a:bodyPr>
          <a:lstStyle/>
          <a:p>
            <a:r>
              <a:rPr lang="en-CA" dirty="0"/>
              <a:t>Time for </a:t>
            </a:r>
            <a:r>
              <a:rPr lang="en-CA" dirty="0" err="1">
                <a:solidFill>
                  <a:srgbClr val="C00000"/>
                </a:solidFill>
              </a:rPr>
              <a:t>Idx</a:t>
            </a:r>
            <a:r>
              <a:rPr lang="en-CA" dirty="0">
                <a:solidFill>
                  <a:srgbClr val="C00000"/>
                </a:solidFill>
              </a:rPr>
              <a:t> + 100 Exact Queries </a:t>
            </a:r>
            <a:r>
              <a:rPr lang="en-CA" dirty="0"/>
              <a:t>vs. Dataset size</a:t>
            </a:r>
          </a:p>
        </p:txBody>
      </p:sp>
      <p:sp>
        <p:nvSpPr>
          <p:cNvPr id="11" name="Content Placeholder 10"/>
          <p:cNvSpPr>
            <a:spLocks noGrp="1"/>
          </p:cNvSpPr>
          <p:nvPr>
            <p:ph idx="1"/>
          </p:nvPr>
        </p:nvSpPr>
        <p:spPr/>
        <p:txBody>
          <a:bodyPr/>
          <a:lstStyle/>
          <a:p>
            <a:endParaRPr lang="en-CA"/>
          </a:p>
        </p:txBody>
      </p:sp>
      <p:sp>
        <p:nvSpPr>
          <p:cNvPr id="3" name="Footer Placeholder 2">
            <a:extLst>
              <a:ext uri="{FF2B5EF4-FFF2-40B4-BE49-F238E27FC236}">
                <a16:creationId xmlns:a16="http://schemas.microsoft.com/office/drawing/2014/main" id="{D466A4FE-F353-4559-B146-E753D59793F6}"/>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76E06EBF-1DB3-4FD5-9B14-A490D58F9C54}"/>
              </a:ext>
            </a:extLst>
          </p:cNvPr>
          <p:cNvSpPr>
            <a:spLocks noGrp="1"/>
          </p:cNvSpPr>
          <p:nvPr>
            <p:ph type="sldNum" sz="quarter" idx="12"/>
          </p:nvPr>
        </p:nvSpPr>
        <p:spPr/>
        <p:txBody>
          <a:bodyPr/>
          <a:lstStyle/>
          <a:p>
            <a:fld id="{A577D55C-4B0B-488E-BDEC-E7DCB799A030}" type="slidenum">
              <a:rPr lang="en-CA" smtClean="0"/>
              <a:t>319</a:t>
            </a:fld>
            <a:endParaRPr lang="en-CA"/>
          </a:p>
        </p:txBody>
      </p:sp>
      <p:pic>
        <p:nvPicPr>
          <p:cNvPr id="6" name="Picture 5"/>
          <p:cNvPicPr/>
          <p:nvPr/>
        </p:nvPicPr>
        <p:blipFill>
          <a:blip r:embed="rId2"/>
          <a:srcRect l="51351" t="4557" r="25403" b="19047"/>
          <a:stretch/>
        </p:blipFill>
        <p:spPr>
          <a:xfrm>
            <a:off x="3226506" y="2586789"/>
            <a:ext cx="2894285" cy="2503172"/>
          </a:xfrm>
          <a:prstGeom prst="rect">
            <a:avLst/>
          </a:prstGeom>
          <a:ln>
            <a:noFill/>
          </a:ln>
        </p:spPr>
      </p:pic>
      <p:sp>
        <p:nvSpPr>
          <p:cNvPr id="8" name="TextShape 2"/>
          <p:cNvSpPr txBox="1"/>
          <p:nvPr/>
        </p:nvSpPr>
        <p:spPr>
          <a:xfrm>
            <a:off x="4225314" y="2489697"/>
            <a:ext cx="995294" cy="329152"/>
          </a:xfrm>
          <a:prstGeom prst="rect">
            <a:avLst/>
          </a:prstGeom>
          <a:noFill/>
          <a:ln>
            <a:noFill/>
          </a:ln>
        </p:spPr>
        <p:txBody>
          <a:bodyPr lIns="0" tIns="0" rIns="0" bIns="0" anchor="ctr"/>
          <a:lstStyle/>
          <a:p>
            <a:r>
              <a:rPr lang="en-US" sz="1361" b="1" spc="-1" dirty="0">
                <a:solidFill>
                  <a:srgbClr val="CE181E"/>
                </a:solidFill>
                <a:latin typeface="Arial" panose="020B0604020202020204" pitchFamily="34" charset="0"/>
              </a:rPr>
              <a:t>RAM=75GB</a:t>
            </a:r>
            <a:endParaRPr lang="en-US" sz="1361" spc="-1" dirty="0">
              <a:latin typeface="Arial" panose="020B0604020202020204" pitchFamily="34" charset="0"/>
            </a:endParaRPr>
          </a:p>
        </p:txBody>
      </p:sp>
      <p:sp>
        <p:nvSpPr>
          <p:cNvPr id="9" name="Line 3"/>
          <p:cNvSpPr/>
          <p:nvPr/>
        </p:nvSpPr>
        <p:spPr>
          <a:xfrm flipV="1">
            <a:off x="4617845" y="2760317"/>
            <a:ext cx="0" cy="1370487"/>
          </a:xfrm>
          <a:prstGeom prst="line">
            <a:avLst/>
          </a:prstGeom>
          <a:ln w="54720">
            <a:solidFill>
              <a:srgbClr val="CE181E"/>
            </a:solidFill>
            <a:custDash>
              <a:ds d="100000" sp="100000"/>
            </a:custDash>
            <a:round/>
          </a:ln>
        </p:spPr>
        <p:style>
          <a:lnRef idx="0">
            <a:scrgbClr r="0" g="0" b="0"/>
          </a:lnRef>
          <a:fillRef idx="0">
            <a:scrgbClr r="0" g="0" b="0"/>
          </a:fillRef>
          <a:effectRef idx="0">
            <a:scrgbClr r="0" g="0" b="0"/>
          </a:effectRef>
          <a:fontRef idx="minor"/>
        </p:style>
      </p:sp>
      <p:pic>
        <p:nvPicPr>
          <p:cNvPr id="10" name="Picture 9"/>
          <p:cNvPicPr/>
          <p:nvPr/>
        </p:nvPicPr>
        <p:blipFill>
          <a:blip r:embed="rId3"/>
          <a:stretch/>
        </p:blipFill>
        <p:spPr>
          <a:xfrm>
            <a:off x="2247456" y="5670331"/>
            <a:ext cx="5180227" cy="215027"/>
          </a:xfrm>
          <a:prstGeom prst="rect">
            <a:avLst/>
          </a:prstGeom>
          <a:ln>
            <a:noFill/>
          </a:ln>
        </p:spPr>
      </p:pic>
      <p:sp>
        <p:nvSpPr>
          <p:cNvPr id="12" name="Line 5"/>
          <p:cNvSpPr/>
          <p:nvPr/>
        </p:nvSpPr>
        <p:spPr>
          <a:xfrm flipV="1">
            <a:off x="2858202" y="4199498"/>
            <a:ext cx="1082767" cy="978194"/>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13" name="TextShape 6"/>
          <p:cNvSpPr txBox="1"/>
          <p:nvPr/>
        </p:nvSpPr>
        <p:spPr>
          <a:xfrm>
            <a:off x="1185992" y="4793194"/>
            <a:ext cx="1672210" cy="554954"/>
          </a:xfrm>
          <a:prstGeom prst="rect">
            <a:avLst/>
          </a:prstGeom>
          <a:noFill/>
          <a:ln>
            <a:noFill/>
          </a:ln>
        </p:spPr>
        <p:txBody>
          <a:bodyPr lIns="0" tIns="0" rIns="0" bIns="0" anchor="ctr"/>
          <a:lstStyle/>
          <a:p>
            <a:pPr algn="r"/>
            <a:r>
              <a:rPr lang="en-US" sz="1633" b="1" spc="-1" dirty="0">
                <a:solidFill>
                  <a:srgbClr val="4C4C4C"/>
                </a:solidFill>
                <a:latin typeface="Arial" panose="020B0604020202020204" pitchFamily="34" charset="0"/>
              </a:rPr>
              <a:t>In-memory:</a:t>
            </a:r>
            <a:endParaRPr lang="en-US" sz="1633" spc="-1" dirty="0">
              <a:latin typeface="Arial" panose="020B0604020202020204" pitchFamily="34" charset="0"/>
            </a:endParaRPr>
          </a:p>
          <a:p>
            <a:pPr algn="r"/>
            <a:r>
              <a:rPr lang="en-US" sz="1633" b="1" spc="-1" dirty="0">
                <a:solidFill>
                  <a:srgbClr val="FF0000"/>
                </a:solidFill>
                <a:latin typeface="Arial" panose="020B0604020202020204" pitchFamily="34" charset="0"/>
              </a:rPr>
              <a:t>ADS+ fastest</a:t>
            </a:r>
            <a:endParaRPr lang="en-US" sz="1633" spc="-1" dirty="0">
              <a:latin typeface="Arial" panose="020B0604020202020204" pitchFamily="34" charset="0"/>
            </a:endParaRPr>
          </a:p>
        </p:txBody>
      </p:sp>
    </p:spTree>
    <p:extLst>
      <p:ext uri="{BB962C8B-B14F-4D97-AF65-F5344CB8AC3E}">
        <p14:creationId xmlns:p14="http://schemas.microsoft.com/office/powerpoint/2010/main" val="285344881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2"/>
          <p:cNvSpPr>
            <a:spLocks noGrp="1" noChangeArrowheads="1"/>
          </p:cNvSpPr>
          <p:nvPr>
            <p:ph type="title"/>
          </p:nvPr>
        </p:nvSpPr>
        <p:spPr>
          <a:xfrm>
            <a:off x="762000" y="381000"/>
            <a:ext cx="7716838" cy="762000"/>
          </a:xfrm>
        </p:spPr>
        <p:txBody>
          <a:bodyPr/>
          <a:lstStyle/>
          <a:p>
            <a:pPr eaLnBrk="1" hangingPunct="1"/>
            <a:r>
              <a:rPr lang="en-US"/>
              <a:t>Motivating Examples: Production Control System</a:t>
            </a:r>
          </a:p>
        </p:txBody>
      </p:sp>
      <p:pic>
        <p:nvPicPr>
          <p:cNvPr id="8197" name="Picture 3" descr="shop-floor-automa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2438" y="1649413"/>
            <a:ext cx="5259387"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12"/>
          </p:nvPr>
        </p:nvSpPr>
        <p:spPr/>
        <p:txBody>
          <a:bodyPr/>
          <a:lstStyle/>
          <a:p>
            <a:pPr>
              <a:defRPr/>
            </a:pPr>
            <a:fld id="{B9B3EC11-6091-4CB4-BC6E-2E31F776F2E3}" type="slidenum">
              <a:rPr lang="en-US" smtClean="0">
                <a:solidFill>
                  <a:srgbClr val="000000"/>
                </a:solidFill>
              </a:rPr>
              <a:pPr>
                <a:defRPr/>
              </a:pPr>
              <a:t>32</a:t>
            </a:fld>
            <a:endParaRPr lang="en-US">
              <a:solidFill>
                <a:srgbClr val="000000"/>
              </a:solidFill>
            </a:endParaRPr>
          </a:p>
        </p:txBody>
      </p:sp>
      <p:sp>
        <p:nvSpPr>
          <p:cNvPr id="2" name="Footer Placeholder 1">
            <a:extLst>
              <a:ext uri="{FF2B5EF4-FFF2-40B4-BE49-F238E27FC236}">
                <a16:creationId xmlns:a16="http://schemas.microsoft.com/office/drawing/2014/main" id="{61943767-2ABF-4D6D-AF32-CB3356CEB336}"/>
              </a:ext>
            </a:extLst>
          </p:cNvPr>
          <p:cNvSpPr>
            <a:spLocks noGrp="1"/>
          </p:cNvSpPr>
          <p:nvPr>
            <p:ph type="ftr" sz="quarter" idx="11"/>
          </p:nvPr>
        </p:nvSpPr>
        <p:spPr/>
        <p:txBody>
          <a:bodyPr/>
          <a:lstStyle/>
          <a:p>
            <a:pPr>
              <a:defRPr/>
            </a:pPr>
            <a:r>
              <a:rPr lang="en-US">
                <a:solidFill>
                  <a:srgbClr val="000000"/>
                </a:solidFill>
              </a:rPr>
              <a:t>Echihabi, Zoumpatianos, Palpanas - ISCC 2020</a:t>
            </a:r>
          </a:p>
        </p:txBody>
      </p:sp>
    </p:spTree>
    <p:extLst>
      <p:ext uri="{BB962C8B-B14F-4D97-AF65-F5344CB8AC3E}">
        <p14:creationId xmlns:p14="http://schemas.microsoft.com/office/powerpoint/2010/main" val="3392329115"/>
      </p:ext>
    </p:extLst>
  </p:cSld>
  <p:clrMapOvr>
    <a:masterClrMapping/>
  </p:clrMapOvr>
  <p:transition>
    <p:zoom/>
  </p:transition>
</p:sld>
</file>

<file path=ppt/slides/slide3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1"/>
          <p:cNvSpPr>
            <a:spLocks noGrp="1"/>
          </p:cNvSpPr>
          <p:nvPr>
            <p:ph type="title"/>
          </p:nvPr>
        </p:nvSpPr>
        <p:spPr/>
        <p:txBody>
          <a:bodyPr>
            <a:normAutofit fontScale="90000"/>
          </a:bodyPr>
          <a:lstStyle/>
          <a:p>
            <a:r>
              <a:rPr lang="en-CA" dirty="0"/>
              <a:t>Time for </a:t>
            </a:r>
            <a:r>
              <a:rPr lang="en-CA" dirty="0" err="1">
                <a:solidFill>
                  <a:srgbClr val="C00000"/>
                </a:solidFill>
              </a:rPr>
              <a:t>Idx</a:t>
            </a:r>
            <a:r>
              <a:rPr lang="en-CA" dirty="0">
                <a:solidFill>
                  <a:srgbClr val="C00000"/>
                </a:solidFill>
              </a:rPr>
              <a:t> + 100 Exact Queries </a:t>
            </a:r>
            <a:r>
              <a:rPr lang="en-CA" dirty="0"/>
              <a:t>vs. Dataset size</a:t>
            </a:r>
          </a:p>
        </p:txBody>
      </p:sp>
      <p:sp>
        <p:nvSpPr>
          <p:cNvPr id="15" name="Content Placeholder 14"/>
          <p:cNvSpPr>
            <a:spLocks noGrp="1"/>
          </p:cNvSpPr>
          <p:nvPr>
            <p:ph idx="1"/>
          </p:nvPr>
        </p:nvSpPr>
        <p:spPr/>
        <p:txBody>
          <a:bodyPr/>
          <a:lstStyle/>
          <a:p>
            <a:endParaRPr lang="en-CA"/>
          </a:p>
        </p:txBody>
      </p:sp>
      <p:sp>
        <p:nvSpPr>
          <p:cNvPr id="3" name="Footer Placeholder 2">
            <a:extLst>
              <a:ext uri="{FF2B5EF4-FFF2-40B4-BE49-F238E27FC236}">
                <a16:creationId xmlns:a16="http://schemas.microsoft.com/office/drawing/2014/main" id="{A8D6831C-47AB-4504-B3E0-5FA6832485A5}"/>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F80B2B04-BBA8-4107-BFAF-F3F194EB13A3}"/>
              </a:ext>
            </a:extLst>
          </p:cNvPr>
          <p:cNvSpPr>
            <a:spLocks noGrp="1"/>
          </p:cNvSpPr>
          <p:nvPr>
            <p:ph type="sldNum" sz="quarter" idx="12"/>
          </p:nvPr>
        </p:nvSpPr>
        <p:spPr/>
        <p:txBody>
          <a:bodyPr/>
          <a:lstStyle/>
          <a:p>
            <a:fld id="{A577D55C-4B0B-488E-BDEC-E7DCB799A030}" type="slidenum">
              <a:rPr lang="en-CA" smtClean="0"/>
              <a:t>320</a:t>
            </a:fld>
            <a:endParaRPr lang="en-CA"/>
          </a:p>
        </p:txBody>
      </p:sp>
      <p:pic>
        <p:nvPicPr>
          <p:cNvPr id="6" name="Picture 5"/>
          <p:cNvPicPr/>
          <p:nvPr/>
        </p:nvPicPr>
        <p:blipFill>
          <a:blip r:embed="rId2"/>
          <a:srcRect l="51351" t="4557" r="25403" b="19047"/>
          <a:stretch/>
        </p:blipFill>
        <p:spPr>
          <a:xfrm>
            <a:off x="3226506" y="2586789"/>
            <a:ext cx="2894285" cy="2503172"/>
          </a:xfrm>
          <a:prstGeom prst="rect">
            <a:avLst/>
          </a:prstGeom>
          <a:ln>
            <a:noFill/>
          </a:ln>
        </p:spPr>
      </p:pic>
      <p:sp>
        <p:nvSpPr>
          <p:cNvPr id="8" name="TextShape 2"/>
          <p:cNvSpPr txBox="1"/>
          <p:nvPr/>
        </p:nvSpPr>
        <p:spPr>
          <a:xfrm>
            <a:off x="4225314" y="2489697"/>
            <a:ext cx="995294" cy="329152"/>
          </a:xfrm>
          <a:prstGeom prst="rect">
            <a:avLst/>
          </a:prstGeom>
          <a:noFill/>
          <a:ln>
            <a:noFill/>
          </a:ln>
        </p:spPr>
        <p:txBody>
          <a:bodyPr lIns="0" tIns="0" rIns="0" bIns="0" anchor="ctr"/>
          <a:lstStyle/>
          <a:p>
            <a:r>
              <a:rPr lang="en-US" sz="1361" b="1" spc="-1" dirty="0">
                <a:solidFill>
                  <a:srgbClr val="CE181E"/>
                </a:solidFill>
                <a:latin typeface="Arial" panose="020B0604020202020204" pitchFamily="34" charset="0"/>
              </a:rPr>
              <a:t>RAM=75GB</a:t>
            </a:r>
            <a:endParaRPr lang="en-US" sz="1361" spc="-1" dirty="0">
              <a:latin typeface="Arial" panose="020B0604020202020204" pitchFamily="34" charset="0"/>
            </a:endParaRPr>
          </a:p>
        </p:txBody>
      </p:sp>
      <p:sp>
        <p:nvSpPr>
          <p:cNvPr id="9" name="Line 3"/>
          <p:cNvSpPr/>
          <p:nvPr/>
        </p:nvSpPr>
        <p:spPr>
          <a:xfrm flipV="1">
            <a:off x="4617845" y="2760317"/>
            <a:ext cx="0" cy="1370487"/>
          </a:xfrm>
          <a:prstGeom prst="line">
            <a:avLst/>
          </a:prstGeom>
          <a:ln w="54720">
            <a:solidFill>
              <a:srgbClr val="CE181E"/>
            </a:solidFill>
            <a:custDash>
              <a:ds d="100000" sp="100000"/>
            </a:custDash>
            <a:round/>
          </a:ln>
        </p:spPr>
        <p:style>
          <a:lnRef idx="0">
            <a:scrgbClr r="0" g="0" b="0"/>
          </a:lnRef>
          <a:fillRef idx="0">
            <a:scrgbClr r="0" g="0" b="0"/>
          </a:fillRef>
          <a:effectRef idx="0">
            <a:scrgbClr r="0" g="0" b="0"/>
          </a:effectRef>
          <a:fontRef idx="minor"/>
        </p:style>
      </p:sp>
      <p:pic>
        <p:nvPicPr>
          <p:cNvPr id="10" name="Picture 9"/>
          <p:cNvPicPr/>
          <p:nvPr/>
        </p:nvPicPr>
        <p:blipFill>
          <a:blip r:embed="rId3"/>
          <a:stretch/>
        </p:blipFill>
        <p:spPr>
          <a:xfrm>
            <a:off x="2247456" y="5670331"/>
            <a:ext cx="5180227" cy="215027"/>
          </a:xfrm>
          <a:prstGeom prst="rect">
            <a:avLst/>
          </a:prstGeom>
          <a:ln>
            <a:noFill/>
          </a:ln>
        </p:spPr>
      </p:pic>
      <p:sp>
        <p:nvSpPr>
          <p:cNvPr id="11" name="Line 4"/>
          <p:cNvSpPr/>
          <p:nvPr/>
        </p:nvSpPr>
        <p:spPr>
          <a:xfrm flipH="1" flipV="1">
            <a:off x="5520128" y="3041143"/>
            <a:ext cx="708209" cy="420257"/>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12" name="Line 5"/>
          <p:cNvSpPr/>
          <p:nvPr/>
        </p:nvSpPr>
        <p:spPr>
          <a:xfrm flipV="1">
            <a:off x="2858202" y="4199498"/>
            <a:ext cx="1082767" cy="978194"/>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13" name="TextShape 6"/>
          <p:cNvSpPr txBox="1"/>
          <p:nvPr/>
        </p:nvSpPr>
        <p:spPr>
          <a:xfrm>
            <a:off x="1185992" y="4793194"/>
            <a:ext cx="1672210" cy="554954"/>
          </a:xfrm>
          <a:prstGeom prst="rect">
            <a:avLst/>
          </a:prstGeom>
          <a:noFill/>
          <a:ln>
            <a:noFill/>
          </a:ln>
        </p:spPr>
        <p:txBody>
          <a:bodyPr lIns="0" tIns="0" rIns="0" bIns="0" anchor="ctr"/>
          <a:lstStyle/>
          <a:p>
            <a:pPr algn="r"/>
            <a:r>
              <a:rPr lang="en-US" sz="1633" b="1" spc="-1" dirty="0">
                <a:solidFill>
                  <a:srgbClr val="4C4C4C"/>
                </a:solidFill>
                <a:latin typeface="Arial" panose="020B0604020202020204" pitchFamily="34" charset="0"/>
              </a:rPr>
              <a:t>In-memory:</a:t>
            </a:r>
            <a:endParaRPr lang="en-US" sz="1633" spc="-1" dirty="0">
              <a:latin typeface="Arial" panose="020B0604020202020204" pitchFamily="34" charset="0"/>
            </a:endParaRPr>
          </a:p>
          <a:p>
            <a:pPr algn="r"/>
            <a:r>
              <a:rPr lang="en-US" sz="1633" b="1" spc="-1" dirty="0">
                <a:solidFill>
                  <a:srgbClr val="FF0000"/>
                </a:solidFill>
                <a:latin typeface="Arial" panose="020B0604020202020204" pitchFamily="34" charset="0"/>
              </a:rPr>
              <a:t>ADS+ fastest</a:t>
            </a:r>
            <a:endParaRPr lang="en-US" sz="1633" spc="-1" dirty="0">
              <a:latin typeface="Arial" panose="020B0604020202020204" pitchFamily="34" charset="0"/>
            </a:endParaRPr>
          </a:p>
        </p:txBody>
      </p:sp>
      <p:sp>
        <p:nvSpPr>
          <p:cNvPr id="14" name="TextShape 7"/>
          <p:cNvSpPr txBox="1"/>
          <p:nvPr/>
        </p:nvSpPr>
        <p:spPr>
          <a:xfrm>
            <a:off x="6228337" y="3041144"/>
            <a:ext cx="1584534" cy="554954"/>
          </a:xfrm>
          <a:prstGeom prst="rect">
            <a:avLst/>
          </a:prstGeom>
          <a:noFill/>
          <a:ln>
            <a:noFill/>
          </a:ln>
        </p:spPr>
        <p:txBody>
          <a:bodyPr lIns="0" tIns="0" rIns="0" bIns="0" anchor="ctr"/>
          <a:lstStyle/>
          <a:p>
            <a:r>
              <a:rPr lang="en-US" sz="1633" b="1" spc="-1" dirty="0">
                <a:solidFill>
                  <a:srgbClr val="4C4C4C"/>
                </a:solidFill>
                <a:latin typeface="Arial" panose="020B0604020202020204" pitchFamily="34" charset="0"/>
              </a:rPr>
              <a:t>disk: </a:t>
            </a:r>
            <a:endParaRPr lang="en-US" sz="1633" spc="-1" dirty="0">
              <a:latin typeface="Arial" panose="020B0604020202020204" pitchFamily="34" charset="0"/>
            </a:endParaRPr>
          </a:p>
          <a:p>
            <a:r>
              <a:rPr lang="en-US" sz="1633" b="1" spc="-1" dirty="0" err="1">
                <a:solidFill>
                  <a:srgbClr val="9E4F00"/>
                </a:solidFill>
                <a:latin typeface="Arial" panose="020B0604020202020204" pitchFamily="34" charset="0"/>
              </a:rPr>
              <a:t>VA+file</a:t>
            </a:r>
            <a:r>
              <a:rPr lang="en-US" sz="1633" b="1" spc="-1" dirty="0">
                <a:solidFill>
                  <a:srgbClr val="9E4F00"/>
                </a:solidFill>
                <a:latin typeface="Arial" panose="020B0604020202020204" pitchFamily="34" charset="0"/>
              </a:rPr>
              <a:t> fastest</a:t>
            </a:r>
            <a:endParaRPr lang="en-US" sz="1633" spc="-1" dirty="0">
              <a:latin typeface="Arial" panose="020B0604020202020204" pitchFamily="34" charset="0"/>
            </a:endParaRPr>
          </a:p>
        </p:txBody>
      </p:sp>
    </p:spTree>
    <p:extLst>
      <p:ext uri="{BB962C8B-B14F-4D97-AF65-F5344CB8AC3E}">
        <p14:creationId xmlns:p14="http://schemas.microsoft.com/office/powerpoint/2010/main" val="1571390147"/>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p:txBody>
          <a:bodyPr>
            <a:normAutofit fontScale="90000"/>
          </a:bodyPr>
          <a:lstStyle/>
          <a:p>
            <a:r>
              <a:rPr lang="en-CA" dirty="0"/>
              <a:t>Time for </a:t>
            </a:r>
            <a:r>
              <a:rPr lang="en-CA" dirty="0" err="1">
                <a:solidFill>
                  <a:srgbClr val="C00000"/>
                </a:solidFill>
              </a:rPr>
              <a:t>Idx</a:t>
            </a:r>
            <a:r>
              <a:rPr lang="en-CA" dirty="0">
                <a:solidFill>
                  <a:srgbClr val="C00000"/>
                </a:solidFill>
              </a:rPr>
              <a:t> + 10K Exact Queries </a:t>
            </a:r>
            <a:r>
              <a:rPr lang="en-CA" dirty="0"/>
              <a:t>vs. Dataset size</a:t>
            </a:r>
          </a:p>
        </p:txBody>
      </p:sp>
      <p:sp>
        <p:nvSpPr>
          <p:cNvPr id="7" name="Content Placeholder 6"/>
          <p:cNvSpPr>
            <a:spLocks noGrp="1"/>
          </p:cNvSpPr>
          <p:nvPr>
            <p:ph idx="1"/>
          </p:nvPr>
        </p:nvSpPr>
        <p:spPr/>
        <p:txBody>
          <a:bodyPr/>
          <a:lstStyle/>
          <a:p>
            <a:endParaRPr lang="en-CA"/>
          </a:p>
        </p:txBody>
      </p:sp>
      <p:sp>
        <p:nvSpPr>
          <p:cNvPr id="3" name="Footer Placeholder 2">
            <a:extLst>
              <a:ext uri="{FF2B5EF4-FFF2-40B4-BE49-F238E27FC236}">
                <a16:creationId xmlns:a16="http://schemas.microsoft.com/office/drawing/2014/main" id="{C2E61414-FD6E-49A5-A0D4-A39E72749A52}"/>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296C5D9D-BEA1-41AE-A5E1-BFE4B7AAF6EC}"/>
              </a:ext>
            </a:extLst>
          </p:cNvPr>
          <p:cNvSpPr>
            <a:spLocks noGrp="1"/>
          </p:cNvSpPr>
          <p:nvPr>
            <p:ph type="sldNum" sz="quarter" idx="12"/>
          </p:nvPr>
        </p:nvSpPr>
        <p:spPr/>
        <p:txBody>
          <a:bodyPr/>
          <a:lstStyle/>
          <a:p>
            <a:fld id="{A577D55C-4B0B-488E-BDEC-E7DCB799A030}" type="slidenum">
              <a:rPr lang="en-CA" smtClean="0"/>
              <a:t>321</a:t>
            </a:fld>
            <a:endParaRPr lang="en-CA"/>
          </a:p>
        </p:txBody>
      </p:sp>
      <p:pic>
        <p:nvPicPr>
          <p:cNvPr id="10" name="Picture 9"/>
          <p:cNvPicPr/>
          <p:nvPr/>
        </p:nvPicPr>
        <p:blipFill>
          <a:blip r:embed="rId2"/>
          <a:stretch/>
        </p:blipFill>
        <p:spPr>
          <a:xfrm>
            <a:off x="2247456" y="5670331"/>
            <a:ext cx="5180227" cy="215027"/>
          </a:xfrm>
          <a:prstGeom prst="rect">
            <a:avLst/>
          </a:prstGeom>
          <a:ln>
            <a:noFill/>
          </a:ln>
        </p:spPr>
      </p:pic>
      <p:pic>
        <p:nvPicPr>
          <p:cNvPr id="15" name="Picture 14"/>
          <p:cNvPicPr/>
          <p:nvPr/>
        </p:nvPicPr>
        <p:blipFill>
          <a:blip r:embed="rId3"/>
          <a:srcRect l="76201" t="3511" r="1145" b="20661"/>
          <a:stretch/>
        </p:blipFill>
        <p:spPr>
          <a:xfrm>
            <a:off x="3350770" y="2518027"/>
            <a:ext cx="2583256" cy="2275166"/>
          </a:xfrm>
          <a:prstGeom prst="rect">
            <a:avLst/>
          </a:prstGeom>
          <a:ln>
            <a:noFill/>
          </a:ln>
        </p:spPr>
      </p:pic>
    </p:spTree>
    <p:extLst>
      <p:ext uri="{BB962C8B-B14F-4D97-AF65-F5344CB8AC3E}">
        <p14:creationId xmlns:p14="http://schemas.microsoft.com/office/powerpoint/2010/main" val="3822455138"/>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p:txBody>
          <a:bodyPr>
            <a:normAutofit fontScale="90000"/>
          </a:bodyPr>
          <a:lstStyle/>
          <a:p>
            <a:r>
              <a:rPr lang="en-CA" dirty="0"/>
              <a:t>Time for </a:t>
            </a:r>
            <a:r>
              <a:rPr lang="en-CA" dirty="0" err="1">
                <a:solidFill>
                  <a:srgbClr val="C00000"/>
                </a:solidFill>
              </a:rPr>
              <a:t>Idx</a:t>
            </a:r>
            <a:r>
              <a:rPr lang="en-CA" dirty="0">
                <a:solidFill>
                  <a:srgbClr val="C00000"/>
                </a:solidFill>
              </a:rPr>
              <a:t> + 10K Exact Queries </a:t>
            </a:r>
            <a:r>
              <a:rPr lang="en-CA" dirty="0"/>
              <a:t>vs. Dataset size</a:t>
            </a:r>
          </a:p>
        </p:txBody>
      </p:sp>
      <p:sp>
        <p:nvSpPr>
          <p:cNvPr id="7" name="Content Placeholder 6"/>
          <p:cNvSpPr>
            <a:spLocks noGrp="1"/>
          </p:cNvSpPr>
          <p:nvPr>
            <p:ph idx="1"/>
          </p:nvPr>
        </p:nvSpPr>
        <p:spPr/>
        <p:txBody>
          <a:bodyPr/>
          <a:lstStyle/>
          <a:p>
            <a:endParaRPr lang="en-CA"/>
          </a:p>
        </p:txBody>
      </p:sp>
      <p:sp>
        <p:nvSpPr>
          <p:cNvPr id="3" name="Footer Placeholder 2">
            <a:extLst>
              <a:ext uri="{FF2B5EF4-FFF2-40B4-BE49-F238E27FC236}">
                <a16:creationId xmlns:a16="http://schemas.microsoft.com/office/drawing/2014/main" id="{81E8ADDE-D4DB-4303-ABB4-26DAF16F56E4}"/>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FE5C0418-03F5-4336-8768-A350F28C1A88}"/>
              </a:ext>
            </a:extLst>
          </p:cNvPr>
          <p:cNvSpPr>
            <a:spLocks noGrp="1"/>
          </p:cNvSpPr>
          <p:nvPr>
            <p:ph type="sldNum" sz="quarter" idx="12"/>
          </p:nvPr>
        </p:nvSpPr>
        <p:spPr/>
        <p:txBody>
          <a:bodyPr/>
          <a:lstStyle/>
          <a:p>
            <a:fld id="{A577D55C-4B0B-488E-BDEC-E7DCB799A030}" type="slidenum">
              <a:rPr lang="en-CA" smtClean="0"/>
              <a:t>322</a:t>
            </a:fld>
            <a:endParaRPr lang="en-CA"/>
          </a:p>
        </p:txBody>
      </p:sp>
      <p:pic>
        <p:nvPicPr>
          <p:cNvPr id="10" name="Picture 9"/>
          <p:cNvPicPr/>
          <p:nvPr/>
        </p:nvPicPr>
        <p:blipFill>
          <a:blip r:embed="rId2"/>
          <a:stretch/>
        </p:blipFill>
        <p:spPr>
          <a:xfrm>
            <a:off x="2247456" y="5670331"/>
            <a:ext cx="5180227" cy="215027"/>
          </a:xfrm>
          <a:prstGeom prst="rect">
            <a:avLst/>
          </a:prstGeom>
          <a:ln>
            <a:noFill/>
          </a:ln>
        </p:spPr>
      </p:pic>
      <p:sp>
        <p:nvSpPr>
          <p:cNvPr id="13" name="TextShape 6"/>
          <p:cNvSpPr txBox="1"/>
          <p:nvPr/>
        </p:nvSpPr>
        <p:spPr>
          <a:xfrm>
            <a:off x="758878" y="4793194"/>
            <a:ext cx="2099324" cy="554954"/>
          </a:xfrm>
          <a:prstGeom prst="rect">
            <a:avLst/>
          </a:prstGeom>
          <a:noFill/>
          <a:ln>
            <a:noFill/>
          </a:ln>
        </p:spPr>
        <p:txBody>
          <a:bodyPr lIns="0" tIns="0" rIns="0" bIns="0" anchor="ctr"/>
          <a:lstStyle/>
          <a:p>
            <a:pPr algn="r"/>
            <a:r>
              <a:rPr lang="en-US" sz="1633" b="1" spc="-1" dirty="0">
                <a:solidFill>
                  <a:srgbClr val="4C4C4C"/>
                </a:solidFill>
                <a:latin typeface="Arial" panose="020B0604020202020204" pitchFamily="34" charset="0"/>
              </a:rPr>
              <a:t>In-memory:</a:t>
            </a:r>
            <a:endParaRPr lang="en-US" sz="1633" spc="-1" dirty="0">
              <a:latin typeface="Arial" panose="020B0604020202020204" pitchFamily="34" charset="0"/>
            </a:endParaRPr>
          </a:p>
          <a:p>
            <a:pPr algn="r"/>
            <a:r>
              <a:rPr lang="en-US" sz="1633" b="1" spc="-1" dirty="0" err="1">
                <a:solidFill>
                  <a:srgbClr val="985006"/>
                </a:solidFill>
                <a:latin typeface="Arial" panose="020B0604020202020204" pitchFamily="34" charset="0"/>
              </a:rPr>
              <a:t>VA+file</a:t>
            </a:r>
            <a:r>
              <a:rPr lang="en-US" sz="1633" b="1" spc="-1" dirty="0">
                <a:solidFill>
                  <a:srgbClr val="985006"/>
                </a:solidFill>
                <a:latin typeface="Arial" panose="020B0604020202020204" pitchFamily="34" charset="0"/>
              </a:rPr>
              <a:t> </a:t>
            </a:r>
            <a:r>
              <a:rPr lang="en-US" sz="1633" b="1" spc="-1" dirty="0">
                <a:solidFill>
                  <a:srgbClr val="4C4C4C"/>
                </a:solidFill>
                <a:latin typeface="Arial" panose="020B0604020202020204" pitchFamily="34" charset="0"/>
              </a:rPr>
              <a:t>fastest</a:t>
            </a:r>
            <a:endParaRPr lang="en-US" sz="1633" spc="-1" dirty="0">
              <a:latin typeface="Arial" panose="020B0604020202020204" pitchFamily="34" charset="0"/>
            </a:endParaRPr>
          </a:p>
        </p:txBody>
      </p:sp>
      <p:pic>
        <p:nvPicPr>
          <p:cNvPr id="15" name="Picture 14"/>
          <p:cNvPicPr/>
          <p:nvPr/>
        </p:nvPicPr>
        <p:blipFill>
          <a:blip r:embed="rId3"/>
          <a:srcRect l="76201" t="3511" r="1145" b="20661"/>
          <a:stretch/>
        </p:blipFill>
        <p:spPr>
          <a:xfrm>
            <a:off x="3350770" y="2518027"/>
            <a:ext cx="2583256" cy="2275166"/>
          </a:xfrm>
          <a:prstGeom prst="rect">
            <a:avLst/>
          </a:prstGeom>
          <a:ln>
            <a:noFill/>
          </a:ln>
        </p:spPr>
      </p:pic>
      <p:sp>
        <p:nvSpPr>
          <p:cNvPr id="17" name="Line 5"/>
          <p:cNvSpPr/>
          <p:nvPr/>
        </p:nvSpPr>
        <p:spPr>
          <a:xfrm flipV="1">
            <a:off x="2858202" y="4016427"/>
            <a:ext cx="1155416" cy="1161265"/>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Tree>
    <p:extLst>
      <p:ext uri="{BB962C8B-B14F-4D97-AF65-F5344CB8AC3E}">
        <p14:creationId xmlns:p14="http://schemas.microsoft.com/office/powerpoint/2010/main" val="3818983675"/>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p:txBody>
          <a:bodyPr>
            <a:normAutofit fontScale="90000"/>
          </a:bodyPr>
          <a:lstStyle/>
          <a:p>
            <a:r>
              <a:rPr lang="en-CA" dirty="0"/>
              <a:t>Time for </a:t>
            </a:r>
            <a:r>
              <a:rPr lang="en-CA" dirty="0" err="1">
                <a:solidFill>
                  <a:srgbClr val="C00000"/>
                </a:solidFill>
              </a:rPr>
              <a:t>Idx</a:t>
            </a:r>
            <a:r>
              <a:rPr lang="en-CA" dirty="0">
                <a:solidFill>
                  <a:srgbClr val="C00000"/>
                </a:solidFill>
              </a:rPr>
              <a:t> + 10K Exact Queries </a:t>
            </a:r>
            <a:r>
              <a:rPr lang="en-CA" dirty="0"/>
              <a:t>vs. Dataset size</a:t>
            </a:r>
          </a:p>
        </p:txBody>
      </p:sp>
      <p:sp>
        <p:nvSpPr>
          <p:cNvPr id="7" name="Content Placeholder 6"/>
          <p:cNvSpPr>
            <a:spLocks noGrp="1"/>
          </p:cNvSpPr>
          <p:nvPr>
            <p:ph idx="1"/>
          </p:nvPr>
        </p:nvSpPr>
        <p:spPr/>
        <p:txBody>
          <a:bodyPr/>
          <a:lstStyle/>
          <a:p>
            <a:endParaRPr lang="en-CA"/>
          </a:p>
        </p:txBody>
      </p:sp>
      <p:sp>
        <p:nvSpPr>
          <p:cNvPr id="3" name="Footer Placeholder 2">
            <a:extLst>
              <a:ext uri="{FF2B5EF4-FFF2-40B4-BE49-F238E27FC236}">
                <a16:creationId xmlns:a16="http://schemas.microsoft.com/office/drawing/2014/main" id="{6E9D3643-5EC2-41BD-8AF2-4A6E74B0493F}"/>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9C974C8B-569B-497C-A8B8-A59C8656263E}"/>
              </a:ext>
            </a:extLst>
          </p:cNvPr>
          <p:cNvSpPr>
            <a:spLocks noGrp="1"/>
          </p:cNvSpPr>
          <p:nvPr>
            <p:ph type="sldNum" sz="quarter" idx="12"/>
          </p:nvPr>
        </p:nvSpPr>
        <p:spPr/>
        <p:txBody>
          <a:bodyPr/>
          <a:lstStyle/>
          <a:p>
            <a:fld id="{A577D55C-4B0B-488E-BDEC-E7DCB799A030}" type="slidenum">
              <a:rPr lang="en-CA" smtClean="0"/>
              <a:t>323</a:t>
            </a:fld>
            <a:endParaRPr lang="en-CA"/>
          </a:p>
        </p:txBody>
      </p:sp>
      <p:pic>
        <p:nvPicPr>
          <p:cNvPr id="10" name="Picture 9"/>
          <p:cNvPicPr/>
          <p:nvPr/>
        </p:nvPicPr>
        <p:blipFill>
          <a:blip r:embed="rId2"/>
          <a:stretch/>
        </p:blipFill>
        <p:spPr>
          <a:xfrm>
            <a:off x="2247456" y="5670331"/>
            <a:ext cx="5180227" cy="215027"/>
          </a:xfrm>
          <a:prstGeom prst="rect">
            <a:avLst/>
          </a:prstGeom>
          <a:ln>
            <a:noFill/>
          </a:ln>
        </p:spPr>
      </p:pic>
      <p:sp>
        <p:nvSpPr>
          <p:cNvPr id="13" name="TextShape 6"/>
          <p:cNvSpPr txBox="1"/>
          <p:nvPr/>
        </p:nvSpPr>
        <p:spPr>
          <a:xfrm>
            <a:off x="758878" y="4793194"/>
            <a:ext cx="2099324" cy="554954"/>
          </a:xfrm>
          <a:prstGeom prst="rect">
            <a:avLst/>
          </a:prstGeom>
          <a:noFill/>
          <a:ln>
            <a:noFill/>
          </a:ln>
        </p:spPr>
        <p:txBody>
          <a:bodyPr lIns="0" tIns="0" rIns="0" bIns="0" anchor="ctr"/>
          <a:lstStyle/>
          <a:p>
            <a:pPr algn="r"/>
            <a:r>
              <a:rPr lang="en-US" sz="1633" b="1" spc="-1" dirty="0">
                <a:solidFill>
                  <a:srgbClr val="4C4C4C"/>
                </a:solidFill>
                <a:latin typeface="Arial" panose="020B0604020202020204" pitchFamily="34" charset="0"/>
              </a:rPr>
              <a:t>In-memory:</a:t>
            </a:r>
            <a:endParaRPr lang="en-US" sz="1633" spc="-1" dirty="0">
              <a:latin typeface="Arial" panose="020B0604020202020204" pitchFamily="34" charset="0"/>
            </a:endParaRPr>
          </a:p>
          <a:p>
            <a:pPr algn="r"/>
            <a:r>
              <a:rPr lang="en-US" sz="1633" b="1" spc="-1" dirty="0" err="1">
                <a:solidFill>
                  <a:srgbClr val="985006"/>
                </a:solidFill>
                <a:latin typeface="Arial" panose="020B0604020202020204" pitchFamily="34" charset="0"/>
              </a:rPr>
              <a:t>VA+file</a:t>
            </a:r>
            <a:r>
              <a:rPr lang="en-US" sz="1633" b="1" spc="-1" dirty="0">
                <a:solidFill>
                  <a:srgbClr val="985006"/>
                </a:solidFill>
                <a:latin typeface="Arial" panose="020B0604020202020204" pitchFamily="34" charset="0"/>
              </a:rPr>
              <a:t> </a:t>
            </a:r>
            <a:r>
              <a:rPr lang="en-US" sz="1633" b="1" spc="-1" dirty="0">
                <a:solidFill>
                  <a:srgbClr val="4C4C4C"/>
                </a:solidFill>
                <a:latin typeface="Arial" panose="020B0604020202020204" pitchFamily="34" charset="0"/>
              </a:rPr>
              <a:t>fastest</a:t>
            </a:r>
            <a:endParaRPr lang="en-US" sz="1633" spc="-1" dirty="0">
              <a:latin typeface="Arial" panose="020B0604020202020204" pitchFamily="34" charset="0"/>
            </a:endParaRPr>
          </a:p>
        </p:txBody>
      </p:sp>
      <p:sp>
        <p:nvSpPr>
          <p:cNvPr id="14" name="TextShape 7"/>
          <p:cNvSpPr txBox="1"/>
          <p:nvPr/>
        </p:nvSpPr>
        <p:spPr>
          <a:xfrm>
            <a:off x="6315000" y="3288510"/>
            <a:ext cx="1584534" cy="554954"/>
          </a:xfrm>
          <a:prstGeom prst="rect">
            <a:avLst/>
          </a:prstGeom>
          <a:noFill/>
          <a:ln>
            <a:noFill/>
          </a:ln>
        </p:spPr>
        <p:txBody>
          <a:bodyPr lIns="0" tIns="0" rIns="0" bIns="0" anchor="ctr"/>
          <a:lstStyle/>
          <a:p>
            <a:r>
              <a:rPr lang="en-US" sz="1633" b="1" spc="-1" dirty="0">
                <a:solidFill>
                  <a:srgbClr val="4C4C4C"/>
                </a:solidFill>
                <a:latin typeface="Arial" panose="020B0604020202020204" pitchFamily="34" charset="0"/>
              </a:rPr>
              <a:t>disk: </a:t>
            </a:r>
            <a:endParaRPr lang="en-US" sz="1633" spc="-1" dirty="0">
              <a:latin typeface="Arial" panose="020B0604020202020204" pitchFamily="34" charset="0"/>
            </a:endParaRPr>
          </a:p>
          <a:p>
            <a:r>
              <a:rPr lang="en-US" sz="1633" b="1" spc="-1" dirty="0" err="1">
                <a:solidFill>
                  <a:srgbClr val="18A303"/>
                </a:solidFill>
                <a:latin typeface="Arial" panose="020B0604020202020204" pitchFamily="34" charset="0"/>
              </a:rPr>
              <a:t>DSTree</a:t>
            </a:r>
            <a:r>
              <a:rPr lang="en-US" sz="1633" b="1" spc="-1" dirty="0">
                <a:solidFill>
                  <a:srgbClr val="18A303"/>
                </a:solidFill>
                <a:latin typeface="Arial" panose="020B0604020202020204" pitchFamily="34" charset="0"/>
              </a:rPr>
              <a:t> fastest</a:t>
            </a:r>
            <a:endParaRPr lang="en-US" sz="1633" spc="-1" dirty="0">
              <a:latin typeface="Arial" panose="020B0604020202020204" pitchFamily="34" charset="0"/>
            </a:endParaRPr>
          </a:p>
        </p:txBody>
      </p:sp>
      <p:pic>
        <p:nvPicPr>
          <p:cNvPr id="15" name="Picture 14"/>
          <p:cNvPicPr/>
          <p:nvPr/>
        </p:nvPicPr>
        <p:blipFill>
          <a:blip r:embed="rId3"/>
          <a:srcRect l="76201" t="3511" r="1145" b="20661"/>
          <a:stretch/>
        </p:blipFill>
        <p:spPr>
          <a:xfrm>
            <a:off x="3350770" y="2518027"/>
            <a:ext cx="2583256" cy="2275166"/>
          </a:xfrm>
          <a:prstGeom prst="rect">
            <a:avLst/>
          </a:prstGeom>
          <a:ln>
            <a:noFill/>
          </a:ln>
        </p:spPr>
      </p:pic>
      <p:sp>
        <p:nvSpPr>
          <p:cNvPr id="16" name="Line 4"/>
          <p:cNvSpPr/>
          <p:nvPr/>
        </p:nvSpPr>
        <p:spPr>
          <a:xfrm flipH="1" flipV="1">
            <a:off x="5498771" y="3078382"/>
            <a:ext cx="708209" cy="420257"/>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17" name="Line 5"/>
          <p:cNvSpPr/>
          <p:nvPr/>
        </p:nvSpPr>
        <p:spPr>
          <a:xfrm flipV="1">
            <a:off x="2858202" y="4016427"/>
            <a:ext cx="1155416" cy="1161265"/>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Tree>
    <p:extLst>
      <p:ext uri="{BB962C8B-B14F-4D97-AF65-F5344CB8AC3E}">
        <p14:creationId xmlns:p14="http://schemas.microsoft.com/office/powerpoint/2010/main" val="4057495516"/>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p:txBody>
          <a:bodyPr>
            <a:normAutofit fontScale="90000"/>
          </a:bodyPr>
          <a:lstStyle/>
          <a:p>
            <a:r>
              <a:rPr lang="en-CA" dirty="0"/>
              <a:t>Time for </a:t>
            </a:r>
            <a:r>
              <a:rPr lang="en-CA" dirty="0" err="1">
                <a:solidFill>
                  <a:srgbClr val="C00000"/>
                </a:solidFill>
              </a:rPr>
              <a:t>Idx</a:t>
            </a:r>
            <a:r>
              <a:rPr lang="en-CA" dirty="0">
                <a:solidFill>
                  <a:srgbClr val="C00000"/>
                </a:solidFill>
              </a:rPr>
              <a:t> + 10K Exact Queries </a:t>
            </a:r>
            <a:r>
              <a:rPr lang="en-CA" dirty="0"/>
              <a:t>vs. Series Length</a:t>
            </a:r>
          </a:p>
        </p:txBody>
      </p:sp>
      <p:sp>
        <p:nvSpPr>
          <p:cNvPr id="7" name="Content Placeholder 6"/>
          <p:cNvSpPr>
            <a:spLocks noGrp="1"/>
          </p:cNvSpPr>
          <p:nvPr>
            <p:ph idx="1"/>
          </p:nvPr>
        </p:nvSpPr>
        <p:spPr/>
        <p:txBody>
          <a:bodyPr/>
          <a:lstStyle/>
          <a:p>
            <a:endParaRPr lang="en-CA"/>
          </a:p>
        </p:txBody>
      </p:sp>
      <p:sp>
        <p:nvSpPr>
          <p:cNvPr id="3" name="Footer Placeholder 2">
            <a:extLst>
              <a:ext uri="{FF2B5EF4-FFF2-40B4-BE49-F238E27FC236}">
                <a16:creationId xmlns:a16="http://schemas.microsoft.com/office/drawing/2014/main" id="{91CDAC0D-DA68-4C86-B371-B38734AF68AD}"/>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5DF7ABDB-E300-4AA9-BA54-3ECFAA56B246}"/>
              </a:ext>
            </a:extLst>
          </p:cNvPr>
          <p:cNvSpPr>
            <a:spLocks noGrp="1"/>
          </p:cNvSpPr>
          <p:nvPr>
            <p:ph type="sldNum" sz="quarter" idx="12"/>
          </p:nvPr>
        </p:nvSpPr>
        <p:spPr/>
        <p:txBody>
          <a:bodyPr/>
          <a:lstStyle/>
          <a:p>
            <a:fld id="{A577D55C-4B0B-488E-BDEC-E7DCB799A030}" type="slidenum">
              <a:rPr lang="en-CA" smtClean="0"/>
              <a:t>324</a:t>
            </a:fld>
            <a:endParaRPr lang="en-CA"/>
          </a:p>
        </p:txBody>
      </p:sp>
      <p:pic>
        <p:nvPicPr>
          <p:cNvPr id="10" name="Picture 9"/>
          <p:cNvPicPr/>
          <p:nvPr/>
        </p:nvPicPr>
        <p:blipFill>
          <a:blip r:embed="rId2"/>
          <a:stretch/>
        </p:blipFill>
        <p:spPr>
          <a:xfrm>
            <a:off x="2247456" y="5670331"/>
            <a:ext cx="5180227" cy="215027"/>
          </a:xfrm>
          <a:prstGeom prst="rect">
            <a:avLst/>
          </a:prstGeom>
          <a:ln>
            <a:noFill/>
          </a:ln>
        </p:spPr>
      </p:pic>
      <p:pic>
        <p:nvPicPr>
          <p:cNvPr id="11" name="Picture 10"/>
          <p:cNvPicPr/>
          <p:nvPr/>
        </p:nvPicPr>
        <p:blipFill>
          <a:blip r:embed="rId3"/>
          <a:srcRect b="56623"/>
          <a:stretch/>
        </p:blipFill>
        <p:spPr>
          <a:xfrm>
            <a:off x="1956719" y="2310613"/>
            <a:ext cx="3469322" cy="2363822"/>
          </a:xfrm>
          <a:prstGeom prst="rect">
            <a:avLst/>
          </a:prstGeom>
          <a:ln>
            <a:noFill/>
          </a:ln>
        </p:spPr>
      </p:pic>
      <p:sp>
        <p:nvSpPr>
          <p:cNvPr id="26" name="TextShape 5"/>
          <p:cNvSpPr txBox="1"/>
          <p:nvPr/>
        </p:nvSpPr>
        <p:spPr>
          <a:xfrm>
            <a:off x="2584653" y="4632358"/>
            <a:ext cx="3042942" cy="412175"/>
          </a:xfrm>
          <a:prstGeom prst="rect">
            <a:avLst/>
          </a:prstGeom>
          <a:noFill/>
          <a:ln>
            <a:noFill/>
          </a:ln>
        </p:spPr>
        <p:txBody>
          <a:bodyPr lIns="0" tIns="0" rIns="0" bIns="0" anchor="ctr"/>
          <a:lstStyle/>
          <a:p>
            <a:r>
              <a:rPr lang="en-US" sz="1497" b="1" spc="-1" dirty="0">
                <a:solidFill>
                  <a:srgbClr val="4C4C4C"/>
                </a:solidFill>
                <a:latin typeface="Arial" panose="020B0604020202020204" pitchFamily="34" charset="0"/>
              </a:rPr>
              <a:t>(Size = 100GB, Dimensions = 16)</a:t>
            </a:r>
            <a:endParaRPr lang="en-US" sz="1497" spc="-1" dirty="0">
              <a:latin typeface="Arial" panose="020B0604020202020204" pitchFamily="34" charset="0"/>
            </a:endParaRPr>
          </a:p>
        </p:txBody>
      </p:sp>
    </p:spTree>
    <p:extLst>
      <p:ext uri="{BB962C8B-B14F-4D97-AF65-F5344CB8AC3E}">
        <p14:creationId xmlns:p14="http://schemas.microsoft.com/office/powerpoint/2010/main" val="2938548765"/>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p:txBody>
          <a:bodyPr>
            <a:normAutofit fontScale="90000"/>
          </a:bodyPr>
          <a:lstStyle/>
          <a:p>
            <a:r>
              <a:rPr lang="en-CA" dirty="0"/>
              <a:t>Time for </a:t>
            </a:r>
            <a:r>
              <a:rPr lang="en-CA" dirty="0" err="1">
                <a:solidFill>
                  <a:srgbClr val="C00000"/>
                </a:solidFill>
              </a:rPr>
              <a:t>Idx</a:t>
            </a:r>
            <a:r>
              <a:rPr lang="en-CA" dirty="0">
                <a:solidFill>
                  <a:srgbClr val="C00000"/>
                </a:solidFill>
              </a:rPr>
              <a:t> + 10K Exact Queries </a:t>
            </a:r>
            <a:r>
              <a:rPr lang="en-CA" dirty="0"/>
              <a:t>vs. Series Length</a:t>
            </a:r>
          </a:p>
        </p:txBody>
      </p:sp>
      <p:sp>
        <p:nvSpPr>
          <p:cNvPr id="7" name="Content Placeholder 6"/>
          <p:cNvSpPr>
            <a:spLocks noGrp="1"/>
          </p:cNvSpPr>
          <p:nvPr>
            <p:ph idx="1"/>
          </p:nvPr>
        </p:nvSpPr>
        <p:spPr/>
        <p:txBody>
          <a:bodyPr/>
          <a:lstStyle/>
          <a:p>
            <a:endParaRPr lang="en-CA"/>
          </a:p>
        </p:txBody>
      </p:sp>
      <p:sp>
        <p:nvSpPr>
          <p:cNvPr id="3" name="Footer Placeholder 2">
            <a:extLst>
              <a:ext uri="{FF2B5EF4-FFF2-40B4-BE49-F238E27FC236}">
                <a16:creationId xmlns:a16="http://schemas.microsoft.com/office/drawing/2014/main" id="{4C929826-80B2-4BCF-BB09-83607A36AD2F}"/>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B5AF21F8-9D56-401B-898A-2D3A06D9B94A}"/>
              </a:ext>
            </a:extLst>
          </p:cNvPr>
          <p:cNvSpPr>
            <a:spLocks noGrp="1"/>
          </p:cNvSpPr>
          <p:nvPr>
            <p:ph type="sldNum" sz="quarter" idx="12"/>
          </p:nvPr>
        </p:nvSpPr>
        <p:spPr/>
        <p:txBody>
          <a:bodyPr/>
          <a:lstStyle/>
          <a:p>
            <a:fld id="{A577D55C-4B0B-488E-BDEC-E7DCB799A030}" type="slidenum">
              <a:rPr lang="en-CA" smtClean="0"/>
              <a:t>325</a:t>
            </a:fld>
            <a:endParaRPr lang="en-CA"/>
          </a:p>
        </p:txBody>
      </p:sp>
      <p:pic>
        <p:nvPicPr>
          <p:cNvPr id="10" name="Picture 9"/>
          <p:cNvPicPr/>
          <p:nvPr/>
        </p:nvPicPr>
        <p:blipFill>
          <a:blip r:embed="rId2"/>
          <a:stretch/>
        </p:blipFill>
        <p:spPr>
          <a:xfrm>
            <a:off x="2247456" y="5670331"/>
            <a:ext cx="5180227" cy="215027"/>
          </a:xfrm>
          <a:prstGeom prst="rect">
            <a:avLst/>
          </a:prstGeom>
          <a:ln>
            <a:noFill/>
          </a:ln>
        </p:spPr>
      </p:pic>
      <p:pic>
        <p:nvPicPr>
          <p:cNvPr id="11" name="Picture 10"/>
          <p:cNvPicPr/>
          <p:nvPr/>
        </p:nvPicPr>
        <p:blipFill>
          <a:blip r:embed="rId3"/>
          <a:srcRect b="56623"/>
          <a:stretch/>
        </p:blipFill>
        <p:spPr>
          <a:xfrm>
            <a:off x="1956719" y="2310613"/>
            <a:ext cx="3469322" cy="2363822"/>
          </a:xfrm>
          <a:prstGeom prst="rect">
            <a:avLst/>
          </a:prstGeom>
          <a:ln>
            <a:noFill/>
          </a:ln>
        </p:spPr>
      </p:pic>
      <p:sp>
        <p:nvSpPr>
          <p:cNvPr id="24" name="TextShape 4"/>
          <p:cNvSpPr txBox="1"/>
          <p:nvPr/>
        </p:nvSpPr>
        <p:spPr>
          <a:xfrm>
            <a:off x="5846428" y="2570575"/>
            <a:ext cx="2429945" cy="554954"/>
          </a:xfrm>
          <a:prstGeom prst="rect">
            <a:avLst/>
          </a:prstGeom>
          <a:noFill/>
          <a:ln>
            <a:noFill/>
          </a:ln>
        </p:spPr>
        <p:txBody>
          <a:bodyPr lIns="0" tIns="0" rIns="0" bIns="0" anchor="ctr"/>
          <a:lstStyle/>
          <a:p>
            <a:r>
              <a:rPr lang="en-US" sz="1633" b="1" spc="-1" dirty="0">
                <a:solidFill>
                  <a:srgbClr val="4C4C4C"/>
                </a:solidFill>
                <a:latin typeface="Arial" panose="020B0604020202020204" pitchFamily="34" charset="0"/>
              </a:rPr>
              <a:t>Steady performance for most methods</a:t>
            </a:r>
            <a:endParaRPr lang="en-US" sz="1633" spc="-1" dirty="0">
              <a:latin typeface="Arial" panose="020B0604020202020204" pitchFamily="34" charset="0"/>
            </a:endParaRPr>
          </a:p>
        </p:txBody>
      </p:sp>
      <p:sp>
        <p:nvSpPr>
          <p:cNvPr id="25" name="Line 7"/>
          <p:cNvSpPr/>
          <p:nvPr/>
        </p:nvSpPr>
        <p:spPr>
          <a:xfrm flipH="1">
            <a:off x="5317188" y="2863481"/>
            <a:ext cx="497402" cy="0"/>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26" name="TextShape 5"/>
          <p:cNvSpPr txBox="1"/>
          <p:nvPr/>
        </p:nvSpPr>
        <p:spPr>
          <a:xfrm>
            <a:off x="2584653" y="4632358"/>
            <a:ext cx="3042942" cy="412175"/>
          </a:xfrm>
          <a:prstGeom prst="rect">
            <a:avLst/>
          </a:prstGeom>
          <a:noFill/>
          <a:ln>
            <a:noFill/>
          </a:ln>
        </p:spPr>
        <p:txBody>
          <a:bodyPr lIns="0" tIns="0" rIns="0" bIns="0" anchor="ctr"/>
          <a:lstStyle/>
          <a:p>
            <a:r>
              <a:rPr lang="en-US" sz="1497" b="1" spc="-1" dirty="0">
                <a:solidFill>
                  <a:srgbClr val="4C4C4C"/>
                </a:solidFill>
                <a:latin typeface="Arial" panose="020B0604020202020204" pitchFamily="34" charset="0"/>
              </a:rPr>
              <a:t>(Size = 100GB, Dimensions = 16)</a:t>
            </a:r>
            <a:endParaRPr lang="en-US" sz="1497" spc="-1" dirty="0">
              <a:latin typeface="Arial" panose="020B0604020202020204" pitchFamily="34" charset="0"/>
            </a:endParaRPr>
          </a:p>
        </p:txBody>
      </p:sp>
    </p:spTree>
    <p:extLst>
      <p:ext uri="{BB962C8B-B14F-4D97-AF65-F5344CB8AC3E}">
        <p14:creationId xmlns:p14="http://schemas.microsoft.com/office/powerpoint/2010/main" val="633725922"/>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p:txBody>
          <a:bodyPr>
            <a:normAutofit fontScale="90000"/>
          </a:bodyPr>
          <a:lstStyle/>
          <a:p>
            <a:r>
              <a:rPr lang="en-CA" dirty="0"/>
              <a:t>Time for </a:t>
            </a:r>
            <a:r>
              <a:rPr lang="en-CA" dirty="0" err="1">
                <a:solidFill>
                  <a:srgbClr val="C00000"/>
                </a:solidFill>
              </a:rPr>
              <a:t>Idx</a:t>
            </a:r>
            <a:r>
              <a:rPr lang="en-CA" dirty="0">
                <a:solidFill>
                  <a:srgbClr val="C00000"/>
                </a:solidFill>
              </a:rPr>
              <a:t> + 10K Exact Queries </a:t>
            </a:r>
            <a:r>
              <a:rPr lang="en-CA" dirty="0"/>
              <a:t>vs. Series Length</a:t>
            </a:r>
          </a:p>
        </p:txBody>
      </p:sp>
      <p:sp>
        <p:nvSpPr>
          <p:cNvPr id="7" name="Content Placeholder 6"/>
          <p:cNvSpPr>
            <a:spLocks noGrp="1"/>
          </p:cNvSpPr>
          <p:nvPr>
            <p:ph idx="1"/>
          </p:nvPr>
        </p:nvSpPr>
        <p:spPr/>
        <p:txBody>
          <a:bodyPr/>
          <a:lstStyle/>
          <a:p>
            <a:endParaRPr lang="en-CA"/>
          </a:p>
        </p:txBody>
      </p:sp>
      <p:sp>
        <p:nvSpPr>
          <p:cNvPr id="3" name="Footer Placeholder 2">
            <a:extLst>
              <a:ext uri="{FF2B5EF4-FFF2-40B4-BE49-F238E27FC236}">
                <a16:creationId xmlns:a16="http://schemas.microsoft.com/office/drawing/2014/main" id="{0F972515-FA6B-46F9-853D-A2284C307DEE}"/>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66F0759F-D3D2-474D-A2C4-F834ACEE5D6A}"/>
              </a:ext>
            </a:extLst>
          </p:cNvPr>
          <p:cNvSpPr>
            <a:spLocks noGrp="1"/>
          </p:cNvSpPr>
          <p:nvPr>
            <p:ph type="sldNum" sz="quarter" idx="12"/>
          </p:nvPr>
        </p:nvSpPr>
        <p:spPr/>
        <p:txBody>
          <a:bodyPr/>
          <a:lstStyle/>
          <a:p>
            <a:fld id="{A577D55C-4B0B-488E-BDEC-E7DCB799A030}" type="slidenum">
              <a:rPr lang="en-CA" smtClean="0"/>
              <a:t>326</a:t>
            </a:fld>
            <a:endParaRPr lang="en-CA"/>
          </a:p>
        </p:txBody>
      </p:sp>
      <p:pic>
        <p:nvPicPr>
          <p:cNvPr id="10" name="Picture 9"/>
          <p:cNvPicPr/>
          <p:nvPr/>
        </p:nvPicPr>
        <p:blipFill>
          <a:blip r:embed="rId2"/>
          <a:stretch/>
        </p:blipFill>
        <p:spPr>
          <a:xfrm>
            <a:off x="2247456" y="5670331"/>
            <a:ext cx="5180227" cy="215027"/>
          </a:xfrm>
          <a:prstGeom prst="rect">
            <a:avLst/>
          </a:prstGeom>
          <a:ln>
            <a:noFill/>
          </a:ln>
        </p:spPr>
      </p:pic>
      <p:pic>
        <p:nvPicPr>
          <p:cNvPr id="11" name="Picture 10"/>
          <p:cNvPicPr/>
          <p:nvPr/>
        </p:nvPicPr>
        <p:blipFill>
          <a:blip r:embed="rId3"/>
          <a:srcRect b="56623"/>
          <a:stretch/>
        </p:blipFill>
        <p:spPr>
          <a:xfrm>
            <a:off x="1956719" y="2310613"/>
            <a:ext cx="3469322" cy="2363822"/>
          </a:xfrm>
          <a:prstGeom prst="rect">
            <a:avLst/>
          </a:prstGeom>
          <a:ln>
            <a:noFill/>
          </a:ln>
        </p:spPr>
      </p:pic>
      <p:sp>
        <p:nvSpPr>
          <p:cNvPr id="21" name="TextShape 2"/>
          <p:cNvSpPr txBox="1"/>
          <p:nvPr/>
        </p:nvSpPr>
        <p:spPr>
          <a:xfrm>
            <a:off x="5791008" y="3480014"/>
            <a:ext cx="3040739" cy="809165"/>
          </a:xfrm>
          <a:prstGeom prst="rect">
            <a:avLst/>
          </a:prstGeom>
          <a:noFill/>
          <a:ln>
            <a:noFill/>
          </a:ln>
        </p:spPr>
        <p:txBody>
          <a:bodyPr lIns="0" tIns="0" rIns="0" bIns="0" anchor="ctr"/>
          <a:lstStyle/>
          <a:p>
            <a:r>
              <a:rPr lang="en-US" sz="1633" b="1" spc="-1" dirty="0" err="1">
                <a:solidFill>
                  <a:srgbClr val="985006"/>
                </a:solidFill>
                <a:latin typeface="Arial" panose="020B0604020202020204" pitchFamily="34" charset="0"/>
              </a:rPr>
              <a:t>VA+file</a:t>
            </a:r>
            <a:r>
              <a:rPr lang="en-US" sz="1633" b="1" spc="-1" dirty="0">
                <a:solidFill>
                  <a:srgbClr val="985006"/>
                </a:solidFill>
                <a:latin typeface="Arial" panose="020B0604020202020204" pitchFamily="34" charset="0"/>
              </a:rPr>
              <a:t> </a:t>
            </a:r>
            <a:r>
              <a:rPr lang="en-US" sz="1633" b="1" spc="-1" dirty="0">
                <a:solidFill>
                  <a:srgbClr val="4C4C4C"/>
                </a:solidFill>
                <a:latin typeface="Arial" panose="020B0604020202020204" pitchFamily="34" charset="0"/>
              </a:rPr>
              <a:t>and</a:t>
            </a:r>
            <a:r>
              <a:rPr lang="en-US" sz="1633" b="1" spc="-1" dirty="0">
                <a:solidFill>
                  <a:srgbClr val="985006"/>
                </a:solidFill>
                <a:latin typeface="Arial" panose="020B0604020202020204" pitchFamily="34" charset="0"/>
              </a:rPr>
              <a:t> </a:t>
            </a:r>
            <a:r>
              <a:rPr lang="en-US" sz="1633" b="1" spc="-1" dirty="0">
                <a:solidFill>
                  <a:srgbClr val="ED1C24"/>
                </a:solidFill>
                <a:latin typeface="Arial" panose="020B0604020202020204" pitchFamily="34" charset="0"/>
              </a:rPr>
              <a:t>ADS+ </a:t>
            </a:r>
            <a:r>
              <a:rPr lang="en-US" sz="1633" b="1" spc="-1" dirty="0">
                <a:solidFill>
                  <a:srgbClr val="4C4C4C"/>
                </a:solidFill>
                <a:latin typeface="Arial" panose="020B0604020202020204" pitchFamily="34" charset="0"/>
              </a:rPr>
              <a:t>get faster with increasing length</a:t>
            </a:r>
            <a:endParaRPr lang="en-US" sz="1633" spc="-1" dirty="0">
              <a:latin typeface="Arial" panose="020B0604020202020204" pitchFamily="34" charset="0"/>
            </a:endParaRPr>
          </a:p>
        </p:txBody>
      </p:sp>
      <p:sp>
        <p:nvSpPr>
          <p:cNvPr id="22" name="Line 6"/>
          <p:cNvSpPr/>
          <p:nvPr/>
        </p:nvSpPr>
        <p:spPr>
          <a:xfrm flipH="1">
            <a:off x="5310505" y="3792022"/>
            <a:ext cx="435441" cy="0"/>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cxnSp>
        <p:nvCxnSpPr>
          <p:cNvPr id="23" name="Line 8"/>
          <p:cNvCxnSpPr/>
          <p:nvPr/>
        </p:nvCxnSpPr>
        <p:spPr>
          <a:xfrm flipH="1" flipV="1">
            <a:off x="5306878" y="3585031"/>
            <a:ext cx="1721681" cy="71023"/>
          </a:xfrm>
          <a:prstGeom prst="bentConnector3">
            <a:avLst>
              <a:gd name="adj1" fmla="val -608"/>
            </a:avLst>
          </a:prstGeom>
          <a:ln>
            <a:solidFill>
              <a:srgbClr val="000000"/>
            </a:solidFill>
            <a:tailEnd type="triangle" w="med" len="med"/>
          </a:ln>
        </p:spPr>
      </p:cxnSp>
      <p:sp>
        <p:nvSpPr>
          <p:cNvPr id="24" name="TextShape 4"/>
          <p:cNvSpPr txBox="1"/>
          <p:nvPr/>
        </p:nvSpPr>
        <p:spPr>
          <a:xfrm>
            <a:off x="5846428" y="2570575"/>
            <a:ext cx="2429945" cy="554954"/>
          </a:xfrm>
          <a:prstGeom prst="rect">
            <a:avLst/>
          </a:prstGeom>
          <a:noFill/>
          <a:ln>
            <a:noFill/>
          </a:ln>
        </p:spPr>
        <p:txBody>
          <a:bodyPr lIns="0" tIns="0" rIns="0" bIns="0" anchor="ctr"/>
          <a:lstStyle/>
          <a:p>
            <a:r>
              <a:rPr lang="en-US" sz="1633" b="1" spc="-1" dirty="0">
                <a:solidFill>
                  <a:srgbClr val="4C4C4C"/>
                </a:solidFill>
                <a:latin typeface="Arial" panose="020B0604020202020204" pitchFamily="34" charset="0"/>
              </a:rPr>
              <a:t>Steady performance for most methods</a:t>
            </a:r>
            <a:endParaRPr lang="en-US" sz="1633" spc="-1" dirty="0">
              <a:latin typeface="Arial" panose="020B0604020202020204" pitchFamily="34" charset="0"/>
            </a:endParaRPr>
          </a:p>
        </p:txBody>
      </p:sp>
      <p:sp>
        <p:nvSpPr>
          <p:cNvPr id="25" name="Line 7"/>
          <p:cNvSpPr/>
          <p:nvPr/>
        </p:nvSpPr>
        <p:spPr>
          <a:xfrm flipH="1">
            <a:off x="5317188" y="2863481"/>
            <a:ext cx="497402" cy="0"/>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26" name="TextShape 5"/>
          <p:cNvSpPr txBox="1"/>
          <p:nvPr/>
        </p:nvSpPr>
        <p:spPr>
          <a:xfrm>
            <a:off x="2584653" y="4632358"/>
            <a:ext cx="3042942" cy="412175"/>
          </a:xfrm>
          <a:prstGeom prst="rect">
            <a:avLst/>
          </a:prstGeom>
          <a:noFill/>
          <a:ln>
            <a:noFill/>
          </a:ln>
        </p:spPr>
        <p:txBody>
          <a:bodyPr lIns="0" tIns="0" rIns="0" bIns="0" anchor="ctr"/>
          <a:lstStyle/>
          <a:p>
            <a:r>
              <a:rPr lang="en-US" sz="1497" b="1" spc="-1" dirty="0">
                <a:solidFill>
                  <a:srgbClr val="4C4C4C"/>
                </a:solidFill>
                <a:latin typeface="Arial" panose="020B0604020202020204" pitchFamily="34" charset="0"/>
              </a:rPr>
              <a:t>(Size = 100GB, Dimensions = 16)</a:t>
            </a:r>
            <a:endParaRPr lang="en-US" sz="1497" spc="-1" dirty="0">
              <a:latin typeface="Arial" panose="020B0604020202020204" pitchFamily="34" charset="0"/>
            </a:endParaRPr>
          </a:p>
        </p:txBody>
      </p:sp>
    </p:spTree>
    <p:extLst>
      <p:ext uri="{BB962C8B-B14F-4D97-AF65-F5344CB8AC3E}">
        <p14:creationId xmlns:p14="http://schemas.microsoft.com/office/powerpoint/2010/main" val="754373478"/>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p:txBody>
          <a:bodyPr/>
          <a:lstStyle/>
          <a:p>
            <a:r>
              <a:rPr lang="en-CA" dirty="0"/>
              <a:t>Unexpected Results</a:t>
            </a:r>
          </a:p>
        </p:txBody>
      </p:sp>
      <p:sp>
        <p:nvSpPr>
          <p:cNvPr id="13" name="Content Placeholder 2"/>
          <p:cNvSpPr>
            <a:spLocks noGrp="1"/>
          </p:cNvSpPr>
          <p:nvPr>
            <p:ph idx="1"/>
          </p:nvPr>
        </p:nvSpPr>
        <p:spPr/>
        <p:txBody>
          <a:bodyPr>
            <a:normAutofit/>
          </a:bodyPr>
          <a:lstStyle/>
          <a:p>
            <a:r>
              <a:rPr lang="en-CA" sz="2400" dirty="0"/>
              <a:t> Some methods do not scale as expected (or not at all!)</a:t>
            </a:r>
          </a:p>
          <a:p>
            <a:r>
              <a:rPr lang="en-CA" sz="2400" dirty="0"/>
              <a:t> Brought back to the spotlight two older methods </a:t>
            </a:r>
            <a:r>
              <a:rPr lang="en-CA" sz="2400" dirty="0" err="1"/>
              <a:t>VA+file</a:t>
            </a:r>
            <a:r>
              <a:rPr lang="en-CA" sz="2400" dirty="0"/>
              <a:t> and </a:t>
            </a:r>
            <a:r>
              <a:rPr lang="en-CA" sz="2400" dirty="0" err="1"/>
              <a:t>DSTree</a:t>
            </a:r>
            <a:endParaRPr lang="en-CA" sz="2400" dirty="0"/>
          </a:p>
          <a:p>
            <a:pPr lvl="1"/>
            <a:r>
              <a:rPr lang="en-CA" sz="2000" dirty="0"/>
              <a:t>Our </a:t>
            </a:r>
            <a:r>
              <a:rPr lang="en-CA" sz="2000" dirty="0" err="1"/>
              <a:t>reimplementations</a:t>
            </a:r>
            <a:r>
              <a:rPr lang="en-CA" sz="2000" dirty="0"/>
              <a:t> outperform by far the original ones </a:t>
            </a:r>
          </a:p>
          <a:p>
            <a:r>
              <a:rPr lang="en-CA" sz="2400" dirty="0"/>
              <a:t> Optimal parameters for some methods are different from the ones reported in the original papers</a:t>
            </a:r>
          </a:p>
          <a:p>
            <a:r>
              <a:rPr lang="en-CA" sz="2400" dirty="0"/>
              <a:t> Tightness of Lower Bound (TLB) does not always predict performance</a:t>
            </a:r>
          </a:p>
          <a:p>
            <a:pPr marL="0" indent="0">
              <a:buNone/>
            </a:pPr>
            <a:endParaRPr lang="en-CA" sz="2400" dirty="0"/>
          </a:p>
        </p:txBody>
      </p:sp>
      <p:sp>
        <p:nvSpPr>
          <p:cNvPr id="2" name="Footer Placeholder 1">
            <a:extLst>
              <a:ext uri="{FF2B5EF4-FFF2-40B4-BE49-F238E27FC236}">
                <a16:creationId xmlns:a16="http://schemas.microsoft.com/office/drawing/2014/main" id="{61E6DB17-4685-4D9F-B670-7A1F9CD3D456}"/>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6398BEEC-B44A-4AEB-9B3C-B88D47F8B5D1}"/>
              </a:ext>
            </a:extLst>
          </p:cNvPr>
          <p:cNvSpPr>
            <a:spLocks noGrp="1"/>
          </p:cNvSpPr>
          <p:nvPr>
            <p:ph type="sldNum" sz="quarter" idx="12"/>
          </p:nvPr>
        </p:nvSpPr>
        <p:spPr/>
        <p:txBody>
          <a:bodyPr/>
          <a:lstStyle/>
          <a:p>
            <a:fld id="{A577D55C-4B0B-488E-BDEC-E7DCB799A030}" type="slidenum">
              <a:rPr lang="en-CA" smtClean="0"/>
              <a:t>327</a:t>
            </a:fld>
            <a:endParaRPr lang="en-CA"/>
          </a:p>
        </p:txBody>
      </p:sp>
    </p:spTree>
    <p:extLst>
      <p:ext uri="{BB962C8B-B14F-4D97-AF65-F5344CB8AC3E}">
        <p14:creationId xmlns:p14="http://schemas.microsoft.com/office/powerpoint/2010/main" val="2163921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TLB does not always predict performance</a:t>
            </a:r>
          </a:p>
        </p:txBody>
      </p:sp>
      <p:sp>
        <p:nvSpPr>
          <p:cNvPr id="7" name="Content Placeholder 6"/>
          <p:cNvSpPr>
            <a:spLocks noGrp="1"/>
          </p:cNvSpPr>
          <p:nvPr>
            <p:ph idx="1"/>
          </p:nvPr>
        </p:nvSpPr>
        <p:spPr/>
        <p:txBody>
          <a:bodyPr/>
          <a:lstStyle/>
          <a:p>
            <a:endParaRPr lang="en-CA"/>
          </a:p>
        </p:txBody>
      </p:sp>
      <p:sp>
        <p:nvSpPr>
          <p:cNvPr id="3" name="Footer Placeholder 2">
            <a:extLst>
              <a:ext uri="{FF2B5EF4-FFF2-40B4-BE49-F238E27FC236}">
                <a16:creationId xmlns:a16="http://schemas.microsoft.com/office/drawing/2014/main" id="{AE0FF389-5A17-40AC-8785-7F534E085DE7}"/>
              </a:ext>
            </a:extLst>
          </p:cNvPr>
          <p:cNvSpPr>
            <a:spLocks noGrp="1"/>
          </p:cNvSpPr>
          <p:nvPr>
            <p:ph type="ftr" sz="quarter" idx="11"/>
          </p:nvPr>
        </p:nvSpPr>
        <p:spPr/>
        <p:txBody>
          <a:bodyPr/>
          <a:lstStyle/>
          <a:p>
            <a:r>
              <a:rPr lang="en-CA"/>
              <a:t>Echihabi, Zoumpatianos, Palpanas - ISCC 2020</a:t>
            </a:r>
          </a:p>
        </p:txBody>
      </p:sp>
      <p:sp>
        <p:nvSpPr>
          <p:cNvPr id="6" name="Slide Number Placeholder 5">
            <a:extLst>
              <a:ext uri="{FF2B5EF4-FFF2-40B4-BE49-F238E27FC236}">
                <a16:creationId xmlns:a16="http://schemas.microsoft.com/office/drawing/2014/main" id="{67F9E628-893F-4222-A6B0-097252AC0A8B}"/>
              </a:ext>
            </a:extLst>
          </p:cNvPr>
          <p:cNvSpPr>
            <a:spLocks noGrp="1"/>
          </p:cNvSpPr>
          <p:nvPr>
            <p:ph type="sldNum" sz="quarter" idx="12"/>
          </p:nvPr>
        </p:nvSpPr>
        <p:spPr/>
        <p:txBody>
          <a:bodyPr/>
          <a:lstStyle/>
          <a:p>
            <a:fld id="{A577D55C-4B0B-488E-BDEC-E7DCB799A030}" type="slidenum">
              <a:rPr lang="en-CA" smtClean="0"/>
              <a:t>328</a:t>
            </a:fld>
            <a:endParaRPr lang="en-CA"/>
          </a:p>
        </p:txBody>
      </p:sp>
    </p:spTree>
    <p:extLst>
      <p:ext uri="{BB962C8B-B14F-4D97-AF65-F5344CB8AC3E}">
        <p14:creationId xmlns:p14="http://schemas.microsoft.com/office/powerpoint/2010/main" val="23185134"/>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TLB does not always predict performance</a:t>
            </a:r>
          </a:p>
        </p:txBody>
      </p:sp>
      <p:sp>
        <p:nvSpPr>
          <p:cNvPr id="18" name="Content Placeholder 2"/>
          <p:cNvSpPr>
            <a:spLocks noGrp="1"/>
          </p:cNvSpPr>
          <p:nvPr>
            <p:ph idx="1"/>
          </p:nvPr>
        </p:nvSpPr>
        <p:spPr/>
        <p:txBody>
          <a:bodyPr/>
          <a:lstStyle/>
          <a:p>
            <a:pPr marL="0" indent="0">
              <a:buNone/>
            </a:pPr>
            <a:r>
              <a:rPr lang="en-CA" dirty="0"/>
              <a:t>The TLB measures the quality of a summarization (higher is better)</a:t>
            </a:r>
          </a:p>
          <a:p>
            <a:endParaRPr lang="en-CA" dirty="0"/>
          </a:p>
          <a:p>
            <a:pPr marL="0" indent="0">
              <a:buNone/>
            </a:pPr>
            <a:endParaRPr lang="en-CA" dirty="0"/>
          </a:p>
        </p:txBody>
      </p:sp>
      <p:sp>
        <p:nvSpPr>
          <p:cNvPr id="3" name="Footer Placeholder 2">
            <a:extLst>
              <a:ext uri="{FF2B5EF4-FFF2-40B4-BE49-F238E27FC236}">
                <a16:creationId xmlns:a16="http://schemas.microsoft.com/office/drawing/2014/main" id="{B272E847-DAE4-4E91-8A9C-6A4EFEE3C548}"/>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D95FD774-C0C2-4DF7-B898-58DCB1170E8E}"/>
              </a:ext>
            </a:extLst>
          </p:cNvPr>
          <p:cNvSpPr>
            <a:spLocks noGrp="1"/>
          </p:cNvSpPr>
          <p:nvPr>
            <p:ph type="sldNum" sz="quarter" idx="12"/>
          </p:nvPr>
        </p:nvSpPr>
        <p:spPr/>
        <p:txBody>
          <a:bodyPr/>
          <a:lstStyle/>
          <a:p>
            <a:fld id="{A577D55C-4B0B-488E-BDEC-E7DCB799A030}" type="slidenum">
              <a:rPr lang="en-CA" smtClean="0"/>
              <a:t>329</a:t>
            </a:fld>
            <a:endParaRPr lang="en-CA"/>
          </a:p>
        </p:txBody>
      </p:sp>
    </p:spTree>
    <p:extLst>
      <p:ext uri="{BB962C8B-B14F-4D97-AF65-F5344CB8AC3E}">
        <p14:creationId xmlns:p14="http://schemas.microsoft.com/office/powerpoint/2010/main" val="7476795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Rectangle 2"/>
          <p:cNvSpPr>
            <a:spLocks noGrp="1" noChangeArrowheads="1"/>
          </p:cNvSpPr>
          <p:nvPr>
            <p:ph type="title"/>
          </p:nvPr>
        </p:nvSpPr>
        <p:spPr>
          <a:xfrm>
            <a:off x="762000" y="381000"/>
            <a:ext cx="7716838" cy="762000"/>
          </a:xfrm>
        </p:spPr>
        <p:txBody>
          <a:bodyPr/>
          <a:lstStyle/>
          <a:p>
            <a:pPr eaLnBrk="1" hangingPunct="1"/>
            <a:r>
              <a:rPr lang="en-US"/>
              <a:t>Motivating Examples: Production Control System</a:t>
            </a:r>
          </a:p>
        </p:txBody>
      </p:sp>
      <p:pic>
        <p:nvPicPr>
          <p:cNvPr id="9221" name="Picture 3" descr="shop-floor-automa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2438" y="1649413"/>
            <a:ext cx="5259387"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2" name="Picture 4" descr="shop-floor-automation2"/>
          <p:cNvPicPr>
            <a:picLocks noGrp="1" noChangeAspect="1" noChangeArrowheads="1"/>
          </p:cNvPicPr>
          <p:nvPr>
            <p:ph idx="1"/>
          </p:nvPr>
        </p:nvPicPr>
        <p:blipFill>
          <a:blip r:embed="rId4">
            <a:extLst>
              <a:ext uri="{28A0092B-C50C-407E-A947-70E740481C1C}">
                <a14:useLocalDpi xmlns:a14="http://schemas.microsoft.com/office/drawing/2010/main" val="0"/>
              </a:ext>
            </a:extLst>
          </a:blip>
          <a:srcRect/>
          <a:stretch>
            <a:fillRect/>
          </a:stretch>
        </p:blipFill>
        <p:spPr>
          <a:xfrm>
            <a:off x="3368675" y="2636838"/>
            <a:ext cx="5543550" cy="3686175"/>
          </a:xfrm>
          <a:noFill/>
        </p:spPr>
      </p:pic>
      <p:sp>
        <p:nvSpPr>
          <p:cNvPr id="3" name="Slide Number Placeholder 2"/>
          <p:cNvSpPr>
            <a:spLocks noGrp="1"/>
          </p:cNvSpPr>
          <p:nvPr>
            <p:ph type="sldNum" sz="quarter" idx="12"/>
          </p:nvPr>
        </p:nvSpPr>
        <p:spPr/>
        <p:txBody>
          <a:bodyPr/>
          <a:lstStyle/>
          <a:p>
            <a:pPr>
              <a:defRPr/>
            </a:pPr>
            <a:fld id="{B9B3EC11-6091-4CB4-BC6E-2E31F776F2E3}" type="slidenum">
              <a:rPr lang="en-US" smtClean="0">
                <a:solidFill>
                  <a:srgbClr val="000000"/>
                </a:solidFill>
              </a:rPr>
              <a:pPr>
                <a:defRPr/>
              </a:pPr>
              <a:t>33</a:t>
            </a:fld>
            <a:endParaRPr lang="en-US">
              <a:solidFill>
                <a:srgbClr val="000000"/>
              </a:solidFill>
            </a:endParaRPr>
          </a:p>
        </p:txBody>
      </p:sp>
      <p:sp>
        <p:nvSpPr>
          <p:cNvPr id="2" name="Footer Placeholder 1">
            <a:extLst>
              <a:ext uri="{FF2B5EF4-FFF2-40B4-BE49-F238E27FC236}">
                <a16:creationId xmlns:a16="http://schemas.microsoft.com/office/drawing/2014/main" id="{FB85BCD1-483B-4CE9-A1CD-3732B6CC6DDD}"/>
              </a:ext>
            </a:extLst>
          </p:cNvPr>
          <p:cNvSpPr>
            <a:spLocks noGrp="1"/>
          </p:cNvSpPr>
          <p:nvPr>
            <p:ph type="ftr" sz="quarter" idx="11"/>
          </p:nvPr>
        </p:nvSpPr>
        <p:spPr/>
        <p:txBody>
          <a:bodyPr/>
          <a:lstStyle/>
          <a:p>
            <a:pPr>
              <a:defRPr/>
            </a:pPr>
            <a:r>
              <a:rPr lang="en-US">
                <a:solidFill>
                  <a:srgbClr val="000000"/>
                </a:solidFill>
              </a:rPr>
              <a:t>Echihabi, Zoumpatianos, Palpanas - ISCC 2020</a:t>
            </a:r>
          </a:p>
        </p:txBody>
      </p:sp>
    </p:spTree>
    <p:extLst>
      <p:ext uri="{BB962C8B-B14F-4D97-AF65-F5344CB8AC3E}">
        <p14:creationId xmlns:p14="http://schemas.microsoft.com/office/powerpoint/2010/main" val="1145378710"/>
      </p:ext>
    </p:extLst>
  </p:cSld>
  <p:clrMapOvr>
    <a:masterClrMapping/>
  </p:clrMapOvr>
  <p:transition>
    <p:zoom/>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TLB does not always predict performance</a:t>
            </a:r>
          </a:p>
        </p:txBody>
      </p:sp>
      <p:sp>
        <p:nvSpPr>
          <p:cNvPr id="18" name="Content Placeholder 2"/>
          <p:cNvSpPr>
            <a:spLocks noGrp="1"/>
          </p:cNvSpPr>
          <p:nvPr>
            <p:ph idx="1"/>
          </p:nvPr>
        </p:nvSpPr>
        <p:spPr/>
        <p:txBody>
          <a:bodyPr/>
          <a:lstStyle/>
          <a:p>
            <a:pPr marL="0" indent="0">
              <a:buNone/>
            </a:pPr>
            <a:r>
              <a:rPr lang="en-CA" dirty="0"/>
              <a:t>The TLB measures the quality of a summarization (higher is better)</a:t>
            </a:r>
          </a:p>
          <a:p>
            <a:endParaRPr lang="en-CA" dirty="0"/>
          </a:p>
          <a:p>
            <a:pPr marL="0" indent="0">
              <a:buNone/>
            </a:pPr>
            <a:endParaRPr lang="en-CA" dirty="0"/>
          </a:p>
        </p:txBody>
      </p:sp>
      <p:sp>
        <p:nvSpPr>
          <p:cNvPr id="3" name="Footer Placeholder 2">
            <a:extLst>
              <a:ext uri="{FF2B5EF4-FFF2-40B4-BE49-F238E27FC236}">
                <a16:creationId xmlns:a16="http://schemas.microsoft.com/office/drawing/2014/main" id="{F1D92956-4DF8-4048-928B-314C2656FA0A}"/>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63BDB8C3-D0D2-4DE2-A7C6-77075AE90478}"/>
              </a:ext>
            </a:extLst>
          </p:cNvPr>
          <p:cNvSpPr>
            <a:spLocks noGrp="1"/>
          </p:cNvSpPr>
          <p:nvPr>
            <p:ph type="sldNum" sz="quarter" idx="12"/>
          </p:nvPr>
        </p:nvSpPr>
        <p:spPr/>
        <p:txBody>
          <a:bodyPr/>
          <a:lstStyle/>
          <a:p>
            <a:fld id="{A577D55C-4B0B-488E-BDEC-E7DCB799A030}" type="slidenum">
              <a:rPr lang="en-CA" smtClean="0"/>
              <a:t>330</a:t>
            </a:fld>
            <a:endParaRPr lang="en-CA"/>
          </a:p>
        </p:txBody>
      </p:sp>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0A9CEA7A-0457-4171-8D74-FFBB5BE89F48}"/>
                  </a:ext>
                </a:extLst>
              </p:cNvPr>
              <p:cNvSpPr txBox="1"/>
              <p:nvPr/>
            </p:nvSpPr>
            <p:spPr>
              <a:xfrm>
                <a:off x="1905621" y="2669684"/>
                <a:ext cx="5271511" cy="514756"/>
              </a:xfrm>
              <a:prstGeom prst="rect">
                <a:avLst/>
              </a:prstGeom>
              <a:noFill/>
            </p:spPr>
            <p:txBody>
              <a:bodyPr wrap="square" lIns="0" tIns="0" rIns="0" bIns="0" rtlCol="0">
                <a:spAutoFit/>
              </a:bodyPr>
              <a:lstStyle/>
              <a:p>
                <a:r>
                  <a:rPr lang="en-CA" sz="2100" dirty="0">
                    <a:latin typeface="Arial" panose="020B0604020202020204" pitchFamily="34" charset="0"/>
                  </a:rPr>
                  <a:t>  TLB </a:t>
                </a:r>
                <a14:m>
                  <m:oMath xmlns:m="http://schemas.openxmlformats.org/officeDocument/2006/math">
                    <m:r>
                      <a:rPr lang="en-CA" sz="2100" i="1">
                        <a:latin typeface="Cambria Math" panose="02040503050406030204" pitchFamily="18" charset="0"/>
                      </a:rPr>
                      <m:t>=</m:t>
                    </m:r>
                    <m:f>
                      <m:fPr>
                        <m:ctrlPr>
                          <a:rPr lang="en-CA" sz="2100" i="1">
                            <a:latin typeface="Cambria Math" panose="02040503050406030204" pitchFamily="18" charset="0"/>
                          </a:rPr>
                        </m:ctrlPr>
                      </m:fPr>
                      <m:num>
                        <m:r>
                          <a:rPr lang="en-CA" sz="2100" i="1">
                            <a:latin typeface="Cambria Math" panose="02040503050406030204" pitchFamily="18" charset="0"/>
                          </a:rPr>
                          <m:t>𝑑𝑖𝑠𝑡</m:t>
                        </m:r>
                        <m:r>
                          <a:rPr lang="en-CA" sz="2100" i="1">
                            <a:latin typeface="Cambria Math" panose="02040503050406030204" pitchFamily="18" charset="0"/>
                          </a:rPr>
                          <m:t>(</m:t>
                        </m:r>
                        <m:r>
                          <a:rPr lang="en-CA" sz="2100" i="1">
                            <a:latin typeface="Cambria Math" panose="02040503050406030204" pitchFamily="18" charset="0"/>
                          </a:rPr>
                          <m:t>𝑄𝑢𝑒𝑟𝑦</m:t>
                        </m:r>
                        <m:r>
                          <a:rPr lang="en-CA" sz="2100" i="1">
                            <a:latin typeface="Cambria Math" panose="02040503050406030204" pitchFamily="18" charset="0"/>
                          </a:rPr>
                          <m:t>,  </m:t>
                        </m:r>
                        <m:r>
                          <a:rPr lang="en-CA" sz="2100" i="1">
                            <a:latin typeface="Cambria Math" panose="02040503050406030204" pitchFamily="18" charset="0"/>
                          </a:rPr>
                          <m:t>𝑐𝑎𝑛𝑑𝑖𝑑𝑎𝑡𝑒</m:t>
                        </m:r>
                        <m:r>
                          <a:rPr lang="en-CA" sz="2100" i="1">
                            <a:latin typeface="Cambria Math" panose="02040503050406030204" pitchFamily="18" charset="0"/>
                          </a:rPr>
                          <m:t>) </m:t>
                        </m:r>
                        <m:r>
                          <a:rPr lang="en-CA" sz="2100" i="1">
                            <a:latin typeface="Cambria Math" panose="02040503050406030204" pitchFamily="18" charset="0"/>
                          </a:rPr>
                          <m:t>𝑖𝑛</m:t>
                        </m:r>
                        <m:r>
                          <a:rPr lang="en-CA" sz="2100" i="1">
                            <a:latin typeface="Cambria Math" panose="02040503050406030204" pitchFamily="18" charset="0"/>
                          </a:rPr>
                          <m:t> </m:t>
                        </m:r>
                        <m:r>
                          <a:rPr lang="en-CA" sz="2100" i="1">
                            <a:latin typeface="Cambria Math" panose="02040503050406030204" pitchFamily="18" charset="0"/>
                          </a:rPr>
                          <m:t>𝑟𝑒𝑑𝑢𝑐𝑒𝑑</m:t>
                        </m:r>
                        <m:r>
                          <a:rPr lang="en-CA" sz="2100" i="1">
                            <a:latin typeface="Cambria Math" panose="02040503050406030204" pitchFamily="18" charset="0"/>
                          </a:rPr>
                          <m:t> </m:t>
                        </m:r>
                        <m:r>
                          <a:rPr lang="en-CA" sz="2100" i="1">
                            <a:latin typeface="Cambria Math" panose="02040503050406030204" pitchFamily="18" charset="0"/>
                          </a:rPr>
                          <m:t>𝑠𝑝𝑎𝑐𝑒</m:t>
                        </m:r>
                      </m:num>
                      <m:den>
                        <m:r>
                          <a:rPr lang="en-CA" sz="2100" i="1">
                            <a:latin typeface="Cambria Math" panose="02040503050406030204" pitchFamily="18" charset="0"/>
                          </a:rPr>
                          <m:t>𝑑𝑖𝑠𝑡</m:t>
                        </m:r>
                        <m:r>
                          <a:rPr lang="en-CA" sz="2100" i="1">
                            <a:latin typeface="Cambria Math" panose="02040503050406030204" pitchFamily="18" charset="0"/>
                          </a:rPr>
                          <m:t>(</m:t>
                        </m:r>
                        <m:r>
                          <a:rPr lang="en-CA" sz="2100" i="1">
                            <a:latin typeface="Cambria Math" panose="02040503050406030204" pitchFamily="18" charset="0"/>
                          </a:rPr>
                          <m:t>𝑄𝑢𝑒𝑟𝑦</m:t>
                        </m:r>
                        <m:r>
                          <a:rPr lang="en-CA" sz="2100" i="1">
                            <a:latin typeface="Cambria Math" panose="02040503050406030204" pitchFamily="18" charset="0"/>
                          </a:rPr>
                          <m:t>, </m:t>
                        </m:r>
                        <m:r>
                          <a:rPr lang="en-CA" sz="2100" i="1">
                            <a:latin typeface="Cambria Math" panose="02040503050406030204" pitchFamily="18" charset="0"/>
                          </a:rPr>
                          <m:t>𝑐𝑎𝑛𝑑𝑖𝑑𝑎𝑡𝑒</m:t>
                        </m:r>
                        <m:r>
                          <a:rPr lang="en-CA" sz="2100" i="1">
                            <a:latin typeface="Cambria Math" panose="02040503050406030204" pitchFamily="18" charset="0"/>
                          </a:rPr>
                          <m:t>) </m:t>
                        </m:r>
                        <m:r>
                          <a:rPr lang="en-CA" sz="2100" i="1">
                            <a:latin typeface="Cambria Math" panose="02040503050406030204" pitchFamily="18" charset="0"/>
                          </a:rPr>
                          <m:t>𝑖𝑛</m:t>
                        </m:r>
                        <m:r>
                          <a:rPr lang="en-CA" sz="2100" i="1">
                            <a:latin typeface="Cambria Math" panose="02040503050406030204" pitchFamily="18" charset="0"/>
                          </a:rPr>
                          <m:t> </m:t>
                        </m:r>
                        <m:r>
                          <a:rPr lang="en-CA" sz="2100" i="1">
                            <a:latin typeface="Cambria Math" panose="02040503050406030204" pitchFamily="18" charset="0"/>
                          </a:rPr>
                          <m:t>𝑜𝑟𝑖𝑔𝑖𝑛𝑎𝑙</m:t>
                        </m:r>
                        <m:r>
                          <a:rPr lang="en-CA" sz="2100" i="1">
                            <a:latin typeface="Cambria Math" panose="02040503050406030204" pitchFamily="18" charset="0"/>
                          </a:rPr>
                          <m:t> </m:t>
                        </m:r>
                        <m:r>
                          <a:rPr lang="en-CA" sz="2100" i="1">
                            <a:latin typeface="Cambria Math" panose="02040503050406030204" pitchFamily="18" charset="0"/>
                          </a:rPr>
                          <m:t>𝑠𝑝𝑎𝑐𝑒</m:t>
                        </m:r>
                      </m:den>
                    </m:f>
                  </m:oMath>
                </a14:m>
                <a:r>
                  <a:rPr lang="en-CA" sz="2100" dirty="0">
                    <a:latin typeface="Arial" panose="020B0604020202020204" pitchFamily="34" charset="0"/>
                  </a:rPr>
                  <a:t>  </a:t>
                </a:r>
              </a:p>
            </p:txBody>
          </p:sp>
        </mc:Choice>
        <mc:Fallback xmlns="">
          <p:sp>
            <p:nvSpPr>
              <p:cNvPr id="6" name="TextBox 5">
                <a:extLst>
                  <a:ext uri="{FF2B5EF4-FFF2-40B4-BE49-F238E27FC236}">
                    <a16:creationId xmlns:a16="http://schemas.microsoft.com/office/drawing/2014/main" id="{0A9CEA7A-0457-4171-8D74-FFBB5BE89F48}"/>
                  </a:ext>
                </a:extLst>
              </p:cNvPr>
              <p:cNvSpPr txBox="1">
                <a:spLocks noRot="1" noChangeAspect="1" noMove="1" noResize="1" noEditPoints="1" noAdjustHandles="1" noChangeArrowheads="1" noChangeShapeType="1" noTextEdit="1"/>
              </p:cNvSpPr>
              <p:nvPr/>
            </p:nvSpPr>
            <p:spPr>
              <a:xfrm>
                <a:off x="1905621" y="2669684"/>
                <a:ext cx="5271511" cy="514756"/>
              </a:xfrm>
              <a:prstGeom prst="rect">
                <a:avLst/>
              </a:prstGeom>
              <a:blipFill>
                <a:blip r:embed="rId2"/>
                <a:stretch>
                  <a:fillRect l="-347" t="-2381" b="-9524"/>
                </a:stretch>
              </a:blipFill>
            </p:spPr>
            <p:txBody>
              <a:bodyPr/>
              <a:lstStyle/>
              <a:p>
                <a:r>
                  <a:rPr lang="en-US">
                    <a:noFill/>
                  </a:rPr>
                  <a:t> </a:t>
                </a:r>
              </a:p>
            </p:txBody>
          </p:sp>
        </mc:Fallback>
      </mc:AlternateContent>
    </p:spTree>
    <p:extLst>
      <p:ext uri="{BB962C8B-B14F-4D97-AF65-F5344CB8AC3E}">
        <p14:creationId xmlns:p14="http://schemas.microsoft.com/office/powerpoint/2010/main" val="3342448667"/>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TLB does not always predict performance</a:t>
            </a:r>
          </a:p>
        </p:txBody>
      </p:sp>
      <p:sp>
        <p:nvSpPr>
          <p:cNvPr id="18" name="Content Placeholder 2"/>
          <p:cNvSpPr>
            <a:spLocks noGrp="1"/>
          </p:cNvSpPr>
          <p:nvPr>
            <p:ph idx="1"/>
          </p:nvPr>
        </p:nvSpPr>
        <p:spPr/>
        <p:txBody>
          <a:bodyPr/>
          <a:lstStyle/>
          <a:p>
            <a:pPr marL="0" indent="0">
              <a:buNone/>
            </a:pPr>
            <a:r>
              <a:rPr lang="en-CA" dirty="0"/>
              <a:t>The TLB measures the quality of a summarization (higher is better)</a:t>
            </a:r>
          </a:p>
          <a:p>
            <a:endParaRPr lang="en-CA" dirty="0"/>
          </a:p>
          <a:p>
            <a:pPr marL="0" indent="0">
              <a:buNone/>
            </a:pPr>
            <a:endParaRPr lang="en-CA" dirty="0"/>
          </a:p>
        </p:txBody>
      </p:sp>
      <p:sp>
        <p:nvSpPr>
          <p:cNvPr id="6" name="Footer Placeholder 5">
            <a:extLst>
              <a:ext uri="{FF2B5EF4-FFF2-40B4-BE49-F238E27FC236}">
                <a16:creationId xmlns:a16="http://schemas.microsoft.com/office/drawing/2014/main" id="{1A8C4C71-AB3D-4921-BDA5-ED46C72BE291}"/>
              </a:ext>
            </a:extLst>
          </p:cNvPr>
          <p:cNvSpPr>
            <a:spLocks noGrp="1"/>
          </p:cNvSpPr>
          <p:nvPr>
            <p:ph type="ftr" sz="quarter" idx="11"/>
          </p:nvPr>
        </p:nvSpPr>
        <p:spPr/>
        <p:txBody>
          <a:bodyPr/>
          <a:lstStyle/>
          <a:p>
            <a:r>
              <a:rPr lang="en-CA"/>
              <a:t>Echihabi, Zoumpatianos, Palpanas - ISCC 2020</a:t>
            </a:r>
          </a:p>
        </p:txBody>
      </p:sp>
      <p:sp>
        <p:nvSpPr>
          <p:cNvPr id="8" name="Slide Number Placeholder 7">
            <a:extLst>
              <a:ext uri="{FF2B5EF4-FFF2-40B4-BE49-F238E27FC236}">
                <a16:creationId xmlns:a16="http://schemas.microsoft.com/office/drawing/2014/main" id="{85DCB94B-6080-4DA2-813D-4C171DB61F2B}"/>
              </a:ext>
            </a:extLst>
          </p:cNvPr>
          <p:cNvSpPr>
            <a:spLocks noGrp="1"/>
          </p:cNvSpPr>
          <p:nvPr>
            <p:ph type="sldNum" sz="quarter" idx="12"/>
          </p:nvPr>
        </p:nvSpPr>
        <p:spPr/>
        <p:txBody>
          <a:bodyPr/>
          <a:lstStyle/>
          <a:p>
            <a:fld id="{A577D55C-4B0B-488E-BDEC-E7DCB799A030}" type="slidenum">
              <a:rPr lang="en-CA" smtClean="0"/>
              <a:t>331</a:t>
            </a:fld>
            <a:endParaRPr lang="en-CA"/>
          </a:p>
        </p:txBody>
      </p:sp>
      <p:sp>
        <p:nvSpPr>
          <p:cNvPr id="3" name="TextBox 2"/>
          <p:cNvSpPr txBox="1"/>
          <p:nvPr/>
        </p:nvSpPr>
        <p:spPr>
          <a:xfrm>
            <a:off x="1309767" y="2713990"/>
            <a:ext cx="685800" cy="415498"/>
          </a:xfrm>
          <a:prstGeom prst="rect">
            <a:avLst/>
          </a:prstGeom>
          <a:noFill/>
        </p:spPr>
        <p:txBody>
          <a:bodyPr wrap="square" rtlCol="0">
            <a:spAutoFit/>
          </a:bodyPr>
          <a:lstStyle/>
          <a:p>
            <a:r>
              <a:rPr lang="en-CA" sz="2100" b="1" dirty="0">
                <a:solidFill>
                  <a:srgbClr val="C00000"/>
                </a:solidFill>
                <a:latin typeface="Arial" panose="020B0604020202020204" pitchFamily="34" charset="0"/>
              </a:rPr>
              <a:t>0 </a:t>
            </a:r>
            <a:r>
              <a:rPr lang="en-CA" sz="2100" b="1" dirty="0">
                <a:solidFill>
                  <a:srgbClr val="C00000"/>
                </a:solidFill>
                <a:latin typeface="Times New Roman" panose="02020603050405020304" pitchFamily="18" charset="0"/>
                <a:cs typeface="Times New Roman" panose="02020603050405020304" pitchFamily="18" charset="0"/>
              </a:rPr>
              <a:t>≤</a:t>
            </a:r>
            <a:endParaRPr lang="en-CA" sz="2100" b="1" dirty="0">
              <a:solidFill>
                <a:srgbClr val="C00000"/>
              </a:solidFill>
              <a:latin typeface="Arial" panose="020B0604020202020204" pitchFamily="34" charset="0"/>
            </a:endParaRPr>
          </a:p>
        </p:txBody>
      </p:sp>
      <p:sp>
        <p:nvSpPr>
          <p:cNvPr id="7" name="TextBox 6"/>
          <p:cNvSpPr txBox="1"/>
          <p:nvPr/>
        </p:nvSpPr>
        <p:spPr>
          <a:xfrm>
            <a:off x="6966678" y="2697127"/>
            <a:ext cx="685800" cy="415498"/>
          </a:xfrm>
          <a:prstGeom prst="rect">
            <a:avLst/>
          </a:prstGeom>
          <a:noFill/>
        </p:spPr>
        <p:txBody>
          <a:bodyPr wrap="square" rtlCol="0">
            <a:spAutoFit/>
          </a:bodyPr>
          <a:lstStyle/>
          <a:p>
            <a:r>
              <a:rPr lang="en-CA" sz="2100" b="1" dirty="0">
                <a:solidFill>
                  <a:srgbClr val="C00000"/>
                </a:solidFill>
                <a:latin typeface="Times New Roman" panose="02020603050405020304" pitchFamily="18" charset="0"/>
                <a:cs typeface="Times New Roman" panose="02020603050405020304" pitchFamily="18" charset="0"/>
              </a:rPr>
              <a:t>≤ 1</a:t>
            </a:r>
            <a:endParaRPr lang="en-CA" sz="2100" b="1" dirty="0">
              <a:solidFill>
                <a:srgbClr val="C00000"/>
              </a:solidFill>
              <a:latin typeface="Arial" panose="020B0604020202020204" pitchFamily="34" charset="0"/>
            </a:endParaRPr>
          </a:p>
        </p:txBody>
      </p:sp>
      <p:sp>
        <p:nvSpPr>
          <p:cNvPr id="5" name="TextBox 4"/>
          <p:cNvSpPr txBox="1"/>
          <p:nvPr/>
        </p:nvSpPr>
        <p:spPr>
          <a:xfrm>
            <a:off x="1197341" y="3100155"/>
            <a:ext cx="742013" cy="369332"/>
          </a:xfrm>
          <a:prstGeom prst="rect">
            <a:avLst/>
          </a:prstGeom>
          <a:noFill/>
        </p:spPr>
        <p:txBody>
          <a:bodyPr wrap="square" rtlCol="0">
            <a:spAutoFit/>
          </a:bodyPr>
          <a:lstStyle/>
          <a:p>
            <a:r>
              <a:rPr lang="en-CA" dirty="0">
                <a:solidFill>
                  <a:srgbClr val="C00000"/>
                </a:solidFill>
                <a:latin typeface="Arial" panose="020B0604020202020204" pitchFamily="34" charset="0"/>
              </a:rPr>
              <a:t>worst</a:t>
            </a:r>
          </a:p>
        </p:txBody>
      </p:sp>
      <p:sp>
        <p:nvSpPr>
          <p:cNvPr id="9" name="TextBox 8"/>
          <p:cNvSpPr txBox="1"/>
          <p:nvPr/>
        </p:nvSpPr>
        <p:spPr>
          <a:xfrm>
            <a:off x="6955447" y="3102030"/>
            <a:ext cx="742013" cy="369332"/>
          </a:xfrm>
          <a:prstGeom prst="rect">
            <a:avLst/>
          </a:prstGeom>
          <a:noFill/>
        </p:spPr>
        <p:txBody>
          <a:bodyPr wrap="square" rtlCol="0">
            <a:spAutoFit/>
          </a:bodyPr>
          <a:lstStyle/>
          <a:p>
            <a:r>
              <a:rPr lang="en-CA" dirty="0">
                <a:solidFill>
                  <a:srgbClr val="C00000"/>
                </a:solidFill>
                <a:latin typeface="Arial" panose="020B0604020202020204" pitchFamily="34" charset="0"/>
              </a:rPr>
              <a:t>best</a:t>
            </a:r>
          </a:p>
        </p:txBody>
      </p:sp>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031D5604-69EF-42B6-828D-B86DC53D3B70}"/>
                  </a:ext>
                </a:extLst>
              </p:cNvPr>
              <p:cNvSpPr txBox="1"/>
              <p:nvPr/>
            </p:nvSpPr>
            <p:spPr>
              <a:xfrm>
                <a:off x="1905621" y="2669684"/>
                <a:ext cx="5271511" cy="514756"/>
              </a:xfrm>
              <a:prstGeom prst="rect">
                <a:avLst/>
              </a:prstGeom>
              <a:noFill/>
            </p:spPr>
            <p:txBody>
              <a:bodyPr wrap="square" lIns="0" tIns="0" rIns="0" bIns="0" rtlCol="0">
                <a:spAutoFit/>
              </a:bodyPr>
              <a:lstStyle/>
              <a:p>
                <a:r>
                  <a:rPr lang="en-CA" sz="2100" dirty="0">
                    <a:latin typeface="Arial" panose="020B0604020202020204" pitchFamily="34" charset="0"/>
                  </a:rPr>
                  <a:t>  TLB </a:t>
                </a:r>
                <a14:m>
                  <m:oMath xmlns:m="http://schemas.openxmlformats.org/officeDocument/2006/math">
                    <m:r>
                      <a:rPr lang="en-CA" sz="2100" i="1">
                        <a:latin typeface="Cambria Math" panose="02040503050406030204" pitchFamily="18" charset="0"/>
                      </a:rPr>
                      <m:t>=</m:t>
                    </m:r>
                    <m:f>
                      <m:fPr>
                        <m:ctrlPr>
                          <a:rPr lang="en-CA" sz="2100" i="1">
                            <a:latin typeface="Cambria Math" panose="02040503050406030204" pitchFamily="18" charset="0"/>
                          </a:rPr>
                        </m:ctrlPr>
                      </m:fPr>
                      <m:num>
                        <m:r>
                          <a:rPr lang="en-CA" sz="2100" i="1">
                            <a:latin typeface="Cambria Math" panose="02040503050406030204" pitchFamily="18" charset="0"/>
                          </a:rPr>
                          <m:t>𝑑𝑖𝑠𝑡</m:t>
                        </m:r>
                        <m:r>
                          <a:rPr lang="en-CA" sz="2100" i="1">
                            <a:latin typeface="Cambria Math" panose="02040503050406030204" pitchFamily="18" charset="0"/>
                          </a:rPr>
                          <m:t>(</m:t>
                        </m:r>
                        <m:r>
                          <a:rPr lang="en-CA" sz="2100" i="1">
                            <a:latin typeface="Cambria Math" panose="02040503050406030204" pitchFamily="18" charset="0"/>
                          </a:rPr>
                          <m:t>𝑄𝑢𝑒𝑟𝑦</m:t>
                        </m:r>
                        <m:r>
                          <a:rPr lang="en-CA" sz="2100" i="1">
                            <a:latin typeface="Cambria Math" panose="02040503050406030204" pitchFamily="18" charset="0"/>
                          </a:rPr>
                          <m:t>,  </m:t>
                        </m:r>
                        <m:r>
                          <a:rPr lang="en-CA" sz="2100" i="1">
                            <a:latin typeface="Cambria Math" panose="02040503050406030204" pitchFamily="18" charset="0"/>
                          </a:rPr>
                          <m:t>𝑐𝑎𝑛𝑑𝑖𝑑𝑎𝑡𝑒</m:t>
                        </m:r>
                        <m:r>
                          <a:rPr lang="en-CA" sz="2100" i="1">
                            <a:latin typeface="Cambria Math" panose="02040503050406030204" pitchFamily="18" charset="0"/>
                          </a:rPr>
                          <m:t>) </m:t>
                        </m:r>
                        <m:r>
                          <a:rPr lang="en-CA" sz="2100" i="1">
                            <a:latin typeface="Cambria Math" panose="02040503050406030204" pitchFamily="18" charset="0"/>
                          </a:rPr>
                          <m:t>𝑖𝑛</m:t>
                        </m:r>
                        <m:r>
                          <a:rPr lang="en-CA" sz="2100" i="1">
                            <a:latin typeface="Cambria Math" panose="02040503050406030204" pitchFamily="18" charset="0"/>
                          </a:rPr>
                          <m:t> </m:t>
                        </m:r>
                        <m:r>
                          <a:rPr lang="en-CA" sz="2100" i="1">
                            <a:latin typeface="Cambria Math" panose="02040503050406030204" pitchFamily="18" charset="0"/>
                          </a:rPr>
                          <m:t>𝑟𝑒𝑑𝑢𝑐𝑒𝑑</m:t>
                        </m:r>
                        <m:r>
                          <a:rPr lang="en-CA" sz="2100" i="1">
                            <a:latin typeface="Cambria Math" panose="02040503050406030204" pitchFamily="18" charset="0"/>
                          </a:rPr>
                          <m:t> </m:t>
                        </m:r>
                        <m:r>
                          <a:rPr lang="en-CA" sz="2100" i="1">
                            <a:latin typeface="Cambria Math" panose="02040503050406030204" pitchFamily="18" charset="0"/>
                          </a:rPr>
                          <m:t>𝑠𝑝𝑎𝑐𝑒</m:t>
                        </m:r>
                      </m:num>
                      <m:den>
                        <m:r>
                          <a:rPr lang="en-CA" sz="2100" i="1">
                            <a:latin typeface="Cambria Math" panose="02040503050406030204" pitchFamily="18" charset="0"/>
                          </a:rPr>
                          <m:t>𝑑𝑖𝑠𝑡</m:t>
                        </m:r>
                        <m:r>
                          <a:rPr lang="en-CA" sz="2100" i="1">
                            <a:latin typeface="Cambria Math" panose="02040503050406030204" pitchFamily="18" charset="0"/>
                          </a:rPr>
                          <m:t>(</m:t>
                        </m:r>
                        <m:r>
                          <a:rPr lang="en-CA" sz="2100" i="1">
                            <a:latin typeface="Cambria Math" panose="02040503050406030204" pitchFamily="18" charset="0"/>
                          </a:rPr>
                          <m:t>𝑄𝑢𝑒𝑟𝑦</m:t>
                        </m:r>
                        <m:r>
                          <a:rPr lang="en-CA" sz="2100" i="1">
                            <a:latin typeface="Cambria Math" panose="02040503050406030204" pitchFamily="18" charset="0"/>
                          </a:rPr>
                          <m:t>, </m:t>
                        </m:r>
                        <m:r>
                          <a:rPr lang="en-CA" sz="2100" i="1">
                            <a:latin typeface="Cambria Math" panose="02040503050406030204" pitchFamily="18" charset="0"/>
                          </a:rPr>
                          <m:t>𝑐𝑎𝑛𝑑𝑖𝑑𝑎𝑡𝑒</m:t>
                        </m:r>
                        <m:r>
                          <a:rPr lang="en-CA" sz="2100" i="1">
                            <a:latin typeface="Cambria Math" panose="02040503050406030204" pitchFamily="18" charset="0"/>
                          </a:rPr>
                          <m:t>) </m:t>
                        </m:r>
                        <m:r>
                          <a:rPr lang="en-CA" sz="2100" i="1">
                            <a:latin typeface="Cambria Math" panose="02040503050406030204" pitchFamily="18" charset="0"/>
                          </a:rPr>
                          <m:t>𝑖𝑛</m:t>
                        </m:r>
                        <m:r>
                          <a:rPr lang="en-CA" sz="2100" i="1">
                            <a:latin typeface="Cambria Math" panose="02040503050406030204" pitchFamily="18" charset="0"/>
                          </a:rPr>
                          <m:t> </m:t>
                        </m:r>
                        <m:r>
                          <a:rPr lang="en-CA" sz="2100" i="1">
                            <a:latin typeface="Cambria Math" panose="02040503050406030204" pitchFamily="18" charset="0"/>
                          </a:rPr>
                          <m:t>𝑜𝑟𝑖𝑔𝑖𝑛𝑎𝑙</m:t>
                        </m:r>
                        <m:r>
                          <a:rPr lang="en-CA" sz="2100" i="1">
                            <a:latin typeface="Cambria Math" panose="02040503050406030204" pitchFamily="18" charset="0"/>
                          </a:rPr>
                          <m:t> </m:t>
                        </m:r>
                        <m:r>
                          <a:rPr lang="en-CA" sz="2100" i="1">
                            <a:latin typeface="Cambria Math" panose="02040503050406030204" pitchFamily="18" charset="0"/>
                          </a:rPr>
                          <m:t>𝑠𝑝𝑎𝑐𝑒</m:t>
                        </m:r>
                      </m:den>
                    </m:f>
                  </m:oMath>
                </a14:m>
                <a:r>
                  <a:rPr lang="en-CA" sz="2100" dirty="0">
                    <a:latin typeface="Arial" panose="020B0604020202020204" pitchFamily="34" charset="0"/>
                  </a:rPr>
                  <a:t>  </a:t>
                </a:r>
              </a:p>
            </p:txBody>
          </p:sp>
        </mc:Choice>
        <mc:Fallback xmlns="">
          <p:sp>
            <p:nvSpPr>
              <p:cNvPr id="10" name="TextBox 9">
                <a:extLst>
                  <a:ext uri="{FF2B5EF4-FFF2-40B4-BE49-F238E27FC236}">
                    <a16:creationId xmlns:a16="http://schemas.microsoft.com/office/drawing/2014/main" id="{031D5604-69EF-42B6-828D-B86DC53D3B70}"/>
                  </a:ext>
                </a:extLst>
              </p:cNvPr>
              <p:cNvSpPr txBox="1">
                <a:spLocks noRot="1" noChangeAspect="1" noMove="1" noResize="1" noEditPoints="1" noAdjustHandles="1" noChangeArrowheads="1" noChangeShapeType="1" noTextEdit="1"/>
              </p:cNvSpPr>
              <p:nvPr/>
            </p:nvSpPr>
            <p:spPr>
              <a:xfrm>
                <a:off x="1905621" y="2669684"/>
                <a:ext cx="5271511" cy="514756"/>
              </a:xfrm>
              <a:prstGeom prst="rect">
                <a:avLst/>
              </a:prstGeom>
              <a:blipFill>
                <a:blip r:embed="rId2"/>
                <a:stretch>
                  <a:fillRect l="-347" t="-2381" b="-9524"/>
                </a:stretch>
              </a:blipFill>
            </p:spPr>
            <p:txBody>
              <a:bodyPr/>
              <a:lstStyle/>
              <a:p>
                <a:r>
                  <a:rPr lang="en-US">
                    <a:noFill/>
                  </a:rPr>
                  <a:t> </a:t>
                </a:r>
              </a:p>
            </p:txBody>
          </p:sp>
        </mc:Fallback>
      </mc:AlternateContent>
    </p:spTree>
    <p:extLst>
      <p:ext uri="{BB962C8B-B14F-4D97-AF65-F5344CB8AC3E}">
        <p14:creationId xmlns:p14="http://schemas.microsoft.com/office/powerpoint/2010/main" val="560239312"/>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TLB does not always predict performance</a:t>
            </a:r>
          </a:p>
        </p:txBody>
      </p:sp>
      <p:sp>
        <p:nvSpPr>
          <p:cNvPr id="18" name="Content Placeholder 2"/>
          <p:cNvSpPr>
            <a:spLocks noGrp="1"/>
          </p:cNvSpPr>
          <p:nvPr>
            <p:ph idx="1"/>
          </p:nvPr>
        </p:nvSpPr>
        <p:spPr/>
        <p:txBody>
          <a:bodyPr/>
          <a:lstStyle/>
          <a:p>
            <a:pPr marL="0" indent="0">
              <a:buNone/>
            </a:pPr>
            <a:r>
              <a:rPr lang="en-CA" dirty="0"/>
              <a:t>The TLB measures the quality of a summarization (higher is better)</a:t>
            </a:r>
          </a:p>
          <a:p>
            <a:endParaRPr lang="en-CA" dirty="0"/>
          </a:p>
          <a:p>
            <a:pPr marL="0" indent="0">
              <a:buNone/>
            </a:pPr>
            <a:endParaRPr lang="en-CA" dirty="0"/>
          </a:p>
        </p:txBody>
      </p:sp>
      <p:sp>
        <p:nvSpPr>
          <p:cNvPr id="6" name="Footer Placeholder 5">
            <a:extLst>
              <a:ext uri="{FF2B5EF4-FFF2-40B4-BE49-F238E27FC236}">
                <a16:creationId xmlns:a16="http://schemas.microsoft.com/office/drawing/2014/main" id="{262D6760-63A8-4473-BF89-5A20969836E7}"/>
              </a:ext>
            </a:extLst>
          </p:cNvPr>
          <p:cNvSpPr>
            <a:spLocks noGrp="1"/>
          </p:cNvSpPr>
          <p:nvPr>
            <p:ph type="ftr" sz="quarter" idx="11"/>
          </p:nvPr>
        </p:nvSpPr>
        <p:spPr/>
        <p:txBody>
          <a:bodyPr/>
          <a:lstStyle/>
          <a:p>
            <a:r>
              <a:rPr lang="en-CA"/>
              <a:t>Echihabi, Zoumpatianos, Palpanas - ISCC 2020</a:t>
            </a:r>
          </a:p>
        </p:txBody>
      </p:sp>
      <p:sp>
        <p:nvSpPr>
          <p:cNvPr id="8" name="Slide Number Placeholder 7">
            <a:extLst>
              <a:ext uri="{FF2B5EF4-FFF2-40B4-BE49-F238E27FC236}">
                <a16:creationId xmlns:a16="http://schemas.microsoft.com/office/drawing/2014/main" id="{E3788348-0B81-4431-927A-1B188F667F20}"/>
              </a:ext>
            </a:extLst>
          </p:cNvPr>
          <p:cNvSpPr>
            <a:spLocks noGrp="1"/>
          </p:cNvSpPr>
          <p:nvPr>
            <p:ph type="sldNum" sz="quarter" idx="12"/>
          </p:nvPr>
        </p:nvSpPr>
        <p:spPr/>
        <p:txBody>
          <a:bodyPr/>
          <a:lstStyle/>
          <a:p>
            <a:fld id="{A577D55C-4B0B-488E-BDEC-E7DCB799A030}" type="slidenum">
              <a:rPr lang="en-CA" smtClean="0"/>
              <a:t>332</a:t>
            </a:fld>
            <a:endParaRPr lang="en-CA"/>
          </a:p>
        </p:txBody>
      </p:sp>
      <p:sp>
        <p:nvSpPr>
          <p:cNvPr id="3" name="TextBox 2"/>
          <p:cNvSpPr txBox="1"/>
          <p:nvPr/>
        </p:nvSpPr>
        <p:spPr>
          <a:xfrm>
            <a:off x="1309767" y="2713990"/>
            <a:ext cx="685800" cy="415498"/>
          </a:xfrm>
          <a:prstGeom prst="rect">
            <a:avLst/>
          </a:prstGeom>
          <a:noFill/>
        </p:spPr>
        <p:txBody>
          <a:bodyPr wrap="square" rtlCol="0">
            <a:spAutoFit/>
          </a:bodyPr>
          <a:lstStyle/>
          <a:p>
            <a:r>
              <a:rPr lang="en-CA" sz="2100" b="1" dirty="0">
                <a:solidFill>
                  <a:srgbClr val="C00000"/>
                </a:solidFill>
                <a:latin typeface="Arial" panose="020B0604020202020204" pitchFamily="34" charset="0"/>
              </a:rPr>
              <a:t>0 </a:t>
            </a:r>
            <a:r>
              <a:rPr lang="en-CA" sz="2100" b="1" dirty="0">
                <a:solidFill>
                  <a:srgbClr val="C00000"/>
                </a:solidFill>
                <a:latin typeface="Times New Roman" panose="02020603050405020304" pitchFamily="18" charset="0"/>
                <a:cs typeface="Times New Roman" panose="02020603050405020304" pitchFamily="18" charset="0"/>
              </a:rPr>
              <a:t>≤</a:t>
            </a:r>
            <a:endParaRPr lang="en-CA" sz="2100" b="1" dirty="0">
              <a:solidFill>
                <a:srgbClr val="C00000"/>
              </a:solidFill>
              <a:latin typeface="Arial" panose="020B0604020202020204" pitchFamily="34" charset="0"/>
            </a:endParaRPr>
          </a:p>
        </p:txBody>
      </p:sp>
      <p:sp>
        <p:nvSpPr>
          <p:cNvPr id="7" name="TextBox 6"/>
          <p:cNvSpPr txBox="1"/>
          <p:nvPr/>
        </p:nvSpPr>
        <p:spPr>
          <a:xfrm>
            <a:off x="6966678" y="2697127"/>
            <a:ext cx="685800" cy="415498"/>
          </a:xfrm>
          <a:prstGeom prst="rect">
            <a:avLst/>
          </a:prstGeom>
          <a:noFill/>
        </p:spPr>
        <p:txBody>
          <a:bodyPr wrap="square" rtlCol="0">
            <a:spAutoFit/>
          </a:bodyPr>
          <a:lstStyle/>
          <a:p>
            <a:r>
              <a:rPr lang="en-CA" sz="2100" b="1" dirty="0">
                <a:solidFill>
                  <a:srgbClr val="C00000"/>
                </a:solidFill>
                <a:latin typeface="Times New Roman" panose="02020603050405020304" pitchFamily="18" charset="0"/>
                <a:cs typeface="Times New Roman" panose="02020603050405020304" pitchFamily="18" charset="0"/>
              </a:rPr>
              <a:t>≤ 1</a:t>
            </a:r>
            <a:endParaRPr lang="en-CA" sz="2100" b="1" dirty="0">
              <a:solidFill>
                <a:srgbClr val="C00000"/>
              </a:solidFill>
              <a:latin typeface="Arial" panose="020B0604020202020204" pitchFamily="34" charset="0"/>
            </a:endParaRPr>
          </a:p>
        </p:txBody>
      </p:sp>
      <p:sp>
        <p:nvSpPr>
          <p:cNvPr id="5" name="TextBox 4"/>
          <p:cNvSpPr txBox="1"/>
          <p:nvPr/>
        </p:nvSpPr>
        <p:spPr>
          <a:xfrm>
            <a:off x="1197341" y="3100155"/>
            <a:ext cx="742013" cy="369332"/>
          </a:xfrm>
          <a:prstGeom prst="rect">
            <a:avLst/>
          </a:prstGeom>
          <a:noFill/>
        </p:spPr>
        <p:txBody>
          <a:bodyPr wrap="square" rtlCol="0">
            <a:spAutoFit/>
          </a:bodyPr>
          <a:lstStyle/>
          <a:p>
            <a:r>
              <a:rPr lang="en-CA" dirty="0">
                <a:solidFill>
                  <a:srgbClr val="C00000"/>
                </a:solidFill>
                <a:latin typeface="Arial" panose="020B0604020202020204" pitchFamily="34" charset="0"/>
              </a:rPr>
              <a:t>worst</a:t>
            </a:r>
          </a:p>
        </p:txBody>
      </p:sp>
      <p:sp>
        <p:nvSpPr>
          <p:cNvPr id="9" name="TextBox 8"/>
          <p:cNvSpPr txBox="1"/>
          <p:nvPr/>
        </p:nvSpPr>
        <p:spPr>
          <a:xfrm>
            <a:off x="6955447" y="3102030"/>
            <a:ext cx="742013" cy="369332"/>
          </a:xfrm>
          <a:prstGeom prst="rect">
            <a:avLst/>
          </a:prstGeom>
          <a:noFill/>
        </p:spPr>
        <p:txBody>
          <a:bodyPr wrap="square" rtlCol="0">
            <a:spAutoFit/>
          </a:bodyPr>
          <a:lstStyle/>
          <a:p>
            <a:r>
              <a:rPr lang="en-CA" dirty="0">
                <a:solidFill>
                  <a:srgbClr val="C00000"/>
                </a:solidFill>
                <a:latin typeface="Arial" panose="020B0604020202020204" pitchFamily="34" charset="0"/>
              </a:rPr>
              <a:t>best</a:t>
            </a:r>
          </a:p>
        </p:txBody>
      </p:sp>
      <p:pic>
        <p:nvPicPr>
          <p:cNvPr id="10" name="Picture 9"/>
          <p:cNvPicPr/>
          <p:nvPr/>
        </p:nvPicPr>
        <p:blipFill>
          <a:blip r:embed="rId2"/>
          <a:stretch/>
        </p:blipFill>
        <p:spPr>
          <a:xfrm>
            <a:off x="534201" y="4039959"/>
            <a:ext cx="3172742" cy="2078262"/>
          </a:xfrm>
          <a:prstGeom prst="rect">
            <a:avLst/>
          </a:prstGeom>
          <a:ln>
            <a:noFill/>
          </a:ln>
        </p:spPr>
      </p:pic>
      <p:sp>
        <p:nvSpPr>
          <p:cNvPr id="11" name="TextShape 2"/>
          <p:cNvSpPr txBox="1"/>
          <p:nvPr/>
        </p:nvSpPr>
        <p:spPr>
          <a:xfrm>
            <a:off x="625474" y="3630722"/>
            <a:ext cx="3234703" cy="372011"/>
          </a:xfrm>
          <a:prstGeom prst="rect">
            <a:avLst/>
          </a:prstGeom>
          <a:noFill/>
          <a:ln>
            <a:noFill/>
          </a:ln>
        </p:spPr>
        <p:txBody>
          <a:bodyPr lIns="0" tIns="0" rIns="0" bIns="0" anchor="ctr"/>
          <a:lstStyle/>
          <a:p>
            <a:r>
              <a:rPr lang="en-US" sz="1361" b="1" spc="-1" dirty="0" err="1">
                <a:solidFill>
                  <a:srgbClr val="009E4F"/>
                </a:solidFill>
                <a:latin typeface="Arial" panose="020B0604020202020204" pitchFamily="34" charset="0"/>
              </a:rPr>
              <a:t>DSTree</a:t>
            </a:r>
            <a:r>
              <a:rPr lang="en-US" sz="1361" b="1" spc="-1" dirty="0">
                <a:solidFill>
                  <a:srgbClr val="009E4F"/>
                </a:solidFill>
                <a:latin typeface="Arial" panose="020B0604020202020204" pitchFamily="34" charset="0"/>
              </a:rPr>
              <a:t> </a:t>
            </a:r>
            <a:r>
              <a:rPr lang="en-US" sz="1361" b="1" spc="-1" dirty="0">
                <a:solidFill>
                  <a:srgbClr val="4C4C4C"/>
                </a:solidFill>
                <a:latin typeface="Arial" panose="020B0604020202020204" pitchFamily="34" charset="0"/>
              </a:rPr>
              <a:t>and </a:t>
            </a:r>
            <a:r>
              <a:rPr lang="en-US" sz="1361" b="1" spc="-1" dirty="0">
                <a:solidFill>
                  <a:srgbClr val="005800"/>
                </a:solidFill>
                <a:latin typeface="Arial" panose="020B0604020202020204" pitchFamily="34" charset="0"/>
              </a:rPr>
              <a:t>iSAX2+</a:t>
            </a:r>
            <a:r>
              <a:rPr lang="en-US" sz="1361" b="1" spc="-1" dirty="0">
                <a:solidFill>
                  <a:srgbClr val="CE181E"/>
                </a:solidFill>
                <a:latin typeface="Arial" panose="020B0604020202020204" pitchFamily="34" charset="0"/>
              </a:rPr>
              <a:t> </a:t>
            </a:r>
            <a:r>
              <a:rPr lang="en-US" sz="1361" b="1" spc="-1" dirty="0">
                <a:solidFill>
                  <a:srgbClr val="4C4C4C"/>
                </a:solidFill>
                <a:latin typeface="Arial" panose="020B0604020202020204" pitchFamily="34" charset="0"/>
              </a:rPr>
              <a:t>have similar TLB</a:t>
            </a:r>
            <a:r>
              <a:rPr lang="en-US" sz="1361" b="1" spc="-1" dirty="0">
                <a:solidFill>
                  <a:srgbClr val="CE181E"/>
                </a:solidFill>
                <a:latin typeface="Arial" panose="020B0604020202020204" pitchFamily="34" charset="0"/>
              </a:rPr>
              <a:t> </a:t>
            </a:r>
            <a:endParaRPr lang="en-US" sz="1361" spc="-1" dirty="0">
              <a:latin typeface="Arial" panose="020B0604020202020204" pitchFamily="34" charset="0"/>
            </a:endParaRPr>
          </a:p>
        </p:txBody>
      </p:sp>
      <p:sp>
        <p:nvSpPr>
          <p:cNvPr id="13" name="Line 3"/>
          <p:cNvSpPr/>
          <p:nvPr/>
        </p:nvSpPr>
        <p:spPr>
          <a:xfrm>
            <a:off x="1024116" y="3931529"/>
            <a:ext cx="346451" cy="873329"/>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14" name="Line 4"/>
          <p:cNvSpPr/>
          <p:nvPr/>
        </p:nvSpPr>
        <p:spPr>
          <a:xfrm flipH="1">
            <a:off x="1493031" y="3889007"/>
            <a:ext cx="257402" cy="889157"/>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662F64BA-57E2-41CB-9527-8D8A0D5AE295}"/>
                  </a:ext>
                </a:extLst>
              </p:cNvPr>
              <p:cNvSpPr txBox="1"/>
              <p:nvPr/>
            </p:nvSpPr>
            <p:spPr>
              <a:xfrm>
                <a:off x="1905621" y="2669684"/>
                <a:ext cx="5271511" cy="514756"/>
              </a:xfrm>
              <a:prstGeom prst="rect">
                <a:avLst/>
              </a:prstGeom>
              <a:noFill/>
            </p:spPr>
            <p:txBody>
              <a:bodyPr wrap="square" lIns="0" tIns="0" rIns="0" bIns="0" rtlCol="0">
                <a:spAutoFit/>
              </a:bodyPr>
              <a:lstStyle/>
              <a:p>
                <a:r>
                  <a:rPr lang="en-CA" sz="2100" dirty="0">
                    <a:latin typeface="Arial" panose="020B0604020202020204" pitchFamily="34" charset="0"/>
                  </a:rPr>
                  <a:t>  TLB </a:t>
                </a:r>
                <a14:m>
                  <m:oMath xmlns:m="http://schemas.openxmlformats.org/officeDocument/2006/math">
                    <m:r>
                      <a:rPr lang="en-CA" sz="2100" i="1">
                        <a:latin typeface="Cambria Math" panose="02040503050406030204" pitchFamily="18" charset="0"/>
                      </a:rPr>
                      <m:t>=</m:t>
                    </m:r>
                    <m:f>
                      <m:fPr>
                        <m:ctrlPr>
                          <a:rPr lang="en-CA" sz="2100" i="1">
                            <a:latin typeface="Cambria Math" panose="02040503050406030204" pitchFamily="18" charset="0"/>
                          </a:rPr>
                        </m:ctrlPr>
                      </m:fPr>
                      <m:num>
                        <m:r>
                          <a:rPr lang="en-CA" sz="2100" i="1">
                            <a:latin typeface="Cambria Math" panose="02040503050406030204" pitchFamily="18" charset="0"/>
                          </a:rPr>
                          <m:t>𝑑𝑖𝑠𝑡</m:t>
                        </m:r>
                        <m:r>
                          <a:rPr lang="en-CA" sz="2100" i="1">
                            <a:latin typeface="Cambria Math" panose="02040503050406030204" pitchFamily="18" charset="0"/>
                          </a:rPr>
                          <m:t>(</m:t>
                        </m:r>
                        <m:r>
                          <a:rPr lang="en-CA" sz="2100" i="1">
                            <a:latin typeface="Cambria Math" panose="02040503050406030204" pitchFamily="18" charset="0"/>
                          </a:rPr>
                          <m:t>𝑄𝑢𝑒𝑟𝑦</m:t>
                        </m:r>
                        <m:r>
                          <a:rPr lang="en-CA" sz="2100" i="1">
                            <a:latin typeface="Cambria Math" panose="02040503050406030204" pitchFamily="18" charset="0"/>
                          </a:rPr>
                          <m:t>,  </m:t>
                        </m:r>
                        <m:r>
                          <a:rPr lang="en-CA" sz="2100" i="1">
                            <a:latin typeface="Cambria Math" panose="02040503050406030204" pitchFamily="18" charset="0"/>
                          </a:rPr>
                          <m:t>𝑐𝑎𝑛𝑑𝑖𝑑𝑎𝑡𝑒</m:t>
                        </m:r>
                        <m:r>
                          <a:rPr lang="en-CA" sz="2100" i="1">
                            <a:latin typeface="Cambria Math" panose="02040503050406030204" pitchFamily="18" charset="0"/>
                          </a:rPr>
                          <m:t>) </m:t>
                        </m:r>
                        <m:r>
                          <a:rPr lang="en-CA" sz="2100" i="1">
                            <a:latin typeface="Cambria Math" panose="02040503050406030204" pitchFamily="18" charset="0"/>
                          </a:rPr>
                          <m:t>𝑖𝑛</m:t>
                        </m:r>
                        <m:r>
                          <a:rPr lang="en-CA" sz="2100" i="1">
                            <a:latin typeface="Cambria Math" panose="02040503050406030204" pitchFamily="18" charset="0"/>
                          </a:rPr>
                          <m:t> </m:t>
                        </m:r>
                        <m:r>
                          <a:rPr lang="en-CA" sz="2100" i="1">
                            <a:latin typeface="Cambria Math" panose="02040503050406030204" pitchFamily="18" charset="0"/>
                          </a:rPr>
                          <m:t>𝑟𝑒𝑑𝑢𝑐𝑒𝑑</m:t>
                        </m:r>
                        <m:r>
                          <a:rPr lang="en-CA" sz="2100" i="1">
                            <a:latin typeface="Cambria Math" panose="02040503050406030204" pitchFamily="18" charset="0"/>
                          </a:rPr>
                          <m:t> </m:t>
                        </m:r>
                        <m:r>
                          <a:rPr lang="en-CA" sz="2100" i="1">
                            <a:latin typeface="Cambria Math" panose="02040503050406030204" pitchFamily="18" charset="0"/>
                          </a:rPr>
                          <m:t>𝑠𝑝𝑎𝑐𝑒</m:t>
                        </m:r>
                      </m:num>
                      <m:den>
                        <m:r>
                          <a:rPr lang="en-CA" sz="2100" i="1">
                            <a:latin typeface="Cambria Math" panose="02040503050406030204" pitchFamily="18" charset="0"/>
                          </a:rPr>
                          <m:t>𝑑𝑖𝑠𝑡</m:t>
                        </m:r>
                        <m:r>
                          <a:rPr lang="en-CA" sz="2100" i="1">
                            <a:latin typeface="Cambria Math" panose="02040503050406030204" pitchFamily="18" charset="0"/>
                          </a:rPr>
                          <m:t>(</m:t>
                        </m:r>
                        <m:r>
                          <a:rPr lang="en-CA" sz="2100" i="1">
                            <a:latin typeface="Cambria Math" panose="02040503050406030204" pitchFamily="18" charset="0"/>
                          </a:rPr>
                          <m:t>𝑄𝑢𝑒𝑟𝑦</m:t>
                        </m:r>
                        <m:r>
                          <a:rPr lang="en-CA" sz="2100" i="1">
                            <a:latin typeface="Cambria Math" panose="02040503050406030204" pitchFamily="18" charset="0"/>
                          </a:rPr>
                          <m:t>, </m:t>
                        </m:r>
                        <m:r>
                          <a:rPr lang="en-CA" sz="2100" i="1">
                            <a:latin typeface="Cambria Math" panose="02040503050406030204" pitchFamily="18" charset="0"/>
                          </a:rPr>
                          <m:t>𝑐𝑎𝑛𝑑𝑖𝑑𝑎𝑡𝑒</m:t>
                        </m:r>
                        <m:r>
                          <a:rPr lang="en-CA" sz="2100" i="1">
                            <a:latin typeface="Cambria Math" panose="02040503050406030204" pitchFamily="18" charset="0"/>
                          </a:rPr>
                          <m:t>) </m:t>
                        </m:r>
                        <m:r>
                          <a:rPr lang="en-CA" sz="2100" i="1">
                            <a:latin typeface="Cambria Math" panose="02040503050406030204" pitchFamily="18" charset="0"/>
                          </a:rPr>
                          <m:t>𝑖𝑛</m:t>
                        </m:r>
                        <m:r>
                          <a:rPr lang="en-CA" sz="2100" i="1">
                            <a:latin typeface="Cambria Math" panose="02040503050406030204" pitchFamily="18" charset="0"/>
                          </a:rPr>
                          <m:t> </m:t>
                        </m:r>
                        <m:r>
                          <a:rPr lang="en-CA" sz="2100" i="1">
                            <a:latin typeface="Cambria Math" panose="02040503050406030204" pitchFamily="18" charset="0"/>
                          </a:rPr>
                          <m:t>𝑜𝑟𝑖𝑔𝑖𝑛𝑎𝑙</m:t>
                        </m:r>
                        <m:r>
                          <a:rPr lang="en-CA" sz="2100" i="1">
                            <a:latin typeface="Cambria Math" panose="02040503050406030204" pitchFamily="18" charset="0"/>
                          </a:rPr>
                          <m:t> </m:t>
                        </m:r>
                        <m:r>
                          <a:rPr lang="en-CA" sz="2100" i="1">
                            <a:latin typeface="Cambria Math" panose="02040503050406030204" pitchFamily="18" charset="0"/>
                          </a:rPr>
                          <m:t>𝑠𝑝𝑎𝑐𝑒</m:t>
                        </m:r>
                      </m:den>
                    </m:f>
                  </m:oMath>
                </a14:m>
                <a:r>
                  <a:rPr lang="en-CA" sz="2100" dirty="0">
                    <a:latin typeface="Arial" panose="020B0604020202020204" pitchFamily="34" charset="0"/>
                  </a:rPr>
                  <a:t>  </a:t>
                </a:r>
              </a:p>
            </p:txBody>
          </p:sp>
        </mc:Choice>
        <mc:Fallback xmlns="">
          <p:sp>
            <p:nvSpPr>
              <p:cNvPr id="15" name="TextBox 14">
                <a:extLst>
                  <a:ext uri="{FF2B5EF4-FFF2-40B4-BE49-F238E27FC236}">
                    <a16:creationId xmlns:a16="http://schemas.microsoft.com/office/drawing/2014/main" id="{662F64BA-57E2-41CB-9527-8D8A0D5AE295}"/>
                  </a:ext>
                </a:extLst>
              </p:cNvPr>
              <p:cNvSpPr txBox="1">
                <a:spLocks noRot="1" noChangeAspect="1" noMove="1" noResize="1" noEditPoints="1" noAdjustHandles="1" noChangeArrowheads="1" noChangeShapeType="1" noTextEdit="1"/>
              </p:cNvSpPr>
              <p:nvPr/>
            </p:nvSpPr>
            <p:spPr>
              <a:xfrm>
                <a:off x="1905621" y="2669684"/>
                <a:ext cx="5271511" cy="514756"/>
              </a:xfrm>
              <a:prstGeom prst="rect">
                <a:avLst/>
              </a:prstGeom>
              <a:blipFill>
                <a:blip r:embed="rId3"/>
                <a:stretch>
                  <a:fillRect l="-347" t="-2381" b="-9524"/>
                </a:stretch>
              </a:blipFill>
            </p:spPr>
            <p:txBody>
              <a:bodyPr/>
              <a:lstStyle/>
              <a:p>
                <a:r>
                  <a:rPr lang="en-US">
                    <a:noFill/>
                  </a:rPr>
                  <a:t> </a:t>
                </a:r>
              </a:p>
            </p:txBody>
          </p:sp>
        </mc:Fallback>
      </mc:AlternateContent>
    </p:spTree>
    <p:extLst>
      <p:ext uri="{BB962C8B-B14F-4D97-AF65-F5344CB8AC3E}">
        <p14:creationId xmlns:p14="http://schemas.microsoft.com/office/powerpoint/2010/main" val="2576449916"/>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TLB does not always predict performance</a:t>
            </a:r>
          </a:p>
        </p:txBody>
      </p:sp>
      <p:sp>
        <p:nvSpPr>
          <p:cNvPr id="18" name="Content Placeholder 2"/>
          <p:cNvSpPr>
            <a:spLocks noGrp="1"/>
          </p:cNvSpPr>
          <p:nvPr>
            <p:ph idx="1"/>
          </p:nvPr>
        </p:nvSpPr>
        <p:spPr/>
        <p:txBody>
          <a:bodyPr/>
          <a:lstStyle/>
          <a:p>
            <a:pPr marL="0" indent="0">
              <a:buNone/>
            </a:pPr>
            <a:r>
              <a:rPr lang="en-CA" dirty="0"/>
              <a:t>The TLB measures the quality of a summarization (higher is better)</a:t>
            </a:r>
          </a:p>
          <a:p>
            <a:endParaRPr lang="en-CA" dirty="0"/>
          </a:p>
          <a:p>
            <a:pPr marL="0" indent="0">
              <a:buNone/>
            </a:pPr>
            <a:endParaRPr lang="en-CA" dirty="0"/>
          </a:p>
        </p:txBody>
      </p:sp>
      <p:sp>
        <p:nvSpPr>
          <p:cNvPr id="6" name="Footer Placeholder 5">
            <a:extLst>
              <a:ext uri="{FF2B5EF4-FFF2-40B4-BE49-F238E27FC236}">
                <a16:creationId xmlns:a16="http://schemas.microsoft.com/office/drawing/2014/main" id="{D0618F6F-3270-4271-B22F-A27E9DE381FC}"/>
              </a:ext>
            </a:extLst>
          </p:cNvPr>
          <p:cNvSpPr>
            <a:spLocks noGrp="1"/>
          </p:cNvSpPr>
          <p:nvPr>
            <p:ph type="ftr" sz="quarter" idx="11"/>
          </p:nvPr>
        </p:nvSpPr>
        <p:spPr/>
        <p:txBody>
          <a:bodyPr/>
          <a:lstStyle/>
          <a:p>
            <a:r>
              <a:rPr lang="en-CA"/>
              <a:t>Echihabi, Zoumpatianos, Palpanas - ISCC 2020</a:t>
            </a:r>
          </a:p>
        </p:txBody>
      </p:sp>
      <p:sp>
        <p:nvSpPr>
          <p:cNvPr id="8" name="Slide Number Placeholder 7">
            <a:extLst>
              <a:ext uri="{FF2B5EF4-FFF2-40B4-BE49-F238E27FC236}">
                <a16:creationId xmlns:a16="http://schemas.microsoft.com/office/drawing/2014/main" id="{F4BF7798-64DD-4415-B3E1-24E866DB97AF}"/>
              </a:ext>
            </a:extLst>
          </p:cNvPr>
          <p:cNvSpPr>
            <a:spLocks noGrp="1"/>
          </p:cNvSpPr>
          <p:nvPr>
            <p:ph type="sldNum" sz="quarter" idx="12"/>
          </p:nvPr>
        </p:nvSpPr>
        <p:spPr/>
        <p:txBody>
          <a:bodyPr/>
          <a:lstStyle/>
          <a:p>
            <a:fld id="{A577D55C-4B0B-488E-BDEC-E7DCB799A030}" type="slidenum">
              <a:rPr lang="en-CA" smtClean="0"/>
              <a:t>333</a:t>
            </a:fld>
            <a:endParaRPr lang="en-CA"/>
          </a:p>
        </p:txBody>
      </p:sp>
      <p:sp>
        <p:nvSpPr>
          <p:cNvPr id="3" name="TextBox 2"/>
          <p:cNvSpPr txBox="1"/>
          <p:nvPr/>
        </p:nvSpPr>
        <p:spPr>
          <a:xfrm>
            <a:off x="1309767" y="2713990"/>
            <a:ext cx="685800" cy="415498"/>
          </a:xfrm>
          <a:prstGeom prst="rect">
            <a:avLst/>
          </a:prstGeom>
          <a:noFill/>
        </p:spPr>
        <p:txBody>
          <a:bodyPr wrap="square" rtlCol="0">
            <a:spAutoFit/>
          </a:bodyPr>
          <a:lstStyle/>
          <a:p>
            <a:r>
              <a:rPr lang="en-CA" sz="2100" b="1" dirty="0">
                <a:solidFill>
                  <a:srgbClr val="C00000"/>
                </a:solidFill>
                <a:latin typeface="Arial" panose="020B0604020202020204" pitchFamily="34" charset="0"/>
              </a:rPr>
              <a:t>0 </a:t>
            </a:r>
            <a:r>
              <a:rPr lang="en-CA" sz="2100" b="1" dirty="0">
                <a:solidFill>
                  <a:srgbClr val="C00000"/>
                </a:solidFill>
                <a:latin typeface="Times New Roman" panose="02020603050405020304" pitchFamily="18" charset="0"/>
                <a:cs typeface="Times New Roman" panose="02020603050405020304" pitchFamily="18" charset="0"/>
              </a:rPr>
              <a:t>≤</a:t>
            </a:r>
            <a:endParaRPr lang="en-CA" sz="2100" b="1" dirty="0">
              <a:solidFill>
                <a:srgbClr val="C00000"/>
              </a:solidFill>
              <a:latin typeface="Arial" panose="020B0604020202020204" pitchFamily="34" charset="0"/>
            </a:endParaRPr>
          </a:p>
        </p:txBody>
      </p:sp>
      <p:sp>
        <p:nvSpPr>
          <p:cNvPr id="7" name="TextBox 6"/>
          <p:cNvSpPr txBox="1"/>
          <p:nvPr/>
        </p:nvSpPr>
        <p:spPr>
          <a:xfrm>
            <a:off x="6966678" y="2697127"/>
            <a:ext cx="685800" cy="415498"/>
          </a:xfrm>
          <a:prstGeom prst="rect">
            <a:avLst/>
          </a:prstGeom>
          <a:noFill/>
        </p:spPr>
        <p:txBody>
          <a:bodyPr wrap="square" rtlCol="0">
            <a:spAutoFit/>
          </a:bodyPr>
          <a:lstStyle/>
          <a:p>
            <a:r>
              <a:rPr lang="en-CA" sz="2100" b="1" dirty="0">
                <a:solidFill>
                  <a:srgbClr val="C00000"/>
                </a:solidFill>
                <a:latin typeface="Times New Roman" panose="02020603050405020304" pitchFamily="18" charset="0"/>
                <a:cs typeface="Times New Roman" panose="02020603050405020304" pitchFamily="18" charset="0"/>
              </a:rPr>
              <a:t>≤ 1</a:t>
            </a:r>
            <a:endParaRPr lang="en-CA" sz="2100" b="1" dirty="0">
              <a:solidFill>
                <a:srgbClr val="C00000"/>
              </a:solidFill>
              <a:latin typeface="Arial" panose="020B0604020202020204" pitchFamily="34" charset="0"/>
            </a:endParaRPr>
          </a:p>
        </p:txBody>
      </p:sp>
      <p:sp>
        <p:nvSpPr>
          <p:cNvPr id="5" name="TextBox 4"/>
          <p:cNvSpPr txBox="1"/>
          <p:nvPr/>
        </p:nvSpPr>
        <p:spPr>
          <a:xfrm>
            <a:off x="1197341" y="3100155"/>
            <a:ext cx="742013" cy="369332"/>
          </a:xfrm>
          <a:prstGeom prst="rect">
            <a:avLst/>
          </a:prstGeom>
          <a:noFill/>
        </p:spPr>
        <p:txBody>
          <a:bodyPr wrap="square" rtlCol="0">
            <a:spAutoFit/>
          </a:bodyPr>
          <a:lstStyle/>
          <a:p>
            <a:r>
              <a:rPr lang="en-CA" dirty="0">
                <a:solidFill>
                  <a:srgbClr val="C00000"/>
                </a:solidFill>
                <a:latin typeface="Arial" panose="020B0604020202020204" pitchFamily="34" charset="0"/>
              </a:rPr>
              <a:t>worst</a:t>
            </a:r>
          </a:p>
        </p:txBody>
      </p:sp>
      <p:sp>
        <p:nvSpPr>
          <p:cNvPr id="9" name="TextBox 8"/>
          <p:cNvSpPr txBox="1"/>
          <p:nvPr/>
        </p:nvSpPr>
        <p:spPr>
          <a:xfrm>
            <a:off x="6955447" y="3102030"/>
            <a:ext cx="742013" cy="369332"/>
          </a:xfrm>
          <a:prstGeom prst="rect">
            <a:avLst/>
          </a:prstGeom>
          <a:noFill/>
        </p:spPr>
        <p:txBody>
          <a:bodyPr wrap="square" rtlCol="0">
            <a:spAutoFit/>
          </a:bodyPr>
          <a:lstStyle/>
          <a:p>
            <a:r>
              <a:rPr lang="en-CA" dirty="0">
                <a:solidFill>
                  <a:srgbClr val="C00000"/>
                </a:solidFill>
                <a:latin typeface="Arial" panose="020B0604020202020204" pitchFamily="34" charset="0"/>
              </a:rPr>
              <a:t>best</a:t>
            </a:r>
          </a:p>
        </p:txBody>
      </p:sp>
      <p:pic>
        <p:nvPicPr>
          <p:cNvPr id="10" name="Picture 9"/>
          <p:cNvPicPr/>
          <p:nvPr/>
        </p:nvPicPr>
        <p:blipFill>
          <a:blip r:embed="rId2"/>
          <a:stretch/>
        </p:blipFill>
        <p:spPr>
          <a:xfrm>
            <a:off x="534201" y="4039959"/>
            <a:ext cx="3172742" cy="2078262"/>
          </a:xfrm>
          <a:prstGeom prst="rect">
            <a:avLst/>
          </a:prstGeom>
          <a:ln>
            <a:noFill/>
          </a:ln>
        </p:spPr>
      </p:pic>
      <p:sp>
        <p:nvSpPr>
          <p:cNvPr id="11" name="TextShape 2"/>
          <p:cNvSpPr txBox="1"/>
          <p:nvPr/>
        </p:nvSpPr>
        <p:spPr>
          <a:xfrm>
            <a:off x="625474" y="3630722"/>
            <a:ext cx="3234703" cy="372011"/>
          </a:xfrm>
          <a:prstGeom prst="rect">
            <a:avLst/>
          </a:prstGeom>
          <a:noFill/>
          <a:ln>
            <a:noFill/>
          </a:ln>
        </p:spPr>
        <p:txBody>
          <a:bodyPr lIns="0" tIns="0" rIns="0" bIns="0" anchor="ctr"/>
          <a:lstStyle/>
          <a:p>
            <a:r>
              <a:rPr lang="en-US" sz="1361" b="1" spc="-1" dirty="0" err="1">
                <a:solidFill>
                  <a:srgbClr val="009E4F"/>
                </a:solidFill>
                <a:latin typeface="Arial" panose="020B0604020202020204" pitchFamily="34" charset="0"/>
              </a:rPr>
              <a:t>DSTree</a:t>
            </a:r>
            <a:r>
              <a:rPr lang="en-US" sz="1361" b="1" spc="-1" dirty="0">
                <a:solidFill>
                  <a:srgbClr val="009E4F"/>
                </a:solidFill>
                <a:latin typeface="Arial" panose="020B0604020202020204" pitchFamily="34" charset="0"/>
              </a:rPr>
              <a:t> </a:t>
            </a:r>
            <a:r>
              <a:rPr lang="en-US" sz="1361" b="1" spc="-1" dirty="0">
                <a:solidFill>
                  <a:srgbClr val="4C4C4C"/>
                </a:solidFill>
                <a:latin typeface="Arial" panose="020B0604020202020204" pitchFamily="34" charset="0"/>
              </a:rPr>
              <a:t>and </a:t>
            </a:r>
            <a:r>
              <a:rPr lang="en-US" sz="1361" b="1" spc="-1" dirty="0">
                <a:solidFill>
                  <a:srgbClr val="005800"/>
                </a:solidFill>
                <a:latin typeface="Arial" panose="020B0604020202020204" pitchFamily="34" charset="0"/>
              </a:rPr>
              <a:t>iSAX2+</a:t>
            </a:r>
            <a:r>
              <a:rPr lang="en-US" sz="1361" b="1" spc="-1" dirty="0">
                <a:solidFill>
                  <a:srgbClr val="CE181E"/>
                </a:solidFill>
                <a:latin typeface="Arial" panose="020B0604020202020204" pitchFamily="34" charset="0"/>
              </a:rPr>
              <a:t> </a:t>
            </a:r>
            <a:r>
              <a:rPr lang="en-US" sz="1361" b="1" spc="-1" dirty="0">
                <a:solidFill>
                  <a:srgbClr val="4C4C4C"/>
                </a:solidFill>
                <a:latin typeface="Arial" panose="020B0604020202020204" pitchFamily="34" charset="0"/>
              </a:rPr>
              <a:t>have similar TLB</a:t>
            </a:r>
            <a:r>
              <a:rPr lang="en-US" sz="1361" b="1" spc="-1" dirty="0">
                <a:solidFill>
                  <a:srgbClr val="CE181E"/>
                </a:solidFill>
                <a:latin typeface="Arial" panose="020B0604020202020204" pitchFamily="34" charset="0"/>
              </a:rPr>
              <a:t> </a:t>
            </a:r>
            <a:endParaRPr lang="en-US" sz="1361" spc="-1" dirty="0">
              <a:latin typeface="Arial" panose="020B0604020202020204" pitchFamily="34" charset="0"/>
            </a:endParaRPr>
          </a:p>
        </p:txBody>
      </p:sp>
      <p:pic>
        <p:nvPicPr>
          <p:cNvPr id="12" name="Picture 11"/>
          <p:cNvPicPr/>
          <p:nvPr/>
        </p:nvPicPr>
        <p:blipFill>
          <a:blip r:embed="rId3"/>
          <a:srcRect l="26511" t="4317" r="50746" b="20072"/>
          <a:stretch/>
        </p:blipFill>
        <p:spPr>
          <a:xfrm>
            <a:off x="5028443" y="3965197"/>
            <a:ext cx="2054241" cy="1882814"/>
          </a:xfrm>
          <a:prstGeom prst="rect">
            <a:avLst/>
          </a:prstGeom>
          <a:ln>
            <a:noFill/>
          </a:ln>
        </p:spPr>
      </p:pic>
      <p:sp>
        <p:nvSpPr>
          <p:cNvPr id="13" name="TextShape 5"/>
          <p:cNvSpPr txBox="1"/>
          <p:nvPr/>
        </p:nvSpPr>
        <p:spPr>
          <a:xfrm>
            <a:off x="7227281" y="4444266"/>
            <a:ext cx="1988437" cy="372011"/>
          </a:xfrm>
          <a:prstGeom prst="rect">
            <a:avLst/>
          </a:prstGeom>
          <a:noFill/>
          <a:ln>
            <a:noFill/>
          </a:ln>
        </p:spPr>
        <p:txBody>
          <a:bodyPr lIns="0" tIns="0" rIns="0" bIns="0" anchor="ctr"/>
          <a:lstStyle/>
          <a:p>
            <a:r>
              <a:rPr lang="en-US" sz="1361" b="1" spc="-1" dirty="0">
                <a:solidFill>
                  <a:srgbClr val="00B4B4"/>
                </a:solidFill>
                <a:latin typeface="Arial" panose="020B0604020202020204" pitchFamily="34" charset="0"/>
              </a:rPr>
              <a:t>iSAX2+ </a:t>
            </a:r>
            <a:r>
              <a:rPr lang="en-US" sz="1361" b="1" spc="-1" dirty="0">
                <a:solidFill>
                  <a:srgbClr val="4C4C4C"/>
                </a:solidFill>
                <a:latin typeface="Arial" panose="020B0604020202020204" pitchFamily="34" charset="0"/>
              </a:rPr>
              <a:t>5x slower than </a:t>
            </a:r>
          </a:p>
          <a:p>
            <a:r>
              <a:rPr lang="en-US" sz="1361" b="1" spc="-1" dirty="0" err="1">
                <a:solidFill>
                  <a:srgbClr val="009E4F"/>
                </a:solidFill>
                <a:latin typeface="Arial" panose="020B0604020202020204" pitchFamily="34" charset="0"/>
              </a:rPr>
              <a:t>DSTree</a:t>
            </a:r>
            <a:endParaRPr lang="en-US" sz="1361" spc="-1" dirty="0">
              <a:latin typeface="Arial" panose="020B0604020202020204" pitchFamily="34" charset="0"/>
            </a:endParaRPr>
          </a:p>
        </p:txBody>
      </p:sp>
      <p:sp>
        <p:nvSpPr>
          <p:cNvPr id="14" name="TextShape 8"/>
          <p:cNvSpPr txBox="1"/>
          <p:nvPr/>
        </p:nvSpPr>
        <p:spPr>
          <a:xfrm rot="21570600">
            <a:off x="4059213" y="4402904"/>
            <a:ext cx="437890" cy="329152"/>
          </a:xfrm>
          <a:prstGeom prst="rect">
            <a:avLst/>
          </a:prstGeom>
          <a:noFill/>
          <a:ln>
            <a:noFill/>
          </a:ln>
        </p:spPr>
        <p:txBody>
          <a:bodyPr lIns="0" tIns="0" rIns="0" bIns="0" anchor="ctr"/>
          <a:lstStyle/>
          <a:p>
            <a:r>
              <a:rPr lang="en-US" sz="1633" b="1" spc="-1" dirty="0">
                <a:solidFill>
                  <a:srgbClr val="CE181E"/>
                </a:solidFill>
                <a:latin typeface="Arial" panose="020B0604020202020204" pitchFamily="34" charset="0"/>
              </a:rPr>
              <a:t>YET</a:t>
            </a:r>
            <a:endParaRPr lang="en-US" sz="1633" spc="-1" dirty="0">
              <a:latin typeface="Arial" panose="020B0604020202020204" pitchFamily="34" charset="0"/>
            </a:endParaRPr>
          </a:p>
        </p:txBody>
      </p:sp>
      <p:sp>
        <p:nvSpPr>
          <p:cNvPr id="17" name="Line 3"/>
          <p:cNvSpPr/>
          <p:nvPr/>
        </p:nvSpPr>
        <p:spPr>
          <a:xfrm>
            <a:off x="1024116" y="3931529"/>
            <a:ext cx="346451" cy="873329"/>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20" name="Line 4"/>
          <p:cNvSpPr/>
          <p:nvPr/>
        </p:nvSpPr>
        <p:spPr>
          <a:xfrm flipH="1">
            <a:off x="1493031" y="3889007"/>
            <a:ext cx="257402" cy="889157"/>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21" name="Line 7"/>
          <p:cNvSpPr/>
          <p:nvPr/>
        </p:nvSpPr>
        <p:spPr>
          <a:xfrm flipH="1" flipV="1">
            <a:off x="6275932" y="4551994"/>
            <a:ext cx="901200" cy="43311"/>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22" name="Line 7"/>
          <p:cNvSpPr/>
          <p:nvPr/>
        </p:nvSpPr>
        <p:spPr>
          <a:xfrm flipH="1">
            <a:off x="6275930" y="4816276"/>
            <a:ext cx="901202" cy="74450"/>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mc:AlternateContent xmlns:mc="http://schemas.openxmlformats.org/markup-compatibility/2006" xmlns:a14="http://schemas.microsoft.com/office/drawing/2010/main">
        <mc:Choice Requires="a14">
          <p:sp>
            <p:nvSpPr>
              <p:cNvPr id="23" name="TextBox 22">
                <a:extLst>
                  <a:ext uri="{FF2B5EF4-FFF2-40B4-BE49-F238E27FC236}">
                    <a16:creationId xmlns:a16="http://schemas.microsoft.com/office/drawing/2014/main" id="{713397FA-99F5-4FB2-904E-02098423F55D}"/>
                  </a:ext>
                </a:extLst>
              </p:cNvPr>
              <p:cNvSpPr txBox="1"/>
              <p:nvPr/>
            </p:nvSpPr>
            <p:spPr>
              <a:xfrm>
                <a:off x="1905621" y="2669684"/>
                <a:ext cx="5271511" cy="514756"/>
              </a:xfrm>
              <a:prstGeom prst="rect">
                <a:avLst/>
              </a:prstGeom>
              <a:noFill/>
            </p:spPr>
            <p:txBody>
              <a:bodyPr wrap="square" lIns="0" tIns="0" rIns="0" bIns="0" rtlCol="0">
                <a:spAutoFit/>
              </a:bodyPr>
              <a:lstStyle/>
              <a:p>
                <a:r>
                  <a:rPr lang="en-CA" sz="2100" dirty="0">
                    <a:latin typeface="Arial" panose="020B0604020202020204" pitchFamily="34" charset="0"/>
                  </a:rPr>
                  <a:t>  TLB </a:t>
                </a:r>
                <a14:m>
                  <m:oMath xmlns:m="http://schemas.openxmlformats.org/officeDocument/2006/math">
                    <m:r>
                      <a:rPr lang="en-CA" sz="2100" i="1">
                        <a:latin typeface="Cambria Math" panose="02040503050406030204" pitchFamily="18" charset="0"/>
                      </a:rPr>
                      <m:t>=</m:t>
                    </m:r>
                    <m:f>
                      <m:fPr>
                        <m:ctrlPr>
                          <a:rPr lang="en-CA" sz="2100" i="1">
                            <a:latin typeface="Cambria Math" panose="02040503050406030204" pitchFamily="18" charset="0"/>
                          </a:rPr>
                        </m:ctrlPr>
                      </m:fPr>
                      <m:num>
                        <m:r>
                          <a:rPr lang="en-CA" sz="2100" i="1">
                            <a:latin typeface="Cambria Math" panose="02040503050406030204" pitchFamily="18" charset="0"/>
                          </a:rPr>
                          <m:t>𝑑𝑖𝑠𝑡</m:t>
                        </m:r>
                        <m:r>
                          <a:rPr lang="en-CA" sz="2100" i="1">
                            <a:latin typeface="Cambria Math" panose="02040503050406030204" pitchFamily="18" charset="0"/>
                          </a:rPr>
                          <m:t>(</m:t>
                        </m:r>
                        <m:r>
                          <a:rPr lang="en-CA" sz="2100" i="1">
                            <a:latin typeface="Cambria Math" panose="02040503050406030204" pitchFamily="18" charset="0"/>
                          </a:rPr>
                          <m:t>𝑄𝑢𝑒𝑟𝑦</m:t>
                        </m:r>
                        <m:r>
                          <a:rPr lang="en-CA" sz="2100" i="1">
                            <a:latin typeface="Cambria Math" panose="02040503050406030204" pitchFamily="18" charset="0"/>
                          </a:rPr>
                          <m:t>,  </m:t>
                        </m:r>
                        <m:r>
                          <a:rPr lang="en-CA" sz="2100" i="1">
                            <a:latin typeface="Cambria Math" panose="02040503050406030204" pitchFamily="18" charset="0"/>
                          </a:rPr>
                          <m:t>𝑐𝑎𝑛𝑑𝑖𝑑𝑎𝑡𝑒</m:t>
                        </m:r>
                        <m:r>
                          <a:rPr lang="en-CA" sz="2100" i="1">
                            <a:latin typeface="Cambria Math" panose="02040503050406030204" pitchFamily="18" charset="0"/>
                          </a:rPr>
                          <m:t>) </m:t>
                        </m:r>
                        <m:r>
                          <a:rPr lang="en-CA" sz="2100" i="1">
                            <a:latin typeface="Cambria Math" panose="02040503050406030204" pitchFamily="18" charset="0"/>
                          </a:rPr>
                          <m:t>𝑖𝑛</m:t>
                        </m:r>
                        <m:r>
                          <a:rPr lang="en-CA" sz="2100" i="1">
                            <a:latin typeface="Cambria Math" panose="02040503050406030204" pitchFamily="18" charset="0"/>
                          </a:rPr>
                          <m:t> </m:t>
                        </m:r>
                        <m:r>
                          <a:rPr lang="en-CA" sz="2100" i="1">
                            <a:latin typeface="Cambria Math" panose="02040503050406030204" pitchFamily="18" charset="0"/>
                          </a:rPr>
                          <m:t>𝑟𝑒𝑑𝑢𝑐𝑒𝑑</m:t>
                        </m:r>
                        <m:r>
                          <a:rPr lang="en-CA" sz="2100" i="1">
                            <a:latin typeface="Cambria Math" panose="02040503050406030204" pitchFamily="18" charset="0"/>
                          </a:rPr>
                          <m:t> </m:t>
                        </m:r>
                        <m:r>
                          <a:rPr lang="en-CA" sz="2100" i="1">
                            <a:latin typeface="Cambria Math" panose="02040503050406030204" pitchFamily="18" charset="0"/>
                          </a:rPr>
                          <m:t>𝑠𝑝𝑎𝑐𝑒</m:t>
                        </m:r>
                      </m:num>
                      <m:den>
                        <m:r>
                          <a:rPr lang="en-CA" sz="2100" i="1">
                            <a:latin typeface="Cambria Math" panose="02040503050406030204" pitchFamily="18" charset="0"/>
                          </a:rPr>
                          <m:t>𝑑𝑖𝑠𝑡</m:t>
                        </m:r>
                        <m:r>
                          <a:rPr lang="en-CA" sz="2100" i="1">
                            <a:latin typeface="Cambria Math" panose="02040503050406030204" pitchFamily="18" charset="0"/>
                          </a:rPr>
                          <m:t>(</m:t>
                        </m:r>
                        <m:r>
                          <a:rPr lang="en-CA" sz="2100" i="1">
                            <a:latin typeface="Cambria Math" panose="02040503050406030204" pitchFamily="18" charset="0"/>
                          </a:rPr>
                          <m:t>𝑄𝑢𝑒𝑟𝑦</m:t>
                        </m:r>
                        <m:r>
                          <a:rPr lang="en-CA" sz="2100" i="1">
                            <a:latin typeface="Cambria Math" panose="02040503050406030204" pitchFamily="18" charset="0"/>
                          </a:rPr>
                          <m:t>, </m:t>
                        </m:r>
                        <m:r>
                          <a:rPr lang="en-CA" sz="2100" i="1">
                            <a:latin typeface="Cambria Math" panose="02040503050406030204" pitchFamily="18" charset="0"/>
                          </a:rPr>
                          <m:t>𝑐𝑎𝑛𝑑𝑖𝑑𝑎𝑡𝑒</m:t>
                        </m:r>
                        <m:r>
                          <a:rPr lang="en-CA" sz="2100" i="1">
                            <a:latin typeface="Cambria Math" panose="02040503050406030204" pitchFamily="18" charset="0"/>
                          </a:rPr>
                          <m:t>) </m:t>
                        </m:r>
                        <m:r>
                          <a:rPr lang="en-CA" sz="2100" i="1">
                            <a:latin typeface="Cambria Math" panose="02040503050406030204" pitchFamily="18" charset="0"/>
                          </a:rPr>
                          <m:t>𝑖𝑛</m:t>
                        </m:r>
                        <m:r>
                          <a:rPr lang="en-CA" sz="2100" i="1">
                            <a:latin typeface="Cambria Math" panose="02040503050406030204" pitchFamily="18" charset="0"/>
                          </a:rPr>
                          <m:t> </m:t>
                        </m:r>
                        <m:r>
                          <a:rPr lang="en-CA" sz="2100" i="1">
                            <a:latin typeface="Cambria Math" panose="02040503050406030204" pitchFamily="18" charset="0"/>
                          </a:rPr>
                          <m:t>𝑜𝑟𝑖𝑔𝑖𝑛𝑎𝑙</m:t>
                        </m:r>
                        <m:r>
                          <a:rPr lang="en-CA" sz="2100" i="1">
                            <a:latin typeface="Cambria Math" panose="02040503050406030204" pitchFamily="18" charset="0"/>
                          </a:rPr>
                          <m:t> </m:t>
                        </m:r>
                        <m:r>
                          <a:rPr lang="en-CA" sz="2100" i="1">
                            <a:latin typeface="Cambria Math" panose="02040503050406030204" pitchFamily="18" charset="0"/>
                          </a:rPr>
                          <m:t>𝑠𝑝𝑎𝑐𝑒</m:t>
                        </m:r>
                      </m:den>
                    </m:f>
                  </m:oMath>
                </a14:m>
                <a:r>
                  <a:rPr lang="en-CA" sz="2100" dirty="0">
                    <a:latin typeface="Arial" panose="020B0604020202020204" pitchFamily="34" charset="0"/>
                  </a:rPr>
                  <a:t>  </a:t>
                </a:r>
              </a:p>
            </p:txBody>
          </p:sp>
        </mc:Choice>
        <mc:Fallback xmlns="">
          <p:sp>
            <p:nvSpPr>
              <p:cNvPr id="23" name="TextBox 22">
                <a:extLst>
                  <a:ext uri="{FF2B5EF4-FFF2-40B4-BE49-F238E27FC236}">
                    <a16:creationId xmlns:a16="http://schemas.microsoft.com/office/drawing/2014/main" id="{713397FA-99F5-4FB2-904E-02098423F55D}"/>
                  </a:ext>
                </a:extLst>
              </p:cNvPr>
              <p:cNvSpPr txBox="1">
                <a:spLocks noRot="1" noChangeAspect="1" noMove="1" noResize="1" noEditPoints="1" noAdjustHandles="1" noChangeArrowheads="1" noChangeShapeType="1" noTextEdit="1"/>
              </p:cNvSpPr>
              <p:nvPr/>
            </p:nvSpPr>
            <p:spPr>
              <a:xfrm>
                <a:off x="1905621" y="2669684"/>
                <a:ext cx="5271511" cy="514756"/>
              </a:xfrm>
              <a:prstGeom prst="rect">
                <a:avLst/>
              </a:prstGeom>
              <a:blipFill>
                <a:blip r:embed="rId4"/>
                <a:stretch>
                  <a:fillRect l="-347" t="-2381" b="-9524"/>
                </a:stretch>
              </a:blipFill>
            </p:spPr>
            <p:txBody>
              <a:bodyPr/>
              <a:lstStyle/>
              <a:p>
                <a:r>
                  <a:rPr lang="en-US">
                    <a:noFill/>
                  </a:rPr>
                  <a:t> </a:t>
                </a:r>
              </a:p>
            </p:txBody>
          </p:sp>
        </mc:Fallback>
      </mc:AlternateContent>
    </p:spTree>
    <p:extLst>
      <p:ext uri="{BB962C8B-B14F-4D97-AF65-F5344CB8AC3E}">
        <p14:creationId xmlns:p14="http://schemas.microsoft.com/office/powerpoint/2010/main" val="743673113"/>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a:t>TLB does not always predict performance</a:t>
            </a:r>
          </a:p>
        </p:txBody>
      </p:sp>
      <p:sp>
        <p:nvSpPr>
          <p:cNvPr id="18" name="Content Placeholder 2"/>
          <p:cNvSpPr>
            <a:spLocks noGrp="1"/>
          </p:cNvSpPr>
          <p:nvPr>
            <p:ph idx="1"/>
          </p:nvPr>
        </p:nvSpPr>
        <p:spPr/>
        <p:txBody>
          <a:bodyPr/>
          <a:lstStyle/>
          <a:p>
            <a:pPr marL="0" indent="0">
              <a:buNone/>
            </a:pPr>
            <a:r>
              <a:rPr lang="en-CA" dirty="0"/>
              <a:t>The TLB measures the quality of a summarization (higher is better)</a:t>
            </a:r>
          </a:p>
          <a:p>
            <a:endParaRPr lang="en-CA" dirty="0"/>
          </a:p>
          <a:p>
            <a:pPr marL="0" indent="0">
              <a:buNone/>
            </a:pPr>
            <a:endParaRPr lang="en-CA" dirty="0"/>
          </a:p>
        </p:txBody>
      </p:sp>
      <p:sp>
        <p:nvSpPr>
          <p:cNvPr id="6" name="Footer Placeholder 5">
            <a:extLst>
              <a:ext uri="{FF2B5EF4-FFF2-40B4-BE49-F238E27FC236}">
                <a16:creationId xmlns:a16="http://schemas.microsoft.com/office/drawing/2014/main" id="{C1502517-DF58-43B4-889E-79526CB9EF40}"/>
              </a:ext>
            </a:extLst>
          </p:cNvPr>
          <p:cNvSpPr>
            <a:spLocks noGrp="1"/>
          </p:cNvSpPr>
          <p:nvPr>
            <p:ph type="ftr" sz="quarter" idx="11"/>
          </p:nvPr>
        </p:nvSpPr>
        <p:spPr/>
        <p:txBody>
          <a:bodyPr/>
          <a:lstStyle/>
          <a:p>
            <a:r>
              <a:rPr lang="en-CA"/>
              <a:t>Echihabi, Zoumpatianos, Palpanas - ISCC 2020</a:t>
            </a:r>
          </a:p>
        </p:txBody>
      </p:sp>
      <p:sp>
        <p:nvSpPr>
          <p:cNvPr id="8" name="Slide Number Placeholder 7">
            <a:extLst>
              <a:ext uri="{FF2B5EF4-FFF2-40B4-BE49-F238E27FC236}">
                <a16:creationId xmlns:a16="http://schemas.microsoft.com/office/drawing/2014/main" id="{450BC812-42C6-4D87-BD8A-3D9D62E15EC4}"/>
              </a:ext>
            </a:extLst>
          </p:cNvPr>
          <p:cNvSpPr>
            <a:spLocks noGrp="1"/>
          </p:cNvSpPr>
          <p:nvPr>
            <p:ph type="sldNum" sz="quarter" idx="12"/>
          </p:nvPr>
        </p:nvSpPr>
        <p:spPr/>
        <p:txBody>
          <a:bodyPr/>
          <a:lstStyle/>
          <a:p>
            <a:fld id="{A577D55C-4B0B-488E-BDEC-E7DCB799A030}" type="slidenum">
              <a:rPr lang="en-CA" smtClean="0"/>
              <a:t>334</a:t>
            </a:fld>
            <a:endParaRPr lang="en-CA"/>
          </a:p>
        </p:txBody>
      </p:sp>
      <mc:AlternateContent xmlns:mc="http://schemas.openxmlformats.org/markup-compatibility/2006" xmlns:a14="http://schemas.microsoft.com/office/drawing/2010/main">
        <mc:Choice Requires="a14">
          <p:sp>
            <p:nvSpPr>
              <p:cNvPr id="19" name="TextBox 18"/>
              <p:cNvSpPr txBox="1"/>
              <p:nvPr/>
            </p:nvSpPr>
            <p:spPr>
              <a:xfrm>
                <a:off x="1905621" y="2669684"/>
                <a:ext cx="5271511" cy="514756"/>
              </a:xfrm>
              <a:prstGeom prst="rect">
                <a:avLst/>
              </a:prstGeom>
              <a:noFill/>
            </p:spPr>
            <p:txBody>
              <a:bodyPr wrap="square" lIns="0" tIns="0" rIns="0" bIns="0" rtlCol="0">
                <a:spAutoFit/>
              </a:bodyPr>
              <a:lstStyle/>
              <a:p>
                <a:r>
                  <a:rPr lang="en-CA" sz="2100" dirty="0">
                    <a:latin typeface="Arial" panose="020B0604020202020204" pitchFamily="34" charset="0"/>
                  </a:rPr>
                  <a:t>  TLB </a:t>
                </a:r>
                <a14:m>
                  <m:oMath xmlns:m="http://schemas.openxmlformats.org/officeDocument/2006/math">
                    <m:r>
                      <a:rPr lang="en-CA" sz="2100" i="1">
                        <a:latin typeface="Cambria Math" panose="02040503050406030204" pitchFamily="18" charset="0"/>
                      </a:rPr>
                      <m:t>=</m:t>
                    </m:r>
                    <m:f>
                      <m:fPr>
                        <m:ctrlPr>
                          <a:rPr lang="en-CA" sz="2100" i="1">
                            <a:latin typeface="Cambria Math" panose="02040503050406030204" pitchFamily="18" charset="0"/>
                          </a:rPr>
                        </m:ctrlPr>
                      </m:fPr>
                      <m:num>
                        <m:r>
                          <a:rPr lang="en-CA" sz="2100" i="1">
                            <a:latin typeface="Cambria Math" panose="02040503050406030204" pitchFamily="18" charset="0"/>
                          </a:rPr>
                          <m:t>𝑑𝑖𝑠𝑡</m:t>
                        </m:r>
                        <m:r>
                          <a:rPr lang="en-CA" sz="2100" i="1">
                            <a:latin typeface="Cambria Math" panose="02040503050406030204" pitchFamily="18" charset="0"/>
                          </a:rPr>
                          <m:t>(</m:t>
                        </m:r>
                        <m:r>
                          <a:rPr lang="en-CA" sz="2100" i="1">
                            <a:latin typeface="Cambria Math" panose="02040503050406030204" pitchFamily="18" charset="0"/>
                          </a:rPr>
                          <m:t>𝑄𝑢𝑒𝑟𝑦</m:t>
                        </m:r>
                        <m:r>
                          <a:rPr lang="en-CA" sz="2100" i="1">
                            <a:latin typeface="Cambria Math" panose="02040503050406030204" pitchFamily="18" charset="0"/>
                          </a:rPr>
                          <m:t>,  </m:t>
                        </m:r>
                        <m:r>
                          <a:rPr lang="en-CA" sz="2100" i="1">
                            <a:latin typeface="Cambria Math" panose="02040503050406030204" pitchFamily="18" charset="0"/>
                          </a:rPr>
                          <m:t>𝑐𝑎𝑛𝑑𝑖𝑑𝑎𝑡𝑒</m:t>
                        </m:r>
                        <m:r>
                          <a:rPr lang="en-CA" sz="2100" i="1">
                            <a:latin typeface="Cambria Math" panose="02040503050406030204" pitchFamily="18" charset="0"/>
                          </a:rPr>
                          <m:t>) </m:t>
                        </m:r>
                        <m:r>
                          <a:rPr lang="en-CA" sz="2100" i="1">
                            <a:latin typeface="Cambria Math" panose="02040503050406030204" pitchFamily="18" charset="0"/>
                          </a:rPr>
                          <m:t>𝑖𝑛</m:t>
                        </m:r>
                        <m:r>
                          <a:rPr lang="en-CA" sz="2100" i="1">
                            <a:latin typeface="Cambria Math" panose="02040503050406030204" pitchFamily="18" charset="0"/>
                          </a:rPr>
                          <m:t> </m:t>
                        </m:r>
                        <m:r>
                          <a:rPr lang="en-CA" sz="2100" i="1">
                            <a:latin typeface="Cambria Math" panose="02040503050406030204" pitchFamily="18" charset="0"/>
                          </a:rPr>
                          <m:t>𝑟𝑒𝑑𝑢𝑐𝑒𝑑</m:t>
                        </m:r>
                        <m:r>
                          <a:rPr lang="en-CA" sz="2100" i="1">
                            <a:latin typeface="Cambria Math" panose="02040503050406030204" pitchFamily="18" charset="0"/>
                          </a:rPr>
                          <m:t> </m:t>
                        </m:r>
                        <m:r>
                          <a:rPr lang="en-CA" sz="2100" i="1">
                            <a:latin typeface="Cambria Math" panose="02040503050406030204" pitchFamily="18" charset="0"/>
                          </a:rPr>
                          <m:t>𝑠𝑝𝑎𝑐𝑒</m:t>
                        </m:r>
                      </m:num>
                      <m:den>
                        <m:r>
                          <a:rPr lang="en-CA" sz="2100" i="1">
                            <a:latin typeface="Cambria Math" panose="02040503050406030204" pitchFamily="18" charset="0"/>
                          </a:rPr>
                          <m:t>𝑑𝑖𝑠𝑡</m:t>
                        </m:r>
                        <m:r>
                          <a:rPr lang="en-CA" sz="2100" i="1">
                            <a:latin typeface="Cambria Math" panose="02040503050406030204" pitchFamily="18" charset="0"/>
                          </a:rPr>
                          <m:t>(</m:t>
                        </m:r>
                        <m:r>
                          <a:rPr lang="en-CA" sz="2100" i="1">
                            <a:latin typeface="Cambria Math" panose="02040503050406030204" pitchFamily="18" charset="0"/>
                          </a:rPr>
                          <m:t>𝑄𝑢𝑒𝑟𝑦</m:t>
                        </m:r>
                        <m:r>
                          <a:rPr lang="en-CA" sz="2100" i="1">
                            <a:latin typeface="Cambria Math" panose="02040503050406030204" pitchFamily="18" charset="0"/>
                          </a:rPr>
                          <m:t>, </m:t>
                        </m:r>
                        <m:r>
                          <a:rPr lang="en-CA" sz="2100" i="1">
                            <a:latin typeface="Cambria Math" panose="02040503050406030204" pitchFamily="18" charset="0"/>
                          </a:rPr>
                          <m:t>𝑐𝑎𝑛𝑑𝑖𝑑𝑎𝑡𝑒</m:t>
                        </m:r>
                        <m:r>
                          <a:rPr lang="en-CA" sz="2100" i="1">
                            <a:latin typeface="Cambria Math" panose="02040503050406030204" pitchFamily="18" charset="0"/>
                          </a:rPr>
                          <m:t>) </m:t>
                        </m:r>
                        <m:r>
                          <a:rPr lang="en-CA" sz="2100" i="1">
                            <a:latin typeface="Cambria Math" panose="02040503050406030204" pitchFamily="18" charset="0"/>
                          </a:rPr>
                          <m:t>𝑖𝑛</m:t>
                        </m:r>
                        <m:r>
                          <a:rPr lang="en-CA" sz="2100" i="1">
                            <a:latin typeface="Cambria Math" panose="02040503050406030204" pitchFamily="18" charset="0"/>
                          </a:rPr>
                          <m:t> </m:t>
                        </m:r>
                        <m:r>
                          <a:rPr lang="en-CA" sz="2100" i="1">
                            <a:latin typeface="Cambria Math" panose="02040503050406030204" pitchFamily="18" charset="0"/>
                          </a:rPr>
                          <m:t>𝑜𝑟𝑖𝑔𝑖𝑛𝑎𝑙</m:t>
                        </m:r>
                        <m:r>
                          <a:rPr lang="en-CA" sz="2100" i="1">
                            <a:latin typeface="Cambria Math" panose="02040503050406030204" pitchFamily="18" charset="0"/>
                          </a:rPr>
                          <m:t> </m:t>
                        </m:r>
                        <m:r>
                          <a:rPr lang="en-CA" sz="2100" i="1">
                            <a:latin typeface="Cambria Math" panose="02040503050406030204" pitchFamily="18" charset="0"/>
                          </a:rPr>
                          <m:t>𝑠𝑝𝑎𝑐𝑒</m:t>
                        </m:r>
                      </m:den>
                    </m:f>
                  </m:oMath>
                </a14:m>
                <a:r>
                  <a:rPr lang="en-CA" sz="2100" dirty="0">
                    <a:latin typeface="Arial" panose="020B0604020202020204" pitchFamily="34" charset="0"/>
                  </a:rPr>
                  <a:t>  </a:t>
                </a:r>
              </a:p>
            </p:txBody>
          </p:sp>
        </mc:Choice>
        <mc:Fallback xmlns="">
          <p:sp>
            <p:nvSpPr>
              <p:cNvPr id="19" name="TextBox 18"/>
              <p:cNvSpPr txBox="1">
                <a:spLocks noRot="1" noChangeAspect="1" noMove="1" noResize="1" noEditPoints="1" noAdjustHandles="1" noChangeArrowheads="1" noChangeShapeType="1" noTextEdit="1"/>
              </p:cNvSpPr>
              <p:nvPr/>
            </p:nvSpPr>
            <p:spPr>
              <a:xfrm>
                <a:off x="1905621" y="2669684"/>
                <a:ext cx="5271511" cy="514756"/>
              </a:xfrm>
              <a:prstGeom prst="rect">
                <a:avLst/>
              </a:prstGeom>
              <a:blipFill>
                <a:blip r:embed="rId2"/>
                <a:stretch>
                  <a:fillRect l="-347" t="-2381" b="-9524"/>
                </a:stretch>
              </a:blipFill>
            </p:spPr>
            <p:txBody>
              <a:bodyPr/>
              <a:lstStyle/>
              <a:p>
                <a:r>
                  <a:rPr lang="en-US">
                    <a:noFill/>
                  </a:rPr>
                  <a:t> </a:t>
                </a:r>
              </a:p>
            </p:txBody>
          </p:sp>
        </mc:Fallback>
      </mc:AlternateContent>
      <p:sp>
        <p:nvSpPr>
          <p:cNvPr id="3" name="TextBox 2"/>
          <p:cNvSpPr txBox="1"/>
          <p:nvPr/>
        </p:nvSpPr>
        <p:spPr>
          <a:xfrm>
            <a:off x="1309767" y="2713990"/>
            <a:ext cx="685800" cy="415498"/>
          </a:xfrm>
          <a:prstGeom prst="rect">
            <a:avLst/>
          </a:prstGeom>
          <a:noFill/>
        </p:spPr>
        <p:txBody>
          <a:bodyPr wrap="square" rtlCol="0">
            <a:spAutoFit/>
          </a:bodyPr>
          <a:lstStyle/>
          <a:p>
            <a:r>
              <a:rPr lang="en-CA" sz="2100" b="1" dirty="0">
                <a:solidFill>
                  <a:srgbClr val="C00000"/>
                </a:solidFill>
                <a:latin typeface="Arial" panose="020B0604020202020204" pitchFamily="34" charset="0"/>
              </a:rPr>
              <a:t>0 </a:t>
            </a:r>
            <a:r>
              <a:rPr lang="en-CA" sz="2100" b="1" dirty="0">
                <a:solidFill>
                  <a:srgbClr val="C00000"/>
                </a:solidFill>
                <a:latin typeface="Times New Roman" panose="02020603050405020304" pitchFamily="18" charset="0"/>
                <a:cs typeface="Times New Roman" panose="02020603050405020304" pitchFamily="18" charset="0"/>
              </a:rPr>
              <a:t>≤</a:t>
            </a:r>
            <a:endParaRPr lang="en-CA" sz="2100" b="1" dirty="0">
              <a:solidFill>
                <a:srgbClr val="C00000"/>
              </a:solidFill>
              <a:latin typeface="Arial" panose="020B0604020202020204" pitchFamily="34" charset="0"/>
            </a:endParaRPr>
          </a:p>
        </p:txBody>
      </p:sp>
      <p:sp>
        <p:nvSpPr>
          <p:cNvPr id="7" name="TextBox 6"/>
          <p:cNvSpPr txBox="1"/>
          <p:nvPr/>
        </p:nvSpPr>
        <p:spPr>
          <a:xfrm>
            <a:off x="6966678" y="2697127"/>
            <a:ext cx="685800" cy="415498"/>
          </a:xfrm>
          <a:prstGeom prst="rect">
            <a:avLst/>
          </a:prstGeom>
          <a:noFill/>
        </p:spPr>
        <p:txBody>
          <a:bodyPr wrap="square" rtlCol="0">
            <a:spAutoFit/>
          </a:bodyPr>
          <a:lstStyle/>
          <a:p>
            <a:r>
              <a:rPr lang="en-CA" sz="2100" b="1" dirty="0">
                <a:solidFill>
                  <a:srgbClr val="C00000"/>
                </a:solidFill>
                <a:latin typeface="Times New Roman" panose="02020603050405020304" pitchFamily="18" charset="0"/>
                <a:cs typeface="Times New Roman" panose="02020603050405020304" pitchFamily="18" charset="0"/>
              </a:rPr>
              <a:t>≤ 1</a:t>
            </a:r>
            <a:endParaRPr lang="en-CA" sz="2100" b="1" dirty="0">
              <a:solidFill>
                <a:srgbClr val="C00000"/>
              </a:solidFill>
              <a:latin typeface="Arial" panose="020B0604020202020204" pitchFamily="34" charset="0"/>
            </a:endParaRPr>
          </a:p>
        </p:txBody>
      </p:sp>
      <p:sp>
        <p:nvSpPr>
          <p:cNvPr id="5" name="TextBox 4"/>
          <p:cNvSpPr txBox="1"/>
          <p:nvPr/>
        </p:nvSpPr>
        <p:spPr>
          <a:xfrm>
            <a:off x="1197341" y="3100155"/>
            <a:ext cx="742013" cy="369332"/>
          </a:xfrm>
          <a:prstGeom prst="rect">
            <a:avLst/>
          </a:prstGeom>
          <a:noFill/>
        </p:spPr>
        <p:txBody>
          <a:bodyPr wrap="square" rtlCol="0">
            <a:spAutoFit/>
          </a:bodyPr>
          <a:lstStyle/>
          <a:p>
            <a:r>
              <a:rPr lang="en-CA" dirty="0">
                <a:solidFill>
                  <a:srgbClr val="C00000"/>
                </a:solidFill>
                <a:latin typeface="Arial" panose="020B0604020202020204" pitchFamily="34" charset="0"/>
              </a:rPr>
              <a:t>worst</a:t>
            </a:r>
          </a:p>
        </p:txBody>
      </p:sp>
      <p:sp>
        <p:nvSpPr>
          <p:cNvPr id="9" name="TextBox 8"/>
          <p:cNvSpPr txBox="1"/>
          <p:nvPr/>
        </p:nvSpPr>
        <p:spPr>
          <a:xfrm>
            <a:off x="6955447" y="3102030"/>
            <a:ext cx="742013" cy="369332"/>
          </a:xfrm>
          <a:prstGeom prst="rect">
            <a:avLst/>
          </a:prstGeom>
          <a:noFill/>
        </p:spPr>
        <p:txBody>
          <a:bodyPr wrap="square" rtlCol="0">
            <a:spAutoFit/>
          </a:bodyPr>
          <a:lstStyle/>
          <a:p>
            <a:r>
              <a:rPr lang="en-CA" dirty="0">
                <a:solidFill>
                  <a:srgbClr val="C00000"/>
                </a:solidFill>
                <a:latin typeface="Arial" panose="020B0604020202020204" pitchFamily="34" charset="0"/>
              </a:rPr>
              <a:t>best</a:t>
            </a:r>
          </a:p>
        </p:txBody>
      </p:sp>
      <p:pic>
        <p:nvPicPr>
          <p:cNvPr id="10" name="Picture 9"/>
          <p:cNvPicPr/>
          <p:nvPr/>
        </p:nvPicPr>
        <p:blipFill>
          <a:blip r:embed="rId3"/>
          <a:stretch/>
        </p:blipFill>
        <p:spPr>
          <a:xfrm>
            <a:off x="534201" y="4039959"/>
            <a:ext cx="3172742" cy="2078262"/>
          </a:xfrm>
          <a:prstGeom prst="rect">
            <a:avLst/>
          </a:prstGeom>
          <a:ln>
            <a:noFill/>
          </a:ln>
        </p:spPr>
      </p:pic>
      <p:sp>
        <p:nvSpPr>
          <p:cNvPr id="11" name="TextShape 2"/>
          <p:cNvSpPr txBox="1"/>
          <p:nvPr/>
        </p:nvSpPr>
        <p:spPr>
          <a:xfrm>
            <a:off x="625474" y="3630722"/>
            <a:ext cx="3234703" cy="372011"/>
          </a:xfrm>
          <a:prstGeom prst="rect">
            <a:avLst/>
          </a:prstGeom>
          <a:noFill/>
          <a:ln>
            <a:noFill/>
          </a:ln>
        </p:spPr>
        <p:txBody>
          <a:bodyPr lIns="0" tIns="0" rIns="0" bIns="0" anchor="ctr"/>
          <a:lstStyle/>
          <a:p>
            <a:r>
              <a:rPr lang="en-US" sz="1361" b="1" spc="-1" dirty="0" err="1">
                <a:solidFill>
                  <a:srgbClr val="009E4F"/>
                </a:solidFill>
                <a:latin typeface="Arial" panose="020B0604020202020204" pitchFamily="34" charset="0"/>
              </a:rPr>
              <a:t>DSTree</a:t>
            </a:r>
            <a:r>
              <a:rPr lang="en-US" sz="1361" b="1" spc="-1" dirty="0">
                <a:solidFill>
                  <a:srgbClr val="009E4F"/>
                </a:solidFill>
                <a:latin typeface="Arial" panose="020B0604020202020204" pitchFamily="34" charset="0"/>
              </a:rPr>
              <a:t> </a:t>
            </a:r>
            <a:r>
              <a:rPr lang="en-US" sz="1361" b="1" spc="-1" dirty="0">
                <a:solidFill>
                  <a:srgbClr val="4C4C4C"/>
                </a:solidFill>
                <a:latin typeface="Arial" panose="020B0604020202020204" pitchFamily="34" charset="0"/>
              </a:rPr>
              <a:t>and </a:t>
            </a:r>
            <a:r>
              <a:rPr lang="en-US" sz="1361" b="1" spc="-1" dirty="0">
                <a:solidFill>
                  <a:srgbClr val="005800"/>
                </a:solidFill>
                <a:latin typeface="Arial" panose="020B0604020202020204" pitchFamily="34" charset="0"/>
              </a:rPr>
              <a:t>iSAX2+</a:t>
            </a:r>
            <a:r>
              <a:rPr lang="en-US" sz="1361" b="1" spc="-1" dirty="0">
                <a:solidFill>
                  <a:srgbClr val="CE181E"/>
                </a:solidFill>
                <a:latin typeface="Arial" panose="020B0604020202020204" pitchFamily="34" charset="0"/>
              </a:rPr>
              <a:t> </a:t>
            </a:r>
            <a:r>
              <a:rPr lang="en-US" sz="1361" b="1" spc="-1" dirty="0">
                <a:solidFill>
                  <a:srgbClr val="4C4C4C"/>
                </a:solidFill>
                <a:latin typeface="Arial" panose="020B0604020202020204" pitchFamily="34" charset="0"/>
              </a:rPr>
              <a:t>have similar TLB</a:t>
            </a:r>
            <a:r>
              <a:rPr lang="en-US" sz="1361" b="1" spc="-1" dirty="0">
                <a:solidFill>
                  <a:srgbClr val="CE181E"/>
                </a:solidFill>
                <a:latin typeface="Arial" panose="020B0604020202020204" pitchFamily="34" charset="0"/>
              </a:rPr>
              <a:t> </a:t>
            </a:r>
            <a:endParaRPr lang="en-US" sz="1361" spc="-1" dirty="0">
              <a:latin typeface="Arial" panose="020B0604020202020204" pitchFamily="34" charset="0"/>
            </a:endParaRPr>
          </a:p>
        </p:txBody>
      </p:sp>
      <p:pic>
        <p:nvPicPr>
          <p:cNvPr id="12" name="Picture 11"/>
          <p:cNvPicPr/>
          <p:nvPr/>
        </p:nvPicPr>
        <p:blipFill>
          <a:blip r:embed="rId4"/>
          <a:srcRect l="26511" t="4317" r="50746" b="20072"/>
          <a:stretch/>
        </p:blipFill>
        <p:spPr>
          <a:xfrm>
            <a:off x="5028443" y="3965197"/>
            <a:ext cx="2054241" cy="1882814"/>
          </a:xfrm>
          <a:prstGeom prst="rect">
            <a:avLst/>
          </a:prstGeom>
          <a:ln>
            <a:noFill/>
          </a:ln>
        </p:spPr>
      </p:pic>
      <p:sp>
        <p:nvSpPr>
          <p:cNvPr id="14" name="TextShape 8"/>
          <p:cNvSpPr txBox="1"/>
          <p:nvPr/>
        </p:nvSpPr>
        <p:spPr>
          <a:xfrm rot="21570600">
            <a:off x="4059213" y="4402904"/>
            <a:ext cx="437890" cy="329152"/>
          </a:xfrm>
          <a:prstGeom prst="rect">
            <a:avLst/>
          </a:prstGeom>
          <a:noFill/>
          <a:ln>
            <a:noFill/>
          </a:ln>
        </p:spPr>
        <p:txBody>
          <a:bodyPr lIns="0" tIns="0" rIns="0" bIns="0" anchor="ctr"/>
          <a:lstStyle/>
          <a:p>
            <a:r>
              <a:rPr lang="en-US" sz="1633" b="1" spc="-1" dirty="0">
                <a:solidFill>
                  <a:srgbClr val="CE181E"/>
                </a:solidFill>
                <a:latin typeface="Arial" panose="020B0604020202020204" pitchFamily="34" charset="0"/>
              </a:rPr>
              <a:t>YET</a:t>
            </a:r>
            <a:endParaRPr lang="en-US" sz="1633" spc="-1" dirty="0">
              <a:latin typeface="Arial" panose="020B0604020202020204" pitchFamily="34" charset="0"/>
            </a:endParaRPr>
          </a:p>
        </p:txBody>
      </p:sp>
      <p:sp>
        <p:nvSpPr>
          <p:cNvPr id="15" name="Content Placeholder 2"/>
          <p:cNvSpPr txBox="1">
            <a:spLocks/>
          </p:cNvSpPr>
          <p:nvPr/>
        </p:nvSpPr>
        <p:spPr>
          <a:xfrm>
            <a:off x="1568347" y="6236966"/>
            <a:ext cx="6483205" cy="482226"/>
          </a:xfrm>
          <a:prstGeom prst="rect">
            <a:avLst/>
          </a:prstGeom>
        </p:spPr>
        <p:txBody>
          <a:bodyPr vert="horz" lIns="68580" tIns="34290" rIns="68580" bIns="34290" rtlCol="0">
            <a:normAutofit/>
          </a:bodyPr>
          <a:lstStyle>
            <a:lvl1pPr marL="228600" indent="-228600" algn="l" defTabSz="914400" rtl="0" eaLnBrk="1" latinLnBrk="0" hangingPunct="1">
              <a:lnSpc>
                <a:spcPct val="90000"/>
              </a:lnSpc>
              <a:spcBef>
                <a:spcPts val="1000"/>
              </a:spcBef>
              <a:buFont typeface="Courier New" panose="02070309020205020404" pitchFamily="49" charset="0"/>
              <a:buChar char="o"/>
              <a:defRPr sz="2800" kern="1200" baseline="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Courier New" panose="02070309020205020404" pitchFamily="49" charset="0"/>
              <a:buChar char="o"/>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CA" sz="1800" b="1" dirty="0">
                <a:solidFill>
                  <a:srgbClr val="C00000"/>
                </a:solidFill>
                <a:latin typeface="Arial" panose="020B0604020202020204" pitchFamily="34" charset="0"/>
              </a:rPr>
              <a:t>No bias, same data and same implementation framework</a:t>
            </a:r>
          </a:p>
          <a:p>
            <a:pPr marL="0" indent="0">
              <a:buNone/>
            </a:pPr>
            <a:endParaRPr lang="en-CA" sz="2100" dirty="0">
              <a:latin typeface="Arial" panose="020B0604020202020204" pitchFamily="34" charset="0"/>
            </a:endParaRPr>
          </a:p>
        </p:txBody>
      </p:sp>
      <p:sp>
        <p:nvSpPr>
          <p:cNvPr id="16" name="Line 3"/>
          <p:cNvSpPr/>
          <p:nvPr/>
        </p:nvSpPr>
        <p:spPr>
          <a:xfrm>
            <a:off x="1024116" y="3931529"/>
            <a:ext cx="346451" cy="873329"/>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17" name="Line 4"/>
          <p:cNvSpPr/>
          <p:nvPr/>
        </p:nvSpPr>
        <p:spPr>
          <a:xfrm flipH="1">
            <a:off x="1493031" y="3889007"/>
            <a:ext cx="257402" cy="889157"/>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20" name="Line 7"/>
          <p:cNvSpPr/>
          <p:nvPr/>
        </p:nvSpPr>
        <p:spPr>
          <a:xfrm flipH="1" flipV="1">
            <a:off x="6275932" y="4551994"/>
            <a:ext cx="901200" cy="43311"/>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21" name="Line 7"/>
          <p:cNvSpPr/>
          <p:nvPr/>
        </p:nvSpPr>
        <p:spPr>
          <a:xfrm flipH="1">
            <a:off x="6275930" y="4816276"/>
            <a:ext cx="901202" cy="74450"/>
          </a:xfrm>
          <a:prstGeom prst="line">
            <a:avLst/>
          </a:prstGeom>
          <a:ln>
            <a:solidFill>
              <a:srgbClr val="000000"/>
            </a:solidFill>
            <a:tailEnd type="triangle" w="med" len="med"/>
          </a:ln>
        </p:spPr>
        <p:style>
          <a:lnRef idx="0">
            <a:scrgbClr r="0" g="0" b="0"/>
          </a:lnRef>
          <a:fillRef idx="0">
            <a:scrgbClr r="0" g="0" b="0"/>
          </a:fillRef>
          <a:effectRef idx="0">
            <a:scrgbClr r="0" g="0" b="0"/>
          </a:effectRef>
          <a:fontRef idx="minor"/>
        </p:style>
      </p:sp>
      <p:sp>
        <p:nvSpPr>
          <p:cNvPr id="22" name="TextShape 5">
            <a:extLst>
              <a:ext uri="{FF2B5EF4-FFF2-40B4-BE49-F238E27FC236}">
                <a16:creationId xmlns:a16="http://schemas.microsoft.com/office/drawing/2014/main" id="{8904876A-60D6-4209-90AF-0DB47D164146}"/>
              </a:ext>
            </a:extLst>
          </p:cNvPr>
          <p:cNvSpPr txBox="1"/>
          <p:nvPr/>
        </p:nvSpPr>
        <p:spPr>
          <a:xfrm>
            <a:off x="7227281" y="4444266"/>
            <a:ext cx="1988437" cy="372011"/>
          </a:xfrm>
          <a:prstGeom prst="rect">
            <a:avLst/>
          </a:prstGeom>
          <a:noFill/>
          <a:ln>
            <a:noFill/>
          </a:ln>
        </p:spPr>
        <p:txBody>
          <a:bodyPr lIns="0" tIns="0" rIns="0" bIns="0" anchor="ctr"/>
          <a:lstStyle/>
          <a:p>
            <a:r>
              <a:rPr lang="en-US" sz="1361" b="1" spc="-1" dirty="0">
                <a:solidFill>
                  <a:srgbClr val="00B4B4"/>
                </a:solidFill>
                <a:latin typeface="Arial" panose="020B0604020202020204" pitchFamily="34" charset="0"/>
              </a:rPr>
              <a:t>iSAX2+ </a:t>
            </a:r>
            <a:r>
              <a:rPr lang="en-US" sz="1361" b="1" spc="-1" dirty="0">
                <a:solidFill>
                  <a:srgbClr val="4C4C4C"/>
                </a:solidFill>
                <a:latin typeface="Arial" panose="020B0604020202020204" pitchFamily="34" charset="0"/>
              </a:rPr>
              <a:t>5x slower than </a:t>
            </a:r>
          </a:p>
          <a:p>
            <a:r>
              <a:rPr lang="en-US" sz="1361" b="1" spc="-1" dirty="0" err="1">
                <a:solidFill>
                  <a:srgbClr val="009E4F"/>
                </a:solidFill>
                <a:latin typeface="Arial" panose="020B0604020202020204" pitchFamily="34" charset="0"/>
              </a:rPr>
              <a:t>DSTree</a:t>
            </a:r>
            <a:endParaRPr lang="en-US" sz="1361" spc="-1" dirty="0">
              <a:latin typeface="Arial" panose="020B0604020202020204" pitchFamily="34" charset="0"/>
            </a:endParaRPr>
          </a:p>
        </p:txBody>
      </p:sp>
    </p:spTree>
    <p:extLst>
      <p:ext uri="{BB962C8B-B14F-4D97-AF65-F5344CB8AC3E}">
        <p14:creationId xmlns:p14="http://schemas.microsoft.com/office/powerpoint/2010/main" val="3272546136"/>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p:txBody>
          <a:bodyPr/>
          <a:lstStyle/>
          <a:p>
            <a:r>
              <a:rPr lang="en-CA" dirty="0"/>
              <a:t>Insights</a:t>
            </a:r>
          </a:p>
        </p:txBody>
      </p:sp>
      <p:sp>
        <p:nvSpPr>
          <p:cNvPr id="13" name="Content Placeholder 2"/>
          <p:cNvSpPr>
            <a:spLocks noGrp="1"/>
          </p:cNvSpPr>
          <p:nvPr>
            <p:ph idx="1"/>
          </p:nvPr>
        </p:nvSpPr>
        <p:spPr/>
        <p:txBody>
          <a:bodyPr/>
          <a:lstStyle/>
          <a:p>
            <a:r>
              <a:rPr lang="en-CA" dirty="0"/>
              <a:t> Results are sensitive to:</a:t>
            </a:r>
          </a:p>
          <a:p>
            <a:pPr lvl="1"/>
            <a:r>
              <a:rPr lang="en-CA" dirty="0"/>
              <a:t>Parameter tuning</a:t>
            </a:r>
          </a:p>
          <a:p>
            <a:pPr lvl="1"/>
            <a:r>
              <a:rPr lang="en-CA" dirty="0"/>
              <a:t>Hardware setup</a:t>
            </a:r>
          </a:p>
          <a:p>
            <a:pPr lvl="1"/>
            <a:r>
              <a:rPr lang="en-CA" dirty="0"/>
              <a:t>Implementation</a:t>
            </a:r>
          </a:p>
          <a:p>
            <a:pPr lvl="1"/>
            <a:r>
              <a:rPr lang="en-CA" dirty="0"/>
              <a:t>Workload selection</a:t>
            </a:r>
          </a:p>
          <a:p>
            <a:r>
              <a:rPr lang="en-CA" dirty="0"/>
              <a:t> Results identify methods that would benefit from modern hardware</a:t>
            </a:r>
          </a:p>
          <a:p>
            <a:pPr marL="0" indent="0">
              <a:buNone/>
            </a:pPr>
            <a:endParaRPr lang="en-CA" dirty="0"/>
          </a:p>
        </p:txBody>
      </p:sp>
      <p:sp>
        <p:nvSpPr>
          <p:cNvPr id="2" name="Footer Placeholder 1">
            <a:extLst>
              <a:ext uri="{FF2B5EF4-FFF2-40B4-BE49-F238E27FC236}">
                <a16:creationId xmlns:a16="http://schemas.microsoft.com/office/drawing/2014/main" id="{7A05B2B4-3488-4845-AEE1-4B560B2DBF28}"/>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DEC428F9-0CEF-4981-8AAA-37388E452EF8}"/>
              </a:ext>
            </a:extLst>
          </p:cNvPr>
          <p:cNvSpPr>
            <a:spLocks noGrp="1"/>
          </p:cNvSpPr>
          <p:nvPr>
            <p:ph type="sldNum" sz="quarter" idx="12"/>
          </p:nvPr>
        </p:nvSpPr>
        <p:spPr/>
        <p:txBody>
          <a:bodyPr/>
          <a:lstStyle/>
          <a:p>
            <a:fld id="{A577D55C-4B0B-488E-BDEC-E7DCB799A030}" type="slidenum">
              <a:rPr lang="en-CA" smtClean="0"/>
              <a:t>335</a:t>
            </a:fld>
            <a:endParaRPr lang="en-CA"/>
          </a:p>
        </p:txBody>
      </p:sp>
      <p:pic>
        <p:nvPicPr>
          <p:cNvPr id="6" name="Google Shape;335;p26"/>
          <p:cNvPicPr preferRelativeResize="0"/>
          <p:nvPr/>
        </p:nvPicPr>
        <p:blipFill>
          <a:blip r:embed="rId2">
            <a:alphaModFix/>
          </a:blip>
          <a:stretch>
            <a:fillRect/>
          </a:stretch>
        </p:blipFill>
        <p:spPr>
          <a:xfrm>
            <a:off x="7873360" y="1186693"/>
            <a:ext cx="689363" cy="689363"/>
          </a:xfrm>
          <a:prstGeom prst="rect">
            <a:avLst/>
          </a:prstGeom>
          <a:noFill/>
          <a:ln>
            <a:noFill/>
          </a:ln>
        </p:spPr>
      </p:pic>
    </p:spTree>
    <p:extLst>
      <p:ext uri="{BB962C8B-B14F-4D97-AF65-F5344CB8AC3E}">
        <p14:creationId xmlns:p14="http://schemas.microsoft.com/office/powerpoint/2010/main" val="1175754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uiExpand="1" build="p"/>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7721681-E738-4109-A34E-76BCBAAB075C}"/>
              </a:ext>
            </a:extLst>
          </p:cNvPr>
          <p:cNvSpPr>
            <a:spLocks noGrp="1"/>
          </p:cNvSpPr>
          <p:nvPr>
            <p:ph type="title"/>
          </p:nvPr>
        </p:nvSpPr>
        <p:spPr>
          <a:xfrm>
            <a:off x="266700" y="1981201"/>
            <a:ext cx="8794749" cy="1362075"/>
          </a:xfrm>
        </p:spPr>
        <p:txBody>
          <a:bodyPr/>
          <a:lstStyle/>
          <a:p>
            <a:r>
              <a:rPr lang="en-US" dirty="0"/>
              <a:t>Time Series Management Systems</a:t>
            </a:r>
          </a:p>
        </p:txBody>
      </p:sp>
      <p:sp>
        <p:nvSpPr>
          <p:cNvPr id="6" name="Text Placeholder 5">
            <a:extLst>
              <a:ext uri="{FF2B5EF4-FFF2-40B4-BE49-F238E27FC236}">
                <a16:creationId xmlns:a16="http://schemas.microsoft.com/office/drawing/2014/main" id="{3E627E05-AA2C-4949-A233-28C1BA1A372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83F9FA7-9281-4874-AF2C-8721FC62EB95}"/>
              </a:ext>
            </a:extLst>
          </p:cNvPr>
          <p:cNvSpPr>
            <a:spLocks noGrp="1"/>
          </p:cNvSpPr>
          <p:nvPr>
            <p:ph type="sldNum" sz="quarter" idx="12"/>
          </p:nvPr>
        </p:nvSpPr>
        <p:spPr/>
        <p:txBody>
          <a:bodyPr/>
          <a:lstStyle/>
          <a:p>
            <a:fld id="{B5C6C3C4-1F13-A745-94B4-FF34C1932FEB}" type="slidenum">
              <a:rPr lang="en-US" smtClean="0"/>
              <a:pPr/>
              <a:t>336</a:t>
            </a:fld>
            <a:endParaRPr lang="en-US" dirty="0"/>
          </a:p>
        </p:txBody>
      </p:sp>
      <p:sp>
        <p:nvSpPr>
          <p:cNvPr id="2" name="Footer Placeholder 1">
            <a:extLst>
              <a:ext uri="{FF2B5EF4-FFF2-40B4-BE49-F238E27FC236}">
                <a16:creationId xmlns:a16="http://schemas.microsoft.com/office/drawing/2014/main" id="{68F66886-10DF-415B-9DDA-E71BDC57414E}"/>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4140964588"/>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826B97-D693-4780-8463-2954D6D5475D}"/>
              </a:ext>
            </a:extLst>
          </p:cNvPr>
          <p:cNvSpPr>
            <a:spLocks noGrp="1"/>
          </p:cNvSpPr>
          <p:nvPr>
            <p:ph type="title"/>
          </p:nvPr>
        </p:nvSpPr>
        <p:spPr/>
        <p:txBody>
          <a:bodyPr/>
          <a:lstStyle/>
          <a:p>
            <a:r>
              <a:rPr lang="en-US" dirty="0"/>
              <a:t>Storing Time-Series</a:t>
            </a:r>
          </a:p>
        </p:txBody>
      </p:sp>
      <p:graphicFrame>
        <p:nvGraphicFramePr>
          <p:cNvPr id="3" name="Diagram 2">
            <a:extLst>
              <a:ext uri="{FF2B5EF4-FFF2-40B4-BE49-F238E27FC236}">
                <a16:creationId xmlns:a16="http://schemas.microsoft.com/office/drawing/2014/main" id="{98B90031-F44A-44A6-A862-1E7C249E4232}"/>
              </a:ext>
            </a:extLst>
          </p:cNvPr>
          <p:cNvGraphicFramePr/>
          <p:nvPr/>
        </p:nvGraphicFramePr>
        <p:xfrm>
          <a:off x="1524000" y="2318552"/>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extBox 3">
            <a:extLst>
              <a:ext uri="{FF2B5EF4-FFF2-40B4-BE49-F238E27FC236}">
                <a16:creationId xmlns:a16="http://schemas.microsoft.com/office/drawing/2014/main" id="{247C21A1-2A48-4D8A-8C63-513BC2D4B3C9}"/>
              </a:ext>
            </a:extLst>
          </p:cNvPr>
          <p:cNvSpPr txBox="1"/>
          <p:nvPr/>
        </p:nvSpPr>
        <p:spPr>
          <a:xfrm>
            <a:off x="685800" y="1506023"/>
            <a:ext cx="33137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Multiple options. By popularity:</a:t>
            </a:r>
          </a:p>
        </p:txBody>
      </p:sp>
      <p:sp>
        <p:nvSpPr>
          <p:cNvPr id="5" name="Footer Placeholder 4">
            <a:extLst>
              <a:ext uri="{FF2B5EF4-FFF2-40B4-BE49-F238E27FC236}">
                <a16:creationId xmlns:a16="http://schemas.microsoft.com/office/drawing/2014/main" id="{72E4F455-5915-4769-ABD0-82BF56EC88A1}"/>
              </a:ext>
            </a:extLst>
          </p:cNvPr>
          <p:cNvSpPr>
            <a:spLocks noGrp="1"/>
          </p:cNvSpPr>
          <p:nvPr>
            <p:ph type="ftr" sz="quarter" idx="11"/>
          </p:nvPr>
        </p:nvSpPr>
        <p:spPr/>
        <p:txBody>
          <a:bodyPr/>
          <a:lstStyle/>
          <a:p>
            <a:r>
              <a:rPr lang="en-CA"/>
              <a:t>Echihabi, Zoumpatianos, Palpanas - ISCC 2020</a:t>
            </a:r>
          </a:p>
        </p:txBody>
      </p:sp>
      <p:sp>
        <p:nvSpPr>
          <p:cNvPr id="6" name="Slide Number Placeholder 5">
            <a:extLst>
              <a:ext uri="{FF2B5EF4-FFF2-40B4-BE49-F238E27FC236}">
                <a16:creationId xmlns:a16="http://schemas.microsoft.com/office/drawing/2014/main" id="{44624714-B0A2-4FFA-8379-55FEC92D7B91}"/>
              </a:ext>
            </a:extLst>
          </p:cNvPr>
          <p:cNvSpPr>
            <a:spLocks noGrp="1"/>
          </p:cNvSpPr>
          <p:nvPr>
            <p:ph type="sldNum" sz="quarter" idx="12"/>
          </p:nvPr>
        </p:nvSpPr>
        <p:spPr/>
        <p:txBody>
          <a:bodyPr/>
          <a:lstStyle/>
          <a:p>
            <a:fld id="{77D447A2-42E6-489B-9D68-84F5F818B1DA}" type="slidenum">
              <a:rPr lang="en-CA" smtClean="0"/>
              <a:t>337</a:t>
            </a:fld>
            <a:endParaRPr lang="en-CA"/>
          </a:p>
        </p:txBody>
      </p:sp>
    </p:spTree>
    <p:extLst>
      <p:ext uri="{BB962C8B-B14F-4D97-AF65-F5344CB8AC3E}">
        <p14:creationId xmlns:p14="http://schemas.microsoft.com/office/powerpoint/2010/main" val="3566412754"/>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AA1002-4348-407A-9962-3E8C921DE078}"/>
              </a:ext>
            </a:extLst>
          </p:cNvPr>
          <p:cNvSpPr>
            <a:spLocks noGrp="1"/>
          </p:cNvSpPr>
          <p:nvPr>
            <p:ph type="title"/>
          </p:nvPr>
        </p:nvSpPr>
        <p:spPr/>
        <p:txBody>
          <a:bodyPr/>
          <a:lstStyle/>
          <a:p>
            <a:r>
              <a:rPr lang="en-US" dirty="0"/>
              <a:t>Storing Time-Series: </a:t>
            </a:r>
            <a:br>
              <a:rPr lang="en-US" dirty="0"/>
            </a:br>
            <a:r>
              <a:rPr lang="en-US" b="1" dirty="0">
                <a:solidFill>
                  <a:srgbClr val="FF0000"/>
                </a:solidFill>
              </a:rPr>
              <a:t>File-System</a:t>
            </a:r>
          </a:p>
        </p:txBody>
      </p:sp>
      <p:graphicFrame>
        <p:nvGraphicFramePr>
          <p:cNvPr id="6" name="Diagram 5">
            <a:extLst>
              <a:ext uri="{FF2B5EF4-FFF2-40B4-BE49-F238E27FC236}">
                <a16:creationId xmlns:a16="http://schemas.microsoft.com/office/drawing/2014/main" id="{0ACB5998-B0F8-4BDF-9CDB-ADA1C01DC2E6}"/>
              </a:ext>
            </a:extLst>
          </p:cNvPr>
          <p:cNvGraphicFramePr/>
          <p:nvPr/>
        </p:nvGraphicFramePr>
        <p:xfrm>
          <a:off x="1466850" y="2511425"/>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02B1A8A7-3E94-4108-917A-C2CA29CF503A}"/>
              </a:ext>
            </a:extLst>
          </p:cNvPr>
          <p:cNvSpPr txBox="1"/>
          <p:nvPr/>
        </p:nvSpPr>
        <p:spPr>
          <a:xfrm>
            <a:off x="628650" y="2084670"/>
            <a:ext cx="68916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Multiple</a:t>
            </a:r>
            <a:r>
              <a:rPr kumimoji="0" lang="en-US" sz="1800" b="1" i="0" u="none" strike="noStrike" kern="1200" cap="none" spc="0" normalizeH="0" baseline="0" noProof="0" dirty="0">
                <a:ln>
                  <a:noFill/>
                </a:ln>
                <a:solidFill>
                  <a:prstClr val="black"/>
                </a:solidFill>
                <a:effectLst/>
                <a:uLnTx/>
                <a:uFillTx/>
                <a:latin typeface="Arial"/>
                <a:ea typeface="+mn-ea"/>
                <a:cs typeface="+mn-cs"/>
              </a:rPr>
              <a:t> different formats</a:t>
            </a:r>
            <a:r>
              <a:rPr kumimoji="0" lang="en-US" sz="1800" b="0" i="0" u="none" strike="noStrike" kern="1200" cap="none" spc="0" normalizeH="0" baseline="0" noProof="0" dirty="0">
                <a:ln>
                  <a:noFill/>
                </a:ln>
                <a:solidFill>
                  <a:prstClr val="black"/>
                </a:solidFill>
                <a:effectLst/>
                <a:uLnTx/>
                <a:uFillTx/>
                <a:latin typeface="Arial"/>
                <a:ea typeface="+mn-ea"/>
                <a:cs typeface="+mn-cs"/>
              </a:rPr>
              <a:t> implemented for </a:t>
            </a:r>
            <a:r>
              <a:rPr kumimoji="0" lang="en-US" sz="1800" b="1" i="0" u="none" strike="noStrike" kern="1200" cap="none" spc="0" normalizeH="0" baseline="0" noProof="0" dirty="0">
                <a:ln>
                  <a:noFill/>
                </a:ln>
                <a:solidFill>
                  <a:prstClr val="black"/>
                </a:solidFill>
                <a:effectLst/>
                <a:uLnTx/>
                <a:uFillTx/>
                <a:latin typeface="Arial"/>
                <a:ea typeface="+mn-ea"/>
                <a:cs typeface="+mn-cs"/>
              </a:rPr>
              <a:t>various</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1" i="0" u="none" strike="noStrike" kern="1200" cap="none" spc="0" normalizeH="0" baseline="0" noProof="0" dirty="0">
                <a:ln>
                  <a:noFill/>
                </a:ln>
                <a:solidFill>
                  <a:prstClr val="black"/>
                </a:solidFill>
                <a:effectLst/>
                <a:uLnTx/>
                <a:uFillTx/>
                <a:latin typeface="Arial"/>
                <a:ea typeface="+mn-ea"/>
                <a:cs typeface="+mn-cs"/>
              </a:rPr>
              <a:t>applications</a:t>
            </a:r>
          </a:p>
        </p:txBody>
      </p:sp>
      <p:sp>
        <p:nvSpPr>
          <p:cNvPr id="3" name="Footer Placeholder 2">
            <a:extLst>
              <a:ext uri="{FF2B5EF4-FFF2-40B4-BE49-F238E27FC236}">
                <a16:creationId xmlns:a16="http://schemas.microsoft.com/office/drawing/2014/main" id="{FA8F75FC-DD7F-401A-9BFA-04964A42BA28}"/>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5B97DE9C-F3CE-4FDD-BE73-76E801B16E24}"/>
              </a:ext>
            </a:extLst>
          </p:cNvPr>
          <p:cNvSpPr>
            <a:spLocks noGrp="1"/>
          </p:cNvSpPr>
          <p:nvPr>
            <p:ph type="sldNum" sz="quarter" idx="12"/>
          </p:nvPr>
        </p:nvSpPr>
        <p:spPr/>
        <p:txBody>
          <a:bodyPr/>
          <a:lstStyle/>
          <a:p>
            <a:fld id="{77D447A2-42E6-489B-9D68-84F5F818B1DA}" type="slidenum">
              <a:rPr lang="en-CA" smtClean="0"/>
              <a:t>338</a:t>
            </a:fld>
            <a:endParaRPr lang="en-CA"/>
          </a:p>
        </p:txBody>
      </p:sp>
    </p:spTree>
    <p:extLst>
      <p:ext uri="{BB962C8B-B14F-4D97-AF65-F5344CB8AC3E}">
        <p14:creationId xmlns:p14="http://schemas.microsoft.com/office/powerpoint/2010/main" val="2487942162"/>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0D84C3-5574-4B5B-AC7F-09E18DCA5EAF}"/>
              </a:ext>
            </a:extLst>
          </p:cNvPr>
          <p:cNvSpPr>
            <a:spLocks noGrp="1"/>
          </p:cNvSpPr>
          <p:nvPr>
            <p:ph type="title"/>
          </p:nvPr>
        </p:nvSpPr>
        <p:spPr/>
        <p:txBody>
          <a:bodyPr/>
          <a:lstStyle/>
          <a:p>
            <a:r>
              <a:rPr lang="en-US" dirty="0"/>
              <a:t>Storing Time-Series: </a:t>
            </a:r>
            <a:br>
              <a:rPr lang="en-US" dirty="0"/>
            </a:br>
            <a:r>
              <a:rPr lang="en-US" b="1" dirty="0">
                <a:solidFill>
                  <a:srgbClr val="FF0000"/>
                </a:solidFill>
              </a:rPr>
              <a:t>DBMS</a:t>
            </a:r>
            <a:endParaRPr lang="en-US" dirty="0"/>
          </a:p>
        </p:txBody>
      </p:sp>
      <p:sp>
        <p:nvSpPr>
          <p:cNvPr id="3" name="TextBox 2">
            <a:extLst>
              <a:ext uri="{FF2B5EF4-FFF2-40B4-BE49-F238E27FC236}">
                <a16:creationId xmlns:a16="http://schemas.microsoft.com/office/drawing/2014/main" id="{27F72C70-0D85-4E98-9A4F-31C894576EE5}"/>
              </a:ext>
            </a:extLst>
          </p:cNvPr>
          <p:cNvSpPr txBox="1"/>
          <p:nvPr/>
        </p:nvSpPr>
        <p:spPr>
          <a:xfrm>
            <a:off x="785813" y="1714501"/>
            <a:ext cx="8029575"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prstClr val="black"/>
                </a:solidFill>
                <a:effectLst/>
                <a:uLnTx/>
                <a:uFillTx/>
                <a:latin typeface="Arial"/>
                <a:ea typeface="+mn-ea"/>
                <a:cs typeface="+mn-cs"/>
              </a:rPr>
              <a:t>Illustra</a:t>
            </a:r>
            <a:r>
              <a:rPr kumimoji="0" lang="en-US" sz="1800" b="1" i="0" u="none" strike="noStrike" kern="1200" cap="none" spc="0" normalizeH="0" baseline="0" noProof="0" dirty="0">
                <a:ln>
                  <a:noFill/>
                </a:ln>
                <a:solidFill>
                  <a:prstClr val="black"/>
                </a:solidFill>
                <a:effectLst/>
                <a:uLnTx/>
                <a:uFillTx/>
                <a:latin typeface="Arial"/>
                <a:ea typeface="+mn-ea"/>
                <a:cs typeface="+mn-cs"/>
              </a:rPr>
              <a:t> (1993) </a:t>
            </a:r>
            <a:r>
              <a:rPr kumimoji="0" lang="en-US" sz="1800" b="1" i="0" u="none" strike="noStrike" kern="1200" cap="none" spc="0" normalizeH="0" baseline="0" noProof="0" dirty="0">
                <a:ln>
                  <a:noFill/>
                </a:ln>
                <a:solidFill>
                  <a:prstClr val="black"/>
                </a:solidFill>
                <a:effectLst/>
                <a:uLnTx/>
                <a:uFillTx/>
                <a:latin typeface="Arial"/>
                <a:ea typeface="+mn-ea"/>
                <a:cs typeface="+mn-cs"/>
                <a:sym typeface="Wingdings" panose="05000000000000000000" pitchFamily="2" charset="2"/>
              </a:rPr>
              <a:t> </a:t>
            </a:r>
            <a:r>
              <a:rPr kumimoji="0" lang="en-US" sz="1800" b="1" i="0" u="none" strike="noStrike" kern="1200" cap="none" spc="0" normalizeH="0" baseline="0" noProof="0" dirty="0">
                <a:ln>
                  <a:noFill/>
                </a:ln>
                <a:solidFill>
                  <a:prstClr val="black"/>
                </a:solidFill>
                <a:effectLst/>
                <a:uLnTx/>
                <a:uFillTx/>
                <a:latin typeface="Arial"/>
                <a:ea typeface="+mn-ea"/>
                <a:cs typeface="+mn-cs"/>
              </a:rPr>
              <a:t>IBM Informix (Time-Series </a:t>
            </a:r>
            <a:r>
              <a:rPr kumimoji="0" lang="en-US" sz="1800" b="1" i="0" u="none" strike="noStrike" kern="1200" cap="none" spc="0" normalizeH="0" baseline="0" noProof="0" dirty="0" err="1">
                <a:ln>
                  <a:noFill/>
                </a:ln>
                <a:solidFill>
                  <a:prstClr val="black"/>
                </a:solidFill>
                <a:effectLst/>
                <a:uLnTx/>
                <a:uFillTx/>
                <a:latin typeface="Arial"/>
                <a:ea typeface="+mn-ea"/>
                <a:cs typeface="+mn-cs"/>
              </a:rPr>
              <a:t>DataBlade</a:t>
            </a:r>
            <a:r>
              <a:rPr kumimoji="0" lang="en-US" sz="1800" b="1" i="0" u="none" strike="noStrike" kern="1200" cap="none" spc="0" normalizeH="0" baseline="0" noProof="0" dirty="0">
                <a:ln>
                  <a:noFill/>
                </a:ln>
                <a:solidFill>
                  <a:prstClr val="black"/>
                </a:solidFill>
                <a:effectLst/>
                <a:uLnTx/>
                <a:uFillTx/>
                <a:latin typeface="Arial"/>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Users need to define a time-series sub-type, which have a datetime as the first column in the definition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Can encode both regular and irregular time-series (fixed of variable intervals)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Can describe meta-data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Supports: running aggregates, </a:t>
            </a:r>
            <a:r>
              <a:rPr kumimoji="0" lang="en-US" sz="1800" b="0" i="0" u="none" strike="noStrike" kern="1200" cap="none" spc="0" normalizeH="0" baseline="0" noProof="0" dirty="0" err="1">
                <a:ln>
                  <a:noFill/>
                </a:ln>
                <a:solidFill>
                  <a:prstClr val="black"/>
                </a:solidFill>
                <a:effectLst/>
                <a:uLnTx/>
                <a:uFillTx/>
                <a:latin typeface="Arial"/>
                <a:ea typeface="+mn-ea"/>
                <a:cs typeface="+mn-cs"/>
              </a:rPr>
              <a:t>prev</a:t>
            </a:r>
            <a:r>
              <a:rPr kumimoji="0" lang="en-US" sz="1800" b="0" i="0" u="none" strike="noStrike" kern="1200" cap="none" spc="0" normalizeH="0" baseline="0" noProof="0" dirty="0">
                <a:ln>
                  <a:noFill/>
                </a:ln>
                <a:solidFill>
                  <a:prstClr val="black"/>
                </a:solidFill>
                <a:effectLst/>
                <a:uLnTx/>
                <a:uFillTx/>
                <a:latin typeface="Arial"/>
                <a:ea typeface="+mn-ea"/>
                <a:cs typeface="+mn-cs"/>
              </a:rPr>
              <a:t>, next value reasoning, horizontal and vertical mathematical operations, lags, etc.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a:ea typeface="+mn-ea"/>
                <a:cs typeface="+mn-cs"/>
              </a:rPr>
              <a:t>Shore </a:t>
            </a:r>
            <a:r>
              <a:rPr kumimoji="0" lang="en-US" sz="1800" b="1" i="0" u="none" strike="noStrike" kern="1200" cap="none" spc="0" normalizeH="0" baseline="0" noProof="0" dirty="0">
                <a:ln>
                  <a:noFill/>
                </a:ln>
                <a:solidFill>
                  <a:prstClr val="black"/>
                </a:solidFill>
                <a:effectLst/>
                <a:uLnTx/>
                <a:uFillTx/>
                <a:latin typeface="Arial"/>
                <a:ea typeface="+mn-ea"/>
                <a:cs typeface="+mn-cs"/>
                <a:sym typeface="Wingdings" panose="05000000000000000000" pitchFamily="2" charset="2"/>
              </a:rPr>
              <a:t> SEQ</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sym typeface="Wingdings" panose="05000000000000000000" pitchFamily="2" charset="2"/>
              </a:rPr>
              <a:t>Custom Time-Series Data Type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sym typeface="Wingdings" panose="05000000000000000000" pitchFamily="2" charset="2"/>
              </a:rPr>
              <a:t>Various time-series operators (order, correlation, etc.)</a:t>
            </a:r>
            <a:r>
              <a:rPr kumimoji="0" lang="en-US" sz="1800" b="1" i="0" u="none" strike="noStrike" kern="1200" cap="none" spc="0" normalizeH="0" baseline="0" noProof="0" dirty="0">
                <a:ln>
                  <a:noFill/>
                </a:ln>
                <a:solidFill>
                  <a:prstClr val="black"/>
                </a:solidFill>
                <a:effectLst/>
                <a:uLnTx/>
                <a:uFillTx/>
                <a:latin typeface="Arial"/>
                <a:ea typeface="+mn-ea"/>
                <a:cs typeface="+mn-cs"/>
                <a:sym typeface="Wingdings" panose="05000000000000000000" pitchFamily="2" charset="2"/>
              </a:rPr>
              <a:t> </a:t>
            </a:r>
            <a:endParaRPr kumimoji="0" lang="en-US" sz="18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a:ea typeface="+mn-ea"/>
                <a:cs typeface="+mn-cs"/>
              </a:rPr>
              <a:t>Oracle</a:t>
            </a:r>
            <a:r>
              <a:rPr kumimoji="0" lang="en-US" sz="1800" b="0" i="0" u="none" strike="noStrike" kern="1200" cap="none" spc="0" normalizeH="0" baseline="0" noProof="0" dirty="0">
                <a:ln>
                  <a:noFill/>
                </a:ln>
                <a:solidFill>
                  <a:prstClr val="black"/>
                </a:solidFill>
                <a:effectLst/>
                <a:uLnTx/>
                <a:uFillTx/>
                <a:latin typeface="Arial"/>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Introduced Time-Series functionality in Oracle8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Now merged into the main product.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It is in the form of time-series analytics functions (e.g., forecasting)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 </a:t>
            </a:r>
          </a:p>
        </p:txBody>
      </p:sp>
      <p:sp>
        <p:nvSpPr>
          <p:cNvPr id="4" name="Rectangle 3">
            <a:extLst>
              <a:ext uri="{FF2B5EF4-FFF2-40B4-BE49-F238E27FC236}">
                <a16:creationId xmlns:a16="http://schemas.microsoft.com/office/drawing/2014/main" id="{28AAB6B4-0E47-474A-88AF-465681F3D0CF}"/>
              </a:ext>
            </a:extLst>
          </p:cNvPr>
          <p:cNvSpPr/>
          <p:nvPr/>
        </p:nvSpPr>
        <p:spPr>
          <a:xfrm>
            <a:off x="7365207" y="1714500"/>
            <a:ext cx="1600200" cy="250031"/>
          </a:xfrm>
          <a:prstGeom prst="rect">
            <a:avLst/>
          </a:prstGeom>
          <a:solidFill>
            <a:schemeClr val="accent6"/>
          </a:solidFill>
          <a:ln>
            <a:solidFill>
              <a:schemeClr val="accent6">
                <a:lumMod val="40000"/>
                <a:lumOff val="60000"/>
              </a:schemeClr>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a:ea typeface="+mn-ea"/>
                <a:cs typeface="+mn-cs"/>
              </a:rPr>
              <a:t>Commercial System</a:t>
            </a:r>
          </a:p>
        </p:txBody>
      </p:sp>
      <p:sp>
        <p:nvSpPr>
          <p:cNvPr id="5" name="Rectangle 4">
            <a:extLst>
              <a:ext uri="{FF2B5EF4-FFF2-40B4-BE49-F238E27FC236}">
                <a16:creationId xmlns:a16="http://schemas.microsoft.com/office/drawing/2014/main" id="{518D2655-A630-4872-B0B7-EF02606B9DF3}"/>
              </a:ext>
            </a:extLst>
          </p:cNvPr>
          <p:cNvSpPr/>
          <p:nvPr/>
        </p:nvSpPr>
        <p:spPr>
          <a:xfrm>
            <a:off x="7365207" y="5603081"/>
            <a:ext cx="1600200" cy="250031"/>
          </a:xfrm>
          <a:prstGeom prst="rect">
            <a:avLst/>
          </a:prstGeom>
          <a:solidFill>
            <a:schemeClr val="accent6"/>
          </a:solidFill>
          <a:ln>
            <a:solidFill>
              <a:schemeClr val="accent6">
                <a:lumMod val="40000"/>
                <a:lumOff val="60000"/>
              </a:schemeClr>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a:ea typeface="+mn-ea"/>
                <a:cs typeface="+mn-cs"/>
              </a:rPr>
              <a:t>Commercial System</a:t>
            </a:r>
          </a:p>
        </p:txBody>
      </p:sp>
      <p:sp>
        <p:nvSpPr>
          <p:cNvPr id="6" name="Rectangle 5">
            <a:extLst>
              <a:ext uri="{FF2B5EF4-FFF2-40B4-BE49-F238E27FC236}">
                <a16:creationId xmlns:a16="http://schemas.microsoft.com/office/drawing/2014/main" id="{DEAAB464-1610-4E2C-9D97-06FE345245ED}"/>
              </a:ext>
            </a:extLst>
          </p:cNvPr>
          <p:cNvSpPr/>
          <p:nvPr/>
        </p:nvSpPr>
        <p:spPr>
          <a:xfrm>
            <a:off x="7365207" y="4255294"/>
            <a:ext cx="1600200" cy="250031"/>
          </a:xfrm>
          <a:prstGeom prst="rect">
            <a:avLst/>
          </a:prstGeom>
          <a:solidFill>
            <a:schemeClr val="accent1"/>
          </a:solidFill>
          <a:ln>
            <a:solidFill>
              <a:srgbClr val="0070C0"/>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a:ea typeface="+mn-ea"/>
                <a:cs typeface="+mn-cs"/>
              </a:rPr>
              <a:t>Academic System</a:t>
            </a:r>
          </a:p>
        </p:txBody>
      </p:sp>
      <p:sp>
        <p:nvSpPr>
          <p:cNvPr id="7" name="Footer Placeholder 6">
            <a:extLst>
              <a:ext uri="{FF2B5EF4-FFF2-40B4-BE49-F238E27FC236}">
                <a16:creationId xmlns:a16="http://schemas.microsoft.com/office/drawing/2014/main" id="{2D50BEAB-7E39-49BC-84A3-DDDDCAE04ADC}"/>
              </a:ext>
            </a:extLst>
          </p:cNvPr>
          <p:cNvSpPr>
            <a:spLocks noGrp="1"/>
          </p:cNvSpPr>
          <p:nvPr>
            <p:ph type="ftr" sz="quarter" idx="11"/>
          </p:nvPr>
        </p:nvSpPr>
        <p:spPr/>
        <p:txBody>
          <a:bodyPr/>
          <a:lstStyle/>
          <a:p>
            <a:r>
              <a:rPr lang="en-CA"/>
              <a:t>Echihabi, Zoumpatianos, Palpanas - ISCC 2020</a:t>
            </a:r>
          </a:p>
        </p:txBody>
      </p:sp>
      <p:sp>
        <p:nvSpPr>
          <p:cNvPr id="8" name="Slide Number Placeholder 7">
            <a:extLst>
              <a:ext uri="{FF2B5EF4-FFF2-40B4-BE49-F238E27FC236}">
                <a16:creationId xmlns:a16="http://schemas.microsoft.com/office/drawing/2014/main" id="{FA4AB14D-9FF9-45AF-904D-1D4F3A1AE025}"/>
              </a:ext>
            </a:extLst>
          </p:cNvPr>
          <p:cNvSpPr>
            <a:spLocks noGrp="1"/>
          </p:cNvSpPr>
          <p:nvPr>
            <p:ph type="sldNum" sz="quarter" idx="12"/>
          </p:nvPr>
        </p:nvSpPr>
        <p:spPr/>
        <p:txBody>
          <a:bodyPr/>
          <a:lstStyle/>
          <a:p>
            <a:fld id="{77D447A2-42E6-489B-9D68-84F5F818B1DA}" type="slidenum">
              <a:rPr lang="en-CA" smtClean="0"/>
              <a:t>339</a:t>
            </a:fld>
            <a:endParaRPr lang="en-CA"/>
          </a:p>
        </p:txBody>
      </p:sp>
    </p:spTree>
    <p:extLst>
      <p:ext uri="{BB962C8B-B14F-4D97-AF65-F5344CB8AC3E}">
        <p14:creationId xmlns:p14="http://schemas.microsoft.com/office/powerpoint/2010/main" val="360238911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4" name="Rectangle 2"/>
          <p:cNvSpPr>
            <a:spLocks noGrp="1" noChangeArrowheads="1"/>
          </p:cNvSpPr>
          <p:nvPr>
            <p:ph type="title"/>
          </p:nvPr>
        </p:nvSpPr>
        <p:spPr>
          <a:xfrm>
            <a:off x="762000" y="381000"/>
            <a:ext cx="7716838" cy="762000"/>
          </a:xfrm>
        </p:spPr>
        <p:txBody>
          <a:bodyPr/>
          <a:lstStyle/>
          <a:p>
            <a:pPr eaLnBrk="1" hangingPunct="1"/>
            <a:r>
              <a:rPr lang="en-US"/>
              <a:t>Motivating Examples: Monitoring Vehicle Operation</a:t>
            </a:r>
          </a:p>
        </p:txBody>
      </p:sp>
      <p:pic>
        <p:nvPicPr>
          <p:cNvPr id="10245" name="Picture 3" descr="car-schematic"/>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6213" y="2946400"/>
            <a:ext cx="5605462" cy="343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12"/>
          </p:nvPr>
        </p:nvSpPr>
        <p:spPr/>
        <p:txBody>
          <a:bodyPr/>
          <a:lstStyle/>
          <a:p>
            <a:pPr>
              <a:defRPr/>
            </a:pPr>
            <a:fld id="{B9B3EC11-6091-4CB4-BC6E-2E31F776F2E3}" type="slidenum">
              <a:rPr lang="en-US" smtClean="0">
                <a:solidFill>
                  <a:srgbClr val="000000"/>
                </a:solidFill>
              </a:rPr>
              <a:pPr>
                <a:defRPr/>
              </a:pPr>
              <a:t>34</a:t>
            </a:fld>
            <a:endParaRPr lang="en-US">
              <a:solidFill>
                <a:srgbClr val="000000"/>
              </a:solidFill>
            </a:endParaRPr>
          </a:p>
        </p:txBody>
      </p:sp>
      <p:sp>
        <p:nvSpPr>
          <p:cNvPr id="2" name="Footer Placeholder 1">
            <a:extLst>
              <a:ext uri="{FF2B5EF4-FFF2-40B4-BE49-F238E27FC236}">
                <a16:creationId xmlns:a16="http://schemas.microsoft.com/office/drawing/2014/main" id="{FB8CB08A-BC33-4D23-8418-AD8E006BF092}"/>
              </a:ext>
            </a:extLst>
          </p:cNvPr>
          <p:cNvSpPr>
            <a:spLocks noGrp="1"/>
          </p:cNvSpPr>
          <p:nvPr>
            <p:ph type="ftr" sz="quarter" idx="11"/>
          </p:nvPr>
        </p:nvSpPr>
        <p:spPr/>
        <p:txBody>
          <a:bodyPr/>
          <a:lstStyle/>
          <a:p>
            <a:pPr>
              <a:defRPr/>
            </a:pPr>
            <a:r>
              <a:rPr lang="en-US">
                <a:solidFill>
                  <a:srgbClr val="000000"/>
                </a:solidFill>
              </a:rPr>
              <a:t>Echihabi, Zoumpatianos, Palpanas - ISCC 2020</a:t>
            </a:r>
          </a:p>
        </p:txBody>
      </p:sp>
    </p:spTree>
    <p:extLst>
      <p:ext uri="{BB962C8B-B14F-4D97-AF65-F5344CB8AC3E}">
        <p14:creationId xmlns:p14="http://schemas.microsoft.com/office/powerpoint/2010/main" val="3943486568"/>
      </p:ext>
    </p:extLst>
  </p:cSld>
  <p:clrMapOvr>
    <a:masterClrMapping/>
  </p:clrMapOvr>
  <p:transition>
    <p:zoom/>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0D84C3-5574-4B5B-AC7F-09E18DCA5EAF}"/>
              </a:ext>
            </a:extLst>
          </p:cNvPr>
          <p:cNvSpPr>
            <a:spLocks noGrp="1"/>
          </p:cNvSpPr>
          <p:nvPr>
            <p:ph type="title"/>
          </p:nvPr>
        </p:nvSpPr>
        <p:spPr/>
        <p:txBody>
          <a:bodyPr/>
          <a:lstStyle/>
          <a:p>
            <a:r>
              <a:rPr lang="en-US" dirty="0"/>
              <a:t>Storing Time-Series: </a:t>
            </a:r>
            <a:br>
              <a:rPr lang="en-US" dirty="0"/>
            </a:br>
            <a:r>
              <a:rPr lang="en-US" b="1" dirty="0">
                <a:solidFill>
                  <a:srgbClr val="FF0000"/>
                </a:solidFill>
              </a:rPr>
              <a:t>DBMS</a:t>
            </a:r>
            <a:endParaRPr lang="en-US" dirty="0"/>
          </a:p>
        </p:txBody>
      </p:sp>
      <p:sp>
        <p:nvSpPr>
          <p:cNvPr id="3" name="TextBox 2">
            <a:extLst>
              <a:ext uri="{FF2B5EF4-FFF2-40B4-BE49-F238E27FC236}">
                <a16:creationId xmlns:a16="http://schemas.microsoft.com/office/drawing/2014/main" id="{27F72C70-0D85-4E98-9A4F-31C894576EE5}"/>
              </a:ext>
            </a:extLst>
          </p:cNvPr>
          <p:cNvSpPr txBox="1"/>
          <p:nvPr/>
        </p:nvSpPr>
        <p:spPr>
          <a:xfrm>
            <a:off x="785813" y="1714501"/>
            <a:ext cx="8029575" cy="59093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prstClr val="black"/>
                </a:solidFill>
                <a:effectLst/>
                <a:uLnTx/>
                <a:uFillTx/>
                <a:latin typeface="Arial"/>
                <a:ea typeface="+mn-ea"/>
                <a:cs typeface="+mn-cs"/>
              </a:rPr>
              <a:t>Illustra</a:t>
            </a:r>
            <a:r>
              <a:rPr kumimoji="0" lang="en-US" sz="1800" b="1" i="0" u="none" strike="noStrike" kern="1200" cap="none" spc="0" normalizeH="0" baseline="0" noProof="0" dirty="0">
                <a:ln>
                  <a:noFill/>
                </a:ln>
                <a:solidFill>
                  <a:prstClr val="black"/>
                </a:solidFill>
                <a:effectLst/>
                <a:uLnTx/>
                <a:uFillTx/>
                <a:latin typeface="Arial"/>
                <a:ea typeface="+mn-ea"/>
                <a:cs typeface="+mn-cs"/>
              </a:rPr>
              <a:t> (1993) </a:t>
            </a:r>
            <a:r>
              <a:rPr kumimoji="0" lang="en-US" sz="1800" b="1" i="0" u="none" strike="noStrike" kern="1200" cap="none" spc="0" normalizeH="0" baseline="0" noProof="0" dirty="0">
                <a:ln>
                  <a:noFill/>
                </a:ln>
                <a:solidFill>
                  <a:prstClr val="black"/>
                </a:solidFill>
                <a:effectLst/>
                <a:uLnTx/>
                <a:uFillTx/>
                <a:latin typeface="Arial"/>
                <a:ea typeface="+mn-ea"/>
                <a:cs typeface="+mn-cs"/>
                <a:sym typeface="Wingdings" panose="05000000000000000000" pitchFamily="2" charset="2"/>
              </a:rPr>
              <a:t> </a:t>
            </a:r>
            <a:r>
              <a:rPr kumimoji="0" lang="en-US" sz="1800" b="1" i="0" u="none" strike="noStrike" kern="1200" cap="none" spc="0" normalizeH="0" baseline="0" noProof="0" dirty="0">
                <a:ln>
                  <a:noFill/>
                </a:ln>
                <a:solidFill>
                  <a:prstClr val="black"/>
                </a:solidFill>
                <a:effectLst/>
                <a:uLnTx/>
                <a:uFillTx/>
                <a:latin typeface="Arial"/>
                <a:ea typeface="+mn-ea"/>
                <a:cs typeface="+mn-cs"/>
              </a:rPr>
              <a:t>IBM Informix (Time-Series </a:t>
            </a:r>
            <a:r>
              <a:rPr kumimoji="0" lang="en-US" sz="1800" b="1" i="0" u="none" strike="noStrike" kern="1200" cap="none" spc="0" normalizeH="0" baseline="0" noProof="0" dirty="0" err="1">
                <a:ln>
                  <a:noFill/>
                </a:ln>
                <a:solidFill>
                  <a:prstClr val="black"/>
                </a:solidFill>
                <a:effectLst/>
                <a:uLnTx/>
                <a:uFillTx/>
                <a:latin typeface="Arial"/>
                <a:ea typeface="+mn-ea"/>
                <a:cs typeface="+mn-cs"/>
              </a:rPr>
              <a:t>DataBlade</a:t>
            </a:r>
            <a:r>
              <a:rPr kumimoji="0" lang="en-US" sz="1800" b="1" i="0" u="none" strike="noStrike" kern="1200" cap="none" spc="0" normalizeH="0" baseline="0" noProof="0" dirty="0">
                <a:ln>
                  <a:noFill/>
                </a:ln>
                <a:solidFill>
                  <a:prstClr val="black"/>
                </a:solidFill>
                <a:effectLst/>
                <a:uLnTx/>
                <a:uFillTx/>
                <a:latin typeface="Arial"/>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Users need to define a time-series sub-type, which have a datetime as the first column in the definition</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Can encode both regular and irregular time-series (fixed of variable intervals)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Can describe meta-data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Supports: running aggregates, </a:t>
            </a:r>
            <a:r>
              <a:rPr kumimoji="0" lang="en-US" sz="1800" b="0" i="0" u="none" strike="noStrike" kern="1200" cap="none" spc="0" normalizeH="0" baseline="0" noProof="0" dirty="0" err="1">
                <a:ln>
                  <a:noFill/>
                </a:ln>
                <a:solidFill>
                  <a:prstClr val="black"/>
                </a:solidFill>
                <a:effectLst/>
                <a:uLnTx/>
                <a:uFillTx/>
                <a:latin typeface="Arial"/>
                <a:ea typeface="+mn-ea"/>
                <a:cs typeface="+mn-cs"/>
              </a:rPr>
              <a:t>prev</a:t>
            </a:r>
            <a:r>
              <a:rPr kumimoji="0" lang="en-US" sz="1800" b="0" i="0" u="none" strike="noStrike" kern="1200" cap="none" spc="0" normalizeH="0" baseline="0" noProof="0" dirty="0">
                <a:ln>
                  <a:noFill/>
                </a:ln>
                <a:solidFill>
                  <a:prstClr val="black"/>
                </a:solidFill>
                <a:effectLst/>
                <a:uLnTx/>
                <a:uFillTx/>
                <a:latin typeface="Arial"/>
                <a:ea typeface="+mn-ea"/>
                <a:cs typeface="+mn-cs"/>
              </a:rPr>
              <a:t>, next value reasoning, horizontal and vertical mathematical operations, lags, etc.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a:ea typeface="+mn-ea"/>
                <a:cs typeface="+mn-cs"/>
              </a:rPr>
              <a:t>Shore </a:t>
            </a:r>
            <a:r>
              <a:rPr kumimoji="0" lang="en-US" sz="1800" b="1" i="0" u="none" strike="noStrike" kern="1200" cap="none" spc="0" normalizeH="0" baseline="0" noProof="0" dirty="0">
                <a:ln>
                  <a:noFill/>
                </a:ln>
                <a:solidFill>
                  <a:prstClr val="black"/>
                </a:solidFill>
                <a:effectLst/>
                <a:uLnTx/>
                <a:uFillTx/>
                <a:latin typeface="Arial"/>
                <a:ea typeface="+mn-ea"/>
                <a:cs typeface="+mn-cs"/>
                <a:sym typeface="Wingdings" panose="05000000000000000000" pitchFamily="2" charset="2"/>
              </a:rPr>
              <a:t> SEQ</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sym typeface="Wingdings" panose="05000000000000000000" pitchFamily="2" charset="2"/>
              </a:rPr>
              <a:t>Custom Time-Series Data Type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sym typeface="Wingdings" panose="05000000000000000000" pitchFamily="2" charset="2"/>
              </a:rPr>
              <a:t>Various time-series operators (order, correlation, etc.)</a:t>
            </a:r>
            <a:r>
              <a:rPr kumimoji="0" lang="en-US" sz="1800" b="1" i="0" u="none" strike="noStrike" kern="1200" cap="none" spc="0" normalizeH="0" baseline="0" noProof="0" dirty="0">
                <a:ln>
                  <a:noFill/>
                </a:ln>
                <a:solidFill>
                  <a:prstClr val="black"/>
                </a:solidFill>
                <a:effectLst/>
                <a:uLnTx/>
                <a:uFillTx/>
                <a:latin typeface="Arial"/>
                <a:ea typeface="+mn-ea"/>
                <a:cs typeface="+mn-cs"/>
                <a:sym typeface="Wingdings" panose="05000000000000000000" pitchFamily="2" charset="2"/>
              </a:rPr>
              <a:t> </a:t>
            </a:r>
            <a:endParaRPr kumimoji="0" lang="en-US" sz="18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a:ea typeface="+mn-ea"/>
                <a:cs typeface="+mn-cs"/>
              </a:rPr>
              <a:t>Oracle</a:t>
            </a:r>
            <a:r>
              <a:rPr kumimoji="0" lang="en-US" sz="1800" b="0" i="0" u="none" strike="noStrike" kern="1200" cap="none" spc="0" normalizeH="0" baseline="0" noProof="0" dirty="0">
                <a:ln>
                  <a:noFill/>
                </a:ln>
                <a:solidFill>
                  <a:prstClr val="black"/>
                </a:solidFill>
                <a:effectLst/>
                <a:uLnTx/>
                <a:uFillTx/>
                <a:latin typeface="Arial"/>
                <a:ea typeface="+mn-ea"/>
                <a:cs typeface="+mn-cs"/>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Introduced Time-Series functionality in Oracle8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Now merged into the main product.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It is in the form of time-series analytics functions (e.g., forecasting)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 </a:t>
            </a:r>
          </a:p>
        </p:txBody>
      </p:sp>
      <p:sp>
        <p:nvSpPr>
          <p:cNvPr id="4" name="Rectangle 3">
            <a:extLst>
              <a:ext uri="{FF2B5EF4-FFF2-40B4-BE49-F238E27FC236}">
                <a16:creationId xmlns:a16="http://schemas.microsoft.com/office/drawing/2014/main" id="{28AAB6B4-0E47-474A-88AF-465681F3D0CF}"/>
              </a:ext>
            </a:extLst>
          </p:cNvPr>
          <p:cNvSpPr/>
          <p:nvPr/>
        </p:nvSpPr>
        <p:spPr>
          <a:xfrm>
            <a:off x="7365207" y="1714500"/>
            <a:ext cx="1600200" cy="250031"/>
          </a:xfrm>
          <a:prstGeom prst="rect">
            <a:avLst/>
          </a:prstGeom>
          <a:solidFill>
            <a:schemeClr val="accent6"/>
          </a:solidFill>
          <a:ln>
            <a:solidFill>
              <a:schemeClr val="accent6">
                <a:lumMod val="40000"/>
                <a:lumOff val="60000"/>
              </a:schemeClr>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a:ea typeface="+mn-ea"/>
                <a:cs typeface="+mn-cs"/>
              </a:rPr>
              <a:t>Commercial System</a:t>
            </a:r>
          </a:p>
        </p:txBody>
      </p:sp>
      <p:sp>
        <p:nvSpPr>
          <p:cNvPr id="5" name="Rectangle 4">
            <a:extLst>
              <a:ext uri="{FF2B5EF4-FFF2-40B4-BE49-F238E27FC236}">
                <a16:creationId xmlns:a16="http://schemas.microsoft.com/office/drawing/2014/main" id="{518D2655-A630-4872-B0B7-EF02606B9DF3}"/>
              </a:ext>
            </a:extLst>
          </p:cNvPr>
          <p:cNvSpPr/>
          <p:nvPr/>
        </p:nvSpPr>
        <p:spPr>
          <a:xfrm>
            <a:off x="7365207" y="5603081"/>
            <a:ext cx="1600200" cy="250031"/>
          </a:xfrm>
          <a:prstGeom prst="rect">
            <a:avLst/>
          </a:prstGeom>
          <a:solidFill>
            <a:schemeClr val="accent6"/>
          </a:solidFill>
          <a:ln>
            <a:solidFill>
              <a:schemeClr val="accent6">
                <a:lumMod val="40000"/>
                <a:lumOff val="60000"/>
              </a:schemeClr>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a:ea typeface="+mn-ea"/>
                <a:cs typeface="+mn-cs"/>
              </a:rPr>
              <a:t>Commercial System</a:t>
            </a:r>
          </a:p>
        </p:txBody>
      </p:sp>
      <p:sp>
        <p:nvSpPr>
          <p:cNvPr id="6" name="Rectangle 5">
            <a:extLst>
              <a:ext uri="{FF2B5EF4-FFF2-40B4-BE49-F238E27FC236}">
                <a16:creationId xmlns:a16="http://schemas.microsoft.com/office/drawing/2014/main" id="{DEAAB464-1610-4E2C-9D97-06FE345245ED}"/>
              </a:ext>
            </a:extLst>
          </p:cNvPr>
          <p:cNvSpPr/>
          <p:nvPr/>
        </p:nvSpPr>
        <p:spPr>
          <a:xfrm>
            <a:off x="7365207" y="4255294"/>
            <a:ext cx="1600200" cy="250031"/>
          </a:xfrm>
          <a:prstGeom prst="rect">
            <a:avLst/>
          </a:prstGeom>
          <a:solidFill>
            <a:schemeClr val="accent1"/>
          </a:solidFill>
          <a:ln>
            <a:solidFill>
              <a:srgbClr val="0070C0"/>
            </a:solidFill>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Arial"/>
                <a:ea typeface="+mn-ea"/>
                <a:cs typeface="+mn-cs"/>
              </a:rPr>
              <a:t>Academic System</a:t>
            </a:r>
          </a:p>
        </p:txBody>
      </p:sp>
      <p:sp>
        <p:nvSpPr>
          <p:cNvPr id="7" name="Star: 5 Points 6">
            <a:extLst>
              <a:ext uri="{FF2B5EF4-FFF2-40B4-BE49-F238E27FC236}">
                <a16:creationId xmlns:a16="http://schemas.microsoft.com/office/drawing/2014/main" id="{FC5810C7-89ED-4582-8A7F-1720A3D80392}"/>
              </a:ext>
            </a:extLst>
          </p:cNvPr>
          <p:cNvSpPr/>
          <p:nvPr/>
        </p:nvSpPr>
        <p:spPr>
          <a:xfrm>
            <a:off x="1353741" y="1364456"/>
            <a:ext cx="6436518" cy="4629150"/>
          </a:xfrm>
          <a:prstGeom prst="star5">
            <a:avLst>
              <a:gd name="adj" fmla="val 36267"/>
              <a:gd name="hf" fmla="val 105146"/>
              <a:gd name="vf" fmla="val 11055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mn-cs"/>
              </a:rPr>
              <a:t>Most people use DBMSs merely for storing and retrieving time-series.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mn-cs"/>
              </a:rPr>
              <a:t>All analysis is performed externally.</a:t>
            </a:r>
          </a:p>
        </p:txBody>
      </p:sp>
      <p:sp>
        <p:nvSpPr>
          <p:cNvPr id="8" name="Footer Placeholder 7">
            <a:extLst>
              <a:ext uri="{FF2B5EF4-FFF2-40B4-BE49-F238E27FC236}">
                <a16:creationId xmlns:a16="http://schemas.microsoft.com/office/drawing/2014/main" id="{6AE9A367-CF7A-4724-AB4B-85B34CCF83EE}"/>
              </a:ext>
            </a:extLst>
          </p:cNvPr>
          <p:cNvSpPr>
            <a:spLocks noGrp="1"/>
          </p:cNvSpPr>
          <p:nvPr>
            <p:ph type="ftr" sz="quarter" idx="11"/>
          </p:nvPr>
        </p:nvSpPr>
        <p:spPr/>
        <p:txBody>
          <a:bodyPr/>
          <a:lstStyle/>
          <a:p>
            <a:r>
              <a:rPr lang="en-CA"/>
              <a:t>Echihabi, Zoumpatianos, Palpanas - ISCC 2020</a:t>
            </a:r>
          </a:p>
        </p:txBody>
      </p:sp>
      <p:sp>
        <p:nvSpPr>
          <p:cNvPr id="9" name="Slide Number Placeholder 8">
            <a:extLst>
              <a:ext uri="{FF2B5EF4-FFF2-40B4-BE49-F238E27FC236}">
                <a16:creationId xmlns:a16="http://schemas.microsoft.com/office/drawing/2014/main" id="{F5245EB4-99DC-4E10-BA59-CEBFA6AD60BC}"/>
              </a:ext>
            </a:extLst>
          </p:cNvPr>
          <p:cNvSpPr>
            <a:spLocks noGrp="1"/>
          </p:cNvSpPr>
          <p:nvPr>
            <p:ph type="sldNum" sz="quarter" idx="12"/>
          </p:nvPr>
        </p:nvSpPr>
        <p:spPr/>
        <p:txBody>
          <a:bodyPr/>
          <a:lstStyle/>
          <a:p>
            <a:fld id="{77D447A2-42E6-489B-9D68-84F5F818B1DA}" type="slidenum">
              <a:rPr lang="en-CA" smtClean="0"/>
              <a:t>340</a:t>
            </a:fld>
            <a:endParaRPr lang="en-CA"/>
          </a:p>
        </p:txBody>
      </p:sp>
    </p:spTree>
    <p:extLst>
      <p:ext uri="{BB962C8B-B14F-4D97-AF65-F5344CB8AC3E}">
        <p14:creationId xmlns:p14="http://schemas.microsoft.com/office/powerpoint/2010/main" val="1041707435"/>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94FC3D-575E-401F-8E97-EEE98260D961}"/>
              </a:ext>
            </a:extLst>
          </p:cNvPr>
          <p:cNvSpPr>
            <a:spLocks noGrp="1"/>
          </p:cNvSpPr>
          <p:nvPr>
            <p:ph type="title"/>
          </p:nvPr>
        </p:nvSpPr>
        <p:spPr/>
        <p:txBody>
          <a:bodyPr/>
          <a:lstStyle/>
          <a:p>
            <a:r>
              <a:rPr lang="en-US" dirty="0"/>
              <a:t>Storing Time-Series:</a:t>
            </a:r>
            <a:br>
              <a:rPr lang="en-US" dirty="0"/>
            </a:br>
            <a:r>
              <a:rPr lang="en-US" b="1" dirty="0">
                <a:solidFill>
                  <a:srgbClr val="0070C0"/>
                </a:solidFill>
              </a:rPr>
              <a:t>Specialized Time-Series DBs</a:t>
            </a:r>
          </a:p>
        </p:txBody>
      </p:sp>
      <p:graphicFrame>
        <p:nvGraphicFramePr>
          <p:cNvPr id="3" name="Diagram 2">
            <a:extLst>
              <a:ext uri="{FF2B5EF4-FFF2-40B4-BE49-F238E27FC236}">
                <a16:creationId xmlns:a16="http://schemas.microsoft.com/office/drawing/2014/main" id="{95ACE8F5-A1E3-4E06-8C20-230291A31114}"/>
              </a:ext>
            </a:extLst>
          </p:cNvPr>
          <p:cNvGraphicFramePr/>
          <p:nvPr>
            <p:extLst>
              <p:ext uri="{D42A27DB-BD31-4B8C-83A1-F6EECF244321}">
                <p14:modId xmlns:p14="http://schemas.microsoft.com/office/powerpoint/2010/main" val="1185639391"/>
              </p:ext>
            </p:extLst>
          </p:nvPr>
        </p:nvGraphicFramePr>
        <p:xfrm>
          <a:off x="166694" y="2082800"/>
          <a:ext cx="4476750" cy="40817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4" name="Diagram 3">
            <a:extLst>
              <a:ext uri="{FF2B5EF4-FFF2-40B4-BE49-F238E27FC236}">
                <a16:creationId xmlns:a16="http://schemas.microsoft.com/office/drawing/2014/main" id="{1E654487-FE66-4C61-B901-9E64AEB380A2}"/>
              </a:ext>
            </a:extLst>
          </p:cNvPr>
          <p:cNvGraphicFramePr/>
          <p:nvPr>
            <p:extLst>
              <p:ext uri="{D42A27DB-BD31-4B8C-83A1-F6EECF244321}">
                <p14:modId xmlns:p14="http://schemas.microsoft.com/office/powerpoint/2010/main" val="1082653441"/>
              </p:ext>
            </p:extLst>
          </p:nvPr>
        </p:nvGraphicFramePr>
        <p:xfrm>
          <a:off x="4176712" y="2139950"/>
          <a:ext cx="4910138" cy="402463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5" name="Footer Placeholder 4">
            <a:extLst>
              <a:ext uri="{FF2B5EF4-FFF2-40B4-BE49-F238E27FC236}">
                <a16:creationId xmlns:a16="http://schemas.microsoft.com/office/drawing/2014/main" id="{7BB7A77F-4E48-4987-9917-5A1E4728CAE2}"/>
              </a:ext>
            </a:extLst>
          </p:cNvPr>
          <p:cNvSpPr>
            <a:spLocks noGrp="1"/>
          </p:cNvSpPr>
          <p:nvPr>
            <p:ph type="ftr" sz="quarter" idx="11"/>
          </p:nvPr>
        </p:nvSpPr>
        <p:spPr/>
        <p:txBody>
          <a:bodyPr/>
          <a:lstStyle/>
          <a:p>
            <a:r>
              <a:rPr lang="en-CA"/>
              <a:t>Echihabi, Zoumpatianos, Palpanas - ISCC 2020</a:t>
            </a:r>
          </a:p>
        </p:txBody>
      </p:sp>
      <p:sp>
        <p:nvSpPr>
          <p:cNvPr id="6" name="Slide Number Placeholder 5">
            <a:extLst>
              <a:ext uri="{FF2B5EF4-FFF2-40B4-BE49-F238E27FC236}">
                <a16:creationId xmlns:a16="http://schemas.microsoft.com/office/drawing/2014/main" id="{73C2FB25-BA5F-4B4C-A3B8-0F024C117F1F}"/>
              </a:ext>
            </a:extLst>
          </p:cNvPr>
          <p:cNvSpPr>
            <a:spLocks noGrp="1"/>
          </p:cNvSpPr>
          <p:nvPr>
            <p:ph type="sldNum" sz="quarter" idx="12"/>
          </p:nvPr>
        </p:nvSpPr>
        <p:spPr/>
        <p:txBody>
          <a:bodyPr/>
          <a:lstStyle/>
          <a:p>
            <a:fld id="{77D447A2-42E6-489B-9D68-84F5F818B1DA}" type="slidenum">
              <a:rPr lang="en-CA" smtClean="0"/>
              <a:t>341</a:t>
            </a:fld>
            <a:endParaRPr lang="en-CA"/>
          </a:p>
        </p:txBody>
      </p:sp>
    </p:spTree>
    <p:extLst>
      <p:ext uri="{BB962C8B-B14F-4D97-AF65-F5344CB8AC3E}">
        <p14:creationId xmlns:p14="http://schemas.microsoft.com/office/powerpoint/2010/main" val="1910465319"/>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65CFAC-8993-4A0C-B0FA-99FBAC008AD8}"/>
              </a:ext>
            </a:extLst>
          </p:cNvPr>
          <p:cNvSpPr>
            <a:spLocks noGrp="1"/>
          </p:cNvSpPr>
          <p:nvPr>
            <p:ph type="title"/>
          </p:nvPr>
        </p:nvSpPr>
        <p:spPr/>
        <p:txBody>
          <a:bodyPr/>
          <a:lstStyle/>
          <a:p>
            <a:r>
              <a:rPr lang="en-US" dirty="0"/>
              <a:t>Storing Time-Series:</a:t>
            </a:r>
            <a:br>
              <a:rPr lang="en-US" dirty="0"/>
            </a:br>
            <a:r>
              <a:rPr lang="en-US" b="1" dirty="0" err="1"/>
              <a:t>ArrayDBs</a:t>
            </a:r>
            <a:endParaRPr lang="en-US" b="1" dirty="0"/>
          </a:p>
        </p:txBody>
      </p:sp>
      <p:sp>
        <p:nvSpPr>
          <p:cNvPr id="3" name="Oval 2">
            <a:extLst>
              <a:ext uri="{FF2B5EF4-FFF2-40B4-BE49-F238E27FC236}">
                <a16:creationId xmlns:a16="http://schemas.microsoft.com/office/drawing/2014/main" id="{975B5B85-8F8C-4AF7-B198-CF5CF821083E}"/>
              </a:ext>
            </a:extLst>
          </p:cNvPr>
          <p:cNvSpPr/>
          <p:nvPr/>
        </p:nvSpPr>
        <p:spPr>
          <a:xfrm>
            <a:off x="1007269" y="2486025"/>
            <a:ext cx="2185987" cy="2185987"/>
          </a:xfrm>
          <a:prstGeom prst="ellipse">
            <a:avLst/>
          </a:prstGeom>
          <a:solidFill>
            <a:schemeClr val="accent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Arial"/>
                <a:ea typeface="+mn-ea"/>
                <a:cs typeface="+mn-cs"/>
              </a:rPr>
              <a:t>TileDB</a:t>
            </a: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4" name="Oval 3">
            <a:extLst>
              <a:ext uri="{FF2B5EF4-FFF2-40B4-BE49-F238E27FC236}">
                <a16:creationId xmlns:a16="http://schemas.microsoft.com/office/drawing/2014/main" id="{1C6CBC93-8510-4443-8049-157893A068FC}"/>
              </a:ext>
            </a:extLst>
          </p:cNvPr>
          <p:cNvSpPr/>
          <p:nvPr/>
        </p:nvSpPr>
        <p:spPr>
          <a:xfrm>
            <a:off x="3612359" y="2486025"/>
            <a:ext cx="2185987" cy="2185987"/>
          </a:xfrm>
          <a:prstGeom prst="ellipse">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Arial"/>
                <a:ea typeface="+mn-ea"/>
                <a:cs typeface="+mn-cs"/>
              </a:rPr>
              <a:t>Rasdaman</a:t>
            </a: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5" name="Oval 4">
            <a:extLst>
              <a:ext uri="{FF2B5EF4-FFF2-40B4-BE49-F238E27FC236}">
                <a16:creationId xmlns:a16="http://schemas.microsoft.com/office/drawing/2014/main" id="{504F2BF0-C6E1-4C39-A59E-206AA4839FFD}"/>
              </a:ext>
            </a:extLst>
          </p:cNvPr>
          <p:cNvSpPr/>
          <p:nvPr/>
        </p:nvSpPr>
        <p:spPr>
          <a:xfrm>
            <a:off x="6217449" y="2486025"/>
            <a:ext cx="2185987" cy="2185987"/>
          </a:xfrm>
          <a:prstGeom prst="ellipse">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Arial"/>
                <a:ea typeface="+mn-ea"/>
                <a:cs typeface="+mn-cs"/>
              </a:rPr>
              <a:t>SciDB</a:t>
            </a: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6" name="Footer Placeholder 5">
            <a:extLst>
              <a:ext uri="{FF2B5EF4-FFF2-40B4-BE49-F238E27FC236}">
                <a16:creationId xmlns:a16="http://schemas.microsoft.com/office/drawing/2014/main" id="{46FECA6F-2A7F-430A-8AB0-599BC361ECA1}"/>
              </a:ext>
            </a:extLst>
          </p:cNvPr>
          <p:cNvSpPr>
            <a:spLocks noGrp="1"/>
          </p:cNvSpPr>
          <p:nvPr>
            <p:ph type="ftr" sz="quarter" idx="11"/>
          </p:nvPr>
        </p:nvSpPr>
        <p:spPr/>
        <p:txBody>
          <a:bodyPr/>
          <a:lstStyle/>
          <a:p>
            <a:r>
              <a:rPr lang="en-CA"/>
              <a:t>Echihabi, Zoumpatianos, Palpanas - ISCC 2020</a:t>
            </a:r>
          </a:p>
        </p:txBody>
      </p:sp>
      <p:sp>
        <p:nvSpPr>
          <p:cNvPr id="7" name="Slide Number Placeholder 6">
            <a:extLst>
              <a:ext uri="{FF2B5EF4-FFF2-40B4-BE49-F238E27FC236}">
                <a16:creationId xmlns:a16="http://schemas.microsoft.com/office/drawing/2014/main" id="{B8296C60-7046-4CAE-9587-5B6651C8756F}"/>
              </a:ext>
            </a:extLst>
          </p:cNvPr>
          <p:cNvSpPr>
            <a:spLocks noGrp="1"/>
          </p:cNvSpPr>
          <p:nvPr>
            <p:ph type="sldNum" sz="quarter" idx="12"/>
          </p:nvPr>
        </p:nvSpPr>
        <p:spPr/>
        <p:txBody>
          <a:bodyPr/>
          <a:lstStyle/>
          <a:p>
            <a:fld id="{77D447A2-42E6-489B-9D68-84F5F818B1DA}" type="slidenum">
              <a:rPr lang="en-CA" smtClean="0"/>
              <a:t>342</a:t>
            </a:fld>
            <a:endParaRPr lang="en-CA"/>
          </a:p>
        </p:txBody>
      </p:sp>
    </p:spTree>
    <p:extLst>
      <p:ext uri="{BB962C8B-B14F-4D97-AF65-F5344CB8AC3E}">
        <p14:creationId xmlns:p14="http://schemas.microsoft.com/office/powerpoint/2010/main" val="3540801586"/>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65CFAC-8993-4A0C-B0FA-99FBAC008AD8}"/>
              </a:ext>
            </a:extLst>
          </p:cNvPr>
          <p:cNvSpPr>
            <a:spLocks noGrp="1"/>
          </p:cNvSpPr>
          <p:nvPr>
            <p:ph type="title"/>
          </p:nvPr>
        </p:nvSpPr>
        <p:spPr/>
        <p:txBody>
          <a:bodyPr/>
          <a:lstStyle/>
          <a:p>
            <a:r>
              <a:rPr lang="en-US" dirty="0"/>
              <a:t>Storing Time-Series:</a:t>
            </a:r>
            <a:br>
              <a:rPr lang="en-US" dirty="0"/>
            </a:br>
            <a:r>
              <a:rPr lang="en-US" b="1" dirty="0" err="1"/>
              <a:t>ArrayDBs</a:t>
            </a:r>
            <a:endParaRPr lang="en-US" b="1" dirty="0"/>
          </a:p>
        </p:txBody>
      </p:sp>
      <p:sp>
        <p:nvSpPr>
          <p:cNvPr id="3" name="Oval 2">
            <a:extLst>
              <a:ext uri="{FF2B5EF4-FFF2-40B4-BE49-F238E27FC236}">
                <a16:creationId xmlns:a16="http://schemas.microsoft.com/office/drawing/2014/main" id="{975B5B85-8F8C-4AF7-B198-CF5CF821083E}"/>
              </a:ext>
            </a:extLst>
          </p:cNvPr>
          <p:cNvSpPr/>
          <p:nvPr/>
        </p:nvSpPr>
        <p:spPr>
          <a:xfrm>
            <a:off x="1007269" y="2486025"/>
            <a:ext cx="2185987" cy="2185987"/>
          </a:xfrm>
          <a:prstGeom prst="ellipse">
            <a:avLst/>
          </a:prstGeom>
          <a:solidFill>
            <a:schemeClr val="accent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Arial"/>
                <a:ea typeface="+mn-ea"/>
                <a:cs typeface="+mn-cs"/>
              </a:rPr>
              <a:t>TileDB</a:t>
            </a: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4" name="Oval 3">
            <a:extLst>
              <a:ext uri="{FF2B5EF4-FFF2-40B4-BE49-F238E27FC236}">
                <a16:creationId xmlns:a16="http://schemas.microsoft.com/office/drawing/2014/main" id="{1C6CBC93-8510-4443-8049-157893A068FC}"/>
              </a:ext>
            </a:extLst>
          </p:cNvPr>
          <p:cNvSpPr/>
          <p:nvPr/>
        </p:nvSpPr>
        <p:spPr>
          <a:xfrm>
            <a:off x="3612359" y="2486025"/>
            <a:ext cx="2185987" cy="2185987"/>
          </a:xfrm>
          <a:prstGeom prst="ellipse">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Arial"/>
                <a:ea typeface="+mn-ea"/>
                <a:cs typeface="+mn-cs"/>
              </a:rPr>
              <a:t>Rasdaman</a:t>
            </a: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5" name="Oval 4">
            <a:extLst>
              <a:ext uri="{FF2B5EF4-FFF2-40B4-BE49-F238E27FC236}">
                <a16:creationId xmlns:a16="http://schemas.microsoft.com/office/drawing/2014/main" id="{504F2BF0-C6E1-4C39-A59E-206AA4839FFD}"/>
              </a:ext>
            </a:extLst>
          </p:cNvPr>
          <p:cNvSpPr/>
          <p:nvPr/>
        </p:nvSpPr>
        <p:spPr>
          <a:xfrm>
            <a:off x="6217449" y="2486025"/>
            <a:ext cx="2185987" cy="2185987"/>
          </a:xfrm>
          <a:prstGeom prst="ellipse">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Arial"/>
                <a:ea typeface="+mn-ea"/>
                <a:cs typeface="+mn-cs"/>
              </a:rPr>
              <a:t>SciDB</a:t>
            </a: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7" name="TextBox 6">
            <a:extLst>
              <a:ext uri="{FF2B5EF4-FFF2-40B4-BE49-F238E27FC236}">
                <a16:creationId xmlns:a16="http://schemas.microsoft.com/office/drawing/2014/main" id="{B3E7500F-F95C-4990-B566-29B614A6C0D5}"/>
              </a:ext>
            </a:extLst>
          </p:cNvPr>
          <p:cNvSpPr txBox="1"/>
          <p:nvPr/>
        </p:nvSpPr>
        <p:spPr>
          <a:xfrm>
            <a:off x="721519" y="4836319"/>
            <a:ext cx="266224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Custom Log-Structured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storage</a:t>
            </a:r>
          </a:p>
        </p:txBody>
      </p:sp>
      <p:sp>
        <p:nvSpPr>
          <p:cNvPr id="8" name="TextBox 7">
            <a:extLst>
              <a:ext uri="{FF2B5EF4-FFF2-40B4-BE49-F238E27FC236}">
                <a16:creationId xmlns:a16="http://schemas.microsoft.com/office/drawing/2014/main" id="{161AD8F3-0198-4D08-BBB7-A7FF865E386E}"/>
              </a:ext>
            </a:extLst>
          </p:cNvPr>
          <p:cNvSpPr txBox="1"/>
          <p:nvPr/>
        </p:nvSpPr>
        <p:spPr>
          <a:xfrm>
            <a:off x="3383759" y="4821017"/>
            <a:ext cx="266224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Sits on top of existing DBMSs</a:t>
            </a:r>
          </a:p>
        </p:txBody>
      </p:sp>
      <p:sp>
        <p:nvSpPr>
          <p:cNvPr id="9" name="TextBox 8">
            <a:extLst>
              <a:ext uri="{FF2B5EF4-FFF2-40B4-BE49-F238E27FC236}">
                <a16:creationId xmlns:a16="http://schemas.microsoft.com/office/drawing/2014/main" id="{FF71CAD1-B8EC-40B8-8343-1DF1C4114A8F}"/>
              </a:ext>
            </a:extLst>
          </p:cNvPr>
          <p:cNvSpPr txBox="1"/>
          <p:nvPr/>
        </p:nvSpPr>
        <p:spPr>
          <a:xfrm>
            <a:off x="6017423" y="4805715"/>
            <a:ext cx="266224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Custom storage</a:t>
            </a:r>
          </a:p>
        </p:txBody>
      </p:sp>
      <p:sp>
        <p:nvSpPr>
          <p:cNvPr id="6" name="Footer Placeholder 5">
            <a:extLst>
              <a:ext uri="{FF2B5EF4-FFF2-40B4-BE49-F238E27FC236}">
                <a16:creationId xmlns:a16="http://schemas.microsoft.com/office/drawing/2014/main" id="{28779C70-21BB-49C4-B0C9-7ADCB9B3039D}"/>
              </a:ext>
            </a:extLst>
          </p:cNvPr>
          <p:cNvSpPr>
            <a:spLocks noGrp="1"/>
          </p:cNvSpPr>
          <p:nvPr>
            <p:ph type="ftr" sz="quarter" idx="11"/>
          </p:nvPr>
        </p:nvSpPr>
        <p:spPr/>
        <p:txBody>
          <a:bodyPr/>
          <a:lstStyle/>
          <a:p>
            <a:r>
              <a:rPr lang="en-CA"/>
              <a:t>Echihabi, Zoumpatianos, Palpanas - ISCC 2020</a:t>
            </a:r>
          </a:p>
        </p:txBody>
      </p:sp>
      <p:sp>
        <p:nvSpPr>
          <p:cNvPr id="10" name="Slide Number Placeholder 9">
            <a:extLst>
              <a:ext uri="{FF2B5EF4-FFF2-40B4-BE49-F238E27FC236}">
                <a16:creationId xmlns:a16="http://schemas.microsoft.com/office/drawing/2014/main" id="{B29A1D65-6888-46D7-B7C7-1CE661310DF9}"/>
              </a:ext>
            </a:extLst>
          </p:cNvPr>
          <p:cNvSpPr>
            <a:spLocks noGrp="1"/>
          </p:cNvSpPr>
          <p:nvPr>
            <p:ph type="sldNum" sz="quarter" idx="12"/>
          </p:nvPr>
        </p:nvSpPr>
        <p:spPr/>
        <p:txBody>
          <a:bodyPr/>
          <a:lstStyle/>
          <a:p>
            <a:fld id="{77D447A2-42E6-489B-9D68-84F5F818B1DA}" type="slidenum">
              <a:rPr lang="en-CA" smtClean="0"/>
              <a:t>343</a:t>
            </a:fld>
            <a:endParaRPr lang="en-CA"/>
          </a:p>
        </p:txBody>
      </p:sp>
    </p:spTree>
    <p:extLst>
      <p:ext uri="{BB962C8B-B14F-4D97-AF65-F5344CB8AC3E}">
        <p14:creationId xmlns:p14="http://schemas.microsoft.com/office/powerpoint/2010/main" val="1613624280"/>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cxnSp>
        <p:nvCxnSpPr>
          <p:cNvPr id="17" name="Straight Connector 16">
            <a:extLst>
              <a:ext uri="{FF2B5EF4-FFF2-40B4-BE49-F238E27FC236}">
                <a16:creationId xmlns:a16="http://schemas.microsoft.com/office/drawing/2014/main" id="{3035D727-ACEA-49CD-B817-C331716AC73F}"/>
              </a:ext>
            </a:extLst>
          </p:cNvPr>
          <p:cNvCxnSpPr>
            <a:cxnSpLocks/>
          </p:cNvCxnSpPr>
          <p:nvPr/>
        </p:nvCxnSpPr>
        <p:spPr>
          <a:xfrm>
            <a:off x="2387101" y="2275393"/>
            <a:ext cx="0" cy="3137780"/>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DBE615FD-D62F-4B3F-B58C-8D45C1C08098}"/>
              </a:ext>
            </a:extLst>
          </p:cNvPr>
          <p:cNvCxnSpPr>
            <a:cxnSpLocks/>
          </p:cNvCxnSpPr>
          <p:nvPr/>
        </p:nvCxnSpPr>
        <p:spPr>
          <a:xfrm>
            <a:off x="3408833" y="3008738"/>
            <a:ext cx="0" cy="2404434"/>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984E6456-9946-4E6B-84FA-F5CDCAEE1844}"/>
              </a:ext>
            </a:extLst>
          </p:cNvPr>
          <p:cNvCxnSpPr>
            <a:cxnSpLocks/>
          </p:cNvCxnSpPr>
          <p:nvPr/>
        </p:nvCxnSpPr>
        <p:spPr>
          <a:xfrm>
            <a:off x="6635945" y="3200147"/>
            <a:ext cx="0" cy="2213025"/>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FC22F43F-607E-4BC6-BBB0-CDF6A24ED0E5}"/>
              </a:ext>
            </a:extLst>
          </p:cNvPr>
          <p:cNvCxnSpPr>
            <a:cxnSpLocks/>
          </p:cNvCxnSpPr>
          <p:nvPr/>
        </p:nvCxnSpPr>
        <p:spPr>
          <a:xfrm>
            <a:off x="6055288" y="2440767"/>
            <a:ext cx="0" cy="2972406"/>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27D5D503-0528-40A7-B353-6570FA49CE90}"/>
              </a:ext>
            </a:extLst>
          </p:cNvPr>
          <p:cNvGrpSpPr/>
          <p:nvPr/>
        </p:nvGrpSpPr>
        <p:grpSpPr>
          <a:xfrm>
            <a:off x="692407" y="1354159"/>
            <a:ext cx="6945548" cy="4059014"/>
            <a:chOff x="1453662" y="1043354"/>
            <a:chExt cx="14583507" cy="8522677"/>
          </a:xfrm>
        </p:grpSpPr>
        <p:cxnSp>
          <p:nvCxnSpPr>
            <p:cNvPr id="9" name="Straight Connector 8">
              <a:extLst>
                <a:ext uri="{FF2B5EF4-FFF2-40B4-BE49-F238E27FC236}">
                  <a16:creationId xmlns:a16="http://schemas.microsoft.com/office/drawing/2014/main" id="{962D3910-55A2-4616-BF90-8CD8A0671547}"/>
                </a:ext>
              </a:extLst>
            </p:cNvPr>
            <p:cNvCxnSpPr>
              <a:cxnSpLocks/>
            </p:cNvCxnSpPr>
            <p:nvPr/>
          </p:nvCxnSpPr>
          <p:spPr>
            <a:xfrm>
              <a:off x="1453662" y="1043354"/>
              <a:ext cx="0" cy="8522677"/>
            </a:xfrm>
            <a:prstGeom prst="line">
              <a:avLst/>
            </a:prstGeom>
            <a:ln>
              <a:solidFill>
                <a:schemeClr val="tx1">
                  <a:lumMod val="50000"/>
                  <a:lumOff val="50000"/>
                </a:schemeClr>
              </a:solidFill>
              <a:headEnd type="triangle" w="lg" len="lg"/>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846F2679-C04C-4F49-9914-CA49C1F80D3D}"/>
                </a:ext>
              </a:extLst>
            </p:cNvPr>
            <p:cNvCxnSpPr/>
            <p:nvPr/>
          </p:nvCxnSpPr>
          <p:spPr>
            <a:xfrm>
              <a:off x="1453662" y="9566031"/>
              <a:ext cx="14583507" cy="0"/>
            </a:xfrm>
            <a:prstGeom prst="line">
              <a:avLst/>
            </a:prstGeom>
            <a:ln>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sp>
        <p:nvSpPr>
          <p:cNvPr id="18" name="TextBox 17">
            <a:extLst>
              <a:ext uri="{FF2B5EF4-FFF2-40B4-BE49-F238E27FC236}">
                <a16:creationId xmlns:a16="http://schemas.microsoft.com/office/drawing/2014/main" id="{8716CBF3-F754-4BEE-B3A8-3EF2B0C48EE8}"/>
              </a:ext>
            </a:extLst>
          </p:cNvPr>
          <p:cNvSpPr txBox="1"/>
          <p:nvPr/>
        </p:nvSpPr>
        <p:spPr>
          <a:xfrm>
            <a:off x="3539581" y="3844282"/>
            <a:ext cx="1732895" cy="30008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Helvetica Light" charset="0"/>
                <a:cs typeface="Helvetica Light" charset="0"/>
              </a:rPr>
              <a:t>varying starts</a:t>
            </a:r>
          </a:p>
        </p:txBody>
      </p:sp>
      <p:sp>
        <p:nvSpPr>
          <p:cNvPr id="20" name="Teardrop 19">
            <a:extLst>
              <a:ext uri="{FF2B5EF4-FFF2-40B4-BE49-F238E27FC236}">
                <a16:creationId xmlns:a16="http://schemas.microsoft.com/office/drawing/2014/main" id="{C3E1F7B5-47A2-46EC-B2E1-3FD578CAABEE}"/>
              </a:ext>
            </a:extLst>
          </p:cNvPr>
          <p:cNvSpPr/>
          <p:nvPr/>
        </p:nvSpPr>
        <p:spPr>
          <a:xfrm rot="7927292">
            <a:off x="2177088" y="1770073"/>
            <a:ext cx="420026" cy="420026"/>
          </a:xfrm>
          <a:prstGeom prst="teardrop">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21" name="Teardrop 20">
            <a:extLst>
              <a:ext uri="{FF2B5EF4-FFF2-40B4-BE49-F238E27FC236}">
                <a16:creationId xmlns:a16="http://schemas.microsoft.com/office/drawing/2014/main" id="{9C91FAEB-82C4-4848-93C0-DBFBCE0DBE03}"/>
              </a:ext>
            </a:extLst>
          </p:cNvPr>
          <p:cNvSpPr/>
          <p:nvPr/>
        </p:nvSpPr>
        <p:spPr>
          <a:xfrm rot="7927292">
            <a:off x="3198821" y="2514261"/>
            <a:ext cx="420026" cy="420026"/>
          </a:xfrm>
          <a:prstGeom prst="teardrop">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4" name="TextBox 3">
            <a:extLst>
              <a:ext uri="{FF2B5EF4-FFF2-40B4-BE49-F238E27FC236}">
                <a16:creationId xmlns:a16="http://schemas.microsoft.com/office/drawing/2014/main" id="{1847C418-F705-467F-B073-7892EEAB1B7D}"/>
              </a:ext>
            </a:extLst>
          </p:cNvPr>
          <p:cNvSpPr txBox="1"/>
          <p:nvPr/>
        </p:nvSpPr>
        <p:spPr>
          <a:xfrm>
            <a:off x="2144371" y="1836425"/>
            <a:ext cx="579005"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Start</a:t>
            </a:r>
          </a:p>
        </p:txBody>
      </p:sp>
      <p:sp>
        <p:nvSpPr>
          <p:cNvPr id="23" name="TextBox 22">
            <a:extLst>
              <a:ext uri="{FF2B5EF4-FFF2-40B4-BE49-F238E27FC236}">
                <a16:creationId xmlns:a16="http://schemas.microsoft.com/office/drawing/2014/main" id="{A093B68E-1647-40B7-A7DD-3FBA59FD17DE}"/>
              </a:ext>
            </a:extLst>
          </p:cNvPr>
          <p:cNvSpPr txBox="1"/>
          <p:nvPr/>
        </p:nvSpPr>
        <p:spPr>
          <a:xfrm>
            <a:off x="3170965" y="2586072"/>
            <a:ext cx="579005"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Start</a:t>
            </a:r>
          </a:p>
        </p:txBody>
      </p:sp>
      <p:sp>
        <p:nvSpPr>
          <p:cNvPr id="28" name="Oval 27">
            <a:extLst>
              <a:ext uri="{FF2B5EF4-FFF2-40B4-BE49-F238E27FC236}">
                <a16:creationId xmlns:a16="http://schemas.microsoft.com/office/drawing/2014/main" id="{A039A924-DC2B-43FA-A75A-035C9F23AD77}"/>
              </a:ext>
            </a:extLst>
          </p:cNvPr>
          <p:cNvSpPr/>
          <p:nvPr/>
        </p:nvSpPr>
        <p:spPr>
          <a:xfrm>
            <a:off x="7490844" y="962719"/>
            <a:ext cx="1539593" cy="1539593"/>
          </a:xfrm>
          <a:prstGeom prst="ellipse">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C00000"/>
                </a:solidFill>
                <a:effectLst/>
                <a:uLnTx/>
                <a:uFillTx/>
                <a:latin typeface="Arial"/>
                <a:ea typeface="+mn-ea"/>
                <a:cs typeface="+mn-cs"/>
              </a:rPr>
              <a:t>The Data-Type Characteristics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50" b="0" i="1" u="none" strike="noStrike" kern="1200" cap="none" spc="0" normalizeH="0" baseline="0" noProof="0" dirty="0">
                <a:ln>
                  <a:noFill/>
                </a:ln>
                <a:solidFill>
                  <a:prstClr val="black"/>
                </a:solidFill>
                <a:effectLst/>
                <a:uLnTx/>
                <a:uFillTx/>
                <a:latin typeface="Arial"/>
                <a:ea typeface="+mn-ea"/>
                <a:cs typeface="+mn-cs"/>
              </a:rPr>
              <a:t>What are the properties of data series?</a:t>
            </a:r>
          </a:p>
        </p:txBody>
      </p:sp>
      <p:sp>
        <p:nvSpPr>
          <p:cNvPr id="3" name="Title 2">
            <a:extLst>
              <a:ext uri="{FF2B5EF4-FFF2-40B4-BE49-F238E27FC236}">
                <a16:creationId xmlns:a16="http://schemas.microsoft.com/office/drawing/2014/main" id="{8E090BBE-E4AC-40C2-AD72-DF2C78AC7961}"/>
              </a:ext>
            </a:extLst>
          </p:cNvPr>
          <p:cNvSpPr>
            <a:spLocks noGrp="1"/>
          </p:cNvSpPr>
          <p:nvPr>
            <p:ph type="title"/>
          </p:nvPr>
        </p:nvSpPr>
        <p:spPr/>
        <p:txBody>
          <a:bodyPr/>
          <a:lstStyle/>
          <a:p>
            <a:r>
              <a:rPr lang="en-US" dirty="0"/>
              <a:t>Time-Series Characteristics</a:t>
            </a:r>
          </a:p>
        </p:txBody>
      </p:sp>
      <p:sp>
        <p:nvSpPr>
          <p:cNvPr id="2" name="Footer Placeholder 1">
            <a:extLst>
              <a:ext uri="{FF2B5EF4-FFF2-40B4-BE49-F238E27FC236}">
                <a16:creationId xmlns:a16="http://schemas.microsoft.com/office/drawing/2014/main" id="{C7933743-9211-44A3-A93B-1348FF951D4B}"/>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CD6B245B-C23C-457C-819D-3BDAECCF4C57}"/>
              </a:ext>
            </a:extLst>
          </p:cNvPr>
          <p:cNvSpPr>
            <a:spLocks noGrp="1"/>
          </p:cNvSpPr>
          <p:nvPr>
            <p:ph type="sldNum" sz="quarter" idx="12"/>
          </p:nvPr>
        </p:nvSpPr>
        <p:spPr/>
        <p:txBody>
          <a:bodyPr/>
          <a:lstStyle/>
          <a:p>
            <a:fld id="{77D447A2-42E6-489B-9D68-84F5F818B1DA}" type="slidenum">
              <a:rPr lang="en-CA" smtClean="0"/>
              <a:t>344</a:t>
            </a:fld>
            <a:endParaRPr lang="en-CA"/>
          </a:p>
        </p:txBody>
      </p:sp>
    </p:spTree>
    <p:extLst>
      <p:ext uri="{BB962C8B-B14F-4D97-AF65-F5344CB8AC3E}">
        <p14:creationId xmlns:p14="http://schemas.microsoft.com/office/powerpoint/2010/main" val="216445512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cxnSp>
        <p:nvCxnSpPr>
          <p:cNvPr id="17" name="Straight Connector 16">
            <a:extLst>
              <a:ext uri="{FF2B5EF4-FFF2-40B4-BE49-F238E27FC236}">
                <a16:creationId xmlns:a16="http://schemas.microsoft.com/office/drawing/2014/main" id="{3035D727-ACEA-49CD-B817-C331716AC73F}"/>
              </a:ext>
            </a:extLst>
          </p:cNvPr>
          <p:cNvCxnSpPr>
            <a:cxnSpLocks/>
          </p:cNvCxnSpPr>
          <p:nvPr/>
        </p:nvCxnSpPr>
        <p:spPr>
          <a:xfrm>
            <a:off x="2387101" y="2275393"/>
            <a:ext cx="0" cy="3137780"/>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DBE615FD-D62F-4B3F-B58C-8D45C1C08098}"/>
              </a:ext>
            </a:extLst>
          </p:cNvPr>
          <p:cNvCxnSpPr>
            <a:cxnSpLocks/>
          </p:cNvCxnSpPr>
          <p:nvPr/>
        </p:nvCxnSpPr>
        <p:spPr>
          <a:xfrm>
            <a:off x="3408833" y="3008738"/>
            <a:ext cx="0" cy="2404434"/>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984E6456-9946-4E6B-84FA-F5CDCAEE1844}"/>
              </a:ext>
            </a:extLst>
          </p:cNvPr>
          <p:cNvCxnSpPr>
            <a:cxnSpLocks/>
          </p:cNvCxnSpPr>
          <p:nvPr/>
        </p:nvCxnSpPr>
        <p:spPr>
          <a:xfrm>
            <a:off x="6635945" y="3200147"/>
            <a:ext cx="0" cy="2213025"/>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FC22F43F-607E-4BC6-BBB0-CDF6A24ED0E5}"/>
              </a:ext>
            </a:extLst>
          </p:cNvPr>
          <p:cNvCxnSpPr>
            <a:cxnSpLocks/>
          </p:cNvCxnSpPr>
          <p:nvPr/>
        </p:nvCxnSpPr>
        <p:spPr>
          <a:xfrm>
            <a:off x="6055288" y="2440767"/>
            <a:ext cx="0" cy="2972406"/>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27D5D503-0528-40A7-B353-6570FA49CE90}"/>
              </a:ext>
            </a:extLst>
          </p:cNvPr>
          <p:cNvGrpSpPr/>
          <p:nvPr/>
        </p:nvGrpSpPr>
        <p:grpSpPr>
          <a:xfrm>
            <a:off x="692407" y="1354159"/>
            <a:ext cx="6945548" cy="4059014"/>
            <a:chOff x="1453662" y="1043354"/>
            <a:chExt cx="14583507" cy="8522677"/>
          </a:xfrm>
        </p:grpSpPr>
        <p:cxnSp>
          <p:nvCxnSpPr>
            <p:cNvPr id="9" name="Straight Connector 8">
              <a:extLst>
                <a:ext uri="{FF2B5EF4-FFF2-40B4-BE49-F238E27FC236}">
                  <a16:creationId xmlns:a16="http://schemas.microsoft.com/office/drawing/2014/main" id="{962D3910-55A2-4616-BF90-8CD8A0671547}"/>
                </a:ext>
              </a:extLst>
            </p:cNvPr>
            <p:cNvCxnSpPr>
              <a:cxnSpLocks/>
            </p:cNvCxnSpPr>
            <p:nvPr/>
          </p:nvCxnSpPr>
          <p:spPr>
            <a:xfrm>
              <a:off x="1453662" y="1043354"/>
              <a:ext cx="0" cy="8522677"/>
            </a:xfrm>
            <a:prstGeom prst="line">
              <a:avLst/>
            </a:prstGeom>
            <a:ln>
              <a:solidFill>
                <a:schemeClr val="tx1">
                  <a:lumMod val="50000"/>
                  <a:lumOff val="50000"/>
                </a:schemeClr>
              </a:solidFill>
              <a:headEnd type="triangle" w="lg" len="lg"/>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846F2679-C04C-4F49-9914-CA49C1F80D3D}"/>
                </a:ext>
              </a:extLst>
            </p:cNvPr>
            <p:cNvCxnSpPr/>
            <p:nvPr/>
          </p:nvCxnSpPr>
          <p:spPr>
            <a:xfrm>
              <a:off x="1453662" y="9566031"/>
              <a:ext cx="14583507" cy="0"/>
            </a:xfrm>
            <a:prstGeom prst="line">
              <a:avLst/>
            </a:prstGeom>
            <a:ln>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sp>
        <p:nvSpPr>
          <p:cNvPr id="18" name="TextBox 17">
            <a:extLst>
              <a:ext uri="{FF2B5EF4-FFF2-40B4-BE49-F238E27FC236}">
                <a16:creationId xmlns:a16="http://schemas.microsoft.com/office/drawing/2014/main" id="{8716CBF3-F754-4BEE-B3A8-3EF2B0C48EE8}"/>
              </a:ext>
            </a:extLst>
          </p:cNvPr>
          <p:cNvSpPr txBox="1"/>
          <p:nvPr/>
        </p:nvSpPr>
        <p:spPr>
          <a:xfrm>
            <a:off x="3539581" y="3844282"/>
            <a:ext cx="1732895" cy="30008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Helvetica Light" charset="0"/>
                <a:cs typeface="Helvetica Light" charset="0"/>
              </a:rPr>
              <a:t>varying starts</a:t>
            </a:r>
          </a:p>
        </p:txBody>
      </p:sp>
      <p:sp>
        <p:nvSpPr>
          <p:cNvPr id="19" name="Teardrop 18">
            <a:extLst>
              <a:ext uri="{FF2B5EF4-FFF2-40B4-BE49-F238E27FC236}">
                <a16:creationId xmlns:a16="http://schemas.microsoft.com/office/drawing/2014/main" id="{9D0E9ECE-9B3C-4D31-ACC6-E4D35A17EBDD}"/>
              </a:ext>
            </a:extLst>
          </p:cNvPr>
          <p:cNvSpPr/>
          <p:nvPr/>
        </p:nvSpPr>
        <p:spPr>
          <a:xfrm rot="7927292">
            <a:off x="5845276" y="1934099"/>
            <a:ext cx="420026" cy="420026"/>
          </a:xfrm>
          <a:prstGeom prst="teardrop">
            <a:avLst/>
          </a:prstGeom>
          <a:solidFill>
            <a:srgbClr val="FF8B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20" name="Teardrop 19">
            <a:extLst>
              <a:ext uri="{FF2B5EF4-FFF2-40B4-BE49-F238E27FC236}">
                <a16:creationId xmlns:a16="http://schemas.microsoft.com/office/drawing/2014/main" id="{C3E1F7B5-47A2-46EC-B2E1-3FD578CAABEE}"/>
              </a:ext>
            </a:extLst>
          </p:cNvPr>
          <p:cNvSpPr/>
          <p:nvPr/>
        </p:nvSpPr>
        <p:spPr>
          <a:xfrm rot="7927292">
            <a:off x="2177088" y="1770073"/>
            <a:ext cx="420026" cy="420026"/>
          </a:xfrm>
          <a:prstGeom prst="teardrop">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21" name="Teardrop 20">
            <a:extLst>
              <a:ext uri="{FF2B5EF4-FFF2-40B4-BE49-F238E27FC236}">
                <a16:creationId xmlns:a16="http://schemas.microsoft.com/office/drawing/2014/main" id="{9C91FAEB-82C4-4848-93C0-DBFBCE0DBE03}"/>
              </a:ext>
            </a:extLst>
          </p:cNvPr>
          <p:cNvSpPr/>
          <p:nvPr/>
        </p:nvSpPr>
        <p:spPr>
          <a:xfrm rot="7927292">
            <a:off x="3198821" y="2514261"/>
            <a:ext cx="420026" cy="420026"/>
          </a:xfrm>
          <a:prstGeom prst="teardrop">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22" name="Teardrop 21">
            <a:extLst>
              <a:ext uri="{FF2B5EF4-FFF2-40B4-BE49-F238E27FC236}">
                <a16:creationId xmlns:a16="http://schemas.microsoft.com/office/drawing/2014/main" id="{910A1E27-4ED0-4BCB-8714-11E12DEA50B1}"/>
              </a:ext>
            </a:extLst>
          </p:cNvPr>
          <p:cNvSpPr/>
          <p:nvPr/>
        </p:nvSpPr>
        <p:spPr>
          <a:xfrm rot="7927292">
            <a:off x="6414740" y="2612791"/>
            <a:ext cx="420026" cy="420026"/>
          </a:xfrm>
          <a:prstGeom prst="teardrop">
            <a:avLst>
              <a:gd name="adj" fmla="val 133941"/>
            </a:avLst>
          </a:prstGeom>
          <a:solidFill>
            <a:srgbClr val="FF8B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4" name="TextBox 3">
            <a:extLst>
              <a:ext uri="{FF2B5EF4-FFF2-40B4-BE49-F238E27FC236}">
                <a16:creationId xmlns:a16="http://schemas.microsoft.com/office/drawing/2014/main" id="{1847C418-F705-467F-B073-7892EEAB1B7D}"/>
              </a:ext>
            </a:extLst>
          </p:cNvPr>
          <p:cNvSpPr txBox="1"/>
          <p:nvPr/>
        </p:nvSpPr>
        <p:spPr>
          <a:xfrm>
            <a:off x="2144371" y="1836425"/>
            <a:ext cx="579005"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Start</a:t>
            </a:r>
          </a:p>
        </p:txBody>
      </p:sp>
      <p:sp>
        <p:nvSpPr>
          <p:cNvPr id="23" name="TextBox 22">
            <a:extLst>
              <a:ext uri="{FF2B5EF4-FFF2-40B4-BE49-F238E27FC236}">
                <a16:creationId xmlns:a16="http://schemas.microsoft.com/office/drawing/2014/main" id="{A093B68E-1647-40B7-A7DD-3FBA59FD17DE}"/>
              </a:ext>
            </a:extLst>
          </p:cNvPr>
          <p:cNvSpPr txBox="1"/>
          <p:nvPr/>
        </p:nvSpPr>
        <p:spPr>
          <a:xfrm>
            <a:off x="3170965" y="2586072"/>
            <a:ext cx="579005"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Start</a:t>
            </a:r>
          </a:p>
        </p:txBody>
      </p:sp>
      <p:sp>
        <p:nvSpPr>
          <p:cNvPr id="24" name="TextBox 23">
            <a:extLst>
              <a:ext uri="{FF2B5EF4-FFF2-40B4-BE49-F238E27FC236}">
                <a16:creationId xmlns:a16="http://schemas.microsoft.com/office/drawing/2014/main" id="{E8F660AE-9912-4E31-AD25-954F85164E56}"/>
              </a:ext>
            </a:extLst>
          </p:cNvPr>
          <p:cNvSpPr txBox="1"/>
          <p:nvPr/>
        </p:nvSpPr>
        <p:spPr>
          <a:xfrm>
            <a:off x="5857523" y="2007420"/>
            <a:ext cx="511679"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End</a:t>
            </a:r>
          </a:p>
        </p:txBody>
      </p:sp>
      <p:sp>
        <p:nvSpPr>
          <p:cNvPr id="25" name="TextBox 24">
            <a:extLst>
              <a:ext uri="{FF2B5EF4-FFF2-40B4-BE49-F238E27FC236}">
                <a16:creationId xmlns:a16="http://schemas.microsoft.com/office/drawing/2014/main" id="{386F0DDF-EB36-4A73-A692-3702C38720BB}"/>
              </a:ext>
            </a:extLst>
          </p:cNvPr>
          <p:cNvSpPr txBox="1"/>
          <p:nvPr/>
        </p:nvSpPr>
        <p:spPr>
          <a:xfrm>
            <a:off x="6414208" y="2684304"/>
            <a:ext cx="511679"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End</a:t>
            </a:r>
          </a:p>
        </p:txBody>
      </p:sp>
      <p:sp>
        <p:nvSpPr>
          <p:cNvPr id="5" name="Rectangle 4">
            <a:extLst>
              <a:ext uri="{FF2B5EF4-FFF2-40B4-BE49-F238E27FC236}">
                <a16:creationId xmlns:a16="http://schemas.microsoft.com/office/drawing/2014/main" id="{16F7E9E6-6400-4F86-A283-15664B23B4EC}"/>
              </a:ext>
            </a:extLst>
          </p:cNvPr>
          <p:cNvSpPr/>
          <p:nvPr/>
        </p:nvSpPr>
        <p:spPr>
          <a:xfrm>
            <a:off x="4855755" y="3838985"/>
            <a:ext cx="896399" cy="30008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Helvetica Light" charset="0"/>
                <a:cs typeface="Helvetica Light" charset="0"/>
              </a:rPr>
              <a:t>and ends</a:t>
            </a: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p:txBody>
      </p:sp>
      <p:sp>
        <p:nvSpPr>
          <p:cNvPr id="3" name="Title 2">
            <a:extLst>
              <a:ext uri="{FF2B5EF4-FFF2-40B4-BE49-F238E27FC236}">
                <a16:creationId xmlns:a16="http://schemas.microsoft.com/office/drawing/2014/main" id="{2187EA93-3FF2-4511-9BB4-391FEF2234AB}"/>
              </a:ext>
            </a:extLst>
          </p:cNvPr>
          <p:cNvSpPr>
            <a:spLocks noGrp="1"/>
          </p:cNvSpPr>
          <p:nvPr>
            <p:ph type="title"/>
          </p:nvPr>
        </p:nvSpPr>
        <p:spPr/>
        <p:txBody>
          <a:bodyPr/>
          <a:lstStyle/>
          <a:p>
            <a:r>
              <a:rPr lang="en-US" dirty="0"/>
              <a:t>Time-Series Characteristics</a:t>
            </a:r>
          </a:p>
        </p:txBody>
      </p:sp>
      <p:sp>
        <p:nvSpPr>
          <p:cNvPr id="2" name="Footer Placeholder 1">
            <a:extLst>
              <a:ext uri="{FF2B5EF4-FFF2-40B4-BE49-F238E27FC236}">
                <a16:creationId xmlns:a16="http://schemas.microsoft.com/office/drawing/2014/main" id="{792A7AC5-C594-4A44-AC63-B1FE0E2C75A2}"/>
              </a:ext>
            </a:extLst>
          </p:cNvPr>
          <p:cNvSpPr>
            <a:spLocks noGrp="1"/>
          </p:cNvSpPr>
          <p:nvPr>
            <p:ph type="ftr" sz="quarter" idx="11"/>
          </p:nvPr>
        </p:nvSpPr>
        <p:spPr/>
        <p:txBody>
          <a:bodyPr/>
          <a:lstStyle/>
          <a:p>
            <a:r>
              <a:rPr lang="en-CA"/>
              <a:t>Echihabi, Zoumpatianos, Palpanas - ISCC 2020</a:t>
            </a:r>
          </a:p>
        </p:txBody>
      </p:sp>
      <p:sp>
        <p:nvSpPr>
          <p:cNvPr id="6" name="Slide Number Placeholder 5">
            <a:extLst>
              <a:ext uri="{FF2B5EF4-FFF2-40B4-BE49-F238E27FC236}">
                <a16:creationId xmlns:a16="http://schemas.microsoft.com/office/drawing/2014/main" id="{B1194387-D89C-4004-B32D-EB24B8CE72C0}"/>
              </a:ext>
            </a:extLst>
          </p:cNvPr>
          <p:cNvSpPr>
            <a:spLocks noGrp="1"/>
          </p:cNvSpPr>
          <p:nvPr>
            <p:ph type="sldNum" sz="quarter" idx="12"/>
          </p:nvPr>
        </p:nvSpPr>
        <p:spPr/>
        <p:txBody>
          <a:bodyPr/>
          <a:lstStyle/>
          <a:p>
            <a:fld id="{77D447A2-42E6-489B-9D68-84F5F818B1DA}" type="slidenum">
              <a:rPr lang="en-CA" smtClean="0"/>
              <a:t>345</a:t>
            </a:fld>
            <a:endParaRPr lang="en-CA"/>
          </a:p>
        </p:txBody>
      </p:sp>
    </p:spTree>
    <p:extLst>
      <p:ext uri="{BB962C8B-B14F-4D97-AF65-F5344CB8AC3E}">
        <p14:creationId xmlns:p14="http://schemas.microsoft.com/office/powerpoint/2010/main" val="4126798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grpSp>
        <p:nvGrpSpPr>
          <p:cNvPr id="10" name="Group 9">
            <a:extLst>
              <a:ext uri="{FF2B5EF4-FFF2-40B4-BE49-F238E27FC236}">
                <a16:creationId xmlns:a16="http://schemas.microsoft.com/office/drawing/2014/main" id="{7E0B52B4-44CA-449B-B5F0-35D9F8F8D2AC}"/>
              </a:ext>
            </a:extLst>
          </p:cNvPr>
          <p:cNvGrpSpPr/>
          <p:nvPr/>
        </p:nvGrpSpPr>
        <p:grpSpPr>
          <a:xfrm>
            <a:off x="692407" y="1354159"/>
            <a:ext cx="6945548" cy="4059014"/>
            <a:chOff x="1453662" y="1043354"/>
            <a:chExt cx="14583507" cy="8522677"/>
          </a:xfrm>
        </p:grpSpPr>
        <p:cxnSp>
          <p:nvCxnSpPr>
            <p:cNvPr id="16" name="Straight Connector 15">
              <a:extLst>
                <a:ext uri="{FF2B5EF4-FFF2-40B4-BE49-F238E27FC236}">
                  <a16:creationId xmlns:a16="http://schemas.microsoft.com/office/drawing/2014/main" id="{C6C24A06-B7C7-49CD-A38F-2832A0E0DF79}"/>
                </a:ext>
              </a:extLst>
            </p:cNvPr>
            <p:cNvCxnSpPr>
              <a:cxnSpLocks/>
            </p:cNvCxnSpPr>
            <p:nvPr/>
          </p:nvCxnSpPr>
          <p:spPr>
            <a:xfrm>
              <a:off x="1453662" y="1043354"/>
              <a:ext cx="0" cy="8522677"/>
            </a:xfrm>
            <a:prstGeom prst="line">
              <a:avLst/>
            </a:prstGeom>
            <a:ln>
              <a:solidFill>
                <a:schemeClr val="tx1">
                  <a:lumMod val="50000"/>
                  <a:lumOff val="50000"/>
                </a:schemeClr>
              </a:solidFill>
              <a:headEnd type="triangle" w="lg" len="lg"/>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04496DEF-D06F-49F1-9BD8-435997E1981C}"/>
                </a:ext>
              </a:extLst>
            </p:cNvPr>
            <p:cNvCxnSpPr/>
            <p:nvPr/>
          </p:nvCxnSpPr>
          <p:spPr>
            <a:xfrm>
              <a:off x="1453662" y="9566031"/>
              <a:ext cx="14583507" cy="0"/>
            </a:xfrm>
            <a:prstGeom prst="line">
              <a:avLst/>
            </a:prstGeom>
            <a:ln>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sp>
        <p:nvSpPr>
          <p:cNvPr id="14" name="TextBox 13">
            <a:extLst>
              <a:ext uri="{FF2B5EF4-FFF2-40B4-BE49-F238E27FC236}">
                <a16:creationId xmlns:a16="http://schemas.microsoft.com/office/drawing/2014/main" id="{72184C7A-5959-45A9-B5CC-EA7245774BD3}"/>
              </a:ext>
            </a:extLst>
          </p:cNvPr>
          <p:cNvSpPr txBox="1"/>
          <p:nvPr/>
        </p:nvSpPr>
        <p:spPr>
          <a:xfrm>
            <a:off x="3705553" y="4042546"/>
            <a:ext cx="1732895" cy="30008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Helvetica Light" charset="0"/>
                <a:cs typeface="Helvetica Light" charset="0"/>
              </a:rPr>
              <a:t>varying</a:t>
            </a:r>
            <a:r>
              <a:rPr kumimoji="0" lang="en-US" sz="1350" b="0" i="0" u="none" strike="noStrike" kern="1200" cap="none" spc="0" normalizeH="0" baseline="0" noProof="0" dirty="0">
                <a:ln>
                  <a:noFill/>
                </a:ln>
                <a:solidFill>
                  <a:prstClr val="black"/>
                </a:solidFill>
                <a:effectLst/>
                <a:uLnTx/>
                <a:uFillTx/>
                <a:latin typeface="Helvetica Light" charset="0"/>
                <a:ea typeface="Helvetica Light" charset="0"/>
                <a:cs typeface="Helvetica Light" charset="0"/>
              </a:rPr>
              <a:t> </a:t>
            </a:r>
            <a:r>
              <a:rPr kumimoji="0" lang="en-US" sz="1350" b="0" i="0" u="none" strike="noStrike" kern="1200" cap="none" spc="0" normalizeH="0" baseline="0" noProof="0" dirty="0">
                <a:ln>
                  <a:noFill/>
                </a:ln>
                <a:solidFill>
                  <a:prstClr val="black"/>
                </a:solidFill>
                <a:effectLst/>
                <a:uLnTx/>
                <a:uFillTx/>
                <a:latin typeface="Arial"/>
                <a:ea typeface="Helvetica Light" charset="0"/>
                <a:cs typeface="Helvetica Light" charset="0"/>
              </a:rPr>
              <a:t>lengths</a:t>
            </a:r>
          </a:p>
        </p:txBody>
      </p:sp>
      <p:cxnSp>
        <p:nvCxnSpPr>
          <p:cNvPr id="19" name="Straight Connector 18">
            <a:extLst>
              <a:ext uri="{FF2B5EF4-FFF2-40B4-BE49-F238E27FC236}">
                <a16:creationId xmlns:a16="http://schemas.microsoft.com/office/drawing/2014/main" id="{68FD99C9-A48F-48C7-8C89-C51EDA5A4375}"/>
              </a:ext>
            </a:extLst>
          </p:cNvPr>
          <p:cNvCxnSpPr>
            <a:cxnSpLocks/>
          </p:cNvCxnSpPr>
          <p:nvPr/>
        </p:nvCxnSpPr>
        <p:spPr>
          <a:xfrm flipH="1">
            <a:off x="3310945" y="3300646"/>
            <a:ext cx="3411698" cy="0"/>
          </a:xfrm>
          <a:prstGeom prst="line">
            <a:avLst/>
          </a:prstGeom>
          <a:ln w="53975">
            <a:solidFill>
              <a:schemeClr val="accent1">
                <a:lumMod val="60000"/>
                <a:lumOff val="40000"/>
              </a:schemeClr>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FE8503EB-869C-48C2-8B59-E57061719836}"/>
              </a:ext>
            </a:extLst>
          </p:cNvPr>
          <p:cNvCxnSpPr>
            <a:cxnSpLocks/>
          </p:cNvCxnSpPr>
          <p:nvPr/>
        </p:nvCxnSpPr>
        <p:spPr>
          <a:xfrm flipH="1">
            <a:off x="2359185" y="3980593"/>
            <a:ext cx="4290874" cy="0"/>
          </a:xfrm>
          <a:prstGeom prst="line">
            <a:avLst/>
          </a:prstGeom>
          <a:ln w="53975">
            <a:solidFill>
              <a:schemeClr val="accent1">
                <a:lumMod val="60000"/>
                <a:lumOff val="40000"/>
              </a:schemeClr>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72DD5EC0-681E-4C73-931C-AC91A9E43009}"/>
              </a:ext>
            </a:extLst>
          </p:cNvPr>
          <p:cNvSpPr>
            <a:spLocks noGrp="1"/>
          </p:cNvSpPr>
          <p:nvPr>
            <p:ph type="title"/>
          </p:nvPr>
        </p:nvSpPr>
        <p:spPr/>
        <p:txBody>
          <a:bodyPr/>
          <a:lstStyle/>
          <a:p>
            <a:r>
              <a:rPr lang="en-US" dirty="0"/>
              <a:t>Time-Series Characteristics</a:t>
            </a:r>
          </a:p>
        </p:txBody>
      </p:sp>
      <p:sp>
        <p:nvSpPr>
          <p:cNvPr id="2" name="Footer Placeholder 1">
            <a:extLst>
              <a:ext uri="{FF2B5EF4-FFF2-40B4-BE49-F238E27FC236}">
                <a16:creationId xmlns:a16="http://schemas.microsoft.com/office/drawing/2014/main" id="{BBCF7784-010C-4895-9EB6-4D8450D09CEC}"/>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37AD7D6E-BD1C-457D-B24E-53DEC17B9E22}"/>
              </a:ext>
            </a:extLst>
          </p:cNvPr>
          <p:cNvSpPr>
            <a:spLocks noGrp="1"/>
          </p:cNvSpPr>
          <p:nvPr>
            <p:ph type="sldNum" sz="quarter" idx="12"/>
          </p:nvPr>
        </p:nvSpPr>
        <p:spPr/>
        <p:txBody>
          <a:bodyPr/>
          <a:lstStyle/>
          <a:p>
            <a:fld id="{77D447A2-42E6-489B-9D68-84F5F818B1DA}" type="slidenum">
              <a:rPr lang="en-CA" smtClean="0"/>
              <a:t>346</a:t>
            </a:fld>
            <a:endParaRPr lang="en-CA"/>
          </a:p>
        </p:txBody>
      </p:sp>
    </p:spTree>
    <p:extLst>
      <p:ext uri="{BB962C8B-B14F-4D97-AF65-F5344CB8AC3E}">
        <p14:creationId xmlns:p14="http://schemas.microsoft.com/office/powerpoint/2010/main" val="1717662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grpSp>
        <p:nvGrpSpPr>
          <p:cNvPr id="2" name="Group 1">
            <a:extLst>
              <a:ext uri="{FF2B5EF4-FFF2-40B4-BE49-F238E27FC236}">
                <a16:creationId xmlns:a16="http://schemas.microsoft.com/office/drawing/2014/main" id="{7F9FE3FF-F406-454F-AA2B-131DEA156495}"/>
              </a:ext>
            </a:extLst>
          </p:cNvPr>
          <p:cNvGrpSpPr/>
          <p:nvPr/>
        </p:nvGrpSpPr>
        <p:grpSpPr>
          <a:xfrm>
            <a:off x="744017" y="3538475"/>
            <a:ext cx="3712395" cy="1828124"/>
            <a:chOff x="2674534" y="5399881"/>
            <a:chExt cx="7794884" cy="3838495"/>
          </a:xfrm>
        </p:grpSpPr>
        <p:pic>
          <p:nvPicPr>
            <p:cNvPr id="15" name="Picture 14">
              <a:extLst>
                <a:ext uri="{FF2B5EF4-FFF2-40B4-BE49-F238E27FC236}">
                  <a16:creationId xmlns:a16="http://schemas.microsoft.com/office/drawing/2014/main" id="{48466C5B-0642-4543-82B0-110794A9146E}"/>
                </a:ext>
              </a:extLst>
            </p:cNvPr>
            <p:cNvPicPr>
              <a:picLocks noChangeAspect="1"/>
            </p:cNvPicPr>
            <p:nvPr/>
          </p:nvPicPr>
          <p:blipFill rotWithShape="1">
            <a:blip r:embed="rId6"/>
            <a:srcRect l="3646" t="279" r="42179" b="53907"/>
            <a:stretch/>
          </p:blipFill>
          <p:spPr>
            <a:xfrm>
              <a:off x="2674534" y="6590237"/>
              <a:ext cx="7794884" cy="2648139"/>
            </a:xfrm>
            <a:prstGeom prst="rect">
              <a:avLst/>
            </a:prstGeom>
            <a:ln>
              <a:solidFill>
                <a:schemeClr val="tx1">
                  <a:lumMod val="50000"/>
                  <a:lumOff val="50000"/>
                </a:schemeClr>
              </a:solidFill>
            </a:ln>
          </p:spPr>
        </p:pic>
        <p:sp>
          <p:nvSpPr>
            <p:cNvPr id="7" name="Trapezoid 6">
              <a:extLst>
                <a:ext uri="{FF2B5EF4-FFF2-40B4-BE49-F238E27FC236}">
                  <a16:creationId xmlns:a16="http://schemas.microsoft.com/office/drawing/2014/main" id="{519CCAF7-62BF-4D37-87E6-16B525D8DD56}"/>
                </a:ext>
              </a:extLst>
            </p:cNvPr>
            <p:cNvSpPr/>
            <p:nvPr/>
          </p:nvSpPr>
          <p:spPr>
            <a:xfrm>
              <a:off x="2674534" y="5399881"/>
              <a:ext cx="7794884" cy="1184958"/>
            </a:xfrm>
            <a:prstGeom prst="trapezoid">
              <a:avLst>
                <a:gd name="adj" fmla="val 328910"/>
              </a:avLst>
            </a:prstGeom>
            <a:gradFill flip="none" rotWithShape="1">
              <a:gsLst>
                <a:gs pos="100000">
                  <a:schemeClr val="accent3">
                    <a:tint val="66000"/>
                    <a:satMod val="160000"/>
                  </a:schemeClr>
                </a:gs>
                <a:gs pos="1000">
                  <a:schemeClr val="bg1">
                    <a:lumMod val="95000"/>
                    <a:alpha val="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sp>
        <p:nvSpPr>
          <p:cNvPr id="3" name="Rectangle 2">
            <a:extLst>
              <a:ext uri="{FF2B5EF4-FFF2-40B4-BE49-F238E27FC236}">
                <a16:creationId xmlns:a16="http://schemas.microsoft.com/office/drawing/2014/main" id="{AF4B3AB8-45D6-47B7-9E7D-493D2E71ED1D}"/>
              </a:ext>
            </a:extLst>
          </p:cNvPr>
          <p:cNvSpPr/>
          <p:nvPr/>
        </p:nvSpPr>
        <p:spPr>
          <a:xfrm>
            <a:off x="2464557" y="3566391"/>
            <a:ext cx="215483" cy="74487"/>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nvGrpSpPr>
          <p:cNvPr id="10" name="Group 9">
            <a:extLst>
              <a:ext uri="{FF2B5EF4-FFF2-40B4-BE49-F238E27FC236}">
                <a16:creationId xmlns:a16="http://schemas.microsoft.com/office/drawing/2014/main" id="{7E0B52B4-44CA-449B-B5F0-35D9F8F8D2AC}"/>
              </a:ext>
            </a:extLst>
          </p:cNvPr>
          <p:cNvGrpSpPr/>
          <p:nvPr/>
        </p:nvGrpSpPr>
        <p:grpSpPr>
          <a:xfrm>
            <a:off x="692407" y="1354159"/>
            <a:ext cx="6945548" cy="4059014"/>
            <a:chOff x="1453662" y="1043354"/>
            <a:chExt cx="14583507" cy="8522677"/>
          </a:xfrm>
        </p:grpSpPr>
        <p:cxnSp>
          <p:nvCxnSpPr>
            <p:cNvPr id="16" name="Straight Connector 15">
              <a:extLst>
                <a:ext uri="{FF2B5EF4-FFF2-40B4-BE49-F238E27FC236}">
                  <a16:creationId xmlns:a16="http://schemas.microsoft.com/office/drawing/2014/main" id="{C6C24A06-B7C7-49CD-A38F-2832A0E0DF79}"/>
                </a:ext>
              </a:extLst>
            </p:cNvPr>
            <p:cNvCxnSpPr>
              <a:cxnSpLocks/>
            </p:cNvCxnSpPr>
            <p:nvPr/>
          </p:nvCxnSpPr>
          <p:spPr>
            <a:xfrm>
              <a:off x="1453662" y="1043354"/>
              <a:ext cx="0" cy="8522677"/>
            </a:xfrm>
            <a:prstGeom prst="line">
              <a:avLst/>
            </a:prstGeom>
            <a:ln>
              <a:solidFill>
                <a:schemeClr val="tx1">
                  <a:lumMod val="50000"/>
                  <a:lumOff val="50000"/>
                </a:schemeClr>
              </a:solidFill>
              <a:headEnd type="triangle" w="lg" len="lg"/>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04496DEF-D06F-49F1-9BD8-435997E1981C}"/>
                </a:ext>
              </a:extLst>
            </p:cNvPr>
            <p:cNvCxnSpPr/>
            <p:nvPr/>
          </p:nvCxnSpPr>
          <p:spPr>
            <a:xfrm>
              <a:off x="1453662" y="9566031"/>
              <a:ext cx="14583507" cy="0"/>
            </a:xfrm>
            <a:prstGeom prst="line">
              <a:avLst/>
            </a:prstGeom>
            <a:ln>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cxnSp>
        <p:nvCxnSpPr>
          <p:cNvPr id="18" name="Straight Connector 17">
            <a:extLst>
              <a:ext uri="{FF2B5EF4-FFF2-40B4-BE49-F238E27FC236}">
                <a16:creationId xmlns:a16="http://schemas.microsoft.com/office/drawing/2014/main" id="{C30754DC-38A8-4227-992B-FFCA288C9F90}"/>
              </a:ext>
            </a:extLst>
          </p:cNvPr>
          <p:cNvCxnSpPr>
            <a:cxnSpLocks/>
          </p:cNvCxnSpPr>
          <p:nvPr/>
        </p:nvCxnSpPr>
        <p:spPr>
          <a:xfrm>
            <a:off x="2359185" y="4787850"/>
            <a:ext cx="0" cy="578749"/>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4BAC42E-63CC-4DFF-86AA-4CDE15F3EFDF}"/>
              </a:ext>
            </a:extLst>
          </p:cNvPr>
          <p:cNvCxnSpPr>
            <a:cxnSpLocks/>
          </p:cNvCxnSpPr>
          <p:nvPr/>
        </p:nvCxnSpPr>
        <p:spPr>
          <a:xfrm>
            <a:off x="2473115" y="4571057"/>
            <a:ext cx="0" cy="795542"/>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683A5093-FAE4-45BC-8E38-7AFC1C12326F}"/>
              </a:ext>
            </a:extLst>
          </p:cNvPr>
          <p:cNvCxnSpPr>
            <a:cxnSpLocks/>
          </p:cNvCxnSpPr>
          <p:nvPr/>
        </p:nvCxnSpPr>
        <p:spPr>
          <a:xfrm>
            <a:off x="3057089" y="4899515"/>
            <a:ext cx="0" cy="467084"/>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D2C033F3-7349-488F-8CCE-160BE2B42C3F}"/>
              </a:ext>
            </a:extLst>
          </p:cNvPr>
          <p:cNvSpPr txBox="1"/>
          <p:nvPr/>
        </p:nvSpPr>
        <p:spPr>
          <a:xfrm>
            <a:off x="4508022" y="4470427"/>
            <a:ext cx="2670879" cy="7155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Helvetica Light" charset="0"/>
                <a:cs typeface="Helvetica Light" charset="0"/>
              </a:rPr>
              <a:t>varying sample rates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Helvetica Light" charset="0"/>
              <a:cs typeface="Helvetica Light"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Helvetica Light" charset="0"/>
                <a:cs typeface="Helvetica Light" charset="0"/>
              </a:rPr>
              <a:t>within</a:t>
            </a:r>
            <a:r>
              <a:rPr kumimoji="0" lang="en-US" sz="1350" b="0" i="0" u="none" strike="noStrike" kern="1200" cap="none" spc="0" normalizeH="0" baseline="0" noProof="0" dirty="0">
                <a:ln>
                  <a:noFill/>
                </a:ln>
                <a:solidFill>
                  <a:prstClr val="black"/>
                </a:solidFill>
                <a:effectLst/>
                <a:uLnTx/>
                <a:uFillTx/>
                <a:latin typeface="Arial"/>
                <a:ea typeface="Helvetica Light" charset="0"/>
                <a:cs typeface="Helvetica Light" charset="0"/>
              </a:rPr>
              <a:t> and </a:t>
            </a:r>
            <a:r>
              <a:rPr kumimoji="0" lang="en-US" sz="1350" b="1" i="0" u="none" strike="noStrike" kern="1200" cap="none" spc="0" normalizeH="0" baseline="0" noProof="0" dirty="0">
                <a:ln>
                  <a:noFill/>
                </a:ln>
                <a:solidFill>
                  <a:prstClr val="black"/>
                </a:solidFill>
                <a:effectLst/>
                <a:uLnTx/>
                <a:uFillTx/>
                <a:latin typeface="Arial"/>
                <a:ea typeface="Helvetica Light" charset="0"/>
                <a:cs typeface="Helvetica Light" charset="0"/>
              </a:rPr>
              <a:t>across</a:t>
            </a:r>
            <a:r>
              <a:rPr kumimoji="0" lang="en-US" sz="1350" b="0" i="0" u="none" strike="noStrike" kern="1200" cap="none" spc="0" normalizeH="0" baseline="0" noProof="0" dirty="0">
                <a:ln>
                  <a:noFill/>
                </a:ln>
                <a:solidFill>
                  <a:prstClr val="black"/>
                </a:solidFill>
                <a:effectLst/>
                <a:uLnTx/>
                <a:uFillTx/>
                <a:latin typeface="Arial"/>
                <a:ea typeface="Helvetica Light" charset="0"/>
                <a:cs typeface="Helvetica Light" charset="0"/>
              </a:rPr>
              <a:t> data series</a:t>
            </a:r>
          </a:p>
        </p:txBody>
      </p:sp>
      <p:cxnSp>
        <p:nvCxnSpPr>
          <p:cNvPr id="24" name="Straight Connector 23">
            <a:extLst>
              <a:ext uri="{FF2B5EF4-FFF2-40B4-BE49-F238E27FC236}">
                <a16:creationId xmlns:a16="http://schemas.microsoft.com/office/drawing/2014/main" id="{867942BF-A2C9-42F8-9E3E-5CCE29D308C4}"/>
              </a:ext>
            </a:extLst>
          </p:cNvPr>
          <p:cNvCxnSpPr>
            <a:cxnSpLocks/>
          </p:cNvCxnSpPr>
          <p:nvPr/>
        </p:nvCxnSpPr>
        <p:spPr>
          <a:xfrm flipH="1">
            <a:off x="2485090" y="5215697"/>
            <a:ext cx="572000" cy="0"/>
          </a:xfrm>
          <a:prstGeom prst="line">
            <a:avLst/>
          </a:prstGeom>
          <a:ln w="12700">
            <a:solidFill>
              <a:schemeClr val="accent1">
                <a:lumMod val="60000"/>
                <a:lumOff val="40000"/>
              </a:schemeClr>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F9EC5E6D-478E-4D2E-815B-4212BB52876D}"/>
              </a:ext>
            </a:extLst>
          </p:cNvPr>
          <p:cNvCxnSpPr>
            <a:cxnSpLocks/>
          </p:cNvCxnSpPr>
          <p:nvPr/>
        </p:nvCxnSpPr>
        <p:spPr>
          <a:xfrm>
            <a:off x="3593081" y="4470427"/>
            <a:ext cx="0" cy="896172"/>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F4ED33B-B775-46AB-9B88-04B6B277E5B9}"/>
              </a:ext>
            </a:extLst>
          </p:cNvPr>
          <p:cNvCxnSpPr>
            <a:cxnSpLocks/>
          </p:cNvCxnSpPr>
          <p:nvPr/>
        </p:nvCxnSpPr>
        <p:spPr>
          <a:xfrm flipH="1">
            <a:off x="3593082" y="4833454"/>
            <a:ext cx="212162" cy="0"/>
          </a:xfrm>
          <a:prstGeom prst="line">
            <a:avLst/>
          </a:prstGeom>
          <a:ln w="12700">
            <a:solidFill>
              <a:schemeClr val="accent1">
                <a:lumMod val="60000"/>
                <a:lumOff val="40000"/>
              </a:schemeClr>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FEE6BAF0-5E7D-4069-8A21-C4178CB0D180}"/>
              </a:ext>
            </a:extLst>
          </p:cNvPr>
          <p:cNvCxnSpPr>
            <a:cxnSpLocks/>
          </p:cNvCxnSpPr>
          <p:nvPr/>
        </p:nvCxnSpPr>
        <p:spPr>
          <a:xfrm>
            <a:off x="3805244" y="4517001"/>
            <a:ext cx="0" cy="849598"/>
          </a:xfrm>
          <a:prstGeom prst="line">
            <a:avLst/>
          </a:prstGeom>
          <a:ln>
            <a:solidFill>
              <a:schemeClr val="accent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5" name="Title 4">
            <a:extLst>
              <a:ext uri="{FF2B5EF4-FFF2-40B4-BE49-F238E27FC236}">
                <a16:creationId xmlns:a16="http://schemas.microsoft.com/office/drawing/2014/main" id="{DB069679-1919-4F83-AA31-D71608E25195}"/>
              </a:ext>
            </a:extLst>
          </p:cNvPr>
          <p:cNvSpPr>
            <a:spLocks noGrp="1"/>
          </p:cNvSpPr>
          <p:nvPr>
            <p:ph type="title"/>
          </p:nvPr>
        </p:nvSpPr>
        <p:spPr/>
        <p:txBody>
          <a:bodyPr/>
          <a:lstStyle/>
          <a:p>
            <a:r>
              <a:rPr lang="en-US" dirty="0"/>
              <a:t>Time-Series Characteristics</a:t>
            </a:r>
          </a:p>
        </p:txBody>
      </p:sp>
      <p:sp>
        <p:nvSpPr>
          <p:cNvPr id="4" name="Footer Placeholder 3">
            <a:extLst>
              <a:ext uri="{FF2B5EF4-FFF2-40B4-BE49-F238E27FC236}">
                <a16:creationId xmlns:a16="http://schemas.microsoft.com/office/drawing/2014/main" id="{2CCA5C1D-99D9-446A-8CE3-16F5AF2170E3}"/>
              </a:ext>
            </a:extLst>
          </p:cNvPr>
          <p:cNvSpPr>
            <a:spLocks noGrp="1"/>
          </p:cNvSpPr>
          <p:nvPr>
            <p:ph type="ftr" sz="quarter" idx="11"/>
          </p:nvPr>
        </p:nvSpPr>
        <p:spPr/>
        <p:txBody>
          <a:bodyPr/>
          <a:lstStyle/>
          <a:p>
            <a:r>
              <a:rPr lang="en-CA"/>
              <a:t>Echihabi, Zoumpatianos, Palpanas - ISCC 2020</a:t>
            </a:r>
          </a:p>
        </p:txBody>
      </p:sp>
      <p:sp>
        <p:nvSpPr>
          <p:cNvPr id="6" name="Slide Number Placeholder 5">
            <a:extLst>
              <a:ext uri="{FF2B5EF4-FFF2-40B4-BE49-F238E27FC236}">
                <a16:creationId xmlns:a16="http://schemas.microsoft.com/office/drawing/2014/main" id="{6F9C8A0A-CB19-44F8-8CDA-46F07034B4C8}"/>
              </a:ext>
            </a:extLst>
          </p:cNvPr>
          <p:cNvSpPr>
            <a:spLocks noGrp="1"/>
          </p:cNvSpPr>
          <p:nvPr>
            <p:ph type="sldNum" sz="quarter" idx="12"/>
          </p:nvPr>
        </p:nvSpPr>
        <p:spPr/>
        <p:txBody>
          <a:bodyPr/>
          <a:lstStyle/>
          <a:p>
            <a:fld id="{77D447A2-42E6-489B-9D68-84F5F818B1DA}" type="slidenum">
              <a:rPr lang="en-CA" smtClean="0"/>
              <a:t>347</a:t>
            </a:fld>
            <a:endParaRPr lang="en-CA"/>
          </a:p>
        </p:txBody>
      </p:sp>
    </p:spTree>
    <p:extLst>
      <p:ext uri="{BB962C8B-B14F-4D97-AF65-F5344CB8AC3E}">
        <p14:creationId xmlns:p14="http://schemas.microsoft.com/office/powerpoint/2010/main" val="10168876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49" name="TextBox 48">
            <a:extLst>
              <a:ext uri="{FF2B5EF4-FFF2-40B4-BE49-F238E27FC236}">
                <a16:creationId xmlns:a16="http://schemas.microsoft.com/office/drawing/2014/main" id="{0046410A-2C24-46BD-A7F9-11699AA5D291}"/>
              </a:ext>
            </a:extLst>
          </p:cNvPr>
          <p:cNvSpPr txBox="1"/>
          <p:nvPr/>
        </p:nvSpPr>
        <p:spPr>
          <a:xfrm>
            <a:off x="1738548" y="2193966"/>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1</a:t>
            </a:r>
          </a:p>
        </p:txBody>
      </p:sp>
      <p:sp>
        <p:nvSpPr>
          <p:cNvPr id="50" name="TextBox 49">
            <a:extLst>
              <a:ext uri="{FF2B5EF4-FFF2-40B4-BE49-F238E27FC236}">
                <a16:creationId xmlns:a16="http://schemas.microsoft.com/office/drawing/2014/main" id="{EAFED386-E172-46F7-BCD6-D77E52AF6866}"/>
              </a:ext>
            </a:extLst>
          </p:cNvPr>
          <p:cNvSpPr txBox="1"/>
          <p:nvPr/>
        </p:nvSpPr>
        <p:spPr>
          <a:xfrm>
            <a:off x="1729267" y="2938517"/>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2</a:t>
            </a:r>
          </a:p>
        </p:txBody>
      </p:sp>
      <p:sp>
        <p:nvSpPr>
          <p:cNvPr id="56" name="TextBox 55">
            <a:extLst>
              <a:ext uri="{FF2B5EF4-FFF2-40B4-BE49-F238E27FC236}">
                <a16:creationId xmlns:a16="http://schemas.microsoft.com/office/drawing/2014/main" id="{8420A09C-48BD-4AC6-A540-9783CA8CC3B5}"/>
              </a:ext>
            </a:extLst>
          </p:cNvPr>
          <p:cNvSpPr txBox="1"/>
          <p:nvPr/>
        </p:nvSpPr>
        <p:spPr>
          <a:xfrm>
            <a:off x="1738548" y="3679518"/>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3</a:t>
            </a:r>
          </a:p>
        </p:txBody>
      </p:sp>
      <p:sp>
        <p:nvSpPr>
          <p:cNvPr id="57" name="TextBox 56">
            <a:extLst>
              <a:ext uri="{FF2B5EF4-FFF2-40B4-BE49-F238E27FC236}">
                <a16:creationId xmlns:a16="http://schemas.microsoft.com/office/drawing/2014/main" id="{AA480190-6DB3-42A5-A540-74670D004050}"/>
              </a:ext>
            </a:extLst>
          </p:cNvPr>
          <p:cNvSpPr txBox="1"/>
          <p:nvPr/>
        </p:nvSpPr>
        <p:spPr>
          <a:xfrm>
            <a:off x="1738548" y="4422080"/>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4</a:t>
            </a:r>
          </a:p>
        </p:txBody>
      </p:sp>
      <p:sp>
        <p:nvSpPr>
          <p:cNvPr id="58" name="TextBox 57">
            <a:extLst>
              <a:ext uri="{FF2B5EF4-FFF2-40B4-BE49-F238E27FC236}">
                <a16:creationId xmlns:a16="http://schemas.microsoft.com/office/drawing/2014/main" id="{0F9B5BDB-0806-4072-A7FA-76A79F6C1385}"/>
              </a:ext>
            </a:extLst>
          </p:cNvPr>
          <p:cNvSpPr txBox="1"/>
          <p:nvPr/>
        </p:nvSpPr>
        <p:spPr>
          <a:xfrm>
            <a:off x="1738548" y="5172721"/>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5</a:t>
            </a:r>
          </a:p>
        </p:txBody>
      </p:sp>
      <p:sp>
        <p:nvSpPr>
          <p:cNvPr id="19" name="Rectangle 18">
            <a:extLst>
              <a:ext uri="{FF2B5EF4-FFF2-40B4-BE49-F238E27FC236}">
                <a16:creationId xmlns:a16="http://schemas.microsoft.com/office/drawing/2014/main" id="{CD5DB7B8-C172-4505-AA63-8E89103E5492}"/>
              </a:ext>
            </a:extLst>
          </p:cNvPr>
          <p:cNvSpPr/>
          <p:nvPr/>
        </p:nvSpPr>
        <p:spPr>
          <a:xfrm>
            <a:off x="2226039" y="1910420"/>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A00F4958-DF19-4959-BF6B-BFB31A68E0CD}"/>
              </a:ext>
            </a:extLst>
          </p:cNvPr>
          <p:cNvSpPr/>
          <p:nvPr/>
        </p:nvSpPr>
        <p:spPr>
          <a:xfrm>
            <a:off x="2226039" y="2653410"/>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CF0202B1-198C-4B09-B539-A5556A9800E1}"/>
              </a:ext>
            </a:extLst>
          </p:cNvPr>
          <p:cNvSpPr/>
          <p:nvPr/>
        </p:nvSpPr>
        <p:spPr>
          <a:xfrm>
            <a:off x="2226039" y="3395972"/>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5DFE0D87-3463-4AF0-A134-925795530510}"/>
              </a:ext>
            </a:extLst>
          </p:cNvPr>
          <p:cNvSpPr/>
          <p:nvPr/>
        </p:nvSpPr>
        <p:spPr>
          <a:xfrm>
            <a:off x="2226039" y="4138534"/>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23" name="Rectangle 22">
            <a:extLst>
              <a:ext uri="{FF2B5EF4-FFF2-40B4-BE49-F238E27FC236}">
                <a16:creationId xmlns:a16="http://schemas.microsoft.com/office/drawing/2014/main" id="{807B856F-D76D-48ED-8424-61299D4BD23D}"/>
              </a:ext>
            </a:extLst>
          </p:cNvPr>
          <p:cNvSpPr/>
          <p:nvPr/>
        </p:nvSpPr>
        <p:spPr>
          <a:xfrm>
            <a:off x="2226039" y="4881524"/>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3" name="Title 2">
            <a:extLst>
              <a:ext uri="{FF2B5EF4-FFF2-40B4-BE49-F238E27FC236}">
                <a16:creationId xmlns:a16="http://schemas.microsoft.com/office/drawing/2014/main" id="{41E9DAE7-B8E9-4586-BBAE-88066B8E3D9E}"/>
              </a:ext>
            </a:extLst>
          </p:cNvPr>
          <p:cNvSpPr>
            <a:spLocks noGrp="1"/>
          </p:cNvSpPr>
          <p:nvPr>
            <p:ph type="title"/>
          </p:nvPr>
        </p:nvSpPr>
        <p:spPr/>
        <p:txBody>
          <a:bodyPr/>
          <a:lstStyle/>
          <a:p>
            <a:r>
              <a:rPr lang="en-US" dirty="0"/>
              <a:t>Time-Series Characteristics</a:t>
            </a:r>
          </a:p>
        </p:txBody>
      </p:sp>
      <p:sp>
        <p:nvSpPr>
          <p:cNvPr id="2" name="Footer Placeholder 1">
            <a:extLst>
              <a:ext uri="{FF2B5EF4-FFF2-40B4-BE49-F238E27FC236}">
                <a16:creationId xmlns:a16="http://schemas.microsoft.com/office/drawing/2014/main" id="{8A1A8155-3977-463B-95A6-4365D50EC44E}"/>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C1878B80-1AE2-49E7-8D52-0F7556223E13}"/>
              </a:ext>
            </a:extLst>
          </p:cNvPr>
          <p:cNvSpPr>
            <a:spLocks noGrp="1"/>
          </p:cNvSpPr>
          <p:nvPr>
            <p:ph type="sldNum" sz="quarter" idx="12"/>
          </p:nvPr>
        </p:nvSpPr>
        <p:spPr/>
        <p:txBody>
          <a:bodyPr/>
          <a:lstStyle/>
          <a:p>
            <a:fld id="{77D447A2-42E6-489B-9D68-84F5F818B1DA}" type="slidenum">
              <a:rPr lang="en-CA" smtClean="0"/>
              <a:t>348</a:t>
            </a:fld>
            <a:endParaRPr lang="en-CA"/>
          </a:p>
        </p:txBody>
      </p:sp>
    </p:spTree>
    <p:extLst>
      <p:ext uri="{BB962C8B-B14F-4D97-AF65-F5344CB8AC3E}">
        <p14:creationId xmlns:p14="http://schemas.microsoft.com/office/powerpoint/2010/main" val="3551851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49" name="TextBox 48">
            <a:extLst>
              <a:ext uri="{FF2B5EF4-FFF2-40B4-BE49-F238E27FC236}">
                <a16:creationId xmlns:a16="http://schemas.microsoft.com/office/drawing/2014/main" id="{0046410A-2C24-46BD-A7F9-11699AA5D291}"/>
              </a:ext>
            </a:extLst>
          </p:cNvPr>
          <p:cNvSpPr txBox="1"/>
          <p:nvPr/>
        </p:nvSpPr>
        <p:spPr>
          <a:xfrm>
            <a:off x="1738548" y="2193966"/>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1</a:t>
            </a:r>
          </a:p>
        </p:txBody>
      </p:sp>
      <p:sp>
        <p:nvSpPr>
          <p:cNvPr id="50" name="TextBox 49">
            <a:extLst>
              <a:ext uri="{FF2B5EF4-FFF2-40B4-BE49-F238E27FC236}">
                <a16:creationId xmlns:a16="http://schemas.microsoft.com/office/drawing/2014/main" id="{EAFED386-E172-46F7-BCD6-D77E52AF6866}"/>
              </a:ext>
            </a:extLst>
          </p:cNvPr>
          <p:cNvSpPr txBox="1"/>
          <p:nvPr/>
        </p:nvSpPr>
        <p:spPr>
          <a:xfrm>
            <a:off x="1729267" y="2938517"/>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2</a:t>
            </a:r>
          </a:p>
        </p:txBody>
      </p:sp>
      <p:sp>
        <p:nvSpPr>
          <p:cNvPr id="56" name="TextBox 55">
            <a:extLst>
              <a:ext uri="{FF2B5EF4-FFF2-40B4-BE49-F238E27FC236}">
                <a16:creationId xmlns:a16="http://schemas.microsoft.com/office/drawing/2014/main" id="{8420A09C-48BD-4AC6-A540-9783CA8CC3B5}"/>
              </a:ext>
            </a:extLst>
          </p:cNvPr>
          <p:cNvSpPr txBox="1"/>
          <p:nvPr/>
        </p:nvSpPr>
        <p:spPr>
          <a:xfrm>
            <a:off x="1738548" y="3679518"/>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3</a:t>
            </a:r>
          </a:p>
        </p:txBody>
      </p:sp>
      <p:sp>
        <p:nvSpPr>
          <p:cNvPr id="57" name="TextBox 56">
            <a:extLst>
              <a:ext uri="{FF2B5EF4-FFF2-40B4-BE49-F238E27FC236}">
                <a16:creationId xmlns:a16="http://schemas.microsoft.com/office/drawing/2014/main" id="{AA480190-6DB3-42A5-A540-74670D004050}"/>
              </a:ext>
            </a:extLst>
          </p:cNvPr>
          <p:cNvSpPr txBox="1"/>
          <p:nvPr/>
        </p:nvSpPr>
        <p:spPr>
          <a:xfrm>
            <a:off x="1738548" y="4422080"/>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4</a:t>
            </a:r>
          </a:p>
        </p:txBody>
      </p:sp>
      <p:sp>
        <p:nvSpPr>
          <p:cNvPr id="58" name="TextBox 57">
            <a:extLst>
              <a:ext uri="{FF2B5EF4-FFF2-40B4-BE49-F238E27FC236}">
                <a16:creationId xmlns:a16="http://schemas.microsoft.com/office/drawing/2014/main" id="{0F9B5BDB-0806-4072-A7FA-76A79F6C1385}"/>
              </a:ext>
            </a:extLst>
          </p:cNvPr>
          <p:cNvSpPr txBox="1"/>
          <p:nvPr/>
        </p:nvSpPr>
        <p:spPr>
          <a:xfrm>
            <a:off x="1738548" y="5172721"/>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5</a:t>
            </a:r>
          </a:p>
        </p:txBody>
      </p:sp>
      <p:sp>
        <p:nvSpPr>
          <p:cNvPr id="19" name="Rectangle 18">
            <a:extLst>
              <a:ext uri="{FF2B5EF4-FFF2-40B4-BE49-F238E27FC236}">
                <a16:creationId xmlns:a16="http://schemas.microsoft.com/office/drawing/2014/main" id="{CD5DB7B8-C172-4505-AA63-8E89103E5492}"/>
              </a:ext>
            </a:extLst>
          </p:cNvPr>
          <p:cNvSpPr/>
          <p:nvPr/>
        </p:nvSpPr>
        <p:spPr>
          <a:xfrm>
            <a:off x="2226039" y="1910420"/>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A00F4958-DF19-4959-BF6B-BFB31A68E0CD}"/>
              </a:ext>
            </a:extLst>
          </p:cNvPr>
          <p:cNvSpPr/>
          <p:nvPr/>
        </p:nvSpPr>
        <p:spPr>
          <a:xfrm>
            <a:off x="2226039" y="2653410"/>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CF0202B1-198C-4B09-B539-A5556A9800E1}"/>
              </a:ext>
            </a:extLst>
          </p:cNvPr>
          <p:cNvSpPr/>
          <p:nvPr/>
        </p:nvSpPr>
        <p:spPr>
          <a:xfrm>
            <a:off x="2226039" y="3395972"/>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5DFE0D87-3463-4AF0-A134-925795530510}"/>
              </a:ext>
            </a:extLst>
          </p:cNvPr>
          <p:cNvSpPr/>
          <p:nvPr/>
        </p:nvSpPr>
        <p:spPr>
          <a:xfrm>
            <a:off x="2226039" y="4138534"/>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23" name="Rectangle 22">
            <a:extLst>
              <a:ext uri="{FF2B5EF4-FFF2-40B4-BE49-F238E27FC236}">
                <a16:creationId xmlns:a16="http://schemas.microsoft.com/office/drawing/2014/main" id="{807B856F-D76D-48ED-8424-61299D4BD23D}"/>
              </a:ext>
            </a:extLst>
          </p:cNvPr>
          <p:cNvSpPr/>
          <p:nvPr/>
        </p:nvSpPr>
        <p:spPr>
          <a:xfrm>
            <a:off x="2226039" y="4881524"/>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nvGrpSpPr>
          <p:cNvPr id="7" name="Group 6">
            <a:extLst>
              <a:ext uri="{FF2B5EF4-FFF2-40B4-BE49-F238E27FC236}">
                <a16:creationId xmlns:a16="http://schemas.microsoft.com/office/drawing/2014/main" id="{8C9035F6-FCF2-49A5-BAB2-4FDB8333C321}"/>
              </a:ext>
            </a:extLst>
          </p:cNvPr>
          <p:cNvGrpSpPr/>
          <p:nvPr/>
        </p:nvGrpSpPr>
        <p:grpSpPr>
          <a:xfrm>
            <a:off x="4170763" y="1684409"/>
            <a:ext cx="2072564" cy="389672"/>
            <a:chOff x="5561018" y="1102878"/>
            <a:chExt cx="2763418" cy="519563"/>
          </a:xfrm>
        </p:grpSpPr>
        <p:sp>
          <p:nvSpPr>
            <p:cNvPr id="17" name="TextBox 16">
              <a:extLst>
                <a:ext uri="{FF2B5EF4-FFF2-40B4-BE49-F238E27FC236}">
                  <a16:creationId xmlns:a16="http://schemas.microsoft.com/office/drawing/2014/main" id="{16ABE3B6-C261-4220-809E-046536E4CF97}"/>
                </a:ext>
              </a:extLst>
            </p:cNvPr>
            <p:cNvSpPr txBox="1"/>
            <p:nvPr/>
          </p:nvSpPr>
          <p:spPr>
            <a:xfrm>
              <a:off x="5561018" y="1102878"/>
              <a:ext cx="2763418" cy="400110"/>
            </a:xfrm>
            <a:prstGeom prst="rect">
              <a:avLst/>
            </a:prstGeom>
            <a:solidFill>
              <a:schemeClr val="bg1"/>
            </a:solidFill>
            <a:ln>
              <a:solidFill>
                <a:schemeClr val="bg2"/>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Sequential attributes</a:t>
              </a:r>
            </a:p>
          </p:txBody>
        </p:sp>
        <p:sp>
          <p:nvSpPr>
            <p:cNvPr id="18" name="Trapezoid 17">
              <a:extLst>
                <a:ext uri="{FF2B5EF4-FFF2-40B4-BE49-F238E27FC236}">
                  <a16:creationId xmlns:a16="http://schemas.microsoft.com/office/drawing/2014/main" id="{2340DA3A-8857-4E6B-B717-192EB4C8FDD9}"/>
                </a:ext>
              </a:extLst>
            </p:cNvPr>
            <p:cNvSpPr/>
            <p:nvPr/>
          </p:nvSpPr>
          <p:spPr>
            <a:xfrm flipV="1">
              <a:off x="5561018" y="1468328"/>
              <a:ext cx="2763418" cy="154113"/>
            </a:xfrm>
            <a:prstGeom prst="trapezoid">
              <a:avLst>
                <a:gd name="adj" fmla="val 328910"/>
              </a:avLst>
            </a:prstGeom>
            <a:gradFill flip="none" rotWithShape="1">
              <a:gsLst>
                <a:gs pos="100000">
                  <a:schemeClr val="accent3">
                    <a:tint val="66000"/>
                    <a:satMod val="160000"/>
                  </a:schemeClr>
                </a:gs>
                <a:gs pos="1000">
                  <a:schemeClr val="bg1">
                    <a:lumMod val="95000"/>
                    <a:alpha val="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6" name="Group 5">
            <a:extLst>
              <a:ext uri="{FF2B5EF4-FFF2-40B4-BE49-F238E27FC236}">
                <a16:creationId xmlns:a16="http://schemas.microsoft.com/office/drawing/2014/main" id="{8CC9A76B-12FE-49AC-A34C-0825CDF480F3}"/>
              </a:ext>
            </a:extLst>
          </p:cNvPr>
          <p:cNvGrpSpPr/>
          <p:nvPr/>
        </p:nvGrpSpPr>
        <p:grpSpPr>
          <a:xfrm>
            <a:off x="2226039" y="5657390"/>
            <a:ext cx="4624679" cy="207749"/>
            <a:chOff x="2968052" y="6400181"/>
            <a:chExt cx="6166238" cy="276998"/>
          </a:xfrm>
        </p:grpSpPr>
        <p:cxnSp>
          <p:nvCxnSpPr>
            <p:cNvPr id="3" name="Straight Arrow Connector 2">
              <a:extLst>
                <a:ext uri="{FF2B5EF4-FFF2-40B4-BE49-F238E27FC236}">
                  <a16:creationId xmlns:a16="http://schemas.microsoft.com/office/drawing/2014/main" id="{D9F9E6A5-437A-42EC-9039-7B808B68171E}"/>
                </a:ext>
              </a:extLst>
            </p:cNvPr>
            <p:cNvCxnSpPr/>
            <p:nvPr/>
          </p:nvCxnSpPr>
          <p:spPr>
            <a:xfrm>
              <a:off x="2968052" y="6535711"/>
              <a:ext cx="6166238" cy="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196A621F-95DF-4F4C-86EE-89A99885B71F}"/>
                </a:ext>
              </a:extLst>
            </p:cNvPr>
            <p:cNvSpPr txBox="1"/>
            <p:nvPr/>
          </p:nvSpPr>
          <p:spPr>
            <a:xfrm>
              <a:off x="5637442" y="6400181"/>
              <a:ext cx="1066959" cy="276998"/>
            </a:xfrm>
            <a:prstGeom prst="rect">
              <a:avLst/>
            </a:prstGeom>
            <a:solidFill>
              <a:schemeClr val="bg1"/>
            </a:solidFill>
          </p:spPr>
          <p:txBody>
            <a:bodyPr wrap="none"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Position</a:t>
              </a:r>
            </a:p>
          </p:txBody>
        </p:sp>
      </p:grpSp>
      <p:cxnSp>
        <p:nvCxnSpPr>
          <p:cNvPr id="9" name="Straight Arrow Connector 8">
            <a:extLst>
              <a:ext uri="{FF2B5EF4-FFF2-40B4-BE49-F238E27FC236}">
                <a16:creationId xmlns:a16="http://schemas.microsoft.com/office/drawing/2014/main" id="{6EA6E966-43ED-41C7-A056-D30D455E44C1}"/>
              </a:ext>
            </a:extLst>
          </p:cNvPr>
          <p:cNvCxnSpPr>
            <a:cxnSpLocks/>
          </p:cNvCxnSpPr>
          <p:nvPr/>
        </p:nvCxnSpPr>
        <p:spPr>
          <a:xfrm>
            <a:off x="2690074" y="1770041"/>
            <a:ext cx="0" cy="3429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182F481D-3C93-46A7-8F50-5CEDC2AFEECA}"/>
              </a:ext>
            </a:extLst>
          </p:cNvPr>
          <p:cNvSpPr txBox="1"/>
          <p:nvPr/>
        </p:nvSpPr>
        <p:spPr>
          <a:xfrm>
            <a:off x="2384558" y="1530406"/>
            <a:ext cx="71045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rial"/>
                <a:ea typeface="+mn-ea"/>
                <a:cs typeface="+mn-cs"/>
              </a:rPr>
              <a:t>pressure</a:t>
            </a:r>
          </a:p>
        </p:txBody>
      </p:sp>
      <p:sp>
        <p:nvSpPr>
          <p:cNvPr id="8" name="Title 7">
            <a:extLst>
              <a:ext uri="{FF2B5EF4-FFF2-40B4-BE49-F238E27FC236}">
                <a16:creationId xmlns:a16="http://schemas.microsoft.com/office/drawing/2014/main" id="{F47FCA95-8EDA-4F3C-8940-A23B71DEF690}"/>
              </a:ext>
            </a:extLst>
          </p:cNvPr>
          <p:cNvSpPr>
            <a:spLocks noGrp="1"/>
          </p:cNvSpPr>
          <p:nvPr>
            <p:ph type="title"/>
          </p:nvPr>
        </p:nvSpPr>
        <p:spPr/>
        <p:txBody>
          <a:bodyPr/>
          <a:lstStyle/>
          <a:p>
            <a:r>
              <a:rPr lang="en-US" dirty="0"/>
              <a:t>Time-Series Characteristics</a:t>
            </a:r>
          </a:p>
        </p:txBody>
      </p:sp>
      <p:sp>
        <p:nvSpPr>
          <p:cNvPr id="2" name="Footer Placeholder 1">
            <a:extLst>
              <a:ext uri="{FF2B5EF4-FFF2-40B4-BE49-F238E27FC236}">
                <a16:creationId xmlns:a16="http://schemas.microsoft.com/office/drawing/2014/main" id="{D4AF9FF6-20CE-4F3B-8BD4-5A639EA5B30A}"/>
              </a:ext>
            </a:extLst>
          </p:cNvPr>
          <p:cNvSpPr>
            <a:spLocks noGrp="1"/>
          </p:cNvSpPr>
          <p:nvPr>
            <p:ph type="ftr" sz="quarter" idx="11"/>
          </p:nvPr>
        </p:nvSpPr>
        <p:spPr/>
        <p:txBody>
          <a:bodyPr/>
          <a:lstStyle/>
          <a:p>
            <a:r>
              <a:rPr lang="en-CA"/>
              <a:t>Echihabi, Zoumpatianos, Palpanas - ISCC 2020</a:t>
            </a:r>
          </a:p>
        </p:txBody>
      </p:sp>
      <p:sp>
        <p:nvSpPr>
          <p:cNvPr id="10" name="Slide Number Placeholder 9">
            <a:extLst>
              <a:ext uri="{FF2B5EF4-FFF2-40B4-BE49-F238E27FC236}">
                <a16:creationId xmlns:a16="http://schemas.microsoft.com/office/drawing/2014/main" id="{74917401-2525-4C37-BA95-7C43B3BBB025}"/>
              </a:ext>
            </a:extLst>
          </p:cNvPr>
          <p:cNvSpPr>
            <a:spLocks noGrp="1"/>
          </p:cNvSpPr>
          <p:nvPr>
            <p:ph type="sldNum" sz="quarter" idx="12"/>
          </p:nvPr>
        </p:nvSpPr>
        <p:spPr/>
        <p:txBody>
          <a:bodyPr/>
          <a:lstStyle/>
          <a:p>
            <a:fld id="{77D447A2-42E6-489B-9D68-84F5F818B1DA}" type="slidenum">
              <a:rPr lang="en-CA" smtClean="0"/>
              <a:t>349</a:t>
            </a:fld>
            <a:endParaRPr lang="en-CA"/>
          </a:p>
        </p:txBody>
      </p:sp>
    </p:spTree>
    <p:extLst>
      <p:ext uri="{BB962C8B-B14F-4D97-AF65-F5344CB8AC3E}">
        <p14:creationId xmlns:p14="http://schemas.microsoft.com/office/powerpoint/2010/main" val="3188801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Rectangle 2"/>
          <p:cNvSpPr>
            <a:spLocks noGrp="1" noChangeArrowheads="1"/>
          </p:cNvSpPr>
          <p:nvPr>
            <p:ph type="title"/>
          </p:nvPr>
        </p:nvSpPr>
        <p:spPr>
          <a:xfrm>
            <a:off x="762000" y="381000"/>
            <a:ext cx="7716838" cy="762000"/>
          </a:xfrm>
        </p:spPr>
        <p:txBody>
          <a:bodyPr/>
          <a:lstStyle/>
          <a:p>
            <a:pPr eaLnBrk="1" hangingPunct="1"/>
            <a:r>
              <a:rPr lang="en-US"/>
              <a:t>Motivating Examples: Monitoring Vehicle Operation</a:t>
            </a:r>
          </a:p>
        </p:txBody>
      </p:sp>
      <p:pic>
        <p:nvPicPr>
          <p:cNvPr id="11269" name="Picture 3" descr="car-schematic"/>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6213" y="2946400"/>
            <a:ext cx="5605462" cy="3433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0" name="Picture 4" descr="honeywell-commercial-aircraft"/>
          <p:cNvPicPr>
            <a:picLocks noGrp="1" noChangeAspect="1" noChangeArrowheads="1"/>
          </p:cNvPicPr>
          <p:nvPr>
            <p:ph idx="1"/>
          </p:nvPr>
        </p:nvPicPr>
        <p:blipFill>
          <a:blip r:embed="rId4">
            <a:extLst>
              <a:ext uri="{28A0092B-C50C-407E-A947-70E740481C1C}">
                <a14:useLocalDpi xmlns:a14="http://schemas.microsoft.com/office/drawing/2010/main" val="0"/>
              </a:ext>
            </a:extLst>
          </a:blip>
          <a:srcRect/>
          <a:stretch>
            <a:fillRect/>
          </a:stretch>
        </p:blipFill>
        <p:spPr>
          <a:xfrm>
            <a:off x="3960813" y="1411288"/>
            <a:ext cx="4991100" cy="3373437"/>
          </a:xfrm>
          <a:noFill/>
        </p:spPr>
      </p:pic>
      <p:sp>
        <p:nvSpPr>
          <p:cNvPr id="3" name="Slide Number Placeholder 2"/>
          <p:cNvSpPr>
            <a:spLocks noGrp="1"/>
          </p:cNvSpPr>
          <p:nvPr>
            <p:ph type="sldNum" sz="quarter" idx="12"/>
          </p:nvPr>
        </p:nvSpPr>
        <p:spPr/>
        <p:txBody>
          <a:bodyPr/>
          <a:lstStyle/>
          <a:p>
            <a:pPr>
              <a:defRPr/>
            </a:pPr>
            <a:fld id="{B9B3EC11-6091-4CB4-BC6E-2E31F776F2E3}" type="slidenum">
              <a:rPr lang="en-US" smtClean="0">
                <a:solidFill>
                  <a:srgbClr val="000000"/>
                </a:solidFill>
              </a:rPr>
              <a:pPr>
                <a:defRPr/>
              </a:pPr>
              <a:t>35</a:t>
            </a:fld>
            <a:endParaRPr lang="en-US">
              <a:solidFill>
                <a:srgbClr val="000000"/>
              </a:solidFill>
            </a:endParaRPr>
          </a:p>
        </p:txBody>
      </p:sp>
      <p:sp>
        <p:nvSpPr>
          <p:cNvPr id="2" name="Footer Placeholder 1">
            <a:extLst>
              <a:ext uri="{FF2B5EF4-FFF2-40B4-BE49-F238E27FC236}">
                <a16:creationId xmlns:a16="http://schemas.microsoft.com/office/drawing/2014/main" id="{C179B1A3-10A9-4DC6-891D-02BEE601115F}"/>
              </a:ext>
            </a:extLst>
          </p:cNvPr>
          <p:cNvSpPr>
            <a:spLocks noGrp="1"/>
          </p:cNvSpPr>
          <p:nvPr>
            <p:ph type="ftr" sz="quarter" idx="11"/>
          </p:nvPr>
        </p:nvSpPr>
        <p:spPr/>
        <p:txBody>
          <a:bodyPr/>
          <a:lstStyle/>
          <a:p>
            <a:pPr>
              <a:defRPr/>
            </a:pPr>
            <a:r>
              <a:rPr lang="en-US">
                <a:solidFill>
                  <a:srgbClr val="000000"/>
                </a:solidFill>
              </a:rPr>
              <a:t>Echihabi, Zoumpatianos, Palpanas - ISCC 2020</a:t>
            </a:r>
          </a:p>
        </p:txBody>
      </p:sp>
    </p:spTree>
    <p:extLst>
      <p:ext uri="{BB962C8B-B14F-4D97-AF65-F5344CB8AC3E}">
        <p14:creationId xmlns:p14="http://schemas.microsoft.com/office/powerpoint/2010/main" val="129138341"/>
      </p:ext>
    </p:extLst>
  </p:cSld>
  <p:clrMapOvr>
    <a:masterClrMapping/>
  </p:clrMapOvr>
  <p:transition>
    <p:zoom/>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49" name="TextBox 48">
            <a:extLst>
              <a:ext uri="{FF2B5EF4-FFF2-40B4-BE49-F238E27FC236}">
                <a16:creationId xmlns:a16="http://schemas.microsoft.com/office/drawing/2014/main" id="{0046410A-2C24-46BD-A7F9-11699AA5D291}"/>
              </a:ext>
            </a:extLst>
          </p:cNvPr>
          <p:cNvSpPr txBox="1"/>
          <p:nvPr/>
        </p:nvSpPr>
        <p:spPr>
          <a:xfrm>
            <a:off x="1738548" y="2193966"/>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1</a:t>
            </a:r>
          </a:p>
        </p:txBody>
      </p:sp>
      <p:sp>
        <p:nvSpPr>
          <p:cNvPr id="50" name="TextBox 49">
            <a:extLst>
              <a:ext uri="{FF2B5EF4-FFF2-40B4-BE49-F238E27FC236}">
                <a16:creationId xmlns:a16="http://schemas.microsoft.com/office/drawing/2014/main" id="{EAFED386-E172-46F7-BCD6-D77E52AF6866}"/>
              </a:ext>
            </a:extLst>
          </p:cNvPr>
          <p:cNvSpPr txBox="1"/>
          <p:nvPr/>
        </p:nvSpPr>
        <p:spPr>
          <a:xfrm>
            <a:off x="1729267" y="2938517"/>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2</a:t>
            </a:r>
          </a:p>
        </p:txBody>
      </p:sp>
      <p:sp>
        <p:nvSpPr>
          <p:cNvPr id="51" name="Rectangle 50">
            <a:extLst>
              <a:ext uri="{FF2B5EF4-FFF2-40B4-BE49-F238E27FC236}">
                <a16:creationId xmlns:a16="http://schemas.microsoft.com/office/drawing/2014/main" id="{367D7AD7-EBD3-4D4D-84E5-AC30A749A2DA}"/>
              </a:ext>
            </a:extLst>
          </p:cNvPr>
          <p:cNvSpPr/>
          <p:nvPr/>
        </p:nvSpPr>
        <p:spPr>
          <a:xfrm>
            <a:off x="2226039" y="1910420"/>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3FE58A02-91D5-49AD-AA0C-0A4FBD1C298C}"/>
              </a:ext>
            </a:extLst>
          </p:cNvPr>
          <p:cNvSpPr/>
          <p:nvPr/>
        </p:nvSpPr>
        <p:spPr>
          <a:xfrm>
            <a:off x="2226039" y="2653410"/>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69A954E-78DA-4C6D-B6A2-307163373D8C}"/>
              </a:ext>
            </a:extLst>
          </p:cNvPr>
          <p:cNvSpPr/>
          <p:nvPr/>
        </p:nvSpPr>
        <p:spPr>
          <a:xfrm>
            <a:off x="2226039" y="3395972"/>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3F24CEDA-916A-456B-A2AC-327E71BB509B}"/>
              </a:ext>
            </a:extLst>
          </p:cNvPr>
          <p:cNvSpPr/>
          <p:nvPr/>
        </p:nvSpPr>
        <p:spPr>
          <a:xfrm>
            <a:off x="2226039" y="4138534"/>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8B573DD3-AE65-4584-A215-29CB1C5144B1}"/>
              </a:ext>
            </a:extLst>
          </p:cNvPr>
          <p:cNvSpPr/>
          <p:nvPr/>
        </p:nvSpPr>
        <p:spPr>
          <a:xfrm>
            <a:off x="2226039" y="4881524"/>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6" name="TextBox 55">
            <a:extLst>
              <a:ext uri="{FF2B5EF4-FFF2-40B4-BE49-F238E27FC236}">
                <a16:creationId xmlns:a16="http://schemas.microsoft.com/office/drawing/2014/main" id="{8420A09C-48BD-4AC6-A540-9783CA8CC3B5}"/>
              </a:ext>
            </a:extLst>
          </p:cNvPr>
          <p:cNvSpPr txBox="1"/>
          <p:nvPr/>
        </p:nvSpPr>
        <p:spPr>
          <a:xfrm>
            <a:off x="1738548" y="3679518"/>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3</a:t>
            </a:r>
          </a:p>
        </p:txBody>
      </p:sp>
      <p:sp>
        <p:nvSpPr>
          <p:cNvPr id="57" name="TextBox 56">
            <a:extLst>
              <a:ext uri="{FF2B5EF4-FFF2-40B4-BE49-F238E27FC236}">
                <a16:creationId xmlns:a16="http://schemas.microsoft.com/office/drawing/2014/main" id="{AA480190-6DB3-42A5-A540-74670D004050}"/>
              </a:ext>
            </a:extLst>
          </p:cNvPr>
          <p:cNvSpPr txBox="1"/>
          <p:nvPr/>
        </p:nvSpPr>
        <p:spPr>
          <a:xfrm>
            <a:off x="1738548" y="4422080"/>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4</a:t>
            </a:r>
          </a:p>
        </p:txBody>
      </p:sp>
      <p:sp>
        <p:nvSpPr>
          <p:cNvPr id="58" name="TextBox 57">
            <a:extLst>
              <a:ext uri="{FF2B5EF4-FFF2-40B4-BE49-F238E27FC236}">
                <a16:creationId xmlns:a16="http://schemas.microsoft.com/office/drawing/2014/main" id="{0F9B5BDB-0806-4072-A7FA-76A79F6C1385}"/>
              </a:ext>
            </a:extLst>
          </p:cNvPr>
          <p:cNvSpPr txBox="1"/>
          <p:nvPr/>
        </p:nvSpPr>
        <p:spPr>
          <a:xfrm>
            <a:off x="1738548" y="5172721"/>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5</a:t>
            </a:r>
          </a:p>
        </p:txBody>
      </p:sp>
      <p:grpSp>
        <p:nvGrpSpPr>
          <p:cNvPr id="32" name="Group 31">
            <a:extLst>
              <a:ext uri="{FF2B5EF4-FFF2-40B4-BE49-F238E27FC236}">
                <a16:creationId xmlns:a16="http://schemas.microsoft.com/office/drawing/2014/main" id="{2DCBE5A4-312E-4D0D-A9C9-6E2DAB173FB9}"/>
              </a:ext>
            </a:extLst>
          </p:cNvPr>
          <p:cNvGrpSpPr/>
          <p:nvPr/>
        </p:nvGrpSpPr>
        <p:grpSpPr>
          <a:xfrm>
            <a:off x="2226039" y="5657390"/>
            <a:ext cx="4624679" cy="207749"/>
            <a:chOff x="2968052" y="6400181"/>
            <a:chExt cx="6166238" cy="276998"/>
          </a:xfrm>
        </p:grpSpPr>
        <p:cxnSp>
          <p:nvCxnSpPr>
            <p:cNvPr id="33" name="Straight Arrow Connector 32">
              <a:extLst>
                <a:ext uri="{FF2B5EF4-FFF2-40B4-BE49-F238E27FC236}">
                  <a16:creationId xmlns:a16="http://schemas.microsoft.com/office/drawing/2014/main" id="{57D80A95-E496-4726-BB29-F54589916222}"/>
                </a:ext>
              </a:extLst>
            </p:cNvPr>
            <p:cNvCxnSpPr/>
            <p:nvPr/>
          </p:nvCxnSpPr>
          <p:spPr>
            <a:xfrm>
              <a:off x="2968052" y="6535711"/>
              <a:ext cx="6166238" cy="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B8573E31-2AAB-4CFE-987A-4D1AA44475DD}"/>
                </a:ext>
              </a:extLst>
            </p:cNvPr>
            <p:cNvSpPr txBox="1"/>
            <p:nvPr/>
          </p:nvSpPr>
          <p:spPr>
            <a:xfrm>
              <a:off x="5637442" y="6400181"/>
              <a:ext cx="1066959" cy="276998"/>
            </a:xfrm>
            <a:prstGeom prst="rect">
              <a:avLst/>
            </a:prstGeom>
            <a:solidFill>
              <a:schemeClr val="bg1"/>
            </a:solidFill>
          </p:spPr>
          <p:txBody>
            <a:bodyPr wrap="none"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Position</a:t>
              </a:r>
            </a:p>
          </p:txBody>
        </p:sp>
      </p:grpSp>
      <p:cxnSp>
        <p:nvCxnSpPr>
          <p:cNvPr id="35" name="Straight Arrow Connector 34">
            <a:extLst>
              <a:ext uri="{FF2B5EF4-FFF2-40B4-BE49-F238E27FC236}">
                <a16:creationId xmlns:a16="http://schemas.microsoft.com/office/drawing/2014/main" id="{21F461AC-B498-40D0-9700-8FAE2015400D}"/>
              </a:ext>
            </a:extLst>
          </p:cNvPr>
          <p:cNvCxnSpPr>
            <a:cxnSpLocks/>
          </p:cNvCxnSpPr>
          <p:nvPr/>
        </p:nvCxnSpPr>
        <p:spPr>
          <a:xfrm>
            <a:off x="2690074" y="1770041"/>
            <a:ext cx="0" cy="3429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52D2976E-D232-4893-9DE5-DD55A1DD2B59}"/>
              </a:ext>
            </a:extLst>
          </p:cNvPr>
          <p:cNvSpPr txBox="1"/>
          <p:nvPr/>
        </p:nvSpPr>
        <p:spPr>
          <a:xfrm>
            <a:off x="2384558" y="1530406"/>
            <a:ext cx="71045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rial"/>
                <a:ea typeface="+mn-ea"/>
                <a:cs typeface="+mn-cs"/>
              </a:rPr>
              <a:t>pressure</a:t>
            </a:r>
          </a:p>
        </p:txBody>
      </p:sp>
      <p:pic>
        <p:nvPicPr>
          <p:cNvPr id="31" name="Picture 30">
            <a:extLst>
              <a:ext uri="{FF2B5EF4-FFF2-40B4-BE49-F238E27FC236}">
                <a16:creationId xmlns:a16="http://schemas.microsoft.com/office/drawing/2014/main" id="{CAE341C4-7ABF-4FB2-8ED9-0DB742B798C5}"/>
              </a:ext>
            </a:extLst>
          </p:cNvPr>
          <p:cNvPicPr>
            <a:picLocks noChangeAspect="1"/>
          </p:cNvPicPr>
          <p:nvPr/>
        </p:nvPicPr>
        <p:blipFill rotWithShape="1">
          <a:blip r:embed="rId3">
            <a:alphaModFix amt="20000"/>
          </a:blip>
          <a:srcRect l="5997" t="11881" r="46513" b="55733"/>
          <a:stretch/>
        </p:blipFill>
        <p:spPr>
          <a:xfrm>
            <a:off x="2376853" y="2075807"/>
            <a:ext cx="3737795" cy="606511"/>
          </a:xfrm>
          <a:prstGeom prst="rect">
            <a:avLst/>
          </a:prstGeom>
        </p:spPr>
      </p:pic>
      <p:cxnSp>
        <p:nvCxnSpPr>
          <p:cNvPr id="37" name="Straight Arrow Connector 36">
            <a:extLst>
              <a:ext uri="{FF2B5EF4-FFF2-40B4-BE49-F238E27FC236}">
                <a16:creationId xmlns:a16="http://schemas.microsoft.com/office/drawing/2014/main" id="{EC8AFD52-5872-491A-B376-471FBC519D88}"/>
              </a:ext>
            </a:extLst>
          </p:cNvPr>
          <p:cNvCxnSpPr>
            <a:cxnSpLocks/>
          </p:cNvCxnSpPr>
          <p:nvPr/>
        </p:nvCxnSpPr>
        <p:spPr>
          <a:xfrm flipH="1">
            <a:off x="2819785" y="1683458"/>
            <a:ext cx="331813" cy="52837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CFA43A0-43A1-4796-A125-1EEF0DE595C8}"/>
              </a:ext>
            </a:extLst>
          </p:cNvPr>
          <p:cNvSpPr txBox="1"/>
          <p:nvPr/>
        </p:nvSpPr>
        <p:spPr>
          <a:xfrm>
            <a:off x="2989484" y="1467273"/>
            <a:ext cx="912429"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rial"/>
                <a:ea typeface="+mn-ea"/>
                <a:cs typeface="+mn-cs"/>
              </a:rPr>
              <a:t>temperature</a:t>
            </a:r>
          </a:p>
        </p:txBody>
      </p:sp>
      <p:sp>
        <p:nvSpPr>
          <p:cNvPr id="3" name="Title 2">
            <a:extLst>
              <a:ext uri="{FF2B5EF4-FFF2-40B4-BE49-F238E27FC236}">
                <a16:creationId xmlns:a16="http://schemas.microsoft.com/office/drawing/2014/main" id="{F7F97D5B-17E2-4599-9E24-780ED1E918E4}"/>
              </a:ext>
            </a:extLst>
          </p:cNvPr>
          <p:cNvSpPr>
            <a:spLocks noGrp="1"/>
          </p:cNvSpPr>
          <p:nvPr>
            <p:ph type="title"/>
          </p:nvPr>
        </p:nvSpPr>
        <p:spPr/>
        <p:txBody>
          <a:bodyPr/>
          <a:lstStyle/>
          <a:p>
            <a:r>
              <a:rPr lang="en-US" dirty="0"/>
              <a:t>Time-Series Characteristics</a:t>
            </a:r>
          </a:p>
        </p:txBody>
      </p:sp>
      <p:sp>
        <p:nvSpPr>
          <p:cNvPr id="2" name="Footer Placeholder 1">
            <a:extLst>
              <a:ext uri="{FF2B5EF4-FFF2-40B4-BE49-F238E27FC236}">
                <a16:creationId xmlns:a16="http://schemas.microsoft.com/office/drawing/2014/main" id="{180545F8-BCDF-4E71-9175-E72BF084C24A}"/>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D422F5DB-79AF-4127-8216-7C45EBE9DBAD}"/>
              </a:ext>
            </a:extLst>
          </p:cNvPr>
          <p:cNvSpPr>
            <a:spLocks noGrp="1"/>
          </p:cNvSpPr>
          <p:nvPr>
            <p:ph type="sldNum" sz="quarter" idx="12"/>
          </p:nvPr>
        </p:nvSpPr>
        <p:spPr/>
        <p:txBody>
          <a:bodyPr/>
          <a:lstStyle/>
          <a:p>
            <a:fld id="{77D447A2-42E6-489B-9D68-84F5F818B1DA}" type="slidenum">
              <a:rPr lang="en-CA" smtClean="0"/>
              <a:t>350</a:t>
            </a:fld>
            <a:endParaRPr lang="en-CA"/>
          </a:p>
        </p:txBody>
      </p:sp>
    </p:spTree>
    <p:extLst>
      <p:ext uri="{BB962C8B-B14F-4D97-AF65-F5344CB8AC3E}">
        <p14:creationId xmlns:p14="http://schemas.microsoft.com/office/powerpoint/2010/main" val="2629574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49" name="TextBox 48">
            <a:extLst>
              <a:ext uri="{FF2B5EF4-FFF2-40B4-BE49-F238E27FC236}">
                <a16:creationId xmlns:a16="http://schemas.microsoft.com/office/drawing/2014/main" id="{0046410A-2C24-46BD-A7F9-11699AA5D291}"/>
              </a:ext>
            </a:extLst>
          </p:cNvPr>
          <p:cNvSpPr txBox="1"/>
          <p:nvPr/>
        </p:nvSpPr>
        <p:spPr>
          <a:xfrm>
            <a:off x="1738548" y="2193966"/>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1</a:t>
            </a:r>
          </a:p>
        </p:txBody>
      </p:sp>
      <p:sp>
        <p:nvSpPr>
          <p:cNvPr id="50" name="TextBox 49">
            <a:extLst>
              <a:ext uri="{FF2B5EF4-FFF2-40B4-BE49-F238E27FC236}">
                <a16:creationId xmlns:a16="http://schemas.microsoft.com/office/drawing/2014/main" id="{EAFED386-E172-46F7-BCD6-D77E52AF6866}"/>
              </a:ext>
            </a:extLst>
          </p:cNvPr>
          <p:cNvSpPr txBox="1"/>
          <p:nvPr/>
        </p:nvSpPr>
        <p:spPr>
          <a:xfrm>
            <a:off x="1729267" y="2938517"/>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2</a:t>
            </a:r>
          </a:p>
        </p:txBody>
      </p:sp>
      <p:sp>
        <p:nvSpPr>
          <p:cNvPr id="51" name="Rectangle 50">
            <a:extLst>
              <a:ext uri="{FF2B5EF4-FFF2-40B4-BE49-F238E27FC236}">
                <a16:creationId xmlns:a16="http://schemas.microsoft.com/office/drawing/2014/main" id="{367D7AD7-EBD3-4D4D-84E5-AC30A749A2DA}"/>
              </a:ext>
            </a:extLst>
          </p:cNvPr>
          <p:cNvSpPr/>
          <p:nvPr/>
        </p:nvSpPr>
        <p:spPr>
          <a:xfrm>
            <a:off x="2226039" y="1910420"/>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3FE58A02-91D5-49AD-AA0C-0A4FBD1C298C}"/>
              </a:ext>
            </a:extLst>
          </p:cNvPr>
          <p:cNvSpPr/>
          <p:nvPr/>
        </p:nvSpPr>
        <p:spPr>
          <a:xfrm>
            <a:off x="2226039" y="2653410"/>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69A954E-78DA-4C6D-B6A2-307163373D8C}"/>
              </a:ext>
            </a:extLst>
          </p:cNvPr>
          <p:cNvSpPr/>
          <p:nvPr/>
        </p:nvSpPr>
        <p:spPr>
          <a:xfrm>
            <a:off x="2226039" y="3395972"/>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3F24CEDA-916A-456B-A2AC-327E71BB509B}"/>
              </a:ext>
            </a:extLst>
          </p:cNvPr>
          <p:cNvSpPr/>
          <p:nvPr/>
        </p:nvSpPr>
        <p:spPr>
          <a:xfrm>
            <a:off x="2226039" y="4138534"/>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8B573DD3-AE65-4584-A215-29CB1C5144B1}"/>
              </a:ext>
            </a:extLst>
          </p:cNvPr>
          <p:cNvSpPr/>
          <p:nvPr/>
        </p:nvSpPr>
        <p:spPr>
          <a:xfrm>
            <a:off x="2226039" y="4881524"/>
            <a:ext cx="4624679"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6" name="TextBox 55">
            <a:extLst>
              <a:ext uri="{FF2B5EF4-FFF2-40B4-BE49-F238E27FC236}">
                <a16:creationId xmlns:a16="http://schemas.microsoft.com/office/drawing/2014/main" id="{8420A09C-48BD-4AC6-A540-9783CA8CC3B5}"/>
              </a:ext>
            </a:extLst>
          </p:cNvPr>
          <p:cNvSpPr txBox="1"/>
          <p:nvPr/>
        </p:nvSpPr>
        <p:spPr>
          <a:xfrm>
            <a:off x="1738548" y="3679518"/>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3</a:t>
            </a:r>
          </a:p>
        </p:txBody>
      </p:sp>
      <p:sp>
        <p:nvSpPr>
          <p:cNvPr id="57" name="TextBox 56">
            <a:extLst>
              <a:ext uri="{FF2B5EF4-FFF2-40B4-BE49-F238E27FC236}">
                <a16:creationId xmlns:a16="http://schemas.microsoft.com/office/drawing/2014/main" id="{AA480190-6DB3-42A5-A540-74670D004050}"/>
              </a:ext>
            </a:extLst>
          </p:cNvPr>
          <p:cNvSpPr txBox="1"/>
          <p:nvPr/>
        </p:nvSpPr>
        <p:spPr>
          <a:xfrm>
            <a:off x="1738548" y="4422080"/>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4</a:t>
            </a:r>
          </a:p>
        </p:txBody>
      </p:sp>
      <p:sp>
        <p:nvSpPr>
          <p:cNvPr id="58" name="TextBox 57">
            <a:extLst>
              <a:ext uri="{FF2B5EF4-FFF2-40B4-BE49-F238E27FC236}">
                <a16:creationId xmlns:a16="http://schemas.microsoft.com/office/drawing/2014/main" id="{0F9B5BDB-0806-4072-A7FA-76A79F6C1385}"/>
              </a:ext>
            </a:extLst>
          </p:cNvPr>
          <p:cNvSpPr txBox="1"/>
          <p:nvPr/>
        </p:nvSpPr>
        <p:spPr>
          <a:xfrm>
            <a:off x="1738548" y="5172721"/>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5</a:t>
            </a:r>
          </a:p>
        </p:txBody>
      </p:sp>
      <p:sp>
        <p:nvSpPr>
          <p:cNvPr id="59" name="Rectangle 58">
            <a:extLst>
              <a:ext uri="{FF2B5EF4-FFF2-40B4-BE49-F238E27FC236}">
                <a16:creationId xmlns:a16="http://schemas.microsoft.com/office/drawing/2014/main" id="{F5349E3B-A617-4675-8946-B4607D48D720}"/>
              </a:ext>
            </a:extLst>
          </p:cNvPr>
          <p:cNvSpPr/>
          <p:nvPr/>
        </p:nvSpPr>
        <p:spPr>
          <a:xfrm>
            <a:off x="6850717" y="1910420"/>
            <a:ext cx="1454873" cy="742990"/>
          </a:xfrm>
          <a:prstGeom prst="rect">
            <a:avLst/>
          </a:prstGeom>
          <a:solidFill>
            <a:schemeClr val="accent4">
              <a:lumMod val="20000"/>
              <a:lumOff val="8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black"/>
                </a:solidFill>
                <a:effectLst/>
                <a:uLnTx/>
                <a:uFillTx/>
                <a:latin typeface="Courier New" panose="02070309020205020404" pitchFamily="49" charset="0"/>
                <a:ea typeface="+mn-ea"/>
                <a:cs typeface="Courier New" panose="02070309020205020404" pitchFamily="49" charset="0"/>
              </a:rPr>
              <a:t>seq_id</a:t>
            </a: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sensor:</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   Sensor 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Asiago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Veneto</a:t>
            </a:r>
          </a:p>
        </p:txBody>
      </p:sp>
      <p:sp>
        <p:nvSpPr>
          <p:cNvPr id="60" name="Rectangle 59">
            <a:extLst>
              <a:ext uri="{FF2B5EF4-FFF2-40B4-BE49-F238E27FC236}">
                <a16:creationId xmlns:a16="http://schemas.microsoft.com/office/drawing/2014/main" id="{0BA7D5B6-C08E-4F7A-B0A8-EF50EDC16CE5}"/>
              </a:ext>
            </a:extLst>
          </p:cNvPr>
          <p:cNvSpPr/>
          <p:nvPr/>
        </p:nvSpPr>
        <p:spPr>
          <a:xfrm>
            <a:off x="6850717" y="2653410"/>
            <a:ext cx="1454873" cy="742990"/>
          </a:xfrm>
          <a:prstGeom prst="rect">
            <a:avLst/>
          </a:prstGeom>
          <a:solidFill>
            <a:schemeClr val="accent4">
              <a:lumMod val="20000"/>
              <a:lumOff val="8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tIns="13716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black"/>
                </a:solidFill>
                <a:effectLst/>
                <a:uLnTx/>
                <a:uFillTx/>
                <a:latin typeface="Courier New" panose="02070309020205020404" pitchFamily="49" charset="0"/>
                <a:ea typeface="+mn-ea"/>
                <a:cs typeface="Courier New" panose="02070309020205020404" pitchFamily="49" charset="0"/>
              </a:rPr>
              <a:t>seq_id</a:t>
            </a: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sensor:</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   Sensor 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err="1">
                <a:ln>
                  <a:noFill/>
                </a:ln>
                <a:solidFill>
                  <a:prstClr val="black"/>
                </a:solidFill>
                <a:effectLst/>
                <a:uLnTx/>
                <a:uFillTx/>
                <a:latin typeface="Courier New" panose="02070309020205020404" pitchFamily="49" charset="0"/>
                <a:ea typeface="+mn-ea"/>
                <a:cs typeface="Courier New" panose="02070309020205020404" pitchFamily="49" charset="0"/>
              </a:rPr>
              <a:t>Merate</a:t>
            </a:r>
            <a:endPar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Lombardy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black"/>
              </a:solidFill>
              <a:effectLst/>
              <a:uLnTx/>
              <a:uFillTx/>
              <a:latin typeface="Helvetica Light"/>
              <a:ea typeface="+mn-ea"/>
              <a:cs typeface="+mn-cs"/>
            </a:endParaRPr>
          </a:p>
        </p:txBody>
      </p:sp>
      <p:sp>
        <p:nvSpPr>
          <p:cNvPr id="61" name="Rectangle 60">
            <a:extLst>
              <a:ext uri="{FF2B5EF4-FFF2-40B4-BE49-F238E27FC236}">
                <a16:creationId xmlns:a16="http://schemas.microsoft.com/office/drawing/2014/main" id="{ADC2A8D5-F090-41B5-98C6-C2348BFF2E0B}"/>
              </a:ext>
            </a:extLst>
          </p:cNvPr>
          <p:cNvSpPr/>
          <p:nvPr/>
        </p:nvSpPr>
        <p:spPr>
          <a:xfrm>
            <a:off x="6850716" y="3395544"/>
            <a:ext cx="1454873" cy="742990"/>
          </a:xfrm>
          <a:prstGeom prst="rect">
            <a:avLst/>
          </a:prstGeom>
          <a:solidFill>
            <a:schemeClr val="accent4">
              <a:lumMod val="20000"/>
              <a:lumOff val="8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tIns="13716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black"/>
                </a:solidFill>
                <a:effectLst/>
                <a:uLnTx/>
                <a:uFillTx/>
                <a:latin typeface="Courier New" panose="02070309020205020404" pitchFamily="49" charset="0"/>
                <a:ea typeface="+mn-ea"/>
                <a:cs typeface="Courier New" panose="02070309020205020404" pitchFamily="49" charset="0"/>
              </a:rPr>
              <a:t>seq_id</a:t>
            </a: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sensor:</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   Sensor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Cambridge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black"/>
              </a:solidFill>
              <a:effectLst/>
              <a:uLnTx/>
              <a:uFillTx/>
              <a:latin typeface="Helvetica Light"/>
              <a:ea typeface="+mn-ea"/>
              <a:cs typeface="+mn-cs"/>
            </a:endParaRPr>
          </a:p>
        </p:txBody>
      </p:sp>
      <p:sp>
        <p:nvSpPr>
          <p:cNvPr id="62" name="Rectangle 61">
            <a:extLst>
              <a:ext uri="{FF2B5EF4-FFF2-40B4-BE49-F238E27FC236}">
                <a16:creationId xmlns:a16="http://schemas.microsoft.com/office/drawing/2014/main" id="{68BEB3F3-6C0E-49F7-85A1-97717A79C214}"/>
              </a:ext>
            </a:extLst>
          </p:cNvPr>
          <p:cNvSpPr/>
          <p:nvPr/>
        </p:nvSpPr>
        <p:spPr>
          <a:xfrm>
            <a:off x="6850715" y="4137680"/>
            <a:ext cx="1454873" cy="742990"/>
          </a:xfrm>
          <a:prstGeom prst="rect">
            <a:avLst/>
          </a:prstGeom>
          <a:solidFill>
            <a:schemeClr val="accent4">
              <a:lumMod val="20000"/>
              <a:lumOff val="8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tIns="13716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black"/>
                </a:solidFill>
                <a:effectLst/>
                <a:uLnTx/>
                <a:uFillTx/>
                <a:latin typeface="Courier New" panose="02070309020205020404" pitchFamily="49" charset="0"/>
                <a:ea typeface="+mn-ea"/>
                <a:cs typeface="Courier New" panose="02070309020205020404" pitchFamily="49" charset="0"/>
              </a:rPr>
              <a:t>seq_id</a:t>
            </a: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sensor:</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   Sensor 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Delaware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OH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black"/>
              </a:solidFill>
              <a:effectLst/>
              <a:uLnTx/>
              <a:uFillTx/>
              <a:latin typeface="Helvetica Light"/>
              <a:ea typeface="+mn-ea"/>
              <a:cs typeface="+mn-cs"/>
            </a:endParaRPr>
          </a:p>
        </p:txBody>
      </p:sp>
      <p:sp>
        <p:nvSpPr>
          <p:cNvPr id="63" name="Rectangle 62">
            <a:extLst>
              <a:ext uri="{FF2B5EF4-FFF2-40B4-BE49-F238E27FC236}">
                <a16:creationId xmlns:a16="http://schemas.microsoft.com/office/drawing/2014/main" id="{1B995833-2551-4919-B4B4-F85F6AABEB77}"/>
              </a:ext>
            </a:extLst>
          </p:cNvPr>
          <p:cNvSpPr/>
          <p:nvPr/>
        </p:nvSpPr>
        <p:spPr>
          <a:xfrm>
            <a:off x="6850717" y="4880670"/>
            <a:ext cx="1454873" cy="742990"/>
          </a:xfrm>
          <a:prstGeom prst="rect">
            <a:avLst/>
          </a:prstGeom>
          <a:solidFill>
            <a:schemeClr val="accent4">
              <a:lumMod val="20000"/>
              <a:lumOff val="8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black"/>
                </a:solidFill>
                <a:effectLst/>
                <a:uLnTx/>
                <a:uFillTx/>
                <a:latin typeface="Courier New" panose="02070309020205020404" pitchFamily="49" charset="0"/>
                <a:ea typeface="+mn-ea"/>
                <a:cs typeface="Courier New" panose="02070309020205020404" pitchFamily="49" charset="0"/>
              </a:rPr>
              <a:t>seq_id</a:t>
            </a: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sensor:</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   Sensor 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Canada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province:</a:t>
            </a:r>
            <a:r>
              <a:rPr kumimoji="0" lang="en-US" sz="857"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 Ontario</a:t>
            </a:r>
            <a:endParaRPr kumimoji="0" lang="en-US" sz="857" b="1"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7" name="TextBox 6">
            <a:extLst>
              <a:ext uri="{FF2B5EF4-FFF2-40B4-BE49-F238E27FC236}">
                <a16:creationId xmlns:a16="http://schemas.microsoft.com/office/drawing/2014/main" id="{0414E23E-8BDD-470E-98AB-15614AE00B51}"/>
              </a:ext>
            </a:extLst>
          </p:cNvPr>
          <p:cNvSpPr txBox="1"/>
          <p:nvPr/>
        </p:nvSpPr>
        <p:spPr>
          <a:xfrm>
            <a:off x="6558537" y="1515163"/>
            <a:ext cx="2799771" cy="300082"/>
          </a:xfrm>
          <a:prstGeom prst="rect">
            <a:avLst/>
          </a:prstGeom>
          <a:noFill/>
          <a:ln>
            <a:solidFill>
              <a:schemeClr val="bg2"/>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Non-sequential attributes</a:t>
            </a:r>
          </a:p>
        </p:txBody>
      </p:sp>
      <p:sp>
        <p:nvSpPr>
          <p:cNvPr id="29" name="Trapezoid 28">
            <a:extLst>
              <a:ext uri="{FF2B5EF4-FFF2-40B4-BE49-F238E27FC236}">
                <a16:creationId xmlns:a16="http://schemas.microsoft.com/office/drawing/2014/main" id="{C23E9169-A466-4235-A5BB-1288BB8F303E}"/>
              </a:ext>
            </a:extLst>
          </p:cNvPr>
          <p:cNvSpPr/>
          <p:nvPr/>
        </p:nvSpPr>
        <p:spPr>
          <a:xfrm flipV="1">
            <a:off x="6558538" y="1793980"/>
            <a:ext cx="2585462" cy="155788"/>
          </a:xfrm>
          <a:prstGeom prst="trapezoid">
            <a:avLst>
              <a:gd name="adj" fmla="val 328910"/>
            </a:avLst>
          </a:prstGeom>
          <a:gradFill flip="none" rotWithShape="1">
            <a:gsLst>
              <a:gs pos="100000">
                <a:schemeClr val="accent3">
                  <a:tint val="66000"/>
                  <a:satMod val="160000"/>
                </a:schemeClr>
              </a:gs>
              <a:gs pos="1000">
                <a:schemeClr val="bg1">
                  <a:lumMod val="95000"/>
                  <a:alpha val="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nvGrpSpPr>
          <p:cNvPr id="32" name="Group 31">
            <a:extLst>
              <a:ext uri="{FF2B5EF4-FFF2-40B4-BE49-F238E27FC236}">
                <a16:creationId xmlns:a16="http://schemas.microsoft.com/office/drawing/2014/main" id="{2DCBE5A4-312E-4D0D-A9C9-6E2DAB173FB9}"/>
              </a:ext>
            </a:extLst>
          </p:cNvPr>
          <p:cNvGrpSpPr/>
          <p:nvPr/>
        </p:nvGrpSpPr>
        <p:grpSpPr>
          <a:xfrm>
            <a:off x="2226039" y="5657390"/>
            <a:ext cx="4624679" cy="207749"/>
            <a:chOff x="2968052" y="6400181"/>
            <a:chExt cx="6166238" cy="276998"/>
          </a:xfrm>
        </p:grpSpPr>
        <p:cxnSp>
          <p:nvCxnSpPr>
            <p:cNvPr id="33" name="Straight Arrow Connector 32">
              <a:extLst>
                <a:ext uri="{FF2B5EF4-FFF2-40B4-BE49-F238E27FC236}">
                  <a16:creationId xmlns:a16="http://schemas.microsoft.com/office/drawing/2014/main" id="{57D80A95-E496-4726-BB29-F54589916222}"/>
                </a:ext>
              </a:extLst>
            </p:cNvPr>
            <p:cNvCxnSpPr/>
            <p:nvPr/>
          </p:nvCxnSpPr>
          <p:spPr>
            <a:xfrm>
              <a:off x="2968052" y="6535711"/>
              <a:ext cx="6166238" cy="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B8573E31-2AAB-4CFE-987A-4D1AA44475DD}"/>
                </a:ext>
              </a:extLst>
            </p:cNvPr>
            <p:cNvSpPr txBox="1"/>
            <p:nvPr/>
          </p:nvSpPr>
          <p:spPr>
            <a:xfrm>
              <a:off x="5637442" y="6400181"/>
              <a:ext cx="1066959" cy="276998"/>
            </a:xfrm>
            <a:prstGeom prst="rect">
              <a:avLst/>
            </a:prstGeom>
            <a:solidFill>
              <a:schemeClr val="bg1"/>
            </a:solidFill>
          </p:spPr>
          <p:txBody>
            <a:bodyPr wrap="none"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Position</a:t>
              </a:r>
            </a:p>
          </p:txBody>
        </p:sp>
      </p:grpSp>
      <p:cxnSp>
        <p:nvCxnSpPr>
          <p:cNvPr id="35" name="Straight Arrow Connector 34">
            <a:extLst>
              <a:ext uri="{FF2B5EF4-FFF2-40B4-BE49-F238E27FC236}">
                <a16:creationId xmlns:a16="http://schemas.microsoft.com/office/drawing/2014/main" id="{21F461AC-B498-40D0-9700-8FAE2015400D}"/>
              </a:ext>
            </a:extLst>
          </p:cNvPr>
          <p:cNvCxnSpPr>
            <a:cxnSpLocks/>
          </p:cNvCxnSpPr>
          <p:nvPr/>
        </p:nvCxnSpPr>
        <p:spPr>
          <a:xfrm>
            <a:off x="2690074" y="1770041"/>
            <a:ext cx="0" cy="3429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52D2976E-D232-4893-9DE5-DD55A1DD2B59}"/>
              </a:ext>
            </a:extLst>
          </p:cNvPr>
          <p:cNvSpPr txBox="1"/>
          <p:nvPr/>
        </p:nvSpPr>
        <p:spPr>
          <a:xfrm>
            <a:off x="2384558" y="1530406"/>
            <a:ext cx="710451"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rial"/>
                <a:ea typeface="+mn-ea"/>
                <a:cs typeface="+mn-cs"/>
              </a:rPr>
              <a:t>pressure</a:t>
            </a:r>
          </a:p>
        </p:txBody>
      </p:sp>
      <p:sp>
        <p:nvSpPr>
          <p:cNvPr id="3" name="Title 2">
            <a:extLst>
              <a:ext uri="{FF2B5EF4-FFF2-40B4-BE49-F238E27FC236}">
                <a16:creationId xmlns:a16="http://schemas.microsoft.com/office/drawing/2014/main" id="{CA0D50D8-1B6F-47BF-BDA2-38E5767B3D5D}"/>
              </a:ext>
            </a:extLst>
          </p:cNvPr>
          <p:cNvSpPr>
            <a:spLocks noGrp="1"/>
          </p:cNvSpPr>
          <p:nvPr>
            <p:ph type="title"/>
          </p:nvPr>
        </p:nvSpPr>
        <p:spPr/>
        <p:txBody>
          <a:bodyPr/>
          <a:lstStyle/>
          <a:p>
            <a:r>
              <a:rPr lang="en-US" dirty="0"/>
              <a:t>Time-Series Characteristics</a:t>
            </a:r>
          </a:p>
        </p:txBody>
      </p:sp>
      <p:sp>
        <p:nvSpPr>
          <p:cNvPr id="2" name="Footer Placeholder 1">
            <a:extLst>
              <a:ext uri="{FF2B5EF4-FFF2-40B4-BE49-F238E27FC236}">
                <a16:creationId xmlns:a16="http://schemas.microsoft.com/office/drawing/2014/main" id="{A062D0D2-890D-4AAD-8250-607774124CE7}"/>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1F3C8B5A-153B-490F-8FB9-B865FEABDE5E}"/>
              </a:ext>
            </a:extLst>
          </p:cNvPr>
          <p:cNvSpPr>
            <a:spLocks noGrp="1"/>
          </p:cNvSpPr>
          <p:nvPr>
            <p:ph type="sldNum" sz="quarter" idx="12"/>
          </p:nvPr>
        </p:nvSpPr>
        <p:spPr/>
        <p:txBody>
          <a:bodyPr/>
          <a:lstStyle/>
          <a:p>
            <a:fld id="{77D447A2-42E6-489B-9D68-84F5F818B1DA}" type="slidenum">
              <a:rPr lang="en-CA" smtClean="0"/>
              <a:t>351</a:t>
            </a:fld>
            <a:endParaRPr lang="en-CA"/>
          </a:p>
        </p:txBody>
      </p:sp>
    </p:spTree>
    <p:extLst>
      <p:ext uri="{BB962C8B-B14F-4D97-AF65-F5344CB8AC3E}">
        <p14:creationId xmlns:p14="http://schemas.microsoft.com/office/powerpoint/2010/main" val="1721940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3156" y="826208"/>
            <a:ext cx="6172200" cy="857250"/>
          </a:xfrm>
        </p:spPr>
        <p:txBody>
          <a:bodyPr>
            <a:normAutofit/>
          </a:bodyPr>
          <a:lstStyle/>
          <a:p>
            <a:pPr algn="ctr"/>
            <a:r>
              <a:rPr lang="en-US" dirty="0"/>
              <a:t>Query Types</a:t>
            </a:r>
          </a:p>
        </p:txBody>
      </p:sp>
      <p:sp>
        <p:nvSpPr>
          <p:cNvPr id="8" name="Rectangle: Rounded Corners 7">
            <a:extLst>
              <a:ext uri="{FF2B5EF4-FFF2-40B4-BE49-F238E27FC236}">
                <a16:creationId xmlns:a16="http://schemas.microsoft.com/office/drawing/2014/main" id="{FB9BBC76-87ED-4211-AB20-A2ADC49821E0}"/>
              </a:ext>
            </a:extLst>
          </p:cNvPr>
          <p:cNvSpPr/>
          <p:nvPr/>
        </p:nvSpPr>
        <p:spPr>
          <a:xfrm>
            <a:off x="455326" y="2510731"/>
            <a:ext cx="3618251" cy="1045565"/>
          </a:xfrm>
          <a:prstGeom prst="roundRect">
            <a:avLst>
              <a:gd name="adj" fmla="val 3226"/>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Simple</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Selection-Projection-Transformation</a:t>
            </a:r>
          </a:p>
        </p:txBody>
      </p:sp>
      <p:sp>
        <p:nvSpPr>
          <p:cNvPr id="21" name="Rectangle: Rounded Corners 20">
            <a:extLst>
              <a:ext uri="{FF2B5EF4-FFF2-40B4-BE49-F238E27FC236}">
                <a16:creationId xmlns:a16="http://schemas.microsoft.com/office/drawing/2014/main" id="{EE56B179-77DF-4345-BE25-6B76010E8054}"/>
              </a:ext>
            </a:extLst>
          </p:cNvPr>
          <p:cNvSpPr/>
          <p:nvPr/>
        </p:nvSpPr>
        <p:spPr>
          <a:xfrm>
            <a:off x="5070423" y="2510731"/>
            <a:ext cx="3618252" cy="1045565"/>
          </a:xfrm>
          <a:prstGeom prst="roundRect">
            <a:avLst>
              <a:gd name="adj" fmla="val 3226"/>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Complex</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Analytical/Mining Queries</a:t>
            </a:r>
          </a:p>
        </p:txBody>
      </p:sp>
      <p:sp>
        <p:nvSpPr>
          <p:cNvPr id="6" name="Oval 5">
            <a:extLst>
              <a:ext uri="{FF2B5EF4-FFF2-40B4-BE49-F238E27FC236}">
                <a16:creationId xmlns:a16="http://schemas.microsoft.com/office/drawing/2014/main" id="{E505E88E-03CC-49E0-A832-2778EE707CEA}"/>
              </a:ext>
            </a:extLst>
          </p:cNvPr>
          <p:cNvSpPr/>
          <p:nvPr/>
        </p:nvSpPr>
        <p:spPr>
          <a:xfrm>
            <a:off x="7566415" y="969121"/>
            <a:ext cx="1428674" cy="1428674"/>
          </a:xfrm>
          <a:prstGeom prst="ellipse">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rial"/>
                <a:ea typeface="+mn-ea"/>
                <a:cs typeface="+mn-cs"/>
              </a:rPr>
              <a:t>The Types of Queries</a:t>
            </a:r>
          </a:p>
        </p:txBody>
      </p:sp>
      <p:sp>
        <p:nvSpPr>
          <p:cNvPr id="3" name="Footer Placeholder 2">
            <a:extLst>
              <a:ext uri="{FF2B5EF4-FFF2-40B4-BE49-F238E27FC236}">
                <a16:creationId xmlns:a16="http://schemas.microsoft.com/office/drawing/2014/main" id="{D48B457C-D88D-4394-A26F-1727C91FD99A}"/>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DB459205-72F1-4340-B17B-E169A3B38953}"/>
              </a:ext>
            </a:extLst>
          </p:cNvPr>
          <p:cNvSpPr>
            <a:spLocks noGrp="1"/>
          </p:cNvSpPr>
          <p:nvPr>
            <p:ph type="sldNum" sz="quarter" idx="12"/>
          </p:nvPr>
        </p:nvSpPr>
        <p:spPr/>
        <p:txBody>
          <a:bodyPr/>
          <a:lstStyle/>
          <a:p>
            <a:fld id="{77D447A2-42E6-489B-9D68-84F5F818B1DA}" type="slidenum">
              <a:rPr lang="en-CA" smtClean="0"/>
              <a:t>352</a:t>
            </a:fld>
            <a:endParaRPr lang="en-CA"/>
          </a:p>
        </p:txBody>
      </p:sp>
    </p:spTree>
    <p:extLst>
      <p:ext uri="{BB962C8B-B14F-4D97-AF65-F5344CB8AC3E}">
        <p14:creationId xmlns:p14="http://schemas.microsoft.com/office/powerpoint/2010/main" val="2942449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par>
                          <p:cTn id="12" fill="hold">
                            <p:stCondLst>
                              <p:cond delay="500"/>
                            </p:stCondLst>
                            <p:childTnLst>
                              <p:par>
                                <p:cTn id="13" presetID="1" presetClass="entr" presetSubtype="0"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1" grpId="0" animBg="1"/>
      <p:bldP spid="6" grpId="0" animBg="1"/>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3156" y="826208"/>
            <a:ext cx="6172200" cy="857250"/>
          </a:xfrm>
        </p:spPr>
        <p:txBody>
          <a:bodyPr>
            <a:normAutofit/>
          </a:bodyPr>
          <a:lstStyle/>
          <a:p>
            <a:pPr algn="ctr"/>
            <a:r>
              <a:rPr lang="en-US" dirty="0"/>
              <a:t>Query Types</a:t>
            </a:r>
          </a:p>
        </p:txBody>
      </p:sp>
      <p:sp>
        <p:nvSpPr>
          <p:cNvPr id="5" name="Rectangle: Rounded Corners 4">
            <a:extLst>
              <a:ext uri="{FF2B5EF4-FFF2-40B4-BE49-F238E27FC236}">
                <a16:creationId xmlns:a16="http://schemas.microsoft.com/office/drawing/2014/main" id="{DA6C3B83-DADD-481F-B455-7C8034954327}"/>
              </a:ext>
            </a:extLst>
          </p:cNvPr>
          <p:cNvSpPr/>
          <p:nvPr/>
        </p:nvSpPr>
        <p:spPr>
          <a:xfrm>
            <a:off x="455326" y="2510731"/>
            <a:ext cx="3618251" cy="1045565"/>
          </a:xfrm>
          <a:prstGeom prst="roundRect">
            <a:avLst>
              <a:gd name="adj" fmla="val 3226"/>
            </a:avLst>
          </a:prstGeom>
          <a:solidFill>
            <a:schemeClr val="bg1">
              <a:lumMod val="95000"/>
            </a:schemeClr>
          </a:solidFill>
          <a:ln w="381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Simple</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Selection-Projection-Transformation</a:t>
            </a:r>
          </a:p>
        </p:txBody>
      </p:sp>
      <p:pic>
        <p:nvPicPr>
          <p:cNvPr id="7" name="Picture 6">
            <a:extLst>
              <a:ext uri="{FF2B5EF4-FFF2-40B4-BE49-F238E27FC236}">
                <a16:creationId xmlns:a16="http://schemas.microsoft.com/office/drawing/2014/main" id="{9E86FBBA-480A-4CF9-A214-CC1F69690FE4}"/>
              </a:ext>
            </a:extLst>
          </p:cNvPr>
          <p:cNvPicPr>
            <a:picLocks noChangeAspect="1"/>
          </p:cNvPicPr>
          <p:nvPr/>
        </p:nvPicPr>
        <p:blipFill rotWithShape="1">
          <a:blip r:embed="rId3"/>
          <a:srcRect l="5997" t="11881" r="46513" b="55733"/>
          <a:stretch/>
        </p:blipFill>
        <p:spPr>
          <a:xfrm>
            <a:off x="5057041" y="4199421"/>
            <a:ext cx="1516668" cy="246101"/>
          </a:xfrm>
          <a:prstGeom prst="rect">
            <a:avLst/>
          </a:prstGeom>
        </p:spPr>
      </p:pic>
      <p:pic>
        <p:nvPicPr>
          <p:cNvPr id="8" name="Picture 7">
            <a:extLst>
              <a:ext uri="{FF2B5EF4-FFF2-40B4-BE49-F238E27FC236}">
                <a16:creationId xmlns:a16="http://schemas.microsoft.com/office/drawing/2014/main" id="{ED0B9E51-BE4C-4E5F-BD1C-E5530C5B1E04}"/>
              </a:ext>
            </a:extLst>
          </p:cNvPr>
          <p:cNvPicPr>
            <a:picLocks noChangeAspect="1"/>
          </p:cNvPicPr>
          <p:nvPr/>
        </p:nvPicPr>
        <p:blipFill rotWithShape="1">
          <a:blip r:embed="rId4"/>
          <a:srcRect l="5780" t="6107" r="46190" b="54586"/>
          <a:stretch/>
        </p:blipFill>
        <p:spPr>
          <a:xfrm>
            <a:off x="5057041" y="4736710"/>
            <a:ext cx="1745482" cy="246077"/>
          </a:xfrm>
          <a:prstGeom prst="rect">
            <a:avLst/>
          </a:prstGeom>
        </p:spPr>
      </p:pic>
      <p:sp>
        <p:nvSpPr>
          <p:cNvPr id="9" name="TextBox 8">
            <a:extLst>
              <a:ext uri="{FF2B5EF4-FFF2-40B4-BE49-F238E27FC236}">
                <a16:creationId xmlns:a16="http://schemas.microsoft.com/office/drawing/2014/main" id="{5C2313BE-257C-4D7D-B398-ABED518F3411}"/>
              </a:ext>
            </a:extLst>
          </p:cNvPr>
          <p:cNvSpPr txBox="1"/>
          <p:nvPr/>
        </p:nvSpPr>
        <p:spPr>
          <a:xfrm>
            <a:off x="4616022" y="4232557"/>
            <a:ext cx="468398" cy="20774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Arial"/>
                <a:ea typeface="+mn-ea"/>
                <a:cs typeface="+mn-cs"/>
              </a:rPr>
              <a:t>SEQ 1</a:t>
            </a:r>
          </a:p>
        </p:txBody>
      </p:sp>
      <p:sp>
        <p:nvSpPr>
          <p:cNvPr id="10" name="TextBox 9">
            <a:extLst>
              <a:ext uri="{FF2B5EF4-FFF2-40B4-BE49-F238E27FC236}">
                <a16:creationId xmlns:a16="http://schemas.microsoft.com/office/drawing/2014/main" id="{9FE1CF89-0E68-4EDA-BB71-D03EFF3B54EE}"/>
              </a:ext>
            </a:extLst>
          </p:cNvPr>
          <p:cNvSpPr txBox="1"/>
          <p:nvPr/>
        </p:nvSpPr>
        <p:spPr>
          <a:xfrm>
            <a:off x="4616022" y="4835343"/>
            <a:ext cx="468398" cy="20774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Arial"/>
                <a:ea typeface="+mn-ea"/>
                <a:cs typeface="+mn-cs"/>
              </a:rPr>
              <a:t>SEQ 3</a:t>
            </a:r>
          </a:p>
        </p:txBody>
      </p:sp>
      <p:sp>
        <p:nvSpPr>
          <p:cNvPr id="11" name="Rectangle 10">
            <a:extLst>
              <a:ext uri="{FF2B5EF4-FFF2-40B4-BE49-F238E27FC236}">
                <a16:creationId xmlns:a16="http://schemas.microsoft.com/office/drawing/2014/main" id="{059063A9-0133-4FEB-9994-8D3A038C2B42}"/>
              </a:ext>
            </a:extLst>
          </p:cNvPr>
          <p:cNvSpPr/>
          <p:nvPr/>
        </p:nvSpPr>
        <p:spPr>
          <a:xfrm>
            <a:off x="5003014" y="4160070"/>
            <a:ext cx="1876535" cy="30148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a:ln>
                <a:noFill/>
              </a:ln>
              <a:solidFill>
                <a:prstClr val="white"/>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8469F87B-82C8-4E06-A732-8BE3D6FEDD2C}"/>
              </a:ext>
            </a:extLst>
          </p:cNvPr>
          <p:cNvSpPr/>
          <p:nvPr/>
        </p:nvSpPr>
        <p:spPr>
          <a:xfrm>
            <a:off x="5003014" y="4762856"/>
            <a:ext cx="1876535" cy="30148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a:ln>
                <a:noFill/>
              </a:ln>
              <a:solidFill>
                <a:prstClr val="white"/>
              </a:solidFill>
              <a:effectLst/>
              <a:uLnTx/>
              <a:uFillTx/>
              <a:latin typeface="Arial"/>
              <a:ea typeface="+mn-ea"/>
              <a:cs typeface="+mn-cs"/>
            </a:endParaRPr>
          </a:p>
        </p:txBody>
      </p:sp>
      <p:grpSp>
        <p:nvGrpSpPr>
          <p:cNvPr id="13" name="Group 12">
            <a:extLst>
              <a:ext uri="{FF2B5EF4-FFF2-40B4-BE49-F238E27FC236}">
                <a16:creationId xmlns:a16="http://schemas.microsoft.com/office/drawing/2014/main" id="{362D7EFF-CACE-4F57-BA96-C3AA82C4F95E}"/>
              </a:ext>
            </a:extLst>
          </p:cNvPr>
          <p:cNvGrpSpPr/>
          <p:nvPr/>
        </p:nvGrpSpPr>
        <p:grpSpPr>
          <a:xfrm>
            <a:off x="4612257" y="4461550"/>
            <a:ext cx="2267293" cy="1205570"/>
            <a:chOff x="6149675" y="4805733"/>
            <a:chExt cx="3023057" cy="1607427"/>
          </a:xfrm>
        </p:grpSpPr>
        <p:pic>
          <p:nvPicPr>
            <p:cNvPr id="14" name="Picture 13">
              <a:extLst>
                <a:ext uri="{FF2B5EF4-FFF2-40B4-BE49-F238E27FC236}">
                  <a16:creationId xmlns:a16="http://schemas.microsoft.com/office/drawing/2014/main" id="{B626D73D-38F4-409F-8FC7-911ECEE1AD33}"/>
                </a:ext>
              </a:extLst>
            </p:cNvPr>
            <p:cNvPicPr>
              <a:picLocks noChangeAspect="1"/>
            </p:cNvPicPr>
            <p:nvPr/>
          </p:nvPicPr>
          <p:blipFill rotWithShape="1">
            <a:blip r:embed="rId5"/>
            <a:srcRect l="5004" t="10692" r="45857" b="50000"/>
            <a:stretch/>
          </p:blipFill>
          <p:spPr>
            <a:xfrm>
              <a:off x="7257642" y="4871699"/>
              <a:ext cx="1845798" cy="300916"/>
            </a:xfrm>
            <a:prstGeom prst="rect">
              <a:avLst/>
            </a:prstGeom>
          </p:spPr>
        </p:pic>
        <p:pic>
          <p:nvPicPr>
            <p:cNvPr id="15" name="Picture 14">
              <a:extLst>
                <a:ext uri="{FF2B5EF4-FFF2-40B4-BE49-F238E27FC236}">
                  <a16:creationId xmlns:a16="http://schemas.microsoft.com/office/drawing/2014/main" id="{93ABB1D7-DE8E-4CD3-BC50-C5A1DE9E1C01}"/>
                </a:ext>
              </a:extLst>
            </p:cNvPr>
            <p:cNvPicPr>
              <a:picLocks noChangeAspect="1"/>
            </p:cNvPicPr>
            <p:nvPr/>
          </p:nvPicPr>
          <p:blipFill rotWithShape="1">
            <a:blip r:embed="rId6"/>
            <a:srcRect l="5245" r="46409" b="53355"/>
            <a:stretch/>
          </p:blipFill>
          <p:spPr>
            <a:xfrm>
              <a:off x="7722822" y="5543005"/>
              <a:ext cx="921297" cy="357090"/>
            </a:xfrm>
            <a:prstGeom prst="rect">
              <a:avLst/>
            </a:prstGeom>
          </p:spPr>
        </p:pic>
        <p:grpSp>
          <p:nvGrpSpPr>
            <p:cNvPr id="16" name="Group 15">
              <a:extLst>
                <a:ext uri="{FF2B5EF4-FFF2-40B4-BE49-F238E27FC236}">
                  <a16:creationId xmlns:a16="http://schemas.microsoft.com/office/drawing/2014/main" id="{82D93A6D-1878-477D-9877-5DF8D8FE5B9F}"/>
                </a:ext>
              </a:extLst>
            </p:cNvPr>
            <p:cNvGrpSpPr/>
            <p:nvPr/>
          </p:nvGrpSpPr>
          <p:grpSpPr>
            <a:xfrm>
              <a:off x="6149675" y="4805733"/>
              <a:ext cx="3023057" cy="1607427"/>
              <a:chOff x="6149675" y="4805733"/>
              <a:chExt cx="3023057" cy="1607427"/>
            </a:xfrm>
          </p:grpSpPr>
          <p:pic>
            <p:nvPicPr>
              <p:cNvPr id="17" name="Picture 16">
                <a:extLst>
                  <a:ext uri="{FF2B5EF4-FFF2-40B4-BE49-F238E27FC236}">
                    <a16:creationId xmlns:a16="http://schemas.microsoft.com/office/drawing/2014/main" id="{D0CE9D49-8613-4057-A26F-710BC2AAEF33}"/>
                  </a:ext>
                </a:extLst>
              </p:cNvPr>
              <p:cNvPicPr>
                <a:picLocks noChangeAspect="1"/>
              </p:cNvPicPr>
              <p:nvPr/>
            </p:nvPicPr>
            <p:blipFill rotWithShape="1">
              <a:blip r:embed="rId7"/>
              <a:srcRect l="5782" t="12326" r="44286" b="54808"/>
              <a:stretch/>
            </p:blipFill>
            <p:spPr>
              <a:xfrm>
                <a:off x="7073383" y="6077397"/>
                <a:ext cx="1495220" cy="251600"/>
              </a:xfrm>
              <a:prstGeom prst="rect">
                <a:avLst/>
              </a:prstGeom>
            </p:spPr>
          </p:pic>
          <p:sp>
            <p:nvSpPr>
              <p:cNvPr id="18" name="TextBox 17">
                <a:extLst>
                  <a:ext uri="{FF2B5EF4-FFF2-40B4-BE49-F238E27FC236}">
                    <a16:creationId xmlns:a16="http://schemas.microsoft.com/office/drawing/2014/main" id="{F56A1D26-1696-4780-BEAE-8DD64860E529}"/>
                  </a:ext>
                </a:extLst>
              </p:cNvPr>
              <p:cNvSpPr txBox="1"/>
              <p:nvPr/>
            </p:nvSpPr>
            <p:spPr>
              <a:xfrm>
                <a:off x="6149675" y="4903226"/>
                <a:ext cx="62453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Arial"/>
                    <a:ea typeface="+mn-ea"/>
                    <a:cs typeface="+mn-cs"/>
                  </a:rPr>
                  <a:t>SEQ 2</a:t>
                </a:r>
              </a:p>
            </p:txBody>
          </p:sp>
          <p:sp>
            <p:nvSpPr>
              <p:cNvPr id="19" name="TextBox 18">
                <a:extLst>
                  <a:ext uri="{FF2B5EF4-FFF2-40B4-BE49-F238E27FC236}">
                    <a16:creationId xmlns:a16="http://schemas.microsoft.com/office/drawing/2014/main" id="{5389889C-2592-4B39-B67F-9E726B23E67F}"/>
                  </a:ext>
                </a:extLst>
              </p:cNvPr>
              <p:cNvSpPr txBox="1"/>
              <p:nvPr/>
            </p:nvSpPr>
            <p:spPr>
              <a:xfrm>
                <a:off x="6154696" y="5705864"/>
                <a:ext cx="62453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Arial"/>
                    <a:ea typeface="+mn-ea"/>
                    <a:cs typeface="+mn-cs"/>
                  </a:rPr>
                  <a:t>SEQ 4</a:t>
                </a:r>
              </a:p>
            </p:txBody>
          </p:sp>
          <p:sp>
            <p:nvSpPr>
              <p:cNvPr id="20" name="TextBox 19">
                <a:extLst>
                  <a:ext uri="{FF2B5EF4-FFF2-40B4-BE49-F238E27FC236}">
                    <a16:creationId xmlns:a16="http://schemas.microsoft.com/office/drawing/2014/main" id="{AD6CF0A2-4A21-41B5-9439-684B239D92F3}"/>
                  </a:ext>
                </a:extLst>
              </p:cNvPr>
              <p:cNvSpPr txBox="1"/>
              <p:nvPr/>
            </p:nvSpPr>
            <p:spPr>
              <a:xfrm>
                <a:off x="6154696" y="6111976"/>
                <a:ext cx="62453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Arial"/>
                    <a:ea typeface="+mn-ea"/>
                    <a:cs typeface="+mn-cs"/>
                  </a:rPr>
                  <a:t>SEQ 5</a:t>
                </a:r>
              </a:p>
            </p:txBody>
          </p:sp>
          <p:sp>
            <p:nvSpPr>
              <p:cNvPr id="21" name="Rectangle 20">
                <a:extLst>
                  <a:ext uri="{FF2B5EF4-FFF2-40B4-BE49-F238E27FC236}">
                    <a16:creationId xmlns:a16="http://schemas.microsoft.com/office/drawing/2014/main" id="{70248E59-E3BD-4176-BB17-F66C29355E7A}"/>
                  </a:ext>
                </a:extLst>
              </p:cNvPr>
              <p:cNvSpPr/>
              <p:nvPr/>
            </p:nvSpPr>
            <p:spPr>
              <a:xfrm>
                <a:off x="6670686" y="4805733"/>
                <a:ext cx="2502046" cy="40197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a:ln>
                    <a:noFill/>
                  </a:ln>
                  <a:solidFill>
                    <a:prstClr val="white"/>
                  </a:solidFill>
                  <a:effectLst/>
                  <a:uLnTx/>
                  <a:uFillTx/>
                  <a:latin typeface="Arial"/>
                  <a:ea typeface="+mn-ea"/>
                  <a:cs typeface="+mn-cs"/>
                </a:endParaRPr>
              </a:p>
            </p:txBody>
          </p:sp>
          <p:sp>
            <p:nvSpPr>
              <p:cNvPr id="22" name="Rectangle 21">
                <a:extLst>
                  <a:ext uri="{FF2B5EF4-FFF2-40B4-BE49-F238E27FC236}">
                    <a16:creationId xmlns:a16="http://schemas.microsoft.com/office/drawing/2014/main" id="{1D2B8907-D2D1-4390-9A29-794D0137FA75}"/>
                  </a:ext>
                </a:extLst>
              </p:cNvPr>
              <p:cNvSpPr/>
              <p:nvPr/>
            </p:nvSpPr>
            <p:spPr>
              <a:xfrm>
                <a:off x="6670686" y="5609215"/>
                <a:ext cx="2502046" cy="40197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a:ln>
                    <a:noFill/>
                  </a:ln>
                  <a:solidFill>
                    <a:prstClr val="white"/>
                  </a:solidFill>
                  <a:effectLst/>
                  <a:uLnTx/>
                  <a:uFillTx/>
                  <a:latin typeface="Arial"/>
                  <a:ea typeface="+mn-ea"/>
                  <a:cs typeface="+mn-cs"/>
                </a:endParaRPr>
              </a:p>
            </p:txBody>
          </p:sp>
          <p:sp>
            <p:nvSpPr>
              <p:cNvPr id="23" name="Rectangle 22">
                <a:extLst>
                  <a:ext uri="{FF2B5EF4-FFF2-40B4-BE49-F238E27FC236}">
                    <a16:creationId xmlns:a16="http://schemas.microsoft.com/office/drawing/2014/main" id="{CF392C26-821C-4D62-AFC3-654BE07B6FCE}"/>
                  </a:ext>
                </a:extLst>
              </p:cNvPr>
              <p:cNvSpPr/>
              <p:nvPr/>
            </p:nvSpPr>
            <p:spPr>
              <a:xfrm>
                <a:off x="6670686" y="6011187"/>
                <a:ext cx="2502046" cy="40197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a:ln>
                    <a:noFill/>
                  </a:ln>
                  <a:solidFill>
                    <a:prstClr val="white"/>
                  </a:solidFill>
                  <a:effectLst/>
                  <a:uLnTx/>
                  <a:uFillTx/>
                  <a:latin typeface="Arial"/>
                  <a:ea typeface="+mn-ea"/>
                  <a:cs typeface="+mn-cs"/>
                </a:endParaRPr>
              </a:p>
            </p:txBody>
          </p:sp>
        </p:grpSp>
      </p:grpSp>
      <p:sp>
        <p:nvSpPr>
          <p:cNvPr id="3" name="Footer Placeholder 2">
            <a:extLst>
              <a:ext uri="{FF2B5EF4-FFF2-40B4-BE49-F238E27FC236}">
                <a16:creationId xmlns:a16="http://schemas.microsoft.com/office/drawing/2014/main" id="{841BCF91-EA60-4689-8866-2778E3DB625E}"/>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17FC2F3A-E788-44CD-9348-D8C019EC9D84}"/>
              </a:ext>
            </a:extLst>
          </p:cNvPr>
          <p:cNvSpPr>
            <a:spLocks noGrp="1"/>
          </p:cNvSpPr>
          <p:nvPr>
            <p:ph type="sldNum" sz="quarter" idx="12"/>
          </p:nvPr>
        </p:nvSpPr>
        <p:spPr/>
        <p:txBody>
          <a:bodyPr/>
          <a:lstStyle/>
          <a:p>
            <a:fld id="{77D447A2-42E6-489B-9D68-84F5F818B1DA}" type="slidenum">
              <a:rPr lang="en-CA" smtClean="0"/>
              <a:t>353</a:t>
            </a:fld>
            <a:endParaRPr lang="en-CA"/>
          </a:p>
        </p:txBody>
      </p:sp>
    </p:spTree>
    <p:extLst>
      <p:ext uri="{BB962C8B-B14F-4D97-AF65-F5344CB8AC3E}">
        <p14:creationId xmlns:p14="http://schemas.microsoft.com/office/powerpoint/2010/main" val="1738599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3156" y="826208"/>
            <a:ext cx="6172200" cy="857250"/>
          </a:xfrm>
        </p:spPr>
        <p:txBody>
          <a:bodyPr>
            <a:normAutofit/>
          </a:bodyPr>
          <a:lstStyle/>
          <a:p>
            <a:pPr algn="ctr"/>
            <a:r>
              <a:rPr lang="en-US" dirty="0"/>
              <a:t>Query Types</a:t>
            </a:r>
          </a:p>
        </p:txBody>
      </p:sp>
      <p:sp>
        <p:nvSpPr>
          <p:cNvPr id="5" name="Rectangle: Rounded Corners 4">
            <a:extLst>
              <a:ext uri="{FF2B5EF4-FFF2-40B4-BE49-F238E27FC236}">
                <a16:creationId xmlns:a16="http://schemas.microsoft.com/office/drawing/2014/main" id="{DA6C3B83-DADD-481F-B455-7C8034954327}"/>
              </a:ext>
            </a:extLst>
          </p:cNvPr>
          <p:cNvSpPr/>
          <p:nvPr/>
        </p:nvSpPr>
        <p:spPr>
          <a:xfrm>
            <a:off x="455326" y="2510731"/>
            <a:ext cx="3618251" cy="1045565"/>
          </a:xfrm>
          <a:prstGeom prst="roundRect">
            <a:avLst>
              <a:gd name="adj" fmla="val 3226"/>
            </a:avLst>
          </a:prstGeom>
          <a:solidFill>
            <a:schemeClr val="bg1">
              <a:lumMod val="95000"/>
            </a:schemeClr>
          </a:solidFill>
          <a:ln w="381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Simple</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Selection-Projection-Transformation</a:t>
            </a:r>
          </a:p>
        </p:txBody>
      </p:sp>
      <p:sp>
        <p:nvSpPr>
          <p:cNvPr id="7" name="TextBox 6">
            <a:extLst>
              <a:ext uri="{FF2B5EF4-FFF2-40B4-BE49-F238E27FC236}">
                <a16:creationId xmlns:a16="http://schemas.microsoft.com/office/drawing/2014/main" id="{53EB9403-DF0E-401D-8D12-26445967C8E1}"/>
              </a:ext>
            </a:extLst>
          </p:cNvPr>
          <p:cNvSpPr txBox="1"/>
          <p:nvPr/>
        </p:nvSpPr>
        <p:spPr>
          <a:xfrm>
            <a:off x="386481" y="4355468"/>
            <a:ext cx="4185520"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1: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Find all points of a </a:t>
            </a:r>
            <a:r>
              <a:rPr kumimoji="0" lang="en-US" sz="1050" b="1" i="0" u="none" strike="noStrike" kern="1200" cap="none" spc="0" normalizeH="0" baseline="0" noProof="0" dirty="0">
                <a:ln>
                  <a:noFill/>
                </a:ln>
                <a:solidFill>
                  <a:srgbClr val="0070C0"/>
                </a:solidFill>
                <a:effectLst/>
                <a:uLnTx/>
                <a:uFillTx/>
                <a:latin typeface="Helvetica Light"/>
                <a:ea typeface="+mn-ea"/>
                <a:cs typeface="+mn-cs"/>
              </a:rPr>
              <a:t>subset</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1" i="0" u="none" strike="noStrike" kern="1200" cap="none" spc="0" normalizeH="0" baseline="0" noProof="0" dirty="0">
                <a:ln>
                  <a:noFill/>
                </a:ln>
                <a:solidFill>
                  <a:srgbClr val="0070C0"/>
                </a:solidFill>
                <a:effectLst/>
                <a:uLnTx/>
                <a:uFillTx/>
                <a:latin typeface="Helvetica Light"/>
                <a:ea typeface="+mn-ea"/>
                <a:cs typeface="+mn-cs"/>
              </a:rPr>
              <a:t>of data series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the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whole history </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of “pressure” for “Sensor 1”</a:t>
            </a:r>
            <a:endPar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endParaRPr>
          </a:p>
        </p:txBody>
      </p:sp>
      <p:sp>
        <p:nvSpPr>
          <p:cNvPr id="8" name="TextBox 7">
            <a:extLst>
              <a:ext uri="{FF2B5EF4-FFF2-40B4-BE49-F238E27FC236}">
                <a16:creationId xmlns:a16="http://schemas.microsoft.com/office/drawing/2014/main" id="{D3DC3B45-3DCB-481A-9727-9AF9372806CD}"/>
              </a:ext>
            </a:extLst>
          </p:cNvPr>
          <p:cNvSpPr txBox="1"/>
          <p:nvPr/>
        </p:nvSpPr>
        <p:spPr>
          <a:xfrm>
            <a:off x="386480" y="4794050"/>
            <a:ext cx="4148493" cy="577081"/>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2: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the points at a </a:t>
            </a:r>
            <a:r>
              <a:rPr kumimoji="0" lang="en-US" sz="1050" b="1" i="0" u="none" strike="noStrike" kern="1200" cap="none" spc="0" normalizeH="0" baseline="0" noProof="0" dirty="0">
                <a:ln>
                  <a:noFill/>
                </a:ln>
                <a:solidFill>
                  <a:srgbClr val="70AD47">
                    <a:lumMod val="75000"/>
                  </a:srgbClr>
                </a:solidFill>
                <a:effectLst/>
                <a:uLnTx/>
                <a:uFillTx/>
                <a:latin typeface="Helvetica Light"/>
                <a:ea typeface="+mn-ea"/>
                <a:cs typeface="+mn-cs"/>
              </a:rPr>
              <a:t>subset of the positions</a:t>
            </a:r>
            <a:endParaRPr kumimoji="0" lang="en-US" sz="1050" b="1" i="1" u="none" strike="noStrike" kern="1200" cap="none" spc="0" normalizeH="0" baseline="0" noProof="0" dirty="0">
              <a:ln>
                <a:noFill/>
              </a:ln>
              <a:solidFill>
                <a:srgbClr val="70AD47">
                  <a:lumMod val="75000"/>
                </a:srgbClr>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Compute the </a:t>
            </a:r>
            <a:r>
              <a:rPr kumimoji="0" lang="en-US" sz="1050" b="1" i="1" u="none" strike="noStrike" kern="1200" cap="none" spc="0" normalizeH="0" baseline="0" noProof="0" dirty="0">
                <a:ln>
                  <a:noFill/>
                </a:ln>
                <a:solidFill>
                  <a:srgbClr val="ED7D31">
                    <a:lumMod val="75000"/>
                  </a:srgbClr>
                </a:solidFill>
                <a:effectLst/>
                <a:uLnTx/>
                <a:uFillTx/>
                <a:latin typeface="Helvetica Light"/>
                <a:ea typeface="+mn-ea"/>
                <a:cs typeface="+mn-cs"/>
              </a:rPr>
              <a:t>average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pressure for all sensors for the range of positions that cover the 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nd</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to the 12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th</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of March.</a:t>
            </a:r>
          </a:p>
        </p:txBody>
      </p:sp>
      <p:sp>
        <p:nvSpPr>
          <p:cNvPr id="9" name="TextBox 8">
            <a:extLst>
              <a:ext uri="{FF2B5EF4-FFF2-40B4-BE49-F238E27FC236}">
                <a16:creationId xmlns:a16="http://schemas.microsoft.com/office/drawing/2014/main" id="{2CA24668-3E24-4616-8E79-930E7D1FCFDE}"/>
              </a:ext>
            </a:extLst>
          </p:cNvPr>
          <p:cNvSpPr txBox="1"/>
          <p:nvPr/>
        </p:nvSpPr>
        <p:spPr>
          <a:xfrm>
            <a:off x="386480" y="5417297"/>
            <a:ext cx="4148493"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3: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a subset of points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based on a value</a:t>
            </a:r>
            <a:endParaRPr kumimoji="0" lang="en-US" sz="1050" b="1" i="1" u="none" strike="noStrike" kern="1200" cap="none" spc="0" normalizeH="0" baseline="0" noProof="0" dirty="0">
              <a:ln>
                <a:noFill/>
              </a:ln>
              <a:solidFill>
                <a:prstClr val="black"/>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all</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pressure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values above a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threshold</a:t>
            </a:r>
          </a:p>
        </p:txBody>
      </p:sp>
      <p:sp>
        <p:nvSpPr>
          <p:cNvPr id="4" name="TextBox 3">
            <a:extLst>
              <a:ext uri="{FF2B5EF4-FFF2-40B4-BE49-F238E27FC236}">
                <a16:creationId xmlns:a16="http://schemas.microsoft.com/office/drawing/2014/main" id="{81A72968-F970-4C64-A2C7-2A0880F43B63}"/>
              </a:ext>
            </a:extLst>
          </p:cNvPr>
          <p:cNvSpPr txBox="1"/>
          <p:nvPr/>
        </p:nvSpPr>
        <p:spPr>
          <a:xfrm>
            <a:off x="381146" y="3705853"/>
            <a:ext cx="1117615" cy="507831"/>
          </a:xfrm>
          <a:prstGeom prst="rect">
            <a:avLst/>
          </a:prstGeom>
          <a:solidFill>
            <a:schemeClr val="accent5">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Select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series</a:t>
            </a:r>
          </a:p>
        </p:txBody>
      </p:sp>
      <p:grpSp>
        <p:nvGrpSpPr>
          <p:cNvPr id="14" name="Group 13">
            <a:extLst>
              <a:ext uri="{FF2B5EF4-FFF2-40B4-BE49-F238E27FC236}">
                <a16:creationId xmlns:a16="http://schemas.microsoft.com/office/drawing/2014/main" id="{8ED8A45C-E93A-47DA-923B-817CE21E0C7E}"/>
              </a:ext>
            </a:extLst>
          </p:cNvPr>
          <p:cNvGrpSpPr/>
          <p:nvPr/>
        </p:nvGrpSpPr>
        <p:grpSpPr>
          <a:xfrm>
            <a:off x="1424582" y="3705855"/>
            <a:ext cx="1218340" cy="507831"/>
            <a:chOff x="1899442" y="3798137"/>
            <a:chExt cx="1624454" cy="677108"/>
          </a:xfrm>
        </p:grpSpPr>
        <p:sp>
          <p:nvSpPr>
            <p:cNvPr id="10" name="TextBox 9">
              <a:extLst>
                <a:ext uri="{FF2B5EF4-FFF2-40B4-BE49-F238E27FC236}">
                  <a16:creationId xmlns:a16="http://schemas.microsoft.com/office/drawing/2014/main" id="{12BA924F-2B26-4F9C-8573-3D5913A82A83}"/>
                </a:ext>
              </a:extLst>
            </p:cNvPr>
            <p:cNvSpPr txBox="1"/>
            <p:nvPr/>
          </p:nvSpPr>
          <p:spPr>
            <a:xfrm>
              <a:off x="2033742" y="3798137"/>
              <a:ext cx="1490154" cy="677108"/>
            </a:xfrm>
            <a:prstGeom prst="rect">
              <a:avLst/>
            </a:prstGeom>
            <a:solidFill>
              <a:schemeClr val="accent6">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Project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points</a:t>
              </a:r>
            </a:p>
          </p:txBody>
        </p:sp>
        <p:sp>
          <p:nvSpPr>
            <p:cNvPr id="12" name="Arrow: Right 11">
              <a:extLst>
                <a:ext uri="{FF2B5EF4-FFF2-40B4-BE49-F238E27FC236}">
                  <a16:creationId xmlns:a16="http://schemas.microsoft.com/office/drawing/2014/main" id="{F1805760-E771-477B-B9BD-2188039CA4F3}"/>
                </a:ext>
              </a:extLst>
            </p:cNvPr>
            <p:cNvSpPr/>
            <p:nvPr/>
          </p:nvSpPr>
          <p:spPr>
            <a:xfrm>
              <a:off x="1899442" y="3944728"/>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5" name="Group 14">
            <a:extLst>
              <a:ext uri="{FF2B5EF4-FFF2-40B4-BE49-F238E27FC236}">
                <a16:creationId xmlns:a16="http://schemas.microsoft.com/office/drawing/2014/main" id="{9D6CD804-5A49-4B30-B985-EC5351DAFA39}"/>
              </a:ext>
            </a:extLst>
          </p:cNvPr>
          <p:cNvGrpSpPr/>
          <p:nvPr/>
        </p:nvGrpSpPr>
        <p:grpSpPr>
          <a:xfrm>
            <a:off x="2583577" y="3705854"/>
            <a:ext cx="1619483" cy="507831"/>
            <a:chOff x="3444770" y="3798137"/>
            <a:chExt cx="2159310" cy="677107"/>
          </a:xfrm>
        </p:grpSpPr>
        <p:sp>
          <p:nvSpPr>
            <p:cNvPr id="11" name="TextBox 10">
              <a:extLst>
                <a:ext uri="{FF2B5EF4-FFF2-40B4-BE49-F238E27FC236}">
                  <a16:creationId xmlns:a16="http://schemas.microsoft.com/office/drawing/2014/main" id="{6CDFD1D0-FB66-4B5C-8815-615B9F474909}"/>
                </a:ext>
              </a:extLst>
            </p:cNvPr>
            <p:cNvSpPr txBox="1"/>
            <p:nvPr/>
          </p:nvSpPr>
          <p:spPr>
            <a:xfrm>
              <a:off x="3485551" y="3798137"/>
              <a:ext cx="2118529" cy="677107"/>
            </a:xfrm>
            <a:prstGeom prst="rect">
              <a:avLst/>
            </a:prstGeom>
            <a:solidFill>
              <a:schemeClr val="accent4">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Apply</a:t>
              </a:r>
              <a:r>
                <a:rPr kumimoji="0" lang="en-US" sz="1350" b="0" i="0" u="none" strike="noStrike" kern="1200" cap="none" spc="0" normalizeH="0" baseline="0" noProof="0" dirty="0">
                  <a:ln>
                    <a:noFill/>
                  </a:ln>
                  <a:solidFill>
                    <a:prstClr val="black"/>
                  </a:solidFill>
                  <a:effectLst/>
                  <a:uLnTx/>
                  <a:uFillTx/>
                  <a:latin typeface="Arial"/>
                  <a:ea typeface="+mn-ea"/>
                  <a:cs typeface="+mn-cs"/>
                </a:rPr>
                <a:t> a </a:t>
              </a:r>
              <a:r>
                <a:rPr kumimoji="0" lang="en-US" sz="1350" b="1" i="0" u="none" strike="noStrike" kern="1200" cap="none" spc="0" normalizeH="0" baseline="0" noProof="0" dirty="0">
                  <a:ln>
                    <a:noFill/>
                  </a:ln>
                  <a:solidFill>
                    <a:prstClr val="black"/>
                  </a:solidFill>
                  <a:effectLst/>
                  <a:uLnTx/>
                  <a:uFillTx/>
                  <a:latin typeface="Arial"/>
                  <a:ea typeface="+mn-ea"/>
                  <a:cs typeface="+mn-cs"/>
                </a:rPr>
                <a:t>function</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on them</a:t>
              </a:r>
            </a:p>
          </p:txBody>
        </p:sp>
        <p:sp>
          <p:nvSpPr>
            <p:cNvPr id="13" name="Arrow: Right 12">
              <a:extLst>
                <a:ext uri="{FF2B5EF4-FFF2-40B4-BE49-F238E27FC236}">
                  <a16:creationId xmlns:a16="http://schemas.microsoft.com/office/drawing/2014/main" id="{8DAA3FCB-4A10-4061-AD70-05252E9829BF}"/>
                </a:ext>
              </a:extLst>
            </p:cNvPr>
            <p:cNvSpPr/>
            <p:nvPr/>
          </p:nvSpPr>
          <p:spPr>
            <a:xfrm>
              <a:off x="3444770" y="3965143"/>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pic>
        <p:nvPicPr>
          <p:cNvPr id="17" name="Picture 16">
            <a:extLst>
              <a:ext uri="{FF2B5EF4-FFF2-40B4-BE49-F238E27FC236}">
                <a16:creationId xmlns:a16="http://schemas.microsoft.com/office/drawing/2014/main" id="{4820C7E2-99EB-48CF-B22A-EFDE3ABE48DC}"/>
              </a:ext>
            </a:extLst>
          </p:cNvPr>
          <p:cNvPicPr>
            <a:picLocks noChangeAspect="1"/>
          </p:cNvPicPr>
          <p:nvPr/>
        </p:nvPicPr>
        <p:blipFill rotWithShape="1">
          <a:blip r:embed="rId3"/>
          <a:srcRect l="5997" t="11881" r="46513" b="55733"/>
          <a:stretch/>
        </p:blipFill>
        <p:spPr>
          <a:xfrm>
            <a:off x="5057041" y="4199421"/>
            <a:ext cx="1516668" cy="246101"/>
          </a:xfrm>
          <a:prstGeom prst="rect">
            <a:avLst/>
          </a:prstGeom>
        </p:spPr>
      </p:pic>
      <p:pic>
        <p:nvPicPr>
          <p:cNvPr id="19" name="Picture 18">
            <a:extLst>
              <a:ext uri="{FF2B5EF4-FFF2-40B4-BE49-F238E27FC236}">
                <a16:creationId xmlns:a16="http://schemas.microsoft.com/office/drawing/2014/main" id="{5F9CBF7F-7B67-4AED-AC45-4B8258F7C7A1}"/>
              </a:ext>
            </a:extLst>
          </p:cNvPr>
          <p:cNvPicPr>
            <a:picLocks noChangeAspect="1"/>
          </p:cNvPicPr>
          <p:nvPr/>
        </p:nvPicPr>
        <p:blipFill rotWithShape="1">
          <a:blip r:embed="rId4">
            <a:lum bright="70000" contrast="-70000"/>
          </a:blip>
          <a:srcRect l="5780" t="6107" r="46190" b="54586"/>
          <a:stretch/>
        </p:blipFill>
        <p:spPr>
          <a:xfrm>
            <a:off x="5057041" y="4736710"/>
            <a:ext cx="1745482" cy="246077"/>
          </a:xfrm>
          <a:prstGeom prst="rect">
            <a:avLst/>
          </a:prstGeom>
        </p:spPr>
      </p:pic>
      <p:sp>
        <p:nvSpPr>
          <p:cNvPr id="22" name="TextBox 21">
            <a:extLst>
              <a:ext uri="{FF2B5EF4-FFF2-40B4-BE49-F238E27FC236}">
                <a16:creationId xmlns:a16="http://schemas.microsoft.com/office/drawing/2014/main" id="{72B7AD62-F564-422C-AD26-1A5B296464F0}"/>
              </a:ext>
            </a:extLst>
          </p:cNvPr>
          <p:cNvSpPr txBox="1"/>
          <p:nvPr/>
        </p:nvSpPr>
        <p:spPr>
          <a:xfrm>
            <a:off x="4616022" y="4232557"/>
            <a:ext cx="468398" cy="20774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Arial"/>
                <a:ea typeface="+mn-ea"/>
                <a:cs typeface="+mn-cs"/>
              </a:rPr>
              <a:t>SEQ 1</a:t>
            </a:r>
          </a:p>
        </p:txBody>
      </p:sp>
      <p:sp>
        <p:nvSpPr>
          <p:cNvPr id="24" name="TextBox 23">
            <a:extLst>
              <a:ext uri="{FF2B5EF4-FFF2-40B4-BE49-F238E27FC236}">
                <a16:creationId xmlns:a16="http://schemas.microsoft.com/office/drawing/2014/main" id="{9708FFAC-3C02-46E5-86E7-06EF017CA2A9}"/>
              </a:ext>
            </a:extLst>
          </p:cNvPr>
          <p:cNvSpPr txBox="1"/>
          <p:nvPr/>
        </p:nvSpPr>
        <p:spPr>
          <a:xfrm>
            <a:off x="4616022" y="4835343"/>
            <a:ext cx="468398" cy="20774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E7E6E6"/>
                </a:solidFill>
                <a:effectLst/>
                <a:uLnTx/>
                <a:uFillTx/>
                <a:latin typeface="Arial"/>
                <a:ea typeface="+mn-ea"/>
                <a:cs typeface="+mn-cs"/>
              </a:rPr>
              <a:t>SEQ 3</a:t>
            </a:r>
          </a:p>
        </p:txBody>
      </p:sp>
      <p:sp>
        <p:nvSpPr>
          <p:cNvPr id="27" name="Rectangle 26">
            <a:extLst>
              <a:ext uri="{FF2B5EF4-FFF2-40B4-BE49-F238E27FC236}">
                <a16:creationId xmlns:a16="http://schemas.microsoft.com/office/drawing/2014/main" id="{779F7245-81AE-4F32-8C9F-3B7AD655241E}"/>
              </a:ext>
            </a:extLst>
          </p:cNvPr>
          <p:cNvSpPr/>
          <p:nvPr/>
        </p:nvSpPr>
        <p:spPr>
          <a:xfrm>
            <a:off x="5003014" y="4160070"/>
            <a:ext cx="1876535" cy="30148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a:ln>
                <a:noFill/>
              </a:ln>
              <a:solidFill>
                <a:prstClr val="white"/>
              </a:solidFill>
              <a:effectLst/>
              <a:uLnTx/>
              <a:uFillTx/>
              <a:latin typeface="Arial"/>
              <a:ea typeface="+mn-ea"/>
              <a:cs typeface="+mn-cs"/>
            </a:endParaRPr>
          </a:p>
        </p:txBody>
      </p:sp>
      <p:sp>
        <p:nvSpPr>
          <p:cNvPr id="29" name="Rectangle 28">
            <a:extLst>
              <a:ext uri="{FF2B5EF4-FFF2-40B4-BE49-F238E27FC236}">
                <a16:creationId xmlns:a16="http://schemas.microsoft.com/office/drawing/2014/main" id="{4B42C27C-AA3B-4607-8CD3-1A3279D73DFD}"/>
              </a:ext>
            </a:extLst>
          </p:cNvPr>
          <p:cNvSpPr/>
          <p:nvPr/>
        </p:nvSpPr>
        <p:spPr>
          <a:xfrm>
            <a:off x="5003014" y="4762856"/>
            <a:ext cx="1876535" cy="301480"/>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a:ln>
                <a:noFill/>
              </a:ln>
              <a:solidFill>
                <a:prstClr val="white"/>
              </a:solidFill>
              <a:effectLst/>
              <a:uLnTx/>
              <a:uFillTx/>
              <a:latin typeface="Arial"/>
              <a:ea typeface="+mn-ea"/>
              <a:cs typeface="+mn-cs"/>
            </a:endParaRPr>
          </a:p>
        </p:txBody>
      </p:sp>
      <p:grpSp>
        <p:nvGrpSpPr>
          <p:cNvPr id="34" name="Group 33">
            <a:extLst>
              <a:ext uri="{FF2B5EF4-FFF2-40B4-BE49-F238E27FC236}">
                <a16:creationId xmlns:a16="http://schemas.microsoft.com/office/drawing/2014/main" id="{B07008D1-DEEF-42D5-90BE-579146876FB4}"/>
              </a:ext>
            </a:extLst>
          </p:cNvPr>
          <p:cNvGrpSpPr/>
          <p:nvPr/>
        </p:nvGrpSpPr>
        <p:grpSpPr>
          <a:xfrm>
            <a:off x="4612257" y="4461550"/>
            <a:ext cx="2267293" cy="1205570"/>
            <a:chOff x="6149675" y="4805733"/>
            <a:chExt cx="3023057" cy="1607427"/>
          </a:xfrm>
        </p:grpSpPr>
        <p:pic>
          <p:nvPicPr>
            <p:cNvPr id="35" name="Picture 34">
              <a:extLst>
                <a:ext uri="{FF2B5EF4-FFF2-40B4-BE49-F238E27FC236}">
                  <a16:creationId xmlns:a16="http://schemas.microsoft.com/office/drawing/2014/main" id="{9C2207E0-759E-4167-947A-CCD4E0ABA156}"/>
                </a:ext>
              </a:extLst>
            </p:cNvPr>
            <p:cNvPicPr>
              <a:picLocks noChangeAspect="1"/>
            </p:cNvPicPr>
            <p:nvPr/>
          </p:nvPicPr>
          <p:blipFill rotWithShape="1">
            <a:blip r:embed="rId5">
              <a:lum bright="70000" contrast="-70000"/>
            </a:blip>
            <a:srcRect l="5004" t="10692" r="45857" b="50000"/>
            <a:stretch/>
          </p:blipFill>
          <p:spPr>
            <a:xfrm>
              <a:off x="7257642" y="4871699"/>
              <a:ext cx="1845798" cy="300916"/>
            </a:xfrm>
            <a:prstGeom prst="rect">
              <a:avLst/>
            </a:prstGeom>
          </p:spPr>
        </p:pic>
        <p:pic>
          <p:nvPicPr>
            <p:cNvPr id="36" name="Picture 35">
              <a:extLst>
                <a:ext uri="{FF2B5EF4-FFF2-40B4-BE49-F238E27FC236}">
                  <a16:creationId xmlns:a16="http://schemas.microsoft.com/office/drawing/2014/main" id="{9092BDC4-7A6A-42E2-9109-834288D65EC9}"/>
                </a:ext>
              </a:extLst>
            </p:cNvPr>
            <p:cNvPicPr>
              <a:picLocks noChangeAspect="1"/>
            </p:cNvPicPr>
            <p:nvPr/>
          </p:nvPicPr>
          <p:blipFill rotWithShape="1">
            <a:blip r:embed="rId6">
              <a:lum bright="70000" contrast="-70000"/>
            </a:blip>
            <a:srcRect l="5245" r="46409" b="53355"/>
            <a:stretch/>
          </p:blipFill>
          <p:spPr>
            <a:xfrm>
              <a:off x="7722822" y="5543005"/>
              <a:ext cx="921297" cy="357090"/>
            </a:xfrm>
            <a:prstGeom prst="rect">
              <a:avLst/>
            </a:prstGeom>
          </p:spPr>
        </p:pic>
        <p:grpSp>
          <p:nvGrpSpPr>
            <p:cNvPr id="37" name="Group 36">
              <a:extLst>
                <a:ext uri="{FF2B5EF4-FFF2-40B4-BE49-F238E27FC236}">
                  <a16:creationId xmlns:a16="http://schemas.microsoft.com/office/drawing/2014/main" id="{AE618EEC-FDB7-46C4-9A6A-99C13CD7FCCB}"/>
                </a:ext>
              </a:extLst>
            </p:cNvPr>
            <p:cNvGrpSpPr/>
            <p:nvPr/>
          </p:nvGrpSpPr>
          <p:grpSpPr>
            <a:xfrm>
              <a:off x="6149675" y="4805733"/>
              <a:ext cx="3023057" cy="1607427"/>
              <a:chOff x="6149675" y="4805733"/>
              <a:chExt cx="3023057" cy="1607427"/>
            </a:xfrm>
          </p:grpSpPr>
          <p:pic>
            <p:nvPicPr>
              <p:cNvPr id="38" name="Picture 37">
                <a:extLst>
                  <a:ext uri="{FF2B5EF4-FFF2-40B4-BE49-F238E27FC236}">
                    <a16:creationId xmlns:a16="http://schemas.microsoft.com/office/drawing/2014/main" id="{DD3090FC-00B8-4C97-AB03-C8947E88D3B9}"/>
                  </a:ext>
                </a:extLst>
              </p:cNvPr>
              <p:cNvPicPr>
                <a:picLocks noChangeAspect="1"/>
              </p:cNvPicPr>
              <p:nvPr/>
            </p:nvPicPr>
            <p:blipFill rotWithShape="1">
              <a:blip r:embed="rId7">
                <a:lum bright="70000" contrast="-70000"/>
              </a:blip>
              <a:srcRect l="5782" t="12326" r="44286" b="54808"/>
              <a:stretch/>
            </p:blipFill>
            <p:spPr>
              <a:xfrm>
                <a:off x="7073383" y="6077397"/>
                <a:ext cx="1495220" cy="251600"/>
              </a:xfrm>
              <a:prstGeom prst="rect">
                <a:avLst/>
              </a:prstGeom>
            </p:spPr>
          </p:pic>
          <p:sp>
            <p:nvSpPr>
              <p:cNvPr id="39" name="TextBox 38">
                <a:extLst>
                  <a:ext uri="{FF2B5EF4-FFF2-40B4-BE49-F238E27FC236}">
                    <a16:creationId xmlns:a16="http://schemas.microsoft.com/office/drawing/2014/main" id="{C70CA6AF-004F-4311-A7A4-72216388585B}"/>
                  </a:ext>
                </a:extLst>
              </p:cNvPr>
              <p:cNvSpPr txBox="1"/>
              <p:nvPr/>
            </p:nvSpPr>
            <p:spPr>
              <a:xfrm>
                <a:off x="6149675" y="4903226"/>
                <a:ext cx="62453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E7E6E6"/>
                    </a:solidFill>
                    <a:effectLst/>
                    <a:uLnTx/>
                    <a:uFillTx/>
                    <a:latin typeface="Arial"/>
                    <a:ea typeface="+mn-ea"/>
                    <a:cs typeface="+mn-cs"/>
                  </a:rPr>
                  <a:t>SEQ 2</a:t>
                </a:r>
              </a:p>
            </p:txBody>
          </p:sp>
          <p:sp>
            <p:nvSpPr>
              <p:cNvPr id="40" name="TextBox 39">
                <a:extLst>
                  <a:ext uri="{FF2B5EF4-FFF2-40B4-BE49-F238E27FC236}">
                    <a16:creationId xmlns:a16="http://schemas.microsoft.com/office/drawing/2014/main" id="{4BB96775-C29C-4A7C-8BD5-73EA06BE6BEA}"/>
                  </a:ext>
                </a:extLst>
              </p:cNvPr>
              <p:cNvSpPr txBox="1"/>
              <p:nvPr/>
            </p:nvSpPr>
            <p:spPr>
              <a:xfrm>
                <a:off x="6154696" y="5705864"/>
                <a:ext cx="62453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E7E6E6"/>
                    </a:solidFill>
                    <a:effectLst/>
                    <a:uLnTx/>
                    <a:uFillTx/>
                    <a:latin typeface="Arial"/>
                    <a:ea typeface="+mn-ea"/>
                    <a:cs typeface="+mn-cs"/>
                  </a:rPr>
                  <a:t>SEQ 4</a:t>
                </a:r>
              </a:p>
            </p:txBody>
          </p:sp>
          <p:sp>
            <p:nvSpPr>
              <p:cNvPr id="41" name="TextBox 40">
                <a:extLst>
                  <a:ext uri="{FF2B5EF4-FFF2-40B4-BE49-F238E27FC236}">
                    <a16:creationId xmlns:a16="http://schemas.microsoft.com/office/drawing/2014/main" id="{0B100A45-5EDD-405B-9EAD-F674DCE7CC96}"/>
                  </a:ext>
                </a:extLst>
              </p:cNvPr>
              <p:cNvSpPr txBox="1"/>
              <p:nvPr/>
            </p:nvSpPr>
            <p:spPr>
              <a:xfrm>
                <a:off x="6154696" y="6111976"/>
                <a:ext cx="62453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srgbClr val="E7E6E6"/>
                    </a:solidFill>
                    <a:effectLst/>
                    <a:uLnTx/>
                    <a:uFillTx/>
                    <a:latin typeface="Arial"/>
                    <a:ea typeface="+mn-ea"/>
                    <a:cs typeface="+mn-cs"/>
                  </a:rPr>
                  <a:t>SEQ 5</a:t>
                </a:r>
              </a:p>
            </p:txBody>
          </p:sp>
          <p:sp>
            <p:nvSpPr>
              <p:cNvPr id="42" name="Rectangle 41">
                <a:extLst>
                  <a:ext uri="{FF2B5EF4-FFF2-40B4-BE49-F238E27FC236}">
                    <a16:creationId xmlns:a16="http://schemas.microsoft.com/office/drawing/2014/main" id="{0B20E2DB-4179-4426-B83D-CDBD13962138}"/>
                  </a:ext>
                </a:extLst>
              </p:cNvPr>
              <p:cNvSpPr/>
              <p:nvPr/>
            </p:nvSpPr>
            <p:spPr>
              <a:xfrm>
                <a:off x="6670686" y="4805733"/>
                <a:ext cx="2502046" cy="401973"/>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a:ln>
                    <a:noFill/>
                  </a:ln>
                  <a:solidFill>
                    <a:prstClr val="white"/>
                  </a:solidFill>
                  <a:effectLst/>
                  <a:uLnTx/>
                  <a:uFillTx/>
                  <a:latin typeface="Arial"/>
                  <a:ea typeface="+mn-ea"/>
                  <a:cs typeface="+mn-cs"/>
                </a:endParaRPr>
              </a:p>
            </p:txBody>
          </p:sp>
          <p:sp>
            <p:nvSpPr>
              <p:cNvPr id="43" name="Rectangle 42">
                <a:extLst>
                  <a:ext uri="{FF2B5EF4-FFF2-40B4-BE49-F238E27FC236}">
                    <a16:creationId xmlns:a16="http://schemas.microsoft.com/office/drawing/2014/main" id="{1944A09E-DD23-4D39-8803-A8AFE9B8E32B}"/>
                  </a:ext>
                </a:extLst>
              </p:cNvPr>
              <p:cNvSpPr/>
              <p:nvPr/>
            </p:nvSpPr>
            <p:spPr>
              <a:xfrm>
                <a:off x="6670686" y="5609215"/>
                <a:ext cx="2502046" cy="401973"/>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a:ln>
                    <a:noFill/>
                  </a:ln>
                  <a:solidFill>
                    <a:prstClr val="white"/>
                  </a:solidFill>
                  <a:effectLst/>
                  <a:uLnTx/>
                  <a:uFillTx/>
                  <a:latin typeface="Arial"/>
                  <a:ea typeface="+mn-ea"/>
                  <a:cs typeface="+mn-cs"/>
                </a:endParaRPr>
              </a:p>
            </p:txBody>
          </p:sp>
          <p:sp>
            <p:nvSpPr>
              <p:cNvPr id="44" name="Rectangle 43">
                <a:extLst>
                  <a:ext uri="{FF2B5EF4-FFF2-40B4-BE49-F238E27FC236}">
                    <a16:creationId xmlns:a16="http://schemas.microsoft.com/office/drawing/2014/main" id="{1EDB4A73-6CB8-473A-B2AA-E16841B0B8D5}"/>
                  </a:ext>
                </a:extLst>
              </p:cNvPr>
              <p:cNvSpPr/>
              <p:nvPr/>
            </p:nvSpPr>
            <p:spPr>
              <a:xfrm>
                <a:off x="6670686" y="6011187"/>
                <a:ext cx="2502046" cy="401973"/>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0" b="0" i="0" u="none" strike="noStrike" kern="1200" cap="none" spc="0" normalizeH="0" baseline="0" noProof="0">
                  <a:ln>
                    <a:noFill/>
                  </a:ln>
                  <a:solidFill>
                    <a:prstClr val="white"/>
                  </a:solidFill>
                  <a:effectLst/>
                  <a:uLnTx/>
                  <a:uFillTx/>
                  <a:latin typeface="Arial"/>
                  <a:ea typeface="+mn-ea"/>
                  <a:cs typeface="+mn-cs"/>
                </a:endParaRPr>
              </a:p>
            </p:txBody>
          </p:sp>
        </p:grpSp>
      </p:grpSp>
      <p:grpSp>
        <p:nvGrpSpPr>
          <p:cNvPr id="47" name="Group 46">
            <a:extLst>
              <a:ext uri="{FF2B5EF4-FFF2-40B4-BE49-F238E27FC236}">
                <a16:creationId xmlns:a16="http://schemas.microsoft.com/office/drawing/2014/main" id="{E10E549A-2216-46C8-A4B0-633472C828A2}"/>
              </a:ext>
            </a:extLst>
          </p:cNvPr>
          <p:cNvGrpSpPr/>
          <p:nvPr/>
        </p:nvGrpSpPr>
        <p:grpSpPr>
          <a:xfrm>
            <a:off x="5057849" y="4199507"/>
            <a:ext cx="1516668" cy="246102"/>
            <a:chOff x="6637309" y="2803925"/>
            <a:chExt cx="2022224" cy="328136"/>
          </a:xfrm>
        </p:grpSpPr>
        <p:pic>
          <p:nvPicPr>
            <p:cNvPr id="46" name="Picture 45">
              <a:extLst>
                <a:ext uri="{FF2B5EF4-FFF2-40B4-BE49-F238E27FC236}">
                  <a16:creationId xmlns:a16="http://schemas.microsoft.com/office/drawing/2014/main" id="{67ED1874-EF6B-47A0-95A9-68818033776E}"/>
                </a:ext>
              </a:extLst>
            </p:cNvPr>
            <p:cNvPicPr>
              <a:picLocks noChangeAspect="1"/>
            </p:cNvPicPr>
            <p:nvPr/>
          </p:nvPicPr>
          <p:blipFill rotWithShape="1">
            <a:blip r:embed="rId3">
              <a:lum bright="70000" contrast="-70000"/>
            </a:blip>
            <a:srcRect l="5997" t="11881" r="46513" b="55733"/>
            <a:stretch/>
          </p:blipFill>
          <p:spPr>
            <a:xfrm>
              <a:off x="6637309" y="2803926"/>
              <a:ext cx="2022224" cy="328135"/>
            </a:xfrm>
            <a:prstGeom prst="rect">
              <a:avLst/>
            </a:prstGeom>
          </p:spPr>
        </p:pic>
        <p:pic>
          <p:nvPicPr>
            <p:cNvPr id="45" name="Picture 44">
              <a:extLst>
                <a:ext uri="{FF2B5EF4-FFF2-40B4-BE49-F238E27FC236}">
                  <a16:creationId xmlns:a16="http://schemas.microsoft.com/office/drawing/2014/main" id="{74F96594-F0AC-4BA6-8D3C-CEF528E02F6F}"/>
                </a:ext>
              </a:extLst>
            </p:cNvPr>
            <p:cNvPicPr>
              <a:picLocks noChangeAspect="1"/>
            </p:cNvPicPr>
            <p:nvPr/>
          </p:nvPicPr>
          <p:blipFill rotWithShape="1">
            <a:blip r:embed="rId3"/>
            <a:srcRect l="22477" t="11594" r="62958" b="57318"/>
            <a:stretch/>
          </p:blipFill>
          <p:spPr>
            <a:xfrm>
              <a:off x="7339054" y="2803925"/>
              <a:ext cx="620202" cy="314986"/>
            </a:xfrm>
            <a:prstGeom prst="rect">
              <a:avLst/>
            </a:prstGeom>
          </p:spPr>
        </p:pic>
      </p:grpSp>
      <p:grpSp>
        <p:nvGrpSpPr>
          <p:cNvPr id="58" name="Group 57">
            <a:extLst>
              <a:ext uri="{FF2B5EF4-FFF2-40B4-BE49-F238E27FC236}">
                <a16:creationId xmlns:a16="http://schemas.microsoft.com/office/drawing/2014/main" id="{93BB620C-CBC7-4F32-BBAC-23E2070D2142}"/>
              </a:ext>
            </a:extLst>
          </p:cNvPr>
          <p:cNvGrpSpPr/>
          <p:nvPr/>
        </p:nvGrpSpPr>
        <p:grpSpPr>
          <a:xfrm>
            <a:off x="5118477" y="3556296"/>
            <a:ext cx="1531188" cy="643211"/>
            <a:chOff x="6824636" y="3598728"/>
            <a:chExt cx="2041584" cy="857614"/>
          </a:xfrm>
        </p:grpSpPr>
        <p:sp>
          <p:nvSpPr>
            <p:cNvPr id="55" name="TextBox 54">
              <a:extLst>
                <a:ext uri="{FF2B5EF4-FFF2-40B4-BE49-F238E27FC236}">
                  <a16:creationId xmlns:a16="http://schemas.microsoft.com/office/drawing/2014/main" id="{6019229C-8ED8-4293-9572-247134430D8D}"/>
                </a:ext>
              </a:extLst>
            </p:cNvPr>
            <p:cNvSpPr txBox="1"/>
            <p:nvPr/>
          </p:nvSpPr>
          <p:spPr>
            <a:xfrm>
              <a:off x="6824636" y="3598728"/>
              <a:ext cx="2041584" cy="49244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65000"/>
                      <a:lumOff val="35000"/>
                    </a:prstClr>
                  </a:solidFill>
                  <a:effectLst/>
                  <a:uLnTx/>
                  <a:uFillTx/>
                  <a:latin typeface="Arial"/>
                  <a:ea typeface="+mn-ea"/>
                  <a:cs typeface="+mn-cs"/>
                </a:rPr>
                <a:t>FFT(            )</a:t>
              </a:r>
            </a:p>
          </p:txBody>
        </p:sp>
        <p:cxnSp>
          <p:nvCxnSpPr>
            <p:cNvPr id="52" name="Straight Arrow Connector 51">
              <a:extLst>
                <a:ext uri="{FF2B5EF4-FFF2-40B4-BE49-F238E27FC236}">
                  <a16:creationId xmlns:a16="http://schemas.microsoft.com/office/drawing/2014/main" id="{D48C34FC-7318-4C8D-B1BE-BE55A9F929D4}"/>
                </a:ext>
              </a:extLst>
            </p:cNvPr>
            <p:cNvCxnSpPr>
              <a:cxnSpLocks/>
              <a:stCxn id="45" idx="0"/>
            </p:cNvCxnSpPr>
            <p:nvPr/>
          </p:nvCxnSpPr>
          <p:spPr>
            <a:xfrm flipH="1" flipV="1">
              <a:off x="7753833" y="4054255"/>
              <a:ext cx="1811" cy="402087"/>
            </a:xfrm>
            <a:prstGeom prst="straightConnector1">
              <a:avLst/>
            </a:prstGeom>
            <a:ln w="28575">
              <a:solidFill>
                <a:schemeClr val="bg2">
                  <a:lumMod val="50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54" name="Picture 53">
              <a:extLst>
                <a:ext uri="{FF2B5EF4-FFF2-40B4-BE49-F238E27FC236}">
                  <a16:creationId xmlns:a16="http://schemas.microsoft.com/office/drawing/2014/main" id="{53ABBF49-1765-46C1-BD2B-0F90903686FD}"/>
                </a:ext>
              </a:extLst>
            </p:cNvPr>
            <p:cNvPicPr>
              <a:picLocks noChangeAspect="1"/>
            </p:cNvPicPr>
            <p:nvPr/>
          </p:nvPicPr>
          <p:blipFill rotWithShape="1">
            <a:blip r:embed="rId3"/>
            <a:srcRect l="22477" t="11594" r="62958" b="57318"/>
            <a:stretch/>
          </p:blipFill>
          <p:spPr>
            <a:xfrm>
              <a:off x="7528534" y="3668597"/>
              <a:ext cx="620202" cy="314986"/>
            </a:xfrm>
            <a:prstGeom prst="rect">
              <a:avLst/>
            </a:prstGeom>
          </p:spPr>
        </p:pic>
      </p:grpSp>
      <p:sp>
        <p:nvSpPr>
          <p:cNvPr id="3" name="Footer Placeholder 2">
            <a:extLst>
              <a:ext uri="{FF2B5EF4-FFF2-40B4-BE49-F238E27FC236}">
                <a16:creationId xmlns:a16="http://schemas.microsoft.com/office/drawing/2014/main" id="{B944A132-656F-427A-9674-77D4ECECDF23}"/>
              </a:ext>
            </a:extLst>
          </p:cNvPr>
          <p:cNvSpPr>
            <a:spLocks noGrp="1"/>
          </p:cNvSpPr>
          <p:nvPr>
            <p:ph type="ftr" sz="quarter" idx="11"/>
          </p:nvPr>
        </p:nvSpPr>
        <p:spPr/>
        <p:txBody>
          <a:bodyPr/>
          <a:lstStyle/>
          <a:p>
            <a:r>
              <a:rPr lang="en-CA"/>
              <a:t>Echihabi, Zoumpatianos, Palpanas - ISCC 2020</a:t>
            </a:r>
          </a:p>
        </p:txBody>
      </p:sp>
      <p:sp>
        <p:nvSpPr>
          <p:cNvPr id="6" name="Slide Number Placeholder 5">
            <a:extLst>
              <a:ext uri="{FF2B5EF4-FFF2-40B4-BE49-F238E27FC236}">
                <a16:creationId xmlns:a16="http://schemas.microsoft.com/office/drawing/2014/main" id="{7EDE3B9A-D7CA-49EC-982D-11D01946A52A}"/>
              </a:ext>
            </a:extLst>
          </p:cNvPr>
          <p:cNvSpPr>
            <a:spLocks noGrp="1"/>
          </p:cNvSpPr>
          <p:nvPr>
            <p:ph type="sldNum" sz="quarter" idx="12"/>
          </p:nvPr>
        </p:nvSpPr>
        <p:spPr/>
        <p:txBody>
          <a:bodyPr/>
          <a:lstStyle/>
          <a:p>
            <a:fld id="{77D447A2-42E6-489B-9D68-84F5F818B1DA}" type="slidenum">
              <a:rPr lang="en-CA" smtClean="0"/>
              <a:t>354</a:t>
            </a:fld>
            <a:endParaRPr lang="en-CA"/>
          </a:p>
        </p:txBody>
      </p:sp>
    </p:spTree>
    <p:extLst>
      <p:ext uri="{BB962C8B-B14F-4D97-AF65-F5344CB8AC3E}">
        <p14:creationId xmlns:p14="http://schemas.microsoft.com/office/powerpoint/2010/main" val="3583709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 calcmode="lin" valueType="num">
                                      <p:cBhvr>
                                        <p:cTn id="9" dur="500" fill="hold"/>
                                        <p:tgtEl>
                                          <p:spTgt spid="14"/>
                                        </p:tgtEl>
                                        <p:attrNameLst>
                                          <p:attrName>style.rotation</p:attrName>
                                        </p:attrNameLst>
                                      </p:cBhvr>
                                      <p:tavLst>
                                        <p:tav tm="0">
                                          <p:val>
                                            <p:fltVal val="90"/>
                                          </p:val>
                                        </p:tav>
                                        <p:tav tm="100000">
                                          <p:val>
                                            <p:fltVal val="0"/>
                                          </p:val>
                                        </p:tav>
                                      </p:tavLst>
                                    </p:anim>
                                    <p:animEffect transition="in" filter="fade">
                                      <p:cBhvr>
                                        <p:cTn id="10" dur="500"/>
                                        <p:tgtEl>
                                          <p:spTgt spid="14"/>
                                        </p:tgtEl>
                                      </p:cBhvr>
                                    </p:animEffect>
                                  </p:childTnLst>
                                </p:cTn>
                              </p:par>
                              <p:par>
                                <p:cTn id="11" presetID="1" presetClass="entr" presetSubtype="0" fill="hold" nodeType="withEffect">
                                  <p:stCondLst>
                                    <p:cond delay="0"/>
                                  </p:stCondLst>
                                  <p:childTnLst>
                                    <p:set>
                                      <p:cBhvr>
                                        <p:cTn id="12" dur="1" fill="hold">
                                          <p:stCondLst>
                                            <p:cond delay="0"/>
                                          </p:stCondLst>
                                        </p:cTn>
                                        <p:tgtEl>
                                          <p:spTgt spid="4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31" presetClass="entr" presetSubtype="0"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 calcmode="lin" valueType="num">
                                      <p:cBhvr>
                                        <p:cTn id="19" dur="500" fill="hold"/>
                                        <p:tgtEl>
                                          <p:spTgt spid="15"/>
                                        </p:tgtEl>
                                        <p:attrNameLst>
                                          <p:attrName>style.rotation</p:attrName>
                                        </p:attrNameLst>
                                      </p:cBhvr>
                                      <p:tavLst>
                                        <p:tav tm="0">
                                          <p:val>
                                            <p:fltVal val="90"/>
                                          </p:val>
                                        </p:tav>
                                        <p:tav tm="100000">
                                          <p:val>
                                            <p:fltVal val="0"/>
                                          </p:val>
                                        </p:tav>
                                      </p:tavLst>
                                    </p:anim>
                                    <p:animEffect transition="in" filter="fade">
                                      <p:cBhvr>
                                        <p:cTn id="20" dur="500"/>
                                        <p:tgtEl>
                                          <p:spTgt spid="15"/>
                                        </p:tgtEl>
                                      </p:cBhvr>
                                    </p:animEffect>
                                  </p:childTnLst>
                                </p:cTn>
                              </p:par>
                              <p:par>
                                <p:cTn id="21" presetID="1" presetClass="entr" presetSubtype="0" fill="hold"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sp>
        <p:nvSpPr>
          <p:cNvPr id="3" name="Slide Number Placeholder 2">
            <a:extLst>
              <a:ext uri="{FF2B5EF4-FFF2-40B4-BE49-F238E27FC236}">
                <a16:creationId xmlns:a16="http://schemas.microsoft.com/office/drawing/2014/main" id="{5D76D5AF-3303-46E1-90B0-17353B1B07D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37C489-01D5-A14A-B7FB-1FE0B51CCBDD}" type="slidenum">
              <a:rPr kumimoji="0" lang="en-US" sz="1200"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0" lang="en-US" sz="1200" b="0" i="0" u="none" strike="noStrike" kern="1200" cap="none" spc="0" normalizeH="0" baseline="0" noProof="0">
              <a:ln>
                <a:noFill/>
              </a:ln>
              <a:solidFill>
                <a:prstClr val="black">
                  <a:tint val="75000"/>
                </a:prstClr>
              </a:solidFill>
              <a:effectLst/>
              <a:uLnTx/>
              <a:uFillTx/>
              <a:latin typeface="Arial"/>
              <a:ea typeface="+mn-ea"/>
              <a:cs typeface="+mn-cs"/>
            </a:endParaRPr>
          </a:p>
        </p:txBody>
      </p:sp>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51" name="Rectangle 50">
            <a:extLst>
              <a:ext uri="{FF2B5EF4-FFF2-40B4-BE49-F238E27FC236}">
                <a16:creationId xmlns:a16="http://schemas.microsoft.com/office/drawing/2014/main" id="{367D7AD7-EBD3-4D4D-84E5-AC30A749A2DA}"/>
              </a:ext>
            </a:extLst>
          </p:cNvPr>
          <p:cNvSpPr/>
          <p:nvPr/>
        </p:nvSpPr>
        <p:spPr>
          <a:xfrm>
            <a:off x="2083596" y="191042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3FE58A02-91D5-49AD-AA0C-0A4FBD1C298C}"/>
              </a:ext>
            </a:extLst>
          </p:cNvPr>
          <p:cNvSpPr/>
          <p:nvPr/>
        </p:nvSpPr>
        <p:spPr>
          <a:xfrm>
            <a:off x="2083596" y="265341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69A954E-78DA-4C6D-B6A2-307163373D8C}"/>
              </a:ext>
            </a:extLst>
          </p:cNvPr>
          <p:cNvSpPr/>
          <p:nvPr/>
        </p:nvSpPr>
        <p:spPr>
          <a:xfrm>
            <a:off x="2083596" y="3395972"/>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3F24CEDA-916A-456B-A2AC-327E71BB509B}"/>
              </a:ext>
            </a:extLst>
          </p:cNvPr>
          <p:cNvSpPr/>
          <p:nvPr/>
        </p:nvSpPr>
        <p:spPr>
          <a:xfrm>
            <a:off x="2083596" y="413853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8B573DD3-AE65-4584-A215-29CB1C5144B1}"/>
              </a:ext>
            </a:extLst>
          </p:cNvPr>
          <p:cNvSpPr/>
          <p:nvPr/>
        </p:nvSpPr>
        <p:spPr>
          <a:xfrm>
            <a:off x="2083596" y="488152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72" name="Rectangle 71">
            <a:extLst>
              <a:ext uri="{FF2B5EF4-FFF2-40B4-BE49-F238E27FC236}">
                <a16:creationId xmlns:a16="http://schemas.microsoft.com/office/drawing/2014/main" id="{963D6574-48C3-4A6A-BF6C-7EA64FC9C0A2}"/>
              </a:ext>
            </a:extLst>
          </p:cNvPr>
          <p:cNvSpPr/>
          <p:nvPr/>
        </p:nvSpPr>
        <p:spPr>
          <a:xfrm>
            <a:off x="6850717" y="191042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Asiago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Veneto</a:t>
            </a:r>
          </a:p>
        </p:txBody>
      </p:sp>
      <p:sp>
        <p:nvSpPr>
          <p:cNvPr id="73" name="Rectangle 72">
            <a:extLst>
              <a:ext uri="{FF2B5EF4-FFF2-40B4-BE49-F238E27FC236}">
                <a16:creationId xmlns:a16="http://schemas.microsoft.com/office/drawing/2014/main" id="{4793341A-8816-4B15-9A5F-520F05F6747E}"/>
              </a:ext>
            </a:extLst>
          </p:cNvPr>
          <p:cNvSpPr/>
          <p:nvPr/>
        </p:nvSpPr>
        <p:spPr>
          <a:xfrm>
            <a:off x="6850717" y="265341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Merate</a:t>
            </a:r>
            <a:endPar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Lombardy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4" name="Rectangle 73">
            <a:extLst>
              <a:ext uri="{FF2B5EF4-FFF2-40B4-BE49-F238E27FC236}">
                <a16:creationId xmlns:a16="http://schemas.microsoft.com/office/drawing/2014/main" id="{D3765135-BA51-4DDB-A4D1-4B3CDC725517}"/>
              </a:ext>
            </a:extLst>
          </p:cNvPr>
          <p:cNvSpPr/>
          <p:nvPr/>
        </p:nvSpPr>
        <p:spPr>
          <a:xfrm>
            <a:off x="6850716" y="3395544"/>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Cambridge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5" name="Rectangle 74">
            <a:extLst>
              <a:ext uri="{FF2B5EF4-FFF2-40B4-BE49-F238E27FC236}">
                <a16:creationId xmlns:a16="http://schemas.microsoft.com/office/drawing/2014/main" id="{CFBE7298-0B3F-4291-8974-A6B7E4E3F892}"/>
              </a:ext>
            </a:extLst>
          </p:cNvPr>
          <p:cNvSpPr/>
          <p:nvPr/>
        </p:nvSpPr>
        <p:spPr>
          <a:xfrm>
            <a:off x="6850715" y="413768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Delaware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OH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6" name="Rectangle 75">
            <a:extLst>
              <a:ext uri="{FF2B5EF4-FFF2-40B4-BE49-F238E27FC236}">
                <a16:creationId xmlns:a16="http://schemas.microsoft.com/office/drawing/2014/main" id="{30557AE0-9C3E-4502-96E0-1867BAE6B56B}"/>
              </a:ext>
            </a:extLst>
          </p:cNvPr>
          <p:cNvSpPr/>
          <p:nvPr/>
        </p:nvSpPr>
        <p:spPr>
          <a:xfrm>
            <a:off x="6850717" y="488067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303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Canada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Ontario</a:t>
            </a:r>
            <a:endPar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grpSp>
        <p:nvGrpSpPr>
          <p:cNvPr id="77" name="Group 76">
            <a:extLst>
              <a:ext uri="{FF2B5EF4-FFF2-40B4-BE49-F238E27FC236}">
                <a16:creationId xmlns:a16="http://schemas.microsoft.com/office/drawing/2014/main" id="{0656923A-1E93-4423-AF79-148454A66F12}"/>
              </a:ext>
            </a:extLst>
          </p:cNvPr>
          <p:cNvGrpSpPr/>
          <p:nvPr/>
        </p:nvGrpSpPr>
        <p:grpSpPr>
          <a:xfrm>
            <a:off x="6853264" y="1741030"/>
            <a:ext cx="2283545" cy="4062970"/>
            <a:chOff x="2640721" y="7664006"/>
            <a:chExt cx="3345130" cy="3086714"/>
          </a:xfrm>
        </p:grpSpPr>
        <p:sp>
          <p:nvSpPr>
            <p:cNvPr id="78" name="Rectangle 77">
              <a:extLst>
                <a:ext uri="{FF2B5EF4-FFF2-40B4-BE49-F238E27FC236}">
                  <a16:creationId xmlns:a16="http://schemas.microsoft.com/office/drawing/2014/main" id="{E6021E0F-5546-4FB0-BF72-3D5F9C29F5F2}"/>
                </a:ext>
              </a:extLst>
            </p:cNvPr>
            <p:cNvSpPr/>
            <p:nvPr/>
          </p:nvSpPr>
          <p:spPr>
            <a:xfrm>
              <a:off x="3062376" y="7669779"/>
              <a:ext cx="2923475" cy="3075168"/>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DA07220F-2B6A-46F5-8E31-44F44433455C}"/>
                </a:ext>
              </a:extLst>
            </p:cNvPr>
            <p:cNvSpPr/>
            <p:nvPr/>
          </p:nvSpPr>
          <p:spPr>
            <a:xfrm>
              <a:off x="3627317"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80" name="Rectangle 79">
              <a:extLst>
                <a:ext uri="{FF2B5EF4-FFF2-40B4-BE49-F238E27FC236}">
                  <a16:creationId xmlns:a16="http://schemas.microsoft.com/office/drawing/2014/main" id="{4C2E72B6-E0B7-4B8A-B292-7467751A430C}"/>
                </a:ext>
              </a:extLst>
            </p:cNvPr>
            <p:cNvSpPr/>
            <p:nvPr/>
          </p:nvSpPr>
          <p:spPr>
            <a:xfrm>
              <a:off x="4153410" y="8014861"/>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COUNTRY</a:t>
              </a:r>
              <a:endParaRPr kumimoji="0" lang="en-US" sz="500" b="0" i="0" u="none" strike="noStrike" kern="1200" cap="none" spc="0" normalizeH="0" baseline="0" noProof="0" dirty="0">
                <a:ln>
                  <a:noFill/>
                </a:ln>
                <a:solidFill>
                  <a:prstClr val="white"/>
                </a:solidFill>
                <a:effectLst/>
                <a:uLnTx/>
                <a:uFillTx/>
                <a:latin typeface="Arial"/>
                <a:ea typeface="+mn-ea"/>
                <a:cs typeface="+mn-cs"/>
              </a:endParaRPr>
            </a:p>
          </p:txBody>
        </p:sp>
        <p:sp>
          <p:nvSpPr>
            <p:cNvPr id="81" name="Rectangle 80">
              <a:extLst>
                <a:ext uri="{FF2B5EF4-FFF2-40B4-BE49-F238E27FC236}">
                  <a16:creationId xmlns:a16="http://schemas.microsoft.com/office/drawing/2014/main" id="{55E780DC-F5D3-4D81-8B7F-8AA60AA97AB6}"/>
                </a:ext>
              </a:extLst>
            </p:cNvPr>
            <p:cNvSpPr/>
            <p:nvPr/>
          </p:nvSpPr>
          <p:spPr>
            <a:xfrm>
              <a:off x="4679504"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CITY</a:t>
              </a:r>
            </a:p>
          </p:txBody>
        </p:sp>
        <p:sp>
          <p:nvSpPr>
            <p:cNvPr id="82" name="Rectangle 81">
              <a:extLst>
                <a:ext uri="{FF2B5EF4-FFF2-40B4-BE49-F238E27FC236}">
                  <a16:creationId xmlns:a16="http://schemas.microsoft.com/office/drawing/2014/main" id="{D8662558-3072-4489-9F24-6F054E3B8FA9}"/>
                </a:ext>
              </a:extLst>
            </p:cNvPr>
            <p:cNvSpPr/>
            <p:nvPr/>
          </p:nvSpPr>
          <p:spPr>
            <a:xfrm>
              <a:off x="5205596"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PROVINCE</a:t>
              </a:r>
              <a:endParaRPr kumimoji="0" lang="en-US" sz="500" b="0" i="0" u="none" strike="noStrike" kern="1200" cap="none" spc="0" normalizeH="0" baseline="0" noProof="0" dirty="0">
                <a:ln>
                  <a:noFill/>
                </a:ln>
                <a:solidFill>
                  <a:prstClr val="white"/>
                </a:solidFill>
                <a:effectLst/>
                <a:uLnTx/>
                <a:uFillTx/>
                <a:latin typeface="Arial"/>
                <a:ea typeface="+mn-ea"/>
                <a:cs typeface="+mn-cs"/>
              </a:endParaRPr>
            </a:p>
          </p:txBody>
        </p:sp>
        <p:sp>
          <p:nvSpPr>
            <p:cNvPr id="83" name="Rectangle 82">
              <a:extLst>
                <a:ext uri="{FF2B5EF4-FFF2-40B4-BE49-F238E27FC236}">
                  <a16:creationId xmlns:a16="http://schemas.microsoft.com/office/drawing/2014/main" id="{E38F15E6-E791-4CA3-B5BE-C5EC97784717}"/>
                </a:ext>
              </a:extLst>
            </p:cNvPr>
            <p:cNvSpPr/>
            <p:nvPr/>
          </p:nvSpPr>
          <p:spPr>
            <a:xfrm>
              <a:off x="3627317"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84" name="Rectangle 83">
              <a:extLst>
                <a:ext uri="{FF2B5EF4-FFF2-40B4-BE49-F238E27FC236}">
                  <a16:creationId xmlns:a16="http://schemas.microsoft.com/office/drawing/2014/main" id="{F200C7B9-F99E-423F-9AF7-EA8C16E5DC95}"/>
                </a:ext>
              </a:extLst>
            </p:cNvPr>
            <p:cNvSpPr/>
            <p:nvPr/>
          </p:nvSpPr>
          <p:spPr>
            <a:xfrm>
              <a:off x="4153410" y="8300344"/>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5" name="Rectangle 84">
              <a:extLst>
                <a:ext uri="{FF2B5EF4-FFF2-40B4-BE49-F238E27FC236}">
                  <a16:creationId xmlns:a16="http://schemas.microsoft.com/office/drawing/2014/main" id="{BD0E2036-F0D4-4C5B-883F-E2648BC0FDF6}"/>
                </a:ext>
              </a:extLst>
            </p:cNvPr>
            <p:cNvSpPr/>
            <p:nvPr/>
          </p:nvSpPr>
          <p:spPr>
            <a:xfrm>
              <a:off x="4679504"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Asiago</a:t>
              </a:r>
            </a:p>
          </p:txBody>
        </p:sp>
        <p:sp>
          <p:nvSpPr>
            <p:cNvPr id="86" name="Rectangle 85">
              <a:extLst>
                <a:ext uri="{FF2B5EF4-FFF2-40B4-BE49-F238E27FC236}">
                  <a16:creationId xmlns:a16="http://schemas.microsoft.com/office/drawing/2014/main" id="{B8233BF8-3089-4059-B610-C19CCCE156DE}"/>
                </a:ext>
              </a:extLst>
            </p:cNvPr>
            <p:cNvSpPr/>
            <p:nvPr/>
          </p:nvSpPr>
          <p:spPr>
            <a:xfrm>
              <a:off x="5205596"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Veneto</a:t>
              </a:r>
            </a:p>
          </p:txBody>
        </p:sp>
        <p:sp>
          <p:nvSpPr>
            <p:cNvPr id="87" name="Rectangle 86">
              <a:extLst>
                <a:ext uri="{FF2B5EF4-FFF2-40B4-BE49-F238E27FC236}">
                  <a16:creationId xmlns:a16="http://schemas.microsoft.com/office/drawing/2014/main" id="{D0943253-0AC4-45F6-872D-BE8B742D2454}"/>
                </a:ext>
              </a:extLst>
            </p:cNvPr>
            <p:cNvSpPr/>
            <p:nvPr/>
          </p:nvSpPr>
          <p:spPr>
            <a:xfrm>
              <a:off x="3627317"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2</a:t>
              </a:r>
            </a:p>
          </p:txBody>
        </p:sp>
        <p:sp>
          <p:nvSpPr>
            <p:cNvPr id="88" name="Rectangle 87">
              <a:extLst>
                <a:ext uri="{FF2B5EF4-FFF2-40B4-BE49-F238E27FC236}">
                  <a16:creationId xmlns:a16="http://schemas.microsoft.com/office/drawing/2014/main" id="{D08DE463-2052-4B94-85CA-B053D98EAE7E}"/>
                </a:ext>
              </a:extLst>
            </p:cNvPr>
            <p:cNvSpPr/>
            <p:nvPr/>
          </p:nvSpPr>
          <p:spPr>
            <a:xfrm>
              <a:off x="4153410" y="858844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9" name="Rectangle 88">
              <a:extLst>
                <a:ext uri="{FF2B5EF4-FFF2-40B4-BE49-F238E27FC236}">
                  <a16:creationId xmlns:a16="http://schemas.microsoft.com/office/drawing/2014/main" id="{613321AA-B0F0-42F7-9CA5-43F2B1603B0F}"/>
                </a:ext>
              </a:extLst>
            </p:cNvPr>
            <p:cNvSpPr/>
            <p:nvPr/>
          </p:nvSpPr>
          <p:spPr>
            <a:xfrm>
              <a:off x="4679504"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err="1">
                  <a:ln>
                    <a:noFill/>
                  </a:ln>
                  <a:solidFill>
                    <a:prstClr val="black"/>
                  </a:solidFill>
                  <a:effectLst/>
                  <a:uLnTx/>
                  <a:uFillTx/>
                  <a:latin typeface="Arial"/>
                  <a:ea typeface="+mn-ea"/>
                  <a:cs typeface="+mn-cs"/>
                </a:rPr>
                <a:t>Merate</a:t>
              </a: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84866867-1DEB-4095-A08F-32D553FF1CCB}"/>
                </a:ext>
              </a:extLst>
            </p:cNvPr>
            <p:cNvSpPr/>
            <p:nvPr/>
          </p:nvSpPr>
          <p:spPr>
            <a:xfrm>
              <a:off x="5205596"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Lombardy</a:t>
              </a:r>
            </a:p>
          </p:txBody>
        </p:sp>
        <p:sp>
          <p:nvSpPr>
            <p:cNvPr id="91" name="Rectangle 90">
              <a:extLst>
                <a:ext uri="{FF2B5EF4-FFF2-40B4-BE49-F238E27FC236}">
                  <a16:creationId xmlns:a16="http://schemas.microsoft.com/office/drawing/2014/main" id="{271F46AA-D0D4-48D8-95E0-51C408FB1AD8}"/>
                </a:ext>
              </a:extLst>
            </p:cNvPr>
            <p:cNvSpPr/>
            <p:nvPr/>
          </p:nvSpPr>
          <p:spPr>
            <a:xfrm>
              <a:off x="3627317"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3</a:t>
              </a:r>
            </a:p>
          </p:txBody>
        </p:sp>
        <p:sp>
          <p:nvSpPr>
            <p:cNvPr id="92" name="Rectangle 91">
              <a:extLst>
                <a:ext uri="{FF2B5EF4-FFF2-40B4-BE49-F238E27FC236}">
                  <a16:creationId xmlns:a16="http://schemas.microsoft.com/office/drawing/2014/main" id="{E1F1D2F6-AEBC-4686-8EDE-23BEC2F860BE}"/>
                </a:ext>
              </a:extLst>
            </p:cNvPr>
            <p:cNvSpPr/>
            <p:nvPr/>
          </p:nvSpPr>
          <p:spPr>
            <a:xfrm>
              <a:off x="4153410" y="88765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USA</a:t>
              </a:r>
            </a:p>
          </p:txBody>
        </p:sp>
        <p:sp>
          <p:nvSpPr>
            <p:cNvPr id="93" name="Rectangle 92">
              <a:extLst>
                <a:ext uri="{FF2B5EF4-FFF2-40B4-BE49-F238E27FC236}">
                  <a16:creationId xmlns:a16="http://schemas.microsoft.com/office/drawing/2014/main" id="{9B82A2F8-548B-48CE-8219-301226261270}"/>
                </a:ext>
              </a:extLst>
            </p:cNvPr>
            <p:cNvSpPr/>
            <p:nvPr/>
          </p:nvSpPr>
          <p:spPr>
            <a:xfrm>
              <a:off x="4679504"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76" b="0" i="0" u="none" strike="noStrike" kern="1200" cap="none" spc="0" normalizeH="0" baseline="0" noProof="0" dirty="0">
                  <a:ln>
                    <a:noFill/>
                  </a:ln>
                  <a:solidFill>
                    <a:prstClr val="black"/>
                  </a:solidFill>
                  <a:effectLst/>
                  <a:uLnTx/>
                  <a:uFillTx/>
                  <a:latin typeface="Arial"/>
                  <a:ea typeface="+mn-ea"/>
                  <a:cs typeface="+mn-cs"/>
                </a:rPr>
                <a:t>Cambridge</a:t>
              </a:r>
            </a:p>
          </p:txBody>
        </p:sp>
        <p:sp>
          <p:nvSpPr>
            <p:cNvPr id="94" name="Rectangle 93">
              <a:extLst>
                <a:ext uri="{FF2B5EF4-FFF2-40B4-BE49-F238E27FC236}">
                  <a16:creationId xmlns:a16="http://schemas.microsoft.com/office/drawing/2014/main" id="{DE915B82-CC07-4834-AEBA-5FBD668B1BEB}"/>
                </a:ext>
              </a:extLst>
            </p:cNvPr>
            <p:cNvSpPr/>
            <p:nvPr/>
          </p:nvSpPr>
          <p:spPr>
            <a:xfrm>
              <a:off x="5205596"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MA</a:t>
              </a:r>
            </a:p>
          </p:txBody>
        </p:sp>
        <p:cxnSp>
          <p:nvCxnSpPr>
            <p:cNvPr id="95" name="Straight Arrow Connector 94">
              <a:extLst>
                <a:ext uri="{FF2B5EF4-FFF2-40B4-BE49-F238E27FC236}">
                  <a16:creationId xmlns:a16="http://schemas.microsoft.com/office/drawing/2014/main" id="{E874B2AD-F877-445D-9C4F-7B648B5601DC}"/>
                </a:ext>
              </a:extLst>
            </p:cNvPr>
            <p:cNvCxnSpPr/>
            <p:nvPr/>
          </p:nvCxnSpPr>
          <p:spPr>
            <a:xfrm flipH="1">
              <a:off x="3518584" y="8287818"/>
              <a:ext cx="10379" cy="228378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60013EE0-5723-43D0-96F6-A14843F7A733}"/>
                </a:ext>
              </a:extLst>
            </p:cNvPr>
            <p:cNvSpPr/>
            <p:nvPr/>
          </p:nvSpPr>
          <p:spPr>
            <a:xfrm>
              <a:off x="3627316"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n</a:t>
              </a:r>
            </a:p>
          </p:txBody>
        </p:sp>
        <p:sp>
          <p:nvSpPr>
            <p:cNvPr id="97" name="Rectangle 96">
              <a:extLst>
                <a:ext uri="{FF2B5EF4-FFF2-40B4-BE49-F238E27FC236}">
                  <a16:creationId xmlns:a16="http://schemas.microsoft.com/office/drawing/2014/main" id="{13AA8845-6640-468C-893F-3081E91BD882}"/>
                </a:ext>
              </a:extLst>
            </p:cNvPr>
            <p:cNvSpPr/>
            <p:nvPr/>
          </p:nvSpPr>
          <p:spPr>
            <a:xfrm>
              <a:off x="4153409" y="1028350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Rectangle 97">
              <a:extLst>
                <a:ext uri="{FF2B5EF4-FFF2-40B4-BE49-F238E27FC236}">
                  <a16:creationId xmlns:a16="http://schemas.microsoft.com/office/drawing/2014/main" id="{A9C37C5C-24FB-4AD4-897D-38D4F5F7DA7D}"/>
                </a:ext>
              </a:extLst>
            </p:cNvPr>
            <p:cNvSpPr/>
            <p:nvPr/>
          </p:nvSpPr>
          <p:spPr>
            <a:xfrm>
              <a:off x="4679502"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E8F1F3FC-52A7-4DDE-93A5-5B84352BD3B0}"/>
                </a:ext>
              </a:extLst>
            </p:cNvPr>
            <p:cNvSpPr/>
            <p:nvPr/>
          </p:nvSpPr>
          <p:spPr>
            <a:xfrm>
              <a:off x="5205595"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Rectangle 99">
              <a:extLst>
                <a:ext uri="{FF2B5EF4-FFF2-40B4-BE49-F238E27FC236}">
                  <a16:creationId xmlns:a16="http://schemas.microsoft.com/office/drawing/2014/main" id="{197FFB79-4712-4A78-A8BE-C54249C006DD}"/>
                </a:ext>
              </a:extLst>
            </p:cNvPr>
            <p:cNvSpPr/>
            <p:nvPr/>
          </p:nvSpPr>
          <p:spPr>
            <a:xfrm>
              <a:off x="3627312" y="9164630"/>
              <a:ext cx="2104372" cy="1118868"/>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1" name="Rectangle 100">
              <a:extLst>
                <a:ext uri="{FF2B5EF4-FFF2-40B4-BE49-F238E27FC236}">
                  <a16:creationId xmlns:a16="http://schemas.microsoft.com/office/drawing/2014/main" id="{FD691009-55A6-4D86-83B8-F93B82E351BF}"/>
                </a:ext>
              </a:extLst>
            </p:cNvPr>
            <p:cNvSpPr/>
            <p:nvPr/>
          </p:nvSpPr>
          <p:spPr>
            <a:xfrm>
              <a:off x="3213259" y="9213175"/>
              <a:ext cx="324525" cy="13142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n</a:t>
              </a:r>
            </a:p>
          </p:txBody>
        </p:sp>
        <p:cxnSp>
          <p:nvCxnSpPr>
            <p:cNvPr id="102" name="Straight Arrow Connector 101">
              <a:extLst>
                <a:ext uri="{FF2B5EF4-FFF2-40B4-BE49-F238E27FC236}">
                  <a16:creationId xmlns:a16="http://schemas.microsoft.com/office/drawing/2014/main" id="{661EEF95-C739-40E0-A050-950FCE8405CA}"/>
                </a:ext>
              </a:extLst>
            </p:cNvPr>
            <p:cNvCxnSpPr/>
            <p:nvPr/>
          </p:nvCxnSpPr>
          <p:spPr>
            <a:xfrm flipH="1" flipV="1">
              <a:off x="4153410" y="7982074"/>
              <a:ext cx="1578279" cy="157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03" name="Rectangle 102">
              <a:extLst>
                <a:ext uri="{FF2B5EF4-FFF2-40B4-BE49-F238E27FC236}">
                  <a16:creationId xmlns:a16="http://schemas.microsoft.com/office/drawing/2014/main" id="{1E7B2368-86D0-48CC-A001-1868D2FC5005}"/>
                </a:ext>
              </a:extLst>
            </p:cNvPr>
            <p:cNvSpPr/>
            <p:nvPr/>
          </p:nvSpPr>
          <p:spPr>
            <a:xfrm>
              <a:off x="4813343" y="7891201"/>
              <a:ext cx="187899" cy="13142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m</a:t>
              </a:r>
            </a:p>
          </p:txBody>
        </p:sp>
        <p:sp>
          <p:nvSpPr>
            <p:cNvPr id="106" name="Trapezoid 105">
              <a:extLst>
                <a:ext uri="{FF2B5EF4-FFF2-40B4-BE49-F238E27FC236}">
                  <a16:creationId xmlns:a16="http://schemas.microsoft.com/office/drawing/2014/main" id="{D0CE4A4C-6D31-45DD-A9FB-0F65072801A2}"/>
                </a:ext>
              </a:extLst>
            </p:cNvPr>
            <p:cNvSpPr/>
            <p:nvPr/>
          </p:nvSpPr>
          <p:spPr>
            <a:xfrm rot="5400000" flipV="1">
              <a:off x="1314695" y="8990032"/>
              <a:ext cx="3086714" cy="434661"/>
            </a:xfrm>
            <a:prstGeom prst="trapezoid">
              <a:avLst>
                <a:gd name="adj" fmla="val 56199"/>
              </a:avLst>
            </a:prstGeom>
            <a:gradFill flip="none" rotWithShape="1">
              <a:gsLst>
                <a:gs pos="100000">
                  <a:schemeClr val="accent3">
                    <a:tint val="66000"/>
                    <a:satMod val="160000"/>
                  </a:schemeClr>
                </a:gs>
                <a:gs pos="32000">
                  <a:schemeClr val="bg1">
                    <a:lumMod val="9500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sp>
        <p:nvSpPr>
          <p:cNvPr id="107" name="Rectangle 106">
            <a:extLst>
              <a:ext uri="{FF2B5EF4-FFF2-40B4-BE49-F238E27FC236}">
                <a16:creationId xmlns:a16="http://schemas.microsoft.com/office/drawing/2014/main" id="{3297F368-67F1-45D8-A64F-AAC1A3B99DE3}"/>
              </a:ext>
            </a:extLst>
          </p:cNvPr>
          <p:cNvSpPr/>
          <p:nvPr/>
        </p:nvSpPr>
        <p:spPr>
          <a:xfrm>
            <a:off x="7151736" y="1739576"/>
            <a:ext cx="1979491" cy="289354"/>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Meta-Data tuples</a:t>
            </a:r>
          </a:p>
        </p:txBody>
      </p:sp>
      <p:sp>
        <p:nvSpPr>
          <p:cNvPr id="112" name="TextBox 111">
            <a:extLst>
              <a:ext uri="{FF2B5EF4-FFF2-40B4-BE49-F238E27FC236}">
                <a16:creationId xmlns:a16="http://schemas.microsoft.com/office/drawing/2014/main" id="{1BAADBBB-CFCA-49B9-B94A-103B36B0B2EC}"/>
              </a:ext>
            </a:extLst>
          </p:cNvPr>
          <p:cNvSpPr txBox="1"/>
          <p:nvPr/>
        </p:nvSpPr>
        <p:spPr>
          <a:xfrm>
            <a:off x="1738548" y="2193966"/>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1</a:t>
            </a:r>
          </a:p>
        </p:txBody>
      </p:sp>
      <p:sp>
        <p:nvSpPr>
          <p:cNvPr id="113" name="TextBox 112">
            <a:extLst>
              <a:ext uri="{FF2B5EF4-FFF2-40B4-BE49-F238E27FC236}">
                <a16:creationId xmlns:a16="http://schemas.microsoft.com/office/drawing/2014/main" id="{826134C9-9834-4C81-9A5A-44FE579A7533}"/>
              </a:ext>
            </a:extLst>
          </p:cNvPr>
          <p:cNvSpPr txBox="1"/>
          <p:nvPr/>
        </p:nvSpPr>
        <p:spPr>
          <a:xfrm>
            <a:off x="1729267" y="2938517"/>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2</a:t>
            </a:r>
          </a:p>
        </p:txBody>
      </p:sp>
      <p:sp>
        <p:nvSpPr>
          <p:cNvPr id="114" name="TextBox 113">
            <a:extLst>
              <a:ext uri="{FF2B5EF4-FFF2-40B4-BE49-F238E27FC236}">
                <a16:creationId xmlns:a16="http://schemas.microsoft.com/office/drawing/2014/main" id="{4ADD7508-4349-4233-8FE7-2912C33379D4}"/>
              </a:ext>
            </a:extLst>
          </p:cNvPr>
          <p:cNvSpPr txBox="1"/>
          <p:nvPr/>
        </p:nvSpPr>
        <p:spPr>
          <a:xfrm>
            <a:off x="1738548" y="3679518"/>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3</a:t>
            </a:r>
          </a:p>
        </p:txBody>
      </p:sp>
      <p:sp>
        <p:nvSpPr>
          <p:cNvPr id="115" name="TextBox 114">
            <a:extLst>
              <a:ext uri="{FF2B5EF4-FFF2-40B4-BE49-F238E27FC236}">
                <a16:creationId xmlns:a16="http://schemas.microsoft.com/office/drawing/2014/main" id="{0A61C698-6115-44DF-922C-AAC94401E882}"/>
              </a:ext>
            </a:extLst>
          </p:cNvPr>
          <p:cNvSpPr txBox="1"/>
          <p:nvPr/>
        </p:nvSpPr>
        <p:spPr>
          <a:xfrm>
            <a:off x="1738548" y="4422080"/>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4</a:t>
            </a:r>
          </a:p>
        </p:txBody>
      </p:sp>
      <p:sp>
        <p:nvSpPr>
          <p:cNvPr id="116" name="TextBox 115">
            <a:extLst>
              <a:ext uri="{FF2B5EF4-FFF2-40B4-BE49-F238E27FC236}">
                <a16:creationId xmlns:a16="http://schemas.microsoft.com/office/drawing/2014/main" id="{EACA289A-84F3-4BCA-A99C-6242D22911B0}"/>
              </a:ext>
            </a:extLst>
          </p:cNvPr>
          <p:cNvSpPr txBox="1"/>
          <p:nvPr/>
        </p:nvSpPr>
        <p:spPr>
          <a:xfrm>
            <a:off x="1738548" y="5172721"/>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5</a:t>
            </a:r>
          </a:p>
        </p:txBody>
      </p:sp>
      <p:sp>
        <p:nvSpPr>
          <p:cNvPr id="7" name="TextBox 6">
            <a:extLst>
              <a:ext uri="{FF2B5EF4-FFF2-40B4-BE49-F238E27FC236}">
                <a16:creationId xmlns:a16="http://schemas.microsoft.com/office/drawing/2014/main" id="{C2A04C64-AABA-472F-A6F2-54DF4C2C69E9}"/>
              </a:ext>
            </a:extLst>
          </p:cNvPr>
          <p:cNvSpPr txBox="1"/>
          <p:nvPr/>
        </p:nvSpPr>
        <p:spPr>
          <a:xfrm>
            <a:off x="7417472" y="1205025"/>
            <a:ext cx="1656223"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Storing meta-data</a:t>
            </a:r>
          </a:p>
        </p:txBody>
      </p:sp>
      <p:sp>
        <p:nvSpPr>
          <p:cNvPr id="56" name="Title 1">
            <a:extLst>
              <a:ext uri="{FF2B5EF4-FFF2-40B4-BE49-F238E27FC236}">
                <a16:creationId xmlns:a16="http://schemas.microsoft.com/office/drawing/2014/main" id="{2ADBD61C-06B7-412D-9620-A79C35772701}"/>
              </a:ext>
            </a:extLst>
          </p:cNvPr>
          <p:cNvSpPr>
            <a:spLocks noGrp="1"/>
          </p:cNvSpPr>
          <p:nvPr>
            <p:ph type="title"/>
          </p:nvPr>
        </p:nvSpPr>
        <p:spPr>
          <a:xfrm>
            <a:off x="1653156" y="826208"/>
            <a:ext cx="6172200" cy="857250"/>
          </a:xfrm>
        </p:spPr>
        <p:txBody>
          <a:bodyPr>
            <a:normAutofit/>
          </a:bodyPr>
          <a:lstStyle/>
          <a:p>
            <a:pPr algn="ctr"/>
            <a:r>
              <a:rPr lang="en-US" dirty="0"/>
              <a:t>Storage</a:t>
            </a:r>
          </a:p>
        </p:txBody>
      </p:sp>
      <p:sp>
        <p:nvSpPr>
          <p:cNvPr id="2" name="Footer Placeholder 1">
            <a:extLst>
              <a:ext uri="{FF2B5EF4-FFF2-40B4-BE49-F238E27FC236}">
                <a16:creationId xmlns:a16="http://schemas.microsoft.com/office/drawing/2014/main" id="{497E3DE7-A929-4F79-BBF5-40B271E56F9A}"/>
              </a:ext>
            </a:extLst>
          </p:cNvPr>
          <p:cNvSpPr>
            <a:spLocks noGrp="1"/>
          </p:cNvSpPr>
          <p:nvPr>
            <p:ph type="ftr" sz="quarter" idx="11"/>
          </p:nvPr>
        </p:nvSpPr>
        <p:spPr/>
        <p:txBody>
          <a:bodyPr/>
          <a:lstStyle/>
          <a:p>
            <a:r>
              <a:rPr lang="en-CA"/>
              <a:t>Echihabi, Zoumpatianos, Palpanas - ISCC 2020</a:t>
            </a:r>
          </a:p>
        </p:txBody>
      </p:sp>
    </p:spTree>
    <p:extLst>
      <p:ext uri="{BB962C8B-B14F-4D97-AF65-F5344CB8AC3E}">
        <p14:creationId xmlns:p14="http://schemas.microsoft.com/office/powerpoint/2010/main" val="3289483622"/>
      </p:ext>
    </p:extLst>
  </p:cSld>
  <p:clrMapOvr>
    <a:masterClrMapping/>
  </p:clrMapOvr>
  <mc:AlternateContent xmlns:mc="http://schemas.openxmlformats.org/markup-compatibility/2006" xmlns:p14="http://schemas.microsoft.com/office/powerpoint/2010/main">
    <mc:Choice Requires="p14">
      <p:transition spd="slow" p14:dur="2000" advTm="12228"/>
    </mc:Choice>
    <mc:Fallback xmlns="">
      <p:transition spd="slow" advTm="12228"/>
    </mc:Fallback>
  </mc:AlternateContent>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sp>
        <p:nvSpPr>
          <p:cNvPr id="3" name="Slide Number Placeholder 2">
            <a:extLst>
              <a:ext uri="{FF2B5EF4-FFF2-40B4-BE49-F238E27FC236}">
                <a16:creationId xmlns:a16="http://schemas.microsoft.com/office/drawing/2014/main" id="{5D76D5AF-3303-46E1-90B0-17353B1B07D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37C489-01D5-A14A-B7FB-1FE0B51CCBDD}" type="slidenum">
              <a:rPr kumimoji="0" lang="en-US" sz="1200"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en-US" sz="1200" b="0" i="0" u="none" strike="noStrike" kern="1200" cap="none" spc="0" normalizeH="0" baseline="0" noProof="0">
              <a:ln>
                <a:noFill/>
              </a:ln>
              <a:solidFill>
                <a:prstClr val="black">
                  <a:tint val="75000"/>
                </a:prstClr>
              </a:solidFill>
              <a:effectLst/>
              <a:uLnTx/>
              <a:uFillTx/>
              <a:latin typeface="Arial"/>
              <a:ea typeface="+mn-ea"/>
              <a:cs typeface="+mn-cs"/>
            </a:endParaRPr>
          </a:p>
        </p:txBody>
      </p:sp>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51" name="Rectangle 50">
            <a:extLst>
              <a:ext uri="{FF2B5EF4-FFF2-40B4-BE49-F238E27FC236}">
                <a16:creationId xmlns:a16="http://schemas.microsoft.com/office/drawing/2014/main" id="{367D7AD7-EBD3-4D4D-84E5-AC30A749A2DA}"/>
              </a:ext>
            </a:extLst>
          </p:cNvPr>
          <p:cNvSpPr/>
          <p:nvPr/>
        </p:nvSpPr>
        <p:spPr>
          <a:xfrm>
            <a:off x="2083596" y="191042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3FE58A02-91D5-49AD-AA0C-0A4FBD1C298C}"/>
              </a:ext>
            </a:extLst>
          </p:cNvPr>
          <p:cNvSpPr/>
          <p:nvPr/>
        </p:nvSpPr>
        <p:spPr>
          <a:xfrm>
            <a:off x="2083596" y="265341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69A954E-78DA-4C6D-B6A2-307163373D8C}"/>
              </a:ext>
            </a:extLst>
          </p:cNvPr>
          <p:cNvSpPr/>
          <p:nvPr/>
        </p:nvSpPr>
        <p:spPr>
          <a:xfrm>
            <a:off x="2083596" y="3395972"/>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3F24CEDA-916A-456B-A2AC-327E71BB509B}"/>
              </a:ext>
            </a:extLst>
          </p:cNvPr>
          <p:cNvSpPr/>
          <p:nvPr/>
        </p:nvSpPr>
        <p:spPr>
          <a:xfrm>
            <a:off x="2083596" y="413853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8B573DD3-AE65-4584-A215-29CB1C5144B1}"/>
              </a:ext>
            </a:extLst>
          </p:cNvPr>
          <p:cNvSpPr/>
          <p:nvPr/>
        </p:nvSpPr>
        <p:spPr>
          <a:xfrm>
            <a:off x="2083596" y="488152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72" name="Rectangle 71">
            <a:extLst>
              <a:ext uri="{FF2B5EF4-FFF2-40B4-BE49-F238E27FC236}">
                <a16:creationId xmlns:a16="http://schemas.microsoft.com/office/drawing/2014/main" id="{963D6574-48C3-4A6A-BF6C-7EA64FC9C0A2}"/>
              </a:ext>
            </a:extLst>
          </p:cNvPr>
          <p:cNvSpPr/>
          <p:nvPr/>
        </p:nvSpPr>
        <p:spPr>
          <a:xfrm>
            <a:off x="6850717" y="191042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Asiago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Veneto</a:t>
            </a:r>
          </a:p>
        </p:txBody>
      </p:sp>
      <p:sp>
        <p:nvSpPr>
          <p:cNvPr id="73" name="Rectangle 72">
            <a:extLst>
              <a:ext uri="{FF2B5EF4-FFF2-40B4-BE49-F238E27FC236}">
                <a16:creationId xmlns:a16="http://schemas.microsoft.com/office/drawing/2014/main" id="{4793341A-8816-4B15-9A5F-520F05F6747E}"/>
              </a:ext>
            </a:extLst>
          </p:cNvPr>
          <p:cNvSpPr/>
          <p:nvPr/>
        </p:nvSpPr>
        <p:spPr>
          <a:xfrm>
            <a:off x="6850717" y="265341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Merate</a:t>
            </a:r>
            <a:endPar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Lombardy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4" name="Rectangle 73">
            <a:extLst>
              <a:ext uri="{FF2B5EF4-FFF2-40B4-BE49-F238E27FC236}">
                <a16:creationId xmlns:a16="http://schemas.microsoft.com/office/drawing/2014/main" id="{D3765135-BA51-4DDB-A4D1-4B3CDC725517}"/>
              </a:ext>
            </a:extLst>
          </p:cNvPr>
          <p:cNvSpPr/>
          <p:nvPr/>
        </p:nvSpPr>
        <p:spPr>
          <a:xfrm>
            <a:off x="6850716" y="3395544"/>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Cambridge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5" name="Rectangle 74">
            <a:extLst>
              <a:ext uri="{FF2B5EF4-FFF2-40B4-BE49-F238E27FC236}">
                <a16:creationId xmlns:a16="http://schemas.microsoft.com/office/drawing/2014/main" id="{CFBE7298-0B3F-4291-8974-A6B7E4E3F892}"/>
              </a:ext>
            </a:extLst>
          </p:cNvPr>
          <p:cNvSpPr/>
          <p:nvPr/>
        </p:nvSpPr>
        <p:spPr>
          <a:xfrm>
            <a:off x="6850715" y="413768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Delaware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OH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6" name="Rectangle 75">
            <a:extLst>
              <a:ext uri="{FF2B5EF4-FFF2-40B4-BE49-F238E27FC236}">
                <a16:creationId xmlns:a16="http://schemas.microsoft.com/office/drawing/2014/main" id="{30557AE0-9C3E-4502-96E0-1867BAE6B56B}"/>
              </a:ext>
            </a:extLst>
          </p:cNvPr>
          <p:cNvSpPr/>
          <p:nvPr/>
        </p:nvSpPr>
        <p:spPr>
          <a:xfrm>
            <a:off x="6850717" y="488067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303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Canada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Ontario</a:t>
            </a:r>
            <a:endPar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grpSp>
        <p:nvGrpSpPr>
          <p:cNvPr id="77" name="Group 76">
            <a:extLst>
              <a:ext uri="{FF2B5EF4-FFF2-40B4-BE49-F238E27FC236}">
                <a16:creationId xmlns:a16="http://schemas.microsoft.com/office/drawing/2014/main" id="{0656923A-1E93-4423-AF79-148454A66F12}"/>
              </a:ext>
            </a:extLst>
          </p:cNvPr>
          <p:cNvGrpSpPr/>
          <p:nvPr/>
        </p:nvGrpSpPr>
        <p:grpSpPr>
          <a:xfrm>
            <a:off x="6853264" y="1741030"/>
            <a:ext cx="2283545" cy="4062970"/>
            <a:chOff x="2640721" y="7664006"/>
            <a:chExt cx="3345130" cy="3086714"/>
          </a:xfrm>
        </p:grpSpPr>
        <p:sp>
          <p:nvSpPr>
            <p:cNvPr id="78" name="Rectangle 77">
              <a:extLst>
                <a:ext uri="{FF2B5EF4-FFF2-40B4-BE49-F238E27FC236}">
                  <a16:creationId xmlns:a16="http://schemas.microsoft.com/office/drawing/2014/main" id="{E6021E0F-5546-4FB0-BF72-3D5F9C29F5F2}"/>
                </a:ext>
              </a:extLst>
            </p:cNvPr>
            <p:cNvSpPr/>
            <p:nvPr/>
          </p:nvSpPr>
          <p:spPr>
            <a:xfrm>
              <a:off x="3062376" y="7669779"/>
              <a:ext cx="2923475" cy="3075168"/>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DA07220F-2B6A-46F5-8E31-44F44433455C}"/>
                </a:ext>
              </a:extLst>
            </p:cNvPr>
            <p:cNvSpPr/>
            <p:nvPr/>
          </p:nvSpPr>
          <p:spPr>
            <a:xfrm>
              <a:off x="3627317"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80" name="Rectangle 79">
              <a:extLst>
                <a:ext uri="{FF2B5EF4-FFF2-40B4-BE49-F238E27FC236}">
                  <a16:creationId xmlns:a16="http://schemas.microsoft.com/office/drawing/2014/main" id="{4C2E72B6-E0B7-4B8A-B292-7467751A430C}"/>
                </a:ext>
              </a:extLst>
            </p:cNvPr>
            <p:cNvSpPr/>
            <p:nvPr/>
          </p:nvSpPr>
          <p:spPr>
            <a:xfrm>
              <a:off x="4153410" y="8014861"/>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COUNTRY</a:t>
              </a:r>
            </a:p>
          </p:txBody>
        </p:sp>
        <p:sp>
          <p:nvSpPr>
            <p:cNvPr id="81" name="Rectangle 80">
              <a:extLst>
                <a:ext uri="{FF2B5EF4-FFF2-40B4-BE49-F238E27FC236}">
                  <a16:creationId xmlns:a16="http://schemas.microsoft.com/office/drawing/2014/main" id="{55E780DC-F5D3-4D81-8B7F-8AA60AA97AB6}"/>
                </a:ext>
              </a:extLst>
            </p:cNvPr>
            <p:cNvSpPr/>
            <p:nvPr/>
          </p:nvSpPr>
          <p:spPr>
            <a:xfrm>
              <a:off x="4679504"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CITY</a:t>
              </a:r>
            </a:p>
          </p:txBody>
        </p:sp>
        <p:sp>
          <p:nvSpPr>
            <p:cNvPr id="82" name="Rectangle 81">
              <a:extLst>
                <a:ext uri="{FF2B5EF4-FFF2-40B4-BE49-F238E27FC236}">
                  <a16:creationId xmlns:a16="http://schemas.microsoft.com/office/drawing/2014/main" id="{D8662558-3072-4489-9F24-6F054E3B8FA9}"/>
                </a:ext>
              </a:extLst>
            </p:cNvPr>
            <p:cNvSpPr/>
            <p:nvPr/>
          </p:nvSpPr>
          <p:spPr>
            <a:xfrm>
              <a:off x="5205596"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PROVINCE</a:t>
              </a:r>
            </a:p>
          </p:txBody>
        </p:sp>
        <p:sp>
          <p:nvSpPr>
            <p:cNvPr id="83" name="Rectangle 82">
              <a:extLst>
                <a:ext uri="{FF2B5EF4-FFF2-40B4-BE49-F238E27FC236}">
                  <a16:creationId xmlns:a16="http://schemas.microsoft.com/office/drawing/2014/main" id="{E38F15E6-E791-4CA3-B5BE-C5EC97784717}"/>
                </a:ext>
              </a:extLst>
            </p:cNvPr>
            <p:cNvSpPr/>
            <p:nvPr/>
          </p:nvSpPr>
          <p:spPr>
            <a:xfrm>
              <a:off x="3627317"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84" name="Rectangle 83">
              <a:extLst>
                <a:ext uri="{FF2B5EF4-FFF2-40B4-BE49-F238E27FC236}">
                  <a16:creationId xmlns:a16="http://schemas.microsoft.com/office/drawing/2014/main" id="{F200C7B9-F99E-423F-9AF7-EA8C16E5DC95}"/>
                </a:ext>
              </a:extLst>
            </p:cNvPr>
            <p:cNvSpPr/>
            <p:nvPr/>
          </p:nvSpPr>
          <p:spPr>
            <a:xfrm>
              <a:off x="4153410" y="8300344"/>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5" name="Rectangle 84">
              <a:extLst>
                <a:ext uri="{FF2B5EF4-FFF2-40B4-BE49-F238E27FC236}">
                  <a16:creationId xmlns:a16="http://schemas.microsoft.com/office/drawing/2014/main" id="{BD0E2036-F0D4-4C5B-883F-E2648BC0FDF6}"/>
                </a:ext>
              </a:extLst>
            </p:cNvPr>
            <p:cNvSpPr/>
            <p:nvPr/>
          </p:nvSpPr>
          <p:spPr>
            <a:xfrm>
              <a:off x="4679504"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Asiago</a:t>
              </a:r>
            </a:p>
          </p:txBody>
        </p:sp>
        <p:sp>
          <p:nvSpPr>
            <p:cNvPr id="86" name="Rectangle 85">
              <a:extLst>
                <a:ext uri="{FF2B5EF4-FFF2-40B4-BE49-F238E27FC236}">
                  <a16:creationId xmlns:a16="http://schemas.microsoft.com/office/drawing/2014/main" id="{B8233BF8-3089-4059-B610-C19CCCE156DE}"/>
                </a:ext>
              </a:extLst>
            </p:cNvPr>
            <p:cNvSpPr/>
            <p:nvPr/>
          </p:nvSpPr>
          <p:spPr>
            <a:xfrm>
              <a:off x="5205596"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Veneto</a:t>
              </a:r>
            </a:p>
          </p:txBody>
        </p:sp>
        <p:sp>
          <p:nvSpPr>
            <p:cNvPr id="87" name="Rectangle 86">
              <a:extLst>
                <a:ext uri="{FF2B5EF4-FFF2-40B4-BE49-F238E27FC236}">
                  <a16:creationId xmlns:a16="http://schemas.microsoft.com/office/drawing/2014/main" id="{D0943253-0AC4-45F6-872D-BE8B742D2454}"/>
                </a:ext>
              </a:extLst>
            </p:cNvPr>
            <p:cNvSpPr/>
            <p:nvPr/>
          </p:nvSpPr>
          <p:spPr>
            <a:xfrm>
              <a:off x="3627317"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2</a:t>
              </a:r>
            </a:p>
          </p:txBody>
        </p:sp>
        <p:sp>
          <p:nvSpPr>
            <p:cNvPr id="88" name="Rectangle 87">
              <a:extLst>
                <a:ext uri="{FF2B5EF4-FFF2-40B4-BE49-F238E27FC236}">
                  <a16:creationId xmlns:a16="http://schemas.microsoft.com/office/drawing/2014/main" id="{D08DE463-2052-4B94-85CA-B053D98EAE7E}"/>
                </a:ext>
              </a:extLst>
            </p:cNvPr>
            <p:cNvSpPr/>
            <p:nvPr/>
          </p:nvSpPr>
          <p:spPr>
            <a:xfrm>
              <a:off x="4153410" y="858844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9" name="Rectangle 88">
              <a:extLst>
                <a:ext uri="{FF2B5EF4-FFF2-40B4-BE49-F238E27FC236}">
                  <a16:creationId xmlns:a16="http://schemas.microsoft.com/office/drawing/2014/main" id="{613321AA-B0F0-42F7-9CA5-43F2B1603B0F}"/>
                </a:ext>
              </a:extLst>
            </p:cNvPr>
            <p:cNvSpPr/>
            <p:nvPr/>
          </p:nvSpPr>
          <p:spPr>
            <a:xfrm>
              <a:off x="4679504"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err="1">
                  <a:ln>
                    <a:noFill/>
                  </a:ln>
                  <a:solidFill>
                    <a:prstClr val="black"/>
                  </a:solidFill>
                  <a:effectLst/>
                  <a:uLnTx/>
                  <a:uFillTx/>
                  <a:latin typeface="Arial"/>
                  <a:ea typeface="+mn-ea"/>
                  <a:cs typeface="+mn-cs"/>
                </a:rPr>
                <a:t>Merate</a:t>
              </a: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84866867-1DEB-4095-A08F-32D553FF1CCB}"/>
                </a:ext>
              </a:extLst>
            </p:cNvPr>
            <p:cNvSpPr/>
            <p:nvPr/>
          </p:nvSpPr>
          <p:spPr>
            <a:xfrm>
              <a:off x="5205596"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Lombardy</a:t>
              </a:r>
            </a:p>
          </p:txBody>
        </p:sp>
        <p:sp>
          <p:nvSpPr>
            <p:cNvPr id="91" name="Rectangle 90">
              <a:extLst>
                <a:ext uri="{FF2B5EF4-FFF2-40B4-BE49-F238E27FC236}">
                  <a16:creationId xmlns:a16="http://schemas.microsoft.com/office/drawing/2014/main" id="{271F46AA-D0D4-48D8-95E0-51C408FB1AD8}"/>
                </a:ext>
              </a:extLst>
            </p:cNvPr>
            <p:cNvSpPr/>
            <p:nvPr/>
          </p:nvSpPr>
          <p:spPr>
            <a:xfrm>
              <a:off x="3627317"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3</a:t>
              </a:r>
            </a:p>
          </p:txBody>
        </p:sp>
        <p:sp>
          <p:nvSpPr>
            <p:cNvPr id="92" name="Rectangle 91">
              <a:extLst>
                <a:ext uri="{FF2B5EF4-FFF2-40B4-BE49-F238E27FC236}">
                  <a16:creationId xmlns:a16="http://schemas.microsoft.com/office/drawing/2014/main" id="{E1F1D2F6-AEBC-4686-8EDE-23BEC2F860BE}"/>
                </a:ext>
              </a:extLst>
            </p:cNvPr>
            <p:cNvSpPr/>
            <p:nvPr/>
          </p:nvSpPr>
          <p:spPr>
            <a:xfrm>
              <a:off x="4153410" y="88765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USA</a:t>
              </a:r>
            </a:p>
          </p:txBody>
        </p:sp>
        <p:sp>
          <p:nvSpPr>
            <p:cNvPr id="93" name="Rectangle 92">
              <a:extLst>
                <a:ext uri="{FF2B5EF4-FFF2-40B4-BE49-F238E27FC236}">
                  <a16:creationId xmlns:a16="http://schemas.microsoft.com/office/drawing/2014/main" id="{9B82A2F8-548B-48CE-8219-301226261270}"/>
                </a:ext>
              </a:extLst>
            </p:cNvPr>
            <p:cNvSpPr/>
            <p:nvPr/>
          </p:nvSpPr>
          <p:spPr>
            <a:xfrm>
              <a:off x="4679504"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76" b="0" i="0" u="none" strike="noStrike" kern="1200" cap="none" spc="0" normalizeH="0" baseline="0" noProof="0" dirty="0">
                  <a:ln>
                    <a:noFill/>
                  </a:ln>
                  <a:solidFill>
                    <a:prstClr val="black"/>
                  </a:solidFill>
                  <a:effectLst/>
                  <a:uLnTx/>
                  <a:uFillTx/>
                  <a:latin typeface="Arial"/>
                  <a:ea typeface="+mn-ea"/>
                  <a:cs typeface="+mn-cs"/>
                </a:rPr>
                <a:t>Cambridge</a:t>
              </a:r>
            </a:p>
          </p:txBody>
        </p:sp>
        <p:sp>
          <p:nvSpPr>
            <p:cNvPr id="94" name="Rectangle 93">
              <a:extLst>
                <a:ext uri="{FF2B5EF4-FFF2-40B4-BE49-F238E27FC236}">
                  <a16:creationId xmlns:a16="http://schemas.microsoft.com/office/drawing/2014/main" id="{DE915B82-CC07-4834-AEBA-5FBD668B1BEB}"/>
                </a:ext>
              </a:extLst>
            </p:cNvPr>
            <p:cNvSpPr/>
            <p:nvPr/>
          </p:nvSpPr>
          <p:spPr>
            <a:xfrm>
              <a:off x="5205596"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MA</a:t>
              </a:r>
            </a:p>
          </p:txBody>
        </p:sp>
        <p:cxnSp>
          <p:nvCxnSpPr>
            <p:cNvPr id="95" name="Straight Arrow Connector 94">
              <a:extLst>
                <a:ext uri="{FF2B5EF4-FFF2-40B4-BE49-F238E27FC236}">
                  <a16:creationId xmlns:a16="http://schemas.microsoft.com/office/drawing/2014/main" id="{E874B2AD-F877-445D-9C4F-7B648B5601DC}"/>
                </a:ext>
              </a:extLst>
            </p:cNvPr>
            <p:cNvCxnSpPr/>
            <p:nvPr/>
          </p:nvCxnSpPr>
          <p:spPr>
            <a:xfrm flipH="1">
              <a:off x="3518584" y="8287818"/>
              <a:ext cx="10379" cy="228378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60013EE0-5723-43D0-96F6-A14843F7A733}"/>
                </a:ext>
              </a:extLst>
            </p:cNvPr>
            <p:cNvSpPr/>
            <p:nvPr/>
          </p:nvSpPr>
          <p:spPr>
            <a:xfrm>
              <a:off x="3627316"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n</a:t>
              </a:r>
            </a:p>
          </p:txBody>
        </p:sp>
        <p:sp>
          <p:nvSpPr>
            <p:cNvPr id="97" name="Rectangle 96">
              <a:extLst>
                <a:ext uri="{FF2B5EF4-FFF2-40B4-BE49-F238E27FC236}">
                  <a16:creationId xmlns:a16="http://schemas.microsoft.com/office/drawing/2014/main" id="{13AA8845-6640-468C-893F-3081E91BD882}"/>
                </a:ext>
              </a:extLst>
            </p:cNvPr>
            <p:cNvSpPr/>
            <p:nvPr/>
          </p:nvSpPr>
          <p:spPr>
            <a:xfrm>
              <a:off x="4153409" y="1028350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Rectangle 97">
              <a:extLst>
                <a:ext uri="{FF2B5EF4-FFF2-40B4-BE49-F238E27FC236}">
                  <a16:creationId xmlns:a16="http://schemas.microsoft.com/office/drawing/2014/main" id="{A9C37C5C-24FB-4AD4-897D-38D4F5F7DA7D}"/>
                </a:ext>
              </a:extLst>
            </p:cNvPr>
            <p:cNvSpPr/>
            <p:nvPr/>
          </p:nvSpPr>
          <p:spPr>
            <a:xfrm>
              <a:off x="4679502"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E8F1F3FC-52A7-4DDE-93A5-5B84352BD3B0}"/>
                </a:ext>
              </a:extLst>
            </p:cNvPr>
            <p:cNvSpPr/>
            <p:nvPr/>
          </p:nvSpPr>
          <p:spPr>
            <a:xfrm>
              <a:off x="5205595"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Rectangle 99">
              <a:extLst>
                <a:ext uri="{FF2B5EF4-FFF2-40B4-BE49-F238E27FC236}">
                  <a16:creationId xmlns:a16="http://schemas.microsoft.com/office/drawing/2014/main" id="{197FFB79-4712-4A78-A8BE-C54249C006DD}"/>
                </a:ext>
              </a:extLst>
            </p:cNvPr>
            <p:cNvSpPr/>
            <p:nvPr/>
          </p:nvSpPr>
          <p:spPr>
            <a:xfrm>
              <a:off x="3627312" y="9164630"/>
              <a:ext cx="2104372" cy="1118868"/>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1" name="Rectangle 100">
              <a:extLst>
                <a:ext uri="{FF2B5EF4-FFF2-40B4-BE49-F238E27FC236}">
                  <a16:creationId xmlns:a16="http://schemas.microsoft.com/office/drawing/2014/main" id="{FD691009-55A6-4D86-83B8-F93B82E351BF}"/>
                </a:ext>
              </a:extLst>
            </p:cNvPr>
            <p:cNvSpPr/>
            <p:nvPr/>
          </p:nvSpPr>
          <p:spPr>
            <a:xfrm>
              <a:off x="3213259" y="9213175"/>
              <a:ext cx="324525" cy="13142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n</a:t>
              </a:r>
            </a:p>
          </p:txBody>
        </p:sp>
        <p:cxnSp>
          <p:nvCxnSpPr>
            <p:cNvPr id="102" name="Straight Arrow Connector 101">
              <a:extLst>
                <a:ext uri="{FF2B5EF4-FFF2-40B4-BE49-F238E27FC236}">
                  <a16:creationId xmlns:a16="http://schemas.microsoft.com/office/drawing/2014/main" id="{661EEF95-C739-40E0-A050-950FCE8405CA}"/>
                </a:ext>
              </a:extLst>
            </p:cNvPr>
            <p:cNvCxnSpPr/>
            <p:nvPr/>
          </p:nvCxnSpPr>
          <p:spPr>
            <a:xfrm flipH="1" flipV="1">
              <a:off x="4153410" y="7982074"/>
              <a:ext cx="1578279" cy="157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03" name="Rectangle 102">
              <a:extLst>
                <a:ext uri="{FF2B5EF4-FFF2-40B4-BE49-F238E27FC236}">
                  <a16:creationId xmlns:a16="http://schemas.microsoft.com/office/drawing/2014/main" id="{1E7B2368-86D0-48CC-A001-1868D2FC5005}"/>
                </a:ext>
              </a:extLst>
            </p:cNvPr>
            <p:cNvSpPr/>
            <p:nvPr/>
          </p:nvSpPr>
          <p:spPr>
            <a:xfrm>
              <a:off x="4813343" y="7891201"/>
              <a:ext cx="187899" cy="13142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m</a:t>
              </a:r>
            </a:p>
          </p:txBody>
        </p:sp>
        <p:sp>
          <p:nvSpPr>
            <p:cNvPr id="106" name="Trapezoid 105">
              <a:extLst>
                <a:ext uri="{FF2B5EF4-FFF2-40B4-BE49-F238E27FC236}">
                  <a16:creationId xmlns:a16="http://schemas.microsoft.com/office/drawing/2014/main" id="{D0CE4A4C-6D31-45DD-A9FB-0F65072801A2}"/>
                </a:ext>
              </a:extLst>
            </p:cNvPr>
            <p:cNvSpPr/>
            <p:nvPr/>
          </p:nvSpPr>
          <p:spPr>
            <a:xfrm rot="5400000" flipV="1">
              <a:off x="1314695" y="8990032"/>
              <a:ext cx="3086714" cy="434661"/>
            </a:xfrm>
            <a:prstGeom prst="trapezoid">
              <a:avLst>
                <a:gd name="adj" fmla="val 56199"/>
              </a:avLst>
            </a:prstGeom>
            <a:gradFill flip="none" rotWithShape="1">
              <a:gsLst>
                <a:gs pos="100000">
                  <a:schemeClr val="accent3">
                    <a:tint val="66000"/>
                    <a:satMod val="160000"/>
                  </a:schemeClr>
                </a:gs>
                <a:gs pos="32000">
                  <a:schemeClr val="bg1">
                    <a:lumMod val="9500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sp>
        <p:nvSpPr>
          <p:cNvPr id="107" name="Rectangle 106">
            <a:extLst>
              <a:ext uri="{FF2B5EF4-FFF2-40B4-BE49-F238E27FC236}">
                <a16:creationId xmlns:a16="http://schemas.microsoft.com/office/drawing/2014/main" id="{3297F368-67F1-45D8-A64F-AAC1A3B99DE3}"/>
              </a:ext>
            </a:extLst>
          </p:cNvPr>
          <p:cNvSpPr/>
          <p:nvPr/>
        </p:nvSpPr>
        <p:spPr>
          <a:xfrm>
            <a:off x="7151736" y="1739576"/>
            <a:ext cx="1979491" cy="289354"/>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Meta-Data tuples</a:t>
            </a:r>
          </a:p>
        </p:txBody>
      </p:sp>
      <p:sp>
        <p:nvSpPr>
          <p:cNvPr id="49" name="TextBox 48">
            <a:extLst>
              <a:ext uri="{FF2B5EF4-FFF2-40B4-BE49-F238E27FC236}">
                <a16:creationId xmlns:a16="http://schemas.microsoft.com/office/drawing/2014/main" id="{D4C4C14E-A286-4195-94C3-478997144152}"/>
              </a:ext>
            </a:extLst>
          </p:cNvPr>
          <p:cNvSpPr txBox="1"/>
          <p:nvPr/>
        </p:nvSpPr>
        <p:spPr>
          <a:xfrm>
            <a:off x="1738548" y="2193966"/>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1</a:t>
            </a:r>
          </a:p>
        </p:txBody>
      </p:sp>
      <p:sp>
        <p:nvSpPr>
          <p:cNvPr id="50" name="TextBox 49">
            <a:extLst>
              <a:ext uri="{FF2B5EF4-FFF2-40B4-BE49-F238E27FC236}">
                <a16:creationId xmlns:a16="http://schemas.microsoft.com/office/drawing/2014/main" id="{B66D1370-4D15-4F56-ACDD-C67E8A17A0ED}"/>
              </a:ext>
            </a:extLst>
          </p:cNvPr>
          <p:cNvSpPr txBox="1"/>
          <p:nvPr/>
        </p:nvSpPr>
        <p:spPr>
          <a:xfrm>
            <a:off x="1729267" y="2938517"/>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2</a:t>
            </a:r>
          </a:p>
        </p:txBody>
      </p:sp>
      <p:sp>
        <p:nvSpPr>
          <p:cNvPr id="56" name="TextBox 55">
            <a:extLst>
              <a:ext uri="{FF2B5EF4-FFF2-40B4-BE49-F238E27FC236}">
                <a16:creationId xmlns:a16="http://schemas.microsoft.com/office/drawing/2014/main" id="{CAC876CC-A5DD-42B6-949F-9916F617A945}"/>
              </a:ext>
            </a:extLst>
          </p:cNvPr>
          <p:cNvSpPr txBox="1"/>
          <p:nvPr/>
        </p:nvSpPr>
        <p:spPr>
          <a:xfrm>
            <a:off x="1738548" y="3679518"/>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3</a:t>
            </a:r>
          </a:p>
        </p:txBody>
      </p:sp>
      <p:sp>
        <p:nvSpPr>
          <p:cNvPr id="57" name="TextBox 56">
            <a:extLst>
              <a:ext uri="{FF2B5EF4-FFF2-40B4-BE49-F238E27FC236}">
                <a16:creationId xmlns:a16="http://schemas.microsoft.com/office/drawing/2014/main" id="{9FAE4B9F-E9E6-45CC-AA60-1D0E2AB89A5B}"/>
              </a:ext>
            </a:extLst>
          </p:cNvPr>
          <p:cNvSpPr txBox="1"/>
          <p:nvPr/>
        </p:nvSpPr>
        <p:spPr>
          <a:xfrm>
            <a:off x="1738548" y="4422080"/>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4</a:t>
            </a:r>
          </a:p>
        </p:txBody>
      </p:sp>
      <p:sp>
        <p:nvSpPr>
          <p:cNvPr id="58" name="TextBox 57">
            <a:extLst>
              <a:ext uri="{FF2B5EF4-FFF2-40B4-BE49-F238E27FC236}">
                <a16:creationId xmlns:a16="http://schemas.microsoft.com/office/drawing/2014/main" id="{7BACFCEF-EEC7-4960-8F5D-3BDE82428628}"/>
              </a:ext>
            </a:extLst>
          </p:cNvPr>
          <p:cNvSpPr txBox="1"/>
          <p:nvPr/>
        </p:nvSpPr>
        <p:spPr>
          <a:xfrm>
            <a:off x="1738548" y="5172721"/>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5</a:t>
            </a:r>
          </a:p>
        </p:txBody>
      </p:sp>
      <p:sp>
        <p:nvSpPr>
          <p:cNvPr id="60" name="Title 1">
            <a:extLst>
              <a:ext uri="{FF2B5EF4-FFF2-40B4-BE49-F238E27FC236}">
                <a16:creationId xmlns:a16="http://schemas.microsoft.com/office/drawing/2014/main" id="{4981BB7A-8870-4E73-BAC1-C937AECFAE40}"/>
              </a:ext>
            </a:extLst>
          </p:cNvPr>
          <p:cNvSpPr>
            <a:spLocks noGrp="1"/>
          </p:cNvSpPr>
          <p:nvPr>
            <p:ph type="title"/>
          </p:nvPr>
        </p:nvSpPr>
        <p:spPr>
          <a:xfrm>
            <a:off x="1653156" y="826208"/>
            <a:ext cx="6172200" cy="857250"/>
          </a:xfrm>
        </p:spPr>
        <p:txBody>
          <a:bodyPr>
            <a:normAutofit/>
          </a:bodyPr>
          <a:lstStyle/>
          <a:p>
            <a:pPr algn="ctr"/>
            <a:r>
              <a:rPr lang="en-US" dirty="0"/>
              <a:t>Storage</a:t>
            </a:r>
          </a:p>
        </p:txBody>
      </p:sp>
      <p:sp>
        <p:nvSpPr>
          <p:cNvPr id="2" name="Footer Placeholder 1">
            <a:extLst>
              <a:ext uri="{FF2B5EF4-FFF2-40B4-BE49-F238E27FC236}">
                <a16:creationId xmlns:a16="http://schemas.microsoft.com/office/drawing/2014/main" id="{9C528D21-DC11-4D37-A56B-26CED5A822CF}"/>
              </a:ext>
            </a:extLst>
          </p:cNvPr>
          <p:cNvSpPr>
            <a:spLocks noGrp="1"/>
          </p:cNvSpPr>
          <p:nvPr>
            <p:ph type="ftr" sz="quarter" idx="11"/>
          </p:nvPr>
        </p:nvSpPr>
        <p:spPr/>
        <p:txBody>
          <a:bodyPr/>
          <a:lstStyle/>
          <a:p>
            <a:r>
              <a:rPr lang="en-CA"/>
              <a:t>Echihabi, Zoumpatianos, Palpanas - ISCC 2020</a:t>
            </a:r>
          </a:p>
        </p:txBody>
      </p:sp>
    </p:spTree>
    <p:extLst>
      <p:ext uri="{BB962C8B-B14F-4D97-AF65-F5344CB8AC3E}">
        <p14:creationId xmlns:p14="http://schemas.microsoft.com/office/powerpoint/2010/main" val="4251435307"/>
      </p:ext>
    </p:extLst>
  </p:cSld>
  <p:clrMapOvr>
    <a:masterClrMapping/>
  </p:clrMapOvr>
  <mc:AlternateContent xmlns:mc="http://schemas.openxmlformats.org/markup-compatibility/2006" xmlns:p14="http://schemas.microsoft.com/office/powerpoint/2010/main">
    <mc:Choice Requires="p14">
      <p:transition spd="slow" p14:dur="2000" advTm="1650"/>
    </mc:Choice>
    <mc:Fallback xmlns="">
      <p:transition spd="slow" advTm="1650"/>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sp>
        <p:nvSpPr>
          <p:cNvPr id="3" name="Slide Number Placeholder 2">
            <a:extLst>
              <a:ext uri="{FF2B5EF4-FFF2-40B4-BE49-F238E27FC236}">
                <a16:creationId xmlns:a16="http://schemas.microsoft.com/office/drawing/2014/main" id="{5D76D5AF-3303-46E1-90B0-17353B1B07D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37C489-01D5-A14A-B7FB-1FE0B51CCBDD}" type="slidenum">
              <a:rPr kumimoji="0" lang="en-US" sz="1200"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357</a:t>
            </a:fld>
            <a:endParaRPr kumimoji="0" lang="en-US" sz="1200" b="0" i="0" u="none" strike="noStrike" kern="1200" cap="none" spc="0" normalizeH="0" baseline="0" noProof="0">
              <a:ln>
                <a:noFill/>
              </a:ln>
              <a:solidFill>
                <a:prstClr val="black">
                  <a:tint val="75000"/>
                </a:prstClr>
              </a:solidFill>
              <a:effectLst/>
              <a:uLnTx/>
              <a:uFillTx/>
              <a:latin typeface="Arial"/>
              <a:ea typeface="+mn-ea"/>
              <a:cs typeface="+mn-cs"/>
            </a:endParaRPr>
          </a:p>
        </p:txBody>
      </p:sp>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51" name="Rectangle 50">
            <a:extLst>
              <a:ext uri="{FF2B5EF4-FFF2-40B4-BE49-F238E27FC236}">
                <a16:creationId xmlns:a16="http://schemas.microsoft.com/office/drawing/2014/main" id="{367D7AD7-EBD3-4D4D-84E5-AC30A749A2DA}"/>
              </a:ext>
            </a:extLst>
          </p:cNvPr>
          <p:cNvSpPr/>
          <p:nvPr/>
        </p:nvSpPr>
        <p:spPr>
          <a:xfrm>
            <a:off x="2083596" y="191042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3FE58A02-91D5-49AD-AA0C-0A4FBD1C298C}"/>
              </a:ext>
            </a:extLst>
          </p:cNvPr>
          <p:cNvSpPr/>
          <p:nvPr/>
        </p:nvSpPr>
        <p:spPr>
          <a:xfrm>
            <a:off x="2083596" y="265341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69A954E-78DA-4C6D-B6A2-307163373D8C}"/>
              </a:ext>
            </a:extLst>
          </p:cNvPr>
          <p:cNvSpPr/>
          <p:nvPr/>
        </p:nvSpPr>
        <p:spPr>
          <a:xfrm>
            <a:off x="2083596" y="3395972"/>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3F24CEDA-916A-456B-A2AC-327E71BB509B}"/>
              </a:ext>
            </a:extLst>
          </p:cNvPr>
          <p:cNvSpPr/>
          <p:nvPr/>
        </p:nvSpPr>
        <p:spPr>
          <a:xfrm>
            <a:off x="2083596" y="413853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8B573DD3-AE65-4584-A215-29CB1C5144B1}"/>
              </a:ext>
            </a:extLst>
          </p:cNvPr>
          <p:cNvSpPr/>
          <p:nvPr/>
        </p:nvSpPr>
        <p:spPr>
          <a:xfrm>
            <a:off x="2083596" y="488152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72" name="Rectangle 71">
            <a:extLst>
              <a:ext uri="{FF2B5EF4-FFF2-40B4-BE49-F238E27FC236}">
                <a16:creationId xmlns:a16="http://schemas.microsoft.com/office/drawing/2014/main" id="{963D6574-48C3-4A6A-BF6C-7EA64FC9C0A2}"/>
              </a:ext>
            </a:extLst>
          </p:cNvPr>
          <p:cNvSpPr/>
          <p:nvPr/>
        </p:nvSpPr>
        <p:spPr>
          <a:xfrm>
            <a:off x="6850717" y="191042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Asiago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Veneto</a:t>
            </a:r>
          </a:p>
        </p:txBody>
      </p:sp>
      <p:sp>
        <p:nvSpPr>
          <p:cNvPr id="73" name="Rectangle 72">
            <a:extLst>
              <a:ext uri="{FF2B5EF4-FFF2-40B4-BE49-F238E27FC236}">
                <a16:creationId xmlns:a16="http://schemas.microsoft.com/office/drawing/2014/main" id="{4793341A-8816-4B15-9A5F-520F05F6747E}"/>
              </a:ext>
            </a:extLst>
          </p:cNvPr>
          <p:cNvSpPr/>
          <p:nvPr/>
        </p:nvSpPr>
        <p:spPr>
          <a:xfrm>
            <a:off x="6850717" y="265341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Merate</a:t>
            </a:r>
            <a:endPar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Lombardy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4" name="Rectangle 73">
            <a:extLst>
              <a:ext uri="{FF2B5EF4-FFF2-40B4-BE49-F238E27FC236}">
                <a16:creationId xmlns:a16="http://schemas.microsoft.com/office/drawing/2014/main" id="{D3765135-BA51-4DDB-A4D1-4B3CDC725517}"/>
              </a:ext>
            </a:extLst>
          </p:cNvPr>
          <p:cNvSpPr/>
          <p:nvPr/>
        </p:nvSpPr>
        <p:spPr>
          <a:xfrm>
            <a:off x="6850716" y="3395544"/>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Cambridge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5" name="Rectangle 74">
            <a:extLst>
              <a:ext uri="{FF2B5EF4-FFF2-40B4-BE49-F238E27FC236}">
                <a16:creationId xmlns:a16="http://schemas.microsoft.com/office/drawing/2014/main" id="{CFBE7298-0B3F-4291-8974-A6B7E4E3F892}"/>
              </a:ext>
            </a:extLst>
          </p:cNvPr>
          <p:cNvSpPr/>
          <p:nvPr/>
        </p:nvSpPr>
        <p:spPr>
          <a:xfrm>
            <a:off x="6850715" y="413768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Delaware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OH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6" name="Rectangle 75">
            <a:extLst>
              <a:ext uri="{FF2B5EF4-FFF2-40B4-BE49-F238E27FC236}">
                <a16:creationId xmlns:a16="http://schemas.microsoft.com/office/drawing/2014/main" id="{30557AE0-9C3E-4502-96E0-1867BAE6B56B}"/>
              </a:ext>
            </a:extLst>
          </p:cNvPr>
          <p:cNvSpPr/>
          <p:nvPr/>
        </p:nvSpPr>
        <p:spPr>
          <a:xfrm>
            <a:off x="6850717" y="488067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303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Canada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Ontario</a:t>
            </a:r>
            <a:endPar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grpSp>
        <p:nvGrpSpPr>
          <p:cNvPr id="77" name="Group 76">
            <a:extLst>
              <a:ext uri="{FF2B5EF4-FFF2-40B4-BE49-F238E27FC236}">
                <a16:creationId xmlns:a16="http://schemas.microsoft.com/office/drawing/2014/main" id="{0656923A-1E93-4423-AF79-148454A66F12}"/>
              </a:ext>
            </a:extLst>
          </p:cNvPr>
          <p:cNvGrpSpPr/>
          <p:nvPr/>
        </p:nvGrpSpPr>
        <p:grpSpPr>
          <a:xfrm>
            <a:off x="6853264" y="1741030"/>
            <a:ext cx="2283545" cy="4062970"/>
            <a:chOff x="2640721" y="7664006"/>
            <a:chExt cx="3345130" cy="3086714"/>
          </a:xfrm>
        </p:grpSpPr>
        <p:sp>
          <p:nvSpPr>
            <p:cNvPr id="78" name="Rectangle 77">
              <a:extLst>
                <a:ext uri="{FF2B5EF4-FFF2-40B4-BE49-F238E27FC236}">
                  <a16:creationId xmlns:a16="http://schemas.microsoft.com/office/drawing/2014/main" id="{E6021E0F-5546-4FB0-BF72-3D5F9C29F5F2}"/>
                </a:ext>
              </a:extLst>
            </p:cNvPr>
            <p:cNvSpPr/>
            <p:nvPr/>
          </p:nvSpPr>
          <p:spPr>
            <a:xfrm>
              <a:off x="3062376" y="7669779"/>
              <a:ext cx="2923475" cy="3075168"/>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DA07220F-2B6A-46F5-8E31-44F44433455C}"/>
                </a:ext>
              </a:extLst>
            </p:cNvPr>
            <p:cNvSpPr/>
            <p:nvPr/>
          </p:nvSpPr>
          <p:spPr>
            <a:xfrm>
              <a:off x="3627317"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80" name="Rectangle 79">
              <a:extLst>
                <a:ext uri="{FF2B5EF4-FFF2-40B4-BE49-F238E27FC236}">
                  <a16:creationId xmlns:a16="http://schemas.microsoft.com/office/drawing/2014/main" id="{4C2E72B6-E0B7-4B8A-B292-7467751A430C}"/>
                </a:ext>
              </a:extLst>
            </p:cNvPr>
            <p:cNvSpPr/>
            <p:nvPr/>
          </p:nvSpPr>
          <p:spPr>
            <a:xfrm>
              <a:off x="4153410" y="8014861"/>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COUNTRY</a:t>
              </a:r>
            </a:p>
          </p:txBody>
        </p:sp>
        <p:sp>
          <p:nvSpPr>
            <p:cNvPr id="81" name="Rectangle 80">
              <a:extLst>
                <a:ext uri="{FF2B5EF4-FFF2-40B4-BE49-F238E27FC236}">
                  <a16:creationId xmlns:a16="http://schemas.microsoft.com/office/drawing/2014/main" id="{55E780DC-F5D3-4D81-8B7F-8AA60AA97AB6}"/>
                </a:ext>
              </a:extLst>
            </p:cNvPr>
            <p:cNvSpPr/>
            <p:nvPr/>
          </p:nvSpPr>
          <p:spPr>
            <a:xfrm>
              <a:off x="4679504"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CITY</a:t>
              </a:r>
            </a:p>
          </p:txBody>
        </p:sp>
        <p:sp>
          <p:nvSpPr>
            <p:cNvPr id="82" name="Rectangle 81">
              <a:extLst>
                <a:ext uri="{FF2B5EF4-FFF2-40B4-BE49-F238E27FC236}">
                  <a16:creationId xmlns:a16="http://schemas.microsoft.com/office/drawing/2014/main" id="{D8662558-3072-4489-9F24-6F054E3B8FA9}"/>
                </a:ext>
              </a:extLst>
            </p:cNvPr>
            <p:cNvSpPr/>
            <p:nvPr/>
          </p:nvSpPr>
          <p:spPr>
            <a:xfrm>
              <a:off x="5205596"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PROVINCE</a:t>
              </a:r>
            </a:p>
          </p:txBody>
        </p:sp>
        <p:sp>
          <p:nvSpPr>
            <p:cNvPr id="83" name="Rectangle 82">
              <a:extLst>
                <a:ext uri="{FF2B5EF4-FFF2-40B4-BE49-F238E27FC236}">
                  <a16:creationId xmlns:a16="http://schemas.microsoft.com/office/drawing/2014/main" id="{E38F15E6-E791-4CA3-B5BE-C5EC97784717}"/>
                </a:ext>
              </a:extLst>
            </p:cNvPr>
            <p:cNvSpPr/>
            <p:nvPr/>
          </p:nvSpPr>
          <p:spPr>
            <a:xfrm>
              <a:off x="3627317"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84" name="Rectangle 83">
              <a:extLst>
                <a:ext uri="{FF2B5EF4-FFF2-40B4-BE49-F238E27FC236}">
                  <a16:creationId xmlns:a16="http://schemas.microsoft.com/office/drawing/2014/main" id="{F200C7B9-F99E-423F-9AF7-EA8C16E5DC95}"/>
                </a:ext>
              </a:extLst>
            </p:cNvPr>
            <p:cNvSpPr/>
            <p:nvPr/>
          </p:nvSpPr>
          <p:spPr>
            <a:xfrm>
              <a:off x="4153410" y="8300344"/>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5" name="Rectangle 84">
              <a:extLst>
                <a:ext uri="{FF2B5EF4-FFF2-40B4-BE49-F238E27FC236}">
                  <a16:creationId xmlns:a16="http://schemas.microsoft.com/office/drawing/2014/main" id="{BD0E2036-F0D4-4C5B-883F-E2648BC0FDF6}"/>
                </a:ext>
              </a:extLst>
            </p:cNvPr>
            <p:cNvSpPr/>
            <p:nvPr/>
          </p:nvSpPr>
          <p:spPr>
            <a:xfrm>
              <a:off x="4679504"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Asiago</a:t>
              </a:r>
            </a:p>
          </p:txBody>
        </p:sp>
        <p:sp>
          <p:nvSpPr>
            <p:cNvPr id="86" name="Rectangle 85">
              <a:extLst>
                <a:ext uri="{FF2B5EF4-FFF2-40B4-BE49-F238E27FC236}">
                  <a16:creationId xmlns:a16="http://schemas.microsoft.com/office/drawing/2014/main" id="{B8233BF8-3089-4059-B610-C19CCCE156DE}"/>
                </a:ext>
              </a:extLst>
            </p:cNvPr>
            <p:cNvSpPr/>
            <p:nvPr/>
          </p:nvSpPr>
          <p:spPr>
            <a:xfrm>
              <a:off x="5205596"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Veneto</a:t>
              </a:r>
            </a:p>
          </p:txBody>
        </p:sp>
        <p:sp>
          <p:nvSpPr>
            <p:cNvPr id="87" name="Rectangle 86">
              <a:extLst>
                <a:ext uri="{FF2B5EF4-FFF2-40B4-BE49-F238E27FC236}">
                  <a16:creationId xmlns:a16="http://schemas.microsoft.com/office/drawing/2014/main" id="{D0943253-0AC4-45F6-872D-BE8B742D2454}"/>
                </a:ext>
              </a:extLst>
            </p:cNvPr>
            <p:cNvSpPr/>
            <p:nvPr/>
          </p:nvSpPr>
          <p:spPr>
            <a:xfrm>
              <a:off x="3627317"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2</a:t>
              </a:r>
            </a:p>
          </p:txBody>
        </p:sp>
        <p:sp>
          <p:nvSpPr>
            <p:cNvPr id="88" name="Rectangle 87">
              <a:extLst>
                <a:ext uri="{FF2B5EF4-FFF2-40B4-BE49-F238E27FC236}">
                  <a16:creationId xmlns:a16="http://schemas.microsoft.com/office/drawing/2014/main" id="{D08DE463-2052-4B94-85CA-B053D98EAE7E}"/>
                </a:ext>
              </a:extLst>
            </p:cNvPr>
            <p:cNvSpPr/>
            <p:nvPr/>
          </p:nvSpPr>
          <p:spPr>
            <a:xfrm>
              <a:off x="4153410" y="858844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9" name="Rectangle 88">
              <a:extLst>
                <a:ext uri="{FF2B5EF4-FFF2-40B4-BE49-F238E27FC236}">
                  <a16:creationId xmlns:a16="http://schemas.microsoft.com/office/drawing/2014/main" id="{613321AA-B0F0-42F7-9CA5-43F2B1603B0F}"/>
                </a:ext>
              </a:extLst>
            </p:cNvPr>
            <p:cNvSpPr/>
            <p:nvPr/>
          </p:nvSpPr>
          <p:spPr>
            <a:xfrm>
              <a:off x="4679504"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err="1">
                  <a:ln>
                    <a:noFill/>
                  </a:ln>
                  <a:solidFill>
                    <a:prstClr val="black"/>
                  </a:solidFill>
                  <a:effectLst/>
                  <a:uLnTx/>
                  <a:uFillTx/>
                  <a:latin typeface="Arial"/>
                  <a:ea typeface="+mn-ea"/>
                  <a:cs typeface="+mn-cs"/>
                </a:rPr>
                <a:t>Merate</a:t>
              </a: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84866867-1DEB-4095-A08F-32D553FF1CCB}"/>
                </a:ext>
              </a:extLst>
            </p:cNvPr>
            <p:cNvSpPr/>
            <p:nvPr/>
          </p:nvSpPr>
          <p:spPr>
            <a:xfrm>
              <a:off x="5205596"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Lombardy</a:t>
              </a:r>
            </a:p>
          </p:txBody>
        </p:sp>
        <p:sp>
          <p:nvSpPr>
            <p:cNvPr id="91" name="Rectangle 90">
              <a:extLst>
                <a:ext uri="{FF2B5EF4-FFF2-40B4-BE49-F238E27FC236}">
                  <a16:creationId xmlns:a16="http://schemas.microsoft.com/office/drawing/2014/main" id="{271F46AA-D0D4-48D8-95E0-51C408FB1AD8}"/>
                </a:ext>
              </a:extLst>
            </p:cNvPr>
            <p:cNvSpPr/>
            <p:nvPr/>
          </p:nvSpPr>
          <p:spPr>
            <a:xfrm>
              <a:off x="3627317"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3</a:t>
              </a:r>
            </a:p>
          </p:txBody>
        </p:sp>
        <p:sp>
          <p:nvSpPr>
            <p:cNvPr id="92" name="Rectangle 91">
              <a:extLst>
                <a:ext uri="{FF2B5EF4-FFF2-40B4-BE49-F238E27FC236}">
                  <a16:creationId xmlns:a16="http://schemas.microsoft.com/office/drawing/2014/main" id="{E1F1D2F6-AEBC-4686-8EDE-23BEC2F860BE}"/>
                </a:ext>
              </a:extLst>
            </p:cNvPr>
            <p:cNvSpPr/>
            <p:nvPr/>
          </p:nvSpPr>
          <p:spPr>
            <a:xfrm>
              <a:off x="4153410" y="88765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USA</a:t>
              </a:r>
            </a:p>
          </p:txBody>
        </p:sp>
        <p:sp>
          <p:nvSpPr>
            <p:cNvPr id="93" name="Rectangle 92">
              <a:extLst>
                <a:ext uri="{FF2B5EF4-FFF2-40B4-BE49-F238E27FC236}">
                  <a16:creationId xmlns:a16="http://schemas.microsoft.com/office/drawing/2014/main" id="{9B82A2F8-548B-48CE-8219-301226261270}"/>
                </a:ext>
              </a:extLst>
            </p:cNvPr>
            <p:cNvSpPr/>
            <p:nvPr/>
          </p:nvSpPr>
          <p:spPr>
            <a:xfrm>
              <a:off x="4679504"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76" b="0" i="0" u="none" strike="noStrike" kern="1200" cap="none" spc="0" normalizeH="0" baseline="0" noProof="0" dirty="0">
                  <a:ln>
                    <a:noFill/>
                  </a:ln>
                  <a:solidFill>
                    <a:prstClr val="black"/>
                  </a:solidFill>
                  <a:effectLst/>
                  <a:uLnTx/>
                  <a:uFillTx/>
                  <a:latin typeface="Arial"/>
                  <a:ea typeface="+mn-ea"/>
                  <a:cs typeface="+mn-cs"/>
                </a:rPr>
                <a:t>Cambridge</a:t>
              </a:r>
            </a:p>
          </p:txBody>
        </p:sp>
        <p:sp>
          <p:nvSpPr>
            <p:cNvPr id="94" name="Rectangle 93">
              <a:extLst>
                <a:ext uri="{FF2B5EF4-FFF2-40B4-BE49-F238E27FC236}">
                  <a16:creationId xmlns:a16="http://schemas.microsoft.com/office/drawing/2014/main" id="{DE915B82-CC07-4834-AEBA-5FBD668B1BEB}"/>
                </a:ext>
              </a:extLst>
            </p:cNvPr>
            <p:cNvSpPr/>
            <p:nvPr/>
          </p:nvSpPr>
          <p:spPr>
            <a:xfrm>
              <a:off x="5205596"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MA</a:t>
              </a:r>
            </a:p>
          </p:txBody>
        </p:sp>
        <p:cxnSp>
          <p:nvCxnSpPr>
            <p:cNvPr id="95" name="Straight Arrow Connector 94">
              <a:extLst>
                <a:ext uri="{FF2B5EF4-FFF2-40B4-BE49-F238E27FC236}">
                  <a16:creationId xmlns:a16="http://schemas.microsoft.com/office/drawing/2014/main" id="{E874B2AD-F877-445D-9C4F-7B648B5601DC}"/>
                </a:ext>
              </a:extLst>
            </p:cNvPr>
            <p:cNvCxnSpPr/>
            <p:nvPr/>
          </p:nvCxnSpPr>
          <p:spPr>
            <a:xfrm flipH="1">
              <a:off x="3518584" y="8287818"/>
              <a:ext cx="10379" cy="228378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60013EE0-5723-43D0-96F6-A14843F7A733}"/>
                </a:ext>
              </a:extLst>
            </p:cNvPr>
            <p:cNvSpPr/>
            <p:nvPr/>
          </p:nvSpPr>
          <p:spPr>
            <a:xfrm>
              <a:off x="3627316"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n</a:t>
              </a:r>
            </a:p>
          </p:txBody>
        </p:sp>
        <p:sp>
          <p:nvSpPr>
            <p:cNvPr id="97" name="Rectangle 96">
              <a:extLst>
                <a:ext uri="{FF2B5EF4-FFF2-40B4-BE49-F238E27FC236}">
                  <a16:creationId xmlns:a16="http://schemas.microsoft.com/office/drawing/2014/main" id="{13AA8845-6640-468C-893F-3081E91BD882}"/>
                </a:ext>
              </a:extLst>
            </p:cNvPr>
            <p:cNvSpPr/>
            <p:nvPr/>
          </p:nvSpPr>
          <p:spPr>
            <a:xfrm>
              <a:off x="4153409" y="1028350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Rectangle 97">
              <a:extLst>
                <a:ext uri="{FF2B5EF4-FFF2-40B4-BE49-F238E27FC236}">
                  <a16:creationId xmlns:a16="http://schemas.microsoft.com/office/drawing/2014/main" id="{A9C37C5C-24FB-4AD4-897D-38D4F5F7DA7D}"/>
                </a:ext>
              </a:extLst>
            </p:cNvPr>
            <p:cNvSpPr/>
            <p:nvPr/>
          </p:nvSpPr>
          <p:spPr>
            <a:xfrm>
              <a:off x="4679502"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E8F1F3FC-52A7-4DDE-93A5-5B84352BD3B0}"/>
                </a:ext>
              </a:extLst>
            </p:cNvPr>
            <p:cNvSpPr/>
            <p:nvPr/>
          </p:nvSpPr>
          <p:spPr>
            <a:xfrm>
              <a:off x="5205595"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Rectangle 99">
              <a:extLst>
                <a:ext uri="{FF2B5EF4-FFF2-40B4-BE49-F238E27FC236}">
                  <a16:creationId xmlns:a16="http://schemas.microsoft.com/office/drawing/2014/main" id="{197FFB79-4712-4A78-A8BE-C54249C006DD}"/>
                </a:ext>
              </a:extLst>
            </p:cNvPr>
            <p:cNvSpPr/>
            <p:nvPr/>
          </p:nvSpPr>
          <p:spPr>
            <a:xfrm>
              <a:off x="3627312" y="9164630"/>
              <a:ext cx="2104372" cy="1118868"/>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1" name="Rectangle 100">
              <a:extLst>
                <a:ext uri="{FF2B5EF4-FFF2-40B4-BE49-F238E27FC236}">
                  <a16:creationId xmlns:a16="http://schemas.microsoft.com/office/drawing/2014/main" id="{FD691009-55A6-4D86-83B8-F93B82E351BF}"/>
                </a:ext>
              </a:extLst>
            </p:cNvPr>
            <p:cNvSpPr/>
            <p:nvPr/>
          </p:nvSpPr>
          <p:spPr>
            <a:xfrm>
              <a:off x="3213259" y="9213175"/>
              <a:ext cx="324525" cy="13142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n</a:t>
              </a:r>
            </a:p>
          </p:txBody>
        </p:sp>
        <p:cxnSp>
          <p:nvCxnSpPr>
            <p:cNvPr id="102" name="Straight Arrow Connector 101">
              <a:extLst>
                <a:ext uri="{FF2B5EF4-FFF2-40B4-BE49-F238E27FC236}">
                  <a16:creationId xmlns:a16="http://schemas.microsoft.com/office/drawing/2014/main" id="{661EEF95-C739-40E0-A050-950FCE8405CA}"/>
                </a:ext>
              </a:extLst>
            </p:cNvPr>
            <p:cNvCxnSpPr/>
            <p:nvPr/>
          </p:nvCxnSpPr>
          <p:spPr>
            <a:xfrm flipH="1" flipV="1">
              <a:off x="4153410" y="7982074"/>
              <a:ext cx="1578279" cy="157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03" name="Rectangle 102">
              <a:extLst>
                <a:ext uri="{FF2B5EF4-FFF2-40B4-BE49-F238E27FC236}">
                  <a16:creationId xmlns:a16="http://schemas.microsoft.com/office/drawing/2014/main" id="{1E7B2368-86D0-48CC-A001-1868D2FC5005}"/>
                </a:ext>
              </a:extLst>
            </p:cNvPr>
            <p:cNvSpPr/>
            <p:nvPr/>
          </p:nvSpPr>
          <p:spPr>
            <a:xfrm>
              <a:off x="4813343" y="7891201"/>
              <a:ext cx="187899" cy="13142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m</a:t>
              </a:r>
            </a:p>
          </p:txBody>
        </p:sp>
        <p:sp>
          <p:nvSpPr>
            <p:cNvPr id="106" name="Trapezoid 105">
              <a:extLst>
                <a:ext uri="{FF2B5EF4-FFF2-40B4-BE49-F238E27FC236}">
                  <a16:creationId xmlns:a16="http://schemas.microsoft.com/office/drawing/2014/main" id="{D0CE4A4C-6D31-45DD-A9FB-0F65072801A2}"/>
                </a:ext>
              </a:extLst>
            </p:cNvPr>
            <p:cNvSpPr/>
            <p:nvPr/>
          </p:nvSpPr>
          <p:spPr>
            <a:xfrm rot="5400000" flipV="1">
              <a:off x="1314695" y="8990032"/>
              <a:ext cx="3086714" cy="434661"/>
            </a:xfrm>
            <a:prstGeom prst="trapezoid">
              <a:avLst>
                <a:gd name="adj" fmla="val 56199"/>
              </a:avLst>
            </a:prstGeom>
            <a:gradFill flip="none" rotWithShape="1">
              <a:gsLst>
                <a:gs pos="100000">
                  <a:schemeClr val="accent3">
                    <a:tint val="66000"/>
                    <a:satMod val="160000"/>
                  </a:schemeClr>
                </a:gs>
                <a:gs pos="32000">
                  <a:schemeClr val="bg1">
                    <a:lumMod val="9500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sp>
        <p:nvSpPr>
          <p:cNvPr id="107" name="Rectangle 106">
            <a:extLst>
              <a:ext uri="{FF2B5EF4-FFF2-40B4-BE49-F238E27FC236}">
                <a16:creationId xmlns:a16="http://schemas.microsoft.com/office/drawing/2014/main" id="{3297F368-67F1-45D8-A64F-AAC1A3B99DE3}"/>
              </a:ext>
            </a:extLst>
          </p:cNvPr>
          <p:cNvSpPr/>
          <p:nvPr/>
        </p:nvSpPr>
        <p:spPr>
          <a:xfrm>
            <a:off x="7151736" y="1739576"/>
            <a:ext cx="1979491" cy="289354"/>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Meta-Data tuples</a:t>
            </a:r>
          </a:p>
        </p:txBody>
      </p:sp>
      <p:sp>
        <p:nvSpPr>
          <p:cNvPr id="49" name="TextBox 48">
            <a:extLst>
              <a:ext uri="{FF2B5EF4-FFF2-40B4-BE49-F238E27FC236}">
                <a16:creationId xmlns:a16="http://schemas.microsoft.com/office/drawing/2014/main" id="{D4C4C14E-A286-4195-94C3-478997144152}"/>
              </a:ext>
            </a:extLst>
          </p:cNvPr>
          <p:cNvSpPr txBox="1"/>
          <p:nvPr/>
        </p:nvSpPr>
        <p:spPr>
          <a:xfrm>
            <a:off x="1738548" y="2193966"/>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1</a:t>
            </a:r>
          </a:p>
        </p:txBody>
      </p:sp>
      <p:sp>
        <p:nvSpPr>
          <p:cNvPr id="50" name="TextBox 49">
            <a:extLst>
              <a:ext uri="{FF2B5EF4-FFF2-40B4-BE49-F238E27FC236}">
                <a16:creationId xmlns:a16="http://schemas.microsoft.com/office/drawing/2014/main" id="{B66D1370-4D15-4F56-ACDD-C67E8A17A0ED}"/>
              </a:ext>
            </a:extLst>
          </p:cNvPr>
          <p:cNvSpPr txBox="1"/>
          <p:nvPr/>
        </p:nvSpPr>
        <p:spPr>
          <a:xfrm>
            <a:off x="1729267" y="2938517"/>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2</a:t>
            </a:r>
          </a:p>
        </p:txBody>
      </p:sp>
      <p:sp>
        <p:nvSpPr>
          <p:cNvPr id="56" name="TextBox 55">
            <a:extLst>
              <a:ext uri="{FF2B5EF4-FFF2-40B4-BE49-F238E27FC236}">
                <a16:creationId xmlns:a16="http://schemas.microsoft.com/office/drawing/2014/main" id="{CAC876CC-A5DD-42B6-949F-9916F617A945}"/>
              </a:ext>
            </a:extLst>
          </p:cNvPr>
          <p:cNvSpPr txBox="1"/>
          <p:nvPr/>
        </p:nvSpPr>
        <p:spPr>
          <a:xfrm>
            <a:off x="1738548" y="3679518"/>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3</a:t>
            </a:r>
          </a:p>
        </p:txBody>
      </p:sp>
      <p:sp>
        <p:nvSpPr>
          <p:cNvPr id="57" name="TextBox 56">
            <a:extLst>
              <a:ext uri="{FF2B5EF4-FFF2-40B4-BE49-F238E27FC236}">
                <a16:creationId xmlns:a16="http://schemas.microsoft.com/office/drawing/2014/main" id="{9FAE4B9F-E9E6-45CC-AA60-1D0E2AB89A5B}"/>
              </a:ext>
            </a:extLst>
          </p:cNvPr>
          <p:cNvSpPr txBox="1"/>
          <p:nvPr/>
        </p:nvSpPr>
        <p:spPr>
          <a:xfrm>
            <a:off x="1738548" y="4422080"/>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4</a:t>
            </a:r>
          </a:p>
        </p:txBody>
      </p:sp>
      <p:sp>
        <p:nvSpPr>
          <p:cNvPr id="58" name="TextBox 57">
            <a:extLst>
              <a:ext uri="{FF2B5EF4-FFF2-40B4-BE49-F238E27FC236}">
                <a16:creationId xmlns:a16="http://schemas.microsoft.com/office/drawing/2014/main" id="{7BACFCEF-EEC7-4960-8F5D-3BDE82428628}"/>
              </a:ext>
            </a:extLst>
          </p:cNvPr>
          <p:cNvSpPr txBox="1"/>
          <p:nvPr/>
        </p:nvSpPr>
        <p:spPr>
          <a:xfrm>
            <a:off x="1738548" y="5172721"/>
            <a:ext cx="508473" cy="2242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0" i="0" u="none" strike="noStrike" kern="1200" cap="none" spc="0" normalizeH="0" baseline="0" noProof="0" dirty="0">
                <a:ln>
                  <a:noFill/>
                </a:ln>
                <a:solidFill>
                  <a:prstClr val="black"/>
                </a:solidFill>
                <a:effectLst/>
                <a:uLnTx/>
                <a:uFillTx/>
                <a:latin typeface="Arial"/>
                <a:ea typeface="+mn-ea"/>
                <a:cs typeface="+mn-cs"/>
              </a:rPr>
              <a:t>SEQ 5</a:t>
            </a:r>
          </a:p>
        </p:txBody>
      </p:sp>
      <p:sp>
        <p:nvSpPr>
          <p:cNvPr id="59" name="TextBox 58">
            <a:extLst>
              <a:ext uri="{FF2B5EF4-FFF2-40B4-BE49-F238E27FC236}">
                <a16:creationId xmlns:a16="http://schemas.microsoft.com/office/drawing/2014/main" id="{74878180-620F-4E6E-A2BE-5F2028848D2F}"/>
              </a:ext>
            </a:extLst>
          </p:cNvPr>
          <p:cNvSpPr txBox="1"/>
          <p:nvPr/>
        </p:nvSpPr>
        <p:spPr>
          <a:xfrm>
            <a:off x="7417472" y="1205025"/>
            <a:ext cx="1656223"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Storing meta-data</a:t>
            </a:r>
          </a:p>
        </p:txBody>
      </p:sp>
      <p:sp>
        <p:nvSpPr>
          <p:cNvPr id="60" name="Title 1">
            <a:extLst>
              <a:ext uri="{FF2B5EF4-FFF2-40B4-BE49-F238E27FC236}">
                <a16:creationId xmlns:a16="http://schemas.microsoft.com/office/drawing/2014/main" id="{4981BB7A-8870-4E73-BAC1-C937AECFAE40}"/>
              </a:ext>
            </a:extLst>
          </p:cNvPr>
          <p:cNvSpPr>
            <a:spLocks noGrp="1"/>
          </p:cNvSpPr>
          <p:nvPr>
            <p:ph type="title"/>
          </p:nvPr>
        </p:nvSpPr>
        <p:spPr>
          <a:xfrm>
            <a:off x="1653156" y="826208"/>
            <a:ext cx="6172200" cy="857250"/>
          </a:xfrm>
        </p:spPr>
        <p:txBody>
          <a:bodyPr>
            <a:normAutofit/>
          </a:bodyPr>
          <a:lstStyle/>
          <a:p>
            <a:pPr algn="ctr"/>
            <a:r>
              <a:rPr lang="en-US" dirty="0"/>
              <a:t>Storage</a:t>
            </a:r>
          </a:p>
        </p:txBody>
      </p:sp>
      <p:pic>
        <p:nvPicPr>
          <p:cNvPr id="34818" name="Picture 2">
            <a:extLst>
              <a:ext uri="{FF2B5EF4-FFF2-40B4-BE49-F238E27FC236}">
                <a16:creationId xmlns:a16="http://schemas.microsoft.com/office/drawing/2014/main" id="{582F65AE-281F-4EC2-A9D9-4CAE1F939C3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86188" y="2643188"/>
            <a:ext cx="1571625" cy="1571625"/>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Î£ÏÎµÏÎ¹ÎºÎ® ÎµÎ¹ÎºÏÎ½Î±">
            <a:extLst>
              <a:ext uri="{FF2B5EF4-FFF2-40B4-BE49-F238E27FC236}">
                <a16:creationId xmlns:a16="http://schemas.microsoft.com/office/drawing/2014/main" id="{F4672AC6-0E3A-411A-AB9D-AEECEAEF1D37}"/>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7481014" y="2929608"/>
            <a:ext cx="1602743" cy="1602743"/>
          </a:xfrm>
          <a:prstGeom prst="rect">
            <a:avLst/>
          </a:prstGeom>
          <a:noFill/>
          <a:extLst>
            <a:ext uri="{909E8E84-426E-40DD-AFC4-6F175D3DCCD1}">
              <a14:hiddenFill xmlns:a14="http://schemas.microsoft.com/office/drawing/2010/main">
                <a:solidFill>
                  <a:srgbClr val="FFFFFF"/>
                </a:solidFill>
              </a14:hiddenFill>
            </a:ext>
          </a:extLst>
        </p:spPr>
      </p:pic>
      <p:sp>
        <p:nvSpPr>
          <p:cNvPr id="2" name="Footer Placeholder 1">
            <a:extLst>
              <a:ext uri="{FF2B5EF4-FFF2-40B4-BE49-F238E27FC236}">
                <a16:creationId xmlns:a16="http://schemas.microsoft.com/office/drawing/2014/main" id="{032FFD64-1B69-4F83-A57F-64626A51A06B}"/>
              </a:ext>
            </a:extLst>
          </p:cNvPr>
          <p:cNvSpPr>
            <a:spLocks noGrp="1"/>
          </p:cNvSpPr>
          <p:nvPr>
            <p:ph type="ftr" sz="quarter" idx="11"/>
          </p:nvPr>
        </p:nvSpPr>
        <p:spPr/>
        <p:txBody>
          <a:bodyPr/>
          <a:lstStyle/>
          <a:p>
            <a:r>
              <a:rPr lang="en-CA"/>
              <a:t>Echihabi, Zoumpatianos, Palpanas - ISCC 2020</a:t>
            </a:r>
          </a:p>
        </p:txBody>
      </p:sp>
    </p:spTree>
    <p:extLst>
      <p:ext uri="{BB962C8B-B14F-4D97-AF65-F5344CB8AC3E}">
        <p14:creationId xmlns:p14="http://schemas.microsoft.com/office/powerpoint/2010/main" val="46482494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sp>
        <p:nvSpPr>
          <p:cNvPr id="3" name="Slide Number Placeholder 2">
            <a:extLst>
              <a:ext uri="{FF2B5EF4-FFF2-40B4-BE49-F238E27FC236}">
                <a16:creationId xmlns:a16="http://schemas.microsoft.com/office/drawing/2014/main" id="{5D76D5AF-3303-46E1-90B0-17353B1B07D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37C489-01D5-A14A-B7FB-1FE0B51CCBDD}" type="slidenum">
              <a:rPr kumimoji="0" lang="en-US" sz="1200"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358</a:t>
            </a:fld>
            <a:endParaRPr kumimoji="0" lang="en-US" sz="1200" b="0" i="0" u="none" strike="noStrike" kern="1200" cap="none" spc="0" normalizeH="0" baseline="0" noProof="0">
              <a:ln>
                <a:noFill/>
              </a:ln>
              <a:solidFill>
                <a:prstClr val="black">
                  <a:tint val="75000"/>
                </a:prstClr>
              </a:solidFill>
              <a:effectLst/>
              <a:uLnTx/>
              <a:uFillTx/>
              <a:latin typeface="Arial"/>
              <a:ea typeface="+mn-ea"/>
              <a:cs typeface="+mn-cs"/>
            </a:endParaRPr>
          </a:p>
        </p:txBody>
      </p:sp>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51" name="Rectangle 50">
            <a:extLst>
              <a:ext uri="{FF2B5EF4-FFF2-40B4-BE49-F238E27FC236}">
                <a16:creationId xmlns:a16="http://schemas.microsoft.com/office/drawing/2014/main" id="{367D7AD7-EBD3-4D4D-84E5-AC30A749A2DA}"/>
              </a:ext>
            </a:extLst>
          </p:cNvPr>
          <p:cNvSpPr/>
          <p:nvPr/>
        </p:nvSpPr>
        <p:spPr>
          <a:xfrm>
            <a:off x="2083596" y="191042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3FE58A02-91D5-49AD-AA0C-0A4FBD1C298C}"/>
              </a:ext>
            </a:extLst>
          </p:cNvPr>
          <p:cNvSpPr/>
          <p:nvPr/>
        </p:nvSpPr>
        <p:spPr>
          <a:xfrm>
            <a:off x="2083596" y="265341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69A954E-78DA-4C6D-B6A2-307163373D8C}"/>
              </a:ext>
            </a:extLst>
          </p:cNvPr>
          <p:cNvSpPr/>
          <p:nvPr/>
        </p:nvSpPr>
        <p:spPr>
          <a:xfrm>
            <a:off x="2083596" y="3395972"/>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3F24CEDA-916A-456B-A2AC-327E71BB509B}"/>
              </a:ext>
            </a:extLst>
          </p:cNvPr>
          <p:cNvSpPr/>
          <p:nvPr/>
        </p:nvSpPr>
        <p:spPr>
          <a:xfrm>
            <a:off x="2083596" y="413853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8B573DD3-AE65-4584-A215-29CB1C5144B1}"/>
              </a:ext>
            </a:extLst>
          </p:cNvPr>
          <p:cNvSpPr/>
          <p:nvPr/>
        </p:nvSpPr>
        <p:spPr>
          <a:xfrm>
            <a:off x="2083596" y="488152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nvGrpSpPr>
          <p:cNvPr id="25" name="Group 24">
            <a:extLst>
              <a:ext uri="{FF2B5EF4-FFF2-40B4-BE49-F238E27FC236}">
                <a16:creationId xmlns:a16="http://schemas.microsoft.com/office/drawing/2014/main" id="{76FF5AA5-FBC6-4CB2-9592-B9D8B67FA5F0}"/>
              </a:ext>
            </a:extLst>
          </p:cNvPr>
          <p:cNvGrpSpPr/>
          <p:nvPr/>
        </p:nvGrpSpPr>
        <p:grpSpPr>
          <a:xfrm>
            <a:off x="80999" y="1520385"/>
            <a:ext cx="2209738" cy="4480365"/>
            <a:chOff x="1664197" y="2326066"/>
            <a:chExt cx="3768380" cy="6044842"/>
          </a:xfrm>
        </p:grpSpPr>
        <p:sp>
          <p:nvSpPr>
            <p:cNvPr id="26" name="Rectangle 25">
              <a:extLst>
                <a:ext uri="{FF2B5EF4-FFF2-40B4-BE49-F238E27FC236}">
                  <a16:creationId xmlns:a16="http://schemas.microsoft.com/office/drawing/2014/main" id="{370183F7-D1B9-424D-8876-28C9C9539C49}"/>
                </a:ext>
              </a:extLst>
            </p:cNvPr>
            <p:cNvSpPr/>
            <p:nvPr/>
          </p:nvSpPr>
          <p:spPr>
            <a:xfrm>
              <a:off x="1664197" y="2326066"/>
              <a:ext cx="2951810" cy="6038415"/>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black"/>
                </a:solidFill>
                <a:effectLst/>
                <a:uLnTx/>
                <a:uFillTx/>
                <a:latin typeface="Arial"/>
                <a:ea typeface="+mn-ea"/>
                <a:cs typeface="+mn-cs"/>
              </a:endParaRPr>
            </a:p>
          </p:txBody>
        </p:sp>
        <p:cxnSp>
          <p:nvCxnSpPr>
            <p:cNvPr id="39" name="Straight Arrow Connector 38">
              <a:extLst>
                <a:ext uri="{FF2B5EF4-FFF2-40B4-BE49-F238E27FC236}">
                  <a16:creationId xmlns:a16="http://schemas.microsoft.com/office/drawing/2014/main" id="{5767942B-C918-4B7D-859D-ABDBE8019584}"/>
                </a:ext>
              </a:extLst>
            </p:cNvPr>
            <p:cNvCxnSpPr/>
            <p:nvPr/>
          </p:nvCxnSpPr>
          <p:spPr>
            <a:xfrm flipH="1">
              <a:off x="2148741" y="3794287"/>
              <a:ext cx="6870" cy="439684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036F8CC0-713E-4986-AFC7-FCCF66801125}"/>
                </a:ext>
              </a:extLst>
            </p:cNvPr>
            <p:cNvSpPr/>
            <p:nvPr/>
          </p:nvSpPr>
          <p:spPr>
            <a:xfrm>
              <a:off x="2257477"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Rectangle 40">
              <a:extLst>
                <a:ext uri="{FF2B5EF4-FFF2-40B4-BE49-F238E27FC236}">
                  <a16:creationId xmlns:a16="http://schemas.microsoft.com/office/drawing/2014/main" id="{27535748-F774-4393-9E01-D75CA5637346}"/>
                </a:ext>
              </a:extLst>
            </p:cNvPr>
            <p:cNvSpPr/>
            <p:nvPr/>
          </p:nvSpPr>
          <p:spPr>
            <a:xfrm>
              <a:off x="2783571" y="7903035"/>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Rectangle 41">
              <a:extLst>
                <a:ext uri="{FF2B5EF4-FFF2-40B4-BE49-F238E27FC236}">
                  <a16:creationId xmlns:a16="http://schemas.microsoft.com/office/drawing/2014/main" id="{EBEE3E73-6BF6-4A0E-BDEA-B6D8AAF05C69}"/>
                </a:ext>
              </a:extLst>
            </p:cNvPr>
            <p:cNvSpPr/>
            <p:nvPr/>
          </p:nvSpPr>
          <p:spPr>
            <a:xfrm>
              <a:off x="3309664"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Rectangle 42">
              <a:extLst>
                <a:ext uri="{FF2B5EF4-FFF2-40B4-BE49-F238E27FC236}">
                  <a16:creationId xmlns:a16="http://schemas.microsoft.com/office/drawing/2014/main" id="{40F22FB0-A53E-460B-A128-E1E766F997E0}"/>
                </a:ext>
              </a:extLst>
            </p:cNvPr>
            <p:cNvSpPr/>
            <p:nvPr/>
          </p:nvSpPr>
          <p:spPr>
            <a:xfrm>
              <a:off x="3835756"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4" name="Rectangle 43">
              <a:extLst>
                <a:ext uri="{FF2B5EF4-FFF2-40B4-BE49-F238E27FC236}">
                  <a16:creationId xmlns:a16="http://schemas.microsoft.com/office/drawing/2014/main" id="{F6360213-740D-48F6-BAE9-16C72B218F45}"/>
                </a:ext>
              </a:extLst>
            </p:cNvPr>
            <p:cNvSpPr/>
            <p:nvPr/>
          </p:nvSpPr>
          <p:spPr>
            <a:xfrm>
              <a:off x="2257472" y="3790216"/>
              <a:ext cx="2104372" cy="4112809"/>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cxnSp>
          <p:nvCxnSpPr>
            <p:cNvPr id="45" name="Straight Arrow Connector 44">
              <a:extLst>
                <a:ext uri="{FF2B5EF4-FFF2-40B4-BE49-F238E27FC236}">
                  <a16:creationId xmlns:a16="http://schemas.microsoft.com/office/drawing/2014/main" id="{8B302C58-4830-4E4F-936A-570266AF66A4}"/>
                </a:ext>
              </a:extLst>
            </p:cNvPr>
            <p:cNvCxnSpPr/>
            <p:nvPr/>
          </p:nvCxnSpPr>
          <p:spPr>
            <a:xfrm flipH="1" flipV="1">
              <a:off x="3309665" y="3381845"/>
              <a:ext cx="1052187" cy="1"/>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D2E33AE5-6F2C-42E8-A3AA-C246C90DAFEE}"/>
                </a:ext>
              </a:extLst>
            </p:cNvPr>
            <p:cNvSpPr/>
            <p:nvPr/>
          </p:nvSpPr>
          <p:spPr>
            <a:xfrm>
              <a:off x="3386534" y="3130814"/>
              <a:ext cx="892175" cy="23340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k</a:t>
              </a:r>
            </a:p>
          </p:txBody>
        </p:sp>
        <p:sp>
          <p:nvSpPr>
            <p:cNvPr id="47" name="Trapezoid 46">
              <a:extLst>
                <a:ext uri="{FF2B5EF4-FFF2-40B4-BE49-F238E27FC236}">
                  <a16:creationId xmlns:a16="http://schemas.microsoft.com/office/drawing/2014/main" id="{ED8A41AD-0781-4157-8824-C098EF714E10}"/>
                </a:ext>
              </a:extLst>
            </p:cNvPr>
            <p:cNvSpPr/>
            <p:nvPr/>
          </p:nvSpPr>
          <p:spPr>
            <a:xfrm rot="5400000">
              <a:off x="2003564" y="4941895"/>
              <a:ext cx="6044842" cy="813184"/>
            </a:xfrm>
            <a:prstGeom prst="trapezoid">
              <a:avLst>
                <a:gd name="adj" fmla="val 136026"/>
              </a:avLst>
            </a:prstGeom>
            <a:gradFill flip="none" rotWithShape="1">
              <a:gsLst>
                <a:gs pos="100000">
                  <a:schemeClr val="accent3">
                    <a:tint val="66000"/>
                    <a:satMod val="160000"/>
                  </a:schemeClr>
                </a:gs>
                <a:gs pos="34000">
                  <a:schemeClr val="bg1">
                    <a:lumMod val="95000"/>
                    <a:alpha val="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66" name="Rectangle 65">
              <a:extLst>
                <a:ext uri="{FF2B5EF4-FFF2-40B4-BE49-F238E27FC236}">
                  <a16:creationId xmlns:a16="http://schemas.microsoft.com/office/drawing/2014/main" id="{EC859A81-EED8-4BB1-B152-0247EE30B545}"/>
                </a:ext>
              </a:extLst>
            </p:cNvPr>
            <p:cNvSpPr/>
            <p:nvPr/>
          </p:nvSpPr>
          <p:spPr>
            <a:xfrm>
              <a:off x="3316950"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VAL1</a:t>
              </a:r>
            </a:p>
          </p:txBody>
        </p:sp>
        <p:sp>
          <p:nvSpPr>
            <p:cNvPr id="67" name="Rectangle 66">
              <a:extLst>
                <a:ext uri="{FF2B5EF4-FFF2-40B4-BE49-F238E27FC236}">
                  <a16:creationId xmlns:a16="http://schemas.microsoft.com/office/drawing/2014/main" id="{69FC840A-5388-4675-9FDF-666FC1E86336}"/>
                </a:ext>
              </a:extLst>
            </p:cNvPr>
            <p:cNvSpPr/>
            <p:nvPr/>
          </p:nvSpPr>
          <p:spPr>
            <a:xfrm>
              <a:off x="3843044"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VAL2</a:t>
              </a:r>
            </a:p>
          </p:txBody>
        </p:sp>
        <p:sp>
          <p:nvSpPr>
            <p:cNvPr id="68" name="Rectangle 67">
              <a:extLst>
                <a:ext uri="{FF2B5EF4-FFF2-40B4-BE49-F238E27FC236}">
                  <a16:creationId xmlns:a16="http://schemas.microsoft.com/office/drawing/2014/main" id="{08A0F793-8D5E-42D0-9CB2-23080983432E}"/>
                </a:ext>
              </a:extLst>
            </p:cNvPr>
            <p:cNvSpPr/>
            <p:nvPr/>
          </p:nvSpPr>
          <p:spPr>
            <a:xfrm>
              <a:off x="2263535" y="3506191"/>
              <a:ext cx="526790" cy="288099"/>
            </a:xfrm>
            <a:prstGeom prst="rect">
              <a:avLst/>
            </a:prstGeom>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69" name="Rectangle 68">
              <a:extLst>
                <a:ext uri="{FF2B5EF4-FFF2-40B4-BE49-F238E27FC236}">
                  <a16:creationId xmlns:a16="http://schemas.microsoft.com/office/drawing/2014/main" id="{62E14E73-7DB9-4BAE-ADBD-C66EE843836F}"/>
                </a:ext>
              </a:extLst>
            </p:cNvPr>
            <p:cNvSpPr/>
            <p:nvPr/>
          </p:nvSpPr>
          <p:spPr>
            <a:xfrm>
              <a:off x="2800780" y="3501680"/>
              <a:ext cx="508883" cy="292607"/>
            </a:xfrm>
            <a:prstGeom prst="rect">
              <a:avLst/>
            </a:prstGeom>
            <a:solidFill>
              <a:schemeClr val="accent5"/>
            </a:solidFill>
            <a:ln>
              <a:solidFill>
                <a:schemeClr val="accent5"/>
              </a:solidFill>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POS</a:t>
              </a:r>
            </a:p>
          </p:txBody>
        </p:sp>
        <p:pic>
          <p:nvPicPr>
            <p:cNvPr id="70" name="Picture 69">
              <a:extLst>
                <a:ext uri="{FF2B5EF4-FFF2-40B4-BE49-F238E27FC236}">
                  <a16:creationId xmlns:a16="http://schemas.microsoft.com/office/drawing/2014/main" id="{6FF6DED5-5C67-4765-AAF6-A579DA03923E}"/>
                </a:ext>
              </a:extLst>
            </p:cNvPr>
            <p:cNvPicPr>
              <a:picLocks noChangeAspect="1"/>
            </p:cNvPicPr>
            <p:nvPr/>
          </p:nvPicPr>
          <p:blipFill>
            <a:blip r:embed="rId8"/>
            <a:stretch>
              <a:fillRect/>
            </a:stretch>
          </p:blipFill>
          <p:spPr>
            <a:xfrm rot="16200000">
              <a:off x="1411267" y="5553781"/>
              <a:ext cx="1075988" cy="335272"/>
            </a:xfrm>
            <a:prstGeom prst="rect">
              <a:avLst/>
            </a:prstGeom>
          </p:spPr>
        </p:pic>
        <p:sp>
          <p:nvSpPr>
            <p:cNvPr id="71" name="Rectangle 70">
              <a:extLst>
                <a:ext uri="{FF2B5EF4-FFF2-40B4-BE49-F238E27FC236}">
                  <a16:creationId xmlns:a16="http://schemas.microsoft.com/office/drawing/2014/main" id="{3608C697-1317-4F2D-9422-D1D05B6977FE}"/>
                </a:ext>
              </a:extLst>
            </p:cNvPr>
            <p:cNvSpPr/>
            <p:nvPr/>
          </p:nvSpPr>
          <p:spPr>
            <a:xfrm>
              <a:off x="1674374" y="2327808"/>
              <a:ext cx="2951809" cy="390392"/>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Sequence-Position-Value tuples</a:t>
              </a:r>
            </a:p>
          </p:txBody>
        </p:sp>
      </p:grpSp>
      <p:sp>
        <p:nvSpPr>
          <p:cNvPr id="72" name="Rectangle 71">
            <a:extLst>
              <a:ext uri="{FF2B5EF4-FFF2-40B4-BE49-F238E27FC236}">
                <a16:creationId xmlns:a16="http://schemas.microsoft.com/office/drawing/2014/main" id="{963D6574-48C3-4A6A-BF6C-7EA64FC9C0A2}"/>
              </a:ext>
            </a:extLst>
          </p:cNvPr>
          <p:cNvSpPr/>
          <p:nvPr/>
        </p:nvSpPr>
        <p:spPr>
          <a:xfrm>
            <a:off x="6850717" y="191042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Asiago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Veneto</a:t>
            </a:r>
          </a:p>
        </p:txBody>
      </p:sp>
      <p:sp>
        <p:nvSpPr>
          <p:cNvPr id="73" name="Rectangle 72">
            <a:extLst>
              <a:ext uri="{FF2B5EF4-FFF2-40B4-BE49-F238E27FC236}">
                <a16:creationId xmlns:a16="http://schemas.microsoft.com/office/drawing/2014/main" id="{4793341A-8816-4B15-9A5F-520F05F6747E}"/>
              </a:ext>
            </a:extLst>
          </p:cNvPr>
          <p:cNvSpPr/>
          <p:nvPr/>
        </p:nvSpPr>
        <p:spPr>
          <a:xfrm>
            <a:off x="6850717" y="265341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Merate</a:t>
            </a:r>
            <a:endPar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Lombardy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4" name="Rectangle 73">
            <a:extLst>
              <a:ext uri="{FF2B5EF4-FFF2-40B4-BE49-F238E27FC236}">
                <a16:creationId xmlns:a16="http://schemas.microsoft.com/office/drawing/2014/main" id="{D3765135-BA51-4DDB-A4D1-4B3CDC725517}"/>
              </a:ext>
            </a:extLst>
          </p:cNvPr>
          <p:cNvSpPr/>
          <p:nvPr/>
        </p:nvSpPr>
        <p:spPr>
          <a:xfrm>
            <a:off x="6850716" y="3395544"/>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Cambridge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5" name="Rectangle 74">
            <a:extLst>
              <a:ext uri="{FF2B5EF4-FFF2-40B4-BE49-F238E27FC236}">
                <a16:creationId xmlns:a16="http://schemas.microsoft.com/office/drawing/2014/main" id="{CFBE7298-0B3F-4291-8974-A6B7E4E3F892}"/>
              </a:ext>
            </a:extLst>
          </p:cNvPr>
          <p:cNvSpPr/>
          <p:nvPr/>
        </p:nvSpPr>
        <p:spPr>
          <a:xfrm>
            <a:off x="6850715" y="413768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Delaware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OH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6" name="Rectangle 75">
            <a:extLst>
              <a:ext uri="{FF2B5EF4-FFF2-40B4-BE49-F238E27FC236}">
                <a16:creationId xmlns:a16="http://schemas.microsoft.com/office/drawing/2014/main" id="{30557AE0-9C3E-4502-96E0-1867BAE6B56B}"/>
              </a:ext>
            </a:extLst>
          </p:cNvPr>
          <p:cNvSpPr/>
          <p:nvPr/>
        </p:nvSpPr>
        <p:spPr>
          <a:xfrm>
            <a:off x="6850717" y="488067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303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Canada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Ontario</a:t>
            </a:r>
            <a:endPar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grpSp>
        <p:nvGrpSpPr>
          <p:cNvPr id="77" name="Group 76">
            <a:extLst>
              <a:ext uri="{FF2B5EF4-FFF2-40B4-BE49-F238E27FC236}">
                <a16:creationId xmlns:a16="http://schemas.microsoft.com/office/drawing/2014/main" id="{0656923A-1E93-4423-AF79-148454A66F12}"/>
              </a:ext>
            </a:extLst>
          </p:cNvPr>
          <p:cNvGrpSpPr/>
          <p:nvPr/>
        </p:nvGrpSpPr>
        <p:grpSpPr>
          <a:xfrm>
            <a:off x="6853264" y="1741030"/>
            <a:ext cx="2283545" cy="4062970"/>
            <a:chOff x="2640721" y="7664006"/>
            <a:chExt cx="3345130" cy="3086714"/>
          </a:xfrm>
        </p:grpSpPr>
        <p:sp>
          <p:nvSpPr>
            <p:cNvPr id="78" name="Rectangle 77">
              <a:extLst>
                <a:ext uri="{FF2B5EF4-FFF2-40B4-BE49-F238E27FC236}">
                  <a16:creationId xmlns:a16="http://schemas.microsoft.com/office/drawing/2014/main" id="{E6021E0F-5546-4FB0-BF72-3D5F9C29F5F2}"/>
                </a:ext>
              </a:extLst>
            </p:cNvPr>
            <p:cNvSpPr/>
            <p:nvPr/>
          </p:nvSpPr>
          <p:spPr>
            <a:xfrm>
              <a:off x="3062376" y="7669779"/>
              <a:ext cx="2923475" cy="3075168"/>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DA07220F-2B6A-46F5-8E31-44F44433455C}"/>
                </a:ext>
              </a:extLst>
            </p:cNvPr>
            <p:cNvSpPr/>
            <p:nvPr/>
          </p:nvSpPr>
          <p:spPr>
            <a:xfrm>
              <a:off x="3627317"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80" name="Rectangle 79">
              <a:extLst>
                <a:ext uri="{FF2B5EF4-FFF2-40B4-BE49-F238E27FC236}">
                  <a16:creationId xmlns:a16="http://schemas.microsoft.com/office/drawing/2014/main" id="{4C2E72B6-E0B7-4B8A-B292-7467751A430C}"/>
                </a:ext>
              </a:extLst>
            </p:cNvPr>
            <p:cNvSpPr/>
            <p:nvPr/>
          </p:nvSpPr>
          <p:spPr>
            <a:xfrm>
              <a:off x="4153410" y="8014861"/>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COUNTRY</a:t>
              </a:r>
            </a:p>
          </p:txBody>
        </p:sp>
        <p:sp>
          <p:nvSpPr>
            <p:cNvPr id="81" name="Rectangle 80">
              <a:extLst>
                <a:ext uri="{FF2B5EF4-FFF2-40B4-BE49-F238E27FC236}">
                  <a16:creationId xmlns:a16="http://schemas.microsoft.com/office/drawing/2014/main" id="{55E780DC-F5D3-4D81-8B7F-8AA60AA97AB6}"/>
                </a:ext>
              </a:extLst>
            </p:cNvPr>
            <p:cNvSpPr/>
            <p:nvPr/>
          </p:nvSpPr>
          <p:spPr>
            <a:xfrm>
              <a:off x="4679504"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CITY</a:t>
              </a:r>
            </a:p>
          </p:txBody>
        </p:sp>
        <p:sp>
          <p:nvSpPr>
            <p:cNvPr id="82" name="Rectangle 81">
              <a:extLst>
                <a:ext uri="{FF2B5EF4-FFF2-40B4-BE49-F238E27FC236}">
                  <a16:creationId xmlns:a16="http://schemas.microsoft.com/office/drawing/2014/main" id="{D8662558-3072-4489-9F24-6F054E3B8FA9}"/>
                </a:ext>
              </a:extLst>
            </p:cNvPr>
            <p:cNvSpPr/>
            <p:nvPr/>
          </p:nvSpPr>
          <p:spPr>
            <a:xfrm>
              <a:off x="5205596"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PROVINCE</a:t>
              </a:r>
            </a:p>
          </p:txBody>
        </p:sp>
        <p:sp>
          <p:nvSpPr>
            <p:cNvPr id="83" name="Rectangle 82">
              <a:extLst>
                <a:ext uri="{FF2B5EF4-FFF2-40B4-BE49-F238E27FC236}">
                  <a16:creationId xmlns:a16="http://schemas.microsoft.com/office/drawing/2014/main" id="{E38F15E6-E791-4CA3-B5BE-C5EC97784717}"/>
                </a:ext>
              </a:extLst>
            </p:cNvPr>
            <p:cNvSpPr/>
            <p:nvPr/>
          </p:nvSpPr>
          <p:spPr>
            <a:xfrm>
              <a:off x="3627317"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84" name="Rectangle 83">
              <a:extLst>
                <a:ext uri="{FF2B5EF4-FFF2-40B4-BE49-F238E27FC236}">
                  <a16:creationId xmlns:a16="http://schemas.microsoft.com/office/drawing/2014/main" id="{F200C7B9-F99E-423F-9AF7-EA8C16E5DC95}"/>
                </a:ext>
              </a:extLst>
            </p:cNvPr>
            <p:cNvSpPr/>
            <p:nvPr/>
          </p:nvSpPr>
          <p:spPr>
            <a:xfrm>
              <a:off x="4153410" y="8300344"/>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5" name="Rectangle 84">
              <a:extLst>
                <a:ext uri="{FF2B5EF4-FFF2-40B4-BE49-F238E27FC236}">
                  <a16:creationId xmlns:a16="http://schemas.microsoft.com/office/drawing/2014/main" id="{BD0E2036-F0D4-4C5B-883F-E2648BC0FDF6}"/>
                </a:ext>
              </a:extLst>
            </p:cNvPr>
            <p:cNvSpPr/>
            <p:nvPr/>
          </p:nvSpPr>
          <p:spPr>
            <a:xfrm>
              <a:off x="4679504"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Asiago</a:t>
              </a:r>
            </a:p>
          </p:txBody>
        </p:sp>
        <p:sp>
          <p:nvSpPr>
            <p:cNvPr id="86" name="Rectangle 85">
              <a:extLst>
                <a:ext uri="{FF2B5EF4-FFF2-40B4-BE49-F238E27FC236}">
                  <a16:creationId xmlns:a16="http://schemas.microsoft.com/office/drawing/2014/main" id="{B8233BF8-3089-4059-B610-C19CCCE156DE}"/>
                </a:ext>
              </a:extLst>
            </p:cNvPr>
            <p:cNvSpPr/>
            <p:nvPr/>
          </p:nvSpPr>
          <p:spPr>
            <a:xfrm>
              <a:off x="5205596"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Veneto</a:t>
              </a:r>
            </a:p>
          </p:txBody>
        </p:sp>
        <p:sp>
          <p:nvSpPr>
            <p:cNvPr id="87" name="Rectangle 86">
              <a:extLst>
                <a:ext uri="{FF2B5EF4-FFF2-40B4-BE49-F238E27FC236}">
                  <a16:creationId xmlns:a16="http://schemas.microsoft.com/office/drawing/2014/main" id="{D0943253-0AC4-45F6-872D-BE8B742D2454}"/>
                </a:ext>
              </a:extLst>
            </p:cNvPr>
            <p:cNvSpPr/>
            <p:nvPr/>
          </p:nvSpPr>
          <p:spPr>
            <a:xfrm>
              <a:off x="3627317"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2</a:t>
              </a:r>
            </a:p>
          </p:txBody>
        </p:sp>
        <p:sp>
          <p:nvSpPr>
            <p:cNvPr id="88" name="Rectangle 87">
              <a:extLst>
                <a:ext uri="{FF2B5EF4-FFF2-40B4-BE49-F238E27FC236}">
                  <a16:creationId xmlns:a16="http://schemas.microsoft.com/office/drawing/2014/main" id="{D08DE463-2052-4B94-85CA-B053D98EAE7E}"/>
                </a:ext>
              </a:extLst>
            </p:cNvPr>
            <p:cNvSpPr/>
            <p:nvPr/>
          </p:nvSpPr>
          <p:spPr>
            <a:xfrm>
              <a:off x="4153410" y="858844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9" name="Rectangle 88">
              <a:extLst>
                <a:ext uri="{FF2B5EF4-FFF2-40B4-BE49-F238E27FC236}">
                  <a16:creationId xmlns:a16="http://schemas.microsoft.com/office/drawing/2014/main" id="{613321AA-B0F0-42F7-9CA5-43F2B1603B0F}"/>
                </a:ext>
              </a:extLst>
            </p:cNvPr>
            <p:cNvSpPr/>
            <p:nvPr/>
          </p:nvSpPr>
          <p:spPr>
            <a:xfrm>
              <a:off x="4679504"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err="1">
                  <a:ln>
                    <a:noFill/>
                  </a:ln>
                  <a:solidFill>
                    <a:prstClr val="black"/>
                  </a:solidFill>
                  <a:effectLst/>
                  <a:uLnTx/>
                  <a:uFillTx/>
                  <a:latin typeface="Arial"/>
                  <a:ea typeface="+mn-ea"/>
                  <a:cs typeface="+mn-cs"/>
                </a:rPr>
                <a:t>Merate</a:t>
              </a: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84866867-1DEB-4095-A08F-32D553FF1CCB}"/>
                </a:ext>
              </a:extLst>
            </p:cNvPr>
            <p:cNvSpPr/>
            <p:nvPr/>
          </p:nvSpPr>
          <p:spPr>
            <a:xfrm>
              <a:off x="5205596"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Lombardy</a:t>
              </a:r>
            </a:p>
          </p:txBody>
        </p:sp>
        <p:sp>
          <p:nvSpPr>
            <p:cNvPr id="91" name="Rectangle 90">
              <a:extLst>
                <a:ext uri="{FF2B5EF4-FFF2-40B4-BE49-F238E27FC236}">
                  <a16:creationId xmlns:a16="http://schemas.microsoft.com/office/drawing/2014/main" id="{271F46AA-D0D4-48D8-95E0-51C408FB1AD8}"/>
                </a:ext>
              </a:extLst>
            </p:cNvPr>
            <p:cNvSpPr/>
            <p:nvPr/>
          </p:nvSpPr>
          <p:spPr>
            <a:xfrm>
              <a:off x="3627317"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3</a:t>
              </a:r>
            </a:p>
          </p:txBody>
        </p:sp>
        <p:sp>
          <p:nvSpPr>
            <p:cNvPr id="92" name="Rectangle 91">
              <a:extLst>
                <a:ext uri="{FF2B5EF4-FFF2-40B4-BE49-F238E27FC236}">
                  <a16:creationId xmlns:a16="http://schemas.microsoft.com/office/drawing/2014/main" id="{E1F1D2F6-AEBC-4686-8EDE-23BEC2F860BE}"/>
                </a:ext>
              </a:extLst>
            </p:cNvPr>
            <p:cNvSpPr/>
            <p:nvPr/>
          </p:nvSpPr>
          <p:spPr>
            <a:xfrm>
              <a:off x="4153410" y="88765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USA</a:t>
              </a:r>
            </a:p>
          </p:txBody>
        </p:sp>
        <p:sp>
          <p:nvSpPr>
            <p:cNvPr id="93" name="Rectangle 92">
              <a:extLst>
                <a:ext uri="{FF2B5EF4-FFF2-40B4-BE49-F238E27FC236}">
                  <a16:creationId xmlns:a16="http://schemas.microsoft.com/office/drawing/2014/main" id="{9B82A2F8-548B-48CE-8219-301226261270}"/>
                </a:ext>
              </a:extLst>
            </p:cNvPr>
            <p:cNvSpPr/>
            <p:nvPr/>
          </p:nvSpPr>
          <p:spPr>
            <a:xfrm>
              <a:off x="4679504"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76" b="0" i="0" u="none" strike="noStrike" kern="1200" cap="none" spc="0" normalizeH="0" baseline="0" noProof="0" dirty="0">
                  <a:ln>
                    <a:noFill/>
                  </a:ln>
                  <a:solidFill>
                    <a:prstClr val="black"/>
                  </a:solidFill>
                  <a:effectLst/>
                  <a:uLnTx/>
                  <a:uFillTx/>
                  <a:latin typeface="Arial"/>
                  <a:ea typeface="+mn-ea"/>
                  <a:cs typeface="+mn-cs"/>
                </a:rPr>
                <a:t>Cambridge</a:t>
              </a:r>
            </a:p>
          </p:txBody>
        </p:sp>
        <p:sp>
          <p:nvSpPr>
            <p:cNvPr id="94" name="Rectangle 93">
              <a:extLst>
                <a:ext uri="{FF2B5EF4-FFF2-40B4-BE49-F238E27FC236}">
                  <a16:creationId xmlns:a16="http://schemas.microsoft.com/office/drawing/2014/main" id="{DE915B82-CC07-4834-AEBA-5FBD668B1BEB}"/>
                </a:ext>
              </a:extLst>
            </p:cNvPr>
            <p:cNvSpPr/>
            <p:nvPr/>
          </p:nvSpPr>
          <p:spPr>
            <a:xfrm>
              <a:off x="5205596"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MA</a:t>
              </a:r>
            </a:p>
          </p:txBody>
        </p:sp>
        <p:cxnSp>
          <p:nvCxnSpPr>
            <p:cNvPr id="95" name="Straight Arrow Connector 94">
              <a:extLst>
                <a:ext uri="{FF2B5EF4-FFF2-40B4-BE49-F238E27FC236}">
                  <a16:creationId xmlns:a16="http://schemas.microsoft.com/office/drawing/2014/main" id="{E874B2AD-F877-445D-9C4F-7B648B5601DC}"/>
                </a:ext>
              </a:extLst>
            </p:cNvPr>
            <p:cNvCxnSpPr/>
            <p:nvPr/>
          </p:nvCxnSpPr>
          <p:spPr>
            <a:xfrm flipH="1">
              <a:off x="3518584" y="8287818"/>
              <a:ext cx="10379" cy="228378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60013EE0-5723-43D0-96F6-A14843F7A733}"/>
                </a:ext>
              </a:extLst>
            </p:cNvPr>
            <p:cNvSpPr/>
            <p:nvPr/>
          </p:nvSpPr>
          <p:spPr>
            <a:xfrm>
              <a:off x="3627316"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n</a:t>
              </a:r>
            </a:p>
          </p:txBody>
        </p:sp>
        <p:sp>
          <p:nvSpPr>
            <p:cNvPr id="97" name="Rectangle 96">
              <a:extLst>
                <a:ext uri="{FF2B5EF4-FFF2-40B4-BE49-F238E27FC236}">
                  <a16:creationId xmlns:a16="http://schemas.microsoft.com/office/drawing/2014/main" id="{13AA8845-6640-468C-893F-3081E91BD882}"/>
                </a:ext>
              </a:extLst>
            </p:cNvPr>
            <p:cNvSpPr/>
            <p:nvPr/>
          </p:nvSpPr>
          <p:spPr>
            <a:xfrm>
              <a:off x="4153409" y="1028350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Rectangle 97">
              <a:extLst>
                <a:ext uri="{FF2B5EF4-FFF2-40B4-BE49-F238E27FC236}">
                  <a16:creationId xmlns:a16="http://schemas.microsoft.com/office/drawing/2014/main" id="{A9C37C5C-24FB-4AD4-897D-38D4F5F7DA7D}"/>
                </a:ext>
              </a:extLst>
            </p:cNvPr>
            <p:cNvSpPr/>
            <p:nvPr/>
          </p:nvSpPr>
          <p:spPr>
            <a:xfrm>
              <a:off x="4679502"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E8F1F3FC-52A7-4DDE-93A5-5B84352BD3B0}"/>
                </a:ext>
              </a:extLst>
            </p:cNvPr>
            <p:cNvSpPr/>
            <p:nvPr/>
          </p:nvSpPr>
          <p:spPr>
            <a:xfrm>
              <a:off x="5205595"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Rectangle 99">
              <a:extLst>
                <a:ext uri="{FF2B5EF4-FFF2-40B4-BE49-F238E27FC236}">
                  <a16:creationId xmlns:a16="http://schemas.microsoft.com/office/drawing/2014/main" id="{197FFB79-4712-4A78-A8BE-C54249C006DD}"/>
                </a:ext>
              </a:extLst>
            </p:cNvPr>
            <p:cNvSpPr/>
            <p:nvPr/>
          </p:nvSpPr>
          <p:spPr>
            <a:xfrm>
              <a:off x="3627312" y="9164630"/>
              <a:ext cx="2104372" cy="1118868"/>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1" name="Rectangle 100">
              <a:extLst>
                <a:ext uri="{FF2B5EF4-FFF2-40B4-BE49-F238E27FC236}">
                  <a16:creationId xmlns:a16="http://schemas.microsoft.com/office/drawing/2014/main" id="{FD691009-55A6-4D86-83B8-F93B82E351BF}"/>
                </a:ext>
              </a:extLst>
            </p:cNvPr>
            <p:cNvSpPr/>
            <p:nvPr/>
          </p:nvSpPr>
          <p:spPr>
            <a:xfrm>
              <a:off x="3213259" y="9213175"/>
              <a:ext cx="324525" cy="13142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n</a:t>
              </a:r>
            </a:p>
          </p:txBody>
        </p:sp>
        <p:cxnSp>
          <p:nvCxnSpPr>
            <p:cNvPr id="102" name="Straight Arrow Connector 101">
              <a:extLst>
                <a:ext uri="{FF2B5EF4-FFF2-40B4-BE49-F238E27FC236}">
                  <a16:creationId xmlns:a16="http://schemas.microsoft.com/office/drawing/2014/main" id="{661EEF95-C739-40E0-A050-950FCE8405CA}"/>
                </a:ext>
              </a:extLst>
            </p:cNvPr>
            <p:cNvCxnSpPr/>
            <p:nvPr/>
          </p:nvCxnSpPr>
          <p:spPr>
            <a:xfrm flipH="1" flipV="1">
              <a:off x="4153410" y="7982074"/>
              <a:ext cx="1578279" cy="157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03" name="Rectangle 102">
              <a:extLst>
                <a:ext uri="{FF2B5EF4-FFF2-40B4-BE49-F238E27FC236}">
                  <a16:creationId xmlns:a16="http://schemas.microsoft.com/office/drawing/2014/main" id="{1E7B2368-86D0-48CC-A001-1868D2FC5005}"/>
                </a:ext>
              </a:extLst>
            </p:cNvPr>
            <p:cNvSpPr/>
            <p:nvPr/>
          </p:nvSpPr>
          <p:spPr>
            <a:xfrm>
              <a:off x="4813343" y="7891201"/>
              <a:ext cx="187899" cy="13142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m</a:t>
              </a:r>
            </a:p>
          </p:txBody>
        </p:sp>
        <p:sp>
          <p:nvSpPr>
            <p:cNvPr id="106" name="Trapezoid 105">
              <a:extLst>
                <a:ext uri="{FF2B5EF4-FFF2-40B4-BE49-F238E27FC236}">
                  <a16:creationId xmlns:a16="http://schemas.microsoft.com/office/drawing/2014/main" id="{D0CE4A4C-6D31-45DD-A9FB-0F65072801A2}"/>
                </a:ext>
              </a:extLst>
            </p:cNvPr>
            <p:cNvSpPr/>
            <p:nvPr/>
          </p:nvSpPr>
          <p:spPr>
            <a:xfrm rot="5400000" flipV="1">
              <a:off x="1314695" y="8990032"/>
              <a:ext cx="3086714" cy="434661"/>
            </a:xfrm>
            <a:prstGeom prst="trapezoid">
              <a:avLst>
                <a:gd name="adj" fmla="val 56199"/>
              </a:avLst>
            </a:prstGeom>
            <a:gradFill flip="none" rotWithShape="1">
              <a:gsLst>
                <a:gs pos="100000">
                  <a:schemeClr val="accent3">
                    <a:tint val="66000"/>
                    <a:satMod val="160000"/>
                  </a:schemeClr>
                </a:gs>
                <a:gs pos="32000">
                  <a:schemeClr val="bg1">
                    <a:lumMod val="9500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sp>
        <p:nvSpPr>
          <p:cNvPr id="107" name="Rectangle 106">
            <a:extLst>
              <a:ext uri="{FF2B5EF4-FFF2-40B4-BE49-F238E27FC236}">
                <a16:creationId xmlns:a16="http://schemas.microsoft.com/office/drawing/2014/main" id="{3297F368-67F1-45D8-A64F-AAC1A3B99DE3}"/>
              </a:ext>
            </a:extLst>
          </p:cNvPr>
          <p:cNvSpPr/>
          <p:nvPr/>
        </p:nvSpPr>
        <p:spPr>
          <a:xfrm>
            <a:off x="7151736" y="1739576"/>
            <a:ext cx="1979491" cy="289354"/>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Meta-Data tuples</a:t>
            </a:r>
          </a:p>
        </p:txBody>
      </p:sp>
      <p:pic>
        <p:nvPicPr>
          <p:cNvPr id="104" name="Picture 2" descr="Î£ÏÎµÏÎ¹ÎºÎ® ÎµÎ¹ÎºÏÎ½Î±">
            <a:extLst>
              <a:ext uri="{FF2B5EF4-FFF2-40B4-BE49-F238E27FC236}">
                <a16:creationId xmlns:a16="http://schemas.microsoft.com/office/drawing/2014/main" id="{9C5DC9A7-A5F0-40C4-A588-5C195A22F35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7481014" y="2929608"/>
            <a:ext cx="1602743" cy="1602743"/>
          </a:xfrm>
          <a:prstGeom prst="rect">
            <a:avLst/>
          </a:prstGeom>
          <a:noFill/>
          <a:extLst>
            <a:ext uri="{909E8E84-426E-40DD-AFC4-6F175D3DCCD1}">
              <a14:hiddenFill xmlns:a14="http://schemas.microsoft.com/office/drawing/2010/main">
                <a:solidFill>
                  <a:srgbClr val="FFFFFF"/>
                </a:solidFill>
              </a14:hiddenFill>
            </a:ext>
          </a:extLst>
        </p:spPr>
      </p:pic>
      <p:sp>
        <p:nvSpPr>
          <p:cNvPr id="105" name="Title 1">
            <a:extLst>
              <a:ext uri="{FF2B5EF4-FFF2-40B4-BE49-F238E27FC236}">
                <a16:creationId xmlns:a16="http://schemas.microsoft.com/office/drawing/2014/main" id="{0A664488-5F66-4430-80DA-180BA24F3E31}"/>
              </a:ext>
            </a:extLst>
          </p:cNvPr>
          <p:cNvSpPr>
            <a:spLocks noGrp="1"/>
          </p:cNvSpPr>
          <p:nvPr>
            <p:ph type="title"/>
          </p:nvPr>
        </p:nvSpPr>
        <p:spPr>
          <a:xfrm>
            <a:off x="1729752" y="881452"/>
            <a:ext cx="5514354" cy="994172"/>
          </a:xfrm>
        </p:spPr>
        <p:txBody>
          <a:bodyPr/>
          <a:lstStyle/>
          <a:p>
            <a:pPr algn="ctr"/>
            <a:r>
              <a:rPr lang="en-US" dirty="0">
                <a:latin typeface="Helvetica Light"/>
              </a:rPr>
              <a:t>Schema</a:t>
            </a:r>
          </a:p>
        </p:txBody>
      </p:sp>
      <p:sp>
        <p:nvSpPr>
          <p:cNvPr id="4" name="Footer Placeholder 3">
            <a:extLst>
              <a:ext uri="{FF2B5EF4-FFF2-40B4-BE49-F238E27FC236}">
                <a16:creationId xmlns:a16="http://schemas.microsoft.com/office/drawing/2014/main" id="{FF0F6494-5444-46C8-8DB1-901149C3220F}"/>
              </a:ext>
            </a:extLst>
          </p:cNvPr>
          <p:cNvSpPr>
            <a:spLocks noGrp="1"/>
          </p:cNvSpPr>
          <p:nvPr>
            <p:ph type="ftr" sz="quarter" idx="11"/>
          </p:nvPr>
        </p:nvSpPr>
        <p:spPr/>
        <p:txBody>
          <a:bodyPr/>
          <a:lstStyle/>
          <a:p>
            <a:r>
              <a:rPr lang="en-CA"/>
              <a:t>Echihabi, Zoumpatianos, Palpanas - ISCC 2020</a:t>
            </a:r>
          </a:p>
        </p:txBody>
      </p:sp>
    </p:spTree>
    <p:extLst>
      <p:ext uri="{BB962C8B-B14F-4D97-AF65-F5344CB8AC3E}">
        <p14:creationId xmlns:p14="http://schemas.microsoft.com/office/powerpoint/2010/main" val="323062546"/>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sp>
        <p:nvSpPr>
          <p:cNvPr id="3" name="Slide Number Placeholder 2">
            <a:extLst>
              <a:ext uri="{FF2B5EF4-FFF2-40B4-BE49-F238E27FC236}">
                <a16:creationId xmlns:a16="http://schemas.microsoft.com/office/drawing/2014/main" id="{5D76D5AF-3303-46E1-90B0-17353B1B07D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37C489-01D5-A14A-B7FB-1FE0B51CCBDD}" type="slidenum">
              <a:rPr kumimoji="0" lang="en-US" sz="1200"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359</a:t>
            </a:fld>
            <a:endParaRPr kumimoji="0" lang="en-US" sz="1200" b="0" i="0" u="none" strike="noStrike" kern="1200" cap="none" spc="0" normalizeH="0" baseline="0" noProof="0">
              <a:ln>
                <a:noFill/>
              </a:ln>
              <a:solidFill>
                <a:prstClr val="black">
                  <a:tint val="75000"/>
                </a:prstClr>
              </a:solidFill>
              <a:effectLst/>
              <a:uLnTx/>
              <a:uFillTx/>
              <a:latin typeface="Arial"/>
              <a:ea typeface="+mn-ea"/>
              <a:cs typeface="+mn-cs"/>
            </a:endParaRPr>
          </a:p>
        </p:txBody>
      </p:sp>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51" name="Rectangle 50">
            <a:extLst>
              <a:ext uri="{FF2B5EF4-FFF2-40B4-BE49-F238E27FC236}">
                <a16:creationId xmlns:a16="http://schemas.microsoft.com/office/drawing/2014/main" id="{367D7AD7-EBD3-4D4D-84E5-AC30A749A2DA}"/>
              </a:ext>
            </a:extLst>
          </p:cNvPr>
          <p:cNvSpPr/>
          <p:nvPr/>
        </p:nvSpPr>
        <p:spPr>
          <a:xfrm>
            <a:off x="2083596" y="191042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3FE58A02-91D5-49AD-AA0C-0A4FBD1C298C}"/>
              </a:ext>
            </a:extLst>
          </p:cNvPr>
          <p:cNvSpPr/>
          <p:nvPr/>
        </p:nvSpPr>
        <p:spPr>
          <a:xfrm>
            <a:off x="2083596" y="265341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69A954E-78DA-4C6D-B6A2-307163373D8C}"/>
              </a:ext>
            </a:extLst>
          </p:cNvPr>
          <p:cNvSpPr/>
          <p:nvPr/>
        </p:nvSpPr>
        <p:spPr>
          <a:xfrm>
            <a:off x="2083596" y="3395972"/>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3F24CEDA-916A-456B-A2AC-327E71BB509B}"/>
              </a:ext>
            </a:extLst>
          </p:cNvPr>
          <p:cNvSpPr/>
          <p:nvPr/>
        </p:nvSpPr>
        <p:spPr>
          <a:xfrm>
            <a:off x="2083596" y="413853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8B573DD3-AE65-4584-A215-29CB1C5144B1}"/>
              </a:ext>
            </a:extLst>
          </p:cNvPr>
          <p:cNvSpPr/>
          <p:nvPr/>
        </p:nvSpPr>
        <p:spPr>
          <a:xfrm>
            <a:off x="2083596" y="488152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nvGrpSpPr>
          <p:cNvPr id="25" name="Group 24">
            <a:extLst>
              <a:ext uri="{FF2B5EF4-FFF2-40B4-BE49-F238E27FC236}">
                <a16:creationId xmlns:a16="http://schemas.microsoft.com/office/drawing/2014/main" id="{76FF5AA5-FBC6-4CB2-9592-B9D8B67FA5F0}"/>
              </a:ext>
            </a:extLst>
          </p:cNvPr>
          <p:cNvGrpSpPr/>
          <p:nvPr/>
        </p:nvGrpSpPr>
        <p:grpSpPr>
          <a:xfrm>
            <a:off x="80999" y="1520385"/>
            <a:ext cx="2209738" cy="4480365"/>
            <a:chOff x="1664197" y="2326066"/>
            <a:chExt cx="3768380" cy="6044842"/>
          </a:xfrm>
        </p:grpSpPr>
        <p:sp>
          <p:nvSpPr>
            <p:cNvPr id="26" name="Rectangle 25">
              <a:extLst>
                <a:ext uri="{FF2B5EF4-FFF2-40B4-BE49-F238E27FC236}">
                  <a16:creationId xmlns:a16="http://schemas.microsoft.com/office/drawing/2014/main" id="{370183F7-D1B9-424D-8876-28C9C9539C49}"/>
                </a:ext>
              </a:extLst>
            </p:cNvPr>
            <p:cNvSpPr/>
            <p:nvPr/>
          </p:nvSpPr>
          <p:spPr>
            <a:xfrm>
              <a:off x="1664197" y="2326066"/>
              <a:ext cx="2951810" cy="6038415"/>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27" name="Rectangle 26">
              <a:extLst>
                <a:ext uri="{FF2B5EF4-FFF2-40B4-BE49-F238E27FC236}">
                  <a16:creationId xmlns:a16="http://schemas.microsoft.com/office/drawing/2014/main" id="{90AF9EFB-8DC5-422D-8850-065E02AFD6A5}"/>
                </a:ext>
              </a:extLst>
            </p:cNvPr>
            <p:cNvSpPr/>
            <p:nvPr/>
          </p:nvSpPr>
          <p:spPr>
            <a:xfrm>
              <a:off x="2263752"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28" name="Rectangle 27">
              <a:extLst>
                <a:ext uri="{FF2B5EF4-FFF2-40B4-BE49-F238E27FC236}">
                  <a16:creationId xmlns:a16="http://schemas.microsoft.com/office/drawing/2014/main" id="{360B47C8-DEC8-4EE3-B3A6-EE3BDE52BD95}"/>
                </a:ext>
              </a:extLst>
            </p:cNvPr>
            <p:cNvSpPr/>
            <p:nvPr/>
          </p:nvSpPr>
          <p:spPr>
            <a:xfrm>
              <a:off x="2789846" y="3795458"/>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1000</a:t>
              </a:r>
            </a:p>
          </p:txBody>
        </p:sp>
        <p:sp>
          <p:nvSpPr>
            <p:cNvPr id="29" name="Rectangle 28">
              <a:extLst>
                <a:ext uri="{FF2B5EF4-FFF2-40B4-BE49-F238E27FC236}">
                  <a16:creationId xmlns:a16="http://schemas.microsoft.com/office/drawing/2014/main" id="{EF03E791-339D-4A43-8B31-4DC074F275A2}"/>
                </a:ext>
              </a:extLst>
            </p:cNvPr>
            <p:cNvSpPr/>
            <p:nvPr/>
          </p:nvSpPr>
          <p:spPr>
            <a:xfrm>
              <a:off x="3315939"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13.4</a:t>
              </a:r>
            </a:p>
          </p:txBody>
        </p:sp>
        <p:sp>
          <p:nvSpPr>
            <p:cNvPr id="30" name="Rectangle 29">
              <a:extLst>
                <a:ext uri="{FF2B5EF4-FFF2-40B4-BE49-F238E27FC236}">
                  <a16:creationId xmlns:a16="http://schemas.microsoft.com/office/drawing/2014/main" id="{062EB03E-30B9-4D67-9CF1-AF6FEEA89067}"/>
                </a:ext>
              </a:extLst>
            </p:cNvPr>
            <p:cNvSpPr/>
            <p:nvPr/>
          </p:nvSpPr>
          <p:spPr>
            <a:xfrm>
              <a:off x="3842031"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sp>
          <p:nvSpPr>
            <p:cNvPr id="31" name="Rectangle 30">
              <a:extLst>
                <a:ext uri="{FF2B5EF4-FFF2-40B4-BE49-F238E27FC236}">
                  <a16:creationId xmlns:a16="http://schemas.microsoft.com/office/drawing/2014/main" id="{435CF31B-4C61-4344-BC2A-473BC6543081}"/>
                </a:ext>
              </a:extLst>
            </p:cNvPr>
            <p:cNvSpPr/>
            <p:nvPr/>
          </p:nvSpPr>
          <p:spPr>
            <a:xfrm>
              <a:off x="2263752"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32" name="Rectangle 31">
              <a:extLst>
                <a:ext uri="{FF2B5EF4-FFF2-40B4-BE49-F238E27FC236}">
                  <a16:creationId xmlns:a16="http://schemas.microsoft.com/office/drawing/2014/main" id="{87911EBE-1AA3-42B0-98BE-5F6D32298857}"/>
                </a:ext>
              </a:extLst>
            </p:cNvPr>
            <p:cNvSpPr/>
            <p:nvPr/>
          </p:nvSpPr>
          <p:spPr>
            <a:xfrm>
              <a:off x="2789846" y="4083556"/>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1030</a:t>
              </a:r>
            </a:p>
          </p:txBody>
        </p:sp>
        <p:sp>
          <p:nvSpPr>
            <p:cNvPr id="33" name="Rectangle 32">
              <a:extLst>
                <a:ext uri="{FF2B5EF4-FFF2-40B4-BE49-F238E27FC236}">
                  <a16:creationId xmlns:a16="http://schemas.microsoft.com/office/drawing/2014/main" id="{373C44FD-E79F-4520-99AF-D55B32E63FD0}"/>
                </a:ext>
              </a:extLst>
            </p:cNvPr>
            <p:cNvSpPr/>
            <p:nvPr/>
          </p:nvSpPr>
          <p:spPr>
            <a:xfrm>
              <a:off x="3315939"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15.2</a:t>
              </a:r>
            </a:p>
          </p:txBody>
        </p:sp>
        <p:sp>
          <p:nvSpPr>
            <p:cNvPr id="34" name="Rectangle 33">
              <a:extLst>
                <a:ext uri="{FF2B5EF4-FFF2-40B4-BE49-F238E27FC236}">
                  <a16:creationId xmlns:a16="http://schemas.microsoft.com/office/drawing/2014/main" id="{271163D3-87A4-4D0E-8A6E-AD64E7C309D1}"/>
                </a:ext>
              </a:extLst>
            </p:cNvPr>
            <p:cNvSpPr/>
            <p:nvPr/>
          </p:nvSpPr>
          <p:spPr>
            <a:xfrm>
              <a:off x="3842031"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sp>
          <p:nvSpPr>
            <p:cNvPr id="35" name="Rectangle 34">
              <a:extLst>
                <a:ext uri="{FF2B5EF4-FFF2-40B4-BE49-F238E27FC236}">
                  <a16:creationId xmlns:a16="http://schemas.microsoft.com/office/drawing/2014/main" id="{F97D6A41-6057-43EF-8692-B5AE082231A5}"/>
                </a:ext>
              </a:extLst>
            </p:cNvPr>
            <p:cNvSpPr/>
            <p:nvPr/>
          </p:nvSpPr>
          <p:spPr>
            <a:xfrm>
              <a:off x="2263752"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36" name="Rectangle 35">
              <a:extLst>
                <a:ext uri="{FF2B5EF4-FFF2-40B4-BE49-F238E27FC236}">
                  <a16:creationId xmlns:a16="http://schemas.microsoft.com/office/drawing/2014/main" id="{144A483A-765E-46F3-8F34-B6F741A242FA}"/>
                </a:ext>
              </a:extLst>
            </p:cNvPr>
            <p:cNvSpPr/>
            <p:nvPr/>
          </p:nvSpPr>
          <p:spPr>
            <a:xfrm>
              <a:off x="2789846" y="4371653"/>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1051</a:t>
              </a:r>
            </a:p>
          </p:txBody>
        </p:sp>
        <p:sp>
          <p:nvSpPr>
            <p:cNvPr id="37" name="Rectangle 36">
              <a:extLst>
                <a:ext uri="{FF2B5EF4-FFF2-40B4-BE49-F238E27FC236}">
                  <a16:creationId xmlns:a16="http://schemas.microsoft.com/office/drawing/2014/main" id="{8305B102-F44B-40B9-B664-845FD3E5990A}"/>
                </a:ext>
              </a:extLst>
            </p:cNvPr>
            <p:cNvSpPr/>
            <p:nvPr/>
          </p:nvSpPr>
          <p:spPr>
            <a:xfrm>
              <a:off x="3315939"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12.6</a:t>
              </a:r>
            </a:p>
          </p:txBody>
        </p:sp>
        <p:sp>
          <p:nvSpPr>
            <p:cNvPr id="38" name="Rectangle 37">
              <a:extLst>
                <a:ext uri="{FF2B5EF4-FFF2-40B4-BE49-F238E27FC236}">
                  <a16:creationId xmlns:a16="http://schemas.microsoft.com/office/drawing/2014/main" id="{D0FF9B60-E332-4AA6-9D75-3FAA2C0EFCCC}"/>
                </a:ext>
              </a:extLst>
            </p:cNvPr>
            <p:cNvSpPr/>
            <p:nvPr/>
          </p:nvSpPr>
          <p:spPr>
            <a:xfrm>
              <a:off x="3842031"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cxnSp>
          <p:nvCxnSpPr>
            <p:cNvPr id="39" name="Straight Arrow Connector 38">
              <a:extLst>
                <a:ext uri="{FF2B5EF4-FFF2-40B4-BE49-F238E27FC236}">
                  <a16:creationId xmlns:a16="http://schemas.microsoft.com/office/drawing/2014/main" id="{5767942B-C918-4B7D-859D-ABDBE8019584}"/>
                </a:ext>
              </a:extLst>
            </p:cNvPr>
            <p:cNvCxnSpPr/>
            <p:nvPr/>
          </p:nvCxnSpPr>
          <p:spPr>
            <a:xfrm flipH="1">
              <a:off x="2148741" y="3794287"/>
              <a:ext cx="6870" cy="439684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036F8CC0-713E-4986-AFC7-FCCF66801125}"/>
                </a:ext>
              </a:extLst>
            </p:cNvPr>
            <p:cNvSpPr/>
            <p:nvPr/>
          </p:nvSpPr>
          <p:spPr>
            <a:xfrm>
              <a:off x="2257477"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Rectangle 40">
              <a:extLst>
                <a:ext uri="{FF2B5EF4-FFF2-40B4-BE49-F238E27FC236}">
                  <a16:creationId xmlns:a16="http://schemas.microsoft.com/office/drawing/2014/main" id="{27535748-F774-4393-9E01-D75CA5637346}"/>
                </a:ext>
              </a:extLst>
            </p:cNvPr>
            <p:cNvSpPr/>
            <p:nvPr/>
          </p:nvSpPr>
          <p:spPr>
            <a:xfrm>
              <a:off x="2783571" y="7903035"/>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Rectangle 41">
              <a:extLst>
                <a:ext uri="{FF2B5EF4-FFF2-40B4-BE49-F238E27FC236}">
                  <a16:creationId xmlns:a16="http://schemas.microsoft.com/office/drawing/2014/main" id="{EBEE3E73-6BF6-4A0E-BDEA-B6D8AAF05C69}"/>
                </a:ext>
              </a:extLst>
            </p:cNvPr>
            <p:cNvSpPr/>
            <p:nvPr/>
          </p:nvSpPr>
          <p:spPr>
            <a:xfrm>
              <a:off x="3309664"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Rectangle 42">
              <a:extLst>
                <a:ext uri="{FF2B5EF4-FFF2-40B4-BE49-F238E27FC236}">
                  <a16:creationId xmlns:a16="http://schemas.microsoft.com/office/drawing/2014/main" id="{40F22FB0-A53E-460B-A128-E1E766F997E0}"/>
                </a:ext>
              </a:extLst>
            </p:cNvPr>
            <p:cNvSpPr/>
            <p:nvPr/>
          </p:nvSpPr>
          <p:spPr>
            <a:xfrm>
              <a:off x="3835756"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4" name="Rectangle 43">
              <a:extLst>
                <a:ext uri="{FF2B5EF4-FFF2-40B4-BE49-F238E27FC236}">
                  <a16:creationId xmlns:a16="http://schemas.microsoft.com/office/drawing/2014/main" id="{F6360213-740D-48F6-BAE9-16C72B218F45}"/>
                </a:ext>
              </a:extLst>
            </p:cNvPr>
            <p:cNvSpPr/>
            <p:nvPr/>
          </p:nvSpPr>
          <p:spPr>
            <a:xfrm>
              <a:off x="2257472" y="4648649"/>
              <a:ext cx="2104372" cy="3254376"/>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cxnSp>
          <p:nvCxnSpPr>
            <p:cNvPr id="45" name="Straight Arrow Connector 44">
              <a:extLst>
                <a:ext uri="{FF2B5EF4-FFF2-40B4-BE49-F238E27FC236}">
                  <a16:creationId xmlns:a16="http://schemas.microsoft.com/office/drawing/2014/main" id="{8B302C58-4830-4E4F-936A-570266AF66A4}"/>
                </a:ext>
              </a:extLst>
            </p:cNvPr>
            <p:cNvCxnSpPr/>
            <p:nvPr/>
          </p:nvCxnSpPr>
          <p:spPr>
            <a:xfrm flipH="1" flipV="1">
              <a:off x="3309665" y="3381845"/>
              <a:ext cx="1052187" cy="1"/>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D2E33AE5-6F2C-42E8-A3AA-C246C90DAFEE}"/>
                </a:ext>
              </a:extLst>
            </p:cNvPr>
            <p:cNvSpPr/>
            <p:nvPr/>
          </p:nvSpPr>
          <p:spPr>
            <a:xfrm>
              <a:off x="3386534" y="3130814"/>
              <a:ext cx="892175" cy="23340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k</a:t>
              </a:r>
            </a:p>
          </p:txBody>
        </p:sp>
        <p:sp>
          <p:nvSpPr>
            <p:cNvPr id="47" name="Trapezoid 46">
              <a:extLst>
                <a:ext uri="{FF2B5EF4-FFF2-40B4-BE49-F238E27FC236}">
                  <a16:creationId xmlns:a16="http://schemas.microsoft.com/office/drawing/2014/main" id="{ED8A41AD-0781-4157-8824-C098EF714E10}"/>
                </a:ext>
              </a:extLst>
            </p:cNvPr>
            <p:cNvSpPr/>
            <p:nvPr/>
          </p:nvSpPr>
          <p:spPr>
            <a:xfrm rot="5400000">
              <a:off x="2003564" y="4941895"/>
              <a:ext cx="6044842" cy="813184"/>
            </a:xfrm>
            <a:prstGeom prst="trapezoid">
              <a:avLst>
                <a:gd name="adj" fmla="val 136026"/>
              </a:avLst>
            </a:prstGeom>
            <a:gradFill flip="none" rotWithShape="1">
              <a:gsLst>
                <a:gs pos="100000">
                  <a:schemeClr val="accent3">
                    <a:tint val="66000"/>
                    <a:satMod val="160000"/>
                  </a:schemeClr>
                </a:gs>
                <a:gs pos="34000">
                  <a:schemeClr val="bg1">
                    <a:lumMod val="95000"/>
                    <a:alpha val="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66" name="Rectangle 65">
              <a:extLst>
                <a:ext uri="{FF2B5EF4-FFF2-40B4-BE49-F238E27FC236}">
                  <a16:creationId xmlns:a16="http://schemas.microsoft.com/office/drawing/2014/main" id="{EC859A81-EED8-4BB1-B152-0247EE30B545}"/>
                </a:ext>
              </a:extLst>
            </p:cNvPr>
            <p:cNvSpPr/>
            <p:nvPr/>
          </p:nvSpPr>
          <p:spPr>
            <a:xfrm>
              <a:off x="3316950"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VAL1</a:t>
              </a:r>
            </a:p>
          </p:txBody>
        </p:sp>
        <p:sp>
          <p:nvSpPr>
            <p:cNvPr id="67" name="Rectangle 66">
              <a:extLst>
                <a:ext uri="{FF2B5EF4-FFF2-40B4-BE49-F238E27FC236}">
                  <a16:creationId xmlns:a16="http://schemas.microsoft.com/office/drawing/2014/main" id="{69FC840A-5388-4675-9FDF-666FC1E86336}"/>
                </a:ext>
              </a:extLst>
            </p:cNvPr>
            <p:cNvSpPr/>
            <p:nvPr/>
          </p:nvSpPr>
          <p:spPr>
            <a:xfrm>
              <a:off x="3843044"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VAL2</a:t>
              </a:r>
            </a:p>
          </p:txBody>
        </p:sp>
        <p:sp>
          <p:nvSpPr>
            <p:cNvPr id="68" name="Rectangle 67">
              <a:extLst>
                <a:ext uri="{FF2B5EF4-FFF2-40B4-BE49-F238E27FC236}">
                  <a16:creationId xmlns:a16="http://schemas.microsoft.com/office/drawing/2014/main" id="{08A0F793-8D5E-42D0-9CB2-23080983432E}"/>
                </a:ext>
              </a:extLst>
            </p:cNvPr>
            <p:cNvSpPr/>
            <p:nvPr/>
          </p:nvSpPr>
          <p:spPr>
            <a:xfrm>
              <a:off x="2263535" y="3506191"/>
              <a:ext cx="526790" cy="288099"/>
            </a:xfrm>
            <a:prstGeom prst="rect">
              <a:avLst/>
            </a:prstGeom>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69" name="Rectangle 68">
              <a:extLst>
                <a:ext uri="{FF2B5EF4-FFF2-40B4-BE49-F238E27FC236}">
                  <a16:creationId xmlns:a16="http://schemas.microsoft.com/office/drawing/2014/main" id="{62E14E73-7DB9-4BAE-ADBD-C66EE843836F}"/>
                </a:ext>
              </a:extLst>
            </p:cNvPr>
            <p:cNvSpPr/>
            <p:nvPr/>
          </p:nvSpPr>
          <p:spPr>
            <a:xfrm>
              <a:off x="2800780" y="3501681"/>
              <a:ext cx="508883" cy="288534"/>
            </a:xfrm>
            <a:prstGeom prst="rect">
              <a:avLst/>
            </a:prstGeom>
            <a:solidFill>
              <a:schemeClr val="accent5"/>
            </a:solidFill>
            <a:ln>
              <a:solidFill>
                <a:schemeClr val="accent5"/>
              </a:solidFill>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POS</a:t>
              </a:r>
            </a:p>
          </p:txBody>
        </p:sp>
        <p:pic>
          <p:nvPicPr>
            <p:cNvPr id="70" name="Picture 69">
              <a:extLst>
                <a:ext uri="{FF2B5EF4-FFF2-40B4-BE49-F238E27FC236}">
                  <a16:creationId xmlns:a16="http://schemas.microsoft.com/office/drawing/2014/main" id="{6FF6DED5-5C67-4765-AAF6-A579DA03923E}"/>
                </a:ext>
              </a:extLst>
            </p:cNvPr>
            <p:cNvPicPr>
              <a:picLocks noChangeAspect="1"/>
            </p:cNvPicPr>
            <p:nvPr/>
          </p:nvPicPr>
          <p:blipFill>
            <a:blip r:embed="rId8"/>
            <a:stretch>
              <a:fillRect/>
            </a:stretch>
          </p:blipFill>
          <p:spPr>
            <a:xfrm rot="16200000">
              <a:off x="1411267" y="5553781"/>
              <a:ext cx="1075988" cy="335272"/>
            </a:xfrm>
            <a:prstGeom prst="rect">
              <a:avLst/>
            </a:prstGeom>
          </p:spPr>
        </p:pic>
        <p:sp>
          <p:nvSpPr>
            <p:cNvPr id="71" name="Rectangle 70">
              <a:extLst>
                <a:ext uri="{FF2B5EF4-FFF2-40B4-BE49-F238E27FC236}">
                  <a16:creationId xmlns:a16="http://schemas.microsoft.com/office/drawing/2014/main" id="{3608C697-1317-4F2D-9422-D1D05B6977FE}"/>
                </a:ext>
              </a:extLst>
            </p:cNvPr>
            <p:cNvSpPr/>
            <p:nvPr/>
          </p:nvSpPr>
          <p:spPr>
            <a:xfrm>
              <a:off x="1674374" y="2327808"/>
              <a:ext cx="2951809" cy="390392"/>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Sequence-Position-Value tuples</a:t>
              </a:r>
            </a:p>
          </p:txBody>
        </p:sp>
      </p:grpSp>
      <p:sp>
        <p:nvSpPr>
          <p:cNvPr id="72" name="Rectangle 71">
            <a:extLst>
              <a:ext uri="{FF2B5EF4-FFF2-40B4-BE49-F238E27FC236}">
                <a16:creationId xmlns:a16="http://schemas.microsoft.com/office/drawing/2014/main" id="{963D6574-48C3-4A6A-BF6C-7EA64FC9C0A2}"/>
              </a:ext>
            </a:extLst>
          </p:cNvPr>
          <p:cNvSpPr/>
          <p:nvPr/>
        </p:nvSpPr>
        <p:spPr>
          <a:xfrm>
            <a:off x="6850717" y="191042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Asiago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Veneto</a:t>
            </a:r>
          </a:p>
        </p:txBody>
      </p:sp>
      <p:sp>
        <p:nvSpPr>
          <p:cNvPr id="73" name="Rectangle 72">
            <a:extLst>
              <a:ext uri="{FF2B5EF4-FFF2-40B4-BE49-F238E27FC236}">
                <a16:creationId xmlns:a16="http://schemas.microsoft.com/office/drawing/2014/main" id="{4793341A-8816-4B15-9A5F-520F05F6747E}"/>
              </a:ext>
            </a:extLst>
          </p:cNvPr>
          <p:cNvSpPr/>
          <p:nvPr/>
        </p:nvSpPr>
        <p:spPr>
          <a:xfrm>
            <a:off x="6850717" y="265341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Merate</a:t>
            </a:r>
            <a:endPar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Lombardy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4" name="Rectangle 73">
            <a:extLst>
              <a:ext uri="{FF2B5EF4-FFF2-40B4-BE49-F238E27FC236}">
                <a16:creationId xmlns:a16="http://schemas.microsoft.com/office/drawing/2014/main" id="{D3765135-BA51-4DDB-A4D1-4B3CDC725517}"/>
              </a:ext>
            </a:extLst>
          </p:cNvPr>
          <p:cNvSpPr/>
          <p:nvPr/>
        </p:nvSpPr>
        <p:spPr>
          <a:xfrm>
            <a:off x="6850716" y="3395544"/>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Cambridge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5" name="Rectangle 74">
            <a:extLst>
              <a:ext uri="{FF2B5EF4-FFF2-40B4-BE49-F238E27FC236}">
                <a16:creationId xmlns:a16="http://schemas.microsoft.com/office/drawing/2014/main" id="{CFBE7298-0B3F-4291-8974-A6B7E4E3F892}"/>
              </a:ext>
            </a:extLst>
          </p:cNvPr>
          <p:cNvSpPr/>
          <p:nvPr/>
        </p:nvSpPr>
        <p:spPr>
          <a:xfrm>
            <a:off x="6850715" y="413768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Delaware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OH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6" name="Rectangle 75">
            <a:extLst>
              <a:ext uri="{FF2B5EF4-FFF2-40B4-BE49-F238E27FC236}">
                <a16:creationId xmlns:a16="http://schemas.microsoft.com/office/drawing/2014/main" id="{30557AE0-9C3E-4502-96E0-1867BAE6B56B}"/>
              </a:ext>
            </a:extLst>
          </p:cNvPr>
          <p:cNvSpPr/>
          <p:nvPr/>
        </p:nvSpPr>
        <p:spPr>
          <a:xfrm>
            <a:off x="6850717" y="488067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303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Canada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Ontario</a:t>
            </a:r>
            <a:endPar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grpSp>
        <p:nvGrpSpPr>
          <p:cNvPr id="77" name="Group 76">
            <a:extLst>
              <a:ext uri="{FF2B5EF4-FFF2-40B4-BE49-F238E27FC236}">
                <a16:creationId xmlns:a16="http://schemas.microsoft.com/office/drawing/2014/main" id="{0656923A-1E93-4423-AF79-148454A66F12}"/>
              </a:ext>
            </a:extLst>
          </p:cNvPr>
          <p:cNvGrpSpPr/>
          <p:nvPr/>
        </p:nvGrpSpPr>
        <p:grpSpPr>
          <a:xfrm>
            <a:off x="6853264" y="1741030"/>
            <a:ext cx="2283545" cy="4062970"/>
            <a:chOff x="2640721" y="7664006"/>
            <a:chExt cx="3345130" cy="3086714"/>
          </a:xfrm>
        </p:grpSpPr>
        <p:sp>
          <p:nvSpPr>
            <p:cNvPr id="78" name="Rectangle 77">
              <a:extLst>
                <a:ext uri="{FF2B5EF4-FFF2-40B4-BE49-F238E27FC236}">
                  <a16:creationId xmlns:a16="http://schemas.microsoft.com/office/drawing/2014/main" id="{E6021E0F-5546-4FB0-BF72-3D5F9C29F5F2}"/>
                </a:ext>
              </a:extLst>
            </p:cNvPr>
            <p:cNvSpPr/>
            <p:nvPr/>
          </p:nvSpPr>
          <p:spPr>
            <a:xfrm>
              <a:off x="3062376" y="7669779"/>
              <a:ext cx="2923475" cy="3075168"/>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DA07220F-2B6A-46F5-8E31-44F44433455C}"/>
                </a:ext>
              </a:extLst>
            </p:cNvPr>
            <p:cNvSpPr/>
            <p:nvPr/>
          </p:nvSpPr>
          <p:spPr>
            <a:xfrm>
              <a:off x="3627317"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80" name="Rectangle 79">
              <a:extLst>
                <a:ext uri="{FF2B5EF4-FFF2-40B4-BE49-F238E27FC236}">
                  <a16:creationId xmlns:a16="http://schemas.microsoft.com/office/drawing/2014/main" id="{4C2E72B6-E0B7-4B8A-B292-7467751A430C}"/>
                </a:ext>
              </a:extLst>
            </p:cNvPr>
            <p:cNvSpPr/>
            <p:nvPr/>
          </p:nvSpPr>
          <p:spPr>
            <a:xfrm>
              <a:off x="4153410" y="8014861"/>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COUNTRY</a:t>
              </a:r>
            </a:p>
          </p:txBody>
        </p:sp>
        <p:sp>
          <p:nvSpPr>
            <p:cNvPr id="81" name="Rectangle 80">
              <a:extLst>
                <a:ext uri="{FF2B5EF4-FFF2-40B4-BE49-F238E27FC236}">
                  <a16:creationId xmlns:a16="http://schemas.microsoft.com/office/drawing/2014/main" id="{55E780DC-F5D3-4D81-8B7F-8AA60AA97AB6}"/>
                </a:ext>
              </a:extLst>
            </p:cNvPr>
            <p:cNvSpPr/>
            <p:nvPr/>
          </p:nvSpPr>
          <p:spPr>
            <a:xfrm>
              <a:off x="4679504"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CITY</a:t>
              </a:r>
            </a:p>
          </p:txBody>
        </p:sp>
        <p:sp>
          <p:nvSpPr>
            <p:cNvPr id="82" name="Rectangle 81">
              <a:extLst>
                <a:ext uri="{FF2B5EF4-FFF2-40B4-BE49-F238E27FC236}">
                  <a16:creationId xmlns:a16="http://schemas.microsoft.com/office/drawing/2014/main" id="{D8662558-3072-4489-9F24-6F054E3B8FA9}"/>
                </a:ext>
              </a:extLst>
            </p:cNvPr>
            <p:cNvSpPr/>
            <p:nvPr/>
          </p:nvSpPr>
          <p:spPr>
            <a:xfrm>
              <a:off x="5205596"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PROVINCE</a:t>
              </a:r>
            </a:p>
          </p:txBody>
        </p:sp>
        <p:sp>
          <p:nvSpPr>
            <p:cNvPr id="83" name="Rectangle 82">
              <a:extLst>
                <a:ext uri="{FF2B5EF4-FFF2-40B4-BE49-F238E27FC236}">
                  <a16:creationId xmlns:a16="http://schemas.microsoft.com/office/drawing/2014/main" id="{E38F15E6-E791-4CA3-B5BE-C5EC97784717}"/>
                </a:ext>
              </a:extLst>
            </p:cNvPr>
            <p:cNvSpPr/>
            <p:nvPr/>
          </p:nvSpPr>
          <p:spPr>
            <a:xfrm>
              <a:off x="3627317"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84" name="Rectangle 83">
              <a:extLst>
                <a:ext uri="{FF2B5EF4-FFF2-40B4-BE49-F238E27FC236}">
                  <a16:creationId xmlns:a16="http://schemas.microsoft.com/office/drawing/2014/main" id="{F200C7B9-F99E-423F-9AF7-EA8C16E5DC95}"/>
                </a:ext>
              </a:extLst>
            </p:cNvPr>
            <p:cNvSpPr/>
            <p:nvPr/>
          </p:nvSpPr>
          <p:spPr>
            <a:xfrm>
              <a:off x="4153410" y="8300344"/>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5" name="Rectangle 84">
              <a:extLst>
                <a:ext uri="{FF2B5EF4-FFF2-40B4-BE49-F238E27FC236}">
                  <a16:creationId xmlns:a16="http://schemas.microsoft.com/office/drawing/2014/main" id="{BD0E2036-F0D4-4C5B-883F-E2648BC0FDF6}"/>
                </a:ext>
              </a:extLst>
            </p:cNvPr>
            <p:cNvSpPr/>
            <p:nvPr/>
          </p:nvSpPr>
          <p:spPr>
            <a:xfrm>
              <a:off x="4679504"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Asiago</a:t>
              </a:r>
            </a:p>
          </p:txBody>
        </p:sp>
        <p:sp>
          <p:nvSpPr>
            <p:cNvPr id="86" name="Rectangle 85">
              <a:extLst>
                <a:ext uri="{FF2B5EF4-FFF2-40B4-BE49-F238E27FC236}">
                  <a16:creationId xmlns:a16="http://schemas.microsoft.com/office/drawing/2014/main" id="{B8233BF8-3089-4059-B610-C19CCCE156DE}"/>
                </a:ext>
              </a:extLst>
            </p:cNvPr>
            <p:cNvSpPr/>
            <p:nvPr/>
          </p:nvSpPr>
          <p:spPr>
            <a:xfrm>
              <a:off x="5205596"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Veneto</a:t>
              </a:r>
            </a:p>
          </p:txBody>
        </p:sp>
        <p:sp>
          <p:nvSpPr>
            <p:cNvPr id="87" name="Rectangle 86">
              <a:extLst>
                <a:ext uri="{FF2B5EF4-FFF2-40B4-BE49-F238E27FC236}">
                  <a16:creationId xmlns:a16="http://schemas.microsoft.com/office/drawing/2014/main" id="{D0943253-0AC4-45F6-872D-BE8B742D2454}"/>
                </a:ext>
              </a:extLst>
            </p:cNvPr>
            <p:cNvSpPr/>
            <p:nvPr/>
          </p:nvSpPr>
          <p:spPr>
            <a:xfrm>
              <a:off x="3627317"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2</a:t>
              </a:r>
            </a:p>
          </p:txBody>
        </p:sp>
        <p:sp>
          <p:nvSpPr>
            <p:cNvPr id="88" name="Rectangle 87">
              <a:extLst>
                <a:ext uri="{FF2B5EF4-FFF2-40B4-BE49-F238E27FC236}">
                  <a16:creationId xmlns:a16="http://schemas.microsoft.com/office/drawing/2014/main" id="{D08DE463-2052-4B94-85CA-B053D98EAE7E}"/>
                </a:ext>
              </a:extLst>
            </p:cNvPr>
            <p:cNvSpPr/>
            <p:nvPr/>
          </p:nvSpPr>
          <p:spPr>
            <a:xfrm>
              <a:off x="4153410" y="858844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9" name="Rectangle 88">
              <a:extLst>
                <a:ext uri="{FF2B5EF4-FFF2-40B4-BE49-F238E27FC236}">
                  <a16:creationId xmlns:a16="http://schemas.microsoft.com/office/drawing/2014/main" id="{613321AA-B0F0-42F7-9CA5-43F2B1603B0F}"/>
                </a:ext>
              </a:extLst>
            </p:cNvPr>
            <p:cNvSpPr/>
            <p:nvPr/>
          </p:nvSpPr>
          <p:spPr>
            <a:xfrm>
              <a:off x="4679504"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err="1">
                  <a:ln>
                    <a:noFill/>
                  </a:ln>
                  <a:solidFill>
                    <a:prstClr val="black"/>
                  </a:solidFill>
                  <a:effectLst/>
                  <a:uLnTx/>
                  <a:uFillTx/>
                  <a:latin typeface="Arial"/>
                  <a:ea typeface="+mn-ea"/>
                  <a:cs typeface="+mn-cs"/>
                </a:rPr>
                <a:t>Merate</a:t>
              </a: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84866867-1DEB-4095-A08F-32D553FF1CCB}"/>
                </a:ext>
              </a:extLst>
            </p:cNvPr>
            <p:cNvSpPr/>
            <p:nvPr/>
          </p:nvSpPr>
          <p:spPr>
            <a:xfrm>
              <a:off x="5205596"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Lombardy</a:t>
              </a:r>
            </a:p>
          </p:txBody>
        </p:sp>
        <p:sp>
          <p:nvSpPr>
            <p:cNvPr id="91" name="Rectangle 90">
              <a:extLst>
                <a:ext uri="{FF2B5EF4-FFF2-40B4-BE49-F238E27FC236}">
                  <a16:creationId xmlns:a16="http://schemas.microsoft.com/office/drawing/2014/main" id="{271F46AA-D0D4-48D8-95E0-51C408FB1AD8}"/>
                </a:ext>
              </a:extLst>
            </p:cNvPr>
            <p:cNvSpPr/>
            <p:nvPr/>
          </p:nvSpPr>
          <p:spPr>
            <a:xfrm>
              <a:off x="3627317"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3</a:t>
              </a:r>
            </a:p>
          </p:txBody>
        </p:sp>
        <p:sp>
          <p:nvSpPr>
            <p:cNvPr id="92" name="Rectangle 91">
              <a:extLst>
                <a:ext uri="{FF2B5EF4-FFF2-40B4-BE49-F238E27FC236}">
                  <a16:creationId xmlns:a16="http://schemas.microsoft.com/office/drawing/2014/main" id="{E1F1D2F6-AEBC-4686-8EDE-23BEC2F860BE}"/>
                </a:ext>
              </a:extLst>
            </p:cNvPr>
            <p:cNvSpPr/>
            <p:nvPr/>
          </p:nvSpPr>
          <p:spPr>
            <a:xfrm>
              <a:off x="4153410" y="88765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USA</a:t>
              </a:r>
            </a:p>
          </p:txBody>
        </p:sp>
        <p:sp>
          <p:nvSpPr>
            <p:cNvPr id="93" name="Rectangle 92">
              <a:extLst>
                <a:ext uri="{FF2B5EF4-FFF2-40B4-BE49-F238E27FC236}">
                  <a16:creationId xmlns:a16="http://schemas.microsoft.com/office/drawing/2014/main" id="{9B82A2F8-548B-48CE-8219-301226261270}"/>
                </a:ext>
              </a:extLst>
            </p:cNvPr>
            <p:cNvSpPr/>
            <p:nvPr/>
          </p:nvSpPr>
          <p:spPr>
            <a:xfrm>
              <a:off x="4679504"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76" b="0" i="0" u="none" strike="noStrike" kern="1200" cap="none" spc="0" normalizeH="0" baseline="0" noProof="0" dirty="0">
                  <a:ln>
                    <a:noFill/>
                  </a:ln>
                  <a:solidFill>
                    <a:prstClr val="black"/>
                  </a:solidFill>
                  <a:effectLst/>
                  <a:uLnTx/>
                  <a:uFillTx/>
                  <a:latin typeface="Arial"/>
                  <a:ea typeface="+mn-ea"/>
                  <a:cs typeface="+mn-cs"/>
                </a:rPr>
                <a:t>Cambridge</a:t>
              </a:r>
            </a:p>
          </p:txBody>
        </p:sp>
        <p:sp>
          <p:nvSpPr>
            <p:cNvPr id="94" name="Rectangle 93">
              <a:extLst>
                <a:ext uri="{FF2B5EF4-FFF2-40B4-BE49-F238E27FC236}">
                  <a16:creationId xmlns:a16="http://schemas.microsoft.com/office/drawing/2014/main" id="{DE915B82-CC07-4834-AEBA-5FBD668B1BEB}"/>
                </a:ext>
              </a:extLst>
            </p:cNvPr>
            <p:cNvSpPr/>
            <p:nvPr/>
          </p:nvSpPr>
          <p:spPr>
            <a:xfrm>
              <a:off x="5205596"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MA</a:t>
              </a:r>
            </a:p>
          </p:txBody>
        </p:sp>
        <p:cxnSp>
          <p:nvCxnSpPr>
            <p:cNvPr id="95" name="Straight Arrow Connector 94">
              <a:extLst>
                <a:ext uri="{FF2B5EF4-FFF2-40B4-BE49-F238E27FC236}">
                  <a16:creationId xmlns:a16="http://schemas.microsoft.com/office/drawing/2014/main" id="{E874B2AD-F877-445D-9C4F-7B648B5601DC}"/>
                </a:ext>
              </a:extLst>
            </p:cNvPr>
            <p:cNvCxnSpPr/>
            <p:nvPr/>
          </p:nvCxnSpPr>
          <p:spPr>
            <a:xfrm flipH="1">
              <a:off x="3518584" y="8287818"/>
              <a:ext cx="10379" cy="228378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60013EE0-5723-43D0-96F6-A14843F7A733}"/>
                </a:ext>
              </a:extLst>
            </p:cNvPr>
            <p:cNvSpPr/>
            <p:nvPr/>
          </p:nvSpPr>
          <p:spPr>
            <a:xfrm>
              <a:off x="3627316"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n</a:t>
              </a:r>
            </a:p>
          </p:txBody>
        </p:sp>
        <p:sp>
          <p:nvSpPr>
            <p:cNvPr id="97" name="Rectangle 96">
              <a:extLst>
                <a:ext uri="{FF2B5EF4-FFF2-40B4-BE49-F238E27FC236}">
                  <a16:creationId xmlns:a16="http://schemas.microsoft.com/office/drawing/2014/main" id="{13AA8845-6640-468C-893F-3081E91BD882}"/>
                </a:ext>
              </a:extLst>
            </p:cNvPr>
            <p:cNvSpPr/>
            <p:nvPr/>
          </p:nvSpPr>
          <p:spPr>
            <a:xfrm>
              <a:off x="4153409" y="1028350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Rectangle 97">
              <a:extLst>
                <a:ext uri="{FF2B5EF4-FFF2-40B4-BE49-F238E27FC236}">
                  <a16:creationId xmlns:a16="http://schemas.microsoft.com/office/drawing/2014/main" id="{A9C37C5C-24FB-4AD4-897D-38D4F5F7DA7D}"/>
                </a:ext>
              </a:extLst>
            </p:cNvPr>
            <p:cNvSpPr/>
            <p:nvPr/>
          </p:nvSpPr>
          <p:spPr>
            <a:xfrm>
              <a:off x="4679502"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E8F1F3FC-52A7-4DDE-93A5-5B84352BD3B0}"/>
                </a:ext>
              </a:extLst>
            </p:cNvPr>
            <p:cNvSpPr/>
            <p:nvPr/>
          </p:nvSpPr>
          <p:spPr>
            <a:xfrm>
              <a:off x="5205595"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Rectangle 99">
              <a:extLst>
                <a:ext uri="{FF2B5EF4-FFF2-40B4-BE49-F238E27FC236}">
                  <a16:creationId xmlns:a16="http://schemas.microsoft.com/office/drawing/2014/main" id="{197FFB79-4712-4A78-A8BE-C54249C006DD}"/>
                </a:ext>
              </a:extLst>
            </p:cNvPr>
            <p:cNvSpPr/>
            <p:nvPr/>
          </p:nvSpPr>
          <p:spPr>
            <a:xfrm>
              <a:off x="3627312" y="9164630"/>
              <a:ext cx="2104372" cy="1118868"/>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1" name="Rectangle 100">
              <a:extLst>
                <a:ext uri="{FF2B5EF4-FFF2-40B4-BE49-F238E27FC236}">
                  <a16:creationId xmlns:a16="http://schemas.microsoft.com/office/drawing/2014/main" id="{FD691009-55A6-4D86-83B8-F93B82E351BF}"/>
                </a:ext>
              </a:extLst>
            </p:cNvPr>
            <p:cNvSpPr/>
            <p:nvPr/>
          </p:nvSpPr>
          <p:spPr>
            <a:xfrm>
              <a:off x="3213259" y="9213175"/>
              <a:ext cx="324525" cy="13142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n</a:t>
              </a:r>
            </a:p>
          </p:txBody>
        </p:sp>
        <p:cxnSp>
          <p:nvCxnSpPr>
            <p:cNvPr id="102" name="Straight Arrow Connector 101">
              <a:extLst>
                <a:ext uri="{FF2B5EF4-FFF2-40B4-BE49-F238E27FC236}">
                  <a16:creationId xmlns:a16="http://schemas.microsoft.com/office/drawing/2014/main" id="{661EEF95-C739-40E0-A050-950FCE8405CA}"/>
                </a:ext>
              </a:extLst>
            </p:cNvPr>
            <p:cNvCxnSpPr/>
            <p:nvPr/>
          </p:nvCxnSpPr>
          <p:spPr>
            <a:xfrm flipH="1" flipV="1">
              <a:off x="4153410" y="7982074"/>
              <a:ext cx="1578279" cy="157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03" name="Rectangle 102">
              <a:extLst>
                <a:ext uri="{FF2B5EF4-FFF2-40B4-BE49-F238E27FC236}">
                  <a16:creationId xmlns:a16="http://schemas.microsoft.com/office/drawing/2014/main" id="{1E7B2368-86D0-48CC-A001-1868D2FC5005}"/>
                </a:ext>
              </a:extLst>
            </p:cNvPr>
            <p:cNvSpPr/>
            <p:nvPr/>
          </p:nvSpPr>
          <p:spPr>
            <a:xfrm>
              <a:off x="4813343" y="7891201"/>
              <a:ext cx="187899" cy="13142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m</a:t>
              </a:r>
            </a:p>
          </p:txBody>
        </p:sp>
        <p:sp>
          <p:nvSpPr>
            <p:cNvPr id="106" name="Trapezoid 105">
              <a:extLst>
                <a:ext uri="{FF2B5EF4-FFF2-40B4-BE49-F238E27FC236}">
                  <a16:creationId xmlns:a16="http://schemas.microsoft.com/office/drawing/2014/main" id="{D0CE4A4C-6D31-45DD-A9FB-0F65072801A2}"/>
                </a:ext>
              </a:extLst>
            </p:cNvPr>
            <p:cNvSpPr/>
            <p:nvPr/>
          </p:nvSpPr>
          <p:spPr>
            <a:xfrm rot="5400000" flipV="1">
              <a:off x="1314695" y="8990032"/>
              <a:ext cx="3086714" cy="434661"/>
            </a:xfrm>
            <a:prstGeom prst="trapezoid">
              <a:avLst>
                <a:gd name="adj" fmla="val 56199"/>
              </a:avLst>
            </a:prstGeom>
            <a:gradFill flip="none" rotWithShape="1">
              <a:gsLst>
                <a:gs pos="100000">
                  <a:schemeClr val="accent3">
                    <a:tint val="66000"/>
                    <a:satMod val="160000"/>
                  </a:schemeClr>
                </a:gs>
                <a:gs pos="32000">
                  <a:schemeClr val="bg1">
                    <a:lumMod val="9500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sp>
        <p:nvSpPr>
          <p:cNvPr id="107" name="Rectangle 106">
            <a:extLst>
              <a:ext uri="{FF2B5EF4-FFF2-40B4-BE49-F238E27FC236}">
                <a16:creationId xmlns:a16="http://schemas.microsoft.com/office/drawing/2014/main" id="{3297F368-67F1-45D8-A64F-AAC1A3B99DE3}"/>
              </a:ext>
            </a:extLst>
          </p:cNvPr>
          <p:cNvSpPr/>
          <p:nvPr/>
        </p:nvSpPr>
        <p:spPr>
          <a:xfrm>
            <a:off x="7151736" y="1739576"/>
            <a:ext cx="1979491" cy="289354"/>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Meta-Data tuples</a:t>
            </a:r>
          </a:p>
        </p:txBody>
      </p:sp>
      <p:sp>
        <p:nvSpPr>
          <p:cNvPr id="109" name="Bent Arrow 358">
            <a:extLst>
              <a:ext uri="{FF2B5EF4-FFF2-40B4-BE49-F238E27FC236}">
                <a16:creationId xmlns:a16="http://schemas.microsoft.com/office/drawing/2014/main" id="{AD63CCC8-8E58-4653-838E-4645C2471CF9}"/>
              </a:ext>
            </a:extLst>
          </p:cNvPr>
          <p:cNvSpPr/>
          <p:nvPr/>
        </p:nvSpPr>
        <p:spPr>
          <a:xfrm rot="16200000" flipV="1">
            <a:off x="1909532" y="2325270"/>
            <a:ext cx="654924" cy="654881"/>
          </a:xfrm>
          <a:prstGeom prst="bentArrow">
            <a:avLst>
              <a:gd name="adj1" fmla="val 18868"/>
              <a:gd name="adj2" fmla="val 19639"/>
              <a:gd name="adj3" fmla="val 37998"/>
              <a:gd name="adj4" fmla="val 23742"/>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Trapezoid 109">
            <a:extLst>
              <a:ext uri="{FF2B5EF4-FFF2-40B4-BE49-F238E27FC236}">
                <a16:creationId xmlns:a16="http://schemas.microsoft.com/office/drawing/2014/main" id="{5E72119C-5037-4682-A385-D79E4AD5249E}"/>
              </a:ext>
            </a:extLst>
          </p:cNvPr>
          <p:cNvSpPr/>
          <p:nvPr/>
        </p:nvSpPr>
        <p:spPr>
          <a:xfrm rot="5400000">
            <a:off x="1628289" y="2644452"/>
            <a:ext cx="626463" cy="548750"/>
          </a:xfrm>
          <a:prstGeom prst="trapezoid">
            <a:avLst>
              <a:gd name="adj" fmla="val 52253"/>
            </a:avLst>
          </a:prstGeom>
          <a:solidFill>
            <a:schemeClr val="bg2">
              <a:lumMod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111" name="Rectangle 110">
            <a:extLst>
              <a:ext uri="{FF2B5EF4-FFF2-40B4-BE49-F238E27FC236}">
                <a16:creationId xmlns:a16="http://schemas.microsoft.com/office/drawing/2014/main" id="{BA94C16D-7D57-4CB7-A470-444CF12900D1}"/>
              </a:ext>
            </a:extLst>
          </p:cNvPr>
          <p:cNvSpPr/>
          <p:nvPr/>
        </p:nvSpPr>
        <p:spPr>
          <a:xfrm>
            <a:off x="2351839" y="2249270"/>
            <a:ext cx="143954" cy="6439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pic>
        <p:nvPicPr>
          <p:cNvPr id="104" name="Picture 2" descr="Î£ÏÎµÏÎ¹ÎºÎ® ÎµÎ¹ÎºÏÎ½Î±">
            <a:extLst>
              <a:ext uri="{FF2B5EF4-FFF2-40B4-BE49-F238E27FC236}">
                <a16:creationId xmlns:a16="http://schemas.microsoft.com/office/drawing/2014/main" id="{D8992E4D-F386-4F8E-932D-4875D67694D7}"/>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7481014" y="2929608"/>
            <a:ext cx="1602743" cy="1602743"/>
          </a:xfrm>
          <a:prstGeom prst="rect">
            <a:avLst/>
          </a:prstGeom>
          <a:noFill/>
          <a:extLst>
            <a:ext uri="{909E8E84-426E-40DD-AFC4-6F175D3DCCD1}">
              <a14:hiddenFill xmlns:a14="http://schemas.microsoft.com/office/drawing/2010/main">
                <a:solidFill>
                  <a:srgbClr val="FFFFFF"/>
                </a:solidFill>
              </a14:hiddenFill>
            </a:ext>
          </a:extLst>
        </p:spPr>
      </p:pic>
      <p:sp>
        <p:nvSpPr>
          <p:cNvPr id="105" name="Title 1">
            <a:extLst>
              <a:ext uri="{FF2B5EF4-FFF2-40B4-BE49-F238E27FC236}">
                <a16:creationId xmlns:a16="http://schemas.microsoft.com/office/drawing/2014/main" id="{95166DA2-589B-4D29-810A-CC57A552B2CF}"/>
              </a:ext>
            </a:extLst>
          </p:cNvPr>
          <p:cNvSpPr>
            <a:spLocks noGrp="1"/>
          </p:cNvSpPr>
          <p:nvPr>
            <p:ph type="title"/>
          </p:nvPr>
        </p:nvSpPr>
        <p:spPr>
          <a:xfrm>
            <a:off x="1729752" y="881452"/>
            <a:ext cx="5514354" cy="994172"/>
          </a:xfrm>
        </p:spPr>
        <p:txBody>
          <a:bodyPr/>
          <a:lstStyle/>
          <a:p>
            <a:pPr algn="ctr"/>
            <a:r>
              <a:rPr lang="en-US" dirty="0">
                <a:latin typeface="Helvetica Light"/>
              </a:rPr>
              <a:t>Schema</a:t>
            </a:r>
          </a:p>
        </p:txBody>
      </p:sp>
      <p:sp>
        <p:nvSpPr>
          <p:cNvPr id="4" name="Footer Placeholder 3">
            <a:extLst>
              <a:ext uri="{FF2B5EF4-FFF2-40B4-BE49-F238E27FC236}">
                <a16:creationId xmlns:a16="http://schemas.microsoft.com/office/drawing/2014/main" id="{3C2F87CE-C02E-4312-96B4-6D1DCC1D7B79}"/>
              </a:ext>
            </a:extLst>
          </p:cNvPr>
          <p:cNvSpPr>
            <a:spLocks noGrp="1"/>
          </p:cNvSpPr>
          <p:nvPr>
            <p:ph type="ftr" sz="quarter" idx="11"/>
          </p:nvPr>
        </p:nvSpPr>
        <p:spPr/>
        <p:txBody>
          <a:bodyPr/>
          <a:lstStyle/>
          <a:p>
            <a:r>
              <a:rPr lang="en-CA"/>
              <a:t>Echihabi, Zoumpatianos, Palpanas - ISCC 2020</a:t>
            </a:r>
          </a:p>
        </p:txBody>
      </p:sp>
    </p:spTree>
    <p:extLst>
      <p:ext uri="{BB962C8B-B14F-4D97-AF65-F5344CB8AC3E}">
        <p14:creationId xmlns:p14="http://schemas.microsoft.com/office/powerpoint/2010/main" val="25379621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2" name="Rectangle 2"/>
          <p:cNvSpPr>
            <a:spLocks noGrp="1" noChangeArrowheads="1"/>
          </p:cNvSpPr>
          <p:nvPr>
            <p:ph type="title"/>
          </p:nvPr>
        </p:nvSpPr>
        <p:spPr>
          <a:xfrm>
            <a:off x="762000" y="381000"/>
            <a:ext cx="7716838" cy="762000"/>
          </a:xfrm>
        </p:spPr>
        <p:txBody>
          <a:bodyPr/>
          <a:lstStyle/>
          <a:p>
            <a:pPr eaLnBrk="1" hangingPunct="1"/>
            <a:r>
              <a:rPr lang="en-US" sz="3200"/>
              <a:t>Motivating Examples:</a:t>
            </a:r>
            <a:br>
              <a:rPr lang="en-US" sz="3200"/>
            </a:br>
            <a:r>
              <a:rPr lang="en-US" sz="3200"/>
              <a:t>Sensor Networks</a:t>
            </a:r>
          </a:p>
        </p:txBody>
      </p:sp>
      <p:sp>
        <p:nvSpPr>
          <p:cNvPr id="17413" name="Rectangle 3"/>
          <p:cNvSpPr>
            <a:spLocks noChangeArrowheads="1"/>
          </p:cNvSpPr>
          <p:nvPr/>
        </p:nvSpPr>
        <p:spPr bwMode="auto">
          <a:xfrm>
            <a:off x="809625" y="1905000"/>
            <a:ext cx="8334375" cy="451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fontAlgn="base">
              <a:lnSpc>
                <a:spcPct val="80000"/>
              </a:lnSpc>
              <a:spcBef>
                <a:spcPct val="20000"/>
              </a:spcBef>
              <a:spcAft>
                <a:spcPct val="0"/>
              </a:spcAft>
              <a:buClr>
                <a:srgbClr val="3333CC"/>
              </a:buClr>
              <a:buSzPct val="60000"/>
              <a:buFont typeface="Wingdings" pitchFamily="2" charset="2"/>
              <a:buChar char="n"/>
            </a:pPr>
            <a:r>
              <a:rPr lang="en-US" sz="2000">
                <a:solidFill>
                  <a:srgbClr val="000000"/>
                </a:solidFill>
                <a:cs typeface="Arial" pitchFamily="34" charset="0"/>
              </a:rPr>
              <a:t>the </a:t>
            </a:r>
            <a:r>
              <a:rPr lang="en-US" sz="2000">
                <a:solidFill>
                  <a:srgbClr val="A80000"/>
                </a:solidFill>
                <a:cs typeface="Arial" pitchFamily="34" charset="0"/>
              </a:rPr>
              <a:t>sensors</a:t>
            </a:r>
            <a:r>
              <a:rPr lang="en-US" sz="2000">
                <a:solidFill>
                  <a:srgbClr val="000000"/>
                </a:solidFill>
                <a:cs typeface="Arial" pitchFamily="34" charset="0"/>
              </a:rPr>
              <a:t> era</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ubiquitous, small, inexpensive sensors</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applications that bridge physical world to information technology</a:t>
            </a:r>
          </a:p>
        </p:txBody>
      </p:sp>
      <p:pic>
        <p:nvPicPr>
          <p:cNvPr id="17414" name="Picture 4" descr="Rene4stack">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2150" y="4543425"/>
            <a:ext cx="1828800" cy="123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5" name="Picture 5" descr="mote">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13025" y="4776788"/>
            <a:ext cx="1708150"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6" name="Picture 6" descr="dot-close-up"/>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424363" y="4427538"/>
            <a:ext cx="2451100" cy="124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7" name="Picture 7" descr="finger"/>
          <p:cNvPicPr>
            <a:picLocks noChangeAspect="1" noChangeArrowheads="1"/>
          </p:cNvPicPr>
          <p:nvPr/>
        </p:nvPicPr>
        <p:blipFill>
          <a:blip r:embed="rId8">
            <a:lum bright="18000" contrast="30000"/>
            <a:extLst>
              <a:ext uri="{28A0092B-C50C-407E-A947-70E740481C1C}">
                <a14:useLocalDpi xmlns:a14="http://schemas.microsoft.com/office/drawing/2010/main" val="0"/>
              </a:ext>
            </a:extLst>
          </a:blip>
          <a:srcRect/>
          <a:stretch>
            <a:fillRect/>
          </a:stretch>
        </p:blipFill>
        <p:spPr bwMode="auto">
          <a:xfrm>
            <a:off x="6973888" y="4576763"/>
            <a:ext cx="2014537" cy="138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12"/>
          </p:nvPr>
        </p:nvSpPr>
        <p:spPr/>
        <p:txBody>
          <a:bodyPr/>
          <a:lstStyle/>
          <a:p>
            <a:pPr>
              <a:defRPr/>
            </a:pPr>
            <a:fld id="{85B9BDAF-0FD5-4071-9305-496B815FAC5A}" type="slidenum">
              <a:rPr lang="en-US" smtClean="0">
                <a:solidFill>
                  <a:srgbClr val="000000"/>
                </a:solidFill>
              </a:rPr>
              <a:pPr>
                <a:defRPr/>
              </a:pPr>
              <a:t>36</a:t>
            </a:fld>
            <a:endParaRPr lang="en-US">
              <a:solidFill>
                <a:srgbClr val="000000"/>
              </a:solidFill>
            </a:endParaRPr>
          </a:p>
        </p:txBody>
      </p:sp>
      <p:sp>
        <p:nvSpPr>
          <p:cNvPr id="2" name="Footer Placeholder 1">
            <a:extLst>
              <a:ext uri="{FF2B5EF4-FFF2-40B4-BE49-F238E27FC236}">
                <a16:creationId xmlns:a16="http://schemas.microsoft.com/office/drawing/2014/main" id="{262AFD4A-A285-40C8-82B3-7DFEDCEC3BD8}"/>
              </a:ext>
            </a:extLst>
          </p:cNvPr>
          <p:cNvSpPr>
            <a:spLocks noGrp="1"/>
          </p:cNvSpPr>
          <p:nvPr>
            <p:ph type="ftr" sz="quarter" idx="11"/>
          </p:nvPr>
        </p:nvSpPr>
        <p:spPr/>
        <p:txBody>
          <a:bodyPr/>
          <a:lstStyle/>
          <a:p>
            <a:pPr>
              <a:defRPr/>
            </a:pPr>
            <a:r>
              <a:rPr lang="en-US">
                <a:solidFill>
                  <a:srgbClr val="000000"/>
                </a:solidFill>
              </a:rPr>
              <a:t>Echihabi, Zoumpatianos, Palpanas - ISCC 2020</a:t>
            </a:r>
          </a:p>
        </p:txBody>
      </p:sp>
    </p:spTree>
    <p:extLst>
      <p:ext uri="{BB962C8B-B14F-4D97-AF65-F5344CB8AC3E}">
        <p14:creationId xmlns:p14="http://schemas.microsoft.com/office/powerpoint/2010/main" val="1232863893"/>
      </p:ext>
    </p:extLst>
  </p:cSld>
  <p:clrMapOvr>
    <a:masterClrMapping/>
  </p:clrMapOvr>
  <p:transition>
    <p:zoom/>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sp>
        <p:nvSpPr>
          <p:cNvPr id="3" name="Slide Number Placeholder 2">
            <a:extLst>
              <a:ext uri="{FF2B5EF4-FFF2-40B4-BE49-F238E27FC236}">
                <a16:creationId xmlns:a16="http://schemas.microsoft.com/office/drawing/2014/main" id="{5D76D5AF-3303-46E1-90B0-17353B1B07D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37C489-01D5-A14A-B7FB-1FE0B51CCBDD}" type="slidenum">
              <a:rPr kumimoji="0" lang="en-US" sz="1200"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360</a:t>
            </a:fld>
            <a:endParaRPr kumimoji="0" lang="en-US" sz="1200" b="0" i="0" u="none" strike="noStrike" kern="1200" cap="none" spc="0" normalizeH="0" baseline="0" noProof="0">
              <a:ln>
                <a:noFill/>
              </a:ln>
              <a:solidFill>
                <a:prstClr val="black">
                  <a:tint val="75000"/>
                </a:prstClr>
              </a:solidFill>
              <a:effectLst/>
              <a:uLnTx/>
              <a:uFillTx/>
              <a:latin typeface="Arial"/>
              <a:ea typeface="+mn-ea"/>
              <a:cs typeface="+mn-cs"/>
            </a:endParaRPr>
          </a:p>
        </p:txBody>
      </p:sp>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51" name="Rectangle 50">
            <a:extLst>
              <a:ext uri="{FF2B5EF4-FFF2-40B4-BE49-F238E27FC236}">
                <a16:creationId xmlns:a16="http://schemas.microsoft.com/office/drawing/2014/main" id="{367D7AD7-EBD3-4D4D-84E5-AC30A749A2DA}"/>
              </a:ext>
            </a:extLst>
          </p:cNvPr>
          <p:cNvSpPr/>
          <p:nvPr/>
        </p:nvSpPr>
        <p:spPr>
          <a:xfrm>
            <a:off x="2083596" y="191042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3FE58A02-91D5-49AD-AA0C-0A4FBD1C298C}"/>
              </a:ext>
            </a:extLst>
          </p:cNvPr>
          <p:cNvSpPr/>
          <p:nvPr/>
        </p:nvSpPr>
        <p:spPr>
          <a:xfrm>
            <a:off x="2083596" y="265341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69A954E-78DA-4C6D-B6A2-307163373D8C}"/>
              </a:ext>
            </a:extLst>
          </p:cNvPr>
          <p:cNvSpPr/>
          <p:nvPr/>
        </p:nvSpPr>
        <p:spPr>
          <a:xfrm>
            <a:off x="2083596" y="3395972"/>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3F24CEDA-916A-456B-A2AC-327E71BB509B}"/>
              </a:ext>
            </a:extLst>
          </p:cNvPr>
          <p:cNvSpPr/>
          <p:nvPr/>
        </p:nvSpPr>
        <p:spPr>
          <a:xfrm>
            <a:off x="2083596" y="413853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8B573DD3-AE65-4584-A215-29CB1C5144B1}"/>
              </a:ext>
            </a:extLst>
          </p:cNvPr>
          <p:cNvSpPr/>
          <p:nvPr/>
        </p:nvSpPr>
        <p:spPr>
          <a:xfrm>
            <a:off x="2083596" y="488152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nvGrpSpPr>
          <p:cNvPr id="25" name="Group 24">
            <a:extLst>
              <a:ext uri="{FF2B5EF4-FFF2-40B4-BE49-F238E27FC236}">
                <a16:creationId xmlns:a16="http://schemas.microsoft.com/office/drawing/2014/main" id="{76FF5AA5-FBC6-4CB2-9592-B9D8B67FA5F0}"/>
              </a:ext>
            </a:extLst>
          </p:cNvPr>
          <p:cNvGrpSpPr/>
          <p:nvPr/>
        </p:nvGrpSpPr>
        <p:grpSpPr>
          <a:xfrm>
            <a:off x="80999" y="1520385"/>
            <a:ext cx="2209738" cy="4480365"/>
            <a:chOff x="1664197" y="2326066"/>
            <a:chExt cx="3768380" cy="6044842"/>
          </a:xfrm>
        </p:grpSpPr>
        <p:sp>
          <p:nvSpPr>
            <p:cNvPr id="26" name="Rectangle 25">
              <a:extLst>
                <a:ext uri="{FF2B5EF4-FFF2-40B4-BE49-F238E27FC236}">
                  <a16:creationId xmlns:a16="http://schemas.microsoft.com/office/drawing/2014/main" id="{370183F7-D1B9-424D-8876-28C9C9539C49}"/>
                </a:ext>
              </a:extLst>
            </p:cNvPr>
            <p:cNvSpPr/>
            <p:nvPr/>
          </p:nvSpPr>
          <p:spPr>
            <a:xfrm>
              <a:off x="1664197" y="2326066"/>
              <a:ext cx="2951810" cy="6038415"/>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27" name="Rectangle 26">
              <a:extLst>
                <a:ext uri="{FF2B5EF4-FFF2-40B4-BE49-F238E27FC236}">
                  <a16:creationId xmlns:a16="http://schemas.microsoft.com/office/drawing/2014/main" id="{90AF9EFB-8DC5-422D-8850-065E02AFD6A5}"/>
                </a:ext>
              </a:extLst>
            </p:cNvPr>
            <p:cNvSpPr/>
            <p:nvPr/>
          </p:nvSpPr>
          <p:spPr>
            <a:xfrm>
              <a:off x="2263752"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28" name="Rectangle 27">
              <a:extLst>
                <a:ext uri="{FF2B5EF4-FFF2-40B4-BE49-F238E27FC236}">
                  <a16:creationId xmlns:a16="http://schemas.microsoft.com/office/drawing/2014/main" id="{360B47C8-DEC8-4EE3-B3A6-EE3BDE52BD95}"/>
                </a:ext>
              </a:extLst>
            </p:cNvPr>
            <p:cNvSpPr/>
            <p:nvPr/>
          </p:nvSpPr>
          <p:spPr>
            <a:xfrm>
              <a:off x="2789846" y="3795458"/>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1000</a:t>
              </a:r>
            </a:p>
          </p:txBody>
        </p:sp>
        <p:sp>
          <p:nvSpPr>
            <p:cNvPr id="29" name="Rectangle 28">
              <a:extLst>
                <a:ext uri="{FF2B5EF4-FFF2-40B4-BE49-F238E27FC236}">
                  <a16:creationId xmlns:a16="http://schemas.microsoft.com/office/drawing/2014/main" id="{EF03E791-339D-4A43-8B31-4DC074F275A2}"/>
                </a:ext>
              </a:extLst>
            </p:cNvPr>
            <p:cNvSpPr/>
            <p:nvPr/>
          </p:nvSpPr>
          <p:spPr>
            <a:xfrm>
              <a:off x="3315939"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13.4</a:t>
              </a:r>
            </a:p>
          </p:txBody>
        </p:sp>
        <p:sp>
          <p:nvSpPr>
            <p:cNvPr id="30" name="Rectangle 29">
              <a:extLst>
                <a:ext uri="{FF2B5EF4-FFF2-40B4-BE49-F238E27FC236}">
                  <a16:creationId xmlns:a16="http://schemas.microsoft.com/office/drawing/2014/main" id="{062EB03E-30B9-4D67-9CF1-AF6FEEA89067}"/>
                </a:ext>
              </a:extLst>
            </p:cNvPr>
            <p:cNvSpPr/>
            <p:nvPr/>
          </p:nvSpPr>
          <p:spPr>
            <a:xfrm>
              <a:off x="3842031"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sp>
          <p:nvSpPr>
            <p:cNvPr id="31" name="Rectangle 30">
              <a:extLst>
                <a:ext uri="{FF2B5EF4-FFF2-40B4-BE49-F238E27FC236}">
                  <a16:creationId xmlns:a16="http://schemas.microsoft.com/office/drawing/2014/main" id="{435CF31B-4C61-4344-BC2A-473BC6543081}"/>
                </a:ext>
              </a:extLst>
            </p:cNvPr>
            <p:cNvSpPr/>
            <p:nvPr/>
          </p:nvSpPr>
          <p:spPr>
            <a:xfrm>
              <a:off x="2263752"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32" name="Rectangle 31">
              <a:extLst>
                <a:ext uri="{FF2B5EF4-FFF2-40B4-BE49-F238E27FC236}">
                  <a16:creationId xmlns:a16="http://schemas.microsoft.com/office/drawing/2014/main" id="{87911EBE-1AA3-42B0-98BE-5F6D32298857}"/>
                </a:ext>
              </a:extLst>
            </p:cNvPr>
            <p:cNvSpPr/>
            <p:nvPr/>
          </p:nvSpPr>
          <p:spPr>
            <a:xfrm>
              <a:off x="2789846" y="4083556"/>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1030</a:t>
              </a:r>
            </a:p>
          </p:txBody>
        </p:sp>
        <p:sp>
          <p:nvSpPr>
            <p:cNvPr id="33" name="Rectangle 32">
              <a:extLst>
                <a:ext uri="{FF2B5EF4-FFF2-40B4-BE49-F238E27FC236}">
                  <a16:creationId xmlns:a16="http://schemas.microsoft.com/office/drawing/2014/main" id="{373C44FD-E79F-4520-99AF-D55B32E63FD0}"/>
                </a:ext>
              </a:extLst>
            </p:cNvPr>
            <p:cNvSpPr/>
            <p:nvPr/>
          </p:nvSpPr>
          <p:spPr>
            <a:xfrm>
              <a:off x="3315939"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15.2</a:t>
              </a:r>
            </a:p>
          </p:txBody>
        </p:sp>
        <p:sp>
          <p:nvSpPr>
            <p:cNvPr id="34" name="Rectangle 33">
              <a:extLst>
                <a:ext uri="{FF2B5EF4-FFF2-40B4-BE49-F238E27FC236}">
                  <a16:creationId xmlns:a16="http://schemas.microsoft.com/office/drawing/2014/main" id="{271163D3-87A4-4D0E-8A6E-AD64E7C309D1}"/>
                </a:ext>
              </a:extLst>
            </p:cNvPr>
            <p:cNvSpPr/>
            <p:nvPr/>
          </p:nvSpPr>
          <p:spPr>
            <a:xfrm>
              <a:off x="3842031"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sp>
          <p:nvSpPr>
            <p:cNvPr id="35" name="Rectangle 34">
              <a:extLst>
                <a:ext uri="{FF2B5EF4-FFF2-40B4-BE49-F238E27FC236}">
                  <a16:creationId xmlns:a16="http://schemas.microsoft.com/office/drawing/2014/main" id="{F97D6A41-6057-43EF-8692-B5AE082231A5}"/>
                </a:ext>
              </a:extLst>
            </p:cNvPr>
            <p:cNvSpPr/>
            <p:nvPr/>
          </p:nvSpPr>
          <p:spPr>
            <a:xfrm>
              <a:off x="2263752"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36" name="Rectangle 35">
              <a:extLst>
                <a:ext uri="{FF2B5EF4-FFF2-40B4-BE49-F238E27FC236}">
                  <a16:creationId xmlns:a16="http://schemas.microsoft.com/office/drawing/2014/main" id="{144A483A-765E-46F3-8F34-B6F741A242FA}"/>
                </a:ext>
              </a:extLst>
            </p:cNvPr>
            <p:cNvSpPr/>
            <p:nvPr/>
          </p:nvSpPr>
          <p:spPr>
            <a:xfrm>
              <a:off x="2789846" y="4371653"/>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1051</a:t>
              </a:r>
            </a:p>
          </p:txBody>
        </p:sp>
        <p:sp>
          <p:nvSpPr>
            <p:cNvPr id="37" name="Rectangle 36">
              <a:extLst>
                <a:ext uri="{FF2B5EF4-FFF2-40B4-BE49-F238E27FC236}">
                  <a16:creationId xmlns:a16="http://schemas.microsoft.com/office/drawing/2014/main" id="{8305B102-F44B-40B9-B664-845FD3E5990A}"/>
                </a:ext>
              </a:extLst>
            </p:cNvPr>
            <p:cNvSpPr/>
            <p:nvPr/>
          </p:nvSpPr>
          <p:spPr>
            <a:xfrm>
              <a:off x="3315939"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12.6</a:t>
              </a:r>
            </a:p>
          </p:txBody>
        </p:sp>
        <p:sp>
          <p:nvSpPr>
            <p:cNvPr id="38" name="Rectangle 37">
              <a:extLst>
                <a:ext uri="{FF2B5EF4-FFF2-40B4-BE49-F238E27FC236}">
                  <a16:creationId xmlns:a16="http://schemas.microsoft.com/office/drawing/2014/main" id="{D0FF9B60-E332-4AA6-9D75-3FAA2C0EFCCC}"/>
                </a:ext>
              </a:extLst>
            </p:cNvPr>
            <p:cNvSpPr/>
            <p:nvPr/>
          </p:nvSpPr>
          <p:spPr>
            <a:xfrm>
              <a:off x="3842031"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cxnSp>
          <p:nvCxnSpPr>
            <p:cNvPr id="39" name="Straight Arrow Connector 38">
              <a:extLst>
                <a:ext uri="{FF2B5EF4-FFF2-40B4-BE49-F238E27FC236}">
                  <a16:creationId xmlns:a16="http://schemas.microsoft.com/office/drawing/2014/main" id="{5767942B-C918-4B7D-859D-ABDBE8019584}"/>
                </a:ext>
              </a:extLst>
            </p:cNvPr>
            <p:cNvCxnSpPr/>
            <p:nvPr/>
          </p:nvCxnSpPr>
          <p:spPr>
            <a:xfrm flipH="1">
              <a:off x="2148741" y="3794287"/>
              <a:ext cx="6870" cy="439684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036F8CC0-713E-4986-AFC7-FCCF66801125}"/>
                </a:ext>
              </a:extLst>
            </p:cNvPr>
            <p:cNvSpPr/>
            <p:nvPr/>
          </p:nvSpPr>
          <p:spPr>
            <a:xfrm>
              <a:off x="2257477"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Rectangle 40">
              <a:extLst>
                <a:ext uri="{FF2B5EF4-FFF2-40B4-BE49-F238E27FC236}">
                  <a16:creationId xmlns:a16="http://schemas.microsoft.com/office/drawing/2014/main" id="{27535748-F774-4393-9E01-D75CA5637346}"/>
                </a:ext>
              </a:extLst>
            </p:cNvPr>
            <p:cNvSpPr/>
            <p:nvPr/>
          </p:nvSpPr>
          <p:spPr>
            <a:xfrm>
              <a:off x="2783571" y="7903035"/>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Rectangle 41">
              <a:extLst>
                <a:ext uri="{FF2B5EF4-FFF2-40B4-BE49-F238E27FC236}">
                  <a16:creationId xmlns:a16="http://schemas.microsoft.com/office/drawing/2014/main" id="{EBEE3E73-6BF6-4A0E-BDEA-B6D8AAF05C69}"/>
                </a:ext>
              </a:extLst>
            </p:cNvPr>
            <p:cNvSpPr/>
            <p:nvPr/>
          </p:nvSpPr>
          <p:spPr>
            <a:xfrm>
              <a:off x="3309664"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Rectangle 42">
              <a:extLst>
                <a:ext uri="{FF2B5EF4-FFF2-40B4-BE49-F238E27FC236}">
                  <a16:creationId xmlns:a16="http://schemas.microsoft.com/office/drawing/2014/main" id="{40F22FB0-A53E-460B-A128-E1E766F997E0}"/>
                </a:ext>
              </a:extLst>
            </p:cNvPr>
            <p:cNvSpPr/>
            <p:nvPr/>
          </p:nvSpPr>
          <p:spPr>
            <a:xfrm>
              <a:off x="3835756"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4" name="Rectangle 43">
              <a:extLst>
                <a:ext uri="{FF2B5EF4-FFF2-40B4-BE49-F238E27FC236}">
                  <a16:creationId xmlns:a16="http://schemas.microsoft.com/office/drawing/2014/main" id="{F6360213-740D-48F6-BAE9-16C72B218F45}"/>
                </a:ext>
              </a:extLst>
            </p:cNvPr>
            <p:cNvSpPr/>
            <p:nvPr/>
          </p:nvSpPr>
          <p:spPr>
            <a:xfrm>
              <a:off x="2257472" y="5288733"/>
              <a:ext cx="2104372" cy="2614291"/>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Sequence 2</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Sequence 3</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p:txBody>
        </p:sp>
        <p:cxnSp>
          <p:nvCxnSpPr>
            <p:cNvPr id="45" name="Straight Arrow Connector 44">
              <a:extLst>
                <a:ext uri="{FF2B5EF4-FFF2-40B4-BE49-F238E27FC236}">
                  <a16:creationId xmlns:a16="http://schemas.microsoft.com/office/drawing/2014/main" id="{8B302C58-4830-4E4F-936A-570266AF66A4}"/>
                </a:ext>
              </a:extLst>
            </p:cNvPr>
            <p:cNvCxnSpPr/>
            <p:nvPr/>
          </p:nvCxnSpPr>
          <p:spPr>
            <a:xfrm flipH="1" flipV="1">
              <a:off x="3309665" y="3381845"/>
              <a:ext cx="1052187" cy="1"/>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D2E33AE5-6F2C-42E8-A3AA-C246C90DAFEE}"/>
                </a:ext>
              </a:extLst>
            </p:cNvPr>
            <p:cNvSpPr/>
            <p:nvPr/>
          </p:nvSpPr>
          <p:spPr>
            <a:xfrm>
              <a:off x="3386534" y="3130814"/>
              <a:ext cx="892175" cy="23340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k</a:t>
              </a:r>
            </a:p>
          </p:txBody>
        </p:sp>
        <p:sp>
          <p:nvSpPr>
            <p:cNvPr id="47" name="Trapezoid 46">
              <a:extLst>
                <a:ext uri="{FF2B5EF4-FFF2-40B4-BE49-F238E27FC236}">
                  <a16:creationId xmlns:a16="http://schemas.microsoft.com/office/drawing/2014/main" id="{ED8A41AD-0781-4157-8824-C098EF714E10}"/>
                </a:ext>
              </a:extLst>
            </p:cNvPr>
            <p:cNvSpPr/>
            <p:nvPr/>
          </p:nvSpPr>
          <p:spPr>
            <a:xfrm rot="5400000">
              <a:off x="2003564" y="4941895"/>
              <a:ext cx="6044842" cy="813184"/>
            </a:xfrm>
            <a:prstGeom prst="trapezoid">
              <a:avLst>
                <a:gd name="adj" fmla="val 136026"/>
              </a:avLst>
            </a:prstGeom>
            <a:gradFill flip="none" rotWithShape="1">
              <a:gsLst>
                <a:gs pos="100000">
                  <a:schemeClr val="accent3">
                    <a:tint val="66000"/>
                    <a:satMod val="160000"/>
                  </a:schemeClr>
                </a:gs>
                <a:gs pos="34000">
                  <a:schemeClr val="bg1">
                    <a:lumMod val="95000"/>
                    <a:alpha val="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66" name="Rectangle 65">
              <a:extLst>
                <a:ext uri="{FF2B5EF4-FFF2-40B4-BE49-F238E27FC236}">
                  <a16:creationId xmlns:a16="http://schemas.microsoft.com/office/drawing/2014/main" id="{EC859A81-EED8-4BB1-B152-0247EE30B545}"/>
                </a:ext>
              </a:extLst>
            </p:cNvPr>
            <p:cNvSpPr/>
            <p:nvPr/>
          </p:nvSpPr>
          <p:spPr>
            <a:xfrm>
              <a:off x="3316950"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VAL1</a:t>
              </a:r>
            </a:p>
          </p:txBody>
        </p:sp>
        <p:sp>
          <p:nvSpPr>
            <p:cNvPr id="67" name="Rectangle 66">
              <a:extLst>
                <a:ext uri="{FF2B5EF4-FFF2-40B4-BE49-F238E27FC236}">
                  <a16:creationId xmlns:a16="http://schemas.microsoft.com/office/drawing/2014/main" id="{69FC840A-5388-4675-9FDF-666FC1E86336}"/>
                </a:ext>
              </a:extLst>
            </p:cNvPr>
            <p:cNvSpPr/>
            <p:nvPr/>
          </p:nvSpPr>
          <p:spPr>
            <a:xfrm>
              <a:off x="3843044"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VAL2</a:t>
              </a:r>
            </a:p>
          </p:txBody>
        </p:sp>
        <p:sp>
          <p:nvSpPr>
            <p:cNvPr id="68" name="Rectangle 67">
              <a:extLst>
                <a:ext uri="{FF2B5EF4-FFF2-40B4-BE49-F238E27FC236}">
                  <a16:creationId xmlns:a16="http://schemas.microsoft.com/office/drawing/2014/main" id="{08A0F793-8D5E-42D0-9CB2-23080983432E}"/>
                </a:ext>
              </a:extLst>
            </p:cNvPr>
            <p:cNvSpPr/>
            <p:nvPr/>
          </p:nvSpPr>
          <p:spPr>
            <a:xfrm>
              <a:off x="2263535" y="3506191"/>
              <a:ext cx="526790" cy="288099"/>
            </a:xfrm>
            <a:prstGeom prst="rect">
              <a:avLst/>
            </a:prstGeom>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69" name="Rectangle 68">
              <a:extLst>
                <a:ext uri="{FF2B5EF4-FFF2-40B4-BE49-F238E27FC236}">
                  <a16:creationId xmlns:a16="http://schemas.microsoft.com/office/drawing/2014/main" id="{62E14E73-7DB9-4BAE-ADBD-C66EE843836F}"/>
                </a:ext>
              </a:extLst>
            </p:cNvPr>
            <p:cNvSpPr/>
            <p:nvPr/>
          </p:nvSpPr>
          <p:spPr>
            <a:xfrm>
              <a:off x="2800780" y="3501681"/>
              <a:ext cx="508883" cy="288534"/>
            </a:xfrm>
            <a:prstGeom prst="rect">
              <a:avLst/>
            </a:prstGeom>
            <a:solidFill>
              <a:schemeClr val="accent5"/>
            </a:solidFill>
            <a:ln>
              <a:solidFill>
                <a:schemeClr val="accent5"/>
              </a:solidFill>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POS</a:t>
              </a:r>
            </a:p>
          </p:txBody>
        </p:sp>
        <p:pic>
          <p:nvPicPr>
            <p:cNvPr id="70" name="Picture 69">
              <a:extLst>
                <a:ext uri="{FF2B5EF4-FFF2-40B4-BE49-F238E27FC236}">
                  <a16:creationId xmlns:a16="http://schemas.microsoft.com/office/drawing/2014/main" id="{6FF6DED5-5C67-4765-AAF6-A579DA03923E}"/>
                </a:ext>
              </a:extLst>
            </p:cNvPr>
            <p:cNvPicPr>
              <a:picLocks noChangeAspect="1"/>
            </p:cNvPicPr>
            <p:nvPr/>
          </p:nvPicPr>
          <p:blipFill>
            <a:blip r:embed="rId8"/>
            <a:stretch>
              <a:fillRect/>
            </a:stretch>
          </p:blipFill>
          <p:spPr>
            <a:xfrm rot="16200000">
              <a:off x="1411267" y="5553781"/>
              <a:ext cx="1075988" cy="335272"/>
            </a:xfrm>
            <a:prstGeom prst="rect">
              <a:avLst/>
            </a:prstGeom>
          </p:spPr>
        </p:pic>
        <p:sp>
          <p:nvSpPr>
            <p:cNvPr id="71" name="Rectangle 70">
              <a:extLst>
                <a:ext uri="{FF2B5EF4-FFF2-40B4-BE49-F238E27FC236}">
                  <a16:creationId xmlns:a16="http://schemas.microsoft.com/office/drawing/2014/main" id="{3608C697-1317-4F2D-9422-D1D05B6977FE}"/>
                </a:ext>
              </a:extLst>
            </p:cNvPr>
            <p:cNvSpPr/>
            <p:nvPr/>
          </p:nvSpPr>
          <p:spPr>
            <a:xfrm>
              <a:off x="1674374" y="2327808"/>
              <a:ext cx="2951809" cy="390392"/>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Sequence-Position-Value tuples</a:t>
              </a:r>
            </a:p>
          </p:txBody>
        </p:sp>
      </p:grpSp>
      <p:sp>
        <p:nvSpPr>
          <p:cNvPr id="72" name="Rectangle 71">
            <a:extLst>
              <a:ext uri="{FF2B5EF4-FFF2-40B4-BE49-F238E27FC236}">
                <a16:creationId xmlns:a16="http://schemas.microsoft.com/office/drawing/2014/main" id="{963D6574-48C3-4A6A-BF6C-7EA64FC9C0A2}"/>
              </a:ext>
            </a:extLst>
          </p:cNvPr>
          <p:cNvSpPr/>
          <p:nvPr/>
        </p:nvSpPr>
        <p:spPr>
          <a:xfrm>
            <a:off x="6850717" y="191042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Asiago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Veneto</a:t>
            </a:r>
          </a:p>
        </p:txBody>
      </p:sp>
      <p:sp>
        <p:nvSpPr>
          <p:cNvPr id="73" name="Rectangle 72">
            <a:extLst>
              <a:ext uri="{FF2B5EF4-FFF2-40B4-BE49-F238E27FC236}">
                <a16:creationId xmlns:a16="http://schemas.microsoft.com/office/drawing/2014/main" id="{4793341A-8816-4B15-9A5F-520F05F6747E}"/>
              </a:ext>
            </a:extLst>
          </p:cNvPr>
          <p:cNvSpPr/>
          <p:nvPr/>
        </p:nvSpPr>
        <p:spPr>
          <a:xfrm>
            <a:off x="6850717" y="265341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Merate</a:t>
            </a:r>
            <a:endPar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Lombardy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4" name="Rectangle 73">
            <a:extLst>
              <a:ext uri="{FF2B5EF4-FFF2-40B4-BE49-F238E27FC236}">
                <a16:creationId xmlns:a16="http://schemas.microsoft.com/office/drawing/2014/main" id="{D3765135-BA51-4DDB-A4D1-4B3CDC725517}"/>
              </a:ext>
            </a:extLst>
          </p:cNvPr>
          <p:cNvSpPr/>
          <p:nvPr/>
        </p:nvSpPr>
        <p:spPr>
          <a:xfrm>
            <a:off x="6850716" y="3395544"/>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Cambridge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5" name="Rectangle 74">
            <a:extLst>
              <a:ext uri="{FF2B5EF4-FFF2-40B4-BE49-F238E27FC236}">
                <a16:creationId xmlns:a16="http://schemas.microsoft.com/office/drawing/2014/main" id="{CFBE7298-0B3F-4291-8974-A6B7E4E3F892}"/>
              </a:ext>
            </a:extLst>
          </p:cNvPr>
          <p:cNvSpPr/>
          <p:nvPr/>
        </p:nvSpPr>
        <p:spPr>
          <a:xfrm>
            <a:off x="6850715" y="413768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Delaware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OH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6" name="Rectangle 75">
            <a:extLst>
              <a:ext uri="{FF2B5EF4-FFF2-40B4-BE49-F238E27FC236}">
                <a16:creationId xmlns:a16="http://schemas.microsoft.com/office/drawing/2014/main" id="{30557AE0-9C3E-4502-96E0-1867BAE6B56B}"/>
              </a:ext>
            </a:extLst>
          </p:cNvPr>
          <p:cNvSpPr/>
          <p:nvPr/>
        </p:nvSpPr>
        <p:spPr>
          <a:xfrm>
            <a:off x="6850717" y="488067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303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Canada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Ontario</a:t>
            </a:r>
            <a:endPar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grpSp>
        <p:nvGrpSpPr>
          <p:cNvPr id="77" name="Group 76">
            <a:extLst>
              <a:ext uri="{FF2B5EF4-FFF2-40B4-BE49-F238E27FC236}">
                <a16:creationId xmlns:a16="http://schemas.microsoft.com/office/drawing/2014/main" id="{0656923A-1E93-4423-AF79-148454A66F12}"/>
              </a:ext>
            </a:extLst>
          </p:cNvPr>
          <p:cNvGrpSpPr/>
          <p:nvPr/>
        </p:nvGrpSpPr>
        <p:grpSpPr>
          <a:xfrm>
            <a:off x="6853264" y="1741030"/>
            <a:ext cx="2283545" cy="4062970"/>
            <a:chOff x="2640721" y="7664006"/>
            <a:chExt cx="3345130" cy="3086714"/>
          </a:xfrm>
        </p:grpSpPr>
        <p:sp>
          <p:nvSpPr>
            <p:cNvPr id="78" name="Rectangle 77">
              <a:extLst>
                <a:ext uri="{FF2B5EF4-FFF2-40B4-BE49-F238E27FC236}">
                  <a16:creationId xmlns:a16="http://schemas.microsoft.com/office/drawing/2014/main" id="{E6021E0F-5546-4FB0-BF72-3D5F9C29F5F2}"/>
                </a:ext>
              </a:extLst>
            </p:cNvPr>
            <p:cNvSpPr/>
            <p:nvPr/>
          </p:nvSpPr>
          <p:spPr>
            <a:xfrm>
              <a:off x="3062376" y="7669779"/>
              <a:ext cx="2923475" cy="3075168"/>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DA07220F-2B6A-46F5-8E31-44F44433455C}"/>
                </a:ext>
              </a:extLst>
            </p:cNvPr>
            <p:cNvSpPr/>
            <p:nvPr/>
          </p:nvSpPr>
          <p:spPr>
            <a:xfrm>
              <a:off x="3627317"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80" name="Rectangle 79">
              <a:extLst>
                <a:ext uri="{FF2B5EF4-FFF2-40B4-BE49-F238E27FC236}">
                  <a16:creationId xmlns:a16="http://schemas.microsoft.com/office/drawing/2014/main" id="{4C2E72B6-E0B7-4B8A-B292-7467751A430C}"/>
                </a:ext>
              </a:extLst>
            </p:cNvPr>
            <p:cNvSpPr/>
            <p:nvPr/>
          </p:nvSpPr>
          <p:spPr>
            <a:xfrm>
              <a:off x="4153410" y="8014861"/>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COUNTRY</a:t>
              </a:r>
            </a:p>
          </p:txBody>
        </p:sp>
        <p:sp>
          <p:nvSpPr>
            <p:cNvPr id="81" name="Rectangle 80">
              <a:extLst>
                <a:ext uri="{FF2B5EF4-FFF2-40B4-BE49-F238E27FC236}">
                  <a16:creationId xmlns:a16="http://schemas.microsoft.com/office/drawing/2014/main" id="{55E780DC-F5D3-4D81-8B7F-8AA60AA97AB6}"/>
                </a:ext>
              </a:extLst>
            </p:cNvPr>
            <p:cNvSpPr/>
            <p:nvPr/>
          </p:nvSpPr>
          <p:spPr>
            <a:xfrm>
              <a:off x="4679504"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CITY</a:t>
              </a:r>
            </a:p>
          </p:txBody>
        </p:sp>
        <p:sp>
          <p:nvSpPr>
            <p:cNvPr id="82" name="Rectangle 81">
              <a:extLst>
                <a:ext uri="{FF2B5EF4-FFF2-40B4-BE49-F238E27FC236}">
                  <a16:creationId xmlns:a16="http://schemas.microsoft.com/office/drawing/2014/main" id="{D8662558-3072-4489-9F24-6F054E3B8FA9}"/>
                </a:ext>
              </a:extLst>
            </p:cNvPr>
            <p:cNvSpPr/>
            <p:nvPr/>
          </p:nvSpPr>
          <p:spPr>
            <a:xfrm>
              <a:off x="5205596"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PROVINCE</a:t>
              </a:r>
            </a:p>
          </p:txBody>
        </p:sp>
        <p:sp>
          <p:nvSpPr>
            <p:cNvPr id="83" name="Rectangle 82">
              <a:extLst>
                <a:ext uri="{FF2B5EF4-FFF2-40B4-BE49-F238E27FC236}">
                  <a16:creationId xmlns:a16="http://schemas.microsoft.com/office/drawing/2014/main" id="{E38F15E6-E791-4CA3-B5BE-C5EC97784717}"/>
                </a:ext>
              </a:extLst>
            </p:cNvPr>
            <p:cNvSpPr/>
            <p:nvPr/>
          </p:nvSpPr>
          <p:spPr>
            <a:xfrm>
              <a:off x="3627317"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84" name="Rectangle 83">
              <a:extLst>
                <a:ext uri="{FF2B5EF4-FFF2-40B4-BE49-F238E27FC236}">
                  <a16:creationId xmlns:a16="http://schemas.microsoft.com/office/drawing/2014/main" id="{F200C7B9-F99E-423F-9AF7-EA8C16E5DC95}"/>
                </a:ext>
              </a:extLst>
            </p:cNvPr>
            <p:cNvSpPr/>
            <p:nvPr/>
          </p:nvSpPr>
          <p:spPr>
            <a:xfrm>
              <a:off x="4153410" y="8300344"/>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5" name="Rectangle 84">
              <a:extLst>
                <a:ext uri="{FF2B5EF4-FFF2-40B4-BE49-F238E27FC236}">
                  <a16:creationId xmlns:a16="http://schemas.microsoft.com/office/drawing/2014/main" id="{BD0E2036-F0D4-4C5B-883F-E2648BC0FDF6}"/>
                </a:ext>
              </a:extLst>
            </p:cNvPr>
            <p:cNvSpPr/>
            <p:nvPr/>
          </p:nvSpPr>
          <p:spPr>
            <a:xfrm>
              <a:off x="4679504"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Asiago</a:t>
              </a:r>
            </a:p>
          </p:txBody>
        </p:sp>
        <p:sp>
          <p:nvSpPr>
            <p:cNvPr id="86" name="Rectangle 85">
              <a:extLst>
                <a:ext uri="{FF2B5EF4-FFF2-40B4-BE49-F238E27FC236}">
                  <a16:creationId xmlns:a16="http://schemas.microsoft.com/office/drawing/2014/main" id="{B8233BF8-3089-4059-B610-C19CCCE156DE}"/>
                </a:ext>
              </a:extLst>
            </p:cNvPr>
            <p:cNvSpPr/>
            <p:nvPr/>
          </p:nvSpPr>
          <p:spPr>
            <a:xfrm>
              <a:off x="5205596"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Veneto</a:t>
              </a:r>
            </a:p>
          </p:txBody>
        </p:sp>
        <p:sp>
          <p:nvSpPr>
            <p:cNvPr id="87" name="Rectangle 86">
              <a:extLst>
                <a:ext uri="{FF2B5EF4-FFF2-40B4-BE49-F238E27FC236}">
                  <a16:creationId xmlns:a16="http://schemas.microsoft.com/office/drawing/2014/main" id="{D0943253-0AC4-45F6-872D-BE8B742D2454}"/>
                </a:ext>
              </a:extLst>
            </p:cNvPr>
            <p:cNvSpPr/>
            <p:nvPr/>
          </p:nvSpPr>
          <p:spPr>
            <a:xfrm>
              <a:off x="3627317"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2</a:t>
              </a:r>
            </a:p>
          </p:txBody>
        </p:sp>
        <p:sp>
          <p:nvSpPr>
            <p:cNvPr id="88" name="Rectangle 87">
              <a:extLst>
                <a:ext uri="{FF2B5EF4-FFF2-40B4-BE49-F238E27FC236}">
                  <a16:creationId xmlns:a16="http://schemas.microsoft.com/office/drawing/2014/main" id="{D08DE463-2052-4B94-85CA-B053D98EAE7E}"/>
                </a:ext>
              </a:extLst>
            </p:cNvPr>
            <p:cNvSpPr/>
            <p:nvPr/>
          </p:nvSpPr>
          <p:spPr>
            <a:xfrm>
              <a:off x="4153410" y="858844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9" name="Rectangle 88">
              <a:extLst>
                <a:ext uri="{FF2B5EF4-FFF2-40B4-BE49-F238E27FC236}">
                  <a16:creationId xmlns:a16="http://schemas.microsoft.com/office/drawing/2014/main" id="{613321AA-B0F0-42F7-9CA5-43F2B1603B0F}"/>
                </a:ext>
              </a:extLst>
            </p:cNvPr>
            <p:cNvSpPr/>
            <p:nvPr/>
          </p:nvSpPr>
          <p:spPr>
            <a:xfrm>
              <a:off x="4679504"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err="1">
                  <a:ln>
                    <a:noFill/>
                  </a:ln>
                  <a:solidFill>
                    <a:prstClr val="black"/>
                  </a:solidFill>
                  <a:effectLst/>
                  <a:uLnTx/>
                  <a:uFillTx/>
                  <a:latin typeface="Arial"/>
                  <a:ea typeface="+mn-ea"/>
                  <a:cs typeface="+mn-cs"/>
                </a:rPr>
                <a:t>Merate</a:t>
              </a: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84866867-1DEB-4095-A08F-32D553FF1CCB}"/>
                </a:ext>
              </a:extLst>
            </p:cNvPr>
            <p:cNvSpPr/>
            <p:nvPr/>
          </p:nvSpPr>
          <p:spPr>
            <a:xfrm>
              <a:off x="5205596"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Lombardy</a:t>
              </a:r>
            </a:p>
          </p:txBody>
        </p:sp>
        <p:sp>
          <p:nvSpPr>
            <p:cNvPr id="91" name="Rectangle 90">
              <a:extLst>
                <a:ext uri="{FF2B5EF4-FFF2-40B4-BE49-F238E27FC236}">
                  <a16:creationId xmlns:a16="http://schemas.microsoft.com/office/drawing/2014/main" id="{271F46AA-D0D4-48D8-95E0-51C408FB1AD8}"/>
                </a:ext>
              </a:extLst>
            </p:cNvPr>
            <p:cNvSpPr/>
            <p:nvPr/>
          </p:nvSpPr>
          <p:spPr>
            <a:xfrm>
              <a:off x="3627317"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3</a:t>
              </a:r>
            </a:p>
          </p:txBody>
        </p:sp>
        <p:sp>
          <p:nvSpPr>
            <p:cNvPr id="92" name="Rectangle 91">
              <a:extLst>
                <a:ext uri="{FF2B5EF4-FFF2-40B4-BE49-F238E27FC236}">
                  <a16:creationId xmlns:a16="http://schemas.microsoft.com/office/drawing/2014/main" id="{E1F1D2F6-AEBC-4686-8EDE-23BEC2F860BE}"/>
                </a:ext>
              </a:extLst>
            </p:cNvPr>
            <p:cNvSpPr/>
            <p:nvPr/>
          </p:nvSpPr>
          <p:spPr>
            <a:xfrm>
              <a:off x="4153410" y="88765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USA</a:t>
              </a:r>
            </a:p>
          </p:txBody>
        </p:sp>
        <p:sp>
          <p:nvSpPr>
            <p:cNvPr id="93" name="Rectangle 92">
              <a:extLst>
                <a:ext uri="{FF2B5EF4-FFF2-40B4-BE49-F238E27FC236}">
                  <a16:creationId xmlns:a16="http://schemas.microsoft.com/office/drawing/2014/main" id="{9B82A2F8-548B-48CE-8219-301226261270}"/>
                </a:ext>
              </a:extLst>
            </p:cNvPr>
            <p:cNvSpPr/>
            <p:nvPr/>
          </p:nvSpPr>
          <p:spPr>
            <a:xfrm>
              <a:off x="4679504"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76" b="0" i="0" u="none" strike="noStrike" kern="1200" cap="none" spc="0" normalizeH="0" baseline="0" noProof="0" dirty="0">
                  <a:ln>
                    <a:noFill/>
                  </a:ln>
                  <a:solidFill>
                    <a:prstClr val="black"/>
                  </a:solidFill>
                  <a:effectLst/>
                  <a:uLnTx/>
                  <a:uFillTx/>
                  <a:latin typeface="Arial"/>
                  <a:ea typeface="+mn-ea"/>
                  <a:cs typeface="+mn-cs"/>
                </a:rPr>
                <a:t>Cambridge</a:t>
              </a:r>
            </a:p>
          </p:txBody>
        </p:sp>
        <p:sp>
          <p:nvSpPr>
            <p:cNvPr id="94" name="Rectangle 93">
              <a:extLst>
                <a:ext uri="{FF2B5EF4-FFF2-40B4-BE49-F238E27FC236}">
                  <a16:creationId xmlns:a16="http://schemas.microsoft.com/office/drawing/2014/main" id="{DE915B82-CC07-4834-AEBA-5FBD668B1BEB}"/>
                </a:ext>
              </a:extLst>
            </p:cNvPr>
            <p:cNvSpPr/>
            <p:nvPr/>
          </p:nvSpPr>
          <p:spPr>
            <a:xfrm>
              <a:off x="5205596"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MA</a:t>
              </a:r>
            </a:p>
          </p:txBody>
        </p:sp>
        <p:cxnSp>
          <p:nvCxnSpPr>
            <p:cNvPr id="95" name="Straight Arrow Connector 94">
              <a:extLst>
                <a:ext uri="{FF2B5EF4-FFF2-40B4-BE49-F238E27FC236}">
                  <a16:creationId xmlns:a16="http://schemas.microsoft.com/office/drawing/2014/main" id="{E874B2AD-F877-445D-9C4F-7B648B5601DC}"/>
                </a:ext>
              </a:extLst>
            </p:cNvPr>
            <p:cNvCxnSpPr/>
            <p:nvPr/>
          </p:nvCxnSpPr>
          <p:spPr>
            <a:xfrm flipH="1">
              <a:off x="3518584" y="8287818"/>
              <a:ext cx="10379" cy="228378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60013EE0-5723-43D0-96F6-A14843F7A733}"/>
                </a:ext>
              </a:extLst>
            </p:cNvPr>
            <p:cNvSpPr/>
            <p:nvPr/>
          </p:nvSpPr>
          <p:spPr>
            <a:xfrm>
              <a:off x="3627316"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n</a:t>
              </a:r>
            </a:p>
          </p:txBody>
        </p:sp>
        <p:sp>
          <p:nvSpPr>
            <p:cNvPr id="97" name="Rectangle 96">
              <a:extLst>
                <a:ext uri="{FF2B5EF4-FFF2-40B4-BE49-F238E27FC236}">
                  <a16:creationId xmlns:a16="http://schemas.microsoft.com/office/drawing/2014/main" id="{13AA8845-6640-468C-893F-3081E91BD882}"/>
                </a:ext>
              </a:extLst>
            </p:cNvPr>
            <p:cNvSpPr/>
            <p:nvPr/>
          </p:nvSpPr>
          <p:spPr>
            <a:xfrm>
              <a:off x="4153409" y="1028350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Rectangle 97">
              <a:extLst>
                <a:ext uri="{FF2B5EF4-FFF2-40B4-BE49-F238E27FC236}">
                  <a16:creationId xmlns:a16="http://schemas.microsoft.com/office/drawing/2014/main" id="{A9C37C5C-24FB-4AD4-897D-38D4F5F7DA7D}"/>
                </a:ext>
              </a:extLst>
            </p:cNvPr>
            <p:cNvSpPr/>
            <p:nvPr/>
          </p:nvSpPr>
          <p:spPr>
            <a:xfrm>
              <a:off x="4679502"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E8F1F3FC-52A7-4DDE-93A5-5B84352BD3B0}"/>
                </a:ext>
              </a:extLst>
            </p:cNvPr>
            <p:cNvSpPr/>
            <p:nvPr/>
          </p:nvSpPr>
          <p:spPr>
            <a:xfrm>
              <a:off x="5205595"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Rectangle 99">
              <a:extLst>
                <a:ext uri="{FF2B5EF4-FFF2-40B4-BE49-F238E27FC236}">
                  <a16:creationId xmlns:a16="http://schemas.microsoft.com/office/drawing/2014/main" id="{197FFB79-4712-4A78-A8BE-C54249C006DD}"/>
                </a:ext>
              </a:extLst>
            </p:cNvPr>
            <p:cNvSpPr/>
            <p:nvPr/>
          </p:nvSpPr>
          <p:spPr>
            <a:xfrm>
              <a:off x="3627312" y="9164630"/>
              <a:ext cx="2104372" cy="1118868"/>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1" name="Rectangle 100">
              <a:extLst>
                <a:ext uri="{FF2B5EF4-FFF2-40B4-BE49-F238E27FC236}">
                  <a16:creationId xmlns:a16="http://schemas.microsoft.com/office/drawing/2014/main" id="{FD691009-55A6-4D86-83B8-F93B82E351BF}"/>
                </a:ext>
              </a:extLst>
            </p:cNvPr>
            <p:cNvSpPr/>
            <p:nvPr/>
          </p:nvSpPr>
          <p:spPr>
            <a:xfrm>
              <a:off x="3213259" y="9213175"/>
              <a:ext cx="324525" cy="13142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n</a:t>
              </a:r>
            </a:p>
          </p:txBody>
        </p:sp>
        <p:cxnSp>
          <p:nvCxnSpPr>
            <p:cNvPr id="102" name="Straight Arrow Connector 101">
              <a:extLst>
                <a:ext uri="{FF2B5EF4-FFF2-40B4-BE49-F238E27FC236}">
                  <a16:creationId xmlns:a16="http://schemas.microsoft.com/office/drawing/2014/main" id="{661EEF95-C739-40E0-A050-950FCE8405CA}"/>
                </a:ext>
              </a:extLst>
            </p:cNvPr>
            <p:cNvCxnSpPr/>
            <p:nvPr/>
          </p:nvCxnSpPr>
          <p:spPr>
            <a:xfrm flipH="1" flipV="1">
              <a:off x="4153410" y="7982074"/>
              <a:ext cx="1578279" cy="157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03" name="Rectangle 102">
              <a:extLst>
                <a:ext uri="{FF2B5EF4-FFF2-40B4-BE49-F238E27FC236}">
                  <a16:creationId xmlns:a16="http://schemas.microsoft.com/office/drawing/2014/main" id="{1E7B2368-86D0-48CC-A001-1868D2FC5005}"/>
                </a:ext>
              </a:extLst>
            </p:cNvPr>
            <p:cNvSpPr/>
            <p:nvPr/>
          </p:nvSpPr>
          <p:spPr>
            <a:xfrm>
              <a:off x="4813343" y="7891201"/>
              <a:ext cx="187899" cy="13142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m</a:t>
              </a:r>
            </a:p>
          </p:txBody>
        </p:sp>
        <p:sp>
          <p:nvSpPr>
            <p:cNvPr id="106" name="Trapezoid 105">
              <a:extLst>
                <a:ext uri="{FF2B5EF4-FFF2-40B4-BE49-F238E27FC236}">
                  <a16:creationId xmlns:a16="http://schemas.microsoft.com/office/drawing/2014/main" id="{D0CE4A4C-6D31-45DD-A9FB-0F65072801A2}"/>
                </a:ext>
              </a:extLst>
            </p:cNvPr>
            <p:cNvSpPr/>
            <p:nvPr/>
          </p:nvSpPr>
          <p:spPr>
            <a:xfrm rot="5400000" flipV="1">
              <a:off x="1314695" y="8990032"/>
              <a:ext cx="3086714" cy="434661"/>
            </a:xfrm>
            <a:prstGeom prst="trapezoid">
              <a:avLst>
                <a:gd name="adj" fmla="val 56199"/>
              </a:avLst>
            </a:prstGeom>
            <a:gradFill flip="none" rotWithShape="1">
              <a:gsLst>
                <a:gs pos="100000">
                  <a:schemeClr val="accent3">
                    <a:tint val="66000"/>
                    <a:satMod val="160000"/>
                  </a:schemeClr>
                </a:gs>
                <a:gs pos="32000">
                  <a:schemeClr val="bg1">
                    <a:lumMod val="9500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sp>
        <p:nvSpPr>
          <p:cNvPr id="107" name="Rectangle 106">
            <a:extLst>
              <a:ext uri="{FF2B5EF4-FFF2-40B4-BE49-F238E27FC236}">
                <a16:creationId xmlns:a16="http://schemas.microsoft.com/office/drawing/2014/main" id="{3297F368-67F1-45D8-A64F-AAC1A3B99DE3}"/>
              </a:ext>
            </a:extLst>
          </p:cNvPr>
          <p:cNvSpPr/>
          <p:nvPr/>
        </p:nvSpPr>
        <p:spPr>
          <a:xfrm>
            <a:off x="7151736" y="1739576"/>
            <a:ext cx="1979491" cy="289354"/>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Meta-Data tuples</a:t>
            </a:r>
          </a:p>
        </p:txBody>
      </p:sp>
      <p:sp>
        <p:nvSpPr>
          <p:cNvPr id="109" name="Bent Arrow 358">
            <a:extLst>
              <a:ext uri="{FF2B5EF4-FFF2-40B4-BE49-F238E27FC236}">
                <a16:creationId xmlns:a16="http://schemas.microsoft.com/office/drawing/2014/main" id="{AD63CCC8-8E58-4653-838E-4645C2471CF9}"/>
              </a:ext>
            </a:extLst>
          </p:cNvPr>
          <p:cNvSpPr/>
          <p:nvPr/>
        </p:nvSpPr>
        <p:spPr>
          <a:xfrm rot="16200000" flipV="1">
            <a:off x="1914590" y="2573583"/>
            <a:ext cx="644805" cy="654881"/>
          </a:xfrm>
          <a:prstGeom prst="bentArrow">
            <a:avLst>
              <a:gd name="adj1" fmla="val 18868"/>
              <a:gd name="adj2" fmla="val 19639"/>
              <a:gd name="adj3" fmla="val 37998"/>
              <a:gd name="adj4" fmla="val 23742"/>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Trapezoid 109">
            <a:extLst>
              <a:ext uri="{FF2B5EF4-FFF2-40B4-BE49-F238E27FC236}">
                <a16:creationId xmlns:a16="http://schemas.microsoft.com/office/drawing/2014/main" id="{5E72119C-5037-4682-A385-D79E4AD5249E}"/>
              </a:ext>
            </a:extLst>
          </p:cNvPr>
          <p:cNvSpPr/>
          <p:nvPr/>
        </p:nvSpPr>
        <p:spPr>
          <a:xfrm rot="5400000">
            <a:off x="1386180" y="2886562"/>
            <a:ext cx="1110683" cy="548750"/>
          </a:xfrm>
          <a:prstGeom prst="trapezoid">
            <a:avLst>
              <a:gd name="adj" fmla="val 94475"/>
            </a:avLst>
          </a:prstGeom>
          <a:solidFill>
            <a:schemeClr val="bg2">
              <a:lumMod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111" name="Rectangle 110">
            <a:extLst>
              <a:ext uri="{FF2B5EF4-FFF2-40B4-BE49-F238E27FC236}">
                <a16:creationId xmlns:a16="http://schemas.microsoft.com/office/drawing/2014/main" id="{BA94C16D-7D57-4CB7-A470-444CF12900D1}"/>
              </a:ext>
            </a:extLst>
          </p:cNvPr>
          <p:cNvSpPr/>
          <p:nvPr/>
        </p:nvSpPr>
        <p:spPr>
          <a:xfrm>
            <a:off x="2351838" y="1973881"/>
            <a:ext cx="3713466" cy="608189"/>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pic>
        <p:nvPicPr>
          <p:cNvPr id="104" name="Picture 2" descr="Î£ÏÎµÏÎ¹ÎºÎ® ÎµÎ¹ÎºÏÎ½Î±">
            <a:extLst>
              <a:ext uri="{FF2B5EF4-FFF2-40B4-BE49-F238E27FC236}">
                <a16:creationId xmlns:a16="http://schemas.microsoft.com/office/drawing/2014/main" id="{D8992E4D-F386-4F8E-932D-4875D67694D7}"/>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7481014" y="2929608"/>
            <a:ext cx="1602743" cy="1602743"/>
          </a:xfrm>
          <a:prstGeom prst="rect">
            <a:avLst/>
          </a:prstGeom>
          <a:noFill/>
          <a:extLst>
            <a:ext uri="{909E8E84-426E-40DD-AFC4-6F175D3DCCD1}">
              <a14:hiddenFill xmlns:a14="http://schemas.microsoft.com/office/drawing/2010/main">
                <a:solidFill>
                  <a:srgbClr val="FFFFFF"/>
                </a:solidFill>
              </a14:hiddenFill>
            </a:ext>
          </a:extLst>
        </p:spPr>
      </p:pic>
      <p:sp>
        <p:nvSpPr>
          <p:cNvPr id="105" name="Rectangle 104">
            <a:extLst>
              <a:ext uri="{FF2B5EF4-FFF2-40B4-BE49-F238E27FC236}">
                <a16:creationId xmlns:a16="http://schemas.microsoft.com/office/drawing/2014/main" id="{1EAA3984-6F44-435C-95CD-EFA5C5AC4B57}"/>
              </a:ext>
            </a:extLst>
          </p:cNvPr>
          <p:cNvSpPr/>
          <p:nvPr/>
        </p:nvSpPr>
        <p:spPr>
          <a:xfrm>
            <a:off x="428295" y="2616581"/>
            <a:ext cx="1238852" cy="1099698"/>
          </a:xfrm>
          <a:prstGeom prst="rect">
            <a:avLst/>
          </a:prstGeom>
          <a:solidFill>
            <a:srgbClr val="D0CECE"/>
          </a:solidFill>
          <a:ln>
            <a:noFill/>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Sequence 1</a:t>
            </a:r>
          </a:p>
        </p:txBody>
      </p:sp>
      <p:sp>
        <p:nvSpPr>
          <p:cNvPr id="108" name="Title 1">
            <a:extLst>
              <a:ext uri="{FF2B5EF4-FFF2-40B4-BE49-F238E27FC236}">
                <a16:creationId xmlns:a16="http://schemas.microsoft.com/office/drawing/2014/main" id="{63668F41-B042-4F3C-B241-789DC095A99E}"/>
              </a:ext>
            </a:extLst>
          </p:cNvPr>
          <p:cNvSpPr>
            <a:spLocks noGrp="1"/>
          </p:cNvSpPr>
          <p:nvPr>
            <p:ph type="title"/>
          </p:nvPr>
        </p:nvSpPr>
        <p:spPr>
          <a:xfrm>
            <a:off x="1729752" y="881452"/>
            <a:ext cx="5514354" cy="994172"/>
          </a:xfrm>
        </p:spPr>
        <p:txBody>
          <a:bodyPr/>
          <a:lstStyle/>
          <a:p>
            <a:pPr algn="ctr"/>
            <a:r>
              <a:rPr lang="en-US" dirty="0">
                <a:latin typeface="Helvetica Light"/>
              </a:rPr>
              <a:t>Order by sequence id</a:t>
            </a:r>
          </a:p>
        </p:txBody>
      </p:sp>
      <p:sp>
        <p:nvSpPr>
          <p:cNvPr id="4" name="Footer Placeholder 3">
            <a:extLst>
              <a:ext uri="{FF2B5EF4-FFF2-40B4-BE49-F238E27FC236}">
                <a16:creationId xmlns:a16="http://schemas.microsoft.com/office/drawing/2014/main" id="{852BA2AC-F200-4F79-B4D1-66A963C8902E}"/>
              </a:ext>
            </a:extLst>
          </p:cNvPr>
          <p:cNvSpPr>
            <a:spLocks noGrp="1"/>
          </p:cNvSpPr>
          <p:nvPr>
            <p:ph type="ftr" sz="quarter" idx="11"/>
          </p:nvPr>
        </p:nvSpPr>
        <p:spPr/>
        <p:txBody>
          <a:bodyPr/>
          <a:lstStyle/>
          <a:p>
            <a:r>
              <a:rPr lang="en-CA"/>
              <a:t>Echihabi, Zoumpatianos, Palpanas - ISCC 2020</a:t>
            </a:r>
          </a:p>
        </p:txBody>
      </p:sp>
    </p:spTree>
    <p:extLst>
      <p:ext uri="{BB962C8B-B14F-4D97-AF65-F5344CB8AC3E}">
        <p14:creationId xmlns:p14="http://schemas.microsoft.com/office/powerpoint/2010/main" val="2348138510"/>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a:ln>
            <a:noFill/>
          </a:ln>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54600"/>
            <a:ext cx="3411697" cy="556201"/>
          </a:xfrm>
          <a:prstGeom prst="rect">
            <a:avLst/>
          </a:prstGeom>
          <a:ln>
            <a:solidFill>
              <a:schemeClr val="accent1"/>
            </a:solidFill>
          </a:ln>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sp>
        <p:nvSpPr>
          <p:cNvPr id="3" name="Slide Number Placeholder 2">
            <a:extLst>
              <a:ext uri="{FF2B5EF4-FFF2-40B4-BE49-F238E27FC236}">
                <a16:creationId xmlns:a16="http://schemas.microsoft.com/office/drawing/2014/main" id="{5D76D5AF-3303-46E1-90B0-17353B1B07D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37C489-01D5-A14A-B7FB-1FE0B51CCBDD}" type="slidenum">
              <a:rPr kumimoji="0" lang="en-US" sz="1200"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0" lang="en-US" sz="1200" b="0" i="0" u="none" strike="noStrike" kern="1200" cap="none" spc="0" normalizeH="0" baseline="0" noProof="0">
              <a:ln>
                <a:noFill/>
              </a:ln>
              <a:solidFill>
                <a:prstClr val="black">
                  <a:tint val="75000"/>
                </a:prstClr>
              </a:solidFill>
              <a:effectLst/>
              <a:uLnTx/>
              <a:uFillTx/>
              <a:latin typeface="Arial"/>
              <a:ea typeface="+mn-ea"/>
              <a:cs typeface="+mn-cs"/>
            </a:endParaRPr>
          </a:p>
        </p:txBody>
      </p:sp>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51" name="Rectangle 50">
            <a:extLst>
              <a:ext uri="{FF2B5EF4-FFF2-40B4-BE49-F238E27FC236}">
                <a16:creationId xmlns:a16="http://schemas.microsoft.com/office/drawing/2014/main" id="{367D7AD7-EBD3-4D4D-84E5-AC30A749A2DA}"/>
              </a:ext>
            </a:extLst>
          </p:cNvPr>
          <p:cNvSpPr/>
          <p:nvPr/>
        </p:nvSpPr>
        <p:spPr>
          <a:xfrm>
            <a:off x="2083596" y="191042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3FE58A02-91D5-49AD-AA0C-0A4FBD1C298C}"/>
              </a:ext>
            </a:extLst>
          </p:cNvPr>
          <p:cNvSpPr/>
          <p:nvPr/>
        </p:nvSpPr>
        <p:spPr>
          <a:xfrm>
            <a:off x="2083596" y="265341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69A954E-78DA-4C6D-B6A2-307163373D8C}"/>
              </a:ext>
            </a:extLst>
          </p:cNvPr>
          <p:cNvSpPr/>
          <p:nvPr/>
        </p:nvSpPr>
        <p:spPr>
          <a:xfrm>
            <a:off x="2083596" y="3395972"/>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3F24CEDA-916A-456B-A2AC-327E71BB509B}"/>
              </a:ext>
            </a:extLst>
          </p:cNvPr>
          <p:cNvSpPr/>
          <p:nvPr/>
        </p:nvSpPr>
        <p:spPr>
          <a:xfrm>
            <a:off x="2083596" y="413853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8B573DD3-AE65-4584-A215-29CB1C5144B1}"/>
              </a:ext>
            </a:extLst>
          </p:cNvPr>
          <p:cNvSpPr/>
          <p:nvPr/>
        </p:nvSpPr>
        <p:spPr>
          <a:xfrm>
            <a:off x="2083596" y="488152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nvGrpSpPr>
          <p:cNvPr id="25" name="Group 24">
            <a:extLst>
              <a:ext uri="{FF2B5EF4-FFF2-40B4-BE49-F238E27FC236}">
                <a16:creationId xmlns:a16="http://schemas.microsoft.com/office/drawing/2014/main" id="{76FF5AA5-FBC6-4CB2-9592-B9D8B67FA5F0}"/>
              </a:ext>
            </a:extLst>
          </p:cNvPr>
          <p:cNvGrpSpPr/>
          <p:nvPr/>
        </p:nvGrpSpPr>
        <p:grpSpPr>
          <a:xfrm>
            <a:off x="80999" y="1520385"/>
            <a:ext cx="2209738" cy="4480365"/>
            <a:chOff x="1664197" y="2326066"/>
            <a:chExt cx="3768380" cy="6044842"/>
          </a:xfrm>
        </p:grpSpPr>
        <p:sp>
          <p:nvSpPr>
            <p:cNvPr id="26" name="Rectangle 25">
              <a:extLst>
                <a:ext uri="{FF2B5EF4-FFF2-40B4-BE49-F238E27FC236}">
                  <a16:creationId xmlns:a16="http://schemas.microsoft.com/office/drawing/2014/main" id="{370183F7-D1B9-424D-8876-28C9C9539C49}"/>
                </a:ext>
              </a:extLst>
            </p:cNvPr>
            <p:cNvSpPr/>
            <p:nvPr/>
          </p:nvSpPr>
          <p:spPr>
            <a:xfrm>
              <a:off x="1664197" y="2326066"/>
              <a:ext cx="2951810" cy="6038415"/>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27" name="Rectangle 26">
              <a:extLst>
                <a:ext uri="{FF2B5EF4-FFF2-40B4-BE49-F238E27FC236}">
                  <a16:creationId xmlns:a16="http://schemas.microsoft.com/office/drawing/2014/main" id="{90AF9EFB-8DC5-422D-8850-065E02AFD6A5}"/>
                </a:ext>
              </a:extLst>
            </p:cNvPr>
            <p:cNvSpPr/>
            <p:nvPr/>
          </p:nvSpPr>
          <p:spPr>
            <a:xfrm>
              <a:off x="2263752"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28" name="Rectangle 27">
              <a:extLst>
                <a:ext uri="{FF2B5EF4-FFF2-40B4-BE49-F238E27FC236}">
                  <a16:creationId xmlns:a16="http://schemas.microsoft.com/office/drawing/2014/main" id="{360B47C8-DEC8-4EE3-B3A6-EE3BDE52BD95}"/>
                </a:ext>
              </a:extLst>
            </p:cNvPr>
            <p:cNvSpPr/>
            <p:nvPr/>
          </p:nvSpPr>
          <p:spPr>
            <a:xfrm>
              <a:off x="2789846" y="3795458"/>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1000</a:t>
              </a:r>
            </a:p>
          </p:txBody>
        </p:sp>
        <p:sp>
          <p:nvSpPr>
            <p:cNvPr id="29" name="Rectangle 28">
              <a:extLst>
                <a:ext uri="{FF2B5EF4-FFF2-40B4-BE49-F238E27FC236}">
                  <a16:creationId xmlns:a16="http://schemas.microsoft.com/office/drawing/2014/main" id="{EF03E791-339D-4A43-8B31-4DC074F275A2}"/>
                </a:ext>
              </a:extLst>
            </p:cNvPr>
            <p:cNvSpPr/>
            <p:nvPr/>
          </p:nvSpPr>
          <p:spPr>
            <a:xfrm>
              <a:off x="3315939"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13.4</a:t>
              </a:r>
            </a:p>
          </p:txBody>
        </p:sp>
        <p:sp>
          <p:nvSpPr>
            <p:cNvPr id="30" name="Rectangle 29">
              <a:extLst>
                <a:ext uri="{FF2B5EF4-FFF2-40B4-BE49-F238E27FC236}">
                  <a16:creationId xmlns:a16="http://schemas.microsoft.com/office/drawing/2014/main" id="{062EB03E-30B9-4D67-9CF1-AF6FEEA89067}"/>
                </a:ext>
              </a:extLst>
            </p:cNvPr>
            <p:cNvSpPr/>
            <p:nvPr/>
          </p:nvSpPr>
          <p:spPr>
            <a:xfrm>
              <a:off x="3842031"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sp>
          <p:nvSpPr>
            <p:cNvPr id="31" name="Rectangle 30">
              <a:extLst>
                <a:ext uri="{FF2B5EF4-FFF2-40B4-BE49-F238E27FC236}">
                  <a16:creationId xmlns:a16="http://schemas.microsoft.com/office/drawing/2014/main" id="{435CF31B-4C61-4344-BC2A-473BC6543081}"/>
                </a:ext>
              </a:extLst>
            </p:cNvPr>
            <p:cNvSpPr/>
            <p:nvPr/>
          </p:nvSpPr>
          <p:spPr>
            <a:xfrm>
              <a:off x="2263752"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32" name="Rectangle 31">
              <a:extLst>
                <a:ext uri="{FF2B5EF4-FFF2-40B4-BE49-F238E27FC236}">
                  <a16:creationId xmlns:a16="http://schemas.microsoft.com/office/drawing/2014/main" id="{87911EBE-1AA3-42B0-98BE-5F6D32298857}"/>
                </a:ext>
              </a:extLst>
            </p:cNvPr>
            <p:cNvSpPr/>
            <p:nvPr/>
          </p:nvSpPr>
          <p:spPr>
            <a:xfrm>
              <a:off x="2789846" y="4083556"/>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1030</a:t>
              </a:r>
            </a:p>
          </p:txBody>
        </p:sp>
        <p:sp>
          <p:nvSpPr>
            <p:cNvPr id="33" name="Rectangle 32">
              <a:extLst>
                <a:ext uri="{FF2B5EF4-FFF2-40B4-BE49-F238E27FC236}">
                  <a16:creationId xmlns:a16="http://schemas.microsoft.com/office/drawing/2014/main" id="{373C44FD-E79F-4520-99AF-D55B32E63FD0}"/>
                </a:ext>
              </a:extLst>
            </p:cNvPr>
            <p:cNvSpPr/>
            <p:nvPr/>
          </p:nvSpPr>
          <p:spPr>
            <a:xfrm>
              <a:off x="3315939"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15.2</a:t>
              </a:r>
            </a:p>
          </p:txBody>
        </p:sp>
        <p:sp>
          <p:nvSpPr>
            <p:cNvPr id="34" name="Rectangle 33">
              <a:extLst>
                <a:ext uri="{FF2B5EF4-FFF2-40B4-BE49-F238E27FC236}">
                  <a16:creationId xmlns:a16="http://schemas.microsoft.com/office/drawing/2014/main" id="{271163D3-87A4-4D0E-8A6E-AD64E7C309D1}"/>
                </a:ext>
              </a:extLst>
            </p:cNvPr>
            <p:cNvSpPr/>
            <p:nvPr/>
          </p:nvSpPr>
          <p:spPr>
            <a:xfrm>
              <a:off x="3842031"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sp>
          <p:nvSpPr>
            <p:cNvPr id="35" name="Rectangle 34">
              <a:extLst>
                <a:ext uri="{FF2B5EF4-FFF2-40B4-BE49-F238E27FC236}">
                  <a16:creationId xmlns:a16="http://schemas.microsoft.com/office/drawing/2014/main" id="{F97D6A41-6057-43EF-8692-B5AE082231A5}"/>
                </a:ext>
              </a:extLst>
            </p:cNvPr>
            <p:cNvSpPr/>
            <p:nvPr/>
          </p:nvSpPr>
          <p:spPr>
            <a:xfrm>
              <a:off x="2263752"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36" name="Rectangle 35">
              <a:extLst>
                <a:ext uri="{FF2B5EF4-FFF2-40B4-BE49-F238E27FC236}">
                  <a16:creationId xmlns:a16="http://schemas.microsoft.com/office/drawing/2014/main" id="{144A483A-765E-46F3-8F34-B6F741A242FA}"/>
                </a:ext>
              </a:extLst>
            </p:cNvPr>
            <p:cNvSpPr/>
            <p:nvPr/>
          </p:nvSpPr>
          <p:spPr>
            <a:xfrm>
              <a:off x="2789846" y="4371653"/>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1051</a:t>
              </a:r>
            </a:p>
          </p:txBody>
        </p:sp>
        <p:sp>
          <p:nvSpPr>
            <p:cNvPr id="37" name="Rectangle 36">
              <a:extLst>
                <a:ext uri="{FF2B5EF4-FFF2-40B4-BE49-F238E27FC236}">
                  <a16:creationId xmlns:a16="http://schemas.microsoft.com/office/drawing/2014/main" id="{8305B102-F44B-40B9-B664-845FD3E5990A}"/>
                </a:ext>
              </a:extLst>
            </p:cNvPr>
            <p:cNvSpPr/>
            <p:nvPr/>
          </p:nvSpPr>
          <p:spPr>
            <a:xfrm>
              <a:off x="3315939"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12.6</a:t>
              </a:r>
            </a:p>
          </p:txBody>
        </p:sp>
        <p:sp>
          <p:nvSpPr>
            <p:cNvPr id="38" name="Rectangle 37">
              <a:extLst>
                <a:ext uri="{FF2B5EF4-FFF2-40B4-BE49-F238E27FC236}">
                  <a16:creationId xmlns:a16="http://schemas.microsoft.com/office/drawing/2014/main" id="{D0FF9B60-E332-4AA6-9D75-3FAA2C0EFCCC}"/>
                </a:ext>
              </a:extLst>
            </p:cNvPr>
            <p:cNvSpPr/>
            <p:nvPr/>
          </p:nvSpPr>
          <p:spPr>
            <a:xfrm>
              <a:off x="3842031"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cxnSp>
          <p:nvCxnSpPr>
            <p:cNvPr id="39" name="Straight Arrow Connector 38">
              <a:extLst>
                <a:ext uri="{FF2B5EF4-FFF2-40B4-BE49-F238E27FC236}">
                  <a16:creationId xmlns:a16="http://schemas.microsoft.com/office/drawing/2014/main" id="{5767942B-C918-4B7D-859D-ABDBE8019584}"/>
                </a:ext>
              </a:extLst>
            </p:cNvPr>
            <p:cNvCxnSpPr/>
            <p:nvPr/>
          </p:nvCxnSpPr>
          <p:spPr>
            <a:xfrm flipH="1">
              <a:off x="2148741" y="3794287"/>
              <a:ext cx="6870" cy="439684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036F8CC0-713E-4986-AFC7-FCCF66801125}"/>
                </a:ext>
              </a:extLst>
            </p:cNvPr>
            <p:cNvSpPr/>
            <p:nvPr/>
          </p:nvSpPr>
          <p:spPr>
            <a:xfrm>
              <a:off x="2257477"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Rectangle 40">
              <a:extLst>
                <a:ext uri="{FF2B5EF4-FFF2-40B4-BE49-F238E27FC236}">
                  <a16:creationId xmlns:a16="http://schemas.microsoft.com/office/drawing/2014/main" id="{27535748-F774-4393-9E01-D75CA5637346}"/>
                </a:ext>
              </a:extLst>
            </p:cNvPr>
            <p:cNvSpPr/>
            <p:nvPr/>
          </p:nvSpPr>
          <p:spPr>
            <a:xfrm>
              <a:off x="2783571" y="7903035"/>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Rectangle 41">
              <a:extLst>
                <a:ext uri="{FF2B5EF4-FFF2-40B4-BE49-F238E27FC236}">
                  <a16:creationId xmlns:a16="http://schemas.microsoft.com/office/drawing/2014/main" id="{EBEE3E73-6BF6-4A0E-BDEA-B6D8AAF05C69}"/>
                </a:ext>
              </a:extLst>
            </p:cNvPr>
            <p:cNvSpPr/>
            <p:nvPr/>
          </p:nvSpPr>
          <p:spPr>
            <a:xfrm>
              <a:off x="3309664"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Rectangle 42">
              <a:extLst>
                <a:ext uri="{FF2B5EF4-FFF2-40B4-BE49-F238E27FC236}">
                  <a16:creationId xmlns:a16="http://schemas.microsoft.com/office/drawing/2014/main" id="{40F22FB0-A53E-460B-A128-E1E766F997E0}"/>
                </a:ext>
              </a:extLst>
            </p:cNvPr>
            <p:cNvSpPr/>
            <p:nvPr/>
          </p:nvSpPr>
          <p:spPr>
            <a:xfrm>
              <a:off x="3835756"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4" name="Rectangle 43">
              <a:extLst>
                <a:ext uri="{FF2B5EF4-FFF2-40B4-BE49-F238E27FC236}">
                  <a16:creationId xmlns:a16="http://schemas.microsoft.com/office/drawing/2014/main" id="{F6360213-740D-48F6-BAE9-16C72B218F45}"/>
                </a:ext>
              </a:extLst>
            </p:cNvPr>
            <p:cNvSpPr/>
            <p:nvPr/>
          </p:nvSpPr>
          <p:spPr>
            <a:xfrm>
              <a:off x="2257472" y="3789028"/>
              <a:ext cx="2104372" cy="4113996"/>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Sequence 2</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Sequence 3</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p:txBody>
        </p:sp>
        <p:cxnSp>
          <p:nvCxnSpPr>
            <p:cNvPr id="45" name="Straight Arrow Connector 44">
              <a:extLst>
                <a:ext uri="{FF2B5EF4-FFF2-40B4-BE49-F238E27FC236}">
                  <a16:creationId xmlns:a16="http://schemas.microsoft.com/office/drawing/2014/main" id="{8B302C58-4830-4E4F-936A-570266AF66A4}"/>
                </a:ext>
              </a:extLst>
            </p:cNvPr>
            <p:cNvCxnSpPr/>
            <p:nvPr/>
          </p:nvCxnSpPr>
          <p:spPr>
            <a:xfrm flipH="1" flipV="1">
              <a:off x="3309665" y="3381845"/>
              <a:ext cx="1052187" cy="1"/>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D2E33AE5-6F2C-42E8-A3AA-C246C90DAFEE}"/>
                </a:ext>
              </a:extLst>
            </p:cNvPr>
            <p:cNvSpPr/>
            <p:nvPr/>
          </p:nvSpPr>
          <p:spPr>
            <a:xfrm>
              <a:off x="3386534" y="3130814"/>
              <a:ext cx="892175" cy="23340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k</a:t>
              </a:r>
            </a:p>
          </p:txBody>
        </p:sp>
        <p:sp>
          <p:nvSpPr>
            <p:cNvPr id="47" name="Trapezoid 46">
              <a:extLst>
                <a:ext uri="{FF2B5EF4-FFF2-40B4-BE49-F238E27FC236}">
                  <a16:creationId xmlns:a16="http://schemas.microsoft.com/office/drawing/2014/main" id="{ED8A41AD-0781-4157-8824-C098EF714E10}"/>
                </a:ext>
              </a:extLst>
            </p:cNvPr>
            <p:cNvSpPr/>
            <p:nvPr/>
          </p:nvSpPr>
          <p:spPr>
            <a:xfrm rot="5400000">
              <a:off x="2003564" y="4941895"/>
              <a:ext cx="6044842" cy="813184"/>
            </a:xfrm>
            <a:prstGeom prst="trapezoid">
              <a:avLst>
                <a:gd name="adj" fmla="val 136026"/>
              </a:avLst>
            </a:prstGeom>
            <a:gradFill flip="none" rotWithShape="1">
              <a:gsLst>
                <a:gs pos="100000">
                  <a:schemeClr val="accent3">
                    <a:tint val="66000"/>
                    <a:satMod val="160000"/>
                  </a:schemeClr>
                </a:gs>
                <a:gs pos="34000">
                  <a:schemeClr val="bg1">
                    <a:lumMod val="95000"/>
                    <a:alpha val="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66" name="Rectangle 65">
              <a:extLst>
                <a:ext uri="{FF2B5EF4-FFF2-40B4-BE49-F238E27FC236}">
                  <a16:creationId xmlns:a16="http://schemas.microsoft.com/office/drawing/2014/main" id="{EC859A81-EED8-4BB1-B152-0247EE30B545}"/>
                </a:ext>
              </a:extLst>
            </p:cNvPr>
            <p:cNvSpPr/>
            <p:nvPr/>
          </p:nvSpPr>
          <p:spPr>
            <a:xfrm>
              <a:off x="3316950"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VAL1</a:t>
              </a:r>
            </a:p>
          </p:txBody>
        </p:sp>
        <p:sp>
          <p:nvSpPr>
            <p:cNvPr id="67" name="Rectangle 66">
              <a:extLst>
                <a:ext uri="{FF2B5EF4-FFF2-40B4-BE49-F238E27FC236}">
                  <a16:creationId xmlns:a16="http://schemas.microsoft.com/office/drawing/2014/main" id="{69FC840A-5388-4675-9FDF-666FC1E86336}"/>
                </a:ext>
              </a:extLst>
            </p:cNvPr>
            <p:cNvSpPr/>
            <p:nvPr/>
          </p:nvSpPr>
          <p:spPr>
            <a:xfrm>
              <a:off x="3843044"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VAL2</a:t>
              </a:r>
            </a:p>
          </p:txBody>
        </p:sp>
        <p:sp>
          <p:nvSpPr>
            <p:cNvPr id="68" name="Rectangle 67">
              <a:extLst>
                <a:ext uri="{FF2B5EF4-FFF2-40B4-BE49-F238E27FC236}">
                  <a16:creationId xmlns:a16="http://schemas.microsoft.com/office/drawing/2014/main" id="{08A0F793-8D5E-42D0-9CB2-23080983432E}"/>
                </a:ext>
              </a:extLst>
            </p:cNvPr>
            <p:cNvSpPr/>
            <p:nvPr/>
          </p:nvSpPr>
          <p:spPr>
            <a:xfrm>
              <a:off x="2263535" y="3506191"/>
              <a:ext cx="526790" cy="288099"/>
            </a:xfrm>
            <a:prstGeom prst="rect">
              <a:avLst/>
            </a:prstGeom>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69" name="Rectangle 68">
              <a:extLst>
                <a:ext uri="{FF2B5EF4-FFF2-40B4-BE49-F238E27FC236}">
                  <a16:creationId xmlns:a16="http://schemas.microsoft.com/office/drawing/2014/main" id="{62E14E73-7DB9-4BAE-ADBD-C66EE843836F}"/>
                </a:ext>
              </a:extLst>
            </p:cNvPr>
            <p:cNvSpPr/>
            <p:nvPr/>
          </p:nvSpPr>
          <p:spPr>
            <a:xfrm>
              <a:off x="2800780" y="3501681"/>
              <a:ext cx="508882" cy="288534"/>
            </a:xfrm>
            <a:prstGeom prst="rect">
              <a:avLst/>
            </a:prstGeom>
            <a:solidFill>
              <a:schemeClr val="accent5"/>
            </a:solidFill>
            <a:ln>
              <a:solidFill>
                <a:schemeClr val="accent5"/>
              </a:solidFill>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POS</a:t>
              </a:r>
            </a:p>
          </p:txBody>
        </p:sp>
        <p:pic>
          <p:nvPicPr>
            <p:cNvPr id="70" name="Picture 69">
              <a:extLst>
                <a:ext uri="{FF2B5EF4-FFF2-40B4-BE49-F238E27FC236}">
                  <a16:creationId xmlns:a16="http://schemas.microsoft.com/office/drawing/2014/main" id="{6FF6DED5-5C67-4765-AAF6-A579DA03923E}"/>
                </a:ext>
              </a:extLst>
            </p:cNvPr>
            <p:cNvPicPr>
              <a:picLocks noChangeAspect="1"/>
            </p:cNvPicPr>
            <p:nvPr/>
          </p:nvPicPr>
          <p:blipFill>
            <a:blip r:embed="rId8"/>
            <a:stretch>
              <a:fillRect/>
            </a:stretch>
          </p:blipFill>
          <p:spPr>
            <a:xfrm rot="16200000">
              <a:off x="1411267" y="5553781"/>
              <a:ext cx="1075988" cy="335272"/>
            </a:xfrm>
            <a:prstGeom prst="rect">
              <a:avLst/>
            </a:prstGeom>
          </p:spPr>
        </p:pic>
        <p:sp>
          <p:nvSpPr>
            <p:cNvPr id="71" name="Rectangle 70">
              <a:extLst>
                <a:ext uri="{FF2B5EF4-FFF2-40B4-BE49-F238E27FC236}">
                  <a16:creationId xmlns:a16="http://schemas.microsoft.com/office/drawing/2014/main" id="{3608C697-1317-4F2D-9422-D1D05B6977FE}"/>
                </a:ext>
              </a:extLst>
            </p:cNvPr>
            <p:cNvSpPr/>
            <p:nvPr/>
          </p:nvSpPr>
          <p:spPr>
            <a:xfrm>
              <a:off x="1674374" y="2327808"/>
              <a:ext cx="2951809" cy="390392"/>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Sequence-Position-Value tuples</a:t>
              </a:r>
            </a:p>
          </p:txBody>
        </p:sp>
      </p:grpSp>
      <p:sp>
        <p:nvSpPr>
          <p:cNvPr id="72" name="Rectangle 71">
            <a:extLst>
              <a:ext uri="{FF2B5EF4-FFF2-40B4-BE49-F238E27FC236}">
                <a16:creationId xmlns:a16="http://schemas.microsoft.com/office/drawing/2014/main" id="{963D6574-48C3-4A6A-BF6C-7EA64FC9C0A2}"/>
              </a:ext>
            </a:extLst>
          </p:cNvPr>
          <p:cNvSpPr/>
          <p:nvPr/>
        </p:nvSpPr>
        <p:spPr>
          <a:xfrm>
            <a:off x="6850717" y="191042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Asiago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Veneto</a:t>
            </a:r>
          </a:p>
        </p:txBody>
      </p:sp>
      <p:sp>
        <p:nvSpPr>
          <p:cNvPr id="73" name="Rectangle 72">
            <a:extLst>
              <a:ext uri="{FF2B5EF4-FFF2-40B4-BE49-F238E27FC236}">
                <a16:creationId xmlns:a16="http://schemas.microsoft.com/office/drawing/2014/main" id="{4793341A-8816-4B15-9A5F-520F05F6747E}"/>
              </a:ext>
            </a:extLst>
          </p:cNvPr>
          <p:cNvSpPr/>
          <p:nvPr/>
        </p:nvSpPr>
        <p:spPr>
          <a:xfrm>
            <a:off x="6850717" y="265341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Merate</a:t>
            </a:r>
            <a:endPar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Lombardy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4" name="Rectangle 73">
            <a:extLst>
              <a:ext uri="{FF2B5EF4-FFF2-40B4-BE49-F238E27FC236}">
                <a16:creationId xmlns:a16="http://schemas.microsoft.com/office/drawing/2014/main" id="{D3765135-BA51-4DDB-A4D1-4B3CDC725517}"/>
              </a:ext>
            </a:extLst>
          </p:cNvPr>
          <p:cNvSpPr/>
          <p:nvPr/>
        </p:nvSpPr>
        <p:spPr>
          <a:xfrm>
            <a:off x="6850716" y="3395544"/>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Cambridge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5" name="Rectangle 74">
            <a:extLst>
              <a:ext uri="{FF2B5EF4-FFF2-40B4-BE49-F238E27FC236}">
                <a16:creationId xmlns:a16="http://schemas.microsoft.com/office/drawing/2014/main" id="{CFBE7298-0B3F-4291-8974-A6B7E4E3F892}"/>
              </a:ext>
            </a:extLst>
          </p:cNvPr>
          <p:cNvSpPr/>
          <p:nvPr/>
        </p:nvSpPr>
        <p:spPr>
          <a:xfrm>
            <a:off x="6850715" y="413768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Delaware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OH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6" name="Rectangle 75">
            <a:extLst>
              <a:ext uri="{FF2B5EF4-FFF2-40B4-BE49-F238E27FC236}">
                <a16:creationId xmlns:a16="http://schemas.microsoft.com/office/drawing/2014/main" id="{30557AE0-9C3E-4502-96E0-1867BAE6B56B}"/>
              </a:ext>
            </a:extLst>
          </p:cNvPr>
          <p:cNvSpPr/>
          <p:nvPr/>
        </p:nvSpPr>
        <p:spPr>
          <a:xfrm>
            <a:off x="6850717" y="488067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303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Canada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Ontario</a:t>
            </a:r>
            <a:endPar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grpSp>
        <p:nvGrpSpPr>
          <p:cNvPr id="77" name="Group 76">
            <a:extLst>
              <a:ext uri="{FF2B5EF4-FFF2-40B4-BE49-F238E27FC236}">
                <a16:creationId xmlns:a16="http://schemas.microsoft.com/office/drawing/2014/main" id="{0656923A-1E93-4423-AF79-148454A66F12}"/>
              </a:ext>
            </a:extLst>
          </p:cNvPr>
          <p:cNvGrpSpPr/>
          <p:nvPr/>
        </p:nvGrpSpPr>
        <p:grpSpPr>
          <a:xfrm>
            <a:off x="6853264" y="1741030"/>
            <a:ext cx="2283545" cy="4062970"/>
            <a:chOff x="2640721" y="7664006"/>
            <a:chExt cx="3345130" cy="3086714"/>
          </a:xfrm>
        </p:grpSpPr>
        <p:sp>
          <p:nvSpPr>
            <p:cNvPr id="78" name="Rectangle 77">
              <a:extLst>
                <a:ext uri="{FF2B5EF4-FFF2-40B4-BE49-F238E27FC236}">
                  <a16:creationId xmlns:a16="http://schemas.microsoft.com/office/drawing/2014/main" id="{E6021E0F-5546-4FB0-BF72-3D5F9C29F5F2}"/>
                </a:ext>
              </a:extLst>
            </p:cNvPr>
            <p:cNvSpPr/>
            <p:nvPr/>
          </p:nvSpPr>
          <p:spPr>
            <a:xfrm>
              <a:off x="3062376" y="7669779"/>
              <a:ext cx="2923475" cy="3075168"/>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DA07220F-2B6A-46F5-8E31-44F44433455C}"/>
                </a:ext>
              </a:extLst>
            </p:cNvPr>
            <p:cNvSpPr/>
            <p:nvPr/>
          </p:nvSpPr>
          <p:spPr>
            <a:xfrm>
              <a:off x="3627317"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80" name="Rectangle 79">
              <a:extLst>
                <a:ext uri="{FF2B5EF4-FFF2-40B4-BE49-F238E27FC236}">
                  <a16:creationId xmlns:a16="http://schemas.microsoft.com/office/drawing/2014/main" id="{4C2E72B6-E0B7-4B8A-B292-7467751A430C}"/>
                </a:ext>
              </a:extLst>
            </p:cNvPr>
            <p:cNvSpPr/>
            <p:nvPr/>
          </p:nvSpPr>
          <p:spPr>
            <a:xfrm>
              <a:off x="4153410" y="8014861"/>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COUNTRY</a:t>
              </a:r>
            </a:p>
          </p:txBody>
        </p:sp>
        <p:sp>
          <p:nvSpPr>
            <p:cNvPr id="81" name="Rectangle 80">
              <a:extLst>
                <a:ext uri="{FF2B5EF4-FFF2-40B4-BE49-F238E27FC236}">
                  <a16:creationId xmlns:a16="http://schemas.microsoft.com/office/drawing/2014/main" id="{55E780DC-F5D3-4D81-8B7F-8AA60AA97AB6}"/>
                </a:ext>
              </a:extLst>
            </p:cNvPr>
            <p:cNvSpPr/>
            <p:nvPr/>
          </p:nvSpPr>
          <p:spPr>
            <a:xfrm>
              <a:off x="4679504"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CITY</a:t>
              </a:r>
            </a:p>
          </p:txBody>
        </p:sp>
        <p:sp>
          <p:nvSpPr>
            <p:cNvPr id="82" name="Rectangle 81">
              <a:extLst>
                <a:ext uri="{FF2B5EF4-FFF2-40B4-BE49-F238E27FC236}">
                  <a16:creationId xmlns:a16="http://schemas.microsoft.com/office/drawing/2014/main" id="{D8662558-3072-4489-9F24-6F054E3B8FA9}"/>
                </a:ext>
              </a:extLst>
            </p:cNvPr>
            <p:cNvSpPr/>
            <p:nvPr/>
          </p:nvSpPr>
          <p:spPr>
            <a:xfrm>
              <a:off x="5205596"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PROVINCE</a:t>
              </a:r>
            </a:p>
          </p:txBody>
        </p:sp>
        <p:sp>
          <p:nvSpPr>
            <p:cNvPr id="83" name="Rectangle 82">
              <a:extLst>
                <a:ext uri="{FF2B5EF4-FFF2-40B4-BE49-F238E27FC236}">
                  <a16:creationId xmlns:a16="http://schemas.microsoft.com/office/drawing/2014/main" id="{E38F15E6-E791-4CA3-B5BE-C5EC97784717}"/>
                </a:ext>
              </a:extLst>
            </p:cNvPr>
            <p:cNvSpPr/>
            <p:nvPr/>
          </p:nvSpPr>
          <p:spPr>
            <a:xfrm>
              <a:off x="3627317"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84" name="Rectangle 83">
              <a:extLst>
                <a:ext uri="{FF2B5EF4-FFF2-40B4-BE49-F238E27FC236}">
                  <a16:creationId xmlns:a16="http://schemas.microsoft.com/office/drawing/2014/main" id="{F200C7B9-F99E-423F-9AF7-EA8C16E5DC95}"/>
                </a:ext>
              </a:extLst>
            </p:cNvPr>
            <p:cNvSpPr/>
            <p:nvPr/>
          </p:nvSpPr>
          <p:spPr>
            <a:xfrm>
              <a:off x="4153410" y="8300344"/>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5" name="Rectangle 84">
              <a:extLst>
                <a:ext uri="{FF2B5EF4-FFF2-40B4-BE49-F238E27FC236}">
                  <a16:creationId xmlns:a16="http://schemas.microsoft.com/office/drawing/2014/main" id="{BD0E2036-F0D4-4C5B-883F-E2648BC0FDF6}"/>
                </a:ext>
              </a:extLst>
            </p:cNvPr>
            <p:cNvSpPr/>
            <p:nvPr/>
          </p:nvSpPr>
          <p:spPr>
            <a:xfrm>
              <a:off x="4679504"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Asiago</a:t>
              </a:r>
            </a:p>
          </p:txBody>
        </p:sp>
        <p:sp>
          <p:nvSpPr>
            <p:cNvPr id="86" name="Rectangle 85">
              <a:extLst>
                <a:ext uri="{FF2B5EF4-FFF2-40B4-BE49-F238E27FC236}">
                  <a16:creationId xmlns:a16="http://schemas.microsoft.com/office/drawing/2014/main" id="{B8233BF8-3089-4059-B610-C19CCCE156DE}"/>
                </a:ext>
              </a:extLst>
            </p:cNvPr>
            <p:cNvSpPr/>
            <p:nvPr/>
          </p:nvSpPr>
          <p:spPr>
            <a:xfrm>
              <a:off x="5205596"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Veneto</a:t>
              </a:r>
            </a:p>
          </p:txBody>
        </p:sp>
        <p:sp>
          <p:nvSpPr>
            <p:cNvPr id="87" name="Rectangle 86">
              <a:extLst>
                <a:ext uri="{FF2B5EF4-FFF2-40B4-BE49-F238E27FC236}">
                  <a16:creationId xmlns:a16="http://schemas.microsoft.com/office/drawing/2014/main" id="{D0943253-0AC4-45F6-872D-BE8B742D2454}"/>
                </a:ext>
              </a:extLst>
            </p:cNvPr>
            <p:cNvSpPr/>
            <p:nvPr/>
          </p:nvSpPr>
          <p:spPr>
            <a:xfrm>
              <a:off x="3627317"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2</a:t>
              </a:r>
            </a:p>
          </p:txBody>
        </p:sp>
        <p:sp>
          <p:nvSpPr>
            <p:cNvPr id="88" name="Rectangle 87">
              <a:extLst>
                <a:ext uri="{FF2B5EF4-FFF2-40B4-BE49-F238E27FC236}">
                  <a16:creationId xmlns:a16="http://schemas.microsoft.com/office/drawing/2014/main" id="{D08DE463-2052-4B94-85CA-B053D98EAE7E}"/>
                </a:ext>
              </a:extLst>
            </p:cNvPr>
            <p:cNvSpPr/>
            <p:nvPr/>
          </p:nvSpPr>
          <p:spPr>
            <a:xfrm>
              <a:off x="4153410" y="858844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9" name="Rectangle 88">
              <a:extLst>
                <a:ext uri="{FF2B5EF4-FFF2-40B4-BE49-F238E27FC236}">
                  <a16:creationId xmlns:a16="http://schemas.microsoft.com/office/drawing/2014/main" id="{613321AA-B0F0-42F7-9CA5-43F2B1603B0F}"/>
                </a:ext>
              </a:extLst>
            </p:cNvPr>
            <p:cNvSpPr/>
            <p:nvPr/>
          </p:nvSpPr>
          <p:spPr>
            <a:xfrm>
              <a:off x="4679504"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err="1">
                  <a:ln>
                    <a:noFill/>
                  </a:ln>
                  <a:solidFill>
                    <a:prstClr val="black"/>
                  </a:solidFill>
                  <a:effectLst/>
                  <a:uLnTx/>
                  <a:uFillTx/>
                  <a:latin typeface="Arial"/>
                  <a:ea typeface="+mn-ea"/>
                  <a:cs typeface="+mn-cs"/>
                </a:rPr>
                <a:t>Merate</a:t>
              </a: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84866867-1DEB-4095-A08F-32D553FF1CCB}"/>
                </a:ext>
              </a:extLst>
            </p:cNvPr>
            <p:cNvSpPr/>
            <p:nvPr/>
          </p:nvSpPr>
          <p:spPr>
            <a:xfrm>
              <a:off x="5205596"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Lombardy</a:t>
              </a:r>
            </a:p>
          </p:txBody>
        </p:sp>
        <p:sp>
          <p:nvSpPr>
            <p:cNvPr id="91" name="Rectangle 90">
              <a:extLst>
                <a:ext uri="{FF2B5EF4-FFF2-40B4-BE49-F238E27FC236}">
                  <a16:creationId xmlns:a16="http://schemas.microsoft.com/office/drawing/2014/main" id="{271F46AA-D0D4-48D8-95E0-51C408FB1AD8}"/>
                </a:ext>
              </a:extLst>
            </p:cNvPr>
            <p:cNvSpPr/>
            <p:nvPr/>
          </p:nvSpPr>
          <p:spPr>
            <a:xfrm>
              <a:off x="3627317"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3</a:t>
              </a:r>
            </a:p>
          </p:txBody>
        </p:sp>
        <p:sp>
          <p:nvSpPr>
            <p:cNvPr id="92" name="Rectangle 91">
              <a:extLst>
                <a:ext uri="{FF2B5EF4-FFF2-40B4-BE49-F238E27FC236}">
                  <a16:creationId xmlns:a16="http://schemas.microsoft.com/office/drawing/2014/main" id="{E1F1D2F6-AEBC-4686-8EDE-23BEC2F860BE}"/>
                </a:ext>
              </a:extLst>
            </p:cNvPr>
            <p:cNvSpPr/>
            <p:nvPr/>
          </p:nvSpPr>
          <p:spPr>
            <a:xfrm>
              <a:off x="4153410" y="88765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USA</a:t>
              </a:r>
            </a:p>
          </p:txBody>
        </p:sp>
        <p:sp>
          <p:nvSpPr>
            <p:cNvPr id="93" name="Rectangle 92">
              <a:extLst>
                <a:ext uri="{FF2B5EF4-FFF2-40B4-BE49-F238E27FC236}">
                  <a16:creationId xmlns:a16="http://schemas.microsoft.com/office/drawing/2014/main" id="{9B82A2F8-548B-48CE-8219-301226261270}"/>
                </a:ext>
              </a:extLst>
            </p:cNvPr>
            <p:cNvSpPr/>
            <p:nvPr/>
          </p:nvSpPr>
          <p:spPr>
            <a:xfrm>
              <a:off x="4679504"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76" b="0" i="0" u="none" strike="noStrike" kern="1200" cap="none" spc="0" normalizeH="0" baseline="0" noProof="0" dirty="0">
                  <a:ln>
                    <a:noFill/>
                  </a:ln>
                  <a:solidFill>
                    <a:prstClr val="black"/>
                  </a:solidFill>
                  <a:effectLst/>
                  <a:uLnTx/>
                  <a:uFillTx/>
                  <a:latin typeface="Arial"/>
                  <a:ea typeface="+mn-ea"/>
                  <a:cs typeface="+mn-cs"/>
                </a:rPr>
                <a:t>Cambridge</a:t>
              </a:r>
            </a:p>
          </p:txBody>
        </p:sp>
        <p:sp>
          <p:nvSpPr>
            <p:cNvPr id="94" name="Rectangle 93">
              <a:extLst>
                <a:ext uri="{FF2B5EF4-FFF2-40B4-BE49-F238E27FC236}">
                  <a16:creationId xmlns:a16="http://schemas.microsoft.com/office/drawing/2014/main" id="{DE915B82-CC07-4834-AEBA-5FBD668B1BEB}"/>
                </a:ext>
              </a:extLst>
            </p:cNvPr>
            <p:cNvSpPr/>
            <p:nvPr/>
          </p:nvSpPr>
          <p:spPr>
            <a:xfrm>
              <a:off x="5205596"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MA</a:t>
              </a:r>
            </a:p>
          </p:txBody>
        </p:sp>
        <p:cxnSp>
          <p:nvCxnSpPr>
            <p:cNvPr id="95" name="Straight Arrow Connector 94">
              <a:extLst>
                <a:ext uri="{FF2B5EF4-FFF2-40B4-BE49-F238E27FC236}">
                  <a16:creationId xmlns:a16="http://schemas.microsoft.com/office/drawing/2014/main" id="{E874B2AD-F877-445D-9C4F-7B648B5601DC}"/>
                </a:ext>
              </a:extLst>
            </p:cNvPr>
            <p:cNvCxnSpPr/>
            <p:nvPr/>
          </p:nvCxnSpPr>
          <p:spPr>
            <a:xfrm flipH="1">
              <a:off x="3518584" y="8287818"/>
              <a:ext cx="10379" cy="228378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60013EE0-5723-43D0-96F6-A14843F7A733}"/>
                </a:ext>
              </a:extLst>
            </p:cNvPr>
            <p:cNvSpPr/>
            <p:nvPr/>
          </p:nvSpPr>
          <p:spPr>
            <a:xfrm>
              <a:off x="3627316"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n</a:t>
              </a:r>
            </a:p>
          </p:txBody>
        </p:sp>
        <p:sp>
          <p:nvSpPr>
            <p:cNvPr id="97" name="Rectangle 96">
              <a:extLst>
                <a:ext uri="{FF2B5EF4-FFF2-40B4-BE49-F238E27FC236}">
                  <a16:creationId xmlns:a16="http://schemas.microsoft.com/office/drawing/2014/main" id="{13AA8845-6640-468C-893F-3081E91BD882}"/>
                </a:ext>
              </a:extLst>
            </p:cNvPr>
            <p:cNvSpPr/>
            <p:nvPr/>
          </p:nvSpPr>
          <p:spPr>
            <a:xfrm>
              <a:off x="4153409" y="1028350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Rectangle 97">
              <a:extLst>
                <a:ext uri="{FF2B5EF4-FFF2-40B4-BE49-F238E27FC236}">
                  <a16:creationId xmlns:a16="http://schemas.microsoft.com/office/drawing/2014/main" id="{A9C37C5C-24FB-4AD4-897D-38D4F5F7DA7D}"/>
                </a:ext>
              </a:extLst>
            </p:cNvPr>
            <p:cNvSpPr/>
            <p:nvPr/>
          </p:nvSpPr>
          <p:spPr>
            <a:xfrm>
              <a:off x="4679502"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E8F1F3FC-52A7-4DDE-93A5-5B84352BD3B0}"/>
                </a:ext>
              </a:extLst>
            </p:cNvPr>
            <p:cNvSpPr/>
            <p:nvPr/>
          </p:nvSpPr>
          <p:spPr>
            <a:xfrm>
              <a:off x="5205595"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Rectangle 99">
              <a:extLst>
                <a:ext uri="{FF2B5EF4-FFF2-40B4-BE49-F238E27FC236}">
                  <a16:creationId xmlns:a16="http://schemas.microsoft.com/office/drawing/2014/main" id="{197FFB79-4712-4A78-A8BE-C54249C006DD}"/>
                </a:ext>
              </a:extLst>
            </p:cNvPr>
            <p:cNvSpPr/>
            <p:nvPr/>
          </p:nvSpPr>
          <p:spPr>
            <a:xfrm>
              <a:off x="3627312" y="9164630"/>
              <a:ext cx="2104372" cy="1118868"/>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1" name="Rectangle 100">
              <a:extLst>
                <a:ext uri="{FF2B5EF4-FFF2-40B4-BE49-F238E27FC236}">
                  <a16:creationId xmlns:a16="http://schemas.microsoft.com/office/drawing/2014/main" id="{FD691009-55A6-4D86-83B8-F93B82E351BF}"/>
                </a:ext>
              </a:extLst>
            </p:cNvPr>
            <p:cNvSpPr/>
            <p:nvPr/>
          </p:nvSpPr>
          <p:spPr>
            <a:xfrm>
              <a:off x="3213259" y="9213175"/>
              <a:ext cx="324525" cy="13142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n</a:t>
              </a:r>
            </a:p>
          </p:txBody>
        </p:sp>
        <p:cxnSp>
          <p:nvCxnSpPr>
            <p:cNvPr id="102" name="Straight Arrow Connector 101">
              <a:extLst>
                <a:ext uri="{FF2B5EF4-FFF2-40B4-BE49-F238E27FC236}">
                  <a16:creationId xmlns:a16="http://schemas.microsoft.com/office/drawing/2014/main" id="{661EEF95-C739-40E0-A050-950FCE8405CA}"/>
                </a:ext>
              </a:extLst>
            </p:cNvPr>
            <p:cNvCxnSpPr/>
            <p:nvPr/>
          </p:nvCxnSpPr>
          <p:spPr>
            <a:xfrm flipH="1" flipV="1">
              <a:off x="4153410" y="7982074"/>
              <a:ext cx="1578279" cy="157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03" name="Rectangle 102">
              <a:extLst>
                <a:ext uri="{FF2B5EF4-FFF2-40B4-BE49-F238E27FC236}">
                  <a16:creationId xmlns:a16="http://schemas.microsoft.com/office/drawing/2014/main" id="{1E7B2368-86D0-48CC-A001-1868D2FC5005}"/>
                </a:ext>
              </a:extLst>
            </p:cNvPr>
            <p:cNvSpPr/>
            <p:nvPr/>
          </p:nvSpPr>
          <p:spPr>
            <a:xfrm>
              <a:off x="4813343" y="7891201"/>
              <a:ext cx="187899" cy="13142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m</a:t>
              </a:r>
            </a:p>
          </p:txBody>
        </p:sp>
        <p:sp>
          <p:nvSpPr>
            <p:cNvPr id="106" name="Trapezoid 105">
              <a:extLst>
                <a:ext uri="{FF2B5EF4-FFF2-40B4-BE49-F238E27FC236}">
                  <a16:creationId xmlns:a16="http://schemas.microsoft.com/office/drawing/2014/main" id="{D0CE4A4C-6D31-45DD-A9FB-0F65072801A2}"/>
                </a:ext>
              </a:extLst>
            </p:cNvPr>
            <p:cNvSpPr/>
            <p:nvPr/>
          </p:nvSpPr>
          <p:spPr>
            <a:xfrm rot="5400000" flipV="1">
              <a:off x="1314695" y="8990032"/>
              <a:ext cx="3086714" cy="434661"/>
            </a:xfrm>
            <a:prstGeom prst="trapezoid">
              <a:avLst>
                <a:gd name="adj" fmla="val 56199"/>
              </a:avLst>
            </a:prstGeom>
            <a:gradFill flip="none" rotWithShape="1">
              <a:gsLst>
                <a:gs pos="100000">
                  <a:schemeClr val="accent3">
                    <a:tint val="66000"/>
                    <a:satMod val="160000"/>
                  </a:schemeClr>
                </a:gs>
                <a:gs pos="32000">
                  <a:schemeClr val="bg1">
                    <a:lumMod val="9500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sp>
        <p:nvSpPr>
          <p:cNvPr id="107" name="Rectangle 106">
            <a:extLst>
              <a:ext uri="{FF2B5EF4-FFF2-40B4-BE49-F238E27FC236}">
                <a16:creationId xmlns:a16="http://schemas.microsoft.com/office/drawing/2014/main" id="{3297F368-67F1-45D8-A64F-AAC1A3B99DE3}"/>
              </a:ext>
            </a:extLst>
          </p:cNvPr>
          <p:cNvSpPr/>
          <p:nvPr/>
        </p:nvSpPr>
        <p:spPr>
          <a:xfrm>
            <a:off x="7151736" y="1739576"/>
            <a:ext cx="1979491" cy="289354"/>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Meta-Data tuples</a:t>
            </a:r>
          </a:p>
        </p:txBody>
      </p:sp>
      <p:sp>
        <p:nvSpPr>
          <p:cNvPr id="109" name="Bent Arrow 358">
            <a:extLst>
              <a:ext uri="{FF2B5EF4-FFF2-40B4-BE49-F238E27FC236}">
                <a16:creationId xmlns:a16="http://schemas.microsoft.com/office/drawing/2014/main" id="{AD63CCC8-8E58-4653-838E-4645C2471CF9}"/>
              </a:ext>
            </a:extLst>
          </p:cNvPr>
          <p:cNvSpPr/>
          <p:nvPr/>
        </p:nvSpPr>
        <p:spPr>
          <a:xfrm rot="16200000" flipV="1">
            <a:off x="2573268" y="2380161"/>
            <a:ext cx="644805" cy="1975112"/>
          </a:xfrm>
          <a:prstGeom prst="bentArrow">
            <a:avLst>
              <a:gd name="adj1" fmla="val 18868"/>
              <a:gd name="adj2" fmla="val 19639"/>
              <a:gd name="adj3" fmla="val 37998"/>
              <a:gd name="adj4" fmla="val 23742"/>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Trapezoid 109">
            <a:extLst>
              <a:ext uri="{FF2B5EF4-FFF2-40B4-BE49-F238E27FC236}">
                <a16:creationId xmlns:a16="http://schemas.microsoft.com/office/drawing/2014/main" id="{5E72119C-5037-4682-A385-D79E4AD5249E}"/>
              </a:ext>
            </a:extLst>
          </p:cNvPr>
          <p:cNvSpPr/>
          <p:nvPr/>
        </p:nvSpPr>
        <p:spPr>
          <a:xfrm rot="5400000">
            <a:off x="1384742" y="3353256"/>
            <a:ext cx="1110683" cy="548750"/>
          </a:xfrm>
          <a:prstGeom prst="trapezoid">
            <a:avLst>
              <a:gd name="adj" fmla="val 94475"/>
            </a:avLst>
          </a:prstGeom>
          <a:solidFill>
            <a:schemeClr val="bg2">
              <a:lumMod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pic>
        <p:nvPicPr>
          <p:cNvPr id="104" name="Picture 2" descr="Î£ÏÎµÏÎ¹ÎºÎ® ÎµÎ¹ÎºÏÎ½Î±">
            <a:extLst>
              <a:ext uri="{FF2B5EF4-FFF2-40B4-BE49-F238E27FC236}">
                <a16:creationId xmlns:a16="http://schemas.microsoft.com/office/drawing/2014/main" id="{D8992E4D-F386-4F8E-932D-4875D67694D7}"/>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7481014" y="2929608"/>
            <a:ext cx="1602743" cy="1602743"/>
          </a:xfrm>
          <a:prstGeom prst="rect">
            <a:avLst/>
          </a:prstGeom>
          <a:noFill/>
          <a:extLst>
            <a:ext uri="{909E8E84-426E-40DD-AFC4-6F175D3DCCD1}">
              <a14:hiddenFill xmlns:a14="http://schemas.microsoft.com/office/drawing/2010/main">
                <a:solidFill>
                  <a:srgbClr val="FFFFFF"/>
                </a:solidFill>
              </a14:hiddenFill>
            </a:ext>
          </a:extLst>
        </p:spPr>
      </p:pic>
      <p:sp>
        <p:nvSpPr>
          <p:cNvPr id="105" name="Rectangle 104">
            <a:extLst>
              <a:ext uri="{FF2B5EF4-FFF2-40B4-BE49-F238E27FC236}">
                <a16:creationId xmlns:a16="http://schemas.microsoft.com/office/drawing/2014/main" id="{1EAA3984-6F44-435C-95CD-EFA5C5AC4B57}"/>
              </a:ext>
            </a:extLst>
          </p:cNvPr>
          <p:cNvSpPr/>
          <p:nvPr/>
        </p:nvSpPr>
        <p:spPr>
          <a:xfrm>
            <a:off x="426857" y="3078091"/>
            <a:ext cx="1238852" cy="1099698"/>
          </a:xfrm>
          <a:prstGeom prst="rect">
            <a:avLst/>
          </a:prstGeom>
          <a:solidFill>
            <a:srgbClr val="D0CECE"/>
          </a:solidFill>
          <a:ln>
            <a:noFill/>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Sequence 2</a:t>
            </a:r>
          </a:p>
        </p:txBody>
      </p:sp>
      <p:sp>
        <p:nvSpPr>
          <p:cNvPr id="108" name="Title 1">
            <a:extLst>
              <a:ext uri="{FF2B5EF4-FFF2-40B4-BE49-F238E27FC236}">
                <a16:creationId xmlns:a16="http://schemas.microsoft.com/office/drawing/2014/main" id="{63668F41-B042-4F3C-B241-789DC095A99E}"/>
              </a:ext>
            </a:extLst>
          </p:cNvPr>
          <p:cNvSpPr>
            <a:spLocks noGrp="1"/>
          </p:cNvSpPr>
          <p:nvPr>
            <p:ph type="title"/>
          </p:nvPr>
        </p:nvSpPr>
        <p:spPr>
          <a:xfrm>
            <a:off x="1729752" y="881452"/>
            <a:ext cx="5514354" cy="994172"/>
          </a:xfrm>
        </p:spPr>
        <p:txBody>
          <a:bodyPr/>
          <a:lstStyle/>
          <a:p>
            <a:pPr algn="ctr"/>
            <a:r>
              <a:rPr lang="en-US" dirty="0">
                <a:latin typeface="Helvetica Light"/>
              </a:rPr>
              <a:t>Order by sequence id</a:t>
            </a:r>
          </a:p>
        </p:txBody>
      </p:sp>
      <p:sp>
        <p:nvSpPr>
          <p:cNvPr id="6" name="Rectangle 5">
            <a:extLst>
              <a:ext uri="{FF2B5EF4-FFF2-40B4-BE49-F238E27FC236}">
                <a16:creationId xmlns:a16="http://schemas.microsoft.com/office/drawing/2014/main" id="{9A414FDE-50CC-4594-B68C-1D479188F72A}"/>
              </a:ext>
            </a:extLst>
          </p:cNvPr>
          <p:cNvSpPr/>
          <p:nvPr/>
        </p:nvSpPr>
        <p:spPr>
          <a:xfrm>
            <a:off x="627477" y="2759995"/>
            <a:ext cx="832280" cy="2389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Sequence 1</a:t>
            </a:r>
          </a:p>
        </p:txBody>
      </p:sp>
      <p:sp>
        <p:nvSpPr>
          <p:cNvPr id="4" name="Footer Placeholder 3">
            <a:extLst>
              <a:ext uri="{FF2B5EF4-FFF2-40B4-BE49-F238E27FC236}">
                <a16:creationId xmlns:a16="http://schemas.microsoft.com/office/drawing/2014/main" id="{68FA6864-760A-4C3B-897F-D60B7F46523E}"/>
              </a:ext>
            </a:extLst>
          </p:cNvPr>
          <p:cNvSpPr>
            <a:spLocks noGrp="1"/>
          </p:cNvSpPr>
          <p:nvPr>
            <p:ph type="ftr" sz="quarter" idx="11"/>
          </p:nvPr>
        </p:nvSpPr>
        <p:spPr/>
        <p:txBody>
          <a:bodyPr/>
          <a:lstStyle/>
          <a:p>
            <a:r>
              <a:rPr lang="en-CA"/>
              <a:t>Echihabi, Zoumpatianos, Palpanas - ISCC 2020</a:t>
            </a:r>
          </a:p>
        </p:txBody>
      </p:sp>
    </p:spTree>
    <p:extLst>
      <p:ext uri="{BB962C8B-B14F-4D97-AF65-F5344CB8AC3E}">
        <p14:creationId xmlns:p14="http://schemas.microsoft.com/office/powerpoint/2010/main" val="2964573655"/>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sp>
        <p:nvSpPr>
          <p:cNvPr id="3" name="Slide Number Placeholder 2">
            <a:extLst>
              <a:ext uri="{FF2B5EF4-FFF2-40B4-BE49-F238E27FC236}">
                <a16:creationId xmlns:a16="http://schemas.microsoft.com/office/drawing/2014/main" id="{5D76D5AF-3303-46E1-90B0-17353B1B07D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37C489-01D5-A14A-B7FB-1FE0B51CCBDD}" type="slidenum">
              <a:rPr kumimoji="0" lang="en-US" sz="1200"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362</a:t>
            </a:fld>
            <a:endParaRPr kumimoji="0" lang="en-US" sz="1200" b="0" i="0" u="none" strike="noStrike" kern="1200" cap="none" spc="0" normalizeH="0" baseline="0" noProof="0">
              <a:ln>
                <a:noFill/>
              </a:ln>
              <a:solidFill>
                <a:prstClr val="black">
                  <a:tint val="75000"/>
                </a:prstClr>
              </a:solidFill>
              <a:effectLst/>
              <a:uLnTx/>
              <a:uFillTx/>
              <a:latin typeface="Arial"/>
              <a:ea typeface="+mn-ea"/>
              <a:cs typeface="+mn-cs"/>
            </a:endParaRPr>
          </a:p>
        </p:txBody>
      </p:sp>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51" name="Rectangle 50">
            <a:extLst>
              <a:ext uri="{FF2B5EF4-FFF2-40B4-BE49-F238E27FC236}">
                <a16:creationId xmlns:a16="http://schemas.microsoft.com/office/drawing/2014/main" id="{367D7AD7-EBD3-4D4D-84E5-AC30A749A2DA}"/>
              </a:ext>
            </a:extLst>
          </p:cNvPr>
          <p:cNvSpPr/>
          <p:nvPr/>
        </p:nvSpPr>
        <p:spPr>
          <a:xfrm>
            <a:off x="2083596" y="191042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3FE58A02-91D5-49AD-AA0C-0A4FBD1C298C}"/>
              </a:ext>
            </a:extLst>
          </p:cNvPr>
          <p:cNvSpPr/>
          <p:nvPr/>
        </p:nvSpPr>
        <p:spPr>
          <a:xfrm>
            <a:off x="2083596" y="265341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69A954E-78DA-4C6D-B6A2-307163373D8C}"/>
              </a:ext>
            </a:extLst>
          </p:cNvPr>
          <p:cNvSpPr/>
          <p:nvPr/>
        </p:nvSpPr>
        <p:spPr>
          <a:xfrm>
            <a:off x="2083596" y="3395972"/>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3F24CEDA-916A-456B-A2AC-327E71BB509B}"/>
              </a:ext>
            </a:extLst>
          </p:cNvPr>
          <p:cNvSpPr/>
          <p:nvPr/>
        </p:nvSpPr>
        <p:spPr>
          <a:xfrm>
            <a:off x="2083596" y="413853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8B573DD3-AE65-4584-A215-29CB1C5144B1}"/>
              </a:ext>
            </a:extLst>
          </p:cNvPr>
          <p:cNvSpPr/>
          <p:nvPr/>
        </p:nvSpPr>
        <p:spPr>
          <a:xfrm>
            <a:off x="2083596" y="488152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nvGrpSpPr>
          <p:cNvPr id="25" name="Group 24">
            <a:extLst>
              <a:ext uri="{FF2B5EF4-FFF2-40B4-BE49-F238E27FC236}">
                <a16:creationId xmlns:a16="http://schemas.microsoft.com/office/drawing/2014/main" id="{76FF5AA5-FBC6-4CB2-9592-B9D8B67FA5F0}"/>
              </a:ext>
            </a:extLst>
          </p:cNvPr>
          <p:cNvGrpSpPr/>
          <p:nvPr/>
        </p:nvGrpSpPr>
        <p:grpSpPr>
          <a:xfrm>
            <a:off x="80999" y="1520385"/>
            <a:ext cx="2209738" cy="4480365"/>
            <a:chOff x="1664197" y="2326066"/>
            <a:chExt cx="3768380" cy="6044842"/>
          </a:xfrm>
        </p:grpSpPr>
        <p:sp>
          <p:nvSpPr>
            <p:cNvPr id="26" name="Rectangle 25">
              <a:extLst>
                <a:ext uri="{FF2B5EF4-FFF2-40B4-BE49-F238E27FC236}">
                  <a16:creationId xmlns:a16="http://schemas.microsoft.com/office/drawing/2014/main" id="{370183F7-D1B9-424D-8876-28C9C9539C49}"/>
                </a:ext>
              </a:extLst>
            </p:cNvPr>
            <p:cNvSpPr/>
            <p:nvPr/>
          </p:nvSpPr>
          <p:spPr>
            <a:xfrm>
              <a:off x="1664197" y="2326066"/>
              <a:ext cx="2951810" cy="6038415"/>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27" name="Rectangle 26">
              <a:extLst>
                <a:ext uri="{FF2B5EF4-FFF2-40B4-BE49-F238E27FC236}">
                  <a16:creationId xmlns:a16="http://schemas.microsoft.com/office/drawing/2014/main" id="{90AF9EFB-8DC5-422D-8850-065E02AFD6A5}"/>
                </a:ext>
              </a:extLst>
            </p:cNvPr>
            <p:cNvSpPr/>
            <p:nvPr/>
          </p:nvSpPr>
          <p:spPr>
            <a:xfrm>
              <a:off x="2263752"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28" name="Rectangle 27">
              <a:extLst>
                <a:ext uri="{FF2B5EF4-FFF2-40B4-BE49-F238E27FC236}">
                  <a16:creationId xmlns:a16="http://schemas.microsoft.com/office/drawing/2014/main" id="{360B47C8-DEC8-4EE3-B3A6-EE3BDE52BD95}"/>
                </a:ext>
              </a:extLst>
            </p:cNvPr>
            <p:cNvSpPr/>
            <p:nvPr/>
          </p:nvSpPr>
          <p:spPr>
            <a:xfrm>
              <a:off x="2789846" y="3795458"/>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1000</a:t>
              </a:r>
            </a:p>
          </p:txBody>
        </p:sp>
        <p:sp>
          <p:nvSpPr>
            <p:cNvPr id="29" name="Rectangle 28">
              <a:extLst>
                <a:ext uri="{FF2B5EF4-FFF2-40B4-BE49-F238E27FC236}">
                  <a16:creationId xmlns:a16="http://schemas.microsoft.com/office/drawing/2014/main" id="{EF03E791-339D-4A43-8B31-4DC074F275A2}"/>
                </a:ext>
              </a:extLst>
            </p:cNvPr>
            <p:cNvSpPr/>
            <p:nvPr/>
          </p:nvSpPr>
          <p:spPr>
            <a:xfrm>
              <a:off x="3315939"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13.4</a:t>
              </a:r>
            </a:p>
          </p:txBody>
        </p:sp>
        <p:sp>
          <p:nvSpPr>
            <p:cNvPr id="30" name="Rectangle 29">
              <a:extLst>
                <a:ext uri="{FF2B5EF4-FFF2-40B4-BE49-F238E27FC236}">
                  <a16:creationId xmlns:a16="http://schemas.microsoft.com/office/drawing/2014/main" id="{062EB03E-30B9-4D67-9CF1-AF6FEEA89067}"/>
                </a:ext>
              </a:extLst>
            </p:cNvPr>
            <p:cNvSpPr/>
            <p:nvPr/>
          </p:nvSpPr>
          <p:spPr>
            <a:xfrm>
              <a:off x="3842031"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sp>
          <p:nvSpPr>
            <p:cNvPr id="31" name="Rectangle 30">
              <a:extLst>
                <a:ext uri="{FF2B5EF4-FFF2-40B4-BE49-F238E27FC236}">
                  <a16:creationId xmlns:a16="http://schemas.microsoft.com/office/drawing/2014/main" id="{435CF31B-4C61-4344-BC2A-473BC6543081}"/>
                </a:ext>
              </a:extLst>
            </p:cNvPr>
            <p:cNvSpPr/>
            <p:nvPr/>
          </p:nvSpPr>
          <p:spPr>
            <a:xfrm>
              <a:off x="2263752"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32" name="Rectangle 31">
              <a:extLst>
                <a:ext uri="{FF2B5EF4-FFF2-40B4-BE49-F238E27FC236}">
                  <a16:creationId xmlns:a16="http://schemas.microsoft.com/office/drawing/2014/main" id="{87911EBE-1AA3-42B0-98BE-5F6D32298857}"/>
                </a:ext>
              </a:extLst>
            </p:cNvPr>
            <p:cNvSpPr/>
            <p:nvPr/>
          </p:nvSpPr>
          <p:spPr>
            <a:xfrm>
              <a:off x="2789846" y="4083556"/>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1030</a:t>
              </a:r>
            </a:p>
          </p:txBody>
        </p:sp>
        <p:sp>
          <p:nvSpPr>
            <p:cNvPr id="33" name="Rectangle 32">
              <a:extLst>
                <a:ext uri="{FF2B5EF4-FFF2-40B4-BE49-F238E27FC236}">
                  <a16:creationId xmlns:a16="http://schemas.microsoft.com/office/drawing/2014/main" id="{373C44FD-E79F-4520-99AF-D55B32E63FD0}"/>
                </a:ext>
              </a:extLst>
            </p:cNvPr>
            <p:cNvSpPr/>
            <p:nvPr/>
          </p:nvSpPr>
          <p:spPr>
            <a:xfrm>
              <a:off x="3315939"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15.2</a:t>
              </a:r>
            </a:p>
          </p:txBody>
        </p:sp>
        <p:sp>
          <p:nvSpPr>
            <p:cNvPr id="34" name="Rectangle 33">
              <a:extLst>
                <a:ext uri="{FF2B5EF4-FFF2-40B4-BE49-F238E27FC236}">
                  <a16:creationId xmlns:a16="http://schemas.microsoft.com/office/drawing/2014/main" id="{271163D3-87A4-4D0E-8A6E-AD64E7C309D1}"/>
                </a:ext>
              </a:extLst>
            </p:cNvPr>
            <p:cNvSpPr/>
            <p:nvPr/>
          </p:nvSpPr>
          <p:spPr>
            <a:xfrm>
              <a:off x="3842031"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sp>
          <p:nvSpPr>
            <p:cNvPr id="35" name="Rectangle 34">
              <a:extLst>
                <a:ext uri="{FF2B5EF4-FFF2-40B4-BE49-F238E27FC236}">
                  <a16:creationId xmlns:a16="http://schemas.microsoft.com/office/drawing/2014/main" id="{F97D6A41-6057-43EF-8692-B5AE082231A5}"/>
                </a:ext>
              </a:extLst>
            </p:cNvPr>
            <p:cNvSpPr/>
            <p:nvPr/>
          </p:nvSpPr>
          <p:spPr>
            <a:xfrm>
              <a:off x="2263752"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36" name="Rectangle 35">
              <a:extLst>
                <a:ext uri="{FF2B5EF4-FFF2-40B4-BE49-F238E27FC236}">
                  <a16:creationId xmlns:a16="http://schemas.microsoft.com/office/drawing/2014/main" id="{144A483A-765E-46F3-8F34-B6F741A242FA}"/>
                </a:ext>
              </a:extLst>
            </p:cNvPr>
            <p:cNvSpPr/>
            <p:nvPr/>
          </p:nvSpPr>
          <p:spPr>
            <a:xfrm>
              <a:off x="2789846" y="4371653"/>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1051</a:t>
              </a:r>
            </a:p>
          </p:txBody>
        </p:sp>
        <p:sp>
          <p:nvSpPr>
            <p:cNvPr id="37" name="Rectangle 36">
              <a:extLst>
                <a:ext uri="{FF2B5EF4-FFF2-40B4-BE49-F238E27FC236}">
                  <a16:creationId xmlns:a16="http://schemas.microsoft.com/office/drawing/2014/main" id="{8305B102-F44B-40B9-B664-845FD3E5990A}"/>
                </a:ext>
              </a:extLst>
            </p:cNvPr>
            <p:cNvSpPr/>
            <p:nvPr/>
          </p:nvSpPr>
          <p:spPr>
            <a:xfrm>
              <a:off x="3315939"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12.6</a:t>
              </a:r>
            </a:p>
          </p:txBody>
        </p:sp>
        <p:sp>
          <p:nvSpPr>
            <p:cNvPr id="38" name="Rectangle 37">
              <a:extLst>
                <a:ext uri="{FF2B5EF4-FFF2-40B4-BE49-F238E27FC236}">
                  <a16:creationId xmlns:a16="http://schemas.microsoft.com/office/drawing/2014/main" id="{D0FF9B60-E332-4AA6-9D75-3FAA2C0EFCCC}"/>
                </a:ext>
              </a:extLst>
            </p:cNvPr>
            <p:cNvSpPr/>
            <p:nvPr/>
          </p:nvSpPr>
          <p:spPr>
            <a:xfrm>
              <a:off x="3842031"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cxnSp>
          <p:nvCxnSpPr>
            <p:cNvPr id="39" name="Straight Arrow Connector 38">
              <a:extLst>
                <a:ext uri="{FF2B5EF4-FFF2-40B4-BE49-F238E27FC236}">
                  <a16:creationId xmlns:a16="http://schemas.microsoft.com/office/drawing/2014/main" id="{5767942B-C918-4B7D-859D-ABDBE8019584}"/>
                </a:ext>
              </a:extLst>
            </p:cNvPr>
            <p:cNvCxnSpPr/>
            <p:nvPr/>
          </p:nvCxnSpPr>
          <p:spPr>
            <a:xfrm flipH="1">
              <a:off x="2148741" y="3794287"/>
              <a:ext cx="6870" cy="439684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036F8CC0-713E-4986-AFC7-FCCF66801125}"/>
                </a:ext>
              </a:extLst>
            </p:cNvPr>
            <p:cNvSpPr/>
            <p:nvPr/>
          </p:nvSpPr>
          <p:spPr>
            <a:xfrm>
              <a:off x="2257477"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Rectangle 40">
              <a:extLst>
                <a:ext uri="{FF2B5EF4-FFF2-40B4-BE49-F238E27FC236}">
                  <a16:creationId xmlns:a16="http://schemas.microsoft.com/office/drawing/2014/main" id="{27535748-F774-4393-9E01-D75CA5637346}"/>
                </a:ext>
              </a:extLst>
            </p:cNvPr>
            <p:cNvSpPr/>
            <p:nvPr/>
          </p:nvSpPr>
          <p:spPr>
            <a:xfrm>
              <a:off x="2783571" y="7903035"/>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Rectangle 41">
              <a:extLst>
                <a:ext uri="{FF2B5EF4-FFF2-40B4-BE49-F238E27FC236}">
                  <a16:creationId xmlns:a16="http://schemas.microsoft.com/office/drawing/2014/main" id="{EBEE3E73-6BF6-4A0E-BDEA-B6D8AAF05C69}"/>
                </a:ext>
              </a:extLst>
            </p:cNvPr>
            <p:cNvSpPr/>
            <p:nvPr/>
          </p:nvSpPr>
          <p:spPr>
            <a:xfrm>
              <a:off x="3309664"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Rectangle 42">
              <a:extLst>
                <a:ext uri="{FF2B5EF4-FFF2-40B4-BE49-F238E27FC236}">
                  <a16:creationId xmlns:a16="http://schemas.microsoft.com/office/drawing/2014/main" id="{40F22FB0-A53E-460B-A128-E1E766F997E0}"/>
                </a:ext>
              </a:extLst>
            </p:cNvPr>
            <p:cNvSpPr/>
            <p:nvPr/>
          </p:nvSpPr>
          <p:spPr>
            <a:xfrm>
              <a:off x="3835756"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4" name="Rectangle 43">
              <a:extLst>
                <a:ext uri="{FF2B5EF4-FFF2-40B4-BE49-F238E27FC236}">
                  <a16:creationId xmlns:a16="http://schemas.microsoft.com/office/drawing/2014/main" id="{F6360213-740D-48F6-BAE9-16C72B218F45}"/>
                </a:ext>
              </a:extLst>
            </p:cNvPr>
            <p:cNvSpPr/>
            <p:nvPr/>
          </p:nvSpPr>
          <p:spPr>
            <a:xfrm>
              <a:off x="2257472" y="5288733"/>
              <a:ext cx="2104372" cy="2614291"/>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Position 1110-1230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Position 1230-1800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p:txBody>
        </p:sp>
        <p:cxnSp>
          <p:nvCxnSpPr>
            <p:cNvPr id="45" name="Straight Arrow Connector 44">
              <a:extLst>
                <a:ext uri="{FF2B5EF4-FFF2-40B4-BE49-F238E27FC236}">
                  <a16:creationId xmlns:a16="http://schemas.microsoft.com/office/drawing/2014/main" id="{8B302C58-4830-4E4F-936A-570266AF66A4}"/>
                </a:ext>
              </a:extLst>
            </p:cNvPr>
            <p:cNvCxnSpPr/>
            <p:nvPr/>
          </p:nvCxnSpPr>
          <p:spPr>
            <a:xfrm flipH="1" flipV="1">
              <a:off x="3309665" y="3381845"/>
              <a:ext cx="1052187" cy="1"/>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D2E33AE5-6F2C-42E8-A3AA-C246C90DAFEE}"/>
                </a:ext>
              </a:extLst>
            </p:cNvPr>
            <p:cNvSpPr/>
            <p:nvPr/>
          </p:nvSpPr>
          <p:spPr>
            <a:xfrm>
              <a:off x="3386534" y="3130814"/>
              <a:ext cx="892175" cy="23340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k</a:t>
              </a:r>
            </a:p>
          </p:txBody>
        </p:sp>
        <p:sp>
          <p:nvSpPr>
            <p:cNvPr id="47" name="Trapezoid 46">
              <a:extLst>
                <a:ext uri="{FF2B5EF4-FFF2-40B4-BE49-F238E27FC236}">
                  <a16:creationId xmlns:a16="http://schemas.microsoft.com/office/drawing/2014/main" id="{ED8A41AD-0781-4157-8824-C098EF714E10}"/>
                </a:ext>
              </a:extLst>
            </p:cNvPr>
            <p:cNvSpPr/>
            <p:nvPr/>
          </p:nvSpPr>
          <p:spPr>
            <a:xfrm rot="5400000">
              <a:off x="2003564" y="4941895"/>
              <a:ext cx="6044842" cy="813184"/>
            </a:xfrm>
            <a:prstGeom prst="trapezoid">
              <a:avLst>
                <a:gd name="adj" fmla="val 136026"/>
              </a:avLst>
            </a:prstGeom>
            <a:gradFill flip="none" rotWithShape="1">
              <a:gsLst>
                <a:gs pos="100000">
                  <a:schemeClr val="accent3">
                    <a:tint val="66000"/>
                    <a:satMod val="160000"/>
                  </a:schemeClr>
                </a:gs>
                <a:gs pos="34000">
                  <a:schemeClr val="bg1">
                    <a:lumMod val="95000"/>
                    <a:alpha val="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66" name="Rectangle 65">
              <a:extLst>
                <a:ext uri="{FF2B5EF4-FFF2-40B4-BE49-F238E27FC236}">
                  <a16:creationId xmlns:a16="http://schemas.microsoft.com/office/drawing/2014/main" id="{EC859A81-EED8-4BB1-B152-0247EE30B545}"/>
                </a:ext>
              </a:extLst>
            </p:cNvPr>
            <p:cNvSpPr/>
            <p:nvPr/>
          </p:nvSpPr>
          <p:spPr>
            <a:xfrm>
              <a:off x="3316950"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VAL1</a:t>
              </a:r>
            </a:p>
          </p:txBody>
        </p:sp>
        <p:sp>
          <p:nvSpPr>
            <p:cNvPr id="67" name="Rectangle 66">
              <a:extLst>
                <a:ext uri="{FF2B5EF4-FFF2-40B4-BE49-F238E27FC236}">
                  <a16:creationId xmlns:a16="http://schemas.microsoft.com/office/drawing/2014/main" id="{69FC840A-5388-4675-9FDF-666FC1E86336}"/>
                </a:ext>
              </a:extLst>
            </p:cNvPr>
            <p:cNvSpPr/>
            <p:nvPr/>
          </p:nvSpPr>
          <p:spPr>
            <a:xfrm>
              <a:off x="3843044"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VAL2</a:t>
              </a:r>
            </a:p>
          </p:txBody>
        </p:sp>
        <p:sp>
          <p:nvSpPr>
            <p:cNvPr id="68" name="Rectangle 67">
              <a:extLst>
                <a:ext uri="{FF2B5EF4-FFF2-40B4-BE49-F238E27FC236}">
                  <a16:creationId xmlns:a16="http://schemas.microsoft.com/office/drawing/2014/main" id="{08A0F793-8D5E-42D0-9CB2-23080983432E}"/>
                </a:ext>
              </a:extLst>
            </p:cNvPr>
            <p:cNvSpPr/>
            <p:nvPr/>
          </p:nvSpPr>
          <p:spPr>
            <a:xfrm>
              <a:off x="2263535" y="3506191"/>
              <a:ext cx="526790" cy="288099"/>
            </a:xfrm>
            <a:prstGeom prst="rect">
              <a:avLst/>
            </a:prstGeom>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69" name="Rectangle 68">
              <a:extLst>
                <a:ext uri="{FF2B5EF4-FFF2-40B4-BE49-F238E27FC236}">
                  <a16:creationId xmlns:a16="http://schemas.microsoft.com/office/drawing/2014/main" id="{62E14E73-7DB9-4BAE-ADBD-C66EE843836F}"/>
                </a:ext>
              </a:extLst>
            </p:cNvPr>
            <p:cNvSpPr/>
            <p:nvPr/>
          </p:nvSpPr>
          <p:spPr>
            <a:xfrm>
              <a:off x="2800780" y="3502931"/>
              <a:ext cx="508882" cy="288534"/>
            </a:xfrm>
            <a:prstGeom prst="rect">
              <a:avLst/>
            </a:prstGeom>
            <a:solidFill>
              <a:schemeClr val="accent5"/>
            </a:solidFill>
            <a:ln>
              <a:solidFill>
                <a:schemeClr val="accent5"/>
              </a:solidFill>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POS</a:t>
              </a:r>
            </a:p>
          </p:txBody>
        </p:sp>
        <p:pic>
          <p:nvPicPr>
            <p:cNvPr id="70" name="Picture 69">
              <a:extLst>
                <a:ext uri="{FF2B5EF4-FFF2-40B4-BE49-F238E27FC236}">
                  <a16:creationId xmlns:a16="http://schemas.microsoft.com/office/drawing/2014/main" id="{6FF6DED5-5C67-4765-AAF6-A579DA03923E}"/>
                </a:ext>
              </a:extLst>
            </p:cNvPr>
            <p:cNvPicPr>
              <a:picLocks noChangeAspect="1"/>
            </p:cNvPicPr>
            <p:nvPr/>
          </p:nvPicPr>
          <p:blipFill>
            <a:blip r:embed="rId8"/>
            <a:stretch>
              <a:fillRect/>
            </a:stretch>
          </p:blipFill>
          <p:spPr>
            <a:xfrm rot="16200000">
              <a:off x="1411267" y="5553781"/>
              <a:ext cx="1075988" cy="335272"/>
            </a:xfrm>
            <a:prstGeom prst="rect">
              <a:avLst/>
            </a:prstGeom>
          </p:spPr>
        </p:pic>
        <p:sp>
          <p:nvSpPr>
            <p:cNvPr id="71" name="Rectangle 70">
              <a:extLst>
                <a:ext uri="{FF2B5EF4-FFF2-40B4-BE49-F238E27FC236}">
                  <a16:creationId xmlns:a16="http://schemas.microsoft.com/office/drawing/2014/main" id="{3608C697-1317-4F2D-9422-D1D05B6977FE}"/>
                </a:ext>
              </a:extLst>
            </p:cNvPr>
            <p:cNvSpPr/>
            <p:nvPr/>
          </p:nvSpPr>
          <p:spPr>
            <a:xfrm>
              <a:off x="1674374" y="2327808"/>
              <a:ext cx="2951809" cy="390392"/>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Sequence-Position-Value tuples</a:t>
              </a:r>
            </a:p>
          </p:txBody>
        </p:sp>
      </p:grpSp>
      <p:sp>
        <p:nvSpPr>
          <p:cNvPr id="72" name="Rectangle 71">
            <a:extLst>
              <a:ext uri="{FF2B5EF4-FFF2-40B4-BE49-F238E27FC236}">
                <a16:creationId xmlns:a16="http://schemas.microsoft.com/office/drawing/2014/main" id="{963D6574-48C3-4A6A-BF6C-7EA64FC9C0A2}"/>
              </a:ext>
            </a:extLst>
          </p:cNvPr>
          <p:cNvSpPr/>
          <p:nvPr/>
        </p:nvSpPr>
        <p:spPr>
          <a:xfrm>
            <a:off x="6850717" y="191042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Asiago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Veneto</a:t>
            </a:r>
          </a:p>
        </p:txBody>
      </p:sp>
      <p:sp>
        <p:nvSpPr>
          <p:cNvPr id="73" name="Rectangle 72">
            <a:extLst>
              <a:ext uri="{FF2B5EF4-FFF2-40B4-BE49-F238E27FC236}">
                <a16:creationId xmlns:a16="http://schemas.microsoft.com/office/drawing/2014/main" id="{4793341A-8816-4B15-9A5F-520F05F6747E}"/>
              </a:ext>
            </a:extLst>
          </p:cNvPr>
          <p:cNvSpPr/>
          <p:nvPr/>
        </p:nvSpPr>
        <p:spPr>
          <a:xfrm>
            <a:off x="6850717" y="265341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Merate</a:t>
            </a:r>
            <a:endPar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Lombardy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4" name="Rectangle 73">
            <a:extLst>
              <a:ext uri="{FF2B5EF4-FFF2-40B4-BE49-F238E27FC236}">
                <a16:creationId xmlns:a16="http://schemas.microsoft.com/office/drawing/2014/main" id="{D3765135-BA51-4DDB-A4D1-4B3CDC725517}"/>
              </a:ext>
            </a:extLst>
          </p:cNvPr>
          <p:cNvSpPr/>
          <p:nvPr/>
        </p:nvSpPr>
        <p:spPr>
          <a:xfrm>
            <a:off x="6850716" y="3395544"/>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Cambridge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5" name="Rectangle 74">
            <a:extLst>
              <a:ext uri="{FF2B5EF4-FFF2-40B4-BE49-F238E27FC236}">
                <a16:creationId xmlns:a16="http://schemas.microsoft.com/office/drawing/2014/main" id="{CFBE7298-0B3F-4291-8974-A6B7E4E3F892}"/>
              </a:ext>
            </a:extLst>
          </p:cNvPr>
          <p:cNvSpPr/>
          <p:nvPr/>
        </p:nvSpPr>
        <p:spPr>
          <a:xfrm>
            <a:off x="6850715" y="413768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Delaware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OH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6" name="Rectangle 75">
            <a:extLst>
              <a:ext uri="{FF2B5EF4-FFF2-40B4-BE49-F238E27FC236}">
                <a16:creationId xmlns:a16="http://schemas.microsoft.com/office/drawing/2014/main" id="{30557AE0-9C3E-4502-96E0-1867BAE6B56B}"/>
              </a:ext>
            </a:extLst>
          </p:cNvPr>
          <p:cNvSpPr/>
          <p:nvPr/>
        </p:nvSpPr>
        <p:spPr>
          <a:xfrm>
            <a:off x="6850717" y="488067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303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Canada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Ontario</a:t>
            </a:r>
            <a:endPar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grpSp>
        <p:nvGrpSpPr>
          <p:cNvPr id="77" name="Group 76">
            <a:extLst>
              <a:ext uri="{FF2B5EF4-FFF2-40B4-BE49-F238E27FC236}">
                <a16:creationId xmlns:a16="http://schemas.microsoft.com/office/drawing/2014/main" id="{0656923A-1E93-4423-AF79-148454A66F12}"/>
              </a:ext>
            </a:extLst>
          </p:cNvPr>
          <p:cNvGrpSpPr/>
          <p:nvPr/>
        </p:nvGrpSpPr>
        <p:grpSpPr>
          <a:xfrm>
            <a:off x="6853264" y="1741030"/>
            <a:ext cx="2283545" cy="4062970"/>
            <a:chOff x="2640721" y="7664006"/>
            <a:chExt cx="3345130" cy="3086714"/>
          </a:xfrm>
        </p:grpSpPr>
        <p:sp>
          <p:nvSpPr>
            <p:cNvPr id="78" name="Rectangle 77">
              <a:extLst>
                <a:ext uri="{FF2B5EF4-FFF2-40B4-BE49-F238E27FC236}">
                  <a16:creationId xmlns:a16="http://schemas.microsoft.com/office/drawing/2014/main" id="{E6021E0F-5546-4FB0-BF72-3D5F9C29F5F2}"/>
                </a:ext>
              </a:extLst>
            </p:cNvPr>
            <p:cNvSpPr/>
            <p:nvPr/>
          </p:nvSpPr>
          <p:spPr>
            <a:xfrm>
              <a:off x="3062376" y="7669779"/>
              <a:ext cx="2923475" cy="3075168"/>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DA07220F-2B6A-46F5-8E31-44F44433455C}"/>
                </a:ext>
              </a:extLst>
            </p:cNvPr>
            <p:cNvSpPr/>
            <p:nvPr/>
          </p:nvSpPr>
          <p:spPr>
            <a:xfrm>
              <a:off x="3627317"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80" name="Rectangle 79">
              <a:extLst>
                <a:ext uri="{FF2B5EF4-FFF2-40B4-BE49-F238E27FC236}">
                  <a16:creationId xmlns:a16="http://schemas.microsoft.com/office/drawing/2014/main" id="{4C2E72B6-E0B7-4B8A-B292-7467751A430C}"/>
                </a:ext>
              </a:extLst>
            </p:cNvPr>
            <p:cNvSpPr/>
            <p:nvPr/>
          </p:nvSpPr>
          <p:spPr>
            <a:xfrm>
              <a:off x="4153406" y="8014861"/>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COUNTRY</a:t>
              </a:r>
            </a:p>
          </p:txBody>
        </p:sp>
        <p:sp>
          <p:nvSpPr>
            <p:cNvPr id="81" name="Rectangle 80">
              <a:extLst>
                <a:ext uri="{FF2B5EF4-FFF2-40B4-BE49-F238E27FC236}">
                  <a16:creationId xmlns:a16="http://schemas.microsoft.com/office/drawing/2014/main" id="{55E780DC-F5D3-4D81-8B7F-8AA60AA97AB6}"/>
                </a:ext>
              </a:extLst>
            </p:cNvPr>
            <p:cNvSpPr/>
            <p:nvPr/>
          </p:nvSpPr>
          <p:spPr>
            <a:xfrm>
              <a:off x="4679504"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CITY</a:t>
              </a:r>
            </a:p>
          </p:txBody>
        </p:sp>
        <p:sp>
          <p:nvSpPr>
            <p:cNvPr id="82" name="Rectangle 81">
              <a:extLst>
                <a:ext uri="{FF2B5EF4-FFF2-40B4-BE49-F238E27FC236}">
                  <a16:creationId xmlns:a16="http://schemas.microsoft.com/office/drawing/2014/main" id="{D8662558-3072-4489-9F24-6F054E3B8FA9}"/>
                </a:ext>
              </a:extLst>
            </p:cNvPr>
            <p:cNvSpPr/>
            <p:nvPr/>
          </p:nvSpPr>
          <p:spPr>
            <a:xfrm>
              <a:off x="5205592"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PROVINCE</a:t>
              </a:r>
            </a:p>
          </p:txBody>
        </p:sp>
        <p:sp>
          <p:nvSpPr>
            <p:cNvPr id="83" name="Rectangle 82">
              <a:extLst>
                <a:ext uri="{FF2B5EF4-FFF2-40B4-BE49-F238E27FC236}">
                  <a16:creationId xmlns:a16="http://schemas.microsoft.com/office/drawing/2014/main" id="{E38F15E6-E791-4CA3-B5BE-C5EC97784717}"/>
                </a:ext>
              </a:extLst>
            </p:cNvPr>
            <p:cNvSpPr/>
            <p:nvPr/>
          </p:nvSpPr>
          <p:spPr>
            <a:xfrm>
              <a:off x="3627317"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84" name="Rectangle 83">
              <a:extLst>
                <a:ext uri="{FF2B5EF4-FFF2-40B4-BE49-F238E27FC236}">
                  <a16:creationId xmlns:a16="http://schemas.microsoft.com/office/drawing/2014/main" id="{F200C7B9-F99E-423F-9AF7-EA8C16E5DC95}"/>
                </a:ext>
              </a:extLst>
            </p:cNvPr>
            <p:cNvSpPr/>
            <p:nvPr/>
          </p:nvSpPr>
          <p:spPr>
            <a:xfrm>
              <a:off x="4153410" y="8300344"/>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5" name="Rectangle 84">
              <a:extLst>
                <a:ext uri="{FF2B5EF4-FFF2-40B4-BE49-F238E27FC236}">
                  <a16:creationId xmlns:a16="http://schemas.microsoft.com/office/drawing/2014/main" id="{BD0E2036-F0D4-4C5B-883F-E2648BC0FDF6}"/>
                </a:ext>
              </a:extLst>
            </p:cNvPr>
            <p:cNvSpPr/>
            <p:nvPr/>
          </p:nvSpPr>
          <p:spPr>
            <a:xfrm>
              <a:off x="4679504"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Asiago</a:t>
              </a:r>
            </a:p>
          </p:txBody>
        </p:sp>
        <p:sp>
          <p:nvSpPr>
            <p:cNvPr id="86" name="Rectangle 85">
              <a:extLst>
                <a:ext uri="{FF2B5EF4-FFF2-40B4-BE49-F238E27FC236}">
                  <a16:creationId xmlns:a16="http://schemas.microsoft.com/office/drawing/2014/main" id="{B8233BF8-3089-4059-B610-C19CCCE156DE}"/>
                </a:ext>
              </a:extLst>
            </p:cNvPr>
            <p:cNvSpPr/>
            <p:nvPr/>
          </p:nvSpPr>
          <p:spPr>
            <a:xfrm>
              <a:off x="5205596"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Veneto</a:t>
              </a:r>
            </a:p>
          </p:txBody>
        </p:sp>
        <p:sp>
          <p:nvSpPr>
            <p:cNvPr id="87" name="Rectangle 86">
              <a:extLst>
                <a:ext uri="{FF2B5EF4-FFF2-40B4-BE49-F238E27FC236}">
                  <a16:creationId xmlns:a16="http://schemas.microsoft.com/office/drawing/2014/main" id="{D0943253-0AC4-45F6-872D-BE8B742D2454}"/>
                </a:ext>
              </a:extLst>
            </p:cNvPr>
            <p:cNvSpPr/>
            <p:nvPr/>
          </p:nvSpPr>
          <p:spPr>
            <a:xfrm>
              <a:off x="3627317"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2</a:t>
              </a:r>
            </a:p>
          </p:txBody>
        </p:sp>
        <p:sp>
          <p:nvSpPr>
            <p:cNvPr id="88" name="Rectangle 87">
              <a:extLst>
                <a:ext uri="{FF2B5EF4-FFF2-40B4-BE49-F238E27FC236}">
                  <a16:creationId xmlns:a16="http://schemas.microsoft.com/office/drawing/2014/main" id="{D08DE463-2052-4B94-85CA-B053D98EAE7E}"/>
                </a:ext>
              </a:extLst>
            </p:cNvPr>
            <p:cNvSpPr/>
            <p:nvPr/>
          </p:nvSpPr>
          <p:spPr>
            <a:xfrm>
              <a:off x="4153410" y="858844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9" name="Rectangle 88">
              <a:extLst>
                <a:ext uri="{FF2B5EF4-FFF2-40B4-BE49-F238E27FC236}">
                  <a16:creationId xmlns:a16="http://schemas.microsoft.com/office/drawing/2014/main" id="{613321AA-B0F0-42F7-9CA5-43F2B1603B0F}"/>
                </a:ext>
              </a:extLst>
            </p:cNvPr>
            <p:cNvSpPr/>
            <p:nvPr/>
          </p:nvSpPr>
          <p:spPr>
            <a:xfrm>
              <a:off x="4679504"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err="1">
                  <a:ln>
                    <a:noFill/>
                  </a:ln>
                  <a:solidFill>
                    <a:prstClr val="black"/>
                  </a:solidFill>
                  <a:effectLst/>
                  <a:uLnTx/>
                  <a:uFillTx/>
                  <a:latin typeface="Arial"/>
                  <a:ea typeface="+mn-ea"/>
                  <a:cs typeface="+mn-cs"/>
                </a:rPr>
                <a:t>Merate</a:t>
              </a: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84866867-1DEB-4095-A08F-32D553FF1CCB}"/>
                </a:ext>
              </a:extLst>
            </p:cNvPr>
            <p:cNvSpPr/>
            <p:nvPr/>
          </p:nvSpPr>
          <p:spPr>
            <a:xfrm>
              <a:off x="5205596"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Lombardy</a:t>
              </a:r>
            </a:p>
          </p:txBody>
        </p:sp>
        <p:sp>
          <p:nvSpPr>
            <p:cNvPr id="91" name="Rectangle 90">
              <a:extLst>
                <a:ext uri="{FF2B5EF4-FFF2-40B4-BE49-F238E27FC236}">
                  <a16:creationId xmlns:a16="http://schemas.microsoft.com/office/drawing/2014/main" id="{271F46AA-D0D4-48D8-95E0-51C408FB1AD8}"/>
                </a:ext>
              </a:extLst>
            </p:cNvPr>
            <p:cNvSpPr/>
            <p:nvPr/>
          </p:nvSpPr>
          <p:spPr>
            <a:xfrm>
              <a:off x="3627317"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3</a:t>
              </a:r>
            </a:p>
          </p:txBody>
        </p:sp>
        <p:sp>
          <p:nvSpPr>
            <p:cNvPr id="92" name="Rectangle 91">
              <a:extLst>
                <a:ext uri="{FF2B5EF4-FFF2-40B4-BE49-F238E27FC236}">
                  <a16:creationId xmlns:a16="http://schemas.microsoft.com/office/drawing/2014/main" id="{E1F1D2F6-AEBC-4686-8EDE-23BEC2F860BE}"/>
                </a:ext>
              </a:extLst>
            </p:cNvPr>
            <p:cNvSpPr/>
            <p:nvPr/>
          </p:nvSpPr>
          <p:spPr>
            <a:xfrm>
              <a:off x="4153410" y="88765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USA</a:t>
              </a:r>
            </a:p>
          </p:txBody>
        </p:sp>
        <p:sp>
          <p:nvSpPr>
            <p:cNvPr id="93" name="Rectangle 92">
              <a:extLst>
                <a:ext uri="{FF2B5EF4-FFF2-40B4-BE49-F238E27FC236}">
                  <a16:creationId xmlns:a16="http://schemas.microsoft.com/office/drawing/2014/main" id="{9B82A2F8-548B-48CE-8219-301226261270}"/>
                </a:ext>
              </a:extLst>
            </p:cNvPr>
            <p:cNvSpPr/>
            <p:nvPr/>
          </p:nvSpPr>
          <p:spPr>
            <a:xfrm>
              <a:off x="4679504"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76" b="0" i="0" u="none" strike="noStrike" kern="1200" cap="none" spc="0" normalizeH="0" baseline="0" noProof="0" dirty="0">
                  <a:ln>
                    <a:noFill/>
                  </a:ln>
                  <a:solidFill>
                    <a:prstClr val="black"/>
                  </a:solidFill>
                  <a:effectLst/>
                  <a:uLnTx/>
                  <a:uFillTx/>
                  <a:latin typeface="Arial"/>
                  <a:ea typeface="+mn-ea"/>
                  <a:cs typeface="+mn-cs"/>
                </a:rPr>
                <a:t>Cambridge</a:t>
              </a:r>
            </a:p>
          </p:txBody>
        </p:sp>
        <p:sp>
          <p:nvSpPr>
            <p:cNvPr id="94" name="Rectangle 93">
              <a:extLst>
                <a:ext uri="{FF2B5EF4-FFF2-40B4-BE49-F238E27FC236}">
                  <a16:creationId xmlns:a16="http://schemas.microsoft.com/office/drawing/2014/main" id="{DE915B82-CC07-4834-AEBA-5FBD668B1BEB}"/>
                </a:ext>
              </a:extLst>
            </p:cNvPr>
            <p:cNvSpPr/>
            <p:nvPr/>
          </p:nvSpPr>
          <p:spPr>
            <a:xfrm>
              <a:off x="5205596"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MA</a:t>
              </a:r>
            </a:p>
          </p:txBody>
        </p:sp>
        <p:cxnSp>
          <p:nvCxnSpPr>
            <p:cNvPr id="95" name="Straight Arrow Connector 94">
              <a:extLst>
                <a:ext uri="{FF2B5EF4-FFF2-40B4-BE49-F238E27FC236}">
                  <a16:creationId xmlns:a16="http://schemas.microsoft.com/office/drawing/2014/main" id="{E874B2AD-F877-445D-9C4F-7B648B5601DC}"/>
                </a:ext>
              </a:extLst>
            </p:cNvPr>
            <p:cNvCxnSpPr/>
            <p:nvPr/>
          </p:nvCxnSpPr>
          <p:spPr>
            <a:xfrm flipH="1">
              <a:off x="3518584" y="8287818"/>
              <a:ext cx="10379" cy="228378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60013EE0-5723-43D0-96F6-A14843F7A733}"/>
                </a:ext>
              </a:extLst>
            </p:cNvPr>
            <p:cNvSpPr/>
            <p:nvPr/>
          </p:nvSpPr>
          <p:spPr>
            <a:xfrm>
              <a:off x="3627316"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n</a:t>
              </a:r>
            </a:p>
          </p:txBody>
        </p:sp>
        <p:sp>
          <p:nvSpPr>
            <p:cNvPr id="97" name="Rectangle 96">
              <a:extLst>
                <a:ext uri="{FF2B5EF4-FFF2-40B4-BE49-F238E27FC236}">
                  <a16:creationId xmlns:a16="http://schemas.microsoft.com/office/drawing/2014/main" id="{13AA8845-6640-468C-893F-3081E91BD882}"/>
                </a:ext>
              </a:extLst>
            </p:cNvPr>
            <p:cNvSpPr/>
            <p:nvPr/>
          </p:nvSpPr>
          <p:spPr>
            <a:xfrm>
              <a:off x="4153409" y="1028350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Rectangle 97">
              <a:extLst>
                <a:ext uri="{FF2B5EF4-FFF2-40B4-BE49-F238E27FC236}">
                  <a16:creationId xmlns:a16="http://schemas.microsoft.com/office/drawing/2014/main" id="{A9C37C5C-24FB-4AD4-897D-38D4F5F7DA7D}"/>
                </a:ext>
              </a:extLst>
            </p:cNvPr>
            <p:cNvSpPr/>
            <p:nvPr/>
          </p:nvSpPr>
          <p:spPr>
            <a:xfrm>
              <a:off x="4679502"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E8F1F3FC-52A7-4DDE-93A5-5B84352BD3B0}"/>
                </a:ext>
              </a:extLst>
            </p:cNvPr>
            <p:cNvSpPr/>
            <p:nvPr/>
          </p:nvSpPr>
          <p:spPr>
            <a:xfrm>
              <a:off x="5205595"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Rectangle 99">
              <a:extLst>
                <a:ext uri="{FF2B5EF4-FFF2-40B4-BE49-F238E27FC236}">
                  <a16:creationId xmlns:a16="http://schemas.microsoft.com/office/drawing/2014/main" id="{197FFB79-4712-4A78-A8BE-C54249C006DD}"/>
                </a:ext>
              </a:extLst>
            </p:cNvPr>
            <p:cNvSpPr/>
            <p:nvPr/>
          </p:nvSpPr>
          <p:spPr>
            <a:xfrm>
              <a:off x="3627312" y="9164630"/>
              <a:ext cx="2104372" cy="1118868"/>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1" name="Rectangle 100">
              <a:extLst>
                <a:ext uri="{FF2B5EF4-FFF2-40B4-BE49-F238E27FC236}">
                  <a16:creationId xmlns:a16="http://schemas.microsoft.com/office/drawing/2014/main" id="{FD691009-55A6-4D86-83B8-F93B82E351BF}"/>
                </a:ext>
              </a:extLst>
            </p:cNvPr>
            <p:cNvSpPr/>
            <p:nvPr/>
          </p:nvSpPr>
          <p:spPr>
            <a:xfrm>
              <a:off x="3213259" y="9213175"/>
              <a:ext cx="324525" cy="13142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n</a:t>
              </a:r>
            </a:p>
          </p:txBody>
        </p:sp>
        <p:cxnSp>
          <p:nvCxnSpPr>
            <p:cNvPr id="102" name="Straight Arrow Connector 101">
              <a:extLst>
                <a:ext uri="{FF2B5EF4-FFF2-40B4-BE49-F238E27FC236}">
                  <a16:creationId xmlns:a16="http://schemas.microsoft.com/office/drawing/2014/main" id="{661EEF95-C739-40E0-A050-950FCE8405CA}"/>
                </a:ext>
              </a:extLst>
            </p:cNvPr>
            <p:cNvCxnSpPr/>
            <p:nvPr/>
          </p:nvCxnSpPr>
          <p:spPr>
            <a:xfrm flipH="1" flipV="1">
              <a:off x="4153410" y="7982074"/>
              <a:ext cx="1578279" cy="157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03" name="Rectangle 102">
              <a:extLst>
                <a:ext uri="{FF2B5EF4-FFF2-40B4-BE49-F238E27FC236}">
                  <a16:creationId xmlns:a16="http://schemas.microsoft.com/office/drawing/2014/main" id="{1E7B2368-86D0-48CC-A001-1868D2FC5005}"/>
                </a:ext>
              </a:extLst>
            </p:cNvPr>
            <p:cNvSpPr/>
            <p:nvPr/>
          </p:nvSpPr>
          <p:spPr>
            <a:xfrm>
              <a:off x="4813343" y="7891201"/>
              <a:ext cx="187899" cy="13142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m</a:t>
              </a:r>
            </a:p>
          </p:txBody>
        </p:sp>
        <p:sp>
          <p:nvSpPr>
            <p:cNvPr id="106" name="Trapezoid 105">
              <a:extLst>
                <a:ext uri="{FF2B5EF4-FFF2-40B4-BE49-F238E27FC236}">
                  <a16:creationId xmlns:a16="http://schemas.microsoft.com/office/drawing/2014/main" id="{D0CE4A4C-6D31-45DD-A9FB-0F65072801A2}"/>
                </a:ext>
              </a:extLst>
            </p:cNvPr>
            <p:cNvSpPr/>
            <p:nvPr/>
          </p:nvSpPr>
          <p:spPr>
            <a:xfrm rot="5400000" flipV="1">
              <a:off x="1314695" y="8990032"/>
              <a:ext cx="3086714" cy="434661"/>
            </a:xfrm>
            <a:prstGeom prst="trapezoid">
              <a:avLst>
                <a:gd name="adj" fmla="val 56199"/>
              </a:avLst>
            </a:prstGeom>
            <a:gradFill flip="none" rotWithShape="1">
              <a:gsLst>
                <a:gs pos="100000">
                  <a:schemeClr val="accent3">
                    <a:tint val="66000"/>
                    <a:satMod val="160000"/>
                  </a:schemeClr>
                </a:gs>
                <a:gs pos="32000">
                  <a:schemeClr val="bg1">
                    <a:lumMod val="9500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sp>
        <p:nvSpPr>
          <p:cNvPr id="107" name="Rectangle 106">
            <a:extLst>
              <a:ext uri="{FF2B5EF4-FFF2-40B4-BE49-F238E27FC236}">
                <a16:creationId xmlns:a16="http://schemas.microsoft.com/office/drawing/2014/main" id="{3297F368-67F1-45D8-A64F-AAC1A3B99DE3}"/>
              </a:ext>
            </a:extLst>
          </p:cNvPr>
          <p:cNvSpPr/>
          <p:nvPr/>
        </p:nvSpPr>
        <p:spPr>
          <a:xfrm>
            <a:off x="7151736" y="1739576"/>
            <a:ext cx="1979491" cy="289354"/>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Meta-Data tuples</a:t>
            </a:r>
          </a:p>
        </p:txBody>
      </p:sp>
      <p:sp>
        <p:nvSpPr>
          <p:cNvPr id="110" name="Trapezoid 109">
            <a:extLst>
              <a:ext uri="{FF2B5EF4-FFF2-40B4-BE49-F238E27FC236}">
                <a16:creationId xmlns:a16="http://schemas.microsoft.com/office/drawing/2014/main" id="{5E72119C-5037-4682-A385-D79E4AD5249E}"/>
              </a:ext>
            </a:extLst>
          </p:cNvPr>
          <p:cNvSpPr/>
          <p:nvPr/>
        </p:nvSpPr>
        <p:spPr>
          <a:xfrm rot="5400000">
            <a:off x="1457824" y="2814918"/>
            <a:ext cx="1110683" cy="692039"/>
          </a:xfrm>
          <a:prstGeom prst="trapezoid">
            <a:avLst>
              <a:gd name="adj" fmla="val 94475"/>
            </a:avLst>
          </a:prstGeom>
          <a:solidFill>
            <a:schemeClr val="bg2">
              <a:lumMod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111" name="Rectangle 110">
            <a:extLst>
              <a:ext uri="{FF2B5EF4-FFF2-40B4-BE49-F238E27FC236}">
                <a16:creationId xmlns:a16="http://schemas.microsoft.com/office/drawing/2014/main" id="{BA94C16D-7D57-4CB7-A470-444CF12900D1}"/>
              </a:ext>
            </a:extLst>
          </p:cNvPr>
          <p:cNvSpPr/>
          <p:nvPr/>
        </p:nvSpPr>
        <p:spPr>
          <a:xfrm>
            <a:off x="2329264" y="1973882"/>
            <a:ext cx="94574" cy="3650719"/>
          </a:xfrm>
          <a:prstGeom prst="rect">
            <a:avLst/>
          </a:prstGeom>
          <a:solidFill>
            <a:srgbClr val="D0CECE"/>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pic>
        <p:nvPicPr>
          <p:cNvPr id="104" name="Picture 2" descr="Î£ÏÎµÏÎ¹ÎºÎ® ÎµÎ¹ÎºÏÎ½Î±">
            <a:extLst>
              <a:ext uri="{FF2B5EF4-FFF2-40B4-BE49-F238E27FC236}">
                <a16:creationId xmlns:a16="http://schemas.microsoft.com/office/drawing/2014/main" id="{D8992E4D-F386-4F8E-932D-4875D67694D7}"/>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7481014" y="2929608"/>
            <a:ext cx="1602743" cy="1602743"/>
          </a:xfrm>
          <a:prstGeom prst="rect">
            <a:avLst/>
          </a:prstGeom>
          <a:noFill/>
          <a:extLst>
            <a:ext uri="{909E8E84-426E-40DD-AFC4-6F175D3DCCD1}">
              <a14:hiddenFill xmlns:a14="http://schemas.microsoft.com/office/drawing/2010/main">
                <a:solidFill>
                  <a:srgbClr val="FFFFFF"/>
                </a:solidFill>
              </a14:hiddenFill>
            </a:ext>
          </a:extLst>
        </p:spPr>
      </p:pic>
      <p:sp>
        <p:nvSpPr>
          <p:cNvPr id="105" name="Rectangle 104">
            <a:extLst>
              <a:ext uri="{FF2B5EF4-FFF2-40B4-BE49-F238E27FC236}">
                <a16:creationId xmlns:a16="http://schemas.microsoft.com/office/drawing/2014/main" id="{1EAA3984-6F44-435C-95CD-EFA5C5AC4B57}"/>
              </a:ext>
            </a:extLst>
          </p:cNvPr>
          <p:cNvSpPr/>
          <p:nvPr/>
        </p:nvSpPr>
        <p:spPr>
          <a:xfrm>
            <a:off x="428295" y="2616581"/>
            <a:ext cx="1238852" cy="1099698"/>
          </a:xfrm>
          <a:prstGeom prst="rect">
            <a:avLst/>
          </a:prstGeom>
          <a:solidFill>
            <a:srgbClr val="D0CECE"/>
          </a:solidFill>
          <a:ln>
            <a:noFill/>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Position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1000-1110</a:t>
            </a:r>
          </a:p>
        </p:txBody>
      </p:sp>
      <p:sp>
        <p:nvSpPr>
          <p:cNvPr id="108" name="Rectangle 107">
            <a:extLst>
              <a:ext uri="{FF2B5EF4-FFF2-40B4-BE49-F238E27FC236}">
                <a16:creationId xmlns:a16="http://schemas.microsoft.com/office/drawing/2014/main" id="{C6FB1AAA-05A0-4F36-A653-5A27E9398472}"/>
              </a:ext>
            </a:extLst>
          </p:cNvPr>
          <p:cNvSpPr/>
          <p:nvPr/>
        </p:nvSpPr>
        <p:spPr>
          <a:xfrm>
            <a:off x="2424946" y="1972941"/>
            <a:ext cx="94574" cy="3650719"/>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112" name="Rectangle 111">
            <a:extLst>
              <a:ext uri="{FF2B5EF4-FFF2-40B4-BE49-F238E27FC236}">
                <a16:creationId xmlns:a16="http://schemas.microsoft.com/office/drawing/2014/main" id="{60D6C5AA-8619-4DAF-8EF6-17D5472BE28B}"/>
              </a:ext>
            </a:extLst>
          </p:cNvPr>
          <p:cNvSpPr/>
          <p:nvPr/>
        </p:nvSpPr>
        <p:spPr>
          <a:xfrm>
            <a:off x="2514421" y="1972755"/>
            <a:ext cx="94574" cy="3650719"/>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109" name="Title 1">
            <a:extLst>
              <a:ext uri="{FF2B5EF4-FFF2-40B4-BE49-F238E27FC236}">
                <a16:creationId xmlns:a16="http://schemas.microsoft.com/office/drawing/2014/main" id="{0F54EC52-2B09-4CD3-88A3-31AB09C043F7}"/>
              </a:ext>
            </a:extLst>
          </p:cNvPr>
          <p:cNvSpPr>
            <a:spLocks noGrp="1"/>
          </p:cNvSpPr>
          <p:nvPr>
            <p:ph type="title"/>
          </p:nvPr>
        </p:nvSpPr>
        <p:spPr>
          <a:xfrm>
            <a:off x="1729752" y="881452"/>
            <a:ext cx="5514354" cy="994172"/>
          </a:xfrm>
        </p:spPr>
        <p:txBody>
          <a:bodyPr/>
          <a:lstStyle/>
          <a:p>
            <a:pPr algn="ctr"/>
            <a:r>
              <a:rPr lang="en-US" dirty="0">
                <a:latin typeface="Helvetica Light"/>
              </a:rPr>
              <a:t>Order by position</a:t>
            </a:r>
          </a:p>
        </p:txBody>
      </p:sp>
      <p:sp>
        <p:nvSpPr>
          <p:cNvPr id="4" name="Footer Placeholder 3">
            <a:extLst>
              <a:ext uri="{FF2B5EF4-FFF2-40B4-BE49-F238E27FC236}">
                <a16:creationId xmlns:a16="http://schemas.microsoft.com/office/drawing/2014/main" id="{5D5328FE-BD4F-461D-92FC-9BB0A36B914F}"/>
              </a:ext>
            </a:extLst>
          </p:cNvPr>
          <p:cNvSpPr>
            <a:spLocks noGrp="1"/>
          </p:cNvSpPr>
          <p:nvPr>
            <p:ph type="ftr" sz="quarter" idx="11"/>
          </p:nvPr>
        </p:nvSpPr>
        <p:spPr/>
        <p:txBody>
          <a:bodyPr/>
          <a:lstStyle/>
          <a:p>
            <a:r>
              <a:rPr lang="en-CA"/>
              <a:t>Echihabi, Zoumpatianos, Palpanas - ISCC 2020</a:t>
            </a:r>
          </a:p>
        </p:txBody>
      </p:sp>
    </p:spTree>
    <p:extLst>
      <p:ext uri="{BB962C8B-B14F-4D97-AF65-F5344CB8AC3E}">
        <p14:creationId xmlns:p14="http://schemas.microsoft.com/office/powerpoint/2010/main" val="3928155643"/>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C5907B2-1DDB-4CDE-AD7D-510D4A0939EB}"/>
              </a:ext>
            </a:extLst>
          </p:cNvPr>
          <p:cNvPicPr>
            <a:picLocks noChangeAspect="1"/>
          </p:cNvPicPr>
          <p:nvPr/>
        </p:nvPicPr>
        <p:blipFill rotWithShape="1">
          <a:blip r:embed="rId3"/>
          <a:srcRect l="5997" t="11881" r="46513" b="55733"/>
          <a:stretch/>
        </p:blipFill>
        <p:spPr>
          <a:xfrm>
            <a:off x="2359186" y="2007397"/>
            <a:ext cx="3737795" cy="606511"/>
          </a:xfrm>
          <a:prstGeom prst="rect">
            <a:avLst/>
          </a:prstGeom>
        </p:spPr>
      </p:pic>
      <p:pic>
        <p:nvPicPr>
          <p:cNvPr id="12" name="Picture 11">
            <a:extLst>
              <a:ext uri="{FF2B5EF4-FFF2-40B4-BE49-F238E27FC236}">
                <a16:creationId xmlns:a16="http://schemas.microsoft.com/office/drawing/2014/main" id="{6577A0AB-E18D-43AF-80AB-E83996EE1A9A}"/>
              </a:ext>
            </a:extLst>
          </p:cNvPr>
          <p:cNvPicPr>
            <a:picLocks noChangeAspect="1"/>
          </p:cNvPicPr>
          <p:nvPr/>
        </p:nvPicPr>
        <p:blipFill rotWithShape="1">
          <a:blip r:embed="rId4"/>
          <a:srcRect l="5004" t="10692" r="45857" b="50000"/>
          <a:stretch/>
        </p:blipFill>
        <p:spPr>
          <a:xfrm>
            <a:off x="3310945" y="2775339"/>
            <a:ext cx="3411697" cy="556201"/>
          </a:xfrm>
          <a:prstGeom prst="rect">
            <a:avLst/>
          </a:prstGeom>
        </p:spPr>
      </p:pic>
      <p:pic>
        <p:nvPicPr>
          <p:cNvPr id="13" name="Picture 12">
            <a:extLst>
              <a:ext uri="{FF2B5EF4-FFF2-40B4-BE49-F238E27FC236}">
                <a16:creationId xmlns:a16="http://schemas.microsoft.com/office/drawing/2014/main" id="{5E1316FE-A491-4322-862D-94FCEE150F7D}"/>
              </a:ext>
            </a:extLst>
          </p:cNvPr>
          <p:cNvPicPr>
            <a:picLocks noChangeAspect="1"/>
          </p:cNvPicPr>
          <p:nvPr/>
        </p:nvPicPr>
        <p:blipFill rotWithShape="1">
          <a:blip r:embed="rId5"/>
          <a:srcRect l="5780" t="6107" r="46190" b="54586"/>
          <a:stretch/>
        </p:blipFill>
        <p:spPr>
          <a:xfrm>
            <a:off x="2359185" y="3331539"/>
            <a:ext cx="4301703" cy="606451"/>
          </a:xfrm>
          <a:prstGeom prst="rect">
            <a:avLst/>
          </a:prstGeom>
        </p:spPr>
      </p:pic>
      <p:pic>
        <p:nvPicPr>
          <p:cNvPr id="14" name="Picture 13">
            <a:extLst>
              <a:ext uri="{FF2B5EF4-FFF2-40B4-BE49-F238E27FC236}">
                <a16:creationId xmlns:a16="http://schemas.microsoft.com/office/drawing/2014/main" id="{01936C96-6081-4BCF-A6CC-0E9DDCA8FA2E}"/>
              </a:ext>
            </a:extLst>
          </p:cNvPr>
          <p:cNvPicPr>
            <a:picLocks noChangeAspect="1"/>
          </p:cNvPicPr>
          <p:nvPr/>
        </p:nvPicPr>
        <p:blipFill rotWithShape="1">
          <a:blip r:embed="rId6"/>
          <a:srcRect l="5245" r="46409" b="53355"/>
          <a:stretch/>
        </p:blipFill>
        <p:spPr>
          <a:xfrm>
            <a:off x="4170764" y="4016155"/>
            <a:ext cx="1702888" cy="660030"/>
          </a:xfrm>
          <a:prstGeom prst="rect">
            <a:avLst/>
          </a:prstGeom>
        </p:spPr>
      </p:pic>
      <p:sp>
        <p:nvSpPr>
          <p:cNvPr id="3" name="Slide Number Placeholder 2">
            <a:extLst>
              <a:ext uri="{FF2B5EF4-FFF2-40B4-BE49-F238E27FC236}">
                <a16:creationId xmlns:a16="http://schemas.microsoft.com/office/drawing/2014/main" id="{5D76D5AF-3303-46E1-90B0-17353B1B07DD}"/>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37C489-01D5-A14A-B7FB-1FE0B51CCBDD}" type="slidenum">
              <a:rPr kumimoji="0" lang="en-US" sz="1200" b="0" i="0" u="none" strike="noStrike" kern="1200" cap="none" spc="0" normalizeH="0" baseline="0" noProof="0" smtClean="0">
                <a:ln>
                  <a:noFill/>
                </a:ln>
                <a:solidFill>
                  <a:prstClr val="black">
                    <a:tint val="75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363</a:t>
            </a:fld>
            <a:endParaRPr kumimoji="0" lang="en-US" sz="1200" b="0" i="0" u="none" strike="noStrike" kern="1200" cap="none" spc="0" normalizeH="0" baseline="0" noProof="0">
              <a:ln>
                <a:noFill/>
              </a:ln>
              <a:solidFill>
                <a:prstClr val="black">
                  <a:tint val="75000"/>
                </a:prstClr>
              </a:solidFill>
              <a:effectLst/>
              <a:uLnTx/>
              <a:uFillTx/>
              <a:latin typeface="Arial"/>
              <a:ea typeface="+mn-ea"/>
              <a:cs typeface="+mn-cs"/>
            </a:endParaRPr>
          </a:p>
        </p:txBody>
      </p:sp>
      <p:pic>
        <p:nvPicPr>
          <p:cNvPr id="5" name="Picture 4">
            <a:extLst>
              <a:ext uri="{FF2B5EF4-FFF2-40B4-BE49-F238E27FC236}">
                <a16:creationId xmlns:a16="http://schemas.microsoft.com/office/drawing/2014/main" id="{54B06B37-2FBC-4204-AD61-2021736C15C6}"/>
              </a:ext>
            </a:extLst>
          </p:cNvPr>
          <p:cNvPicPr>
            <a:picLocks noChangeAspect="1"/>
          </p:cNvPicPr>
          <p:nvPr/>
        </p:nvPicPr>
        <p:blipFill rotWithShape="1">
          <a:blip r:embed="rId7"/>
          <a:srcRect l="5782" t="12326" r="44286" b="54808"/>
          <a:stretch/>
        </p:blipFill>
        <p:spPr>
          <a:xfrm>
            <a:off x="2970368" y="5003903"/>
            <a:ext cx="2763703" cy="465048"/>
          </a:xfrm>
          <a:prstGeom prst="rect">
            <a:avLst/>
          </a:prstGeom>
        </p:spPr>
      </p:pic>
      <p:sp>
        <p:nvSpPr>
          <p:cNvPr id="51" name="Rectangle 50">
            <a:extLst>
              <a:ext uri="{FF2B5EF4-FFF2-40B4-BE49-F238E27FC236}">
                <a16:creationId xmlns:a16="http://schemas.microsoft.com/office/drawing/2014/main" id="{367D7AD7-EBD3-4D4D-84E5-AC30A749A2DA}"/>
              </a:ext>
            </a:extLst>
          </p:cNvPr>
          <p:cNvSpPr/>
          <p:nvPr/>
        </p:nvSpPr>
        <p:spPr>
          <a:xfrm>
            <a:off x="2083596" y="191042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3FE58A02-91D5-49AD-AA0C-0A4FBD1C298C}"/>
              </a:ext>
            </a:extLst>
          </p:cNvPr>
          <p:cNvSpPr/>
          <p:nvPr/>
        </p:nvSpPr>
        <p:spPr>
          <a:xfrm>
            <a:off x="2083596" y="2653410"/>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669A954E-78DA-4C6D-B6A2-307163373D8C}"/>
              </a:ext>
            </a:extLst>
          </p:cNvPr>
          <p:cNvSpPr/>
          <p:nvPr/>
        </p:nvSpPr>
        <p:spPr>
          <a:xfrm>
            <a:off x="2083596" y="3395972"/>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3F24CEDA-916A-456B-A2AC-327E71BB509B}"/>
              </a:ext>
            </a:extLst>
          </p:cNvPr>
          <p:cNvSpPr/>
          <p:nvPr/>
        </p:nvSpPr>
        <p:spPr>
          <a:xfrm>
            <a:off x="2083596" y="4114887"/>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8B573DD3-AE65-4584-A215-29CB1C5144B1}"/>
              </a:ext>
            </a:extLst>
          </p:cNvPr>
          <p:cNvSpPr/>
          <p:nvPr/>
        </p:nvSpPr>
        <p:spPr>
          <a:xfrm>
            <a:off x="2083596" y="4881524"/>
            <a:ext cx="4767122" cy="742990"/>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nvGrpSpPr>
          <p:cNvPr id="25" name="Group 24">
            <a:extLst>
              <a:ext uri="{FF2B5EF4-FFF2-40B4-BE49-F238E27FC236}">
                <a16:creationId xmlns:a16="http://schemas.microsoft.com/office/drawing/2014/main" id="{76FF5AA5-FBC6-4CB2-9592-B9D8B67FA5F0}"/>
              </a:ext>
            </a:extLst>
          </p:cNvPr>
          <p:cNvGrpSpPr/>
          <p:nvPr/>
        </p:nvGrpSpPr>
        <p:grpSpPr>
          <a:xfrm>
            <a:off x="80999" y="1520385"/>
            <a:ext cx="2209738" cy="4480365"/>
            <a:chOff x="1664197" y="2326066"/>
            <a:chExt cx="3768380" cy="6044842"/>
          </a:xfrm>
        </p:grpSpPr>
        <p:sp>
          <p:nvSpPr>
            <p:cNvPr id="26" name="Rectangle 25">
              <a:extLst>
                <a:ext uri="{FF2B5EF4-FFF2-40B4-BE49-F238E27FC236}">
                  <a16:creationId xmlns:a16="http://schemas.microsoft.com/office/drawing/2014/main" id="{370183F7-D1B9-424D-8876-28C9C9539C49}"/>
                </a:ext>
              </a:extLst>
            </p:cNvPr>
            <p:cNvSpPr/>
            <p:nvPr/>
          </p:nvSpPr>
          <p:spPr>
            <a:xfrm>
              <a:off x="1664197" y="2326066"/>
              <a:ext cx="2951810" cy="6038415"/>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27" name="Rectangle 26">
              <a:extLst>
                <a:ext uri="{FF2B5EF4-FFF2-40B4-BE49-F238E27FC236}">
                  <a16:creationId xmlns:a16="http://schemas.microsoft.com/office/drawing/2014/main" id="{90AF9EFB-8DC5-422D-8850-065E02AFD6A5}"/>
                </a:ext>
              </a:extLst>
            </p:cNvPr>
            <p:cNvSpPr/>
            <p:nvPr/>
          </p:nvSpPr>
          <p:spPr>
            <a:xfrm>
              <a:off x="2263752"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28" name="Rectangle 27">
              <a:extLst>
                <a:ext uri="{FF2B5EF4-FFF2-40B4-BE49-F238E27FC236}">
                  <a16:creationId xmlns:a16="http://schemas.microsoft.com/office/drawing/2014/main" id="{360B47C8-DEC8-4EE3-B3A6-EE3BDE52BD95}"/>
                </a:ext>
              </a:extLst>
            </p:cNvPr>
            <p:cNvSpPr/>
            <p:nvPr/>
          </p:nvSpPr>
          <p:spPr>
            <a:xfrm>
              <a:off x="2789846" y="3795458"/>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1000</a:t>
              </a:r>
            </a:p>
          </p:txBody>
        </p:sp>
        <p:sp>
          <p:nvSpPr>
            <p:cNvPr id="29" name="Rectangle 28">
              <a:extLst>
                <a:ext uri="{FF2B5EF4-FFF2-40B4-BE49-F238E27FC236}">
                  <a16:creationId xmlns:a16="http://schemas.microsoft.com/office/drawing/2014/main" id="{EF03E791-339D-4A43-8B31-4DC074F275A2}"/>
                </a:ext>
              </a:extLst>
            </p:cNvPr>
            <p:cNvSpPr/>
            <p:nvPr/>
          </p:nvSpPr>
          <p:spPr>
            <a:xfrm>
              <a:off x="3315939"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13.4</a:t>
              </a:r>
            </a:p>
          </p:txBody>
        </p:sp>
        <p:sp>
          <p:nvSpPr>
            <p:cNvPr id="30" name="Rectangle 29">
              <a:extLst>
                <a:ext uri="{FF2B5EF4-FFF2-40B4-BE49-F238E27FC236}">
                  <a16:creationId xmlns:a16="http://schemas.microsoft.com/office/drawing/2014/main" id="{062EB03E-30B9-4D67-9CF1-AF6FEEA89067}"/>
                </a:ext>
              </a:extLst>
            </p:cNvPr>
            <p:cNvSpPr/>
            <p:nvPr/>
          </p:nvSpPr>
          <p:spPr>
            <a:xfrm>
              <a:off x="3842031" y="37954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sp>
          <p:nvSpPr>
            <p:cNvPr id="31" name="Rectangle 30">
              <a:extLst>
                <a:ext uri="{FF2B5EF4-FFF2-40B4-BE49-F238E27FC236}">
                  <a16:creationId xmlns:a16="http://schemas.microsoft.com/office/drawing/2014/main" id="{435CF31B-4C61-4344-BC2A-473BC6543081}"/>
                </a:ext>
              </a:extLst>
            </p:cNvPr>
            <p:cNvSpPr/>
            <p:nvPr/>
          </p:nvSpPr>
          <p:spPr>
            <a:xfrm>
              <a:off x="2263752"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32" name="Rectangle 31">
              <a:extLst>
                <a:ext uri="{FF2B5EF4-FFF2-40B4-BE49-F238E27FC236}">
                  <a16:creationId xmlns:a16="http://schemas.microsoft.com/office/drawing/2014/main" id="{87911EBE-1AA3-42B0-98BE-5F6D32298857}"/>
                </a:ext>
              </a:extLst>
            </p:cNvPr>
            <p:cNvSpPr/>
            <p:nvPr/>
          </p:nvSpPr>
          <p:spPr>
            <a:xfrm>
              <a:off x="2789846" y="4083556"/>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1030</a:t>
              </a:r>
            </a:p>
          </p:txBody>
        </p:sp>
        <p:sp>
          <p:nvSpPr>
            <p:cNvPr id="33" name="Rectangle 32">
              <a:extLst>
                <a:ext uri="{FF2B5EF4-FFF2-40B4-BE49-F238E27FC236}">
                  <a16:creationId xmlns:a16="http://schemas.microsoft.com/office/drawing/2014/main" id="{373C44FD-E79F-4520-99AF-D55B32E63FD0}"/>
                </a:ext>
              </a:extLst>
            </p:cNvPr>
            <p:cNvSpPr/>
            <p:nvPr/>
          </p:nvSpPr>
          <p:spPr>
            <a:xfrm>
              <a:off x="3315939"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15.2</a:t>
              </a:r>
            </a:p>
          </p:txBody>
        </p:sp>
        <p:sp>
          <p:nvSpPr>
            <p:cNvPr id="34" name="Rectangle 33">
              <a:extLst>
                <a:ext uri="{FF2B5EF4-FFF2-40B4-BE49-F238E27FC236}">
                  <a16:creationId xmlns:a16="http://schemas.microsoft.com/office/drawing/2014/main" id="{271163D3-87A4-4D0E-8A6E-AD64E7C309D1}"/>
                </a:ext>
              </a:extLst>
            </p:cNvPr>
            <p:cNvSpPr/>
            <p:nvPr/>
          </p:nvSpPr>
          <p:spPr>
            <a:xfrm>
              <a:off x="3842031" y="408355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sp>
          <p:nvSpPr>
            <p:cNvPr id="35" name="Rectangle 34">
              <a:extLst>
                <a:ext uri="{FF2B5EF4-FFF2-40B4-BE49-F238E27FC236}">
                  <a16:creationId xmlns:a16="http://schemas.microsoft.com/office/drawing/2014/main" id="{F97D6A41-6057-43EF-8692-B5AE082231A5}"/>
                </a:ext>
              </a:extLst>
            </p:cNvPr>
            <p:cNvSpPr/>
            <p:nvPr/>
          </p:nvSpPr>
          <p:spPr>
            <a:xfrm>
              <a:off x="2263752"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36" name="Rectangle 35">
              <a:extLst>
                <a:ext uri="{FF2B5EF4-FFF2-40B4-BE49-F238E27FC236}">
                  <a16:creationId xmlns:a16="http://schemas.microsoft.com/office/drawing/2014/main" id="{144A483A-765E-46F3-8F34-B6F741A242FA}"/>
                </a:ext>
              </a:extLst>
            </p:cNvPr>
            <p:cNvSpPr/>
            <p:nvPr/>
          </p:nvSpPr>
          <p:spPr>
            <a:xfrm>
              <a:off x="2789846" y="4371653"/>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1051</a:t>
              </a:r>
            </a:p>
          </p:txBody>
        </p:sp>
        <p:sp>
          <p:nvSpPr>
            <p:cNvPr id="37" name="Rectangle 36">
              <a:extLst>
                <a:ext uri="{FF2B5EF4-FFF2-40B4-BE49-F238E27FC236}">
                  <a16:creationId xmlns:a16="http://schemas.microsoft.com/office/drawing/2014/main" id="{8305B102-F44B-40B9-B664-845FD3E5990A}"/>
                </a:ext>
              </a:extLst>
            </p:cNvPr>
            <p:cNvSpPr/>
            <p:nvPr/>
          </p:nvSpPr>
          <p:spPr>
            <a:xfrm>
              <a:off x="3315939"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12.6</a:t>
              </a:r>
            </a:p>
          </p:txBody>
        </p:sp>
        <p:sp>
          <p:nvSpPr>
            <p:cNvPr id="38" name="Rectangle 37">
              <a:extLst>
                <a:ext uri="{FF2B5EF4-FFF2-40B4-BE49-F238E27FC236}">
                  <a16:creationId xmlns:a16="http://schemas.microsoft.com/office/drawing/2014/main" id="{D0FF9B60-E332-4AA6-9D75-3FAA2C0EFCCC}"/>
                </a:ext>
              </a:extLst>
            </p:cNvPr>
            <p:cNvSpPr/>
            <p:nvPr/>
          </p:nvSpPr>
          <p:spPr>
            <a:xfrm>
              <a:off x="3842031" y="437165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t>
              </a:r>
            </a:p>
          </p:txBody>
        </p:sp>
        <p:cxnSp>
          <p:nvCxnSpPr>
            <p:cNvPr id="39" name="Straight Arrow Connector 38">
              <a:extLst>
                <a:ext uri="{FF2B5EF4-FFF2-40B4-BE49-F238E27FC236}">
                  <a16:creationId xmlns:a16="http://schemas.microsoft.com/office/drawing/2014/main" id="{5767942B-C918-4B7D-859D-ABDBE8019584}"/>
                </a:ext>
              </a:extLst>
            </p:cNvPr>
            <p:cNvCxnSpPr/>
            <p:nvPr/>
          </p:nvCxnSpPr>
          <p:spPr>
            <a:xfrm flipH="1">
              <a:off x="2148741" y="3794287"/>
              <a:ext cx="6870" cy="439684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036F8CC0-713E-4986-AFC7-FCCF66801125}"/>
                </a:ext>
              </a:extLst>
            </p:cNvPr>
            <p:cNvSpPr/>
            <p:nvPr/>
          </p:nvSpPr>
          <p:spPr>
            <a:xfrm>
              <a:off x="2257477"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Rectangle 40">
              <a:extLst>
                <a:ext uri="{FF2B5EF4-FFF2-40B4-BE49-F238E27FC236}">
                  <a16:creationId xmlns:a16="http://schemas.microsoft.com/office/drawing/2014/main" id="{27535748-F774-4393-9E01-D75CA5637346}"/>
                </a:ext>
              </a:extLst>
            </p:cNvPr>
            <p:cNvSpPr/>
            <p:nvPr/>
          </p:nvSpPr>
          <p:spPr>
            <a:xfrm>
              <a:off x="2783571" y="7903035"/>
              <a:ext cx="526093" cy="288099"/>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Rectangle 41">
              <a:extLst>
                <a:ext uri="{FF2B5EF4-FFF2-40B4-BE49-F238E27FC236}">
                  <a16:creationId xmlns:a16="http://schemas.microsoft.com/office/drawing/2014/main" id="{EBEE3E73-6BF6-4A0E-BDEA-B6D8AAF05C69}"/>
                </a:ext>
              </a:extLst>
            </p:cNvPr>
            <p:cNvSpPr/>
            <p:nvPr/>
          </p:nvSpPr>
          <p:spPr>
            <a:xfrm>
              <a:off x="3309664"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Rectangle 42">
              <a:extLst>
                <a:ext uri="{FF2B5EF4-FFF2-40B4-BE49-F238E27FC236}">
                  <a16:creationId xmlns:a16="http://schemas.microsoft.com/office/drawing/2014/main" id="{40F22FB0-A53E-460B-A128-E1E766F997E0}"/>
                </a:ext>
              </a:extLst>
            </p:cNvPr>
            <p:cNvSpPr/>
            <p:nvPr/>
          </p:nvSpPr>
          <p:spPr>
            <a:xfrm>
              <a:off x="3835756" y="7903032"/>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44" name="Rectangle 43">
              <a:extLst>
                <a:ext uri="{FF2B5EF4-FFF2-40B4-BE49-F238E27FC236}">
                  <a16:creationId xmlns:a16="http://schemas.microsoft.com/office/drawing/2014/main" id="{F6360213-740D-48F6-BAE9-16C72B218F45}"/>
                </a:ext>
              </a:extLst>
            </p:cNvPr>
            <p:cNvSpPr/>
            <p:nvPr/>
          </p:nvSpPr>
          <p:spPr>
            <a:xfrm>
              <a:off x="2257472" y="3790217"/>
              <a:ext cx="2104372" cy="4112808"/>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Position 1110-1230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Position 1230-1800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53" b="0" i="0" u="none" strike="noStrike" kern="1200" cap="none" spc="0" normalizeH="0" baseline="0" noProof="0" dirty="0">
                <a:ln>
                  <a:noFill/>
                </a:ln>
                <a:solidFill>
                  <a:prstClr val="black"/>
                </a:solidFill>
                <a:effectLst/>
                <a:uLnTx/>
                <a:uFillTx/>
                <a:latin typeface="Arial"/>
                <a:ea typeface="+mn-ea"/>
                <a:cs typeface="+mn-cs"/>
              </a:endParaRPr>
            </a:p>
          </p:txBody>
        </p:sp>
        <p:cxnSp>
          <p:nvCxnSpPr>
            <p:cNvPr id="45" name="Straight Arrow Connector 44">
              <a:extLst>
                <a:ext uri="{FF2B5EF4-FFF2-40B4-BE49-F238E27FC236}">
                  <a16:creationId xmlns:a16="http://schemas.microsoft.com/office/drawing/2014/main" id="{8B302C58-4830-4E4F-936A-570266AF66A4}"/>
                </a:ext>
              </a:extLst>
            </p:cNvPr>
            <p:cNvCxnSpPr/>
            <p:nvPr/>
          </p:nvCxnSpPr>
          <p:spPr>
            <a:xfrm flipH="1" flipV="1">
              <a:off x="3309665" y="3381845"/>
              <a:ext cx="1052187" cy="1"/>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D2E33AE5-6F2C-42E8-A3AA-C246C90DAFEE}"/>
                </a:ext>
              </a:extLst>
            </p:cNvPr>
            <p:cNvSpPr/>
            <p:nvPr/>
          </p:nvSpPr>
          <p:spPr>
            <a:xfrm>
              <a:off x="3386534" y="3130814"/>
              <a:ext cx="892175" cy="23340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k</a:t>
              </a:r>
            </a:p>
          </p:txBody>
        </p:sp>
        <p:sp>
          <p:nvSpPr>
            <p:cNvPr id="47" name="Trapezoid 46">
              <a:extLst>
                <a:ext uri="{FF2B5EF4-FFF2-40B4-BE49-F238E27FC236}">
                  <a16:creationId xmlns:a16="http://schemas.microsoft.com/office/drawing/2014/main" id="{ED8A41AD-0781-4157-8824-C098EF714E10}"/>
                </a:ext>
              </a:extLst>
            </p:cNvPr>
            <p:cNvSpPr/>
            <p:nvPr/>
          </p:nvSpPr>
          <p:spPr>
            <a:xfrm rot="5400000">
              <a:off x="2003564" y="4941895"/>
              <a:ext cx="6044842" cy="813184"/>
            </a:xfrm>
            <a:prstGeom prst="trapezoid">
              <a:avLst>
                <a:gd name="adj" fmla="val 136026"/>
              </a:avLst>
            </a:prstGeom>
            <a:gradFill flip="none" rotWithShape="1">
              <a:gsLst>
                <a:gs pos="100000">
                  <a:schemeClr val="accent3">
                    <a:tint val="66000"/>
                    <a:satMod val="160000"/>
                  </a:schemeClr>
                </a:gs>
                <a:gs pos="34000">
                  <a:schemeClr val="bg1">
                    <a:lumMod val="95000"/>
                    <a:alpha val="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66" name="Rectangle 65">
              <a:extLst>
                <a:ext uri="{FF2B5EF4-FFF2-40B4-BE49-F238E27FC236}">
                  <a16:creationId xmlns:a16="http://schemas.microsoft.com/office/drawing/2014/main" id="{EC859A81-EED8-4BB1-B152-0247EE30B545}"/>
                </a:ext>
              </a:extLst>
            </p:cNvPr>
            <p:cNvSpPr/>
            <p:nvPr/>
          </p:nvSpPr>
          <p:spPr>
            <a:xfrm>
              <a:off x="3316950"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VAL1</a:t>
              </a:r>
            </a:p>
          </p:txBody>
        </p:sp>
        <p:sp>
          <p:nvSpPr>
            <p:cNvPr id="67" name="Rectangle 66">
              <a:extLst>
                <a:ext uri="{FF2B5EF4-FFF2-40B4-BE49-F238E27FC236}">
                  <a16:creationId xmlns:a16="http://schemas.microsoft.com/office/drawing/2014/main" id="{69FC840A-5388-4675-9FDF-666FC1E86336}"/>
                </a:ext>
              </a:extLst>
            </p:cNvPr>
            <p:cNvSpPr/>
            <p:nvPr/>
          </p:nvSpPr>
          <p:spPr>
            <a:xfrm>
              <a:off x="3843044" y="3506438"/>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VAL2</a:t>
              </a:r>
            </a:p>
          </p:txBody>
        </p:sp>
        <p:sp>
          <p:nvSpPr>
            <p:cNvPr id="68" name="Rectangle 67">
              <a:extLst>
                <a:ext uri="{FF2B5EF4-FFF2-40B4-BE49-F238E27FC236}">
                  <a16:creationId xmlns:a16="http://schemas.microsoft.com/office/drawing/2014/main" id="{08A0F793-8D5E-42D0-9CB2-23080983432E}"/>
                </a:ext>
              </a:extLst>
            </p:cNvPr>
            <p:cNvSpPr/>
            <p:nvPr/>
          </p:nvSpPr>
          <p:spPr>
            <a:xfrm>
              <a:off x="2263535" y="3506191"/>
              <a:ext cx="526790" cy="288099"/>
            </a:xfrm>
            <a:prstGeom prst="rect">
              <a:avLst/>
            </a:prstGeom>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69" name="Rectangle 68">
              <a:extLst>
                <a:ext uri="{FF2B5EF4-FFF2-40B4-BE49-F238E27FC236}">
                  <a16:creationId xmlns:a16="http://schemas.microsoft.com/office/drawing/2014/main" id="{62E14E73-7DB9-4BAE-ADBD-C66EE843836F}"/>
                </a:ext>
              </a:extLst>
            </p:cNvPr>
            <p:cNvSpPr/>
            <p:nvPr/>
          </p:nvSpPr>
          <p:spPr>
            <a:xfrm>
              <a:off x="2800780" y="3509312"/>
              <a:ext cx="508883" cy="288534"/>
            </a:xfrm>
            <a:prstGeom prst="rect">
              <a:avLst/>
            </a:prstGeom>
            <a:solidFill>
              <a:schemeClr val="accent5"/>
            </a:solidFill>
            <a:ln>
              <a:solidFill>
                <a:schemeClr val="accent5"/>
              </a:solidFill>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POS</a:t>
              </a:r>
            </a:p>
          </p:txBody>
        </p:sp>
        <p:pic>
          <p:nvPicPr>
            <p:cNvPr id="70" name="Picture 69">
              <a:extLst>
                <a:ext uri="{FF2B5EF4-FFF2-40B4-BE49-F238E27FC236}">
                  <a16:creationId xmlns:a16="http://schemas.microsoft.com/office/drawing/2014/main" id="{6FF6DED5-5C67-4765-AAF6-A579DA03923E}"/>
                </a:ext>
              </a:extLst>
            </p:cNvPr>
            <p:cNvPicPr>
              <a:picLocks noChangeAspect="1"/>
            </p:cNvPicPr>
            <p:nvPr/>
          </p:nvPicPr>
          <p:blipFill>
            <a:blip r:embed="rId8"/>
            <a:stretch>
              <a:fillRect/>
            </a:stretch>
          </p:blipFill>
          <p:spPr>
            <a:xfrm rot="16200000">
              <a:off x="1411267" y="5553781"/>
              <a:ext cx="1075988" cy="335272"/>
            </a:xfrm>
            <a:prstGeom prst="rect">
              <a:avLst/>
            </a:prstGeom>
          </p:spPr>
        </p:pic>
        <p:sp>
          <p:nvSpPr>
            <p:cNvPr id="71" name="Rectangle 70">
              <a:extLst>
                <a:ext uri="{FF2B5EF4-FFF2-40B4-BE49-F238E27FC236}">
                  <a16:creationId xmlns:a16="http://schemas.microsoft.com/office/drawing/2014/main" id="{3608C697-1317-4F2D-9422-D1D05B6977FE}"/>
                </a:ext>
              </a:extLst>
            </p:cNvPr>
            <p:cNvSpPr/>
            <p:nvPr/>
          </p:nvSpPr>
          <p:spPr>
            <a:xfrm>
              <a:off x="1674374" y="2327808"/>
              <a:ext cx="2951809" cy="390392"/>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Sequence-Position-Value tuples</a:t>
              </a:r>
            </a:p>
          </p:txBody>
        </p:sp>
      </p:grpSp>
      <p:sp>
        <p:nvSpPr>
          <p:cNvPr id="72" name="Rectangle 71">
            <a:extLst>
              <a:ext uri="{FF2B5EF4-FFF2-40B4-BE49-F238E27FC236}">
                <a16:creationId xmlns:a16="http://schemas.microsoft.com/office/drawing/2014/main" id="{963D6574-48C3-4A6A-BF6C-7EA64FC9C0A2}"/>
              </a:ext>
            </a:extLst>
          </p:cNvPr>
          <p:cNvSpPr/>
          <p:nvPr/>
        </p:nvSpPr>
        <p:spPr>
          <a:xfrm>
            <a:off x="6850717" y="191042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Asiago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Veneto</a:t>
            </a:r>
          </a:p>
        </p:txBody>
      </p:sp>
      <p:sp>
        <p:nvSpPr>
          <p:cNvPr id="73" name="Rectangle 72">
            <a:extLst>
              <a:ext uri="{FF2B5EF4-FFF2-40B4-BE49-F238E27FC236}">
                <a16:creationId xmlns:a16="http://schemas.microsoft.com/office/drawing/2014/main" id="{4793341A-8816-4B15-9A5F-520F05F6747E}"/>
              </a:ext>
            </a:extLst>
          </p:cNvPr>
          <p:cNvSpPr/>
          <p:nvPr/>
        </p:nvSpPr>
        <p:spPr>
          <a:xfrm>
            <a:off x="6850717" y="265341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104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Italy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Merate</a:t>
            </a:r>
            <a:endPar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Lombardy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4" name="Rectangle 73">
            <a:extLst>
              <a:ext uri="{FF2B5EF4-FFF2-40B4-BE49-F238E27FC236}">
                <a16:creationId xmlns:a16="http://schemas.microsoft.com/office/drawing/2014/main" id="{D3765135-BA51-4DDB-A4D1-4B3CDC725517}"/>
              </a:ext>
            </a:extLst>
          </p:cNvPr>
          <p:cNvSpPr/>
          <p:nvPr/>
        </p:nvSpPr>
        <p:spPr>
          <a:xfrm>
            <a:off x="6850716" y="3395544"/>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Cambridge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MA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5" name="Rectangle 74">
            <a:extLst>
              <a:ext uri="{FF2B5EF4-FFF2-40B4-BE49-F238E27FC236}">
                <a16:creationId xmlns:a16="http://schemas.microsoft.com/office/drawing/2014/main" id="{CFBE7298-0B3F-4291-8974-A6B7E4E3F892}"/>
              </a:ext>
            </a:extLst>
          </p:cNvPr>
          <p:cNvSpPr/>
          <p:nvPr/>
        </p:nvSpPr>
        <p:spPr>
          <a:xfrm>
            <a:off x="6850715" y="413768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202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USA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Delaware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OH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Helvetica Light"/>
              <a:ea typeface="+mn-ea"/>
              <a:cs typeface="+mn-cs"/>
            </a:endParaRPr>
          </a:p>
        </p:txBody>
      </p:sp>
      <p:sp>
        <p:nvSpPr>
          <p:cNvPr id="76" name="Rectangle 75">
            <a:extLst>
              <a:ext uri="{FF2B5EF4-FFF2-40B4-BE49-F238E27FC236}">
                <a16:creationId xmlns:a16="http://schemas.microsoft.com/office/drawing/2014/main" id="{30557AE0-9C3E-4502-96E0-1867BAE6B56B}"/>
              </a:ext>
            </a:extLst>
          </p:cNvPr>
          <p:cNvSpPr/>
          <p:nvPr/>
        </p:nvSpPr>
        <p:spPr>
          <a:xfrm>
            <a:off x="6850717" y="4880670"/>
            <a:ext cx="1454873" cy="742990"/>
          </a:xfrm>
          <a:prstGeom prst="rect">
            <a:avLst/>
          </a:prstGeom>
          <a:solidFill>
            <a:schemeClr val="bg2">
              <a:lumMod val="50000"/>
              <a:alpha val="94000"/>
            </a:schemeClr>
          </a:solid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err="1">
                <a:ln>
                  <a:noFill/>
                </a:ln>
                <a:solidFill>
                  <a:prstClr val="white"/>
                </a:solidFill>
                <a:effectLst/>
                <a:uLnTx/>
                <a:uFillTx/>
                <a:latin typeface="Courier New" panose="02070309020205020404" pitchFamily="49" charset="0"/>
                <a:ea typeface="+mn-ea"/>
                <a:cs typeface="Courier New" panose="02070309020205020404" pitchFamily="49" charset="0"/>
              </a:rPr>
              <a:t>sensor_id</a:t>
            </a: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303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country: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Canada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city: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Toronto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province: </a:t>
            </a:r>
            <a:r>
              <a:rPr kumimoji="0" lang="en-US" sz="857" b="0"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rPr>
              <a:t> Ontario</a:t>
            </a:r>
            <a:endParaRPr kumimoji="0" lang="en-US" sz="857" b="1" i="0" u="none" strike="noStrike" kern="1200" cap="none" spc="0" normalizeH="0" baseline="0" noProof="0" dirty="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grpSp>
        <p:nvGrpSpPr>
          <p:cNvPr id="77" name="Group 76">
            <a:extLst>
              <a:ext uri="{FF2B5EF4-FFF2-40B4-BE49-F238E27FC236}">
                <a16:creationId xmlns:a16="http://schemas.microsoft.com/office/drawing/2014/main" id="{0656923A-1E93-4423-AF79-148454A66F12}"/>
              </a:ext>
            </a:extLst>
          </p:cNvPr>
          <p:cNvGrpSpPr/>
          <p:nvPr/>
        </p:nvGrpSpPr>
        <p:grpSpPr>
          <a:xfrm>
            <a:off x="6853264" y="1741030"/>
            <a:ext cx="2283545" cy="4062970"/>
            <a:chOff x="2640721" y="7664006"/>
            <a:chExt cx="3345130" cy="3086714"/>
          </a:xfrm>
        </p:grpSpPr>
        <p:sp>
          <p:nvSpPr>
            <p:cNvPr id="78" name="Rectangle 77">
              <a:extLst>
                <a:ext uri="{FF2B5EF4-FFF2-40B4-BE49-F238E27FC236}">
                  <a16:creationId xmlns:a16="http://schemas.microsoft.com/office/drawing/2014/main" id="{E6021E0F-5546-4FB0-BF72-3D5F9C29F5F2}"/>
                </a:ext>
              </a:extLst>
            </p:cNvPr>
            <p:cNvSpPr/>
            <p:nvPr/>
          </p:nvSpPr>
          <p:spPr>
            <a:xfrm>
              <a:off x="3062376" y="7669779"/>
              <a:ext cx="2923475" cy="3075168"/>
            </a:xfrm>
            <a:prstGeom prst="rect">
              <a:avLst/>
            </a:prstGeom>
            <a:solidFill>
              <a:schemeClr val="bg1">
                <a:lumMod val="95000"/>
              </a:schemeClr>
            </a:solidFill>
            <a:ln>
              <a:solidFill>
                <a:schemeClr val="bg1">
                  <a:lumMod val="95000"/>
                </a:schemeClr>
              </a:solidFill>
            </a:ln>
          </p:spPr>
          <p:style>
            <a:lnRef idx="1">
              <a:schemeClr val="accent3"/>
            </a:lnRef>
            <a:fillRef idx="2">
              <a:schemeClr val="accent3"/>
            </a:fillRef>
            <a:effectRef idx="1">
              <a:schemeClr val="accent3"/>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black"/>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DA07220F-2B6A-46F5-8E31-44F44433455C}"/>
                </a:ext>
              </a:extLst>
            </p:cNvPr>
            <p:cNvSpPr/>
            <p:nvPr/>
          </p:nvSpPr>
          <p:spPr>
            <a:xfrm>
              <a:off x="3627317"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SEQID</a:t>
              </a:r>
            </a:p>
          </p:txBody>
        </p:sp>
        <p:sp>
          <p:nvSpPr>
            <p:cNvPr id="80" name="Rectangle 79">
              <a:extLst>
                <a:ext uri="{FF2B5EF4-FFF2-40B4-BE49-F238E27FC236}">
                  <a16:creationId xmlns:a16="http://schemas.microsoft.com/office/drawing/2014/main" id="{4C2E72B6-E0B7-4B8A-B292-7467751A430C}"/>
                </a:ext>
              </a:extLst>
            </p:cNvPr>
            <p:cNvSpPr/>
            <p:nvPr/>
          </p:nvSpPr>
          <p:spPr>
            <a:xfrm>
              <a:off x="4153410" y="8014861"/>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COUNTRY</a:t>
              </a:r>
            </a:p>
          </p:txBody>
        </p:sp>
        <p:sp>
          <p:nvSpPr>
            <p:cNvPr id="81" name="Rectangle 80">
              <a:extLst>
                <a:ext uri="{FF2B5EF4-FFF2-40B4-BE49-F238E27FC236}">
                  <a16:creationId xmlns:a16="http://schemas.microsoft.com/office/drawing/2014/main" id="{55E780DC-F5D3-4D81-8B7F-8AA60AA97AB6}"/>
                </a:ext>
              </a:extLst>
            </p:cNvPr>
            <p:cNvSpPr/>
            <p:nvPr/>
          </p:nvSpPr>
          <p:spPr>
            <a:xfrm>
              <a:off x="4679504"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white"/>
                  </a:solidFill>
                  <a:effectLst/>
                  <a:uLnTx/>
                  <a:uFillTx/>
                  <a:latin typeface="Arial"/>
                  <a:ea typeface="+mn-ea"/>
                  <a:cs typeface="+mn-cs"/>
                </a:rPr>
                <a:t>CITY</a:t>
              </a:r>
            </a:p>
          </p:txBody>
        </p:sp>
        <p:sp>
          <p:nvSpPr>
            <p:cNvPr id="82" name="Rectangle 81">
              <a:extLst>
                <a:ext uri="{FF2B5EF4-FFF2-40B4-BE49-F238E27FC236}">
                  <a16:creationId xmlns:a16="http://schemas.microsoft.com/office/drawing/2014/main" id="{D8662558-3072-4489-9F24-6F054E3B8FA9}"/>
                </a:ext>
              </a:extLst>
            </p:cNvPr>
            <p:cNvSpPr/>
            <p:nvPr/>
          </p:nvSpPr>
          <p:spPr>
            <a:xfrm>
              <a:off x="5205596" y="8014860"/>
              <a:ext cx="526093" cy="288099"/>
            </a:xfrm>
            <a:prstGeom prst="rect">
              <a:avLst/>
            </a:prstGeom>
          </p:spPr>
          <p:style>
            <a:lnRef idx="2">
              <a:schemeClr val="dk1">
                <a:shade val="50000"/>
              </a:schemeClr>
            </a:lnRef>
            <a:fillRef idx="1">
              <a:schemeClr val="dk1"/>
            </a:fillRef>
            <a:effectRef idx="0">
              <a:schemeClr val="dk1"/>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 b="0" i="0" u="none" strike="noStrike" kern="1200" cap="none" spc="0" normalizeH="0" baseline="0" noProof="0" dirty="0">
                  <a:ln>
                    <a:noFill/>
                  </a:ln>
                  <a:solidFill>
                    <a:prstClr val="white"/>
                  </a:solidFill>
                  <a:effectLst/>
                  <a:uLnTx/>
                  <a:uFillTx/>
                  <a:latin typeface="Arial"/>
                  <a:ea typeface="+mn-ea"/>
                  <a:cs typeface="+mn-cs"/>
                </a:rPr>
                <a:t>PROVINCE</a:t>
              </a:r>
            </a:p>
          </p:txBody>
        </p:sp>
        <p:sp>
          <p:nvSpPr>
            <p:cNvPr id="83" name="Rectangle 82">
              <a:extLst>
                <a:ext uri="{FF2B5EF4-FFF2-40B4-BE49-F238E27FC236}">
                  <a16:creationId xmlns:a16="http://schemas.microsoft.com/office/drawing/2014/main" id="{E38F15E6-E791-4CA3-B5BE-C5EC97784717}"/>
                </a:ext>
              </a:extLst>
            </p:cNvPr>
            <p:cNvSpPr/>
            <p:nvPr/>
          </p:nvSpPr>
          <p:spPr>
            <a:xfrm>
              <a:off x="3627317"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1</a:t>
              </a:r>
            </a:p>
          </p:txBody>
        </p:sp>
        <p:sp>
          <p:nvSpPr>
            <p:cNvPr id="84" name="Rectangle 83">
              <a:extLst>
                <a:ext uri="{FF2B5EF4-FFF2-40B4-BE49-F238E27FC236}">
                  <a16:creationId xmlns:a16="http://schemas.microsoft.com/office/drawing/2014/main" id="{F200C7B9-F99E-423F-9AF7-EA8C16E5DC95}"/>
                </a:ext>
              </a:extLst>
            </p:cNvPr>
            <p:cNvSpPr/>
            <p:nvPr/>
          </p:nvSpPr>
          <p:spPr>
            <a:xfrm>
              <a:off x="4153410" y="8300344"/>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5" name="Rectangle 84">
              <a:extLst>
                <a:ext uri="{FF2B5EF4-FFF2-40B4-BE49-F238E27FC236}">
                  <a16:creationId xmlns:a16="http://schemas.microsoft.com/office/drawing/2014/main" id="{BD0E2036-F0D4-4C5B-883F-E2648BC0FDF6}"/>
                </a:ext>
              </a:extLst>
            </p:cNvPr>
            <p:cNvSpPr/>
            <p:nvPr/>
          </p:nvSpPr>
          <p:spPr>
            <a:xfrm>
              <a:off x="4679504"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Asiago</a:t>
              </a:r>
            </a:p>
          </p:txBody>
        </p:sp>
        <p:sp>
          <p:nvSpPr>
            <p:cNvPr id="86" name="Rectangle 85">
              <a:extLst>
                <a:ext uri="{FF2B5EF4-FFF2-40B4-BE49-F238E27FC236}">
                  <a16:creationId xmlns:a16="http://schemas.microsoft.com/office/drawing/2014/main" id="{B8233BF8-3089-4059-B610-C19CCCE156DE}"/>
                </a:ext>
              </a:extLst>
            </p:cNvPr>
            <p:cNvSpPr/>
            <p:nvPr/>
          </p:nvSpPr>
          <p:spPr>
            <a:xfrm>
              <a:off x="5205596" y="83003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Veneto</a:t>
              </a:r>
            </a:p>
          </p:txBody>
        </p:sp>
        <p:sp>
          <p:nvSpPr>
            <p:cNvPr id="87" name="Rectangle 86">
              <a:extLst>
                <a:ext uri="{FF2B5EF4-FFF2-40B4-BE49-F238E27FC236}">
                  <a16:creationId xmlns:a16="http://schemas.microsoft.com/office/drawing/2014/main" id="{D0943253-0AC4-45F6-872D-BE8B742D2454}"/>
                </a:ext>
              </a:extLst>
            </p:cNvPr>
            <p:cNvSpPr/>
            <p:nvPr/>
          </p:nvSpPr>
          <p:spPr>
            <a:xfrm>
              <a:off x="3627317"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2</a:t>
              </a:r>
            </a:p>
          </p:txBody>
        </p:sp>
        <p:sp>
          <p:nvSpPr>
            <p:cNvPr id="88" name="Rectangle 87">
              <a:extLst>
                <a:ext uri="{FF2B5EF4-FFF2-40B4-BE49-F238E27FC236}">
                  <a16:creationId xmlns:a16="http://schemas.microsoft.com/office/drawing/2014/main" id="{D08DE463-2052-4B94-85CA-B053D98EAE7E}"/>
                </a:ext>
              </a:extLst>
            </p:cNvPr>
            <p:cNvSpPr/>
            <p:nvPr/>
          </p:nvSpPr>
          <p:spPr>
            <a:xfrm>
              <a:off x="4153410" y="858844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Italy</a:t>
              </a:r>
            </a:p>
          </p:txBody>
        </p:sp>
        <p:sp>
          <p:nvSpPr>
            <p:cNvPr id="89" name="Rectangle 88">
              <a:extLst>
                <a:ext uri="{FF2B5EF4-FFF2-40B4-BE49-F238E27FC236}">
                  <a16:creationId xmlns:a16="http://schemas.microsoft.com/office/drawing/2014/main" id="{613321AA-B0F0-42F7-9CA5-43F2B1603B0F}"/>
                </a:ext>
              </a:extLst>
            </p:cNvPr>
            <p:cNvSpPr/>
            <p:nvPr/>
          </p:nvSpPr>
          <p:spPr>
            <a:xfrm>
              <a:off x="4679504"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err="1">
                  <a:ln>
                    <a:noFill/>
                  </a:ln>
                  <a:solidFill>
                    <a:prstClr val="black"/>
                  </a:solidFill>
                  <a:effectLst/>
                  <a:uLnTx/>
                  <a:uFillTx/>
                  <a:latin typeface="Arial"/>
                  <a:ea typeface="+mn-ea"/>
                  <a:cs typeface="+mn-cs"/>
                </a:rPr>
                <a:t>Merate</a:t>
              </a: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84866867-1DEB-4095-A08F-32D553FF1CCB}"/>
                </a:ext>
              </a:extLst>
            </p:cNvPr>
            <p:cNvSpPr/>
            <p:nvPr/>
          </p:nvSpPr>
          <p:spPr>
            <a:xfrm>
              <a:off x="5205596" y="85884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Lombardy</a:t>
              </a:r>
            </a:p>
          </p:txBody>
        </p:sp>
        <p:sp>
          <p:nvSpPr>
            <p:cNvPr id="91" name="Rectangle 90">
              <a:extLst>
                <a:ext uri="{FF2B5EF4-FFF2-40B4-BE49-F238E27FC236}">
                  <a16:creationId xmlns:a16="http://schemas.microsoft.com/office/drawing/2014/main" id="{271F46AA-D0D4-48D8-95E0-51C408FB1AD8}"/>
                </a:ext>
              </a:extLst>
            </p:cNvPr>
            <p:cNvSpPr/>
            <p:nvPr/>
          </p:nvSpPr>
          <p:spPr>
            <a:xfrm>
              <a:off x="3627317"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3</a:t>
              </a:r>
            </a:p>
          </p:txBody>
        </p:sp>
        <p:sp>
          <p:nvSpPr>
            <p:cNvPr id="92" name="Rectangle 91">
              <a:extLst>
                <a:ext uri="{FF2B5EF4-FFF2-40B4-BE49-F238E27FC236}">
                  <a16:creationId xmlns:a16="http://schemas.microsoft.com/office/drawing/2014/main" id="{E1F1D2F6-AEBC-4686-8EDE-23BEC2F860BE}"/>
                </a:ext>
              </a:extLst>
            </p:cNvPr>
            <p:cNvSpPr/>
            <p:nvPr/>
          </p:nvSpPr>
          <p:spPr>
            <a:xfrm>
              <a:off x="4153410" y="8876540"/>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USA</a:t>
              </a:r>
            </a:p>
          </p:txBody>
        </p:sp>
        <p:sp>
          <p:nvSpPr>
            <p:cNvPr id="93" name="Rectangle 92">
              <a:extLst>
                <a:ext uri="{FF2B5EF4-FFF2-40B4-BE49-F238E27FC236}">
                  <a16:creationId xmlns:a16="http://schemas.microsoft.com/office/drawing/2014/main" id="{9B82A2F8-548B-48CE-8219-301226261270}"/>
                </a:ext>
              </a:extLst>
            </p:cNvPr>
            <p:cNvSpPr/>
            <p:nvPr/>
          </p:nvSpPr>
          <p:spPr>
            <a:xfrm>
              <a:off x="4679504"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76" b="0" i="0" u="none" strike="noStrike" kern="1200" cap="none" spc="0" normalizeH="0" baseline="0" noProof="0" dirty="0">
                  <a:ln>
                    <a:noFill/>
                  </a:ln>
                  <a:solidFill>
                    <a:prstClr val="black"/>
                  </a:solidFill>
                  <a:effectLst/>
                  <a:uLnTx/>
                  <a:uFillTx/>
                  <a:latin typeface="Arial"/>
                  <a:ea typeface="+mn-ea"/>
                  <a:cs typeface="+mn-cs"/>
                </a:rPr>
                <a:t>Cambridge</a:t>
              </a:r>
            </a:p>
          </p:txBody>
        </p:sp>
        <p:sp>
          <p:nvSpPr>
            <p:cNvPr id="94" name="Rectangle 93">
              <a:extLst>
                <a:ext uri="{FF2B5EF4-FFF2-40B4-BE49-F238E27FC236}">
                  <a16:creationId xmlns:a16="http://schemas.microsoft.com/office/drawing/2014/main" id="{DE915B82-CC07-4834-AEBA-5FBD668B1BEB}"/>
                </a:ext>
              </a:extLst>
            </p:cNvPr>
            <p:cNvSpPr/>
            <p:nvPr/>
          </p:nvSpPr>
          <p:spPr>
            <a:xfrm>
              <a:off x="5205596" y="8876537"/>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MA</a:t>
              </a:r>
            </a:p>
          </p:txBody>
        </p:sp>
        <p:cxnSp>
          <p:nvCxnSpPr>
            <p:cNvPr id="95" name="Straight Arrow Connector 94">
              <a:extLst>
                <a:ext uri="{FF2B5EF4-FFF2-40B4-BE49-F238E27FC236}">
                  <a16:creationId xmlns:a16="http://schemas.microsoft.com/office/drawing/2014/main" id="{E874B2AD-F877-445D-9C4F-7B648B5601DC}"/>
                </a:ext>
              </a:extLst>
            </p:cNvPr>
            <p:cNvCxnSpPr/>
            <p:nvPr/>
          </p:nvCxnSpPr>
          <p:spPr>
            <a:xfrm flipH="1">
              <a:off x="3518584" y="8287818"/>
              <a:ext cx="10379" cy="228378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60013EE0-5723-43D0-96F6-A14843F7A733}"/>
                </a:ext>
              </a:extLst>
            </p:cNvPr>
            <p:cNvSpPr/>
            <p:nvPr/>
          </p:nvSpPr>
          <p:spPr>
            <a:xfrm>
              <a:off x="3627316"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 b="0" i="0" u="none" strike="noStrike" kern="1200" cap="none" spc="0" normalizeH="0" baseline="0" noProof="0" dirty="0">
                  <a:ln>
                    <a:noFill/>
                  </a:ln>
                  <a:solidFill>
                    <a:prstClr val="black"/>
                  </a:solidFill>
                  <a:effectLst/>
                  <a:uLnTx/>
                  <a:uFillTx/>
                  <a:latin typeface="Arial"/>
                  <a:ea typeface="+mn-ea"/>
                  <a:cs typeface="+mn-cs"/>
                </a:rPr>
                <a:t>n</a:t>
              </a:r>
            </a:p>
          </p:txBody>
        </p:sp>
        <p:sp>
          <p:nvSpPr>
            <p:cNvPr id="97" name="Rectangle 96">
              <a:extLst>
                <a:ext uri="{FF2B5EF4-FFF2-40B4-BE49-F238E27FC236}">
                  <a16:creationId xmlns:a16="http://schemas.microsoft.com/office/drawing/2014/main" id="{13AA8845-6640-468C-893F-3081E91BD882}"/>
                </a:ext>
              </a:extLst>
            </p:cNvPr>
            <p:cNvSpPr/>
            <p:nvPr/>
          </p:nvSpPr>
          <p:spPr>
            <a:xfrm>
              <a:off x="4153409" y="10283505"/>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Rectangle 97">
              <a:extLst>
                <a:ext uri="{FF2B5EF4-FFF2-40B4-BE49-F238E27FC236}">
                  <a16:creationId xmlns:a16="http://schemas.microsoft.com/office/drawing/2014/main" id="{A9C37C5C-24FB-4AD4-897D-38D4F5F7DA7D}"/>
                </a:ext>
              </a:extLst>
            </p:cNvPr>
            <p:cNvSpPr/>
            <p:nvPr/>
          </p:nvSpPr>
          <p:spPr>
            <a:xfrm>
              <a:off x="4679502"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Rectangle 98">
              <a:extLst>
                <a:ext uri="{FF2B5EF4-FFF2-40B4-BE49-F238E27FC236}">
                  <a16:creationId xmlns:a16="http://schemas.microsoft.com/office/drawing/2014/main" id="{E8F1F3FC-52A7-4DDE-93A5-5B84352BD3B0}"/>
                </a:ext>
              </a:extLst>
            </p:cNvPr>
            <p:cNvSpPr/>
            <p:nvPr/>
          </p:nvSpPr>
          <p:spPr>
            <a:xfrm>
              <a:off x="5205595" y="10283503"/>
              <a:ext cx="526093" cy="288099"/>
            </a:xfrm>
            <a:prstGeom prst="rect">
              <a:avLst/>
            </a:prstGeom>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Rectangle 99">
              <a:extLst>
                <a:ext uri="{FF2B5EF4-FFF2-40B4-BE49-F238E27FC236}">
                  <a16:creationId xmlns:a16="http://schemas.microsoft.com/office/drawing/2014/main" id="{197FFB79-4712-4A78-A8BE-C54249C006DD}"/>
                </a:ext>
              </a:extLst>
            </p:cNvPr>
            <p:cNvSpPr/>
            <p:nvPr/>
          </p:nvSpPr>
          <p:spPr>
            <a:xfrm>
              <a:off x="3627312" y="9164630"/>
              <a:ext cx="2104372" cy="1118868"/>
            </a:xfrm>
            <a:prstGeom prst="rect">
              <a:avLst/>
            </a:prstGeom>
            <a:ln>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101" name="Rectangle 100">
              <a:extLst>
                <a:ext uri="{FF2B5EF4-FFF2-40B4-BE49-F238E27FC236}">
                  <a16:creationId xmlns:a16="http://schemas.microsoft.com/office/drawing/2014/main" id="{FD691009-55A6-4D86-83B8-F93B82E351BF}"/>
                </a:ext>
              </a:extLst>
            </p:cNvPr>
            <p:cNvSpPr/>
            <p:nvPr/>
          </p:nvSpPr>
          <p:spPr>
            <a:xfrm>
              <a:off x="3213259" y="9213175"/>
              <a:ext cx="324525" cy="13142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n</a:t>
              </a:r>
            </a:p>
          </p:txBody>
        </p:sp>
        <p:cxnSp>
          <p:nvCxnSpPr>
            <p:cNvPr id="102" name="Straight Arrow Connector 101">
              <a:extLst>
                <a:ext uri="{FF2B5EF4-FFF2-40B4-BE49-F238E27FC236}">
                  <a16:creationId xmlns:a16="http://schemas.microsoft.com/office/drawing/2014/main" id="{661EEF95-C739-40E0-A050-950FCE8405CA}"/>
                </a:ext>
              </a:extLst>
            </p:cNvPr>
            <p:cNvCxnSpPr/>
            <p:nvPr/>
          </p:nvCxnSpPr>
          <p:spPr>
            <a:xfrm flipH="1" flipV="1">
              <a:off x="4153410" y="7982074"/>
              <a:ext cx="1578279" cy="157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03" name="Rectangle 102">
              <a:extLst>
                <a:ext uri="{FF2B5EF4-FFF2-40B4-BE49-F238E27FC236}">
                  <a16:creationId xmlns:a16="http://schemas.microsoft.com/office/drawing/2014/main" id="{1E7B2368-86D0-48CC-A001-1868D2FC5005}"/>
                </a:ext>
              </a:extLst>
            </p:cNvPr>
            <p:cNvSpPr/>
            <p:nvPr/>
          </p:nvSpPr>
          <p:spPr>
            <a:xfrm>
              <a:off x="4813343" y="7891201"/>
              <a:ext cx="187899" cy="13142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4" b="0" i="0" u="none" strike="noStrike" kern="1200" cap="none" spc="0" normalizeH="0" baseline="0" noProof="0" dirty="0">
                  <a:ln>
                    <a:noFill/>
                  </a:ln>
                  <a:solidFill>
                    <a:prstClr val="black"/>
                  </a:solidFill>
                  <a:effectLst/>
                  <a:uLnTx/>
                  <a:uFillTx/>
                  <a:latin typeface="Arial"/>
                  <a:ea typeface="+mn-ea"/>
                  <a:cs typeface="+mn-cs"/>
                </a:rPr>
                <a:t>m</a:t>
              </a:r>
            </a:p>
          </p:txBody>
        </p:sp>
        <p:sp>
          <p:nvSpPr>
            <p:cNvPr id="106" name="Trapezoid 105">
              <a:extLst>
                <a:ext uri="{FF2B5EF4-FFF2-40B4-BE49-F238E27FC236}">
                  <a16:creationId xmlns:a16="http://schemas.microsoft.com/office/drawing/2014/main" id="{D0CE4A4C-6D31-45DD-A9FB-0F65072801A2}"/>
                </a:ext>
              </a:extLst>
            </p:cNvPr>
            <p:cNvSpPr/>
            <p:nvPr/>
          </p:nvSpPr>
          <p:spPr>
            <a:xfrm rot="5400000" flipV="1">
              <a:off x="1314695" y="8990032"/>
              <a:ext cx="3086714" cy="434661"/>
            </a:xfrm>
            <a:prstGeom prst="trapezoid">
              <a:avLst>
                <a:gd name="adj" fmla="val 56199"/>
              </a:avLst>
            </a:prstGeom>
            <a:gradFill flip="none" rotWithShape="1">
              <a:gsLst>
                <a:gs pos="100000">
                  <a:schemeClr val="accent3">
                    <a:tint val="66000"/>
                    <a:satMod val="160000"/>
                  </a:schemeClr>
                </a:gs>
                <a:gs pos="32000">
                  <a:schemeClr val="bg1">
                    <a:lumMod val="95000"/>
                  </a:schemeClr>
                </a:gs>
              </a:gsLst>
              <a:lin ang="5400000" scaled="0"/>
              <a:tileRect/>
            </a:gra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grpSp>
      <p:sp>
        <p:nvSpPr>
          <p:cNvPr id="107" name="Rectangle 106">
            <a:extLst>
              <a:ext uri="{FF2B5EF4-FFF2-40B4-BE49-F238E27FC236}">
                <a16:creationId xmlns:a16="http://schemas.microsoft.com/office/drawing/2014/main" id="{3297F368-67F1-45D8-A64F-AAC1A3B99DE3}"/>
              </a:ext>
            </a:extLst>
          </p:cNvPr>
          <p:cNvSpPr/>
          <p:nvPr/>
        </p:nvSpPr>
        <p:spPr>
          <a:xfrm>
            <a:off x="7151736" y="1739576"/>
            <a:ext cx="1979491" cy="289354"/>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7" b="1" i="0" u="none" strike="noStrike" kern="1200" cap="none" spc="0" normalizeH="0" baseline="0" noProof="0" dirty="0">
                <a:ln>
                  <a:noFill/>
                </a:ln>
                <a:solidFill>
                  <a:prstClr val="white"/>
                </a:solidFill>
                <a:effectLst/>
                <a:uLnTx/>
                <a:uFillTx/>
                <a:latin typeface="Arial"/>
                <a:ea typeface="+mn-ea"/>
                <a:cs typeface="+mn-cs"/>
              </a:rPr>
              <a:t>Meta-Data tuples</a:t>
            </a:r>
          </a:p>
        </p:txBody>
      </p:sp>
      <p:sp>
        <p:nvSpPr>
          <p:cNvPr id="111" name="Rectangle 110">
            <a:extLst>
              <a:ext uri="{FF2B5EF4-FFF2-40B4-BE49-F238E27FC236}">
                <a16:creationId xmlns:a16="http://schemas.microsoft.com/office/drawing/2014/main" id="{BA94C16D-7D57-4CB7-A470-444CF12900D1}"/>
              </a:ext>
            </a:extLst>
          </p:cNvPr>
          <p:cNvSpPr/>
          <p:nvPr/>
        </p:nvSpPr>
        <p:spPr>
          <a:xfrm>
            <a:off x="2329264" y="1973882"/>
            <a:ext cx="94574" cy="3650719"/>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pic>
        <p:nvPicPr>
          <p:cNvPr id="104" name="Picture 2" descr="Î£ÏÎµÏÎ¹ÎºÎ® ÎµÎ¹ÎºÏÎ½Î±">
            <a:extLst>
              <a:ext uri="{FF2B5EF4-FFF2-40B4-BE49-F238E27FC236}">
                <a16:creationId xmlns:a16="http://schemas.microsoft.com/office/drawing/2014/main" id="{D8992E4D-F386-4F8E-932D-4875D67694D7}"/>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7481014" y="2929608"/>
            <a:ext cx="1602743" cy="1602743"/>
          </a:xfrm>
          <a:prstGeom prst="rect">
            <a:avLst/>
          </a:prstGeom>
          <a:noFill/>
          <a:extLst>
            <a:ext uri="{909E8E84-426E-40DD-AFC4-6F175D3DCCD1}">
              <a14:hiddenFill xmlns:a14="http://schemas.microsoft.com/office/drawing/2010/main">
                <a:solidFill>
                  <a:srgbClr val="FFFFFF"/>
                </a:solidFill>
              </a14:hiddenFill>
            </a:ext>
          </a:extLst>
        </p:spPr>
      </p:pic>
      <p:sp>
        <p:nvSpPr>
          <p:cNvPr id="105" name="Rectangle 104">
            <a:extLst>
              <a:ext uri="{FF2B5EF4-FFF2-40B4-BE49-F238E27FC236}">
                <a16:creationId xmlns:a16="http://schemas.microsoft.com/office/drawing/2014/main" id="{1EAA3984-6F44-435C-95CD-EFA5C5AC4B57}"/>
              </a:ext>
            </a:extLst>
          </p:cNvPr>
          <p:cNvSpPr/>
          <p:nvPr/>
        </p:nvSpPr>
        <p:spPr>
          <a:xfrm>
            <a:off x="420208" y="3124064"/>
            <a:ext cx="1238852" cy="1099698"/>
          </a:xfrm>
          <a:prstGeom prst="rect">
            <a:avLst/>
          </a:prstGeom>
          <a:solidFill>
            <a:srgbClr val="D0CECE"/>
          </a:solidFill>
          <a:ln>
            <a:noFill/>
            <a:prstDash val="lg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Position 1110-1230</a:t>
            </a:r>
          </a:p>
        </p:txBody>
      </p:sp>
      <p:sp>
        <p:nvSpPr>
          <p:cNvPr id="108" name="Rectangle 107">
            <a:extLst>
              <a:ext uri="{FF2B5EF4-FFF2-40B4-BE49-F238E27FC236}">
                <a16:creationId xmlns:a16="http://schemas.microsoft.com/office/drawing/2014/main" id="{C6FB1AAA-05A0-4F36-A653-5A27E9398472}"/>
              </a:ext>
            </a:extLst>
          </p:cNvPr>
          <p:cNvSpPr/>
          <p:nvPr/>
        </p:nvSpPr>
        <p:spPr>
          <a:xfrm>
            <a:off x="2424946" y="1972941"/>
            <a:ext cx="94574" cy="3650719"/>
          </a:xfrm>
          <a:prstGeom prst="rect">
            <a:avLst/>
          </a:prstGeom>
          <a:solidFill>
            <a:schemeClr val="bg2">
              <a:lumMod val="9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dirty="0">
              <a:ln>
                <a:noFill/>
              </a:ln>
              <a:solidFill>
                <a:prstClr val="white"/>
              </a:solidFill>
              <a:effectLst/>
              <a:uLnTx/>
              <a:uFillTx/>
              <a:latin typeface="Arial"/>
              <a:ea typeface="+mn-ea"/>
              <a:cs typeface="+mn-cs"/>
            </a:endParaRPr>
          </a:p>
        </p:txBody>
      </p:sp>
      <p:sp>
        <p:nvSpPr>
          <p:cNvPr id="112" name="Rectangle 111">
            <a:extLst>
              <a:ext uri="{FF2B5EF4-FFF2-40B4-BE49-F238E27FC236}">
                <a16:creationId xmlns:a16="http://schemas.microsoft.com/office/drawing/2014/main" id="{60D6C5AA-8619-4DAF-8EF6-17D5472BE28B}"/>
              </a:ext>
            </a:extLst>
          </p:cNvPr>
          <p:cNvSpPr/>
          <p:nvPr/>
        </p:nvSpPr>
        <p:spPr>
          <a:xfrm>
            <a:off x="2514421" y="1972755"/>
            <a:ext cx="94574" cy="3650719"/>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109" name="Title 1">
            <a:extLst>
              <a:ext uri="{FF2B5EF4-FFF2-40B4-BE49-F238E27FC236}">
                <a16:creationId xmlns:a16="http://schemas.microsoft.com/office/drawing/2014/main" id="{0F54EC52-2B09-4CD3-88A3-31AB09C043F7}"/>
              </a:ext>
            </a:extLst>
          </p:cNvPr>
          <p:cNvSpPr>
            <a:spLocks noGrp="1"/>
          </p:cNvSpPr>
          <p:nvPr>
            <p:ph type="title"/>
          </p:nvPr>
        </p:nvSpPr>
        <p:spPr>
          <a:xfrm>
            <a:off x="1729752" y="881452"/>
            <a:ext cx="5514354" cy="994172"/>
          </a:xfrm>
        </p:spPr>
        <p:txBody>
          <a:bodyPr/>
          <a:lstStyle/>
          <a:p>
            <a:pPr algn="ctr"/>
            <a:r>
              <a:rPr lang="en-US" dirty="0">
                <a:latin typeface="Helvetica Light"/>
              </a:rPr>
              <a:t>Order by position</a:t>
            </a:r>
          </a:p>
        </p:txBody>
      </p:sp>
      <p:sp>
        <p:nvSpPr>
          <p:cNvPr id="110" name="Trapezoid 109">
            <a:extLst>
              <a:ext uri="{FF2B5EF4-FFF2-40B4-BE49-F238E27FC236}">
                <a16:creationId xmlns:a16="http://schemas.microsoft.com/office/drawing/2014/main" id="{5E72119C-5037-4682-A385-D79E4AD5249E}"/>
              </a:ext>
            </a:extLst>
          </p:cNvPr>
          <p:cNvSpPr/>
          <p:nvPr/>
        </p:nvSpPr>
        <p:spPr>
          <a:xfrm rot="5400000">
            <a:off x="1530421" y="3255190"/>
            <a:ext cx="1110683" cy="857318"/>
          </a:xfrm>
          <a:prstGeom prst="trapezoid">
            <a:avLst>
              <a:gd name="adj" fmla="val 80247"/>
            </a:avLst>
          </a:prstGeom>
          <a:solidFill>
            <a:schemeClr val="bg2">
              <a:lumMod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ot="0" spcFirstLastPara="0" vertOverflow="overflow" horzOverflow="overflow" vert="horz" wrap="square" lIns="43550" tIns="21775" rIns="43550" bIns="2177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57" b="0" i="0" u="none" strike="noStrike" kern="1200" cap="none" spc="0" normalizeH="0" baseline="0" noProof="0">
              <a:ln>
                <a:noFill/>
              </a:ln>
              <a:solidFill>
                <a:prstClr val="white"/>
              </a:solidFill>
              <a:effectLst/>
              <a:uLnTx/>
              <a:uFillTx/>
              <a:latin typeface="Arial"/>
              <a:ea typeface="+mn-ea"/>
              <a:cs typeface="+mn-cs"/>
            </a:endParaRPr>
          </a:p>
        </p:txBody>
      </p:sp>
      <p:sp>
        <p:nvSpPr>
          <p:cNvPr id="6" name="Rectangle 5">
            <a:extLst>
              <a:ext uri="{FF2B5EF4-FFF2-40B4-BE49-F238E27FC236}">
                <a16:creationId xmlns:a16="http://schemas.microsoft.com/office/drawing/2014/main" id="{C6910361-D810-481E-823D-56C2A2760067}"/>
              </a:ext>
            </a:extLst>
          </p:cNvPr>
          <p:cNvSpPr/>
          <p:nvPr/>
        </p:nvSpPr>
        <p:spPr>
          <a:xfrm>
            <a:off x="576224" y="2714559"/>
            <a:ext cx="929950" cy="38561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Position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53" b="0" i="0" u="none" strike="noStrike" kern="1200" cap="none" spc="0" normalizeH="0" baseline="0" noProof="0" dirty="0">
                <a:ln>
                  <a:noFill/>
                </a:ln>
                <a:solidFill>
                  <a:prstClr val="black"/>
                </a:solidFill>
                <a:effectLst/>
                <a:uLnTx/>
                <a:uFillTx/>
                <a:latin typeface="Arial"/>
                <a:ea typeface="+mn-ea"/>
                <a:cs typeface="+mn-cs"/>
              </a:rPr>
              <a:t>1000-1110</a:t>
            </a:r>
          </a:p>
        </p:txBody>
      </p:sp>
      <p:sp>
        <p:nvSpPr>
          <p:cNvPr id="4" name="Footer Placeholder 3">
            <a:extLst>
              <a:ext uri="{FF2B5EF4-FFF2-40B4-BE49-F238E27FC236}">
                <a16:creationId xmlns:a16="http://schemas.microsoft.com/office/drawing/2014/main" id="{F9162338-52B8-4A54-BB24-0469ED6FBA8F}"/>
              </a:ext>
            </a:extLst>
          </p:cNvPr>
          <p:cNvSpPr>
            <a:spLocks noGrp="1"/>
          </p:cNvSpPr>
          <p:nvPr>
            <p:ph type="ftr" sz="quarter" idx="11"/>
          </p:nvPr>
        </p:nvSpPr>
        <p:spPr/>
        <p:txBody>
          <a:bodyPr/>
          <a:lstStyle/>
          <a:p>
            <a:r>
              <a:rPr lang="en-CA"/>
              <a:t>Echihabi, Zoumpatianos, Palpanas - ISCC 2020</a:t>
            </a:r>
          </a:p>
        </p:txBody>
      </p:sp>
    </p:spTree>
    <p:extLst>
      <p:ext uri="{BB962C8B-B14F-4D97-AF65-F5344CB8AC3E}">
        <p14:creationId xmlns:p14="http://schemas.microsoft.com/office/powerpoint/2010/main" val="2247869585"/>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BD4540AD-9924-4953-857A-DB94106577EF}"/>
              </a:ext>
            </a:extLst>
          </p:cNvPr>
          <p:cNvSpPr/>
          <p:nvPr/>
        </p:nvSpPr>
        <p:spPr>
          <a:xfrm>
            <a:off x="3661560" y="1422259"/>
            <a:ext cx="4915914" cy="3721799"/>
          </a:xfrm>
          <a:prstGeom prst="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30" name="Freeform: Shape 29">
            <a:extLst>
              <a:ext uri="{FF2B5EF4-FFF2-40B4-BE49-F238E27FC236}">
                <a16:creationId xmlns:a16="http://schemas.microsoft.com/office/drawing/2014/main" id="{A55726E8-A3F4-4068-8A49-5D342BC0E436}"/>
              </a:ext>
            </a:extLst>
          </p:cNvPr>
          <p:cNvSpPr/>
          <p:nvPr/>
        </p:nvSpPr>
        <p:spPr>
          <a:xfrm rot="10800000">
            <a:off x="3666896" y="1830128"/>
            <a:ext cx="4915915" cy="3300889"/>
          </a:xfrm>
          <a:custGeom>
            <a:avLst/>
            <a:gdLst>
              <a:gd name="connsiteX0" fmla="*/ 0 w 7132320"/>
              <a:gd name="connsiteY0" fmla="*/ 4362994 h 4362994"/>
              <a:gd name="connsiteX1" fmla="*/ 2050869 w 7132320"/>
              <a:gd name="connsiteY1" fmla="*/ 2625634 h 4362994"/>
              <a:gd name="connsiteX2" fmla="*/ 2272937 w 7132320"/>
              <a:gd name="connsiteY2" fmla="*/ 2560320 h 4362994"/>
              <a:gd name="connsiteX3" fmla="*/ 2508069 w 7132320"/>
              <a:gd name="connsiteY3" fmla="*/ 2495005 h 4362994"/>
              <a:gd name="connsiteX4" fmla="*/ 2690949 w 7132320"/>
              <a:gd name="connsiteY4" fmla="*/ 2468880 h 4362994"/>
              <a:gd name="connsiteX5" fmla="*/ 2795452 w 7132320"/>
              <a:gd name="connsiteY5" fmla="*/ 2455817 h 4362994"/>
              <a:gd name="connsiteX6" fmla="*/ 5368834 w 7132320"/>
              <a:gd name="connsiteY6" fmla="*/ 2168434 h 4362994"/>
              <a:gd name="connsiteX7" fmla="*/ 5577840 w 7132320"/>
              <a:gd name="connsiteY7" fmla="*/ 2076994 h 4362994"/>
              <a:gd name="connsiteX8" fmla="*/ 5630092 w 7132320"/>
              <a:gd name="connsiteY8" fmla="*/ 2037805 h 4362994"/>
              <a:gd name="connsiteX9" fmla="*/ 6805749 w 7132320"/>
              <a:gd name="connsiteY9" fmla="*/ 849085 h 4362994"/>
              <a:gd name="connsiteX10" fmla="*/ 7132320 w 7132320"/>
              <a:gd name="connsiteY10" fmla="*/ 0 h 4362994"/>
              <a:gd name="connsiteX11" fmla="*/ 52252 w 7132320"/>
              <a:gd name="connsiteY11" fmla="*/ 0 h 43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32320" h="4362994">
                <a:moveTo>
                  <a:pt x="0" y="4362994"/>
                </a:moveTo>
                <a:lnTo>
                  <a:pt x="2050869" y="2625634"/>
                </a:lnTo>
                <a:cubicBezTo>
                  <a:pt x="2405083" y="2483949"/>
                  <a:pt x="2007048" y="2631224"/>
                  <a:pt x="2272937" y="2560320"/>
                </a:cubicBezTo>
                <a:cubicBezTo>
                  <a:pt x="2530596" y="2491610"/>
                  <a:pt x="2207781" y="2545053"/>
                  <a:pt x="2508069" y="2495005"/>
                </a:cubicBezTo>
                <a:cubicBezTo>
                  <a:pt x="2568810" y="2484882"/>
                  <a:pt x="2629846" y="2476518"/>
                  <a:pt x="2690949" y="2468880"/>
                </a:cubicBezTo>
                <a:lnTo>
                  <a:pt x="2795452" y="2455817"/>
                </a:lnTo>
                <a:lnTo>
                  <a:pt x="5368834" y="2168434"/>
                </a:lnTo>
                <a:cubicBezTo>
                  <a:pt x="5438503" y="2137954"/>
                  <a:pt x="5517004" y="2122621"/>
                  <a:pt x="5577840" y="2076994"/>
                </a:cubicBezTo>
                <a:lnTo>
                  <a:pt x="5630092" y="2037805"/>
                </a:lnTo>
                <a:lnTo>
                  <a:pt x="6805749" y="849085"/>
                </a:lnTo>
                <a:lnTo>
                  <a:pt x="7132320" y="0"/>
                </a:lnTo>
                <a:lnTo>
                  <a:pt x="52252" y="0"/>
                </a:lnTo>
              </a:path>
            </a:pathLst>
          </a:custGeom>
          <a:solidFill>
            <a:srgbClr val="F6F0FA"/>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cxnSp>
        <p:nvCxnSpPr>
          <p:cNvPr id="5" name="Straight Arrow Connector 4">
            <a:extLst>
              <a:ext uri="{FF2B5EF4-FFF2-40B4-BE49-F238E27FC236}">
                <a16:creationId xmlns:a16="http://schemas.microsoft.com/office/drawing/2014/main" id="{7ACDAB5C-7D8E-4A54-9507-18A07D58958F}"/>
              </a:ext>
            </a:extLst>
          </p:cNvPr>
          <p:cNvCxnSpPr>
            <a:cxnSpLocks/>
          </p:cNvCxnSpPr>
          <p:nvPr/>
        </p:nvCxnSpPr>
        <p:spPr>
          <a:xfrm>
            <a:off x="3544222" y="5255714"/>
            <a:ext cx="5483051"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2005DC06-4419-4AAF-A729-35EC80E13919}"/>
              </a:ext>
            </a:extLst>
          </p:cNvPr>
          <p:cNvCxnSpPr>
            <a:cxnSpLocks/>
          </p:cNvCxnSpPr>
          <p:nvPr/>
        </p:nvCxnSpPr>
        <p:spPr>
          <a:xfrm flipV="1">
            <a:off x="3544222" y="1474985"/>
            <a:ext cx="0" cy="378072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8251D669-6F47-4BEB-B294-5AF4248B6CF4}"/>
              </a:ext>
            </a:extLst>
          </p:cNvPr>
          <p:cNvSpPr txBox="1"/>
          <p:nvPr/>
        </p:nvSpPr>
        <p:spPr>
          <a:xfrm>
            <a:off x="7753824" y="5263002"/>
            <a:ext cx="1338829" cy="5078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Many positions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(entire series)</a:t>
            </a:r>
          </a:p>
        </p:txBody>
      </p:sp>
      <p:sp>
        <p:nvSpPr>
          <p:cNvPr id="10" name="TextBox 9">
            <a:extLst>
              <a:ext uri="{FF2B5EF4-FFF2-40B4-BE49-F238E27FC236}">
                <a16:creationId xmlns:a16="http://schemas.microsoft.com/office/drawing/2014/main" id="{81E5E50E-8B51-4C5F-9A98-5C3D07373460}"/>
              </a:ext>
            </a:extLst>
          </p:cNvPr>
          <p:cNvSpPr txBox="1"/>
          <p:nvPr/>
        </p:nvSpPr>
        <p:spPr>
          <a:xfrm>
            <a:off x="2395528" y="1357912"/>
            <a:ext cx="1117614"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Many series</a:t>
            </a:r>
          </a:p>
        </p:txBody>
      </p:sp>
      <p:sp>
        <p:nvSpPr>
          <p:cNvPr id="11" name="TextBox 10">
            <a:extLst>
              <a:ext uri="{FF2B5EF4-FFF2-40B4-BE49-F238E27FC236}">
                <a16:creationId xmlns:a16="http://schemas.microsoft.com/office/drawing/2014/main" id="{65BC5847-A816-45A0-90F1-B1B5ECC99C1D}"/>
              </a:ext>
            </a:extLst>
          </p:cNvPr>
          <p:cNvSpPr txBox="1"/>
          <p:nvPr/>
        </p:nvSpPr>
        <p:spPr>
          <a:xfrm>
            <a:off x="2567666" y="5005558"/>
            <a:ext cx="1021433"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Few series</a:t>
            </a:r>
          </a:p>
        </p:txBody>
      </p:sp>
      <p:sp>
        <p:nvSpPr>
          <p:cNvPr id="12" name="TextBox 11">
            <a:extLst>
              <a:ext uri="{FF2B5EF4-FFF2-40B4-BE49-F238E27FC236}">
                <a16:creationId xmlns:a16="http://schemas.microsoft.com/office/drawing/2014/main" id="{0F651988-A16F-4F5F-8EBF-15EF1C29A367}"/>
              </a:ext>
            </a:extLst>
          </p:cNvPr>
          <p:cNvSpPr txBox="1"/>
          <p:nvPr/>
        </p:nvSpPr>
        <p:spPr>
          <a:xfrm>
            <a:off x="3544222" y="5280693"/>
            <a:ext cx="1242648"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Few positions</a:t>
            </a:r>
          </a:p>
        </p:txBody>
      </p:sp>
      <p:sp>
        <p:nvSpPr>
          <p:cNvPr id="16" name="Rectangle: Rounded Corners 15">
            <a:extLst>
              <a:ext uri="{FF2B5EF4-FFF2-40B4-BE49-F238E27FC236}">
                <a16:creationId xmlns:a16="http://schemas.microsoft.com/office/drawing/2014/main" id="{6FC412B5-06E4-471C-A34E-9559A71D8B66}"/>
              </a:ext>
            </a:extLst>
          </p:cNvPr>
          <p:cNvSpPr/>
          <p:nvPr/>
        </p:nvSpPr>
        <p:spPr>
          <a:xfrm>
            <a:off x="4425187" y="1399501"/>
            <a:ext cx="1666004" cy="489119"/>
          </a:xfrm>
          <a:prstGeom prst="roundRect">
            <a:avLst>
              <a:gd name="adj" fmla="val 50000"/>
            </a:avLst>
          </a:prstGeom>
          <a:no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5B9BD5"/>
                </a:solidFill>
                <a:effectLst/>
                <a:uLnTx/>
                <a:uFillTx/>
                <a:latin typeface="Arial"/>
                <a:ea typeface="+mn-ea"/>
                <a:cs typeface="+mn-cs"/>
              </a:rPr>
              <a:t>Position-first</a:t>
            </a:r>
          </a:p>
        </p:txBody>
      </p:sp>
      <p:sp>
        <p:nvSpPr>
          <p:cNvPr id="23" name="Rectangle: Rounded Corners 22">
            <a:extLst>
              <a:ext uri="{FF2B5EF4-FFF2-40B4-BE49-F238E27FC236}">
                <a16:creationId xmlns:a16="http://schemas.microsoft.com/office/drawing/2014/main" id="{4607C374-1F43-4B42-B16F-950C37D70516}"/>
              </a:ext>
            </a:extLst>
          </p:cNvPr>
          <p:cNvSpPr/>
          <p:nvPr/>
        </p:nvSpPr>
        <p:spPr>
          <a:xfrm>
            <a:off x="6082731" y="4712043"/>
            <a:ext cx="1895789" cy="391627"/>
          </a:xfrm>
          <a:prstGeom prst="roundRect">
            <a:avLst>
              <a:gd name="adj" fmla="val 50000"/>
            </a:avLst>
          </a:prstGeom>
          <a:no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7030A0"/>
                </a:solidFill>
                <a:effectLst/>
                <a:uLnTx/>
                <a:uFillTx/>
                <a:latin typeface="Arial"/>
                <a:ea typeface="+mn-ea"/>
                <a:cs typeface="+mn-cs"/>
              </a:rPr>
              <a:t>Sequence-first</a:t>
            </a:r>
          </a:p>
        </p:txBody>
      </p:sp>
      <p:sp>
        <p:nvSpPr>
          <p:cNvPr id="53" name="Rectangle: Rounded Corners 52">
            <a:extLst>
              <a:ext uri="{FF2B5EF4-FFF2-40B4-BE49-F238E27FC236}">
                <a16:creationId xmlns:a16="http://schemas.microsoft.com/office/drawing/2014/main" id="{AF6AFEC7-236E-4595-8981-A56C683440B6}"/>
              </a:ext>
            </a:extLst>
          </p:cNvPr>
          <p:cNvSpPr/>
          <p:nvPr/>
        </p:nvSpPr>
        <p:spPr>
          <a:xfrm>
            <a:off x="7224322" y="1911490"/>
            <a:ext cx="1353155" cy="816800"/>
          </a:xfrm>
          <a:prstGeom prst="roundRect">
            <a:avLst/>
          </a:pr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0000"/>
                </a:solidFill>
                <a:effectLst/>
                <a:uLnTx/>
                <a:uFillTx/>
                <a:latin typeface="Helvetica Light"/>
                <a:ea typeface="+mn-ea"/>
                <a:cs typeface="+mn-cs"/>
              </a:rPr>
              <a:t>All</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series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0000"/>
                </a:solidFill>
                <a:effectLst/>
                <a:uLnTx/>
                <a:uFillTx/>
                <a:latin typeface="Helvetica Light"/>
                <a:ea typeface="+mn-ea"/>
                <a:cs typeface="+mn-cs"/>
              </a:rPr>
              <a:t>All</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positions</a:t>
            </a:r>
          </a:p>
        </p:txBody>
      </p:sp>
      <p:sp>
        <p:nvSpPr>
          <p:cNvPr id="59" name="Rectangle: Rounded Corners 58">
            <a:extLst>
              <a:ext uri="{FF2B5EF4-FFF2-40B4-BE49-F238E27FC236}">
                <a16:creationId xmlns:a16="http://schemas.microsoft.com/office/drawing/2014/main" id="{62FD8633-BDE4-4C2F-872C-6F904745B6A7}"/>
              </a:ext>
            </a:extLst>
          </p:cNvPr>
          <p:cNvSpPr/>
          <p:nvPr/>
        </p:nvSpPr>
        <p:spPr>
          <a:xfrm>
            <a:off x="5486465" y="1911490"/>
            <a:ext cx="1353155" cy="816800"/>
          </a:xfrm>
          <a:prstGeom prst="roundRect">
            <a:avLst/>
          </a:prstGeom>
          <a:noFill/>
          <a:ln>
            <a:solidFill>
              <a:schemeClr val="accent1">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0000"/>
                </a:solidFill>
                <a:effectLst/>
                <a:uLnTx/>
                <a:uFillTx/>
                <a:latin typeface="Helvetica Light"/>
                <a:ea typeface="+mn-ea"/>
                <a:cs typeface="+mn-cs"/>
              </a:rPr>
              <a:t>All</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series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ED7D31"/>
                </a:solidFill>
                <a:effectLst/>
                <a:uLnTx/>
                <a:uFillTx/>
                <a:latin typeface="Helvetica Light"/>
                <a:ea typeface="+mn-ea"/>
                <a:cs typeface="+mn-cs"/>
              </a:rPr>
              <a:t>Many</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positions</a:t>
            </a:r>
          </a:p>
        </p:txBody>
      </p:sp>
      <p:sp>
        <p:nvSpPr>
          <p:cNvPr id="60" name="Rectangle: Rounded Corners 59">
            <a:extLst>
              <a:ext uri="{FF2B5EF4-FFF2-40B4-BE49-F238E27FC236}">
                <a16:creationId xmlns:a16="http://schemas.microsoft.com/office/drawing/2014/main" id="{849BD3E3-82C2-4B03-9BCD-367060A539E5}"/>
              </a:ext>
            </a:extLst>
          </p:cNvPr>
          <p:cNvSpPr/>
          <p:nvPr/>
        </p:nvSpPr>
        <p:spPr>
          <a:xfrm>
            <a:off x="3748612" y="1945493"/>
            <a:ext cx="1353152" cy="816800"/>
          </a:xfrm>
          <a:prstGeom prst="roundRect">
            <a:avLst/>
          </a:prstGeom>
          <a:noFill/>
          <a:ln>
            <a:solidFill>
              <a:schemeClr val="accent1">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0000"/>
                </a:solidFill>
                <a:effectLst/>
                <a:uLnTx/>
                <a:uFillTx/>
                <a:latin typeface="Helvetica Light"/>
                <a:ea typeface="+mn-ea"/>
                <a:cs typeface="+mn-cs"/>
              </a:rPr>
              <a:t>All</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series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70AD47"/>
                </a:solidFill>
                <a:effectLst/>
                <a:uLnTx/>
                <a:uFillTx/>
                <a:latin typeface="Helvetica Light"/>
                <a:ea typeface="+mn-ea"/>
                <a:cs typeface="+mn-cs"/>
              </a:rPr>
              <a:t>Few</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positions</a:t>
            </a:r>
          </a:p>
        </p:txBody>
      </p:sp>
      <p:sp>
        <p:nvSpPr>
          <p:cNvPr id="61" name="Rectangle: Rounded Corners 60">
            <a:extLst>
              <a:ext uri="{FF2B5EF4-FFF2-40B4-BE49-F238E27FC236}">
                <a16:creationId xmlns:a16="http://schemas.microsoft.com/office/drawing/2014/main" id="{B88E9B93-85FE-423B-A2D7-98C165AC3F70}"/>
              </a:ext>
            </a:extLst>
          </p:cNvPr>
          <p:cNvSpPr/>
          <p:nvPr/>
        </p:nvSpPr>
        <p:spPr>
          <a:xfrm>
            <a:off x="5509044" y="2912956"/>
            <a:ext cx="1353155" cy="816800"/>
          </a:xfrm>
          <a:prstGeom prst="roundRect">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ED7D31"/>
                </a:solidFill>
                <a:effectLst/>
                <a:uLnTx/>
                <a:uFillTx/>
                <a:latin typeface="Helvetica Light"/>
                <a:ea typeface="+mn-ea"/>
                <a:cs typeface="+mn-cs"/>
              </a:rPr>
              <a:t>Many</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series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ED7D31"/>
                </a:solidFill>
                <a:effectLst/>
                <a:uLnTx/>
                <a:uFillTx/>
                <a:latin typeface="Helvetica Light"/>
                <a:ea typeface="+mn-ea"/>
                <a:cs typeface="+mn-cs"/>
              </a:rPr>
              <a:t>Many</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positions</a:t>
            </a:r>
          </a:p>
        </p:txBody>
      </p:sp>
      <p:sp>
        <p:nvSpPr>
          <p:cNvPr id="62" name="Rectangle: Rounded Corners 61">
            <a:extLst>
              <a:ext uri="{FF2B5EF4-FFF2-40B4-BE49-F238E27FC236}">
                <a16:creationId xmlns:a16="http://schemas.microsoft.com/office/drawing/2014/main" id="{CFA56C5F-8718-4BA5-8ECC-4BA4DB67DFDC}"/>
              </a:ext>
            </a:extLst>
          </p:cNvPr>
          <p:cNvSpPr/>
          <p:nvPr/>
        </p:nvSpPr>
        <p:spPr>
          <a:xfrm>
            <a:off x="3771190" y="2931010"/>
            <a:ext cx="1353152" cy="816800"/>
          </a:xfrm>
          <a:prstGeom prst="roundRect">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ED7D31"/>
                </a:solidFill>
                <a:effectLst/>
                <a:uLnTx/>
                <a:uFillTx/>
                <a:latin typeface="Helvetica Light"/>
                <a:ea typeface="+mn-ea"/>
                <a:cs typeface="+mn-cs"/>
              </a:rPr>
              <a:t>Many</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series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70AD47"/>
                </a:solidFill>
                <a:effectLst/>
                <a:uLnTx/>
                <a:uFillTx/>
                <a:latin typeface="Helvetica Light"/>
                <a:ea typeface="+mn-ea"/>
                <a:cs typeface="+mn-cs"/>
              </a:rPr>
              <a:t>Few</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positions</a:t>
            </a:r>
          </a:p>
        </p:txBody>
      </p:sp>
      <p:sp>
        <p:nvSpPr>
          <p:cNvPr id="63" name="Rectangle: Rounded Corners 62">
            <a:extLst>
              <a:ext uri="{FF2B5EF4-FFF2-40B4-BE49-F238E27FC236}">
                <a16:creationId xmlns:a16="http://schemas.microsoft.com/office/drawing/2014/main" id="{79721BCB-65DF-4BD1-B8A6-EF52DA20DBA9}"/>
              </a:ext>
            </a:extLst>
          </p:cNvPr>
          <p:cNvSpPr/>
          <p:nvPr/>
        </p:nvSpPr>
        <p:spPr>
          <a:xfrm>
            <a:off x="3771190" y="3914423"/>
            <a:ext cx="1353152" cy="816800"/>
          </a:xfrm>
          <a:prstGeom prst="roundRect">
            <a:avLst/>
          </a:prstGeom>
          <a:noFill/>
          <a:ln>
            <a:solidFill>
              <a:schemeClr val="accent6">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70AD47"/>
                </a:solidFill>
                <a:effectLst/>
                <a:uLnTx/>
                <a:uFillTx/>
                <a:latin typeface="Helvetica Light"/>
                <a:ea typeface="+mn-ea"/>
                <a:cs typeface="+mn-cs"/>
              </a:rPr>
              <a:t>Few</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series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70AD47"/>
                </a:solidFill>
                <a:effectLst/>
                <a:uLnTx/>
                <a:uFillTx/>
                <a:latin typeface="Helvetica Light"/>
                <a:ea typeface="+mn-ea"/>
                <a:cs typeface="+mn-cs"/>
              </a:rPr>
              <a:t>Few</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positions</a:t>
            </a:r>
          </a:p>
        </p:txBody>
      </p:sp>
      <p:sp>
        <p:nvSpPr>
          <p:cNvPr id="64" name="Rectangle: Rounded Corners 63">
            <a:extLst>
              <a:ext uri="{FF2B5EF4-FFF2-40B4-BE49-F238E27FC236}">
                <a16:creationId xmlns:a16="http://schemas.microsoft.com/office/drawing/2014/main" id="{234FEFB5-C03B-4816-BCDD-B069CBAFDA3C}"/>
              </a:ext>
            </a:extLst>
          </p:cNvPr>
          <p:cNvSpPr/>
          <p:nvPr/>
        </p:nvSpPr>
        <p:spPr>
          <a:xfrm>
            <a:off x="7201740" y="3914423"/>
            <a:ext cx="1353152" cy="816800"/>
          </a:xfrm>
          <a:prstGeom prst="roundRect">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70AD47"/>
                </a:solidFill>
                <a:effectLst/>
                <a:uLnTx/>
                <a:uFillTx/>
                <a:latin typeface="Helvetica Light"/>
                <a:ea typeface="+mn-ea"/>
                <a:cs typeface="+mn-cs"/>
              </a:rPr>
              <a:t>Few</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series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0000"/>
                </a:solidFill>
                <a:effectLst/>
                <a:uLnTx/>
                <a:uFillTx/>
                <a:latin typeface="Helvetica Light"/>
                <a:ea typeface="+mn-ea"/>
                <a:cs typeface="+mn-cs"/>
              </a:rPr>
              <a:t>All</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positions</a:t>
            </a:r>
          </a:p>
        </p:txBody>
      </p:sp>
      <p:sp>
        <p:nvSpPr>
          <p:cNvPr id="65" name="Rectangle: Rounded Corners 64">
            <a:extLst>
              <a:ext uri="{FF2B5EF4-FFF2-40B4-BE49-F238E27FC236}">
                <a16:creationId xmlns:a16="http://schemas.microsoft.com/office/drawing/2014/main" id="{837D35CB-C1B2-4BD0-A96E-B212E7267608}"/>
              </a:ext>
            </a:extLst>
          </p:cNvPr>
          <p:cNvSpPr/>
          <p:nvPr/>
        </p:nvSpPr>
        <p:spPr>
          <a:xfrm>
            <a:off x="5506359" y="3914423"/>
            <a:ext cx="1353152" cy="816800"/>
          </a:xfrm>
          <a:prstGeom prst="roundRect">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70AD47"/>
                </a:solidFill>
                <a:effectLst/>
                <a:uLnTx/>
                <a:uFillTx/>
                <a:latin typeface="Helvetica Light"/>
                <a:ea typeface="+mn-ea"/>
                <a:cs typeface="+mn-cs"/>
              </a:rPr>
              <a:t>Few</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series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ED7D31"/>
                </a:solidFill>
                <a:effectLst/>
                <a:uLnTx/>
                <a:uFillTx/>
                <a:latin typeface="Helvetica Light"/>
                <a:ea typeface="+mn-ea"/>
                <a:cs typeface="+mn-cs"/>
              </a:rPr>
              <a:t>Many</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positions</a:t>
            </a:r>
          </a:p>
        </p:txBody>
      </p:sp>
      <p:sp>
        <p:nvSpPr>
          <p:cNvPr id="68" name="Rectangle: Rounded Corners 67">
            <a:extLst>
              <a:ext uri="{FF2B5EF4-FFF2-40B4-BE49-F238E27FC236}">
                <a16:creationId xmlns:a16="http://schemas.microsoft.com/office/drawing/2014/main" id="{1F49D898-7493-41A5-AEC4-B176373E782F}"/>
              </a:ext>
            </a:extLst>
          </p:cNvPr>
          <p:cNvSpPr/>
          <p:nvPr/>
        </p:nvSpPr>
        <p:spPr>
          <a:xfrm>
            <a:off x="7224321" y="2907297"/>
            <a:ext cx="1353155" cy="816800"/>
          </a:xfrm>
          <a:prstGeom prst="roundRect">
            <a:avLst/>
          </a:prstGeom>
          <a:noFill/>
          <a:ln>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ED7D31"/>
                </a:solidFill>
                <a:effectLst/>
                <a:uLnTx/>
                <a:uFillTx/>
                <a:latin typeface="Helvetica Light"/>
                <a:ea typeface="+mn-ea"/>
                <a:cs typeface="+mn-cs"/>
              </a:rPr>
              <a:t>Many</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series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0000"/>
                </a:solidFill>
                <a:effectLst/>
                <a:uLnTx/>
                <a:uFillTx/>
                <a:latin typeface="Helvetica Light"/>
                <a:ea typeface="+mn-ea"/>
                <a:cs typeface="+mn-cs"/>
              </a:rPr>
              <a:t>All</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positions</a:t>
            </a:r>
          </a:p>
        </p:txBody>
      </p:sp>
      <p:sp>
        <p:nvSpPr>
          <p:cNvPr id="32" name="TextBox 31">
            <a:extLst>
              <a:ext uri="{FF2B5EF4-FFF2-40B4-BE49-F238E27FC236}">
                <a16:creationId xmlns:a16="http://schemas.microsoft.com/office/drawing/2014/main" id="{0580F790-7104-4929-9D74-9BA19C026EC5}"/>
              </a:ext>
            </a:extLst>
          </p:cNvPr>
          <p:cNvSpPr txBox="1"/>
          <p:nvPr/>
        </p:nvSpPr>
        <p:spPr>
          <a:xfrm>
            <a:off x="65803" y="2168184"/>
            <a:ext cx="3403407" cy="2585323"/>
          </a:xfrm>
          <a:prstGeom prst="rect">
            <a:avLst/>
          </a:prstGeom>
          <a:solidFill>
            <a:schemeClr val="bg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B9BD5"/>
              </a:solidFill>
              <a:effectLst/>
              <a:uLnTx/>
              <a:uFillTx/>
              <a:latin typeface="Helvetica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solidFill>
                <a:effectLst/>
                <a:uLnTx/>
                <a:uFillTx/>
                <a:latin typeface="Helvetica Light"/>
                <a:ea typeface="+mn-ea"/>
                <a:cs typeface="+mn-cs"/>
              </a:rPr>
              <a:t>Heavy filtering on positions &amp;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solidFill>
                <a:effectLst/>
                <a:uLnTx/>
                <a:uFillTx/>
                <a:latin typeface="Helvetica Light"/>
                <a:ea typeface="+mn-ea"/>
                <a:cs typeface="+mn-cs"/>
              </a:rPr>
              <a:t>Accessing lots of series: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B9BD5"/>
                </a:solidFill>
                <a:effectLst/>
                <a:uLnTx/>
                <a:uFillTx/>
                <a:latin typeface="Helvetica Light"/>
                <a:ea typeface="+mn-ea"/>
                <a:cs typeface="+mn-cs"/>
              </a:rPr>
              <a:t>position-first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Helvetica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Helvetica Light"/>
                <a:ea typeface="+mn-ea"/>
                <a:cs typeface="+mn-cs"/>
              </a:rPr>
              <a:t>Heavy filtering on series id &amp; accessing lots of positions: </a:t>
            </a:r>
            <a:r>
              <a:rPr kumimoji="0" lang="en-US" sz="1800" b="1" i="0" u="none" strike="noStrike" kern="1200" cap="none" spc="0" normalizeH="0" baseline="0" noProof="0" dirty="0">
                <a:ln>
                  <a:noFill/>
                </a:ln>
                <a:solidFill>
                  <a:srgbClr val="7030A0"/>
                </a:solidFill>
                <a:effectLst/>
                <a:uLnTx/>
                <a:uFillTx/>
                <a:latin typeface="Helvetica Light"/>
                <a:ea typeface="+mn-ea"/>
                <a:cs typeface="+mn-cs"/>
              </a:rPr>
              <a:t>sequence-first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Helvetica Light"/>
              <a:ea typeface="+mn-ea"/>
              <a:cs typeface="+mn-cs"/>
            </a:endParaRPr>
          </a:p>
        </p:txBody>
      </p:sp>
      <p:sp>
        <p:nvSpPr>
          <p:cNvPr id="34" name="Title 1">
            <a:extLst>
              <a:ext uri="{FF2B5EF4-FFF2-40B4-BE49-F238E27FC236}">
                <a16:creationId xmlns:a16="http://schemas.microsoft.com/office/drawing/2014/main" id="{4B32E996-1FE3-4A72-9D4C-81B039B234D8}"/>
              </a:ext>
            </a:extLst>
          </p:cNvPr>
          <p:cNvSpPr>
            <a:spLocks noGrp="1"/>
          </p:cNvSpPr>
          <p:nvPr>
            <p:ph type="title"/>
          </p:nvPr>
        </p:nvSpPr>
        <p:spPr>
          <a:xfrm>
            <a:off x="-154591" y="1700188"/>
            <a:ext cx="3862345" cy="994172"/>
          </a:xfrm>
        </p:spPr>
        <p:txBody>
          <a:bodyPr>
            <a:normAutofit/>
          </a:bodyPr>
          <a:lstStyle/>
          <a:p>
            <a:pPr algn="ctr"/>
            <a:r>
              <a:rPr lang="en-US" sz="2400" b="1" dirty="0">
                <a:latin typeface="Helvetica Light"/>
              </a:rPr>
              <a:t>Simple Conclusion</a:t>
            </a:r>
          </a:p>
        </p:txBody>
      </p:sp>
      <p:sp>
        <p:nvSpPr>
          <p:cNvPr id="2" name="Footer Placeholder 1">
            <a:extLst>
              <a:ext uri="{FF2B5EF4-FFF2-40B4-BE49-F238E27FC236}">
                <a16:creationId xmlns:a16="http://schemas.microsoft.com/office/drawing/2014/main" id="{F77D58F7-11EF-4E7E-AA66-FDE0F6CC98DA}"/>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761C5234-36A0-40AC-87EB-DCB8B42883F7}"/>
              </a:ext>
            </a:extLst>
          </p:cNvPr>
          <p:cNvSpPr>
            <a:spLocks noGrp="1"/>
          </p:cNvSpPr>
          <p:nvPr>
            <p:ph type="sldNum" sz="quarter" idx="12"/>
          </p:nvPr>
        </p:nvSpPr>
        <p:spPr/>
        <p:txBody>
          <a:bodyPr/>
          <a:lstStyle/>
          <a:p>
            <a:fld id="{77D447A2-42E6-489B-9D68-84F5F818B1DA}" type="slidenum">
              <a:rPr lang="en-CA" smtClean="0"/>
              <a:t>364</a:t>
            </a:fld>
            <a:endParaRPr lang="en-CA"/>
          </a:p>
        </p:txBody>
      </p:sp>
    </p:spTree>
    <p:extLst>
      <p:ext uri="{BB962C8B-B14F-4D97-AF65-F5344CB8AC3E}">
        <p14:creationId xmlns:p14="http://schemas.microsoft.com/office/powerpoint/2010/main" val="1858030110"/>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0580F790-7104-4929-9D74-9BA19C026EC5}"/>
              </a:ext>
            </a:extLst>
          </p:cNvPr>
          <p:cNvSpPr txBox="1"/>
          <p:nvPr/>
        </p:nvSpPr>
        <p:spPr>
          <a:xfrm>
            <a:off x="65803" y="2168184"/>
            <a:ext cx="3403407" cy="2585323"/>
          </a:xfrm>
          <a:prstGeom prst="rect">
            <a:avLst/>
          </a:prstGeom>
          <a:solidFill>
            <a:schemeClr val="bg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B9BD5"/>
              </a:solidFill>
              <a:effectLst/>
              <a:uLnTx/>
              <a:uFillTx/>
              <a:latin typeface="Helvetica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solidFill>
                <a:effectLst/>
                <a:uLnTx/>
                <a:uFillTx/>
                <a:latin typeface="Helvetica Light"/>
                <a:ea typeface="+mn-ea"/>
                <a:cs typeface="+mn-cs"/>
              </a:rPr>
              <a:t>Heavy filtering on positions &amp;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solidFill>
                <a:effectLst/>
                <a:uLnTx/>
                <a:uFillTx/>
                <a:latin typeface="Helvetica Light"/>
                <a:ea typeface="+mn-ea"/>
                <a:cs typeface="+mn-cs"/>
              </a:rPr>
              <a:t>Accessing lots of series: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B9BD5"/>
                </a:solidFill>
                <a:effectLst/>
                <a:uLnTx/>
                <a:uFillTx/>
                <a:latin typeface="Helvetica Light"/>
                <a:ea typeface="+mn-ea"/>
                <a:cs typeface="+mn-cs"/>
              </a:rPr>
              <a:t>position-first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Helvetica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Helvetica Light"/>
                <a:ea typeface="+mn-ea"/>
                <a:cs typeface="+mn-cs"/>
              </a:rPr>
              <a:t>Heavy filtering on series id &amp; accessing lots of positions: </a:t>
            </a:r>
            <a:r>
              <a:rPr kumimoji="0" lang="en-US" sz="1800" b="1" i="0" u="none" strike="noStrike" kern="1200" cap="none" spc="0" normalizeH="0" baseline="0" noProof="0" dirty="0">
                <a:ln>
                  <a:noFill/>
                </a:ln>
                <a:solidFill>
                  <a:srgbClr val="7030A0"/>
                </a:solidFill>
                <a:effectLst/>
                <a:uLnTx/>
                <a:uFillTx/>
                <a:latin typeface="Helvetica Light"/>
                <a:ea typeface="+mn-ea"/>
                <a:cs typeface="+mn-cs"/>
              </a:rPr>
              <a:t>sequence-first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Helvetica Light"/>
              <a:ea typeface="+mn-ea"/>
              <a:cs typeface="+mn-cs"/>
            </a:endParaRPr>
          </a:p>
        </p:txBody>
      </p:sp>
      <p:sp>
        <p:nvSpPr>
          <p:cNvPr id="34" name="Title 1">
            <a:extLst>
              <a:ext uri="{FF2B5EF4-FFF2-40B4-BE49-F238E27FC236}">
                <a16:creationId xmlns:a16="http://schemas.microsoft.com/office/drawing/2014/main" id="{4B32E996-1FE3-4A72-9D4C-81B039B234D8}"/>
              </a:ext>
            </a:extLst>
          </p:cNvPr>
          <p:cNvSpPr>
            <a:spLocks noGrp="1"/>
          </p:cNvSpPr>
          <p:nvPr>
            <p:ph type="title"/>
          </p:nvPr>
        </p:nvSpPr>
        <p:spPr>
          <a:xfrm>
            <a:off x="-154591" y="1700188"/>
            <a:ext cx="3862345" cy="994172"/>
          </a:xfrm>
        </p:spPr>
        <p:txBody>
          <a:bodyPr>
            <a:normAutofit/>
          </a:bodyPr>
          <a:lstStyle/>
          <a:p>
            <a:pPr algn="ctr"/>
            <a:r>
              <a:rPr lang="en-US" sz="2400" b="1" dirty="0">
                <a:latin typeface="Helvetica Light"/>
              </a:rPr>
              <a:t>Simple Conclusion</a:t>
            </a:r>
          </a:p>
        </p:txBody>
      </p:sp>
      <p:grpSp>
        <p:nvGrpSpPr>
          <p:cNvPr id="24" name="Group 23">
            <a:extLst>
              <a:ext uri="{FF2B5EF4-FFF2-40B4-BE49-F238E27FC236}">
                <a16:creationId xmlns:a16="http://schemas.microsoft.com/office/drawing/2014/main" id="{06E31227-7DF0-4180-B6E8-5A1C1B79BA76}"/>
              </a:ext>
            </a:extLst>
          </p:cNvPr>
          <p:cNvGrpSpPr/>
          <p:nvPr/>
        </p:nvGrpSpPr>
        <p:grpSpPr>
          <a:xfrm>
            <a:off x="3928147" y="1824344"/>
            <a:ext cx="4614614" cy="3232395"/>
            <a:chOff x="5423022" y="1749706"/>
            <a:chExt cx="6152818" cy="4309859"/>
          </a:xfrm>
        </p:grpSpPr>
        <p:pic>
          <p:nvPicPr>
            <p:cNvPr id="25" name="Picture 24">
              <a:extLst>
                <a:ext uri="{FF2B5EF4-FFF2-40B4-BE49-F238E27FC236}">
                  <a16:creationId xmlns:a16="http://schemas.microsoft.com/office/drawing/2014/main" id="{4D5079AF-7F54-408C-BBBC-4D01A8F3ADDD}"/>
                </a:ext>
              </a:extLst>
            </p:cNvPr>
            <p:cNvPicPr>
              <a:picLocks noChangeAspect="1"/>
            </p:cNvPicPr>
            <p:nvPr/>
          </p:nvPicPr>
          <p:blipFill>
            <a:blip r:embed="rId2"/>
            <a:stretch>
              <a:fillRect/>
            </a:stretch>
          </p:blipFill>
          <p:spPr>
            <a:xfrm>
              <a:off x="5423022" y="1749706"/>
              <a:ext cx="6152818" cy="4118220"/>
            </a:xfrm>
            <a:prstGeom prst="rect">
              <a:avLst/>
            </a:prstGeom>
          </p:spPr>
        </p:pic>
        <p:sp>
          <p:nvSpPr>
            <p:cNvPr id="26" name="TextBox 25">
              <a:extLst>
                <a:ext uri="{FF2B5EF4-FFF2-40B4-BE49-F238E27FC236}">
                  <a16:creationId xmlns:a16="http://schemas.microsoft.com/office/drawing/2014/main" id="{A828D268-6492-4E73-ADB6-F249F2E21C84}"/>
                </a:ext>
              </a:extLst>
            </p:cNvPr>
            <p:cNvSpPr txBox="1"/>
            <p:nvPr/>
          </p:nvSpPr>
          <p:spPr>
            <a:xfrm>
              <a:off x="10033000" y="5659456"/>
              <a:ext cx="1233671" cy="40010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*DBMS-X</a:t>
              </a:r>
            </a:p>
          </p:txBody>
        </p:sp>
      </p:grpSp>
      <p:sp>
        <p:nvSpPr>
          <p:cNvPr id="2" name="Footer Placeholder 1">
            <a:extLst>
              <a:ext uri="{FF2B5EF4-FFF2-40B4-BE49-F238E27FC236}">
                <a16:creationId xmlns:a16="http://schemas.microsoft.com/office/drawing/2014/main" id="{EEFB4861-7CA7-4B28-8ABD-9CB19E2F9FCA}"/>
              </a:ext>
            </a:extLst>
          </p:cNvPr>
          <p:cNvSpPr>
            <a:spLocks noGrp="1"/>
          </p:cNvSpPr>
          <p:nvPr>
            <p:ph type="ftr" sz="quarter" idx="11"/>
          </p:nvPr>
        </p:nvSpPr>
        <p:spPr/>
        <p:txBody>
          <a:bodyPr/>
          <a:lstStyle/>
          <a:p>
            <a:r>
              <a:rPr lang="en-CA"/>
              <a:t>Echihabi, Zoumpatianos, Palpanas - ISCC 2020</a:t>
            </a:r>
          </a:p>
        </p:txBody>
      </p:sp>
      <p:sp>
        <p:nvSpPr>
          <p:cNvPr id="3" name="Slide Number Placeholder 2">
            <a:extLst>
              <a:ext uri="{FF2B5EF4-FFF2-40B4-BE49-F238E27FC236}">
                <a16:creationId xmlns:a16="http://schemas.microsoft.com/office/drawing/2014/main" id="{74E40E0C-9C71-401D-A22C-4393C3CCEB99}"/>
              </a:ext>
            </a:extLst>
          </p:cNvPr>
          <p:cNvSpPr>
            <a:spLocks noGrp="1"/>
          </p:cNvSpPr>
          <p:nvPr>
            <p:ph type="sldNum" sz="quarter" idx="12"/>
          </p:nvPr>
        </p:nvSpPr>
        <p:spPr/>
        <p:txBody>
          <a:bodyPr/>
          <a:lstStyle/>
          <a:p>
            <a:fld id="{77D447A2-42E6-489B-9D68-84F5F818B1DA}" type="slidenum">
              <a:rPr lang="en-CA" smtClean="0"/>
              <a:t>365</a:t>
            </a:fld>
            <a:endParaRPr lang="en-CA"/>
          </a:p>
        </p:txBody>
      </p:sp>
    </p:spTree>
    <p:extLst>
      <p:ext uri="{BB962C8B-B14F-4D97-AF65-F5344CB8AC3E}">
        <p14:creationId xmlns:p14="http://schemas.microsoft.com/office/powerpoint/2010/main" val="1799752750"/>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0580F790-7104-4929-9D74-9BA19C026EC5}"/>
              </a:ext>
            </a:extLst>
          </p:cNvPr>
          <p:cNvSpPr txBox="1"/>
          <p:nvPr/>
        </p:nvSpPr>
        <p:spPr>
          <a:xfrm>
            <a:off x="65803" y="2168184"/>
            <a:ext cx="3403407" cy="2585323"/>
          </a:xfrm>
          <a:prstGeom prst="rect">
            <a:avLst/>
          </a:prstGeom>
          <a:solidFill>
            <a:schemeClr val="bg1"/>
          </a:solid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B9BD5"/>
              </a:solidFill>
              <a:effectLst/>
              <a:uLnTx/>
              <a:uFillTx/>
              <a:latin typeface="Helvetica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solidFill>
                <a:effectLst/>
                <a:uLnTx/>
                <a:uFillTx/>
                <a:latin typeface="Helvetica Light"/>
                <a:ea typeface="+mn-ea"/>
                <a:cs typeface="+mn-cs"/>
              </a:rPr>
              <a:t>Heavy filtering on positions &amp;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solidFill>
                <a:effectLst/>
                <a:uLnTx/>
                <a:uFillTx/>
                <a:latin typeface="Helvetica Light"/>
                <a:ea typeface="+mn-ea"/>
                <a:cs typeface="+mn-cs"/>
              </a:rPr>
              <a:t>Accessing lots of series: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B9BD5"/>
                </a:solidFill>
                <a:effectLst/>
                <a:uLnTx/>
                <a:uFillTx/>
                <a:latin typeface="Helvetica Light"/>
                <a:ea typeface="+mn-ea"/>
                <a:cs typeface="+mn-cs"/>
              </a:rPr>
              <a:t>position-first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Helvetica Ligh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Helvetica Light"/>
                <a:ea typeface="+mn-ea"/>
                <a:cs typeface="+mn-cs"/>
              </a:rPr>
              <a:t>Heavy filtering on series id &amp; accessing lots of positions: </a:t>
            </a:r>
            <a:r>
              <a:rPr kumimoji="0" lang="en-US" sz="1800" b="1" i="0" u="none" strike="noStrike" kern="1200" cap="none" spc="0" normalizeH="0" baseline="0" noProof="0" dirty="0">
                <a:ln>
                  <a:noFill/>
                </a:ln>
                <a:solidFill>
                  <a:srgbClr val="7030A0"/>
                </a:solidFill>
                <a:effectLst/>
                <a:uLnTx/>
                <a:uFillTx/>
                <a:latin typeface="Helvetica Light"/>
                <a:ea typeface="+mn-ea"/>
                <a:cs typeface="+mn-cs"/>
              </a:rPr>
              <a:t>sequence-first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Helvetica Light"/>
              <a:ea typeface="+mn-ea"/>
              <a:cs typeface="+mn-cs"/>
            </a:endParaRPr>
          </a:p>
        </p:txBody>
      </p:sp>
      <p:sp>
        <p:nvSpPr>
          <p:cNvPr id="34" name="Title 1">
            <a:extLst>
              <a:ext uri="{FF2B5EF4-FFF2-40B4-BE49-F238E27FC236}">
                <a16:creationId xmlns:a16="http://schemas.microsoft.com/office/drawing/2014/main" id="{4B32E996-1FE3-4A72-9D4C-81B039B234D8}"/>
              </a:ext>
            </a:extLst>
          </p:cNvPr>
          <p:cNvSpPr>
            <a:spLocks noGrp="1"/>
          </p:cNvSpPr>
          <p:nvPr>
            <p:ph type="title"/>
          </p:nvPr>
        </p:nvSpPr>
        <p:spPr>
          <a:xfrm>
            <a:off x="-154591" y="1700188"/>
            <a:ext cx="3862345" cy="994172"/>
          </a:xfrm>
        </p:spPr>
        <p:txBody>
          <a:bodyPr>
            <a:normAutofit/>
          </a:bodyPr>
          <a:lstStyle/>
          <a:p>
            <a:pPr algn="ctr"/>
            <a:r>
              <a:rPr lang="en-US" sz="2400" b="1" dirty="0">
                <a:latin typeface="Helvetica Light"/>
              </a:rPr>
              <a:t>Simple Conclusion</a:t>
            </a:r>
          </a:p>
        </p:txBody>
      </p:sp>
      <p:grpSp>
        <p:nvGrpSpPr>
          <p:cNvPr id="24" name="Group 23">
            <a:extLst>
              <a:ext uri="{FF2B5EF4-FFF2-40B4-BE49-F238E27FC236}">
                <a16:creationId xmlns:a16="http://schemas.microsoft.com/office/drawing/2014/main" id="{06E31227-7DF0-4180-B6E8-5A1C1B79BA76}"/>
              </a:ext>
            </a:extLst>
          </p:cNvPr>
          <p:cNvGrpSpPr/>
          <p:nvPr/>
        </p:nvGrpSpPr>
        <p:grpSpPr>
          <a:xfrm>
            <a:off x="3928147" y="1824344"/>
            <a:ext cx="4614614" cy="3232395"/>
            <a:chOff x="5423022" y="1749706"/>
            <a:chExt cx="6152818" cy="4309859"/>
          </a:xfrm>
        </p:grpSpPr>
        <p:pic>
          <p:nvPicPr>
            <p:cNvPr id="25" name="Picture 24">
              <a:extLst>
                <a:ext uri="{FF2B5EF4-FFF2-40B4-BE49-F238E27FC236}">
                  <a16:creationId xmlns:a16="http://schemas.microsoft.com/office/drawing/2014/main" id="{4D5079AF-7F54-408C-BBBC-4D01A8F3ADDD}"/>
                </a:ext>
              </a:extLst>
            </p:cNvPr>
            <p:cNvPicPr>
              <a:picLocks noChangeAspect="1"/>
            </p:cNvPicPr>
            <p:nvPr/>
          </p:nvPicPr>
          <p:blipFill>
            <a:blip r:embed="rId2"/>
            <a:stretch>
              <a:fillRect/>
            </a:stretch>
          </p:blipFill>
          <p:spPr>
            <a:xfrm>
              <a:off x="5423022" y="1749706"/>
              <a:ext cx="6152818" cy="4118220"/>
            </a:xfrm>
            <a:prstGeom prst="rect">
              <a:avLst/>
            </a:prstGeom>
          </p:spPr>
        </p:pic>
        <p:sp>
          <p:nvSpPr>
            <p:cNvPr id="26" name="TextBox 25">
              <a:extLst>
                <a:ext uri="{FF2B5EF4-FFF2-40B4-BE49-F238E27FC236}">
                  <a16:creationId xmlns:a16="http://schemas.microsoft.com/office/drawing/2014/main" id="{A828D268-6492-4E73-ADB6-F249F2E21C84}"/>
                </a:ext>
              </a:extLst>
            </p:cNvPr>
            <p:cNvSpPr txBox="1"/>
            <p:nvPr/>
          </p:nvSpPr>
          <p:spPr>
            <a:xfrm>
              <a:off x="10033000" y="5659456"/>
              <a:ext cx="1233671" cy="40010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*DBMS-X</a:t>
              </a:r>
            </a:p>
          </p:txBody>
        </p:sp>
      </p:grpSp>
      <p:sp>
        <p:nvSpPr>
          <p:cNvPr id="2" name="Star: 5 Points 1">
            <a:extLst>
              <a:ext uri="{FF2B5EF4-FFF2-40B4-BE49-F238E27FC236}">
                <a16:creationId xmlns:a16="http://schemas.microsoft.com/office/drawing/2014/main" id="{1CB9D0CA-7FF3-433E-BA27-A3240AEE45A7}"/>
              </a:ext>
            </a:extLst>
          </p:cNvPr>
          <p:cNvSpPr/>
          <p:nvPr/>
        </p:nvSpPr>
        <p:spPr>
          <a:xfrm>
            <a:off x="1252617" y="789384"/>
            <a:ext cx="6970791" cy="5279231"/>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mn-cs"/>
              </a:rPr>
              <a:t>Most existing systems sort data by series</a:t>
            </a:r>
          </a:p>
        </p:txBody>
      </p:sp>
      <p:sp>
        <p:nvSpPr>
          <p:cNvPr id="3" name="Footer Placeholder 2">
            <a:extLst>
              <a:ext uri="{FF2B5EF4-FFF2-40B4-BE49-F238E27FC236}">
                <a16:creationId xmlns:a16="http://schemas.microsoft.com/office/drawing/2014/main" id="{31664F7F-859A-4BE9-A50B-529D4F9C4363}"/>
              </a:ext>
            </a:extLst>
          </p:cNvPr>
          <p:cNvSpPr>
            <a:spLocks noGrp="1"/>
          </p:cNvSpPr>
          <p:nvPr>
            <p:ph type="ftr" sz="quarter" idx="11"/>
          </p:nvPr>
        </p:nvSpPr>
        <p:spPr/>
        <p:txBody>
          <a:bodyPr/>
          <a:lstStyle/>
          <a:p>
            <a:r>
              <a:rPr lang="en-CA"/>
              <a:t>Echihabi, Zoumpatianos, Palpanas - ISCC 2020</a:t>
            </a:r>
          </a:p>
        </p:txBody>
      </p:sp>
      <p:sp>
        <p:nvSpPr>
          <p:cNvPr id="4" name="Slide Number Placeholder 3">
            <a:extLst>
              <a:ext uri="{FF2B5EF4-FFF2-40B4-BE49-F238E27FC236}">
                <a16:creationId xmlns:a16="http://schemas.microsoft.com/office/drawing/2014/main" id="{3DA061FE-1697-48D9-BCBC-4A042826FA6F}"/>
              </a:ext>
            </a:extLst>
          </p:cNvPr>
          <p:cNvSpPr>
            <a:spLocks noGrp="1"/>
          </p:cNvSpPr>
          <p:nvPr>
            <p:ph type="sldNum" sz="quarter" idx="12"/>
          </p:nvPr>
        </p:nvSpPr>
        <p:spPr/>
        <p:txBody>
          <a:bodyPr/>
          <a:lstStyle/>
          <a:p>
            <a:fld id="{77D447A2-42E6-489B-9D68-84F5F818B1DA}" type="slidenum">
              <a:rPr lang="en-CA" smtClean="0"/>
              <a:t>366</a:t>
            </a:fld>
            <a:endParaRPr lang="en-CA"/>
          </a:p>
        </p:txBody>
      </p:sp>
    </p:spTree>
    <p:extLst>
      <p:ext uri="{BB962C8B-B14F-4D97-AF65-F5344CB8AC3E}">
        <p14:creationId xmlns:p14="http://schemas.microsoft.com/office/powerpoint/2010/main" val="1139767896"/>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3156" y="826208"/>
            <a:ext cx="6172200" cy="857250"/>
          </a:xfrm>
        </p:spPr>
        <p:txBody>
          <a:bodyPr>
            <a:normAutofit/>
          </a:bodyPr>
          <a:lstStyle/>
          <a:p>
            <a:pPr algn="ctr"/>
            <a:r>
              <a:rPr lang="en-US" dirty="0"/>
              <a:t>Query Types</a:t>
            </a:r>
          </a:p>
        </p:txBody>
      </p:sp>
      <p:sp>
        <p:nvSpPr>
          <p:cNvPr id="5" name="Rectangle: Rounded Corners 4">
            <a:extLst>
              <a:ext uri="{FF2B5EF4-FFF2-40B4-BE49-F238E27FC236}">
                <a16:creationId xmlns:a16="http://schemas.microsoft.com/office/drawing/2014/main" id="{DA6C3B83-DADD-481F-B455-7C8034954327}"/>
              </a:ext>
            </a:extLst>
          </p:cNvPr>
          <p:cNvSpPr/>
          <p:nvPr/>
        </p:nvSpPr>
        <p:spPr>
          <a:xfrm>
            <a:off x="455326" y="2510731"/>
            <a:ext cx="3618251" cy="1045565"/>
          </a:xfrm>
          <a:prstGeom prst="roundRect">
            <a:avLst>
              <a:gd name="adj" fmla="val 3226"/>
            </a:avLst>
          </a:prstGeom>
          <a:solidFill>
            <a:schemeClr val="bg1"/>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Simple</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Selection-Projection-Transformation</a:t>
            </a:r>
          </a:p>
        </p:txBody>
      </p:sp>
      <p:sp>
        <p:nvSpPr>
          <p:cNvPr id="7" name="TextBox 6">
            <a:extLst>
              <a:ext uri="{FF2B5EF4-FFF2-40B4-BE49-F238E27FC236}">
                <a16:creationId xmlns:a16="http://schemas.microsoft.com/office/drawing/2014/main" id="{53EB9403-DF0E-401D-8D12-26445967C8E1}"/>
              </a:ext>
            </a:extLst>
          </p:cNvPr>
          <p:cNvSpPr txBox="1"/>
          <p:nvPr/>
        </p:nvSpPr>
        <p:spPr>
          <a:xfrm>
            <a:off x="386481" y="4355468"/>
            <a:ext cx="4185520"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1: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Find all points of a </a:t>
            </a:r>
            <a:r>
              <a:rPr kumimoji="0" lang="en-US" sz="1050" b="1" i="0" u="none" strike="noStrike" kern="1200" cap="none" spc="0" normalizeH="0" baseline="0" noProof="0" dirty="0">
                <a:ln>
                  <a:noFill/>
                </a:ln>
                <a:solidFill>
                  <a:srgbClr val="0070C0"/>
                </a:solidFill>
                <a:effectLst/>
                <a:uLnTx/>
                <a:uFillTx/>
                <a:latin typeface="Helvetica Light"/>
                <a:ea typeface="+mn-ea"/>
                <a:cs typeface="+mn-cs"/>
              </a:rPr>
              <a:t>subset of data series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the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whole history </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of “pressure” for “Sensor 1”</a:t>
            </a:r>
            <a:endPar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endParaRPr>
          </a:p>
        </p:txBody>
      </p:sp>
      <p:sp>
        <p:nvSpPr>
          <p:cNvPr id="8" name="TextBox 7">
            <a:extLst>
              <a:ext uri="{FF2B5EF4-FFF2-40B4-BE49-F238E27FC236}">
                <a16:creationId xmlns:a16="http://schemas.microsoft.com/office/drawing/2014/main" id="{D3DC3B45-3DCB-481A-9727-9AF9372806CD}"/>
              </a:ext>
            </a:extLst>
          </p:cNvPr>
          <p:cNvSpPr txBox="1"/>
          <p:nvPr/>
        </p:nvSpPr>
        <p:spPr>
          <a:xfrm>
            <a:off x="386480" y="4794050"/>
            <a:ext cx="4148493" cy="577081"/>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2: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the points at a </a:t>
            </a:r>
            <a:r>
              <a:rPr kumimoji="0" lang="en-US" sz="1050" b="1" i="0" u="none" strike="noStrike" kern="1200" cap="none" spc="0" normalizeH="0" baseline="0" noProof="0" dirty="0">
                <a:ln>
                  <a:noFill/>
                </a:ln>
                <a:solidFill>
                  <a:srgbClr val="70AD47">
                    <a:lumMod val="75000"/>
                  </a:srgbClr>
                </a:solidFill>
                <a:effectLst/>
                <a:uLnTx/>
                <a:uFillTx/>
                <a:latin typeface="Helvetica Light"/>
                <a:ea typeface="+mn-ea"/>
                <a:cs typeface="+mn-cs"/>
              </a:rPr>
              <a:t>subset of the positions</a:t>
            </a:r>
            <a:endParaRPr kumimoji="0" lang="en-US" sz="1050" b="1" i="1" u="none" strike="noStrike" kern="1200" cap="none" spc="0" normalizeH="0" baseline="0" noProof="0" dirty="0">
              <a:ln>
                <a:noFill/>
              </a:ln>
              <a:solidFill>
                <a:srgbClr val="70AD47">
                  <a:lumMod val="75000"/>
                </a:srgbClr>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Compute the </a:t>
            </a:r>
            <a:r>
              <a:rPr kumimoji="0" lang="en-US" sz="1050" b="1" i="1" u="none" strike="noStrike" kern="1200" cap="none" spc="0" normalizeH="0" baseline="0" noProof="0" dirty="0">
                <a:ln>
                  <a:noFill/>
                </a:ln>
                <a:solidFill>
                  <a:srgbClr val="ED7D31">
                    <a:lumMod val="75000"/>
                  </a:srgbClr>
                </a:solidFill>
                <a:effectLst/>
                <a:uLnTx/>
                <a:uFillTx/>
                <a:latin typeface="Helvetica Light"/>
                <a:ea typeface="+mn-ea"/>
                <a:cs typeface="+mn-cs"/>
              </a:rPr>
              <a:t>average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pressure for all sensors for the range of positions that cover the 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nd</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to the 12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th</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of March.</a:t>
            </a:r>
          </a:p>
        </p:txBody>
      </p:sp>
      <p:sp>
        <p:nvSpPr>
          <p:cNvPr id="9" name="TextBox 8">
            <a:extLst>
              <a:ext uri="{FF2B5EF4-FFF2-40B4-BE49-F238E27FC236}">
                <a16:creationId xmlns:a16="http://schemas.microsoft.com/office/drawing/2014/main" id="{2CA24668-3E24-4616-8E79-930E7D1FCFDE}"/>
              </a:ext>
            </a:extLst>
          </p:cNvPr>
          <p:cNvSpPr txBox="1"/>
          <p:nvPr/>
        </p:nvSpPr>
        <p:spPr>
          <a:xfrm>
            <a:off x="386480" y="5417297"/>
            <a:ext cx="4148493"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3: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a subset of points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based on a value</a:t>
            </a:r>
            <a:endParaRPr kumimoji="0" lang="en-US" sz="1050" b="1" i="1" u="none" strike="noStrike" kern="1200" cap="none" spc="0" normalizeH="0" baseline="0" noProof="0" dirty="0">
              <a:ln>
                <a:noFill/>
              </a:ln>
              <a:solidFill>
                <a:prstClr val="black"/>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all</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pressure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values above a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threshold</a:t>
            </a:r>
          </a:p>
        </p:txBody>
      </p:sp>
      <p:sp>
        <p:nvSpPr>
          <p:cNvPr id="4" name="TextBox 3">
            <a:extLst>
              <a:ext uri="{FF2B5EF4-FFF2-40B4-BE49-F238E27FC236}">
                <a16:creationId xmlns:a16="http://schemas.microsoft.com/office/drawing/2014/main" id="{81A72968-F970-4C64-A2C7-2A0880F43B63}"/>
              </a:ext>
            </a:extLst>
          </p:cNvPr>
          <p:cNvSpPr txBox="1"/>
          <p:nvPr/>
        </p:nvSpPr>
        <p:spPr>
          <a:xfrm>
            <a:off x="381146" y="3705853"/>
            <a:ext cx="1117615" cy="507831"/>
          </a:xfrm>
          <a:prstGeom prst="rect">
            <a:avLst/>
          </a:prstGeom>
          <a:solidFill>
            <a:schemeClr val="accent5">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Select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series</a:t>
            </a:r>
          </a:p>
        </p:txBody>
      </p:sp>
      <p:grpSp>
        <p:nvGrpSpPr>
          <p:cNvPr id="14" name="Group 13">
            <a:extLst>
              <a:ext uri="{FF2B5EF4-FFF2-40B4-BE49-F238E27FC236}">
                <a16:creationId xmlns:a16="http://schemas.microsoft.com/office/drawing/2014/main" id="{8ED8A45C-E93A-47DA-923B-817CE21E0C7E}"/>
              </a:ext>
            </a:extLst>
          </p:cNvPr>
          <p:cNvGrpSpPr/>
          <p:nvPr/>
        </p:nvGrpSpPr>
        <p:grpSpPr>
          <a:xfrm>
            <a:off x="1424582" y="3705855"/>
            <a:ext cx="1218340" cy="507831"/>
            <a:chOff x="1899442" y="3798137"/>
            <a:chExt cx="1624454" cy="677108"/>
          </a:xfrm>
        </p:grpSpPr>
        <p:sp>
          <p:nvSpPr>
            <p:cNvPr id="10" name="TextBox 9">
              <a:extLst>
                <a:ext uri="{FF2B5EF4-FFF2-40B4-BE49-F238E27FC236}">
                  <a16:creationId xmlns:a16="http://schemas.microsoft.com/office/drawing/2014/main" id="{12BA924F-2B26-4F9C-8573-3D5913A82A83}"/>
                </a:ext>
              </a:extLst>
            </p:cNvPr>
            <p:cNvSpPr txBox="1"/>
            <p:nvPr/>
          </p:nvSpPr>
          <p:spPr>
            <a:xfrm>
              <a:off x="2033742" y="3798137"/>
              <a:ext cx="1490154" cy="677108"/>
            </a:xfrm>
            <a:prstGeom prst="rect">
              <a:avLst/>
            </a:prstGeom>
            <a:solidFill>
              <a:schemeClr val="accent6">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Project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points</a:t>
              </a:r>
            </a:p>
          </p:txBody>
        </p:sp>
        <p:sp>
          <p:nvSpPr>
            <p:cNvPr id="12" name="Arrow: Right 11">
              <a:extLst>
                <a:ext uri="{FF2B5EF4-FFF2-40B4-BE49-F238E27FC236}">
                  <a16:creationId xmlns:a16="http://schemas.microsoft.com/office/drawing/2014/main" id="{F1805760-E771-477B-B9BD-2188039CA4F3}"/>
                </a:ext>
              </a:extLst>
            </p:cNvPr>
            <p:cNvSpPr/>
            <p:nvPr/>
          </p:nvSpPr>
          <p:spPr>
            <a:xfrm>
              <a:off x="1899442" y="3944728"/>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5" name="Group 14">
            <a:extLst>
              <a:ext uri="{FF2B5EF4-FFF2-40B4-BE49-F238E27FC236}">
                <a16:creationId xmlns:a16="http://schemas.microsoft.com/office/drawing/2014/main" id="{9D6CD804-5A49-4B30-B985-EC5351DAFA39}"/>
              </a:ext>
            </a:extLst>
          </p:cNvPr>
          <p:cNvGrpSpPr/>
          <p:nvPr/>
        </p:nvGrpSpPr>
        <p:grpSpPr>
          <a:xfrm>
            <a:off x="2583577" y="3705854"/>
            <a:ext cx="1619483" cy="507831"/>
            <a:chOff x="3444770" y="3798137"/>
            <a:chExt cx="2159310" cy="677107"/>
          </a:xfrm>
        </p:grpSpPr>
        <p:sp>
          <p:nvSpPr>
            <p:cNvPr id="11" name="TextBox 10">
              <a:extLst>
                <a:ext uri="{FF2B5EF4-FFF2-40B4-BE49-F238E27FC236}">
                  <a16:creationId xmlns:a16="http://schemas.microsoft.com/office/drawing/2014/main" id="{6CDFD1D0-FB66-4B5C-8815-615B9F474909}"/>
                </a:ext>
              </a:extLst>
            </p:cNvPr>
            <p:cNvSpPr txBox="1"/>
            <p:nvPr/>
          </p:nvSpPr>
          <p:spPr>
            <a:xfrm>
              <a:off x="3485551" y="3798137"/>
              <a:ext cx="2118529" cy="677107"/>
            </a:xfrm>
            <a:prstGeom prst="rect">
              <a:avLst/>
            </a:prstGeom>
            <a:solidFill>
              <a:schemeClr val="accent4">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Apply</a:t>
              </a:r>
              <a:r>
                <a:rPr kumimoji="0" lang="en-US" sz="1350" b="0" i="0" u="none" strike="noStrike" kern="1200" cap="none" spc="0" normalizeH="0" baseline="0" noProof="0" dirty="0">
                  <a:ln>
                    <a:noFill/>
                  </a:ln>
                  <a:solidFill>
                    <a:prstClr val="black"/>
                  </a:solidFill>
                  <a:effectLst/>
                  <a:uLnTx/>
                  <a:uFillTx/>
                  <a:latin typeface="Arial"/>
                  <a:ea typeface="+mn-ea"/>
                  <a:cs typeface="+mn-cs"/>
                </a:rPr>
                <a:t> a </a:t>
              </a:r>
              <a:r>
                <a:rPr kumimoji="0" lang="en-US" sz="1350" b="1" i="0" u="none" strike="noStrike" kern="1200" cap="none" spc="0" normalizeH="0" baseline="0" noProof="0" dirty="0">
                  <a:ln>
                    <a:noFill/>
                  </a:ln>
                  <a:solidFill>
                    <a:prstClr val="black"/>
                  </a:solidFill>
                  <a:effectLst/>
                  <a:uLnTx/>
                  <a:uFillTx/>
                  <a:latin typeface="Arial"/>
                  <a:ea typeface="+mn-ea"/>
                  <a:cs typeface="+mn-cs"/>
                </a:rPr>
                <a:t>function</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on them</a:t>
              </a:r>
            </a:p>
          </p:txBody>
        </p:sp>
        <p:sp>
          <p:nvSpPr>
            <p:cNvPr id="13" name="Arrow: Right 12">
              <a:extLst>
                <a:ext uri="{FF2B5EF4-FFF2-40B4-BE49-F238E27FC236}">
                  <a16:creationId xmlns:a16="http://schemas.microsoft.com/office/drawing/2014/main" id="{8DAA3FCB-4A10-4061-AD70-05252E9829BF}"/>
                </a:ext>
              </a:extLst>
            </p:cNvPr>
            <p:cNvSpPr/>
            <p:nvPr/>
          </p:nvSpPr>
          <p:spPr>
            <a:xfrm>
              <a:off x="3444770" y="3965143"/>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sp>
        <p:nvSpPr>
          <p:cNvPr id="3" name="Footer Placeholder 2">
            <a:extLst>
              <a:ext uri="{FF2B5EF4-FFF2-40B4-BE49-F238E27FC236}">
                <a16:creationId xmlns:a16="http://schemas.microsoft.com/office/drawing/2014/main" id="{36678E13-64A7-4781-B670-CCDE40CA163C}"/>
              </a:ext>
            </a:extLst>
          </p:cNvPr>
          <p:cNvSpPr>
            <a:spLocks noGrp="1"/>
          </p:cNvSpPr>
          <p:nvPr>
            <p:ph type="ftr" sz="quarter" idx="11"/>
          </p:nvPr>
        </p:nvSpPr>
        <p:spPr/>
        <p:txBody>
          <a:bodyPr/>
          <a:lstStyle/>
          <a:p>
            <a:r>
              <a:rPr lang="en-CA"/>
              <a:t>Echihabi, Zoumpatianos, Palpanas - ISCC 2020</a:t>
            </a:r>
          </a:p>
        </p:txBody>
      </p:sp>
      <p:sp>
        <p:nvSpPr>
          <p:cNvPr id="6" name="Slide Number Placeholder 5">
            <a:extLst>
              <a:ext uri="{FF2B5EF4-FFF2-40B4-BE49-F238E27FC236}">
                <a16:creationId xmlns:a16="http://schemas.microsoft.com/office/drawing/2014/main" id="{0E16B677-37AC-45D2-97D6-6D7EBFC2A8BA}"/>
              </a:ext>
            </a:extLst>
          </p:cNvPr>
          <p:cNvSpPr>
            <a:spLocks noGrp="1"/>
          </p:cNvSpPr>
          <p:nvPr>
            <p:ph type="sldNum" sz="quarter" idx="12"/>
          </p:nvPr>
        </p:nvSpPr>
        <p:spPr/>
        <p:txBody>
          <a:bodyPr/>
          <a:lstStyle/>
          <a:p>
            <a:fld id="{77D447A2-42E6-489B-9D68-84F5F818B1DA}" type="slidenum">
              <a:rPr lang="en-CA" smtClean="0"/>
              <a:t>367</a:t>
            </a:fld>
            <a:endParaRPr lang="en-CA"/>
          </a:p>
        </p:txBody>
      </p:sp>
    </p:spTree>
    <p:extLst>
      <p:ext uri="{BB962C8B-B14F-4D97-AF65-F5344CB8AC3E}">
        <p14:creationId xmlns:p14="http://schemas.microsoft.com/office/powerpoint/2010/main" val="3334725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3156" y="826208"/>
            <a:ext cx="6172200" cy="857250"/>
          </a:xfrm>
        </p:spPr>
        <p:txBody>
          <a:bodyPr>
            <a:normAutofit/>
          </a:bodyPr>
          <a:lstStyle/>
          <a:p>
            <a:pPr algn="ctr"/>
            <a:r>
              <a:rPr lang="en-US" dirty="0"/>
              <a:t>Query Types</a:t>
            </a:r>
          </a:p>
        </p:txBody>
      </p:sp>
      <p:sp>
        <p:nvSpPr>
          <p:cNvPr id="5" name="Rectangle: Rounded Corners 4">
            <a:extLst>
              <a:ext uri="{FF2B5EF4-FFF2-40B4-BE49-F238E27FC236}">
                <a16:creationId xmlns:a16="http://schemas.microsoft.com/office/drawing/2014/main" id="{DA6C3B83-DADD-481F-B455-7C8034954327}"/>
              </a:ext>
            </a:extLst>
          </p:cNvPr>
          <p:cNvSpPr/>
          <p:nvPr/>
        </p:nvSpPr>
        <p:spPr>
          <a:xfrm>
            <a:off x="455326" y="2510731"/>
            <a:ext cx="3618251" cy="1045565"/>
          </a:xfrm>
          <a:prstGeom prst="roundRect">
            <a:avLst>
              <a:gd name="adj" fmla="val 3226"/>
            </a:avLst>
          </a:prstGeom>
          <a:solidFill>
            <a:schemeClr val="bg1"/>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Simple</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Selection-Projection-Transformation</a:t>
            </a:r>
          </a:p>
        </p:txBody>
      </p:sp>
      <p:sp>
        <p:nvSpPr>
          <p:cNvPr id="7" name="TextBox 6">
            <a:extLst>
              <a:ext uri="{FF2B5EF4-FFF2-40B4-BE49-F238E27FC236}">
                <a16:creationId xmlns:a16="http://schemas.microsoft.com/office/drawing/2014/main" id="{53EB9403-DF0E-401D-8D12-26445967C8E1}"/>
              </a:ext>
            </a:extLst>
          </p:cNvPr>
          <p:cNvSpPr txBox="1"/>
          <p:nvPr/>
        </p:nvSpPr>
        <p:spPr>
          <a:xfrm>
            <a:off x="386481" y="4355468"/>
            <a:ext cx="4185520"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1: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Find all points of a </a:t>
            </a:r>
            <a:r>
              <a:rPr kumimoji="0" lang="en-US" sz="1050" b="1" i="0" u="none" strike="noStrike" kern="1200" cap="none" spc="0" normalizeH="0" baseline="0" noProof="0" dirty="0">
                <a:ln>
                  <a:noFill/>
                </a:ln>
                <a:solidFill>
                  <a:srgbClr val="0070C0"/>
                </a:solidFill>
                <a:effectLst/>
                <a:uLnTx/>
                <a:uFillTx/>
                <a:latin typeface="Helvetica Light"/>
                <a:ea typeface="+mn-ea"/>
                <a:cs typeface="+mn-cs"/>
              </a:rPr>
              <a:t>subset of data series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the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whole history </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of “pressure” for “Sensor 1”</a:t>
            </a:r>
            <a:endPar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endParaRPr>
          </a:p>
        </p:txBody>
      </p:sp>
      <p:sp>
        <p:nvSpPr>
          <p:cNvPr id="8" name="TextBox 7">
            <a:extLst>
              <a:ext uri="{FF2B5EF4-FFF2-40B4-BE49-F238E27FC236}">
                <a16:creationId xmlns:a16="http://schemas.microsoft.com/office/drawing/2014/main" id="{D3DC3B45-3DCB-481A-9727-9AF9372806CD}"/>
              </a:ext>
            </a:extLst>
          </p:cNvPr>
          <p:cNvSpPr txBox="1"/>
          <p:nvPr/>
        </p:nvSpPr>
        <p:spPr>
          <a:xfrm>
            <a:off x="386480" y="4794050"/>
            <a:ext cx="4148493" cy="577081"/>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2: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the points at a </a:t>
            </a:r>
            <a:r>
              <a:rPr kumimoji="0" lang="en-US" sz="1050" b="1" i="0" u="none" strike="noStrike" kern="1200" cap="none" spc="0" normalizeH="0" baseline="0" noProof="0" dirty="0">
                <a:ln>
                  <a:noFill/>
                </a:ln>
                <a:solidFill>
                  <a:srgbClr val="70AD47">
                    <a:lumMod val="75000"/>
                  </a:srgbClr>
                </a:solidFill>
                <a:effectLst/>
                <a:uLnTx/>
                <a:uFillTx/>
                <a:latin typeface="Helvetica Light"/>
                <a:ea typeface="+mn-ea"/>
                <a:cs typeface="+mn-cs"/>
              </a:rPr>
              <a:t>subset of the positions</a:t>
            </a:r>
            <a:endParaRPr kumimoji="0" lang="en-US" sz="1050" b="1" i="1" u="none" strike="noStrike" kern="1200" cap="none" spc="0" normalizeH="0" baseline="0" noProof="0" dirty="0">
              <a:ln>
                <a:noFill/>
              </a:ln>
              <a:solidFill>
                <a:srgbClr val="70AD47">
                  <a:lumMod val="75000"/>
                </a:srgbClr>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Compute the </a:t>
            </a:r>
            <a:r>
              <a:rPr kumimoji="0" lang="en-US" sz="1050" b="1" i="1" u="none" strike="noStrike" kern="1200" cap="none" spc="0" normalizeH="0" baseline="0" noProof="0" dirty="0">
                <a:ln>
                  <a:noFill/>
                </a:ln>
                <a:solidFill>
                  <a:srgbClr val="ED7D31">
                    <a:lumMod val="75000"/>
                  </a:srgbClr>
                </a:solidFill>
                <a:effectLst/>
                <a:uLnTx/>
                <a:uFillTx/>
                <a:latin typeface="Helvetica Light"/>
                <a:ea typeface="+mn-ea"/>
                <a:cs typeface="+mn-cs"/>
              </a:rPr>
              <a:t>average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pressure for all sensors for the range of positions that cover the 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nd</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to the 12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th</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of March.</a:t>
            </a:r>
          </a:p>
        </p:txBody>
      </p:sp>
      <p:sp>
        <p:nvSpPr>
          <p:cNvPr id="9" name="TextBox 8">
            <a:extLst>
              <a:ext uri="{FF2B5EF4-FFF2-40B4-BE49-F238E27FC236}">
                <a16:creationId xmlns:a16="http://schemas.microsoft.com/office/drawing/2014/main" id="{2CA24668-3E24-4616-8E79-930E7D1FCFDE}"/>
              </a:ext>
            </a:extLst>
          </p:cNvPr>
          <p:cNvSpPr txBox="1"/>
          <p:nvPr/>
        </p:nvSpPr>
        <p:spPr>
          <a:xfrm>
            <a:off x="386480" y="5417297"/>
            <a:ext cx="4148493"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3: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a subset of points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based on a value</a:t>
            </a:r>
            <a:endParaRPr kumimoji="0" lang="en-US" sz="1050" b="1" i="1" u="none" strike="noStrike" kern="1200" cap="none" spc="0" normalizeH="0" baseline="0" noProof="0" dirty="0">
              <a:ln>
                <a:noFill/>
              </a:ln>
              <a:solidFill>
                <a:prstClr val="black"/>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all</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pressure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values above a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threshold</a:t>
            </a:r>
          </a:p>
        </p:txBody>
      </p:sp>
      <p:sp>
        <p:nvSpPr>
          <p:cNvPr id="4" name="TextBox 3">
            <a:extLst>
              <a:ext uri="{FF2B5EF4-FFF2-40B4-BE49-F238E27FC236}">
                <a16:creationId xmlns:a16="http://schemas.microsoft.com/office/drawing/2014/main" id="{81A72968-F970-4C64-A2C7-2A0880F43B63}"/>
              </a:ext>
            </a:extLst>
          </p:cNvPr>
          <p:cNvSpPr txBox="1"/>
          <p:nvPr/>
        </p:nvSpPr>
        <p:spPr>
          <a:xfrm>
            <a:off x="381146" y="3705853"/>
            <a:ext cx="1117615" cy="507831"/>
          </a:xfrm>
          <a:prstGeom prst="rect">
            <a:avLst/>
          </a:prstGeom>
          <a:solidFill>
            <a:schemeClr val="accent5">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Select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series</a:t>
            </a:r>
          </a:p>
        </p:txBody>
      </p:sp>
      <p:grpSp>
        <p:nvGrpSpPr>
          <p:cNvPr id="14" name="Group 13">
            <a:extLst>
              <a:ext uri="{FF2B5EF4-FFF2-40B4-BE49-F238E27FC236}">
                <a16:creationId xmlns:a16="http://schemas.microsoft.com/office/drawing/2014/main" id="{8ED8A45C-E93A-47DA-923B-817CE21E0C7E}"/>
              </a:ext>
            </a:extLst>
          </p:cNvPr>
          <p:cNvGrpSpPr/>
          <p:nvPr/>
        </p:nvGrpSpPr>
        <p:grpSpPr>
          <a:xfrm>
            <a:off x="1424582" y="3705855"/>
            <a:ext cx="1218340" cy="507831"/>
            <a:chOff x="1899442" y="3798137"/>
            <a:chExt cx="1624454" cy="677108"/>
          </a:xfrm>
        </p:grpSpPr>
        <p:sp>
          <p:nvSpPr>
            <p:cNvPr id="10" name="TextBox 9">
              <a:extLst>
                <a:ext uri="{FF2B5EF4-FFF2-40B4-BE49-F238E27FC236}">
                  <a16:creationId xmlns:a16="http://schemas.microsoft.com/office/drawing/2014/main" id="{12BA924F-2B26-4F9C-8573-3D5913A82A83}"/>
                </a:ext>
              </a:extLst>
            </p:cNvPr>
            <p:cNvSpPr txBox="1"/>
            <p:nvPr/>
          </p:nvSpPr>
          <p:spPr>
            <a:xfrm>
              <a:off x="2033742" y="3798137"/>
              <a:ext cx="1490154" cy="677108"/>
            </a:xfrm>
            <a:prstGeom prst="rect">
              <a:avLst/>
            </a:prstGeom>
            <a:solidFill>
              <a:schemeClr val="accent6">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Project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points</a:t>
              </a:r>
            </a:p>
          </p:txBody>
        </p:sp>
        <p:sp>
          <p:nvSpPr>
            <p:cNvPr id="12" name="Arrow: Right 11">
              <a:extLst>
                <a:ext uri="{FF2B5EF4-FFF2-40B4-BE49-F238E27FC236}">
                  <a16:creationId xmlns:a16="http://schemas.microsoft.com/office/drawing/2014/main" id="{F1805760-E771-477B-B9BD-2188039CA4F3}"/>
                </a:ext>
              </a:extLst>
            </p:cNvPr>
            <p:cNvSpPr/>
            <p:nvPr/>
          </p:nvSpPr>
          <p:spPr>
            <a:xfrm>
              <a:off x="1899442" y="3944728"/>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5" name="Group 14">
            <a:extLst>
              <a:ext uri="{FF2B5EF4-FFF2-40B4-BE49-F238E27FC236}">
                <a16:creationId xmlns:a16="http://schemas.microsoft.com/office/drawing/2014/main" id="{9D6CD804-5A49-4B30-B985-EC5351DAFA39}"/>
              </a:ext>
            </a:extLst>
          </p:cNvPr>
          <p:cNvGrpSpPr/>
          <p:nvPr/>
        </p:nvGrpSpPr>
        <p:grpSpPr>
          <a:xfrm>
            <a:off x="2583577" y="3705854"/>
            <a:ext cx="1619483" cy="507831"/>
            <a:chOff x="3444770" y="3798137"/>
            <a:chExt cx="2159310" cy="677107"/>
          </a:xfrm>
        </p:grpSpPr>
        <p:sp>
          <p:nvSpPr>
            <p:cNvPr id="11" name="TextBox 10">
              <a:extLst>
                <a:ext uri="{FF2B5EF4-FFF2-40B4-BE49-F238E27FC236}">
                  <a16:creationId xmlns:a16="http://schemas.microsoft.com/office/drawing/2014/main" id="{6CDFD1D0-FB66-4B5C-8815-615B9F474909}"/>
                </a:ext>
              </a:extLst>
            </p:cNvPr>
            <p:cNvSpPr txBox="1"/>
            <p:nvPr/>
          </p:nvSpPr>
          <p:spPr>
            <a:xfrm>
              <a:off x="3485551" y="3798137"/>
              <a:ext cx="2118529" cy="677107"/>
            </a:xfrm>
            <a:prstGeom prst="rect">
              <a:avLst/>
            </a:prstGeom>
            <a:solidFill>
              <a:schemeClr val="accent4">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Apply</a:t>
              </a:r>
              <a:r>
                <a:rPr kumimoji="0" lang="en-US" sz="1350" b="0" i="0" u="none" strike="noStrike" kern="1200" cap="none" spc="0" normalizeH="0" baseline="0" noProof="0" dirty="0">
                  <a:ln>
                    <a:noFill/>
                  </a:ln>
                  <a:solidFill>
                    <a:prstClr val="black"/>
                  </a:solidFill>
                  <a:effectLst/>
                  <a:uLnTx/>
                  <a:uFillTx/>
                  <a:latin typeface="Arial"/>
                  <a:ea typeface="+mn-ea"/>
                  <a:cs typeface="+mn-cs"/>
                </a:rPr>
                <a:t> a </a:t>
              </a:r>
              <a:r>
                <a:rPr kumimoji="0" lang="en-US" sz="1350" b="1" i="0" u="none" strike="noStrike" kern="1200" cap="none" spc="0" normalizeH="0" baseline="0" noProof="0" dirty="0">
                  <a:ln>
                    <a:noFill/>
                  </a:ln>
                  <a:solidFill>
                    <a:prstClr val="black"/>
                  </a:solidFill>
                  <a:effectLst/>
                  <a:uLnTx/>
                  <a:uFillTx/>
                  <a:latin typeface="Arial"/>
                  <a:ea typeface="+mn-ea"/>
                  <a:cs typeface="+mn-cs"/>
                </a:rPr>
                <a:t>function</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on them</a:t>
              </a:r>
            </a:p>
          </p:txBody>
        </p:sp>
        <p:sp>
          <p:nvSpPr>
            <p:cNvPr id="13" name="Arrow: Right 12">
              <a:extLst>
                <a:ext uri="{FF2B5EF4-FFF2-40B4-BE49-F238E27FC236}">
                  <a16:creationId xmlns:a16="http://schemas.microsoft.com/office/drawing/2014/main" id="{8DAA3FCB-4A10-4061-AD70-05252E9829BF}"/>
                </a:ext>
              </a:extLst>
            </p:cNvPr>
            <p:cNvSpPr/>
            <p:nvPr/>
          </p:nvSpPr>
          <p:spPr>
            <a:xfrm>
              <a:off x="3444770" y="3965143"/>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sp>
        <p:nvSpPr>
          <p:cNvPr id="21" name="Flowchart: Off-page Connector 20">
            <a:extLst>
              <a:ext uri="{FF2B5EF4-FFF2-40B4-BE49-F238E27FC236}">
                <a16:creationId xmlns:a16="http://schemas.microsoft.com/office/drawing/2014/main" id="{0EB1BA74-4EC8-4256-9471-B235DAF99DC3}"/>
              </a:ext>
            </a:extLst>
          </p:cNvPr>
          <p:cNvSpPr/>
          <p:nvPr/>
        </p:nvSpPr>
        <p:spPr>
          <a:xfrm>
            <a:off x="875770" y="927219"/>
            <a:ext cx="2777362" cy="1732364"/>
          </a:xfrm>
          <a:prstGeom prst="flowChartOffpageConnector">
            <a:avLst/>
          </a:prstGeom>
          <a:solidFill>
            <a:schemeClr val="bg1"/>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Classic</a:t>
            </a:r>
            <a:r>
              <a:rPr kumimoji="0" lang="en-US" sz="1350" b="1" i="0" u="none" strike="noStrike" kern="1200" cap="none" spc="0" normalizeH="0" baseline="0" noProof="0" dirty="0">
                <a:ln>
                  <a:noFill/>
                </a:ln>
                <a:solidFill>
                  <a:prstClr val="black"/>
                </a:solidFill>
                <a:effectLst/>
                <a:uLnTx/>
                <a:uFillTx/>
                <a:latin typeface="Arial"/>
                <a:ea typeface="+mn-ea"/>
                <a:cs typeface="+mn-cs"/>
              </a:rPr>
              <a:t> 1/n-dimensional indexes &amp; layouts </a:t>
            </a:r>
            <a:r>
              <a:rPr kumimoji="0" lang="en-US" sz="1350" b="0" i="0" u="none" strike="noStrike" kern="1200" cap="none" spc="0" normalizeH="0" baseline="0" noProof="0" dirty="0">
                <a:ln>
                  <a:noFill/>
                </a:ln>
                <a:solidFill>
                  <a:prstClr val="black"/>
                </a:solidFill>
                <a:effectLst/>
                <a:uLnTx/>
                <a:uFillTx/>
                <a:latin typeface="Arial"/>
                <a:ea typeface="+mn-ea"/>
                <a:cs typeface="+mn-cs"/>
              </a:rPr>
              <a:t>for</a:t>
            </a:r>
            <a:r>
              <a:rPr kumimoji="0" lang="en-US" sz="1350" b="1" i="0" u="none" strike="noStrike" kern="1200" cap="none" spc="0" normalizeH="0" baseline="0" noProof="0" dirty="0">
                <a:ln>
                  <a:noFill/>
                </a:ln>
                <a:solidFill>
                  <a:prstClr val="black"/>
                </a:solidFill>
                <a:effectLst/>
                <a:uLnTx/>
                <a:uFillTx/>
                <a:latin typeface="Arial"/>
                <a:ea typeface="+mn-ea"/>
                <a:cs typeface="+mn-cs"/>
              </a:rPr>
              <a:t> point </a:t>
            </a:r>
            <a:r>
              <a:rPr kumimoji="0" lang="en-US" sz="1350" b="0" i="0" u="none" strike="noStrike" kern="1200" cap="none" spc="0" normalizeH="0" baseline="0" noProof="0" dirty="0">
                <a:ln>
                  <a:noFill/>
                </a:ln>
                <a:solidFill>
                  <a:prstClr val="black"/>
                </a:solidFill>
                <a:effectLst/>
                <a:uLnTx/>
                <a:uFillTx/>
                <a:latin typeface="Arial"/>
                <a:ea typeface="+mn-ea"/>
                <a:cs typeface="+mn-cs"/>
              </a:rPr>
              <a:t>and</a:t>
            </a:r>
            <a:r>
              <a:rPr kumimoji="0" lang="en-US" sz="1350" b="1" i="0" u="none" strike="noStrike" kern="1200" cap="none" spc="0" normalizeH="0" baseline="0" noProof="0" dirty="0">
                <a:ln>
                  <a:noFill/>
                </a:ln>
                <a:solidFill>
                  <a:prstClr val="black"/>
                </a:solidFill>
                <a:effectLst/>
                <a:uLnTx/>
                <a:uFillTx/>
                <a:latin typeface="Arial"/>
                <a:ea typeface="+mn-ea"/>
                <a:cs typeface="+mn-cs"/>
              </a:rPr>
              <a:t> range queries: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Point get: </a:t>
            </a:r>
            <a:r>
              <a:rPr kumimoji="0" lang="en-US" sz="1350" b="0" i="0" u="none" strike="noStrike" kern="1200" cap="none" spc="0" normalizeH="0" baseline="0" noProof="0" dirty="0">
                <a:ln>
                  <a:noFill/>
                </a:ln>
                <a:solidFill>
                  <a:prstClr val="black"/>
                </a:solidFill>
                <a:effectLst/>
                <a:uLnTx/>
                <a:uFillTx/>
                <a:latin typeface="Arial"/>
                <a:ea typeface="+mn-ea"/>
                <a:cs typeface="+mn-cs"/>
              </a:rPr>
              <a:t>Get seq id = 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Range:</a:t>
            </a:r>
            <a:r>
              <a:rPr kumimoji="0" lang="en-US" sz="1350" b="0" i="0" u="none" strike="noStrike" kern="1200" cap="none" spc="0" normalizeH="0" baseline="0" noProof="0" dirty="0">
                <a:ln>
                  <a:noFill/>
                </a:ln>
                <a:solidFill>
                  <a:prstClr val="black"/>
                </a:solidFill>
                <a:effectLst/>
                <a:uLnTx/>
                <a:uFillTx/>
                <a:latin typeface="Arial"/>
                <a:ea typeface="+mn-ea"/>
                <a:cs typeface="+mn-cs"/>
              </a:rPr>
              <a:t> Get positions 10 - 100</a:t>
            </a:r>
          </a:p>
        </p:txBody>
      </p:sp>
      <p:sp>
        <p:nvSpPr>
          <p:cNvPr id="3" name="Footer Placeholder 2">
            <a:extLst>
              <a:ext uri="{FF2B5EF4-FFF2-40B4-BE49-F238E27FC236}">
                <a16:creationId xmlns:a16="http://schemas.microsoft.com/office/drawing/2014/main" id="{8077FC57-04D4-4B11-9230-EF8BAA71B111}"/>
              </a:ext>
            </a:extLst>
          </p:cNvPr>
          <p:cNvSpPr>
            <a:spLocks noGrp="1"/>
          </p:cNvSpPr>
          <p:nvPr>
            <p:ph type="ftr" sz="quarter" idx="11"/>
          </p:nvPr>
        </p:nvSpPr>
        <p:spPr/>
        <p:txBody>
          <a:bodyPr/>
          <a:lstStyle/>
          <a:p>
            <a:r>
              <a:rPr lang="en-CA"/>
              <a:t>Echihabi, Zoumpatianos, Palpanas - ISCC 2020</a:t>
            </a:r>
          </a:p>
        </p:txBody>
      </p:sp>
      <p:sp>
        <p:nvSpPr>
          <p:cNvPr id="6" name="Slide Number Placeholder 5">
            <a:extLst>
              <a:ext uri="{FF2B5EF4-FFF2-40B4-BE49-F238E27FC236}">
                <a16:creationId xmlns:a16="http://schemas.microsoft.com/office/drawing/2014/main" id="{DACC4BD1-05E6-4A4D-880E-CC477292CFFF}"/>
              </a:ext>
            </a:extLst>
          </p:cNvPr>
          <p:cNvSpPr>
            <a:spLocks noGrp="1"/>
          </p:cNvSpPr>
          <p:nvPr>
            <p:ph type="sldNum" sz="quarter" idx="12"/>
          </p:nvPr>
        </p:nvSpPr>
        <p:spPr/>
        <p:txBody>
          <a:bodyPr/>
          <a:lstStyle/>
          <a:p>
            <a:fld id="{77D447A2-42E6-489B-9D68-84F5F818B1DA}" type="slidenum">
              <a:rPr lang="en-CA" smtClean="0"/>
              <a:t>368</a:t>
            </a:fld>
            <a:endParaRPr lang="en-CA"/>
          </a:p>
        </p:txBody>
      </p:sp>
    </p:spTree>
    <p:extLst>
      <p:ext uri="{BB962C8B-B14F-4D97-AF65-F5344CB8AC3E}">
        <p14:creationId xmlns:p14="http://schemas.microsoft.com/office/powerpoint/2010/main" val="608415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3156" y="826208"/>
            <a:ext cx="6172200" cy="857250"/>
          </a:xfrm>
        </p:spPr>
        <p:txBody>
          <a:bodyPr>
            <a:normAutofit/>
          </a:bodyPr>
          <a:lstStyle/>
          <a:p>
            <a:pPr algn="ctr"/>
            <a:r>
              <a:rPr lang="en-US" dirty="0"/>
              <a:t>Query Types</a:t>
            </a:r>
          </a:p>
        </p:txBody>
      </p:sp>
      <p:sp>
        <p:nvSpPr>
          <p:cNvPr id="5" name="Rectangle: Rounded Corners 4">
            <a:extLst>
              <a:ext uri="{FF2B5EF4-FFF2-40B4-BE49-F238E27FC236}">
                <a16:creationId xmlns:a16="http://schemas.microsoft.com/office/drawing/2014/main" id="{DA6C3B83-DADD-481F-B455-7C8034954327}"/>
              </a:ext>
            </a:extLst>
          </p:cNvPr>
          <p:cNvSpPr/>
          <p:nvPr/>
        </p:nvSpPr>
        <p:spPr>
          <a:xfrm>
            <a:off x="455326" y="2510731"/>
            <a:ext cx="3618251" cy="1045565"/>
          </a:xfrm>
          <a:prstGeom prst="roundRect">
            <a:avLst>
              <a:gd name="adj" fmla="val 3226"/>
            </a:avLst>
          </a:prstGeom>
          <a:solidFill>
            <a:schemeClr val="bg1"/>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Simple</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Selection-Projection-Transformation</a:t>
            </a:r>
          </a:p>
        </p:txBody>
      </p:sp>
      <p:sp>
        <p:nvSpPr>
          <p:cNvPr id="6" name="Rectangle: Rounded Corners 5">
            <a:extLst>
              <a:ext uri="{FF2B5EF4-FFF2-40B4-BE49-F238E27FC236}">
                <a16:creationId xmlns:a16="http://schemas.microsoft.com/office/drawing/2014/main" id="{129BE368-A04F-4B65-8597-F836DB41E582}"/>
              </a:ext>
            </a:extLst>
          </p:cNvPr>
          <p:cNvSpPr/>
          <p:nvPr/>
        </p:nvSpPr>
        <p:spPr>
          <a:xfrm>
            <a:off x="5070423" y="2510731"/>
            <a:ext cx="3618252" cy="1045565"/>
          </a:xfrm>
          <a:prstGeom prst="roundRect">
            <a:avLst>
              <a:gd name="adj" fmla="val 3226"/>
            </a:avLst>
          </a:prstGeom>
          <a:solidFill>
            <a:schemeClr val="bg1">
              <a:lumMod val="95000"/>
            </a:schemeClr>
          </a:solidFill>
          <a:ln w="381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Complex</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Analytical/Mining Queries</a:t>
            </a:r>
          </a:p>
        </p:txBody>
      </p:sp>
      <p:sp>
        <p:nvSpPr>
          <p:cNvPr id="7" name="TextBox 6">
            <a:extLst>
              <a:ext uri="{FF2B5EF4-FFF2-40B4-BE49-F238E27FC236}">
                <a16:creationId xmlns:a16="http://schemas.microsoft.com/office/drawing/2014/main" id="{53EB9403-DF0E-401D-8D12-26445967C8E1}"/>
              </a:ext>
            </a:extLst>
          </p:cNvPr>
          <p:cNvSpPr txBox="1"/>
          <p:nvPr/>
        </p:nvSpPr>
        <p:spPr>
          <a:xfrm>
            <a:off x="386481" y="4355468"/>
            <a:ext cx="4185520"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1: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Find all points of a </a:t>
            </a:r>
            <a:r>
              <a:rPr kumimoji="0" lang="en-US" sz="1050" b="1" i="0" u="none" strike="noStrike" kern="1200" cap="none" spc="0" normalizeH="0" baseline="0" noProof="0" dirty="0">
                <a:ln>
                  <a:noFill/>
                </a:ln>
                <a:solidFill>
                  <a:srgbClr val="0070C0"/>
                </a:solidFill>
                <a:effectLst/>
                <a:uLnTx/>
                <a:uFillTx/>
                <a:latin typeface="Helvetica Light"/>
                <a:ea typeface="+mn-ea"/>
                <a:cs typeface="+mn-cs"/>
              </a:rPr>
              <a:t>subset of data series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the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whole history </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of “pressure” for “Sensor 1”</a:t>
            </a:r>
            <a:endPar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endParaRPr>
          </a:p>
        </p:txBody>
      </p:sp>
      <p:sp>
        <p:nvSpPr>
          <p:cNvPr id="8" name="TextBox 7">
            <a:extLst>
              <a:ext uri="{FF2B5EF4-FFF2-40B4-BE49-F238E27FC236}">
                <a16:creationId xmlns:a16="http://schemas.microsoft.com/office/drawing/2014/main" id="{D3DC3B45-3DCB-481A-9727-9AF9372806CD}"/>
              </a:ext>
            </a:extLst>
          </p:cNvPr>
          <p:cNvSpPr txBox="1"/>
          <p:nvPr/>
        </p:nvSpPr>
        <p:spPr>
          <a:xfrm>
            <a:off x="386480" y="4794050"/>
            <a:ext cx="4148493" cy="577081"/>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2: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the points at a </a:t>
            </a:r>
            <a:r>
              <a:rPr kumimoji="0" lang="en-US" sz="1050" b="1" i="0" u="none" strike="noStrike" kern="1200" cap="none" spc="0" normalizeH="0" baseline="0" noProof="0" dirty="0">
                <a:ln>
                  <a:noFill/>
                </a:ln>
                <a:solidFill>
                  <a:srgbClr val="70AD47">
                    <a:lumMod val="75000"/>
                  </a:srgbClr>
                </a:solidFill>
                <a:effectLst/>
                <a:uLnTx/>
                <a:uFillTx/>
                <a:latin typeface="Helvetica Light"/>
                <a:ea typeface="+mn-ea"/>
                <a:cs typeface="+mn-cs"/>
              </a:rPr>
              <a:t>subset of the positions</a:t>
            </a:r>
            <a:endParaRPr kumimoji="0" lang="en-US" sz="1050" b="1" i="1" u="none" strike="noStrike" kern="1200" cap="none" spc="0" normalizeH="0" baseline="0" noProof="0" dirty="0">
              <a:ln>
                <a:noFill/>
              </a:ln>
              <a:solidFill>
                <a:srgbClr val="70AD47">
                  <a:lumMod val="75000"/>
                </a:srgbClr>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Compute the </a:t>
            </a:r>
            <a:r>
              <a:rPr kumimoji="0" lang="en-US" sz="1050" b="1" i="1" u="none" strike="noStrike" kern="1200" cap="none" spc="0" normalizeH="0" baseline="0" noProof="0" dirty="0">
                <a:ln>
                  <a:noFill/>
                </a:ln>
                <a:solidFill>
                  <a:srgbClr val="ED7D31">
                    <a:lumMod val="75000"/>
                  </a:srgbClr>
                </a:solidFill>
                <a:effectLst/>
                <a:uLnTx/>
                <a:uFillTx/>
                <a:latin typeface="Helvetica Light"/>
                <a:ea typeface="+mn-ea"/>
                <a:cs typeface="+mn-cs"/>
              </a:rPr>
              <a:t>average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pressure for all sensors for the range of positions that cover the 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nd</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to the 12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th</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of March.</a:t>
            </a:r>
          </a:p>
        </p:txBody>
      </p:sp>
      <p:sp>
        <p:nvSpPr>
          <p:cNvPr id="9" name="TextBox 8">
            <a:extLst>
              <a:ext uri="{FF2B5EF4-FFF2-40B4-BE49-F238E27FC236}">
                <a16:creationId xmlns:a16="http://schemas.microsoft.com/office/drawing/2014/main" id="{2CA24668-3E24-4616-8E79-930E7D1FCFDE}"/>
              </a:ext>
            </a:extLst>
          </p:cNvPr>
          <p:cNvSpPr txBox="1"/>
          <p:nvPr/>
        </p:nvSpPr>
        <p:spPr>
          <a:xfrm>
            <a:off x="386480" y="5417297"/>
            <a:ext cx="4148493"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3: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a subset of points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based on a value</a:t>
            </a:r>
            <a:endParaRPr kumimoji="0" lang="en-US" sz="1050" b="1" i="1" u="none" strike="noStrike" kern="1200" cap="none" spc="0" normalizeH="0" baseline="0" noProof="0" dirty="0">
              <a:ln>
                <a:noFill/>
              </a:ln>
              <a:solidFill>
                <a:prstClr val="black"/>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all</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pressure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values above a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threshold</a:t>
            </a:r>
          </a:p>
        </p:txBody>
      </p:sp>
      <p:sp>
        <p:nvSpPr>
          <p:cNvPr id="4" name="TextBox 3">
            <a:extLst>
              <a:ext uri="{FF2B5EF4-FFF2-40B4-BE49-F238E27FC236}">
                <a16:creationId xmlns:a16="http://schemas.microsoft.com/office/drawing/2014/main" id="{81A72968-F970-4C64-A2C7-2A0880F43B63}"/>
              </a:ext>
            </a:extLst>
          </p:cNvPr>
          <p:cNvSpPr txBox="1"/>
          <p:nvPr/>
        </p:nvSpPr>
        <p:spPr>
          <a:xfrm>
            <a:off x="381146" y="3705853"/>
            <a:ext cx="1117615" cy="507831"/>
          </a:xfrm>
          <a:prstGeom prst="rect">
            <a:avLst/>
          </a:prstGeom>
          <a:solidFill>
            <a:schemeClr val="accent5">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Select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series</a:t>
            </a:r>
          </a:p>
        </p:txBody>
      </p:sp>
      <p:grpSp>
        <p:nvGrpSpPr>
          <p:cNvPr id="14" name="Group 13">
            <a:extLst>
              <a:ext uri="{FF2B5EF4-FFF2-40B4-BE49-F238E27FC236}">
                <a16:creationId xmlns:a16="http://schemas.microsoft.com/office/drawing/2014/main" id="{8ED8A45C-E93A-47DA-923B-817CE21E0C7E}"/>
              </a:ext>
            </a:extLst>
          </p:cNvPr>
          <p:cNvGrpSpPr/>
          <p:nvPr/>
        </p:nvGrpSpPr>
        <p:grpSpPr>
          <a:xfrm>
            <a:off x="1424582" y="3705855"/>
            <a:ext cx="1218340" cy="507831"/>
            <a:chOff x="1899442" y="3798137"/>
            <a:chExt cx="1624454" cy="677108"/>
          </a:xfrm>
        </p:grpSpPr>
        <p:sp>
          <p:nvSpPr>
            <p:cNvPr id="10" name="TextBox 9">
              <a:extLst>
                <a:ext uri="{FF2B5EF4-FFF2-40B4-BE49-F238E27FC236}">
                  <a16:creationId xmlns:a16="http://schemas.microsoft.com/office/drawing/2014/main" id="{12BA924F-2B26-4F9C-8573-3D5913A82A83}"/>
                </a:ext>
              </a:extLst>
            </p:cNvPr>
            <p:cNvSpPr txBox="1"/>
            <p:nvPr/>
          </p:nvSpPr>
          <p:spPr>
            <a:xfrm>
              <a:off x="2033742" y="3798137"/>
              <a:ext cx="1490154" cy="677108"/>
            </a:xfrm>
            <a:prstGeom prst="rect">
              <a:avLst/>
            </a:prstGeom>
            <a:solidFill>
              <a:schemeClr val="accent6">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Project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points</a:t>
              </a:r>
            </a:p>
          </p:txBody>
        </p:sp>
        <p:sp>
          <p:nvSpPr>
            <p:cNvPr id="12" name="Arrow: Right 11">
              <a:extLst>
                <a:ext uri="{FF2B5EF4-FFF2-40B4-BE49-F238E27FC236}">
                  <a16:creationId xmlns:a16="http://schemas.microsoft.com/office/drawing/2014/main" id="{F1805760-E771-477B-B9BD-2188039CA4F3}"/>
                </a:ext>
              </a:extLst>
            </p:cNvPr>
            <p:cNvSpPr/>
            <p:nvPr/>
          </p:nvSpPr>
          <p:spPr>
            <a:xfrm>
              <a:off x="1899442" y="3944728"/>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5" name="Group 14">
            <a:extLst>
              <a:ext uri="{FF2B5EF4-FFF2-40B4-BE49-F238E27FC236}">
                <a16:creationId xmlns:a16="http://schemas.microsoft.com/office/drawing/2014/main" id="{9D6CD804-5A49-4B30-B985-EC5351DAFA39}"/>
              </a:ext>
            </a:extLst>
          </p:cNvPr>
          <p:cNvGrpSpPr/>
          <p:nvPr/>
        </p:nvGrpSpPr>
        <p:grpSpPr>
          <a:xfrm>
            <a:off x="2583577" y="3705854"/>
            <a:ext cx="1619483" cy="507831"/>
            <a:chOff x="3444770" y="3798137"/>
            <a:chExt cx="2159310" cy="677107"/>
          </a:xfrm>
        </p:grpSpPr>
        <p:sp>
          <p:nvSpPr>
            <p:cNvPr id="11" name="TextBox 10">
              <a:extLst>
                <a:ext uri="{FF2B5EF4-FFF2-40B4-BE49-F238E27FC236}">
                  <a16:creationId xmlns:a16="http://schemas.microsoft.com/office/drawing/2014/main" id="{6CDFD1D0-FB66-4B5C-8815-615B9F474909}"/>
                </a:ext>
              </a:extLst>
            </p:cNvPr>
            <p:cNvSpPr txBox="1"/>
            <p:nvPr/>
          </p:nvSpPr>
          <p:spPr>
            <a:xfrm>
              <a:off x="3485551" y="3798137"/>
              <a:ext cx="2118529" cy="677107"/>
            </a:xfrm>
            <a:prstGeom prst="rect">
              <a:avLst/>
            </a:prstGeom>
            <a:solidFill>
              <a:schemeClr val="accent4">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Apply</a:t>
              </a:r>
              <a:r>
                <a:rPr kumimoji="0" lang="en-US" sz="1350" b="0" i="0" u="none" strike="noStrike" kern="1200" cap="none" spc="0" normalizeH="0" baseline="0" noProof="0" dirty="0">
                  <a:ln>
                    <a:noFill/>
                  </a:ln>
                  <a:solidFill>
                    <a:prstClr val="black"/>
                  </a:solidFill>
                  <a:effectLst/>
                  <a:uLnTx/>
                  <a:uFillTx/>
                  <a:latin typeface="Arial"/>
                  <a:ea typeface="+mn-ea"/>
                  <a:cs typeface="+mn-cs"/>
                </a:rPr>
                <a:t> a </a:t>
              </a:r>
              <a:r>
                <a:rPr kumimoji="0" lang="en-US" sz="1350" b="1" i="0" u="none" strike="noStrike" kern="1200" cap="none" spc="0" normalizeH="0" baseline="0" noProof="0" dirty="0">
                  <a:ln>
                    <a:noFill/>
                  </a:ln>
                  <a:solidFill>
                    <a:prstClr val="black"/>
                  </a:solidFill>
                  <a:effectLst/>
                  <a:uLnTx/>
                  <a:uFillTx/>
                  <a:latin typeface="Arial"/>
                  <a:ea typeface="+mn-ea"/>
                  <a:cs typeface="+mn-cs"/>
                </a:rPr>
                <a:t>function</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on them</a:t>
              </a:r>
            </a:p>
          </p:txBody>
        </p:sp>
        <p:sp>
          <p:nvSpPr>
            <p:cNvPr id="13" name="Arrow: Right 12">
              <a:extLst>
                <a:ext uri="{FF2B5EF4-FFF2-40B4-BE49-F238E27FC236}">
                  <a16:creationId xmlns:a16="http://schemas.microsoft.com/office/drawing/2014/main" id="{8DAA3FCB-4A10-4061-AD70-05252E9829BF}"/>
                </a:ext>
              </a:extLst>
            </p:cNvPr>
            <p:cNvSpPr/>
            <p:nvPr/>
          </p:nvSpPr>
          <p:spPr>
            <a:xfrm>
              <a:off x="3444770" y="3965143"/>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graphicFrame>
        <p:nvGraphicFramePr>
          <p:cNvPr id="3" name="Diagram 2">
            <a:extLst>
              <a:ext uri="{FF2B5EF4-FFF2-40B4-BE49-F238E27FC236}">
                <a16:creationId xmlns:a16="http://schemas.microsoft.com/office/drawing/2014/main" id="{6BC4C05B-18D9-42AB-A00D-7C1D03A4704F}"/>
              </a:ext>
            </a:extLst>
          </p:cNvPr>
          <p:cNvGraphicFramePr/>
          <p:nvPr/>
        </p:nvGraphicFramePr>
        <p:xfrm>
          <a:off x="4914112" y="3703924"/>
          <a:ext cx="3883047" cy="220459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6" name="Footer Placeholder 15">
            <a:extLst>
              <a:ext uri="{FF2B5EF4-FFF2-40B4-BE49-F238E27FC236}">
                <a16:creationId xmlns:a16="http://schemas.microsoft.com/office/drawing/2014/main" id="{D07A72EF-F711-4F52-8EC5-1EE409B0EF1E}"/>
              </a:ext>
            </a:extLst>
          </p:cNvPr>
          <p:cNvSpPr>
            <a:spLocks noGrp="1"/>
          </p:cNvSpPr>
          <p:nvPr>
            <p:ph type="ftr" sz="quarter" idx="11"/>
          </p:nvPr>
        </p:nvSpPr>
        <p:spPr/>
        <p:txBody>
          <a:bodyPr/>
          <a:lstStyle/>
          <a:p>
            <a:r>
              <a:rPr lang="en-CA"/>
              <a:t>Echihabi, Zoumpatianos, Palpanas - ISCC 2020</a:t>
            </a:r>
          </a:p>
        </p:txBody>
      </p:sp>
      <p:sp>
        <p:nvSpPr>
          <p:cNvPr id="17" name="Slide Number Placeholder 16">
            <a:extLst>
              <a:ext uri="{FF2B5EF4-FFF2-40B4-BE49-F238E27FC236}">
                <a16:creationId xmlns:a16="http://schemas.microsoft.com/office/drawing/2014/main" id="{239D9248-D3C1-43D9-9A15-A46EC8C4E04C}"/>
              </a:ext>
            </a:extLst>
          </p:cNvPr>
          <p:cNvSpPr>
            <a:spLocks noGrp="1"/>
          </p:cNvSpPr>
          <p:nvPr>
            <p:ph type="sldNum" sz="quarter" idx="12"/>
          </p:nvPr>
        </p:nvSpPr>
        <p:spPr/>
        <p:txBody>
          <a:bodyPr/>
          <a:lstStyle/>
          <a:p>
            <a:fld id="{77D447A2-42E6-489B-9D68-84F5F818B1DA}" type="slidenum">
              <a:rPr lang="en-CA" smtClean="0"/>
              <a:t>369</a:t>
            </a:fld>
            <a:endParaRPr lang="en-CA"/>
          </a:p>
        </p:txBody>
      </p:sp>
    </p:spTree>
    <p:extLst>
      <p:ext uri="{BB962C8B-B14F-4D97-AF65-F5344CB8AC3E}">
        <p14:creationId xmlns:p14="http://schemas.microsoft.com/office/powerpoint/2010/main" val="823108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graphicEl>
                                              <a:dgm id="{F3557742-2BC9-46A6-AF80-AFD3C3B840C7}"/>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graphicEl>
                                              <a:dgm id="{D44D7C69-B76C-484C-AB0C-50B786874068}"/>
                                            </p:graphic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graphicEl>
                                              <a:dgm id="{4918664A-BA01-4BCE-AD6D-18B2BC8C5C6A}"/>
                                            </p:graphic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graphicEl>
                                              <a:dgm id="{A468A706-8495-44DA-BB3D-37DA06D5B00C}"/>
                                            </p:graphic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graphicEl>
                                              <a:dgm id="{CA5114FB-C16A-4824-9755-7890399422B4}"/>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graphicEl>
                                              <a:dgm id="{60B6CAA6-BB2A-442E-B3A3-4B5632A2AD8F}"/>
                                            </p:graphic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graphicEl>
                                              <a:dgm id="{20C71D35-0AA9-4EAF-ABD2-B6C2D24F2C41}"/>
                                            </p:graphic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graphicEl>
                                              <a:dgm id="{E5D3E28E-6240-4A15-A475-87CE6FBFA411}"/>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Sub>
          <a:bldDgm bld="one"/>
        </p:bldSub>
      </p:bldGraphic>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6" name="Rectangle 3"/>
          <p:cNvSpPr>
            <a:spLocks noChangeArrowheads="1"/>
          </p:cNvSpPr>
          <p:nvPr/>
        </p:nvSpPr>
        <p:spPr bwMode="auto">
          <a:xfrm>
            <a:off x="809625" y="1905000"/>
            <a:ext cx="8334375" cy="451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fontAlgn="base">
              <a:lnSpc>
                <a:spcPct val="80000"/>
              </a:lnSpc>
              <a:spcBef>
                <a:spcPct val="20000"/>
              </a:spcBef>
              <a:spcAft>
                <a:spcPct val="0"/>
              </a:spcAft>
              <a:buClr>
                <a:srgbClr val="3333CC"/>
              </a:buClr>
              <a:buSzPct val="60000"/>
              <a:buFont typeface="Wingdings" pitchFamily="2" charset="2"/>
              <a:buChar char="n"/>
            </a:pPr>
            <a:r>
              <a:rPr lang="en-US" sz="2000">
                <a:solidFill>
                  <a:srgbClr val="000000"/>
                </a:solidFill>
                <a:cs typeface="Arial" pitchFamily="34" charset="0"/>
              </a:rPr>
              <a:t>the </a:t>
            </a:r>
            <a:r>
              <a:rPr lang="en-US" sz="2000">
                <a:solidFill>
                  <a:srgbClr val="A80000"/>
                </a:solidFill>
                <a:cs typeface="Arial" pitchFamily="34" charset="0"/>
              </a:rPr>
              <a:t>sensors</a:t>
            </a:r>
            <a:r>
              <a:rPr lang="en-US" sz="2000">
                <a:solidFill>
                  <a:srgbClr val="000000"/>
                </a:solidFill>
                <a:cs typeface="Arial" pitchFamily="34" charset="0"/>
              </a:rPr>
              <a:t> era</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ubiquitous, small, inexpensive sensors</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applications that bridge physical world to information technology</a:t>
            </a:r>
          </a:p>
        </p:txBody>
      </p:sp>
      <p:pic>
        <p:nvPicPr>
          <p:cNvPr id="18437" name="Picture 4"/>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052513" y="4649788"/>
            <a:ext cx="1685925" cy="1903412"/>
          </a:xfrm>
          <a:noFill/>
        </p:spPr>
      </p:pic>
      <p:sp>
        <p:nvSpPr>
          <p:cNvPr id="18438" name="Rectangle 6"/>
          <p:cNvSpPr>
            <a:spLocks noGrp="1" noChangeArrowheads="1"/>
          </p:cNvSpPr>
          <p:nvPr>
            <p:ph type="title"/>
          </p:nvPr>
        </p:nvSpPr>
        <p:spPr>
          <a:xfrm>
            <a:off x="762000" y="381000"/>
            <a:ext cx="7716838" cy="762000"/>
          </a:xfrm>
          <a:noFill/>
        </p:spPr>
        <p:txBody>
          <a:bodyPr/>
          <a:lstStyle/>
          <a:p>
            <a:pPr eaLnBrk="1" hangingPunct="1"/>
            <a:r>
              <a:rPr lang="en-US" sz="3200"/>
              <a:t>Motivating Examples:</a:t>
            </a:r>
            <a:br>
              <a:rPr lang="en-US" sz="3200"/>
            </a:br>
            <a:r>
              <a:rPr lang="en-US" sz="3200"/>
              <a:t>Sensor Networks</a:t>
            </a:r>
          </a:p>
        </p:txBody>
      </p:sp>
      <p:sp>
        <p:nvSpPr>
          <p:cNvPr id="3" name="Slide Number Placeholder 2"/>
          <p:cNvSpPr>
            <a:spLocks noGrp="1"/>
          </p:cNvSpPr>
          <p:nvPr>
            <p:ph type="sldNum" sz="quarter" idx="12"/>
          </p:nvPr>
        </p:nvSpPr>
        <p:spPr/>
        <p:txBody>
          <a:bodyPr/>
          <a:lstStyle/>
          <a:p>
            <a:pPr>
              <a:defRPr/>
            </a:pPr>
            <a:fld id="{85B9BDAF-0FD5-4071-9305-496B815FAC5A}" type="slidenum">
              <a:rPr lang="en-US" smtClean="0">
                <a:solidFill>
                  <a:srgbClr val="000000"/>
                </a:solidFill>
              </a:rPr>
              <a:pPr>
                <a:defRPr/>
              </a:pPr>
              <a:t>37</a:t>
            </a:fld>
            <a:endParaRPr lang="en-US">
              <a:solidFill>
                <a:srgbClr val="000000"/>
              </a:solidFill>
            </a:endParaRPr>
          </a:p>
        </p:txBody>
      </p:sp>
      <p:sp>
        <p:nvSpPr>
          <p:cNvPr id="2" name="Footer Placeholder 1">
            <a:extLst>
              <a:ext uri="{FF2B5EF4-FFF2-40B4-BE49-F238E27FC236}">
                <a16:creationId xmlns:a16="http://schemas.microsoft.com/office/drawing/2014/main" id="{18A9C120-0827-420B-9245-6919AD9E4F31}"/>
              </a:ext>
            </a:extLst>
          </p:cNvPr>
          <p:cNvSpPr>
            <a:spLocks noGrp="1"/>
          </p:cNvSpPr>
          <p:nvPr>
            <p:ph type="ftr" sz="quarter" idx="11"/>
          </p:nvPr>
        </p:nvSpPr>
        <p:spPr/>
        <p:txBody>
          <a:bodyPr/>
          <a:lstStyle/>
          <a:p>
            <a:pPr>
              <a:defRPr/>
            </a:pPr>
            <a:r>
              <a:rPr lang="en-US">
                <a:solidFill>
                  <a:srgbClr val="000000"/>
                </a:solidFill>
              </a:rPr>
              <a:t>Echihabi, Zoumpatianos, Palpanas - ISCC 2020</a:t>
            </a:r>
          </a:p>
        </p:txBody>
      </p:sp>
    </p:spTree>
    <p:extLst>
      <p:ext uri="{BB962C8B-B14F-4D97-AF65-F5344CB8AC3E}">
        <p14:creationId xmlns:p14="http://schemas.microsoft.com/office/powerpoint/2010/main" val="805968483"/>
      </p:ext>
    </p:extLst>
  </p:cSld>
  <p:clrMapOvr>
    <a:masterClrMapping/>
  </p:clrMapOvr>
  <p:transition>
    <p:zoom/>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3156" y="826208"/>
            <a:ext cx="6172200" cy="857250"/>
          </a:xfrm>
        </p:spPr>
        <p:txBody>
          <a:bodyPr>
            <a:normAutofit/>
          </a:bodyPr>
          <a:lstStyle/>
          <a:p>
            <a:pPr algn="ctr"/>
            <a:r>
              <a:rPr lang="en-US" dirty="0"/>
              <a:t>Query Types</a:t>
            </a:r>
          </a:p>
        </p:txBody>
      </p:sp>
      <p:sp>
        <p:nvSpPr>
          <p:cNvPr id="5" name="Rectangle: Rounded Corners 4">
            <a:extLst>
              <a:ext uri="{FF2B5EF4-FFF2-40B4-BE49-F238E27FC236}">
                <a16:creationId xmlns:a16="http://schemas.microsoft.com/office/drawing/2014/main" id="{DA6C3B83-DADD-481F-B455-7C8034954327}"/>
              </a:ext>
            </a:extLst>
          </p:cNvPr>
          <p:cNvSpPr/>
          <p:nvPr/>
        </p:nvSpPr>
        <p:spPr>
          <a:xfrm>
            <a:off x="455326" y="2510731"/>
            <a:ext cx="3618251" cy="1045565"/>
          </a:xfrm>
          <a:prstGeom prst="roundRect">
            <a:avLst>
              <a:gd name="adj" fmla="val 3226"/>
            </a:avLst>
          </a:prstGeom>
          <a:solidFill>
            <a:schemeClr val="bg1"/>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Simple</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Selection-Projection-Transformation</a:t>
            </a:r>
          </a:p>
        </p:txBody>
      </p:sp>
      <p:sp>
        <p:nvSpPr>
          <p:cNvPr id="6" name="Rectangle: Rounded Corners 5">
            <a:extLst>
              <a:ext uri="{FF2B5EF4-FFF2-40B4-BE49-F238E27FC236}">
                <a16:creationId xmlns:a16="http://schemas.microsoft.com/office/drawing/2014/main" id="{129BE368-A04F-4B65-8597-F836DB41E582}"/>
              </a:ext>
            </a:extLst>
          </p:cNvPr>
          <p:cNvSpPr/>
          <p:nvPr/>
        </p:nvSpPr>
        <p:spPr>
          <a:xfrm>
            <a:off x="5070423" y="2510731"/>
            <a:ext cx="3618252" cy="1045565"/>
          </a:xfrm>
          <a:prstGeom prst="roundRect">
            <a:avLst>
              <a:gd name="adj" fmla="val 3226"/>
            </a:avLst>
          </a:prstGeom>
          <a:solidFill>
            <a:schemeClr val="bg1">
              <a:lumMod val="95000"/>
            </a:schemeClr>
          </a:solidFill>
          <a:ln w="381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Complex</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Analytical/Mining Queries</a:t>
            </a:r>
          </a:p>
        </p:txBody>
      </p:sp>
      <p:sp>
        <p:nvSpPr>
          <p:cNvPr id="7" name="TextBox 6">
            <a:extLst>
              <a:ext uri="{FF2B5EF4-FFF2-40B4-BE49-F238E27FC236}">
                <a16:creationId xmlns:a16="http://schemas.microsoft.com/office/drawing/2014/main" id="{53EB9403-DF0E-401D-8D12-26445967C8E1}"/>
              </a:ext>
            </a:extLst>
          </p:cNvPr>
          <p:cNvSpPr txBox="1"/>
          <p:nvPr/>
        </p:nvSpPr>
        <p:spPr>
          <a:xfrm>
            <a:off x="386481" y="4355468"/>
            <a:ext cx="4185520"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1: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Find all points of a </a:t>
            </a:r>
            <a:r>
              <a:rPr kumimoji="0" lang="en-US" sz="1050" b="1" i="0" u="none" strike="noStrike" kern="1200" cap="none" spc="0" normalizeH="0" baseline="0" noProof="0" dirty="0">
                <a:ln>
                  <a:noFill/>
                </a:ln>
                <a:solidFill>
                  <a:srgbClr val="0070C0"/>
                </a:solidFill>
                <a:effectLst/>
                <a:uLnTx/>
                <a:uFillTx/>
                <a:latin typeface="Helvetica Light"/>
                <a:ea typeface="+mn-ea"/>
                <a:cs typeface="+mn-cs"/>
              </a:rPr>
              <a:t>subset of data series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the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whole history </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of “pressure” for “Sensor 1”</a:t>
            </a:r>
            <a:endPar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endParaRPr>
          </a:p>
        </p:txBody>
      </p:sp>
      <p:sp>
        <p:nvSpPr>
          <p:cNvPr id="8" name="TextBox 7">
            <a:extLst>
              <a:ext uri="{FF2B5EF4-FFF2-40B4-BE49-F238E27FC236}">
                <a16:creationId xmlns:a16="http://schemas.microsoft.com/office/drawing/2014/main" id="{D3DC3B45-3DCB-481A-9727-9AF9372806CD}"/>
              </a:ext>
            </a:extLst>
          </p:cNvPr>
          <p:cNvSpPr txBox="1"/>
          <p:nvPr/>
        </p:nvSpPr>
        <p:spPr>
          <a:xfrm>
            <a:off x="386480" y="4794050"/>
            <a:ext cx="4148493" cy="577081"/>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2: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the points at a </a:t>
            </a:r>
            <a:r>
              <a:rPr kumimoji="0" lang="en-US" sz="1050" b="1" i="0" u="none" strike="noStrike" kern="1200" cap="none" spc="0" normalizeH="0" baseline="0" noProof="0" dirty="0">
                <a:ln>
                  <a:noFill/>
                </a:ln>
                <a:solidFill>
                  <a:srgbClr val="70AD47">
                    <a:lumMod val="75000"/>
                  </a:srgbClr>
                </a:solidFill>
                <a:effectLst/>
                <a:uLnTx/>
                <a:uFillTx/>
                <a:latin typeface="Helvetica Light"/>
                <a:ea typeface="+mn-ea"/>
                <a:cs typeface="+mn-cs"/>
              </a:rPr>
              <a:t>subset of the positions</a:t>
            </a:r>
            <a:endParaRPr kumimoji="0" lang="en-US" sz="1050" b="1" i="1" u="none" strike="noStrike" kern="1200" cap="none" spc="0" normalizeH="0" baseline="0" noProof="0" dirty="0">
              <a:ln>
                <a:noFill/>
              </a:ln>
              <a:solidFill>
                <a:srgbClr val="70AD47">
                  <a:lumMod val="75000"/>
                </a:srgbClr>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Compute the </a:t>
            </a:r>
            <a:r>
              <a:rPr kumimoji="0" lang="en-US" sz="1050" b="1" i="1" u="none" strike="noStrike" kern="1200" cap="none" spc="0" normalizeH="0" baseline="0" noProof="0" dirty="0">
                <a:ln>
                  <a:noFill/>
                </a:ln>
                <a:solidFill>
                  <a:srgbClr val="ED7D31">
                    <a:lumMod val="75000"/>
                  </a:srgbClr>
                </a:solidFill>
                <a:effectLst/>
                <a:uLnTx/>
                <a:uFillTx/>
                <a:latin typeface="Helvetica Light"/>
                <a:ea typeface="+mn-ea"/>
                <a:cs typeface="+mn-cs"/>
              </a:rPr>
              <a:t>average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pressure for all sensors for the range of positions that cover the 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nd</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to the 12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th</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of March.</a:t>
            </a:r>
          </a:p>
        </p:txBody>
      </p:sp>
      <p:sp>
        <p:nvSpPr>
          <p:cNvPr id="9" name="TextBox 8">
            <a:extLst>
              <a:ext uri="{FF2B5EF4-FFF2-40B4-BE49-F238E27FC236}">
                <a16:creationId xmlns:a16="http://schemas.microsoft.com/office/drawing/2014/main" id="{2CA24668-3E24-4616-8E79-930E7D1FCFDE}"/>
              </a:ext>
            </a:extLst>
          </p:cNvPr>
          <p:cNvSpPr txBox="1"/>
          <p:nvPr/>
        </p:nvSpPr>
        <p:spPr>
          <a:xfrm>
            <a:off x="386480" y="5417297"/>
            <a:ext cx="4148493"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3: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a subset of points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based on a value</a:t>
            </a:r>
            <a:endParaRPr kumimoji="0" lang="en-US" sz="1050" b="1" i="1" u="none" strike="noStrike" kern="1200" cap="none" spc="0" normalizeH="0" baseline="0" noProof="0" dirty="0">
              <a:ln>
                <a:noFill/>
              </a:ln>
              <a:solidFill>
                <a:prstClr val="black"/>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all</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pressure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values above a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threshold</a:t>
            </a:r>
          </a:p>
        </p:txBody>
      </p:sp>
      <p:sp>
        <p:nvSpPr>
          <p:cNvPr id="4" name="TextBox 3">
            <a:extLst>
              <a:ext uri="{FF2B5EF4-FFF2-40B4-BE49-F238E27FC236}">
                <a16:creationId xmlns:a16="http://schemas.microsoft.com/office/drawing/2014/main" id="{81A72968-F970-4C64-A2C7-2A0880F43B63}"/>
              </a:ext>
            </a:extLst>
          </p:cNvPr>
          <p:cNvSpPr txBox="1"/>
          <p:nvPr/>
        </p:nvSpPr>
        <p:spPr>
          <a:xfrm>
            <a:off x="381146" y="3705853"/>
            <a:ext cx="1117615" cy="507831"/>
          </a:xfrm>
          <a:prstGeom prst="rect">
            <a:avLst/>
          </a:prstGeom>
          <a:solidFill>
            <a:schemeClr val="accent5">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Select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series</a:t>
            </a:r>
          </a:p>
        </p:txBody>
      </p:sp>
      <p:grpSp>
        <p:nvGrpSpPr>
          <p:cNvPr id="14" name="Group 13">
            <a:extLst>
              <a:ext uri="{FF2B5EF4-FFF2-40B4-BE49-F238E27FC236}">
                <a16:creationId xmlns:a16="http://schemas.microsoft.com/office/drawing/2014/main" id="{8ED8A45C-E93A-47DA-923B-817CE21E0C7E}"/>
              </a:ext>
            </a:extLst>
          </p:cNvPr>
          <p:cNvGrpSpPr/>
          <p:nvPr/>
        </p:nvGrpSpPr>
        <p:grpSpPr>
          <a:xfrm>
            <a:off x="1424582" y="3705855"/>
            <a:ext cx="1218340" cy="507831"/>
            <a:chOff x="1899442" y="3798137"/>
            <a:chExt cx="1624454" cy="677108"/>
          </a:xfrm>
        </p:grpSpPr>
        <p:sp>
          <p:nvSpPr>
            <p:cNvPr id="10" name="TextBox 9">
              <a:extLst>
                <a:ext uri="{FF2B5EF4-FFF2-40B4-BE49-F238E27FC236}">
                  <a16:creationId xmlns:a16="http://schemas.microsoft.com/office/drawing/2014/main" id="{12BA924F-2B26-4F9C-8573-3D5913A82A83}"/>
                </a:ext>
              </a:extLst>
            </p:cNvPr>
            <p:cNvSpPr txBox="1"/>
            <p:nvPr/>
          </p:nvSpPr>
          <p:spPr>
            <a:xfrm>
              <a:off x="2033742" y="3798137"/>
              <a:ext cx="1490154" cy="677108"/>
            </a:xfrm>
            <a:prstGeom prst="rect">
              <a:avLst/>
            </a:prstGeom>
            <a:solidFill>
              <a:schemeClr val="accent6">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Project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points</a:t>
              </a:r>
            </a:p>
          </p:txBody>
        </p:sp>
        <p:sp>
          <p:nvSpPr>
            <p:cNvPr id="12" name="Arrow: Right 11">
              <a:extLst>
                <a:ext uri="{FF2B5EF4-FFF2-40B4-BE49-F238E27FC236}">
                  <a16:creationId xmlns:a16="http://schemas.microsoft.com/office/drawing/2014/main" id="{F1805760-E771-477B-B9BD-2188039CA4F3}"/>
                </a:ext>
              </a:extLst>
            </p:cNvPr>
            <p:cNvSpPr/>
            <p:nvPr/>
          </p:nvSpPr>
          <p:spPr>
            <a:xfrm>
              <a:off x="1899442" y="3944728"/>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5" name="Group 14">
            <a:extLst>
              <a:ext uri="{FF2B5EF4-FFF2-40B4-BE49-F238E27FC236}">
                <a16:creationId xmlns:a16="http://schemas.microsoft.com/office/drawing/2014/main" id="{9D6CD804-5A49-4B30-B985-EC5351DAFA39}"/>
              </a:ext>
            </a:extLst>
          </p:cNvPr>
          <p:cNvGrpSpPr/>
          <p:nvPr/>
        </p:nvGrpSpPr>
        <p:grpSpPr>
          <a:xfrm>
            <a:off x="2583577" y="3705854"/>
            <a:ext cx="1619483" cy="507831"/>
            <a:chOff x="3444770" y="3798137"/>
            <a:chExt cx="2159310" cy="677107"/>
          </a:xfrm>
        </p:grpSpPr>
        <p:sp>
          <p:nvSpPr>
            <p:cNvPr id="11" name="TextBox 10">
              <a:extLst>
                <a:ext uri="{FF2B5EF4-FFF2-40B4-BE49-F238E27FC236}">
                  <a16:creationId xmlns:a16="http://schemas.microsoft.com/office/drawing/2014/main" id="{6CDFD1D0-FB66-4B5C-8815-615B9F474909}"/>
                </a:ext>
              </a:extLst>
            </p:cNvPr>
            <p:cNvSpPr txBox="1"/>
            <p:nvPr/>
          </p:nvSpPr>
          <p:spPr>
            <a:xfrm>
              <a:off x="3485551" y="3798137"/>
              <a:ext cx="2118529" cy="677107"/>
            </a:xfrm>
            <a:prstGeom prst="rect">
              <a:avLst/>
            </a:prstGeom>
            <a:solidFill>
              <a:schemeClr val="accent4">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Apply</a:t>
              </a:r>
              <a:r>
                <a:rPr kumimoji="0" lang="en-US" sz="1350" b="0" i="0" u="none" strike="noStrike" kern="1200" cap="none" spc="0" normalizeH="0" baseline="0" noProof="0" dirty="0">
                  <a:ln>
                    <a:noFill/>
                  </a:ln>
                  <a:solidFill>
                    <a:prstClr val="black"/>
                  </a:solidFill>
                  <a:effectLst/>
                  <a:uLnTx/>
                  <a:uFillTx/>
                  <a:latin typeface="Arial"/>
                  <a:ea typeface="+mn-ea"/>
                  <a:cs typeface="+mn-cs"/>
                </a:rPr>
                <a:t> a </a:t>
              </a:r>
              <a:r>
                <a:rPr kumimoji="0" lang="en-US" sz="1350" b="1" i="0" u="none" strike="noStrike" kern="1200" cap="none" spc="0" normalizeH="0" baseline="0" noProof="0" dirty="0">
                  <a:ln>
                    <a:noFill/>
                  </a:ln>
                  <a:solidFill>
                    <a:prstClr val="black"/>
                  </a:solidFill>
                  <a:effectLst/>
                  <a:uLnTx/>
                  <a:uFillTx/>
                  <a:latin typeface="Arial"/>
                  <a:ea typeface="+mn-ea"/>
                  <a:cs typeface="+mn-cs"/>
                </a:rPr>
                <a:t>function</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on them</a:t>
              </a:r>
            </a:p>
          </p:txBody>
        </p:sp>
        <p:sp>
          <p:nvSpPr>
            <p:cNvPr id="13" name="Arrow: Right 12">
              <a:extLst>
                <a:ext uri="{FF2B5EF4-FFF2-40B4-BE49-F238E27FC236}">
                  <a16:creationId xmlns:a16="http://schemas.microsoft.com/office/drawing/2014/main" id="{8DAA3FCB-4A10-4061-AD70-05252E9829BF}"/>
                </a:ext>
              </a:extLst>
            </p:cNvPr>
            <p:cNvSpPr/>
            <p:nvPr/>
          </p:nvSpPr>
          <p:spPr>
            <a:xfrm>
              <a:off x="3444770" y="3965143"/>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23" name="Group 22">
            <a:extLst>
              <a:ext uri="{FF2B5EF4-FFF2-40B4-BE49-F238E27FC236}">
                <a16:creationId xmlns:a16="http://schemas.microsoft.com/office/drawing/2014/main" id="{BA107D70-BA34-48E8-8F29-6810CEC0502E}"/>
              </a:ext>
            </a:extLst>
          </p:cNvPr>
          <p:cNvGrpSpPr/>
          <p:nvPr/>
        </p:nvGrpSpPr>
        <p:grpSpPr>
          <a:xfrm>
            <a:off x="4643733" y="3205525"/>
            <a:ext cx="4496801" cy="2781037"/>
            <a:chOff x="6191644" y="3131033"/>
            <a:chExt cx="5995734" cy="3708049"/>
          </a:xfrm>
        </p:grpSpPr>
        <p:graphicFrame>
          <p:nvGraphicFramePr>
            <p:cNvPr id="3" name="Diagram 2">
              <a:extLst>
                <a:ext uri="{FF2B5EF4-FFF2-40B4-BE49-F238E27FC236}">
                  <a16:creationId xmlns:a16="http://schemas.microsoft.com/office/drawing/2014/main" id="{6BC4C05B-18D9-42AB-A00D-7C1D03A4704F}"/>
                </a:ext>
              </a:extLst>
            </p:cNvPr>
            <p:cNvGraphicFramePr/>
            <p:nvPr/>
          </p:nvGraphicFramePr>
          <p:xfrm>
            <a:off x="6552149" y="3795565"/>
            <a:ext cx="5177396" cy="29394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6" name="Rectangle 15">
              <a:extLst>
                <a:ext uri="{FF2B5EF4-FFF2-40B4-BE49-F238E27FC236}">
                  <a16:creationId xmlns:a16="http://schemas.microsoft.com/office/drawing/2014/main" id="{70BF917A-E85C-4AA4-AD96-4157C7787270}"/>
                </a:ext>
              </a:extLst>
            </p:cNvPr>
            <p:cNvSpPr/>
            <p:nvPr/>
          </p:nvSpPr>
          <p:spPr>
            <a:xfrm>
              <a:off x="6191644" y="3131033"/>
              <a:ext cx="5898406" cy="3708049"/>
            </a:xfrm>
            <a:prstGeom prst="rect">
              <a:avLst/>
            </a:prstGeom>
            <a:solidFill>
              <a:schemeClr val="bg1"/>
            </a:solidFill>
            <a:ln w="571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Arial"/>
                <a:ea typeface="+mn-ea"/>
                <a:cs typeface="+mn-cs"/>
              </a:endParaRPr>
            </a:p>
          </p:txBody>
        </p:sp>
        <p:sp>
          <p:nvSpPr>
            <p:cNvPr id="17" name="Freeform: Shape 16">
              <a:extLst>
                <a:ext uri="{FF2B5EF4-FFF2-40B4-BE49-F238E27FC236}">
                  <a16:creationId xmlns:a16="http://schemas.microsoft.com/office/drawing/2014/main" id="{8BA27917-B0BD-442B-AC88-8E9849A7FEAA}"/>
                </a:ext>
              </a:extLst>
            </p:cNvPr>
            <p:cNvSpPr/>
            <p:nvPr/>
          </p:nvSpPr>
          <p:spPr>
            <a:xfrm>
              <a:off x="6470890" y="3402344"/>
              <a:ext cx="1767840" cy="721954"/>
            </a:xfrm>
            <a:custGeom>
              <a:avLst/>
              <a:gdLst>
                <a:gd name="connsiteX0" fmla="*/ 0 w 1767840"/>
                <a:gd name="connsiteY0" fmla="*/ 657701 h 721954"/>
                <a:gd name="connsiteX1" fmla="*/ 320040 w 1767840"/>
                <a:gd name="connsiteY1" fmla="*/ 284321 h 721954"/>
                <a:gd name="connsiteX2" fmla="*/ 662940 w 1767840"/>
                <a:gd name="connsiteY2" fmla="*/ 718661 h 721954"/>
                <a:gd name="connsiteX3" fmla="*/ 1181100 w 1767840"/>
                <a:gd name="connsiteY3" fmla="*/ 2381 h 721954"/>
                <a:gd name="connsiteX4" fmla="*/ 1463040 w 1767840"/>
                <a:gd name="connsiteY4" fmla="*/ 474821 h 721954"/>
                <a:gd name="connsiteX5" fmla="*/ 1767840 w 1767840"/>
                <a:gd name="connsiteY5" fmla="*/ 124301 h 72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7840" h="721954">
                  <a:moveTo>
                    <a:pt x="0" y="657701"/>
                  </a:moveTo>
                  <a:cubicBezTo>
                    <a:pt x="104775" y="465931"/>
                    <a:pt x="209550" y="274161"/>
                    <a:pt x="320040" y="284321"/>
                  </a:cubicBezTo>
                  <a:cubicBezTo>
                    <a:pt x="430530" y="294481"/>
                    <a:pt x="519430" y="765651"/>
                    <a:pt x="662940" y="718661"/>
                  </a:cubicBezTo>
                  <a:cubicBezTo>
                    <a:pt x="806450" y="671671"/>
                    <a:pt x="1047750" y="43021"/>
                    <a:pt x="1181100" y="2381"/>
                  </a:cubicBezTo>
                  <a:cubicBezTo>
                    <a:pt x="1314450" y="-38259"/>
                    <a:pt x="1365250" y="454501"/>
                    <a:pt x="1463040" y="474821"/>
                  </a:cubicBezTo>
                  <a:cubicBezTo>
                    <a:pt x="1560830" y="495141"/>
                    <a:pt x="1691640" y="144621"/>
                    <a:pt x="1767840" y="12430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18" name="Freeform: Shape 17">
              <a:extLst>
                <a:ext uri="{FF2B5EF4-FFF2-40B4-BE49-F238E27FC236}">
                  <a16:creationId xmlns:a16="http://schemas.microsoft.com/office/drawing/2014/main" id="{CD0795D9-D18A-4BFA-A4A5-6D67846D04AD}"/>
                </a:ext>
              </a:extLst>
            </p:cNvPr>
            <p:cNvSpPr/>
            <p:nvPr/>
          </p:nvSpPr>
          <p:spPr>
            <a:xfrm>
              <a:off x="6379450" y="3328472"/>
              <a:ext cx="1897380" cy="724397"/>
            </a:xfrm>
            <a:custGeom>
              <a:avLst/>
              <a:gdLst>
                <a:gd name="connsiteX0" fmla="*/ 0 w 1897380"/>
                <a:gd name="connsiteY0" fmla="*/ 548693 h 724397"/>
                <a:gd name="connsiteX1" fmla="*/ 342900 w 1897380"/>
                <a:gd name="connsiteY1" fmla="*/ 388673 h 724397"/>
                <a:gd name="connsiteX2" fmla="*/ 586740 w 1897380"/>
                <a:gd name="connsiteY2" fmla="*/ 723953 h 724397"/>
                <a:gd name="connsiteX3" fmla="*/ 914400 w 1897380"/>
                <a:gd name="connsiteY3" fmla="*/ 304853 h 724397"/>
                <a:gd name="connsiteX4" fmla="*/ 1226820 w 1897380"/>
                <a:gd name="connsiteY4" fmla="*/ 609653 h 724397"/>
                <a:gd name="connsiteX5" fmla="*/ 1341120 w 1897380"/>
                <a:gd name="connsiteY5" fmla="*/ 53 h 724397"/>
                <a:gd name="connsiteX6" fmla="*/ 1493520 w 1897380"/>
                <a:gd name="connsiteY6" fmla="*/ 647753 h 724397"/>
                <a:gd name="connsiteX7" fmla="*/ 1897380 w 1897380"/>
                <a:gd name="connsiteY7" fmla="*/ 213413 h 72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97380" h="724397">
                  <a:moveTo>
                    <a:pt x="0" y="548693"/>
                  </a:moveTo>
                  <a:cubicBezTo>
                    <a:pt x="122555" y="454078"/>
                    <a:pt x="245110" y="359463"/>
                    <a:pt x="342900" y="388673"/>
                  </a:cubicBezTo>
                  <a:cubicBezTo>
                    <a:pt x="440690" y="417883"/>
                    <a:pt x="491490" y="737923"/>
                    <a:pt x="586740" y="723953"/>
                  </a:cubicBezTo>
                  <a:cubicBezTo>
                    <a:pt x="681990" y="709983"/>
                    <a:pt x="807720" y="323903"/>
                    <a:pt x="914400" y="304853"/>
                  </a:cubicBezTo>
                  <a:cubicBezTo>
                    <a:pt x="1021080" y="285803"/>
                    <a:pt x="1155700" y="660453"/>
                    <a:pt x="1226820" y="609653"/>
                  </a:cubicBezTo>
                  <a:cubicBezTo>
                    <a:pt x="1297940" y="558853"/>
                    <a:pt x="1296670" y="-6297"/>
                    <a:pt x="1341120" y="53"/>
                  </a:cubicBezTo>
                  <a:cubicBezTo>
                    <a:pt x="1385570" y="6403"/>
                    <a:pt x="1400810" y="612193"/>
                    <a:pt x="1493520" y="647753"/>
                  </a:cubicBezTo>
                  <a:cubicBezTo>
                    <a:pt x="1586230" y="683313"/>
                    <a:pt x="1741805" y="448363"/>
                    <a:pt x="1897380" y="213413"/>
                  </a:cubicBezTo>
                </a:path>
              </a:pathLst>
            </a:cu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19" name="Freeform: Shape 18">
              <a:extLst>
                <a:ext uri="{FF2B5EF4-FFF2-40B4-BE49-F238E27FC236}">
                  <a16:creationId xmlns:a16="http://schemas.microsoft.com/office/drawing/2014/main" id="{7A76E9EA-4861-4B30-BDE6-4362D3AC939C}"/>
                </a:ext>
              </a:extLst>
            </p:cNvPr>
            <p:cNvSpPr/>
            <p:nvPr/>
          </p:nvSpPr>
          <p:spPr>
            <a:xfrm>
              <a:off x="8695930" y="3420271"/>
              <a:ext cx="1485900" cy="639774"/>
            </a:xfrm>
            <a:custGeom>
              <a:avLst/>
              <a:gdLst>
                <a:gd name="connsiteX0" fmla="*/ 0 w 1485900"/>
                <a:gd name="connsiteY0" fmla="*/ 45414 h 639774"/>
                <a:gd name="connsiteX1" fmla="*/ 297180 w 1485900"/>
                <a:gd name="connsiteY1" fmla="*/ 106374 h 639774"/>
                <a:gd name="connsiteX2" fmla="*/ 464820 w 1485900"/>
                <a:gd name="connsiteY2" fmla="*/ 7314 h 639774"/>
                <a:gd name="connsiteX3" fmla="*/ 762000 w 1485900"/>
                <a:gd name="connsiteY3" fmla="*/ 342594 h 639774"/>
                <a:gd name="connsiteX4" fmla="*/ 876300 w 1485900"/>
                <a:gd name="connsiteY4" fmla="*/ 266394 h 639774"/>
                <a:gd name="connsiteX5" fmla="*/ 1112520 w 1485900"/>
                <a:gd name="connsiteY5" fmla="*/ 494994 h 639774"/>
                <a:gd name="connsiteX6" fmla="*/ 1226820 w 1485900"/>
                <a:gd name="connsiteY6" fmla="*/ 456894 h 639774"/>
                <a:gd name="connsiteX7" fmla="*/ 1485900 w 1485900"/>
                <a:gd name="connsiteY7" fmla="*/ 639774 h 63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900" h="639774">
                  <a:moveTo>
                    <a:pt x="0" y="45414"/>
                  </a:moveTo>
                  <a:cubicBezTo>
                    <a:pt x="109855" y="79069"/>
                    <a:pt x="219710" y="112724"/>
                    <a:pt x="297180" y="106374"/>
                  </a:cubicBezTo>
                  <a:cubicBezTo>
                    <a:pt x="374650" y="100024"/>
                    <a:pt x="387350" y="-32056"/>
                    <a:pt x="464820" y="7314"/>
                  </a:cubicBezTo>
                  <a:cubicBezTo>
                    <a:pt x="542290" y="46684"/>
                    <a:pt x="693420" y="299414"/>
                    <a:pt x="762000" y="342594"/>
                  </a:cubicBezTo>
                  <a:cubicBezTo>
                    <a:pt x="830580" y="385774"/>
                    <a:pt x="817880" y="240994"/>
                    <a:pt x="876300" y="266394"/>
                  </a:cubicBezTo>
                  <a:cubicBezTo>
                    <a:pt x="934720" y="291794"/>
                    <a:pt x="1054100" y="463244"/>
                    <a:pt x="1112520" y="494994"/>
                  </a:cubicBezTo>
                  <a:cubicBezTo>
                    <a:pt x="1170940" y="526744"/>
                    <a:pt x="1164590" y="432764"/>
                    <a:pt x="1226820" y="456894"/>
                  </a:cubicBezTo>
                  <a:cubicBezTo>
                    <a:pt x="1289050" y="481024"/>
                    <a:pt x="1387475" y="560399"/>
                    <a:pt x="1485900" y="639774"/>
                  </a:cubicBezTo>
                </a:path>
              </a:pathLst>
            </a:custGeom>
            <a:no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20" name="Freeform: Shape 19">
              <a:extLst>
                <a:ext uri="{FF2B5EF4-FFF2-40B4-BE49-F238E27FC236}">
                  <a16:creationId xmlns:a16="http://schemas.microsoft.com/office/drawing/2014/main" id="{D493BF99-3E2C-477E-8D3E-C0510EA6658A}"/>
                </a:ext>
              </a:extLst>
            </p:cNvPr>
            <p:cNvSpPr/>
            <p:nvPr/>
          </p:nvSpPr>
          <p:spPr>
            <a:xfrm>
              <a:off x="8680690" y="3399989"/>
              <a:ext cx="1516380" cy="766736"/>
            </a:xfrm>
            <a:custGeom>
              <a:avLst/>
              <a:gdLst>
                <a:gd name="connsiteX0" fmla="*/ 0 w 1516380"/>
                <a:gd name="connsiteY0" fmla="*/ 119036 h 766736"/>
                <a:gd name="connsiteX1" fmla="*/ 396240 w 1516380"/>
                <a:gd name="connsiteY1" fmla="*/ 202856 h 766736"/>
                <a:gd name="connsiteX2" fmla="*/ 594360 w 1516380"/>
                <a:gd name="connsiteY2" fmla="*/ 4736 h 766736"/>
                <a:gd name="connsiteX3" fmla="*/ 891540 w 1516380"/>
                <a:gd name="connsiteY3" fmla="*/ 439076 h 766736"/>
                <a:gd name="connsiteX4" fmla="*/ 1516380 w 1516380"/>
                <a:gd name="connsiteY4" fmla="*/ 766736 h 766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380" h="766736">
                  <a:moveTo>
                    <a:pt x="0" y="119036"/>
                  </a:moveTo>
                  <a:cubicBezTo>
                    <a:pt x="148590" y="170471"/>
                    <a:pt x="297180" y="221906"/>
                    <a:pt x="396240" y="202856"/>
                  </a:cubicBezTo>
                  <a:cubicBezTo>
                    <a:pt x="495300" y="183806"/>
                    <a:pt x="511810" y="-34634"/>
                    <a:pt x="594360" y="4736"/>
                  </a:cubicBezTo>
                  <a:cubicBezTo>
                    <a:pt x="676910" y="44106"/>
                    <a:pt x="737870" y="312076"/>
                    <a:pt x="891540" y="439076"/>
                  </a:cubicBezTo>
                  <a:cubicBezTo>
                    <a:pt x="1045210" y="566076"/>
                    <a:pt x="1280795" y="666406"/>
                    <a:pt x="1516380" y="76673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21" name="TextBox 20">
              <a:extLst>
                <a:ext uri="{FF2B5EF4-FFF2-40B4-BE49-F238E27FC236}">
                  <a16:creationId xmlns:a16="http://schemas.microsoft.com/office/drawing/2014/main" id="{A2B01965-43DD-4CAA-8DD4-C4EA977E7BCF}"/>
                </a:ext>
              </a:extLst>
            </p:cNvPr>
            <p:cNvSpPr txBox="1"/>
            <p:nvPr/>
          </p:nvSpPr>
          <p:spPr>
            <a:xfrm>
              <a:off x="10572001" y="3573550"/>
              <a:ext cx="1387560" cy="40010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Clustering</a:t>
              </a:r>
            </a:p>
          </p:txBody>
        </p:sp>
        <p:sp>
          <p:nvSpPr>
            <p:cNvPr id="22" name="Freeform: Shape 21">
              <a:extLst>
                <a:ext uri="{FF2B5EF4-FFF2-40B4-BE49-F238E27FC236}">
                  <a16:creationId xmlns:a16="http://schemas.microsoft.com/office/drawing/2014/main" id="{B6D941B8-1594-4DB3-8920-76972B6CF8DE}"/>
                </a:ext>
              </a:extLst>
            </p:cNvPr>
            <p:cNvSpPr/>
            <p:nvPr/>
          </p:nvSpPr>
          <p:spPr>
            <a:xfrm>
              <a:off x="6552149" y="4369657"/>
              <a:ext cx="1897380" cy="724397"/>
            </a:xfrm>
            <a:custGeom>
              <a:avLst/>
              <a:gdLst>
                <a:gd name="connsiteX0" fmla="*/ 0 w 1897380"/>
                <a:gd name="connsiteY0" fmla="*/ 548693 h 724397"/>
                <a:gd name="connsiteX1" fmla="*/ 342900 w 1897380"/>
                <a:gd name="connsiteY1" fmla="*/ 388673 h 724397"/>
                <a:gd name="connsiteX2" fmla="*/ 586740 w 1897380"/>
                <a:gd name="connsiteY2" fmla="*/ 723953 h 724397"/>
                <a:gd name="connsiteX3" fmla="*/ 914400 w 1897380"/>
                <a:gd name="connsiteY3" fmla="*/ 304853 h 724397"/>
                <a:gd name="connsiteX4" fmla="*/ 1226820 w 1897380"/>
                <a:gd name="connsiteY4" fmla="*/ 609653 h 724397"/>
                <a:gd name="connsiteX5" fmla="*/ 1341120 w 1897380"/>
                <a:gd name="connsiteY5" fmla="*/ 53 h 724397"/>
                <a:gd name="connsiteX6" fmla="*/ 1493520 w 1897380"/>
                <a:gd name="connsiteY6" fmla="*/ 647753 h 724397"/>
                <a:gd name="connsiteX7" fmla="*/ 1897380 w 1897380"/>
                <a:gd name="connsiteY7" fmla="*/ 213413 h 72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97380" h="724397">
                  <a:moveTo>
                    <a:pt x="0" y="548693"/>
                  </a:moveTo>
                  <a:cubicBezTo>
                    <a:pt x="122555" y="454078"/>
                    <a:pt x="245110" y="359463"/>
                    <a:pt x="342900" y="388673"/>
                  </a:cubicBezTo>
                  <a:cubicBezTo>
                    <a:pt x="440690" y="417883"/>
                    <a:pt x="491490" y="737923"/>
                    <a:pt x="586740" y="723953"/>
                  </a:cubicBezTo>
                  <a:cubicBezTo>
                    <a:pt x="681990" y="709983"/>
                    <a:pt x="807720" y="323903"/>
                    <a:pt x="914400" y="304853"/>
                  </a:cubicBezTo>
                  <a:cubicBezTo>
                    <a:pt x="1021080" y="285803"/>
                    <a:pt x="1155700" y="660453"/>
                    <a:pt x="1226820" y="609653"/>
                  </a:cubicBezTo>
                  <a:cubicBezTo>
                    <a:pt x="1297940" y="558853"/>
                    <a:pt x="1296670" y="-6297"/>
                    <a:pt x="1341120" y="53"/>
                  </a:cubicBezTo>
                  <a:cubicBezTo>
                    <a:pt x="1385570" y="6403"/>
                    <a:pt x="1400810" y="612193"/>
                    <a:pt x="1493520" y="647753"/>
                  </a:cubicBezTo>
                  <a:cubicBezTo>
                    <a:pt x="1586230" y="683313"/>
                    <a:pt x="1741805" y="448363"/>
                    <a:pt x="1897380" y="213413"/>
                  </a:cubicBezTo>
                </a:path>
              </a:pathLst>
            </a:custGeom>
            <a:no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cxnSp>
          <p:nvCxnSpPr>
            <p:cNvPr id="24" name="Straight Arrow Connector 23">
              <a:extLst>
                <a:ext uri="{FF2B5EF4-FFF2-40B4-BE49-F238E27FC236}">
                  <a16:creationId xmlns:a16="http://schemas.microsoft.com/office/drawing/2014/main" id="{FBF2A251-C6B2-43CF-A817-727331FA2E67}"/>
                </a:ext>
              </a:extLst>
            </p:cNvPr>
            <p:cNvCxnSpPr/>
            <p:nvPr/>
          </p:nvCxnSpPr>
          <p:spPr>
            <a:xfrm>
              <a:off x="8640686" y="4691838"/>
              <a:ext cx="52131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03974F4E-E2A9-4796-BCC5-7348A896ECEB}"/>
                </a:ext>
              </a:extLst>
            </p:cNvPr>
            <p:cNvSpPr txBox="1"/>
            <p:nvPr/>
          </p:nvSpPr>
          <p:spPr>
            <a:xfrm>
              <a:off x="9250448" y="4532736"/>
              <a:ext cx="810479" cy="40010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Label</a:t>
              </a:r>
            </a:p>
          </p:txBody>
        </p:sp>
        <p:sp>
          <p:nvSpPr>
            <p:cNvPr id="26" name="TextBox 25">
              <a:extLst>
                <a:ext uri="{FF2B5EF4-FFF2-40B4-BE49-F238E27FC236}">
                  <a16:creationId xmlns:a16="http://schemas.microsoft.com/office/drawing/2014/main" id="{958759AC-96FA-4DBE-B822-01E83EFE2473}"/>
                </a:ext>
              </a:extLst>
            </p:cNvPr>
            <p:cNvSpPr txBox="1"/>
            <p:nvPr/>
          </p:nvSpPr>
          <p:spPr>
            <a:xfrm>
              <a:off x="10146164" y="4524716"/>
              <a:ext cx="1746632" cy="40010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Classification</a:t>
              </a: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Freeform: Shape 26">
              <a:extLst>
                <a:ext uri="{FF2B5EF4-FFF2-40B4-BE49-F238E27FC236}">
                  <a16:creationId xmlns:a16="http://schemas.microsoft.com/office/drawing/2014/main" id="{DB53B845-2A4A-413B-80D8-86C0AED84806}"/>
                </a:ext>
              </a:extLst>
            </p:cNvPr>
            <p:cNvSpPr/>
            <p:nvPr/>
          </p:nvSpPr>
          <p:spPr>
            <a:xfrm>
              <a:off x="6722117" y="6331474"/>
              <a:ext cx="1485900" cy="411756"/>
            </a:xfrm>
            <a:custGeom>
              <a:avLst/>
              <a:gdLst>
                <a:gd name="connsiteX0" fmla="*/ 0 w 1485900"/>
                <a:gd name="connsiteY0" fmla="*/ 45414 h 639774"/>
                <a:gd name="connsiteX1" fmla="*/ 297180 w 1485900"/>
                <a:gd name="connsiteY1" fmla="*/ 106374 h 639774"/>
                <a:gd name="connsiteX2" fmla="*/ 464820 w 1485900"/>
                <a:gd name="connsiteY2" fmla="*/ 7314 h 639774"/>
                <a:gd name="connsiteX3" fmla="*/ 762000 w 1485900"/>
                <a:gd name="connsiteY3" fmla="*/ 342594 h 639774"/>
                <a:gd name="connsiteX4" fmla="*/ 876300 w 1485900"/>
                <a:gd name="connsiteY4" fmla="*/ 266394 h 639774"/>
                <a:gd name="connsiteX5" fmla="*/ 1112520 w 1485900"/>
                <a:gd name="connsiteY5" fmla="*/ 494994 h 639774"/>
                <a:gd name="connsiteX6" fmla="*/ 1226820 w 1485900"/>
                <a:gd name="connsiteY6" fmla="*/ 456894 h 639774"/>
                <a:gd name="connsiteX7" fmla="*/ 1485900 w 1485900"/>
                <a:gd name="connsiteY7" fmla="*/ 639774 h 63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900" h="639774">
                  <a:moveTo>
                    <a:pt x="0" y="45414"/>
                  </a:moveTo>
                  <a:cubicBezTo>
                    <a:pt x="109855" y="79069"/>
                    <a:pt x="219710" y="112724"/>
                    <a:pt x="297180" y="106374"/>
                  </a:cubicBezTo>
                  <a:cubicBezTo>
                    <a:pt x="374650" y="100024"/>
                    <a:pt x="387350" y="-32056"/>
                    <a:pt x="464820" y="7314"/>
                  </a:cubicBezTo>
                  <a:cubicBezTo>
                    <a:pt x="542290" y="46684"/>
                    <a:pt x="693420" y="299414"/>
                    <a:pt x="762000" y="342594"/>
                  </a:cubicBezTo>
                  <a:cubicBezTo>
                    <a:pt x="830580" y="385774"/>
                    <a:pt x="817880" y="240994"/>
                    <a:pt x="876300" y="266394"/>
                  </a:cubicBezTo>
                  <a:cubicBezTo>
                    <a:pt x="934720" y="291794"/>
                    <a:pt x="1054100" y="463244"/>
                    <a:pt x="1112520" y="494994"/>
                  </a:cubicBezTo>
                  <a:cubicBezTo>
                    <a:pt x="1170940" y="526744"/>
                    <a:pt x="1164590" y="432764"/>
                    <a:pt x="1226820" y="456894"/>
                  </a:cubicBezTo>
                  <a:cubicBezTo>
                    <a:pt x="1289050" y="481024"/>
                    <a:pt x="1387475" y="560399"/>
                    <a:pt x="1485900" y="639774"/>
                  </a:cubicBezTo>
                </a:path>
              </a:pathLst>
            </a:custGeom>
            <a:no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28" name="Freeform: Shape 27">
              <a:extLst>
                <a:ext uri="{FF2B5EF4-FFF2-40B4-BE49-F238E27FC236}">
                  <a16:creationId xmlns:a16="http://schemas.microsoft.com/office/drawing/2014/main" id="{D95F72BD-8309-431E-AA65-4112CBDA6DCA}"/>
                </a:ext>
              </a:extLst>
            </p:cNvPr>
            <p:cNvSpPr/>
            <p:nvPr/>
          </p:nvSpPr>
          <p:spPr>
            <a:xfrm>
              <a:off x="6706877" y="6311192"/>
              <a:ext cx="1516380" cy="493468"/>
            </a:xfrm>
            <a:custGeom>
              <a:avLst/>
              <a:gdLst>
                <a:gd name="connsiteX0" fmla="*/ 0 w 1516380"/>
                <a:gd name="connsiteY0" fmla="*/ 119036 h 766736"/>
                <a:gd name="connsiteX1" fmla="*/ 396240 w 1516380"/>
                <a:gd name="connsiteY1" fmla="*/ 202856 h 766736"/>
                <a:gd name="connsiteX2" fmla="*/ 594360 w 1516380"/>
                <a:gd name="connsiteY2" fmla="*/ 4736 h 766736"/>
                <a:gd name="connsiteX3" fmla="*/ 891540 w 1516380"/>
                <a:gd name="connsiteY3" fmla="*/ 439076 h 766736"/>
                <a:gd name="connsiteX4" fmla="*/ 1516380 w 1516380"/>
                <a:gd name="connsiteY4" fmla="*/ 766736 h 766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380" h="766736">
                  <a:moveTo>
                    <a:pt x="0" y="119036"/>
                  </a:moveTo>
                  <a:cubicBezTo>
                    <a:pt x="148590" y="170471"/>
                    <a:pt x="297180" y="221906"/>
                    <a:pt x="396240" y="202856"/>
                  </a:cubicBezTo>
                  <a:cubicBezTo>
                    <a:pt x="495300" y="183806"/>
                    <a:pt x="511810" y="-34634"/>
                    <a:pt x="594360" y="4736"/>
                  </a:cubicBezTo>
                  <a:cubicBezTo>
                    <a:pt x="676910" y="44106"/>
                    <a:pt x="737870" y="312076"/>
                    <a:pt x="891540" y="439076"/>
                  </a:cubicBezTo>
                  <a:cubicBezTo>
                    <a:pt x="1045210" y="566076"/>
                    <a:pt x="1280795" y="666406"/>
                    <a:pt x="1516380" y="76673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29" name="Freeform: Shape 28">
              <a:extLst>
                <a:ext uri="{FF2B5EF4-FFF2-40B4-BE49-F238E27FC236}">
                  <a16:creationId xmlns:a16="http://schemas.microsoft.com/office/drawing/2014/main" id="{81B330EF-7644-4C0B-963A-82ABCF9E20AA}"/>
                </a:ext>
              </a:extLst>
            </p:cNvPr>
            <p:cNvSpPr/>
            <p:nvPr/>
          </p:nvSpPr>
          <p:spPr>
            <a:xfrm>
              <a:off x="6722117" y="6031109"/>
              <a:ext cx="1767840" cy="721954"/>
            </a:xfrm>
            <a:custGeom>
              <a:avLst/>
              <a:gdLst>
                <a:gd name="connsiteX0" fmla="*/ 0 w 1767840"/>
                <a:gd name="connsiteY0" fmla="*/ 657701 h 721954"/>
                <a:gd name="connsiteX1" fmla="*/ 320040 w 1767840"/>
                <a:gd name="connsiteY1" fmla="*/ 284321 h 721954"/>
                <a:gd name="connsiteX2" fmla="*/ 662940 w 1767840"/>
                <a:gd name="connsiteY2" fmla="*/ 718661 h 721954"/>
                <a:gd name="connsiteX3" fmla="*/ 1181100 w 1767840"/>
                <a:gd name="connsiteY3" fmla="*/ 2381 h 721954"/>
                <a:gd name="connsiteX4" fmla="*/ 1463040 w 1767840"/>
                <a:gd name="connsiteY4" fmla="*/ 474821 h 721954"/>
                <a:gd name="connsiteX5" fmla="*/ 1767840 w 1767840"/>
                <a:gd name="connsiteY5" fmla="*/ 124301 h 72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7840" h="721954">
                  <a:moveTo>
                    <a:pt x="0" y="657701"/>
                  </a:moveTo>
                  <a:cubicBezTo>
                    <a:pt x="104775" y="465931"/>
                    <a:pt x="209550" y="274161"/>
                    <a:pt x="320040" y="284321"/>
                  </a:cubicBezTo>
                  <a:cubicBezTo>
                    <a:pt x="430530" y="294481"/>
                    <a:pt x="519430" y="765651"/>
                    <a:pt x="662940" y="718661"/>
                  </a:cubicBezTo>
                  <a:cubicBezTo>
                    <a:pt x="806450" y="671671"/>
                    <a:pt x="1047750" y="43021"/>
                    <a:pt x="1181100" y="2381"/>
                  </a:cubicBezTo>
                  <a:cubicBezTo>
                    <a:pt x="1314450" y="-38259"/>
                    <a:pt x="1365250" y="454501"/>
                    <a:pt x="1463040" y="474821"/>
                  </a:cubicBezTo>
                  <a:cubicBezTo>
                    <a:pt x="1560830" y="495141"/>
                    <a:pt x="1691640" y="144621"/>
                    <a:pt x="1767840" y="124301"/>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cxnSp>
          <p:nvCxnSpPr>
            <p:cNvPr id="30" name="Straight Arrow Connector 29">
              <a:extLst>
                <a:ext uri="{FF2B5EF4-FFF2-40B4-BE49-F238E27FC236}">
                  <a16:creationId xmlns:a16="http://schemas.microsoft.com/office/drawing/2014/main" id="{8B8EBB5D-B888-400D-9B54-295997BAAF88}"/>
                </a:ext>
              </a:extLst>
            </p:cNvPr>
            <p:cNvCxnSpPr>
              <a:cxnSpLocks/>
            </p:cNvCxnSpPr>
            <p:nvPr/>
          </p:nvCxnSpPr>
          <p:spPr>
            <a:xfrm>
              <a:off x="8359140" y="6330631"/>
              <a:ext cx="80285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93843B83-2302-47F2-852E-08A3A754BCE4}"/>
                </a:ext>
              </a:extLst>
            </p:cNvPr>
            <p:cNvSpPr txBox="1"/>
            <p:nvPr/>
          </p:nvSpPr>
          <p:spPr>
            <a:xfrm>
              <a:off x="9241119" y="6145963"/>
              <a:ext cx="925895" cy="40010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Outlier</a:t>
              </a:r>
            </a:p>
          </p:txBody>
        </p:sp>
        <p:sp>
          <p:nvSpPr>
            <p:cNvPr id="36" name="TextBox 35">
              <a:extLst>
                <a:ext uri="{FF2B5EF4-FFF2-40B4-BE49-F238E27FC236}">
                  <a16:creationId xmlns:a16="http://schemas.microsoft.com/office/drawing/2014/main" id="{CC5977ED-569E-49C5-ABEC-074514981CE9}"/>
                </a:ext>
              </a:extLst>
            </p:cNvPr>
            <p:cNvSpPr txBox="1"/>
            <p:nvPr/>
          </p:nvSpPr>
          <p:spPr>
            <a:xfrm>
              <a:off x="10492042" y="6018507"/>
              <a:ext cx="1297791" cy="67710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Outlier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Detection</a:t>
              </a:r>
            </a:p>
          </p:txBody>
        </p:sp>
        <p:sp>
          <p:nvSpPr>
            <p:cNvPr id="37" name="Freeform: Shape 36">
              <a:extLst>
                <a:ext uri="{FF2B5EF4-FFF2-40B4-BE49-F238E27FC236}">
                  <a16:creationId xmlns:a16="http://schemas.microsoft.com/office/drawing/2014/main" id="{DF996DD1-7558-4D42-8DB0-54C48DC98975}"/>
                </a:ext>
              </a:extLst>
            </p:cNvPr>
            <p:cNvSpPr/>
            <p:nvPr/>
          </p:nvSpPr>
          <p:spPr>
            <a:xfrm>
              <a:off x="6760564" y="5282838"/>
              <a:ext cx="1516380" cy="617319"/>
            </a:xfrm>
            <a:custGeom>
              <a:avLst/>
              <a:gdLst>
                <a:gd name="connsiteX0" fmla="*/ 0 w 2926080"/>
                <a:gd name="connsiteY0" fmla="*/ 681458 h 931714"/>
                <a:gd name="connsiteX1" fmla="*/ 243840 w 2926080"/>
                <a:gd name="connsiteY1" fmla="*/ 612878 h 931714"/>
                <a:gd name="connsiteX2" fmla="*/ 335280 w 2926080"/>
                <a:gd name="connsiteY2" fmla="*/ 468098 h 931714"/>
                <a:gd name="connsiteX3" fmla="*/ 388620 w 2926080"/>
                <a:gd name="connsiteY3" fmla="*/ 582398 h 931714"/>
                <a:gd name="connsiteX4" fmla="*/ 426720 w 2926080"/>
                <a:gd name="connsiteY4" fmla="*/ 414758 h 931714"/>
                <a:gd name="connsiteX5" fmla="*/ 480060 w 2926080"/>
                <a:gd name="connsiteY5" fmla="*/ 612878 h 931714"/>
                <a:gd name="connsiteX6" fmla="*/ 525780 w 2926080"/>
                <a:gd name="connsiteY6" fmla="*/ 925298 h 931714"/>
                <a:gd name="connsiteX7" fmla="*/ 632460 w 2926080"/>
                <a:gd name="connsiteY7" fmla="*/ 300458 h 931714"/>
                <a:gd name="connsiteX8" fmla="*/ 678180 w 2926080"/>
                <a:gd name="connsiteY8" fmla="*/ 689078 h 931714"/>
                <a:gd name="connsiteX9" fmla="*/ 822960 w 2926080"/>
                <a:gd name="connsiteY9" fmla="*/ 506198 h 931714"/>
                <a:gd name="connsiteX10" fmla="*/ 883920 w 2926080"/>
                <a:gd name="connsiteY10" fmla="*/ 635738 h 931714"/>
                <a:gd name="connsiteX11" fmla="*/ 1005840 w 2926080"/>
                <a:gd name="connsiteY11" fmla="*/ 529058 h 931714"/>
                <a:gd name="connsiteX12" fmla="*/ 1104900 w 2926080"/>
                <a:gd name="connsiteY12" fmla="*/ 620498 h 931714"/>
                <a:gd name="connsiteX13" fmla="*/ 1257300 w 2926080"/>
                <a:gd name="connsiteY13" fmla="*/ 407138 h 931714"/>
                <a:gd name="connsiteX14" fmla="*/ 1325880 w 2926080"/>
                <a:gd name="connsiteY14" fmla="*/ 483338 h 931714"/>
                <a:gd name="connsiteX15" fmla="*/ 1394460 w 2926080"/>
                <a:gd name="connsiteY15" fmla="*/ 422378 h 931714"/>
                <a:gd name="connsiteX16" fmla="*/ 1470660 w 2926080"/>
                <a:gd name="connsiteY16" fmla="*/ 864338 h 931714"/>
                <a:gd name="connsiteX17" fmla="*/ 1569720 w 2926080"/>
                <a:gd name="connsiteY17" fmla="*/ 209018 h 931714"/>
                <a:gd name="connsiteX18" fmla="*/ 1645920 w 2926080"/>
                <a:gd name="connsiteY18" fmla="*/ 635738 h 931714"/>
                <a:gd name="connsiteX19" fmla="*/ 1752600 w 2926080"/>
                <a:gd name="connsiteY19" fmla="*/ 529058 h 931714"/>
                <a:gd name="connsiteX20" fmla="*/ 1844040 w 2926080"/>
                <a:gd name="connsiteY20" fmla="*/ 597638 h 931714"/>
                <a:gd name="connsiteX21" fmla="*/ 1912620 w 2926080"/>
                <a:gd name="connsiteY21" fmla="*/ 475718 h 931714"/>
                <a:gd name="connsiteX22" fmla="*/ 1996440 w 2926080"/>
                <a:gd name="connsiteY22" fmla="*/ 612878 h 931714"/>
                <a:gd name="connsiteX23" fmla="*/ 2156460 w 2926080"/>
                <a:gd name="connsiteY23" fmla="*/ 475718 h 931714"/>
                <a:gd name="connsiteX24" fmla="*/ 2232660 w 2926080"/>
                <a:gd name="connsiteY24" fmla="*/ 292838 h 931714"/>
                <a:gd name="connsiteX25" fmla="*/ 2270760 w 2926080"/>
                <a:gd name="connsiteY25" fmla="*/ 445238 h 931714"/>
                <a:gd name="connsiteX26" fmla="*/ 2346960 w 2926080"/>
                <a:gd name="connsiteY26" fmla="*/ 300458 h 931714"/>
                <a:gd name="connsiteX27" fmla="*/ 2423160 w 2926080"/>
                <a:gd name="connsiteY27" fmla="*/ 849098 h 931714"/>
                <a:gd name="connsiteX28" fmla="*/ 2567940 w 2926080"/>
                <a:gd name="connsiteY28" fmla="*/ 3278 h 931714"/>
                <a:gd name="connsiteX29" fmla="*/ 2621280 w 2926080"/>
                <a:gd name="connsiteY29" fmla="*/ 551918 h 931714"/>
                <a:gd name="connsiteX30" fmla="*/ 2735580 w 2926080"/>
                <a:gd name="connsiteY30" fmla="*/ 429998 h 931714"/>
                <a:gd name="connsiteX31" fmla="*/ 2804160 w 2926080"/>
                <a:gd name="connsiteY31" fmla="*/ 544298 h 931714"/>
                <a:gd name="connsiteX32" fmla="*/ 2887980 w 2926080"/>
                <a:gd name="connsiteY32" fmla="*/ 391898 h 931714"/>
                <a:gd name="connsiteX33" fmla="*/ 2926080 w 2926080"/>
                <a:gd name="connsiteY33" fmla="*/ 529058 h 9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26080" h="931714">
                  <a:moveTo>
                    <a:pt x="0" y="681458"/>
                  </a:moveTo>
                  <a:cubicBezTo>
                    <a:pt x="93980" y="664948"/>
                    <a:pt x="187960" y="648438"/>
                    <a:pt x="243840" y="612878"/>
                  </a:cubicBezTo>
                  <a:cubicBezTo>
                    <a:pt x="299720" y="577318"/>
                    <a:pt x="311150" y="473178"/>
                    <a:pt x="335280" y="468098"/>
                  </a:cubicBezTo>
                  <a:cubicBezTo>
                    <a:pt x="359410" y="463018"/>
                    <a:pt x="373380" y="591288"/>
                    <a:pt x="388620" y="582398"/>
                  </a:cubicBezTo>
                  <a:cubicBezTo>
                    <a:pt x="403860" y="573508"/>
                    <a:pt x="411480" y="409678"/>
                    <a:pt x="426720" y="414758"/>
                  </a:cubicBezTo>
                  <a:cubicBezTo>
                    <a:pt x="441960" y="419838"/>
                    <a:pt x="463550" y="527788"/>
                    <a:pt x="480060" y="612878"/>
                  </a:cubicBezTo>
                  <a:cubicBezTo>
                    <a:pt x="496570" y="697968"/>
                    <a:pt x="500380" y="977368"/>
                    <a:pt x="525780" y="925298"/>
                  </a:cubicBezTo>
                  <a:cubicBezTo>
                    <a:pt x="551180" y="873228"/>
                    <a:pt x="607060" y="339828"/>
                    <a:pt x="632460" y="300458"/>
                  </a:cubicBezTo>
                  <a:cubicBezTo>
                    <a:pt x="657860" y="261088"/>
                    <a:pt x="646430" y="654788"/>
                    <a:pt x="678180" y="689078"/>
                  </a:cubicBezTo>
                  <a:cubicBezTo>
                    <a:pt x="709930" y="723368"/>
                    <a:pt x="788670" y="515088"/>
                    <a:pt x="822960" y="506198"/>
                  </a:cubicBezTo>
                  <a:cubicBezTo>
                    <a:pt x="857250" y="497308"/>
                    <a:pt x="853440" y="631928"/>
                    <a:pt x="883920" y="635738"/>
                  </a:cubicBezTo>
                  <a:cubicBezTo>
                    <a:pt x="914400" y="639548"/>
                    <a:pt x="969010" y="531598"/>
                    <a:pt x="1005840" y="529058"/>
                  </a:cubicBezTo>
                  <a:cubicBezTo>
                    <a:pt x="1042670" y="526518"/>
                    <a:pt x="1062990" y="640818"/>
                    <a:pt x="1104900" y="620498"/>
                  </a:cubicBezTo>
                  <a:cubicBezTo>
                    <a:pt x="1146810" y="600178"/>
                    <a:pt x="1220470" y="429998"/>
                    <a:pt x="1257300" y="407138"/>
                  </a:cubicBezTo>
                  <a:cubicBezTo>
                    <a:pt x="1294130" y="384278"/>
                    <a:pt x="1303020" y="480798"/>
                    <a:pt x="1325880" y="483338"/>
                  </a:cubicBezTo>
                  <a:cubicBezTo>
                    <a:pt x="1348740" y="485878"/>
                    <a:pt x="1370330" y="358878"/>
                    <a:pt x="1394460" y="422378"/>
                  </a:cubicBezTo>
                  <a:cubicBezTo>
                    <a:pt x="1418590" y="485878"/>
                    <a:pt x="1441450" y="899898"/>
                    <a:pt x="1470660" y="864338"/>
                  </a:cubicBezTo>
                  <a:cubicBezTo>
                    <a:pt x="1499870" y="828778"/>
                    <a:pt x="1540510" y="247118"/>
                    <a:pt x="1569720" y="209018"/>
                  </a:cubicBezTo>
                  <a:cubicBezTo>
                    <a:pt x="1598930" y="170918"/>
                    <a:pt x="1615440" y="582398"/>
                    <a:pt x="1645920" y="635738"/>
                  </a:cubicBezTo>
                  <a:cubicBezTo>
                    <a:pt x="1676400" y="689078"/>
                    <a:pt x="1719580" y="535408"/>
                    <a:pt x="1752600" y="529058"/>
                  </a:cubicBezTo>
                  <a:cubicBezTo>
                    <a:pt x="1785620" y="522708"/>
                    <a:pt x="1817370" y="606528"/>
                    <a:pt x="1844040" y="597638"/>
                  </a:cubicBezTo>
                  <a:cubicBezTo>
                    <a:pt x="1870710" y="588748"/>
                    <a:pt x="1887220" y="473178"/>
                    <a:pt x="1912620" y="475718"/>
                  </a:cubicBezTo>
                  <a:cubicBezTo>
                    <a:pt x="1938020" y="478258"/>
                    <a:pt x="1955800" y="612878"/>
                    <a:pt x="1996440" y="612878"/>
                  </a:cubicBezTo>
                  <a:cubicBezTo>
                    <a:pt x="2037080" y="612878"/>
                    <a:pt x="2117090" y="529058"/>
                    <a:pt x="2156460" y="475718"/>
                  </a:cubicBezTo>
                  <a:cubicBezTo>
                    <a:pt x="2195830" y="422378"/>
                    <a:pt x="2213610" y="297918"/>
                    <a:pt x="2232660" y="292838"/>
                  </a:cubicBezTo>
                  <a:cubicBezTo>
                    <a:pt x="2251710" y="287758"/>
                    <a:pt x="2251710" y="443968"/>
                    <a:pt x="2270760" y="445238"/>
                  </a:cubicBezTo>
                  <a:cubicBezTo>
                    <a:pt x="2289810" y="446508"/>
                    <a:pt x="2321560" y="233148"/>
                    <a:pt x="2346960" y="300458"/>
                  </a:cubicBezTo>
                  <a:cubicBezTo>
                    <a:pt x="2372360" y="367768"/>
                    <a:pt x="2386330" y="898628"/>
                    <a:pt x="2423160" y="849098"/>
                  </a:cubicBezTo>
                  <a:cubicBezTo>
                    <a:pt x="2459990" y="799568"/>
                    <a:pt x="2534920" y="52808"/>
                    <a:pt x="2567940" y="3278"/>
                  </a:cubicBezTo>
                  <a:cubicBezTo>
                    <a:pt x="2600960" y="-46252"/>
                    <a:pt x="2593340" y="480798"/>
                    <a:pt x="2621280" y="551918"/>
                  </a:cubicBezTo>
                  <a:cubicBezTo>
                    <a:pt x="2649220" y="623038"/>
                    <a:pt x="2705100" y="431268"/>
                    <a:pt x="2735580" y="429998"/>
                  </a:cubicBezTo>
                  <a:cubicBezTo>
                    <a:pt x="2766060" y="428728"/>
                    <a:pt x="2778760" y="550648"/>
                    <a:pt x="2804160" y="544298"/>
                  </a:cubicBezTo>
                  <a:cubicBezTo>
                    <a:pt x="2829560" y="537948"/>
                    <a:pt x="2867660" y="394438"/>
                    <a:pt x="2887980" y="391898"/>
                  </a:cubicBezTo>
                  <a:cubicBezTo>
                    <a:pt x="2908300" y="389358"/>
                    <a:pt x="2917190" y="459208"/>
                    <a:pt x="2926080" y="5290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38" name="Freeform: Shape 37">
              <a:extLst>
                <a:ext uri="{FF2B5EF4-FFF2-40B4-BE49-F238E27FC236}">
                  <a16:creationId xmlns:a16="http://schemas.microsoft.com/office/drawing/2014/main" id="{65897924-E8F1-4B4D-8E8F-7EC4619745E5}"/>
                </a:ext>
              </a:extLst>
            </p:cNvPr>
            <p:cNvSpPr/>
            <p:nvPr/>
          </p:nvSpPr>
          <p:spPr>
            <a:xfrm>
              <a:off x="9320875" y="5303942"/>
              <a:ext cx="398839" cy="564739"/>
            </a:xfrm>
            <a:custGeom>
              <a:avLst/>
              <a:gdLst>
                <a:gd name="connsiteX0" fmla="*/ 0 w 2926080"/>
                <a:gd name="connsiteY0" fmla="*/ 681458 h 931714"/>
                <a:gd name="connsiteX1" fmla="*/ 243840 w 2926080"/>
                <a:gd name="connsiteY1" fmla="*/ 612878 h 931714"/>
                <a:gd name="connsiteX2" fmla="*/ 335280 w 2926080"/>
                <a:gd name="connsiteY2" fmla="*/ 468098 h 931714"/>
                <a:gd name="connsiteX3" fmla="*/ 388620 w 2926080"/>
                <a:gd name="connsiteY3" fmla="*/ 582398 h 931714"/>
                <a:gd name="connsiteX4" fmla="*/ 426720 w 2926080"/>
                <a:gd name="connsiteY4" fmla="*/ 414758 h 931714"/>
                <a:gd name="connsiteX5" fmla="*/ 480060 w 2926080"/>
                <a:gd name="connsiteY5" fmla="*/ 612878 h 931714"/>
                <a:gd name="connsiteX6" fmla="*/ 525780 w 2926080"/>
                <a:gd name="connsiteY6" fmla="*/ 925298 h 931714"/>
                <a:gd name="connsiteX7" fmla="*/ 632460 w 2926080"/>
                <a:gd name="connsiteY7" fmla="*/ 300458 h 931714"/>
                <a:gd name="connsiteX8" fmla="*/ 678180 w 2926080"/>
                <a:gd name="connsiteY8" fmla="*/ 689078 h 931714"/>
                <a:gd name="connsiteX9" fmla="*/ 822960 w 2926080"/>
                <a:gd name="connsiteY9" fmla="*/ 506198 h 931714"/>
                <a:gd name="connsiteX10" fmla="*/ 883920 w 2926080"/>
                <a:gd name="connsiteY10" fmla="*/ 635738 h 931714"/>
                <a:gd name="connsiteX11" fmla="*/ 1005840 w 2926080"/>
                <a:gd name="connsiteY11" fmla="*/ 529058 h 931714"/>
                <a:gd name="connsiteX12" fmla="*/ 1104900 w 2926080"/>
                <a:gd name="connsiteY12" fmla="*/ 620498 h 931714"/>
                <a:gd name="connsiteX13" fmla="*/ 1257300 w 2926080"/>
                <a:gd name="connsiteY13" fmla="*/ 407138 h 931714"/>
                <a:gd name="connsiteX14" fmla="*/ 1325880 w 2926080"/>
                <a:gd name="connsiteY14" fmla="*/ 483338 h 931714"/>
                <a:gd name="connsiteX15" fmla="*/ 1394460 w 2926080"/>
                <a:gd name="connsiteY15" fmla="*/ 422378 h 931714"/>
                <a:gd name="connsiteX16" fmla="*/ 1470660 w 2926080"/>
                <a:gd name="connsiteY16" fmla="*/ 864338 h 931714"/>
                <a:gd name="connsiteX17" fmla="*/ 1569720 w 2926080"/>
                <a:gd name="connsiteY17" fmla="*/ 209018 h 931714"/>
                <a:gd name="connsiteX18" fmla="*/ 1645920 w 2926080"/>
                <a:gd name="connsiteY18" fmla="*/ 635738 h 931714"/>
                <a:gd name="connsiteX19" fmla="*/ 1752600 w 2926080"/>
                <a:gd name="connsiteY19" fmla="*/ 529058 h 931714"/>
                <a:gd name="connsiteX20" fmla="*/ 1844040 w 2926080"/>
                <a:gd name="connsiteY20" fmla="*/ 597638 h 931714"/>
                <a:gd name="connsiteX21" fmla="*/ 1912620 w 2926080"/>
                <a:gd name="connsiteY21" fmla="*/ 475718 h 931714"/>
                <a:gd name="connsiteX22" fmla="*/ 1996440 w 2926080"/>
                <a:gd name="connsiteY22" fmla="*/ 612878 h 931714"/>
                <a:gd name="connsiteX23" fmla="*/ 2156460 w 2926080"/>
                <a:gd name="connsiteY23" fmla="*/ 475718 h 931714"/>
                <a:gd name="connsiteX24" fmla="*/ 2232660 w 2926080"/>
                <a:gd name="connsiteY24" fmla="*/ 292838 h 931714"/>
                <a:gd name="connsiteX25" fmla="*/ 2270760 w 2926080"/>
                <a:gd name="connsiteY25" fmla="*/ 445238 h 931714"/>
                <a:gd name="connsiteX26" fmla="*/ 2346960 w 2926080"/>
                <a:gd name="connsiteY26" fmla="*/ 300458 h 931714"/>
                <a:gd name="connsiteX27" fmla="*/ 2423160 w 2926080"/>
                <a:gd name="connsiteY27" fmla="*/ 849098 h 931714"/>
                <a:gd name="connsiteX28" fmla="*/ 2567940 w 2926080"/>
                <a:gd name="connsiteY28" fmla="*/ 3278 h 931714"/>
                <a:gd name="connsiteX29" fmla="*/ 2621280 w 2926080"/>
                <a:gd name="connsiteY29" fmla="*/ 551918 h 931714"/>
                <a:gd name="connsiteX30" fmla="*/ 2735580 w 2926080"/>
                <a:gd name="connsiteY30" fmla="*/ 429998 h 931714"/>
                <a:gd name="connsiteX31" fmla="*/ 2804160 w 2926080"/>
                <a:gd name="connsiteY31" fmla="*/ 544298 h 931714"/>
                <a:gd name="connsiteX32" fmla="*/ 2887980 w 2926080"/>
                <a:gd name="connsiteY32" fmla="*/ 391898 h 931714"/>
                <a:gd name="connsiteX33" fmla="*/ 2926080 w 2926080"/>
                <a:gd name="connsiteY33" fmla="*/ 529058 h 931714"/>
                <a:gd name="connsiteX0" fmla="*/ 0 w 2682240"/>
                <a:gd name="connsiteY0" fmla="*/ 612878 h 931714"/>
                <a:gd name="connsiteX1" fmla="*/ 91440 w 2682240"/>
                <a:gd name="connsiteY1" fmla="*/ 468098 h 931714"/>
                <a:gd name="connsiteX2" fmla="*/ 144780 w 2682240"/>
                <a:gd name="connsiteY2" fmla="*/ 582398 h 931714"/>
                <a:gd name="connsiteX3" fmla="*/ 182880 w 2682240"/>
                <a:gd name="connsiteY3" fmla="*/ 414758 h 931714"/>
                <a:gd name="connsiteX4" fmla="*/ 236220 w 2682240"/>
                <a:gd name="connsiteY4" fmla="*/ 612878 h 931714"/>
                <a:gd name="connsiteX5" fmla="*/ 281940 w 2682240"/>
                <a:gd name="connsiteY5" fmla="*/ 925298 h 931714"/>
                <a:gd name="connsiteX6" fmla="*/ 388620 w 2682240"/>
                <a:gd name="connsiteY6" fmla="*/ 300458 h 931714"/>
                <a:gd name="connsiteX7" fmla="*/ 434340 w 2682240"/>
                <a:gd name="connsiteY7" fmla="*/ 689078 h 931714"/>
                <a:gd name="connsiteX8" fmla="*/ 579120 w 2682240"/>
                <a:gd name="connsiteY8" fmla="*/ 506198 h 931714"/>
                <a:gd name="connsiteX9" fmla="*/ 640080 w 2682240"/>
                <a:gd name="connsiteY9" fmla="*/ 635738 h 931714"/>
                <a:gd name="connsiteX10" fmla="*/ 762000 w 2682240"/>
                <a:gd name="connsiteY10" fmla="*/ 529058 h 931714"/>
                <a:gd name="connsiteX11" fmla="*/ 861060 w 2682240"/>
                <a:gd name="connsiteY11" fmla="*/ 620498 h 931714"/>
                <a:gd name="connsiteX12" fmla="*/ 1013460 w 2682240"/>
                <a:gd name="connsiteY12" fmla="*/ 407138 h 931714"/>
                <a:gd name="connsiteX13" fmla="*/ 1082040 w 2682240"/>
                <a:gd name="connsiteY13" fmla="*/ 483338 h 931714"/>
                <a:gd name="connsiteX14" fmla="*/ 1150620 w 2682240"/>
                <a:gd name="connsiteY14" fmla="*/ 422378 h 931714"/>
                <a:gd name="connsiteX15" fmla="*/ 1226820 w 2682240"/>
                <a:gd name="connsiteY15" fmla="*/ 864338 h 931714"/>
                <a:gd name="connsiteX16" fmla="*/ 1325880 w 2682240"/>
                <a:gd name="connsiteY16" fmla="*/ 209018 h 931714"/>
                <a:gd name="connsiteX17" fmla="*/ 1402080 w 2682240"/>
                <a:gd name="connsiteY17" fmla="*/ 635738 h 931714"/>
                <a:gd name="connsiteX18" fmla="*/ 1508760 w 2682240"/>
                <a:gd name="connsiteY18" fmla="*/ 529058 h 931714"/>
                <a:gd name="connsiteX19" fmla="*/ 1600200 w 2682240"/>
                <a:gd name="connsiteY19" fmla="*/ 597638 h 931714"/>
                <a:gd name="connsiteX20" fmla="*/ 1668780 w 2682240"/>
                <a:gd name="connsiteY20" fmla="*/ 475718 h 931714"/>
                <a:gd name="connsiteX21" fmla="*/ 1752600 w 2682240"/>
                <a:gd name="connsiteY21" fmla="*/ 612878 h 931714"/>
                <a:gd name="connsiteX22" fmla="*/ 1912620 w 2682240"/>
                <a:gd name="connsiteY22" fmla="*/ 475718 h 931714"/>
                <a:gd name="connsiteX23" fmla="*/ 1988820 w 2682240"/>
                <a:gd name="connsiteY23" fmla="*/ 292838 h 931714"/>
                <a:gd name="connsiteX24" fmla="*/ 2026920 w 2682240"/>
                <a:gd name="connsiteY24" fmla="*/ 445238 h 931714"/>
                <a:gd name="connsiteX25" fmla="*/ 2103120 w 2682240"/>
                <a:gd name="connsiteY25" fmla="*/ 300458 h 931714"/>
                <a:gd name="connsiteX26" fmla="*/ 2179320 w 2682240"/>
                <a:gd name="connsiteY26" fmla="*/ 849098 h 931714"/>
                <a:gd name="connsiteX27" fmla="*/ 2324100 w 2682240"/>
                <a:gd name="connsiteY27" fmla="*/ 3278 h 931714"/>
                <a:gd name="connsiteX28" fmla="*/ 2377440 w 2682240"/>
                <a:gd name="connsiteY28" fmla="*/ 551918 h 931714"/>
                <a:gd name="connsiteX29" fmla="*/ 2491740 w 2682240"/>
                <a:gd name="connsiteY29" fmla="*/ 429998 h 931714"/>
                <a:gd name="connsiteX30" fmla="*/ 2560320 w 2682240"/>
                <a:gd name="connsiteY30" fmla="*/ 544298 h 931714"/>
                <a:gd name="connsiteX31" fmla="*/ 2644140 w 2682240"/>
                <a:gd name="connsiteY31" fmla="*/ 391898 h 931714"/>
                <a:gd name="connsiteX32" fmla="*/ 2682240 w 2682240"/>
                <a:gd name="connsiteY32" fmla="*/ 529058 h 931714"/>
                <a:gd name="connsiteX0" fmla="*/ 0 w 2682240"/>
                <a:gd name="connsiteY0" fmla="*/ 612878 h 931714"/>
                <a:gd name="connsiteX1" fmla="*/ 91440 w 2682240"/>
                <a:gd name="connsiteY1" fmla="*/ 468098 h 931714"/>
                <a:gd name="connsiteX2" fmla="*/ 182880 w 2682240"/>
                <a:gd name="connsiteY2" fmla="*/ 414758 h 931714"/>
                <a:gd name="connsiteX3" fmla="*/ 236220 w 2682240"/>
                <a:gd name="connsiteY3" fmla="*/ 612878 h 931714"/>
                <a:gd name="connsiteX4" fmla="*/ 281940 w 2682240"/>
                <a:gd name="connsiteY4" fmla="*/ 925298 h 931714"/>
                <a:gd name="connsiteX5" fmla="*/ 388620 w 2682240"/>
                <a:gd name="connsiteY5" fmla="*/ 300458 h 931714"/>
                <a:gd name="connsiteX6" fmla="*/ 434340 w 2682240"/>
                <a:gd name="connsiteY6" fmla="*/ 689078 h 931714"/>
                <a:gd name="connsiteX7" fmla="*/ 579120 w 2682240"/>
                <a:gd name="connsiteY7" fmla="*/ 506198 h 931714"/>
                <a:gd name="connsiteX8" fmla="*/ 640080 w 2682240"/>
                <a:gd name="connsiteY8" fmla="*/ 635738 h 931714"/>
                <a:gd name="connsiteX9" fmla="*/ 762000 w 2682240"/>
                <a:gd name="connsiteY9" fmla="*/ 529058 h 931714"/>
                <a:gd name="connsiteX10" fmla="*/ 861060 w 2682240"/>
                <a:gd name="connsiteY10" fmla="*/ 620498 h 931714"/>
                <a:gd name="connsiteX11" fmla="*/ 1013460 w 2682240"/>
                <a:gd name="connsiteY11" fmla="*/ 407138 h 931714"/>
                <a:gd name="connsiteX12" fmla="*/ 1082040 w 2682240"/>
                <a:gd name="connsiteY12" fmla="*/ 483338 h 931714"/>
                <a:gd name="connsiteX13" fmla="*/ 1150620 w 2682240"/>
                <a:gd name="connsiteY13" fmla="*/ 422378 h 931714"/>
                <a:gd name="connsiteX14" fmla="*/ 1226820 w 2682240"/>
                <a:gd name="connsiteY14" fmla="*/ 864338 h 931714"/>
                <a:gd name="connsiteX15" fmla="*/ 1325880 w 2682240"/>
                <a:gd name="connsiteY15" fmla="*/ 209018 h 931714"/>
                <a:gd name="connsiteX16" fmla="*/ 1402080 w 2682240"/>
                <a:gd name="connsiteY16" fmla="*/ 635738 h 931714"/>
                <a:gd name="connsiteX17" fmla="*/ 1508760 w 2682240"/>
                <a:gd name="connsiteY17" fmla="*/ 529058 h 931714"/>
                <a:gd name="connsiteX18" fmla="*/ 1600200 w 2682240"/>
                <a:gd name="connsiteY18" fmla="*/ 597638 h 931714"/>
                <a:gd name="connsiteX19" fmla="*/ 1668780 w 2682240"/>
                <a:gd name="connsiteY19" fmla="*/ 475718 h 931714"/>
                <a:gd name="connsiteX20" fmla="*/ 1752600 w 2682240"/>
                <a:gd name="connsiteY20" fmla="*/ 612878 h 931714"/>
                <a:gd name="connsiteX21" fmla="*/ 1912620 w 2682240"/>
                <a:gd name="connsiteY21" fmla="*/ 475718 h 931714"/>
                <a:gd name="connsiteX22" fmla="*/ 1988820 w 2682240"/>
                <a:gd name="connsiteY22" fmla="*/ 292838 h 931714"/>
                <a:gd name="connsiteX23" fmla="*/ 2026920 w 2682240"/>
                <a:gd name="connsiteY23" fmla="*/ 445238 h 931714"/>
                <a:gd name="connsiteX24" fmla="*/ 2103120 w 2682240"/>
                <a:gd name="connsiteY24" fmla="*/ 300458 h 931714"/>
                <a:gd name="connsiteX25" fmla="*/ 2179320 w 2682240"/>
                <a:gd name="connsiteY25" fmla="*/ 849098 h 931714"/>
                <a:gd name="connsiteX26" fmla="*/ 2324100 w 2682240"/>
                <a:gd name="connsiteY26" fmla="*/ 3278 h 931714"/>
                <a:gd name="connsiteX27" fmla="*/ 2377440 w 2682240"/>
                <a:gd name="connsiteY27" fmla="*/ 551918 h 931714"/>
                <a:gd name="connsiteX28" fmla="*/ 2491740 w 2682240"/>
                <a:gd name="connsiteY28" fmla="*/ 429998 h 931714"/>
                <a:gd name="connsiteX29" fmla="*/ 2560320 w 2682240"/>
                <a:gd name="connsiteY29" fmla="*/ 544298 h 931714"/>
                <a:gd name="connsiteX30" fmla="*/ 2644140 w 2682240"/>
                <a:gd name="connsiteY30" fmla="*/ 391898 h 931714"/>
                <a:gd name="connsiteX31" fmla="*/ 2682240 w 2682240"/>
                <a:gd name="connsiteY31" fmla="*/ 529058 h 931714"/>
                <a:gd name="connsiteX0" fmla="*/ 0 w 2590800"/>
                <a:gd name="connsiteY0" fmla="*/ 468098 h 931714"/>
                <a:gd name="connsiteX1" fmla="*/ 91440 w 2590800"/>
                <a:gd name="connsiteY1" fmla="*/ 414758 h 931714"/>
                <a:gd name="connsiteX2" fmla="*/ 144780 w 2590800"/>
                <a:gd name="connsiteY2" fmla="*/ 612878 h 931714"/>
                <a:gd name="connsiteX3" fmla="*/ 190500 w 2590800"/>
                <a:gd name="connsiteY3" fmla="*/ 925298 h 931714"/>
                <a:gd name="connsiteX4" fmla="*/ 297180 w 2590800"/>
                <a:gd name="connsiteY4" fmla="*/ 300458 h 931714"/>
                <a:gd name="connsiteX5" fmla="*/ 342900 w 2590800"/>
                <a:gd name="connsiteY5" fmla="*/ 689078 h 931714"/>
                <a:gd name="connsiteX6" fmla="*/ 487680 w 2590800"/>
                <a:gd name="connsiteY6" fmla="*/ 506198 h 931714"/>
                <a:gd name="connsiteX7" fmla="*/ 548640 w 2590800"/>
                <a:gd name="connsiteY7" fmla="*/ 635738 h 931714"/>
                <a:gd name="connsiteX8" fmla="*/ 670560 w 2590800"/>
                <a:gd name="connsiteY8" fmla="*/ 529058 h 931714"/>
                <a:gd name="connsiteX9" fmla="*/ 769620 w 2590800"/>
                <a:gd name="connsiteY9" fmla="*/ 620498 h 931714"/>
                <a:gd name="connsiteX10" fmla="*/ 922020 w 2590800"/>
                <a:gd name="connsiteY10" fmla="*/ 407138 h 931714"/>
                <a:gd name="connsiteX11" fmla="*/ 990600 w 2590800"/>
                <a:gd name="connsiteY11" fmla="*/ 483338 h 931714"/>
                <a:gd name="connsiteX12" fmla="*/ 1059180 w 2590800"/>
                <a:gd name="connsiteY12" fmla="*/ 422378 h 931714"/>
                <a:gd name="connsiteX13" fmla="*/ 1135380 w 2590800"/>
                <a:gd name="connsiteY13" fmla="*/ 864338 h 931714"/>
                <a:gd name="connsiteX14" fmla="*/ 1234440 w 2590800"/>
                <a:gd name="connsiteY14" fmla="*/ 209018 h 931714"/>
                <a:gd name="connsiteX15" fmla="*/ 1310640 w 2590800"/>
                <a:gd name="connsiteY15" fmla="*/ 635738 h 931714"/>
                <a:gd name="connsiteX16" fmla="*/ 1417320 w 2590800"/>
                <a:gd name="connsiteY16" fmla="*/ 529058 h 931714"/>
                <a:gd name="connsiteX17" fmla="*/ 1508760 w 2590800"/>
                <a:gd name="connsiteY17" fmla="*/ 597638 h 931714"/>
                <a:gd name="connsiteX18" fmla="*/ 1577340 w 2590800"/>
                <a:gd name="connsiteY18" fmla="*/ 475718 h 931714"/>
                <a:gd name="connsiteX19" fmla="*/ 1661160 w 2590800"/>
                <a:gd name="connsiteY19" fmla="*/ 612878 h 931714"/>
                <a:gd name="connsiteX20" fmla="*/ 1821180 w 2590800"/>
                <a:gd name="connsiteY20" fmla="*/ 475718 h 931714"/>
                <a:gd name="connsiteX21" fmla="*/ 1897380 w 2590800"/>
                <a:gd name="connsiteY21" fmla="*/ 292838 h 931714"/>
                <a:gd name="connsiteX22" fmla="*/ 1935480 w 2590800"/>
                <a:gd name="connsiteY22" fmla="*/ 445238 h 931714"/>
                <a:gd name="connsiteX23" fmla="*/ 2011680 w 2590800"/>
                <a:gd name="connsiteY23" fmla="*/ 300458 h 931714"/>
                <a:gd name="connsiteX24" fmla="*/ 2087880 w 2590800"/>
                <a:gd name="connsiteY24" fmla="*/ 849098 h 931714"/>
                <a:gd name="connsiteX25" fmla="*/ 2232660 w 2590800"/>
                <a:gd name="connsiteY25" fmla="*/ 3278 h 931714"/>
                <a:gd name="connsiteX26" fmla="*/ 2286000 w 2590800"/>
                <a:gd name="connsiteY26" fmla="*/ 551918 h 931714"/>
                <a:gd name="connsiteX27" fmla="*/ 2400300 w 2590800"/>
                <a:gd name="connsiteY27" fmla="*/ 429998 h 931714"/>
                <a:gd name="connsiteX28" fmla="*/ 2468880 w 2590800"/>
                <a:gd name="connsiteY28" fmla="*/ 544298 h 931714"/>
                <a:gd name="connsiteX29" fmla="*/ 2552700 w 2590800"/>
                <a:gd name="connsiteY29" fmla="*/ 391898 h 931714"/>
                <a:gd name="connsiteX30" fmla="*/ 2590800 w 2590800"/>
                <a:gd name="connsiteY30" fmla="*/ 529058 h 931714"/>
                <a:gd name="connsiteX0" fmla="*/ 0 w 2590800"/>
                <a:gd name="connsiteY0" fmla="*/ 468098 h 931546"/>
                <a:gd name="connsiteX1" fmla="*/ 144780 w 2590800"/>
                <a:gd name="connsiteY1" fmla="*/ 612878 h 931546"/>
                <a:gd name="connsiteX2" fmla="*/ 190500 w 2590800"/>
                <a:gd name="connsiteY2" fmla="*/ 925298 h 931546"/>
                <a:gd name="connsiteX3" fmla="*/ 297180 w 2590800"/>
                <a:gd name="connsiteY3" fmla="*/ 300458 h 931546"/>
                <a:gd name="connsiteX4" fmla="*/ 342900 w 2590800"/>
                <a:gd name="connsiteY4" fmla="*/ 689078 h 931546"/>
                <a:gd name="connsiteX5" fmla="*/ 487680 w 2590800"/>
                <a:gd name="connsiteY5" fmla="*/ 506198 h 931546"/>
                <a:gd name="connsiteX6" fmla="*/ 548640 w 2590800"/>
                <a:gd name="connsiteY6" fmla="*/ 635738 h 931546"/>
                <a:gd name="connsiteX7" fmla="*/ 670560 w 2590800"/>
                <a:gd name="connsiteY7" fmla="*/ 529058 h 931546"/>
                <a:gd name="connsiteX8" fmla="*/ 769620 w 2590800"/>
                <a:gd name="connsiteY8" fmla="*/ 620498 h 931546"/>
                <a:gd name="connsiteX9" fmla="*/ 922020 w 2590800"/>
                <a:gd name="connsiteY9" fmla="*/ 407138 h 931546"/>
                <a:gd name="connsiteX10" fmla="*/ 990600 w 2590800"/>
                <a:gd name="connsiteY10" fmla="*/ 483338 h 931546"/>
                <a:gd name="connsiteX11" fmla="*/ 1059180 w 2590800"/>
                <a:gd name="connsiteY11" fmla="*/ 422378 h 931546"/>
                <a:gd name="connsiteX12" fmla="*/ 1135380 w 2590800"/>
                <a:gd name="connsiteY12" fmla="*/ 864338 h 931546"/>
                <a:gd name="connsiteX13" fmla="*/ 1234440 w 2590800"/>
                <a:gd name="connsiteY13" fmla="*/ 209018 h 931546"/>
                <a:gd name="connsiteX14" fmla="*/ 1310640 w 2590800"/>
                <a:gd name="connsiteY14" fmla="*/ 635738 h 931546"/>
                <a:gd name="connsiteX15" fmla="*/ 1417320 w 2590800"/>
                <a:gd name="connsiteY15" fmla="*/ 529058 h 931546"/>
                <a:gd name="connsiteX16" fmla="*/ 1508760 w 2590800"/>
                <a:gd name="connsiteY16" fmla="*/ 597638 h 931546"/>
                <a:gd name="connsiteX17" fmla="*/ 1577340 w 2590800"/>
                <a:gd name="connsiteY17" fmla="*/ 475718 h 931546"/>
                <a:gd name="connsiteX18" fmla="*/ 1661160 w 2590800"/>
                <a:gd name="connsiteY18" fmla="*/ 612878 h 931546"/>
                <a:gd name="connsiteX19" fmla="*/ 1821180 w 2590800"/>
                <a:gd name="connsiteY19" fmla="*/ 475718 h 931546"/>
                <a:gd name="connsiteX20" fmla="*/ 1897380 w 2590800"/>
                <a:gd name="connsiteY20" fmla="*/ 292838 h 931546"/>
                <a:gd name="connsiteX21" fmla="*/ 1935480 w 2590800"/>
                <a:gd name="connsiteY21" fmla="*/ 445238 h 931546"/>
                <a:gd name="connsiteX22" fmla="*/ 2011680 w 2590800"/>
                <a:gd name="connsiteY22" fmla="*/ 300458 h 931546"/>
                <a:gd name="connsiteX23" fmla="*/ 2087880 w 2590800"/>
                <a:gd name="connsiteY23" fmla="*/ 849098 h 931546"/>
                <a:gd name="connsiteX24" fmla="*/ 2232660 w 2590800"/>
                <a:gd name="connsiteY24" fmla="*/ 3278 h 931546"/>
                <a:gd name="connsiteX25" fmla="*/ 2286000 w 2590800"/>
                <a:gd name="connsiteY25" fmla="*/ 551918 h 931546"/>
                <a:gd name="connsiteX26" fmla="*/ 2400300 w 2590800"/>
                <a:gd name="connsiteY26" fmla="*/ 429998 h 931546"/>
                <a:gd name="connsiteX27" fmla="*/ 2468880 w 2590800"/>
                <a:gd name="connsiteY27" fmla="*/ 544298 h 931546"/>
                <a:gd name="connsiteX28" fmla="*/ 2552700 w 2590800"/>
                <a:gd name="connsiteY28" fmla="*/ 391898 h 931546"/>
                <a:gd name="connsiteX29" fmla="*/ 2590800 w 2590800"/>
                <a:gd name="connsiteY29" fmla="*/ 529058 h 931546"/>
                <a:gd name="connsiteX0" fmla="*/ 0 w 2590800"/>
                <a:gd name="connsiteY0" fmla="*/ 468098 h 926727"/>
                <a:gd name="connsiteX1" fmla="*/ 190500 w 2590800"/>
                <a:gd name="connsiteY1" fmla="*/ 925298 h 926727"/>
                <a:gd name="connsiteX2" fmla="*/ 297180 w 2590800"/>
                <a:gd name="connsiteY2" fmla="*/ 300458 h 926727"/>
                <a:gd name="connsiteX3" fmla="*/ 342900 w 2590800"/>
                <a:gd name="connsiteY3" fmla="*/ 689078 h 926727"/>
                <a:gd name="connsiteX4" fmla="*/ 487680 w 2590800"/>
                <a:gd name="connsiteY4" fmla="*/ 506198 h 926727"/>
                <a:gd name="connsiteX5" fmla="*/ 548640 w 2590800"/>
                <a:gd name="connsiteY5" fmla="*/ 635738 h 926727"/>
                <a:gd name="connsiteX6" fmla="*/ 670560 w 2590800"/>
                <a:gd name="connsiteY6" fmla="*/ 529058 h 926727"/>
                <a:gd name="connsiteX7" fmla="*/ 769620 w 2590800"/>
                <a:gd name="connsiteY7" fmla="*/ 620498 h 926727"/>
                <a:gd name="connsiteX8" fmla="*/ 922020 w 2590800"/>
                <a:gd name="connsiteY8" fmla="*/ 407138 h 926727"/>
                <a:gd name="connsiteX9" fmla="*/ 990600 w 2590800"/>
                <a:gd name="connsiteY9" fmla="*/ 483338 h 926727"/>
                <a:gd name="connsiteX10" fmla="*/ 1059180 w 2590800"/>
                <a:gd name="connsiteY10" fmla="*/ 422378 h 926727"/>
                <a:gd name="connsiteX11" fmla="*/ 1135380 w 2590800"/>
                <a:gd name="connsiteY11" fmla="*/ 864338 h 926727"/>
                <a:gd name="connsiteX12" fmla="*/ 1234440 w 2590800"/>
                <a:gd name="connsiteY12" fmla="*/ 209018 h 926727"/>
                <a:gd name="connsiteX13" fmla="*/ 1310640 w 2590800"/>
                <a:gd name="connsiteY13" fmla="*/ 635738 h 926727"/>
                <a:gd name="connsiteX14" fmla="*/ 1417320 w 2590800"/>
                <a:gd name="connsiteY14" fmla="*/ 529058 h 926727"/>
                <a:gd name="connsiteX15" fmla="*/ 1508760 w 2590800"/>
                <a:gd name="connsiteY15" fmla="*/ 597638 h 926727"/>
                <a:gd name="connsiteX16" fmla="*/ 1577340 w 2590800"/>
                <a:gd name="connsiteY16" fmla="*/ 475718 h 926727"/>
                <a:gd name="connsiteX17" fmla="*/ 1661160 w 2590800"/>
                <a:gd name="connsiteY17" fmla="*/ 612878 h 926727"/>
                <a:gd name="connsiteX18" fmla="*/ 1821180 w 2590800"/>
                <a:gd name="connsiteY18" fmla="*/ 475718 h 926727"/>
                <a:gd name="connsiteX19" fmla="*/ 1897380 w 2590800"/>
                <a:gd name="connsiteY19" fmla="*/ 292838 h 926727"/>
                <a:gd name="connsiteX20" fmla="*/ 1935480 w 2590800"/>
                <a:gd name="connsiteY20" fmla="*/ 445238 h 926727"/>
                <a:gd name="connsiteX21" fmla="*/ 2011680 w 2590800"/>
                <a:gd name="connsiteY21" fmla="*/ 300458 h 926727"/>
                <a:gd name="connsiteX22" fmla="*/ 2087880 w 2590800"/>
                <a:gd name="connsiteY22" fmla="*/ 849098 h 926727"/>
                <a:gd name="connsiteX23" fmla="*/ 2232660 w 2590800"/>
                <a:gd name="connsiteY23" fmla="*/ 3278 h 926727"/>
                <a:gd name="connsiteX24" fmla="*/ 2286000 w 2590800"/>
                <a:gd name="connsiteY24" fmla="*/ 551918 h 926727"/>
                <a:gd name="connsiteX25" fmla="*/ 2400300 w 2590800"/>
                <a:gd name="connsiteY25" fmla="*/ 429998 h 926727"/>
                <a:gd name="connsiteX26" fmla="*/ 2468880 w 2590800"/>
                <a:gd name="connsiteY26" fmla="*/ 544298 h 926727"/>
                <a:gd name="connsiteX27" fmla="*/ 2552700 w 2590800"/>
                <a:gd name="connsiteY27" fmla="*/ 391898 h 926727"/>
                <a:gd name="connsiteX28" fmla="*/ 2590800 w 2590800"/>
                <a:gd name="connsiteY28" fmla="*/ 529058 h 926727"/>
                <a:gd name="connsiteX0" fmla="*/ -1 w 2400299"/>
                <a:gd name="connsiteY0" fmla="*/ 925298 h 925298"/>
                <a:gd name="connsiteX1" fmla="*/ 106679 w 2400299"/>
                <a:gd name="connsiteY1" fmla="*/ 300458 h 925298"/>
                <a:gd name="connsiteX2" fmla="*/ 152399 w 2400299"/>
                <a:gd name="connsiteY2" fmla="*/ 689078 h 925298"/>
                <a:gd name="connsiteX3" fmla="*/ 297179 w 2400299"/>
                <a:gd name="connsiteY3" fmla="*/ 506198 h 925298"/>
                <a:gd name="connsiteX4" fmla="*/ 358139 w 2400299"/>
                <a:gd name="connsiteY4" fmla="*/ 635738 h 925298"/>
                <a:gd name="connsiteX5" fmla="*/ 480059 w 2400299"/>
                <a:gd name="connsiteY5" fmla="*/ 529058 h 925298"/>
                <a:gd name="connsiteX6" fmla="*/ 579119 w 2400299"/>
                <a:gd name="connsiteY6" fmla="*/ 620498 h 925298"/>
                <a:gd name="connsiteX7" fmla="*/ 731519 w 2400299"/>
                <a:gd name="connsiteY7" fmla="*/ 407138 h 925298"/>
                <a:gd name="connsiteX8" fmla="*/ 800099 w 2400299"/>
                <a:gd name="connsiteY8" fmla="*/ 483338 h 925298"/>
                <a:gd name="connsiteX9" fmla="*/ 868679 w 2400299"/>
                <a:gd name="connsiteY9" fmla="*/ 422378 h 925298"/>
                <a:gd name="connsiteX10" fmla="*/ 944879 w 2400299"/>
                <a:gd name="connsiteY10" fmla="*/ 864338 h 925298"/>
                <a:gd name="connsiteX11" fmla="*/ 1043939 w 2400299"/>
                <a:gd name="connsiteY11" fmla="*/ 209018 h 925298"/>
                <a:gd name="connsiteX12" fmla="*/ 1120139 w 2400299"/>
                <a:gd name="connsiteY12" fmla="*/ 635738 h 925298"/>
                <a:gd name="connsiteX13" fmla="*/ 1226819 w 2400299"/>
                <a:gd name="connsiteY13" fmla="*/ 529058 h 925298"/>
                <a:gd name="connsiteX14" fmla="*/ 1318259 w 2400299"/>
                <a:gd name="connsiteY14" fmla="*/ 597638 h 925298"/>
                <a:gd name="connsiteX15" fmla="*/ 1386839 w 2400299"/>
                <a:gd name="connsiteY15" fmla="*/ 475718 h 925298"/>
                <a:gd name="connsiteX16" fmla="*/ 1470659 w 2400299"/>
                <a:gd name="connsiteY16" fmla="*/ 612878 h 925298"/>
                <a:gd name="connsiteX17" fmla="*/ 1630679 w 2400299"/>
                <a:gd name="connsiteY17" fmla="*/ 475718 h 925298"/>
                <a:gd name="connsiteX18" fmla="*/ 1706879 w 2400299"/>
                <a:gd name="connsiteY18" fmla="*/ 292838 h 925298"/>
                <a:gd name="connsiteX19" fmla="*/ 1744979 w 2400299"/>
                <a:gd name="connsiteY19" fmla="*/ 445238 h 925298"/>
                <a:gd name="connsiteX20" fmla="*/ 1821179 w 2400299"/>
                <a:gd name="connsiteY20" fmla="*/ 300458 h 925298"/>
                <a:gd name="connsiteX21" fmla="*/ 1897379 w 2400299"/>
                <a:gd name="connsiteY21" fmla="*/ 849098 h 925298"/>
                <a:gd name="connsiteX22" fmla="*/ 2042159 w 2400299"/>
                <a:gd name="connsiteY22" fmla="*/ 3278 h 925298"/>
                <a:gd name="connsiteX23" fmla="*/ 2095499 w 2400299"/>
                <a:gd name="connsiteY23" fmla="*/ 551918 h 925298"/>
                <a:gd name="connsiteX24" fmla="*/ 2209799 w 2400299"/>
                <a:gd name="connsiteY24" fmla="*/ 429998 h 925298"/>
                <a:gd name="connsiteX25" fmla="*/ 2278379 w 2400299"/>
                <a:gd name="connsiteY25" fmla="*/ 544298 h 925298"/>
                <a:gd name="connsiteX26" fmla="*/ 2362199 w 2400299"/>
                <a:gd name="connsiteY26" fmla="*/ 391898 h 925298"/>
                <a:gd name="connsiteX27" fmla="*/ 2400299 w 2400299"/>
                <a:gd name="connsiteY27" fmla="*/ 529058 h 925298"/>
                <a:gd name="connsiteX0" fmla="*/ 0 w 2400301"/>
                <a:gd name="connsiteY0" fmla="*/ 959800 h 959800"/>
                <a:gd name="connsiteX1" fmla="*/ 106681 w 2400301"/>
                <a:gd name="connsiteY1" fmla="*/ 300458 h 959800"/>
                <a:gd name="connsiteX2" fmla="*/ 152401 w 2400301"/>
                <a:gd name="connsiteY2" fmla="*/ 689078 h 959800"/>
                <a:gd name="connsiteX3" fmla="*/ 297181 w 2400301"/>
                <a:gd name="connsiteY3" fmla="*/ 506198 h 959800"/>
                <a:gd name="connsiteX4" fmla="*/ 358141 w 2400301"/>
                <a:gd name="connsiteY4" fmla="*/ 635738 h 959800"/>
                <a:gd name="connsiteX5" fmla="*/ 480061 w 2400301"/>
                <a:gd name="connsiteY5" fmla="*/ 529058 h 959800"/>
                <a:gd name="connsiteX6" fmla="*/ 579121 w 2400301"/>
                <a:gd name="connsiteY6" fmla="*/ 620498 h 959800"/>
                <a:gd name="connsiteX7" fmla="*/ 731521 w 2400301"/>
                <a:gd name="connsiteY7" fmla="*/ 407138 h 959800"/>
                <a:gd name="connsiteX8" fmla="*/ 800101 w 2400301"/>
                <a:gd name="connsiteY8" fmla="*/ 483338 h 959800"/>
                <a:gd name="connsiteX9" fmla="*/ 868681 w 2400301"/>
                <a:gd name="connsiteY9" fmla="*/ 422378 h 959800"/>
                <a:gd name="connsiteX10" fmla="*/ 944881 w 2400301"/>
                <a:gd name="connsiteY10" fmla="*/ 864338 h 959800"/>
                <a:gd name="connsiteX11" fmla="*/ 1043941 w 2400301"/>
                <a:gd name="connsiteY11" fmla="*/ 209018 h 959800"/>
                <a:gd name="connsiteX12" fmla="*/ 1120141 w 2400301"/>
                <a:gd name="connsiteY12" fmla="*/ 635738 h 959800"/>
                <a:gd name="connsiteX13" fmla="*/ 1226821 w 2400301"/>
                <a:gd name="connsiteY13" fmla="*/ 529058 h 959800"/>
                <a:gd name="connsiteX14" fmla="*/ 1318261 w 2400301"/>
                <a:gd name="connsiteY14" fmla="*/ 597638 h 959800"/>
                <a:gd name="connsiteX15" fmla="*/ 1386841 w 2400301"/>
                <a:gd name="connsiteY15" fmla="*/ 475718 h 959800"/>
                <a:gd name="connsiteX16" fmla="*/ 1470661 w 2400301"/>
                <a:gd name="connsiteY16" fmla="*/ 612878 h 959800"/>
                <a:gd name="connsiteX17" fmla="*/ 1630681 w 2400301"/>
                <a:gd name="connsiteY17" fmla="*/ 475718 h 959800"/>
                <a:gd name="connsiteX18" fmla="*/ 1706881 w 2400301"/>
                <a:gd name="connsiteY18" fmla="*/ 292838 h 959800"/>
                <a:gd name="connsiteX19" fmla="*/ 1744981 w 2400301"/>
                <a:gd name="connsiteY19" fmla="*/ 445238 h 959800"/>
                <a:gd name="connsiteX20" fmla="*/ 1821181 w 2400301"/>
                <a:gd name="connsiteY20" fmla="*/ 300458 h 959800"/>
                <a:gd name="connsiteX21" fmla="*/ 1897381 w 2400301"/>
                <a:gd name="connsiteY21" fmla="*/ 849098 h 959800"/>
                <a:gd name="connsiteX22" fmla="*/ 2042161 w 2400301"/>
                <a:gd name="connsiteY22" fmla="*/ 3278 h 959800"/>
                <a:gd name="connsiteX23" fmla="*/ 2095501 w 2400301"/>
                <a:gd name="connsiteY23" fmla="*/ 551918 h 959800"/>
                <a:gd name="connsiteX24" fmla="*/ 2209801 w 2400301"/>
                <a:gd name="connsiteY24" fmla="*/ 429998 h 959800"/>
                <a:gd name="connsiteX25" fmla="*/ 2278381 w 2400301"/>
                <a:gd name="connsiteY25" fmla="*/ 544298 h 959800"/>
                <a:gd name="connsiteX26" fmla="*/ 2362201 w 2400301"/>
                <a:gd name="connsiteY26" fmla="*/ 391898 h 959800"/>
                <a:gd name="connsiteX27" fmla="*/ 2400301 w 2400301"/>
                <a:gd name="connsiteY27" fmla="*/ 529058 h 959800"/>
                <a:gd name="connsiteX0" fmla="*/ 0 w 2293620"/>
                <a:gd name="connsiteY0" fmla="*/ 300458 h 866499"/>
                <a:gd name="connsiteX1" fmla="*/ 45720 w 2293620"/>
                <a:gd name="connsiteY1" fmla="*/ 689078 h 866499"/>
                <a:gd name="connsiteX2" fmla="*/ 190500 w 2293620"/>
                <a:gd name="connsiteY2" fmla="*/ 506198 h 866499"/>
                <a:gd name="connsiteX3" fmla="*/ 251460 w 2293620"/>
                <a:gd name="connsiteY3" fmla="*/ 635738 h 866499"/>
                <a:gd name="connsiteX4" fmla="*/ 373380 w 2293620"/>
                <a:gd name="connsiteY4" fmla="*/ 529058 h 866499"/>
                <a:gd name="connsiteX5" fmla="*/ 472440 w 2293620"/>
                <a:gd name="connsiteY5" fmla="*/ 620498 h 866499"/>
                <a:gd name="connsiteX6" fmla="*/ 624840 w 2293620"/>
                <a:gd name="connsiteY6" fmla="*/ 407138 h 866499"/>
                <a:gd name="connsiteX7" fmla="*/ 693420 w 2293620"/>
                <a:gd name="connsiteY7" fmla="*/ 483338 h 866499"/>
                <a:gd name="connsiteX8" fmla="*/ 762000 w 2293620"/>
                <a:gd name="connsiteY8" fmla="*/ 422378 h 866499"/>
                <a:gd name="connsiteX9" fmla="*/ 838200 w 2293620"/>
                <a:gd name="connsiteY9" fmla="*/ 864338 h 866499"/>
                <a:gd name="connsiteX10" fmla="*/ 937260 w 2293620"/>
                <a:gd name="connsiteY10" fmla="*/ 209018 h 866499"/>
                <a:gd name="connsiteX11" fmla="*/ 1013460 w 2293620"/>
                <a:gd name="connsiteY11" fmla="*/ 635738 h 866499"/>
                <a:gd name="connsiteX12" fmla="*/ 1120140 w 2293620"/>
                <a:gd name="connsiteY12" fmla="*/ 529058 h 866499"/>
                <a:gd name="connsiteX13" fmla="*/ 1211580 w 2293620"/>
                <a:gd name="connsiteY13" fmla="*/ 597638 h 866499"/>
                <a:gd name="connsiteX14" fmla="*/ 1280160 w 2293620"/>
                <a:gd name="connsiteY14" fmla="*/ 475718 h 866499"/>
                <a:gd name="connsiteX15" fmla="*/ 1363980 w 2293620"/>
                <a:gd name="connsiteY15" fmla="*/ 612878 h 866499"/>
                <a:gd name="connsiteX16" fmla="*/ 1524000 w 2293620"/>
                <a:gd name="connsiteY16" fmla="*/ 475718 h 866499"/>
                <a:gd name="connsiteX17" fmla="*/ 1600200 w 2293620"/>
                <a:gd name="connsiteY17" fmla="*/ 292838 h 866499"/>
                <a:gd name="connsiteX18" fmla="*/ 1638300 w 2293620"/>
                <a:gd name="connsiteY18" fmla="*/ 445238 h 866499"/>
                <a:gd name="connsiteX19" fmla="*/ 1714500 w 2293620"/>
                <a:gd name="connsiteY19" fmla="*/ 300458 h 866499"/>
                <a:gd name="connsiteX20" fmla="*/ 1790700 w 2293620"/>
                <a:gd name="connsiteY20" fmla="*/ 849098 h 866499"/>
                <a:gd name="connsiteX21" fmla="*/ 1935480 w 2293620"/>
                <a:gd name="connsiteY21" fmla="*/ 3278 h 866499"/>
                <a:gd name="connsiteX22" fmla="*/ 1988820 w 2293620"/>
                <a:gd name="connsiteY22" fmla="*/ 551918 h 866499"/>
                <a:gd name="connsiteX23" fmla="*/ 2103120 w 2293620"/>
                <a:gd name="connsiteY23" fmla="*/ 429998 h 866499"/>
                <a:gd name="connsiteX24" fmla="*/ 2171700 w 2293620"/>
                <a:gd name="connsiteY24" fmla="*/ 544298 h 866499"/>
                <a:gd name="connsiteX25" fmla="*/ 2255520 w 2293620"/>
                <a:gd name="connsiteY25" fmla="*/ 391898 h 866499"/>
                <a:gd name="connsiteX26" fmla="*/ 2293620 w 2293620"/>
                <a:gd name="connsiteY26" fmla="*/ 529058 h 866499"/>
                <a:gd name="connsiteX0" fmla="*/ 1 w 2247901"/>
                <a:gd name="connsiteY0" fmla="*/ 689078 h 866499"/>
                <a:gd name="connsiteX1" fmla="*/ 144781 w 2247901"/>
                <a:gd name="connsiteY1" fmla="*/ 506198 h 866499"/>
                <a:gd name="connsiteX2" fmla="*/ 205741 w 2247901"/>
                <a:gd name="connsiteY2" fmla="*/ 635738 h 866499"/>
                <a:gd name="connsiteX3" fmla="*/ 327661 w 2247901"/>
                <a:gd name="connsiteY3" fmla="*/ 529058 h 866499"/>
                <a:gd name="connsiteX4" fmla="*/ 426721 w 2247901"/>
                <a:gd name="connsiteY4" fmla="*/ 620498 h 866499"/>
                <a:gd name="connsiteX5" fmla="*/ 579121 w 2247901"/>
                <a:gd name="connsiteY5" fmla="*/ 407138 h 866499"/>
                <a:gd name="connsiteX6" fmla="*/ 647701 w 2247901"/>
                <a:gd name="connsiteY6" fmla="*/ 483338 h 866499"/>
                <a:gd name="connsiteX7" fmla="*/ 716281 w 2247901"/>
                <a:gd name="connsiteY7" fmla="*/ 422378 h 866499"/>
                <a:gd name="connsiteX8" fmla="*/ 792481 w 2247901"/>
                <a:gd name="connsiteY8" fmla="*/ 864338 h 866499"/>
                <a:gd name="connsiteX9" fmla="*/ 891541 w 2247901"/>
                <a:gd name="connsiteY9" fmla="*/ 209018 h 866499"/>
                <a:gd name="connsiteX10" fmla="*/ 967741 w 2247901"/>
                <a:gd name="connsiteY10" fmla="*/ 635738 h 866499"/>
                <a:gd name="connsiteX11" fmla="*/ 1074421 w 2247901"/>
                <a:gd name="connsiteY11" fmla="*/ 529058 h 866499"/>
                <a:gd name="connsiteX12" fmla="*/ 1165861 w 2247901"/>
                <a:gd name="connsiteY12" fmla="*/ 597638 h 866499"/>
                <a:gd name="connsiteX13" fmla="*/ 1234441 w 2247901"/>
                <a:gd name="connsiteY13" fmla="*/ 475718 h 866499"/>
                <a:gd name="connsiteX14" fmla="*/ 1318261 w 2247901"/>
                <a:gd name="connsiteY14" fmla="*/ 612878 h 866499"/>
                <a:gd name="connsiteX15" fmla="*/ 1478281 w 2247901"/>
                <a:gd name="connsiteY15" fmla="*/ 475718 h 866499"/>
                <a:gd name="connsiteX16" fmla="*/ 1554481 w 2247901"/>
                <a:gd name="connsiteY16" fmla="*/ 292838 h 866499"/>
                <a:gd name="connsiteX17" fmla="*/ 1592581 w 2247901"/>
                <a:gd name="connsiteY17" fmla="*/ 445238 h 866499"/>
                <a:gd name="connsiteX18" fmla="*/ 1668781 w 2247901"/>
                <a:gd name="connsiteY18" fmla="*/ 300458 h 866499"/>
                <a:gd name="connsiteX19" fmla="*/ 1744981 w 2247901"/>
                <a:gd name="connsiteY19" fmla="*/ 849098 h 866499"/>
                <a:gd name="connsiteX20" fmla="*/ 1889761 w 2247901"/>
                <a:gd name="connsiteY20" fmla="*/ 3278 h 866499"/>
                <a:gd name="connsiteX21" fmla="*/ 1943101 w 2247901"/>
                <a:gd name="connsiteY21" fmla="*/ 551918 h 866499"/>
                <a:gd name="connsiteX22" fmla="*/ 2057401 w 2247901"/>
                <a:gd name="connsiteY22" fmla="*/ 429998 h 866499"/>
                <a:gd name="connsiteX23" fmla="*/ 2125981 w 2247901"/>
                <a:gd name="connsiteY23" fmla="*/ 544298 h 866499"/>
                <a:gd name="connsiteX24" fmla="*/ 2209801 w 2247901"/>
                <a:gd name="connsiteY24" fmla="*/ 391898 h 866499"/>
                <a:gd name="connsiteX25" fmla="*/ 2247901 w 2247901"/>
                <a:gd name="connsiteY25" fmla="*/ 529058 h 866499"/>
                <a:gd name="connsiteX0" fmla="*/ 0 w 2103120"/>
                <a:gd name="connsiteY0" fmla="*/ 506198 h 866499"/>
                <a:gd name="connsiteX1" fmla="*/ 60960 w 2103120"/>
                <a:gd name="connsiteY1" fmla="*/ 635738 h 866499"/>
                <a:gd name="connsiteX2" fmla="*/ 182880 w 2103120"/>
                <a:gd name="connsiteY2" fmla="*/ 529058 h 866499"/>
                <a:gd name="connsiteX3" fmla="*/ 281940 w 2103120"/>
                <a:gd name="connsiteY3" fmla="*/ 620498 h 866499"/>
                <a:gd name="connsiteX4" fmla="*/ 434340 w 2103120"/>
                <a:gd name="connsiteY4" fmla="*/ 407138 h 866499"/>
                <a:gd name="connsiteX5" fmla="*/ 502920 w 2103120"/>
                <a:gd name="connsiteY5" fmla="*/ 483338 h 866499"/>
                <a:gd name="connsiteX6" fmla="*/ 571500 w 2103120"/>
                <a:gd name="connsiteY6" fmla="*/ 422378 h 866499"/>
                <a:gd name="connsiteX7" fmla="*/ 647700 w 2103120"/>
                <a:gd name="connsiteY7" fmla="*/ 864338 h 866499"/>
                <a:gd name="connsiteX8" fmla="*/ 746760 w 2103120"/>
                <a:gd name="connsiteY8" fmla="*/ 209018 h 866499"/>
                <a:gd name="connsiteX9" fmla="*/ 822960 w 2103120"/>
                <a:gd name="connsiteY9" fmla="*/ 635738 h 866499"/>
                <a:gd name="connsiteX10" fmla="*/ 929640 w 2103120"/>
                <a:gd name="connsiteY10" fmla="*/ 529058 h 866499"/>
                <a:gd name="connsiteX11" fmla="*/ 1021080 w 2103120"/>
                <a:gd name="connsiteY11" fmla="*/ 597638 h 866499"/>
                <a:gd name="connsiteX12" fmla="*/ 1089660 w 2103120"/>
                <a:gd name="connsiteY12" fmla="*/ 475718 h 866499"/>
                <a:gd name="connsiteX13" fmla="*/ 1173480 w 2103120"/>
                <a:gd name="connsiteY13" fmla="*/ 612878 h 866499"/>
                <a:gd name="connsiteX14" fmla="*/ 1333500 w 2103120"/>
                <a:gd name="connsiteY14" fmla="*/ 475718 h 866499"/>
                <a:gd name="connsiteX15" fmla="*/ 1409700 w 2103120"/>
                <a:gd name="connsiteY15" fmla="*/ 292838 h 866499"/>
                <a:gd name="connsiteX16" fmla="*/ 1447800 w 2103120"/>
                <a:gd name="connsiteY16" fmla="*/ 445238 h 866499"/>
                <a:gd name="connsiteX17" fmla="*/ 1524000 w 2103120"/>
                <a:gd name="connsiteY17" fmla="*/ 300458 h 866499"/>
                <a:gd name="connsiteX18" fmla="*/ 1600200 w 2103120"/>
                <a:gd name="connsiteY18" fmla="*/ 849098 h 866499"/>
                <a:gd name="connsiteX19" fmla="*/ 1744980 w 2103120"/>
                <a:gd name="connsiteY19" fmla="*/ 3278 h 866499"/>
                <a:gd name="connsiteX20" fmla="*/ 1798320 w 2103120"/>
                <a:gd name="connsiteY20" fmla="*/ 551918 h 866499"/>
                <a:gd name="connsiteX21" fmla="*/ 1912620 w 2103120"/>
                <a:gd name="connsiteY21" fmla="*/ 429998 h 866499"/>
                <a:gd name="connsiteX22" fmla="*/ 1981200 w 2103120"/>
                <a:gd name="connsiteY22" fmla="*/ 544298 h 866499"/>
                <a:gd name="connsiteX23" fmla="*/ 2065020 w 2103120"/>
                <a:gd name="connsiteY23" fmla="*/ 391898 h 866499"/>
                <a:gd name="connsiteX24" fmla="*/ 2103120 w 2103120"/>
                <a:gd name="connsiteY24" fmla="*/ 529058 h 866499"/>
                <a:gd name="connsiteX0" fmla="*/ 0 w 2042160"/>
                <a:gd name="connsiteY0" fmla="*/ 635738 h 866499"/>
                <a:gd name="connsiteX1" fmla="*/ 121920 w 2042160"/>
                <a:gd name="connsiteY1" fmla="*/ 529058 h 866499"/>
                <a:gd name="connsiteX2" fmla="*/ 220980 w 2042160"/>
                <a:gd name="connsiteY2" fmla="*/ 620498 h 866499"/>
                <a:gd name="connsiteX3" fmla="*/ 373380 w 2042160"/>
                <a:gd name="connsiteY3" fmla="*/ 407138 h 866499"/>
                <a:gd name="connsiteX4" fmla="*/ 441960 w 2042160"/>
                <a:gd name="connsiteY4" fmla="*/ 483338 h 866499"/>
                <a:gd name="connsiteX5" fmla="*/ 510540 w 2042160"/>
                <a:gd name="connsiteY5" fmla="*/ 422378 h 866499"/>
                <a:gd name="connsiteX6" fmla="*/ 586740 w 2042160"/>
                <a:gd name="connsiteY6" fmla="*/ 864338 h 866499"/>
                <a:gd name="connsiteX7" fmla="*/ 685800 w 2042160"/>
                <a:gd name="connsiteY7" fmla="*/ 209018 h 866499"/>
                <a:gd name="connsiteX8" fmla="*/ 762000 w 2042160"/>
                <a:gd name="connsiteY8" fmla="*/ 635738 h 866499"/>
                <a:gd name="connsiteX9" fmla="*/ 868680 w 2042160"/>
                <a:gd name="connsiteY9" fmla="*/ 529058 h 866499"/>
                <a:gd name="connsiteX10" fmla="*/ 960120 w 2042160"/>
                <a:gd name="connsiteY10" fmla="*/ 597638 h 866499"/>
                <a:gd name="connsiteX11" fmla="*/ 1028700 w 2042160"/>
                <a:gd name="connsiteY11" fmla="*/ 475718 h 866499"/>
                <a:gd name="connsiteX12" fmla="*/ 1112520 w 2042160"/>
                <a:gd name="connsiteY12" fmla="*/ 612878 h 866499"/>
                <a:gd name="connsiteX13" fmla="*/ 1272540 w 2042160"/>
                <a:gd name="connsiteY13" fmla="*/ 475718 h 866499"/>
                <a:gd name="connsiteX14" fmla="*/ 1348740 w 2042160"/>
                <a:gd name="connsiteY14" fmla="*/ 292838 h 866499"/>
                <a:gd name="connsiteX15" fmla="*/ 1386840 w 2042160"/>
                <a:gd name="connsiteY15" fmla="*/ 445238 h 866499"/>
                <a:gd name="connsiteX16" fmla="*/ 1463040 w 2042160"/>
                <a:gd name="connsiteY16" fmla="*/ 300458 h 866499"/>
                <a:gd name="connsiteX17" fmla="*/ 1539240 w 2042160"/>
                <a:gd name="connsiteY17" fmla="*/ 849098 h 866499"/>
                <a:gd name="connsiteX18" fmla="*/ 1684020 w 2042160"/>
                <a:gd name="connsiteY18" fmla="*/ 3278 h 866499"/>
                <a:gd name="connsiteX19" fmla="*/ 1737360 w 2042160"/>
                <a:gd name="connsiteY19" fmla="*/ 551918 h 866499"/>
                <a:gd name="connsiteX20" fmla="*/ 1851660 w 2042160"/>
                <a:gd name="connsiteY20" fmla="*/ 429998 h 866499"/>
                <a:gd name="connsiteX21" fmla="*/ 1920240 w 2042160"/>
                <a:gd name="connsiteY21" fmla="*/ 544298 h 866499"/>
                <a:gd name="connsiteX22" fmla="*/ 2004060 w 2042160"/>
                <a:gd name="connsiteY22" fmla="*/ 391898 h 866499"/>
                <a:gd name="connsiteX23" fmla="*/ 2042160 w 2042160"/>
                <a:gd name="connsiteY23" fmla="*/ 529058 h 866499"/>
                <a:gd name="connsiteX0" fmla="*/ -1 w 1920239"/>
                <a:gd name="connsiteY0" fmla="*/ 529058 h 866499"/>
                <a:gd name="connsiteX1" fmla="*/ 99059 w 1920239"/>
                <a:gd name="connsiteY1" fmla="*/ 620498 h 866499"/>
                <a:gd name="connsiteX2" fmla="*/ 251459 w 1920239"/>
                <a:gd name="connsiteY2" fmla="*/ 407138 h 866499"/>
                <a:gd name="connsiteX3" fmla="*/ 320039 w 1920239"/>
                <a:gd name="connsiteY3" fmla="*/ 483338 h 866499"/>
                <a:gd name="connsiteX4" fmla="*/ 388619 w 1920239"/>
                <a:gd name="connsiteY4" fmla="*/ 422378 h 866499"/>
                <a:gd name="connsiteX5" fmla="*/ 464819 w 1920239"/>
                <a:gd name="connsiteY5" fmla="*/ 864338 h 866499"/>
                <a:gd name="connsiteX6" fmla="*/ 563879 w 1920239"/>
                <a:gd name="connsiteY6" fmla="*/ 209018 h 866499"/>
                <a:gd name="connsiteX7" fmla="*/ 640079 w 1920239"/>
                <a:gd name="connsiteY7" fmla="*/ 635738 h 866499"/>
                <a:gd name="connsiteX8" fmla="*/ 746759 w 1920239"/>
                <a:gd name="connsiteY8" fmla="*/ 529058 h 866499"/>
                <a:gd name="connsiteX9" fmla="*/ 838199 w 1920239"/>
                <a:gd name="connsiteY9" fmla="*/ 597638 h 866499"/>
                <a:gd name="connsiteX10" fmla="*/ 906779 w 1920239"/>
                <a:gd name="connsiteY10" fmla="*/ 475718 h 866499"/>
                <a:gd name="connsiteX11" fmla="*/ 990599 w 1920239"/>
                <a:gd name="connsiteY11" fmla="*/ 612878 h 866499"/>
                <a:gd name="connsiteX12" fmla="*/ 1150619 w 1920239"/>
                <a:gd name="connsiteY12" fmla="*/ 475718 h 866499"/>
                <a:gd name="connsiteX13" fmla="*/ 1226819 w 1920239"/>
                <a:gd name="connsiteY13" fmla="*/ 292838 h 866499"/>
                <a:gd name="connsiteX14" fmla="*/ 1264919 w 1920239"/>
                <a:gd name="connsiteY14" fmla="*/ 445238 h 866499"/>
                <a:gd name="connsiteX15" fmla="*/ 1341119 w 1920239"/>
                <a:gd name="connsiteY15" fmla="*/ 300458 h 866499"/>
                <a:gd name="connsiteX16" fmla="*/ 1417319 w 1920239"/>
                <a:gd name="connsiteY16" fmla="*/ 849098 h 866499"/>
                <a:gd name="connsiteX17" fmla="*/ 1562099 w 1920239"/>
                <a:gd name="connsiteY17" fmla="*/ 3278 h 866499"/>
                <a:gd name="connsiteX18" fmla="*/ 1615439 w 1920239"/>
                <a:gd name="connsiteY18" fmla="*/ 551918 h 866499"/>
                <a:gd name="connsiteX19" fmla="*/ 1729739 w 1920239"/>
                <a:gd name="connsiteY19" fmla="*/ 429998 h 866499"/>
                <a:gd name="connsiteX20" fmla="*/ 1798319 w 1920239"/>
                <a:gd name="connsiteY20" fmla="*/ 544298 h 866499"/>
                <a:gd name="connsiteX21" fmla="*/ 1882139 w 1920239"/>
                <a:gd name="connsiteY21" fmla="*/ 391898 h 866499"/>
                <a:gd name="connsiteX22" fmla="*/ 1920239 w 1920239"/>
                <a:gd name="connsiteY22" fmla="*/ 529058 h 866499"/>
                <a:gd name="connsiteX0" fmla="*/ 1 w 1821181"/>
                <a:gd name="connsiteY0" fmla="*/ 620498 h 866499"/>
                <a:gd name="connsiteX1" fmla="*/ 152401 w 1821181"/>
                <a:gd name="connsiteY1" fmla="*/ 407138 h 866499"/>
                <a:gd name="connsiteX2" fmla="*/ 220981 w 1821181"/>
                <a:gd name="connsiteY2" fmla="*/ 483338 h 866499"/>
                <a:gd name="connsiteX3" fmla="*/ 289561 w 1821181"/>
                <a:gd name="connsiteY3" fmla="*/ 422378 h 866499"/>
                <a:gd name="connsiteX4" fmla="*/ 365761 w 1821181"/>
                <a:gd name="connsiteY4" fmla="*/ 864338 h 866499"/>
                <a:gd name="connsiteX5" fmla="*/ 464821 w 1821181"/>
                <a:gd name="connsiteY5" fmla="*/ 209018 h 866499"/>
                <a:gd name="connsiteX6" fmla="*/ 541021 w 1821181"/>
                <a:gd name="connsiteY6" fmla="*/ 635738 h 866499"/>
                <a:gd name="connsiteX7" fmla="*/ 647701 w 1821181"/>
                <a:gd name="connsiteY7" fmla="*/ 529058 h 866499"/>
                <a:gd name="connsiteX8" fmla="*/ 739141 w 1821181"/>
                <a:gd name="connsiteY8" fmla="*/ 597638 h 866499"/>
                <a:gd name="connsiteX9" fmla="*/ 807721 w 1821181"/>
                <a:gd name="connsiteY9" fmla="*/ 475718 h 866499"/>
                <a:gd name="connsiteX10" fmla="*/ 891541 w 1821181"/>
                <a:gd name="connsiteY10" fmla="*/ 612878 h 866499"/>
                <a:gd name="connsiteX11" fmla="*/ 1051561 w 1821181"/>
                <a:gd name="connsiteY11" fmla="*/ 475718 h 866499"/>
                <a:gd name="connsiteX12" fmla="*/ 1127761 w 1821181"/>
                <a:gd name="connsiteY12" fmla="*/ 292838 h 866499"/>
                <a:gd name="connsiteX13" fmla="*/ 1165861 w 1821181"/>
                <a:gd name="connsiteY13" fmla="*/ 445238 h 866499"/>
                <a:gd name="connsiteX14" fmla="*/ 1242061 w 1821181"/>
                <a:gd name="connsiteY14" fmla="*/ 300458 h 866499"/>
                <a:gd name="connsiteX15" fmla="*/ 1318261 w 1821181"/>
                <a:gd name="connsiteY15" fmla="*/ 849098 h 866499"/>
                <a:gd name="connsiteX16" fmla="*/ 1463041 w 1821181"/>
                <a:gd name="connsiteY16" fmla="*/ 3278 h 866499"/>
                <a:gd name="connsiteX17" fmla="*/ 1516381 w 1821181"/>
                <a:gd name="connsiteY17" fmla="*/ 551918 h 866499"/>
                <a:gd name="connsiteX18" fmla="*/ 1630681 w 1821181"/>
                <a:gd name="connsiteY18" fmla="*/ 429998 h 866499"/>
                <a:gd name="connsiteX19" fmla="*/ 1699261 w 1821181"/>
                <a:gd name="connsiteY19" fmla="*/ 544298 h 866499"/>
                <a:gd name="connsiteX20" fmla="*/ 1783081 w 1821181"/>
                <a:gd name="connsiteY20" fmla="*/ 391898 h 866499"/>
                <a:gd name="connsiteX21" fmla="*/ 1821181 w 1821181"/>
                <a:gd name="connsiteY21" fmla="*/ 529058 h 866499"/>
                <a:gd name="connsiteX0" fmla="*/ -1 w 1668779"/>
                <a:gd name="connsiteY0" fmla="*/ 407138 h 866499"/>
                <a:gd name="connsiteX1" fmla="*/ 68579 w 1668779"/>
                <a:gd name="connsiteY1" fmla="*/ 483338 h 866499"/>
                <a:gd name="connsiteX2" fmla="*/ 137159 w 1668779"/>
                <a:gd name="connsiteY2" fmla="*/ 422378 h 866499"/>
                <a:gd name="connsiteX3" fmla="*/ 213359 w 1668779"/>
                <a:gd name="connsiteY3" fmla="*/ 864338 h 866499"/>
                <a:gd name="connsiteX4" fmla="*/ 312419 w 1668779"/>
                <a:gd name="connsiteY4" fmla="*/ 209018 h 866499"/>
                <a:gd name="connsiteX5" fmla="*/ 388619 w 1668779"/>
                <a:gd name="connsiteY5" fmla="*/ 635738 h 866499"/>
                <a:gd name="connsiteX6" fmla="*/ 495299 w 1668779"/>
                <a:gd name="connsiteY6" fmla="*/ 529058 h 866499"/>
                <a:gd name="connsiteX7" fmla="*/ 586739 w 1668779"/>
                <a:gd name="connsiteY7" fmla="*/ 597638 h 866499"/>
                <a:gd name="connsiteX8" fmla="*/ 655319 w 1668779"/>
                <a:gd name="connsiteY8" fmla="*/ 475718 h 866499"/>
                <a:gd name="connsiteX9" fmla="*/ 739139 w 1668779"/>
                <a:gd name="connsiteY9" fmla="*/ 612878 h 866499"/>
                <a:gd name="connsiteX10" fmla="*/ 899159 w 1668779"/>
                <a:gd name="connsiteY10" fmla="*/ 475718 h 866499"/>
                <a:gd name="connsiteX11" fmla="*/ 975359 w 1668779"/>
                <a:gd name="connsiteY11" fmla="*/ 292838 h 866499"/>
                <a:gd name="connsiteX12" fmla="*/ 1013459 w 1668779"/>
                <a:gd name="connsiteY12" fmla="*/ 445238 h 866499"/>
                <a:gd name="connsiteX13" fmla="*/ 1089659 w 1668779"/>
                <a:gd name="connsiteY13" fmla="*/ 300458 h 866499"/>
                <a:gd name="connsiteX14" fmla="*/ 1165859 w 1668779"/>
                <a:gd name="connsiteY14" fmla="*/ 849098 h 866499"/>
                <a:gd name="connsiteX15" fmla="*/ 1310639 w 1668779"/>
                <a:gd name="connsiteY15" fmla="*/ 3278 h 866499"/>
                <a:gd name="connsiteX16" fmla="*/ 1363979 w 1668779"/>
                <a:gd name="connsiteY16" fmla="*/ 551918 h 866499"/>
                <a:gd name="connsiteX17" fmla="*/ 1478279 w 1668779"/>
                <a:gd name="connsiteY17" fmla="*/ 429998 h 866499"/>
                <a:gd name="connsiteX18" fmla="*/ 1546859 w 1668779"/>
                <a:gd name="connsiteY18" fmla="*/ 544298 h 866499"/>
                <a:gd name="connsiteX19" fmla="*/ 1630679 w 1668779"/>
                <a:gd name="connsiteY19" fmla="*/ 391898 h 866499"/>
                <a:gd name="connsiteX20" fmla="*/ 1668779 w 1668779"/>
                <a:gd name="connsiteY20" fmla="*/ 529058 h 866499"/>
                <a:gd name="connsiteX0" fmla="*/ 1 w 1668781"/>
                <a:gd name="connsiteY0" fmla="*/ 407138 h 866562"/>
                <a:gd name="connsiteX1" fmla="*/ 137161 w 1668781"/>
                <a:gd name="connsiteY1" fmla="*/ 422378 h 866562"/>
                <a:gd name="connsiteX2" fmla="*/ 213361 w 1668781"/>
                <a:gd name="connsiteY2" fmla="*/ 864338 h 866562"/>
                <a:gd name="connsiteX3" fmla="*/ 312421 w 1668781"/>
                <a:gd name="connsiteY3" fmla="*/ 209018 h 866562"/>
                <a:gd name="connsiteX4" fmla="*/ 388621 w 1668781"/>
                <a:gd name="connsiteY4" fmla="*/ 635738 h 866562"/>
                <a:gd name="connsiteX5" fmla="*/ 495301 w 1668781"/>
                <a:gd name="connsiteY5" fmla="*/ 529058 h 866562"/>
                <a:gd name="connsiteX6" fmla="*/ 586741 w 1668781"/>
                <a:gd name="connsiteY6" fmla="*/ 597638 h 866562"/>
                <a:gd name="connsiteX7" fmla="*/ 655321 w 1668781"/>
                <a:gd name="connsiteY7" fmla="*/ 475718 h 866562"/>
                <a:gd name="connsiteX8" fmla="*/ 739141 w 1668781"/>
                <a:gd name="connsiteY8" fmla="*/ 612878 h 866562"/>
                <a:gd name="connsiteX9" fmla="*/ 899161 w 1668781"/>
                <a:gd name="connsiteY9" fmla="*/ 475718 h 866562"/>
                <a:gd name="connsiteX10" fmla="*/ 975361 w 1668781"/>
                <a:gd name="connsiteY10" fmla="*/ 292838 h 866562"/>
                <a:gd name="connsiteX11" fmla="*/ 1013461 w 1668781"/>
                <a:gd name="connsiteY11" fmla="*/ 445238 h 866562"/>
                <a:gd name="connsiteX12" fmla="*/ 1089661 w 1668781"/>
                <a:gd name="connsiteY12" fmla="*/ 300458 h 866562"/>
                <a:gd name="connsiteX13" fmla="*/ 1165861 w 1668781"/>
                <a:gd name="connsiteY13" fmla="*/ 849098 h 866562"/>
                <a:gd name="connsiteX14" fmla="*/ 1310641 w 1668781"/>
                <a:gd name="connsiteY14" fmla="*/ 3278 h 866562"/>
                <a:gd name="connsiteX15" fmla="*/ 1363981 w 1668781"/>
                <a:gd name="connsiteY15" fmla="*/ 551918 h 866562"/>
                <a:gd name="connsiteX16" fmla="*/ 1478281 w 1668781"/>
                <a:gd name="connsiteY16" fmla="*/ 429998 h 866562"/>
                <a:gd name="connsiteX17" fmla="*/ 1546861 w 1668781"/>
                <a:gd name="connsiteY17" fmla="*/ 544298 h 866562"/>
                <a:gd name="connsiteX18" fmla="*/ 1630681 w 1668781"/>
                <a:gd name="connsiteY18" fmla="*/ 391898 h 866562"/>
                <a:gd name="connsiteX19" fmla="*/ 1668781 w 1668781"/>
                <a:gd name="connsiteY19" fmla="*/ 529058 h 866562"/>
                <a:gd name="connsiteX0" fmla="*/ -1 w 1668779"/>
                <a:gd name="connsiteY0" fmla="*/ 407138 h 866292"/>
                <a:gd name="connsiteX1" fmla="*/ 213359 w 1668779"/>
                <a:gd name="connsiteY1" fmla="*/ 864338 h 866292"/>
                <a:gd name="connsiteX2" fmla="*/ 312419 w 1668779"/>
                <a:gd name="connsiteY2" fmla="*/ 209018 h 866292"/>
                <a:gd name="connsiteX3" fmla="*/ 388619 w 1668779"/>
                <a:gd name="connsiteY3" fmla="*/ 635738 h 866292"/>
                <a:gd name="connsiteX4" fmla="*/ 495299 w 1668779"/>
                <a:gd name="connsiteY4" fmla="*/ 529058 h 866292"/>
                <a:gd name="connsiteX5" fmla="*/ 586739 w 1668779"/>
                <a:gd name="connsiteY5" fmla="*/ 597638 h 866292"/>
                <a:gd name="connsiteX6" fmla="*/ 655319 w 1668779"/>
                <a:gd name="connsiteY6" fmla="*/ 475718 h 866292"/>
                <a:gd name="connsiteX7" fmla="*/ 739139 w 1668779"/>
                <a:gd name="connsiteY7" fmla="*/ 612878 h 866292"/>
                <a:gd name="connsiteX8" fmla="*/ 899159 w 1668779"/>
                <a:gd name="connsiteY8" fmla="*/ 475718 h 866292"/>
                <a:gd name="connsiteX9" fmla="*/ 975359 w 1668779"/>
                <a:gd name="connsiteY9" fmla="*/ 292838 h 866292"/>
                <a:gd name="connsiteX10" fmla="*/ 1013459 w 1668779"/>
                <a:gd name="connsiteY10" fmla="*/ 445238 h 866292"/>
                <a:gd name="connsiteX11" fmla="*/ 1089659 w 1668779"/>
                <a:gd name="connsiteY11" fmla="*/ 300458 h 866292"/>
                <a:gd name="connsiteX12" fmla="*/ 1165859 w 1668779"/>
                <a:gd name="connsiteY12" fmla="*/ 849098 h 866292"/>
                <a:gd name="connsiteX13" fmla="*/ 1310639 w 1668779"/>
                <a:gd name="connsiteY13" fmla="*/ 3278 h 866292"/>
                <a:gd name="connsiteX14" fmla="*/ 1363979 w 1668779"/>
                <a:gd name="connsiteY14" fmla="*/ 551918 h 866292"/>
                <a:gd name="connsiteX15" fmla="*/ 1478279 w 1668779"/>
                <a:gd name="connsiteY15" fmla="*/ 429998 h 866292"/>
                <a:gd name="connsiteX16" fmla="*/ 1546859 w 1668779"/>
                <a:gd name="connsiteY16" fmla="*/ 544298 h 866292"/>
                <a:gd name="connsiteX17" fmla="*/ 1630679 w 1668779"/>
                <a:gd name="connsiteY17" fmla="*/ 391898 h 866292"/>
                <a:gd name="connsiteX18" fmla="*/ 1668779 w 1668779"/>
                <a:gd name="connsiteY18" fmla="*/ 529058 h 866292"/>
                <a:gd name="connsiteX0" fmla="*/ 0 w 1455420"/>
                <a:gd name="connsiteY0" fmla="*/ 864338 h 864337"/>
                <a:gd name="connsiteX1" fmla="*/ 99060 w 1455420"/>
                <a:gd name="connsiteY1" fmla="*/ 209018 h 864337"/>
                <a:gd name="connsiteX2" fmla="*/ 175260 w 1455420"/>
                <a:gd name="connsiteY2" fmla="*/ 635738 h 864337"/>
                <a:gd name="connsiteX3" fmla="*/ 281940 w 1455420"/>
                <a:gd name="connsiteY3" fmla="*/ 529058 h 864337"/>
                <a:gd name="connsiteX4" fmla="*/ 373380 w 1455420"/>
                <a:gd name="connsiteY4" fmla="*/ 597638 h 864337"/>
                <a:gd name="connsiteX5" fmla="*/ 441960 w 1455420"/>
                <a:gd name="connsiteY5" fmla="*/ 475718 h 864337"/>
                <a:gd name="connsiteX6" fmla="*/ 525780 w 1455420"/>
                <a:gd name="connsiteY6" fmla="*/ 612878 h 864337"/>
                <a:gd name="connsiteX7" fmla="*/ 685800 w 1455420"/>
                <a:gd name="connsiteY7" fmla="*/ 475718 h 864337"/>
                <a:gd name="connsiteX8" fmla="*/ 762000 w 1455420"/>
                <a:gd name="connsiteY8" fmla="*/ 292838 h 864337"/>
                <a:gd name="connsiteX9" fmla="*/ 800100 w 1455420"/>
                <a:gd name="connsiteY9" fmla="*/ 445238 h 864337"/>
                <a:gd name="connsiteX10" fmla="*/ 876300 w 1455420"/>
                <a:gd name="connsiteY10" fmla="*/ 300458 h 864337"/>
                <a:gd name="connsiteX11" fmla="*/ 952500 w 1455420"/>
                <a:gd name="connsiteY11" fmla="*/ 849098 h 864337"/>
                <a:gd name="connsiteX12" fmla="*/ 1097280 w 1455420"/>
                <a:gd name="connsiteY12" fmla="*/ 3278 h 864337"/>
                <a:gd name="connsiteX13" fmla="*/ 1150620 w 1455420"/>
                <a:gd name="connsiteY13" fmla="*/ 551918 h 864337"/>
                <a:gd name="connsiteX14" fmla="*/ 1264920 w 1455420"/>
                <a:gd name="connsiteY14" fmla="*/ 429998 h 864337"/>
                <a:gd name="connsiteX15" fmla="*/ 1333500 w 1455420"/>
                <a:gd name="connsiteY15" fmla="*/ 544298 h 864337"/>
                <a:gd name="connsiteX16" fmla="*/ 1417320 w 1455420"/>
                <a:gd name="connsiteY16" fmla="*/ 391898 h 864337"/>
                <a:gd name="connsiteX17" fmla="*/ 1455420 w 1455420"/>
                <a:gd name="connsiteY17" fmla="*/ 529058 h 864337"/>
                <a:gd name="connsiteX0" fmla="*/ 0 w 1356360"/>
                <a:gd name="connsiteY0" fmla="*/ 209018 h 852355"/>
                <a:gd name="connsiteX1" fmla="*/ 76200 w 1356360"/>
                <a:gd name="connsiteY1" fmla="*/ 635738 h 852355"/>
                <a:gd name="connsiteX2" fmla="*/ 182880 w 1356360"/>
                <a:gd name="connsiteY2" fmla="*/ 529058 h 852355"/>
                <a:gd name="connsiteX3" fmla="*/ 274320 w 1356360"/>
                <a:gd name="connsiteY3" fmla="*/ 597638 h 852355"/>
                <a:gd name="connsiteX4" fmla="*/ 342900 w 1356360"/>
                <a:gd name="connsiteY4" fmla="*/ 475718 h 852355"/>
                <a:gd name="connsiteX5" fmla="*/ 426720 w 1356360"/>
                <a:gd name="connsiteY5" fmla="*/ 612878 h 852355"/>
                <a:gd name="connsiteX6" fmla="*/ 586740 w 1356360"/>
                <a:gd name="connsiteY6" fmla="*/ 475718 h 852355"/>
                <a:gd name="connsiteX7" fmla="*/ 662940 w 1356360"/>
                <a:gd name="connsiteY7" fmla="*/ 292838 h 852355"/>
                <a:gd name="connsiteX8" fmla="*/ 701040 w 1356360"/>
                <a:gd name="connsiteY8" fmla="*/ 445238 h 852355"/>
                <a:gd name="connsiteX9" fmla="*/ 777240 w 1356360"/>
                <a:gd name="connsiteY9" fmla="*/ 300458 h 852355"/>
                <a:gd name="connsiteX10" fmla="*/ 853440 w 1356360"/>
                <a:gd name="connsiteY10" fmla="*/ 849098 h 852355"/>
                <a:gd name="connsiteX11" fmla="*/ 998220 w 1356360"/>
                <a:gd name="connsiteY11" fmla="*/ 3278 h 852355"/>
                <a:gd name="connsiteX12" fmla="*/ 1051560 w 1356360"/>
                <a:gd name="connsiteY12" fmla="*/ 551918 h 852355"/>
                <a:gd name="connsiteX13" fmla="*/ 1165860 w 1356360"/>
                <a:gd name="connsiteY13" fmla="*/ 429998 h 852355"/>
                <a:gd name="connsiteX14" fmla="*/ 1234440 w 1356360"/>
                <a:gd name="connsiteY14" fmla="*/ 544298 h 852355"/>
                <a:gd name="connsiteX15" fmla="*/ 1318260 w 1356360"/>
                <a:gd name="connsiteY15" fmla="*/ 391898 h 852355"/>
                <a:gd name="connsiteX16" fmla="*/ 1356360 w 1356360"/>
                <a:gd name="connsiteY16" fmla="*/ 529058 h 852355"/>
                <a:gd name="connsiteX0" fmla="*/ 0 w 1280160"/>
                <a:gd name="connsiteY0" fmla="*/ 635738 h 852353"/>
                <a:gd name="connsiteX1" fmla="*/ 106680 w 1280160"/>
                <a:gd name="connsiteY1" fmla="*/ 529058 h 852353"/>
                <a:gd name="connsiteX2" fmla="*/ 198120 w 1280160"/>
                <a:gd name="connsiteY2" fmla="*/ 597638 h 852353"/>
                <a:gd name="connsiteX3" fmla="*/ 266700 w 1280160"/>
                <a:gd name="connsiteY3" fmla="*/ 475718 h 852353"/>
                <a:gd name="connsiteX4" fmla="*/ 350520 w 1280160"/>
                <a:gd name="connsiteY4" fmla="*/ 612878 h 852353"/>
                <a:gd name="connsiteX5" fmla="*/ 510540 w 1280160"/>
                <a:gd name="connsiteY5" fmla="*/ 475718 h 852353"/>
                <a:gd name="connsiteX6" fmla="*/ 586740 w 1280160"/>
                <a:gd name="connsiteY6" fmla="*/ 292838 h 852353"/>
                <a:gd name="connsiteX7" fmla="*/ 624840 w 1280160"/>
                <a:gd name="connsiteY7" fmla="*/ 445238 h 852353"/>
                <a:gd name="connsiteX8" fmla="*/ 701040 w 1280160"/>
                <a:gd name="connsiteY8" fmla="*/ 300458 h 852353"/>
                <a:gd name="connsiteX9" fmla="*/ 777240 w 1280160"/>
                <a:gd name="connsiteY9" fmla="*/ 849098 h 852353"/>
                <a:gd name="connsiteX10" fmla="*/ 922020 w 1280160"/>
                <a:gd name="connsiteY10" fmla="*/ 3278 h 852353"/>
                <a:gd name="connsiteX11" fmla="*/ 975360 w 1280160"/>
                <a:gd name="connsiteY11" fmla="*/ 551918 h 852353"/>
                <a:gd name="connsiteX12" fmla="*/ 1089660 w 1280160"/>
                <a:gd name="connsiteY12" fmla="*/ 429998 h 852353"/>
                <a:gd name="connsiteX13" fmla="*/ 1158240 w 1280160"/>
                <a:gd name="connsiteY13" fmla="*/ 544298 h 852353"/>
                <a:gd name="connsiteX14" fmla="*/ 1242060 w 1280160"/>
                <a:gd name="connsiteY14" fmla="*/ 391898 h 852353"/>
                <a:gd name="connsiteX15" fmla="*/ 1280160 w 1280160"/>
                <a:gd name="connsiteY15" fmla="*/ 529058 h 852353"/>
                <a:gd name="connsiteX0" fmla="*/ -1 w 1173479"/>
                <a:gd name="connsiteY0" fmla="*/ 529058 h 852355"/>
                <a:gd name="connsiteX1" fmla="*/ 91439 w 1173479"/>
                <a:gd name="connsiteY1" fmla="*/ 597638 h 852355"/>
                <a:gd name="connsiteX2" fmla="*/ 160019 w 1173479"/>
                <a:gd name="connsiteY2" fmla="*/ 475718 h 852355"/>
                <a:gd name="connsiteX3" fmla="*/ 243839 w 1173479"/>
                <a:gd name="connsiteY3" fmla="*/ 612878 h 852355"/>
                <a:gd name="connsiteX4" fmla="*/ 403859 w 1173479"/>
                <a:gd name="connsiteY4" fmla="*/ 475718 h 852355"/>
                <a:gd name="connsiteX5" fmla="*/ 480059 w 1173479"/>
                <a:gd name="connsiteY5" fmla="*/ 292838 h 852355"/>
                <a:gd name="connsiteX6" fmla="*/ 518159 w 1173479"/>
                <a:gd name="connsiteY6" fmla="*/ 445238 h 852355"/>
                <a:gd name="connsiteX7" fmla="*/ 594359 w 1173479"/>
                <a:gd name="connsiteY7" fmla="*/ 300458 h 852355"/>
                <a:gd name="connsiteX8" fmla="*/ 670559 w 1173479"/>
                <a:gd name="connsiteY8" fmla="*/ 849098 h 852355"/>
                <a:gd name="connsiteX9" fmla="*/ 815339 w 1173479"/>
                <a:gd name="connsiteY9" fmla="*/ 3278 h 852355"/>
                <a:gd name="connsiteX10" fmla="*/ 868679 w 1173479"/>
                <a:gd name="connsiteY10" fmla="*/ 551918 h 852355"/>
                <a:gd name="connsiteX11" fmla="*/ 982979 w 1173479"/>
                <a:gd name="connsiteY11" fmla="*/ 429998 h 852355"/>
                <a:gd name="connsiteX12" fmla="*/ 1051559 w 1173479"/>
                <a:gd name="connsiteY12" fmla="*/ 544298 h 852355"/>
                <a:gd name="connsiteX13" fmla="*/ 1135379 w 1173479"/>
                <a:gd name="connsiteY13" fmla="*/ 391898 h 852355"/>
                <a:gd name="connsiteX14" fmla="*/ 1173479 w 1173479"/>
                <a:gd name="connsiteY14" fmla="*/ 529058 h 852355"/>
                <a:gd name="connsiteX0" fmla="*/ 1 w 1173481"/>
                <a:gd name="connsiteY0" fmla="*/ 529058 h 852353"/>
                <a:gd name="connsiteX1" fmla="*/ 91441 w 1173481"/>
                <a:gd name="connsiteY1" fmla="*/ 597638 h 852353"/>
                <a:gd name="connsiteX2" fmla="*/ 243841 w 1173481"/>
                <a:gd name="connsiteY2" fmla="*/ 612878 h 852353"/>
                <a:gd name="connsiteX3" fmla="*/ 403861 w 1173481"/>
                <a:gd name="connsiteY3" fmla="*/ 475718 h 852353"/>
                <a:gd name="connsiteX4" fmla="*/ 480061 w 1173481"/>
                <a:gd name="connsiteY4" fmla="*/ 292838 h 852353"/>
                <a:gd name="connsiteX5" fmla="*/ 518161 w 1173481"/>
                <a:gd name="connsiteY5" fmla="*/ 445238 h 852353"/>
                <a:gd name="connsiteX6" fmla="*/ 594361 w 1173481"/>
                <a:gd name="connsiteY6" fmla="*/ 300458 h 852353"/>
                <a:gd name="connsiteX7" fmla="*/ 670561 w 1173481"/>
                <a:gd name="connsiteY7" fmla="*/ 849098 h 852353"/>
                <a:gd name="connsiteX8" fmla="*/ 815341 w 1173481"/>
                <a:gd name="connsiteY8" fmla="*/ 3278 h 852353"/>
                <a:gd name="connsiteX9" fmla="*/ 868681 w 1173481"/>
                <a:gd name="connsiteY9" fmla="*/ 551918 h 852353"/>
                <a:gd name="connsiteX10" fmla="*/ 982981 w 1173481"/>
                <a:gd name="connsiteY10" fmla="*/ 429998 h 852353"/>
                <a:gd name="connsiteX11" fmla="*/ 1051561 w 1173481"/>
                <a:gd name="connsiteY11" fmla="*/ 544298 h 852353"/>
                <a:gd name="connsiteX12" fmla="*/ 1135381 w 1173481"/>
                <a:gd name="connsiteY12" fmla="*/ 391898 h 852353"/>
                <a:gd name="connsiteX13" fmla="*/ 1173481 w 1173481"/>
                <a:gd name="connsiteY13" fmla="*/ 529058 h 852353"/>
                <a:gd name="connsiteX0" fmla="*/ -1 w 1173479"/>
                <a:gd name="connsiteY0" fmla="*/ 529058 h 852355"/>
                <a:gd name="connsiteX1" fmla="*/ 243839 w 1173479"/>
                <a:gd name="connsiteY1" fmla="*/ 612878 h 852355"/>
                <a:gd name="connsiteX2" fmla="*/ 403859 w 1173479"/>
                <a:gd name="connsiteY2" fmla="*/ 475718 h 852355"/>
                <a:gd name="connsiteX3" fmla="*/ 480059 w 1173479"/>
                <a:gd name="connsiteY3" fmla="*/ 292838 h 852355"/>
                <a:gd name="connsiteX4" fmla="*/ 518159 w 1173479"/>
                <a:gd name="connsiteY4" fmla="*/ 445238 h 852355"/>
                <a:gd name="connsiteX5" fmla="*/ 594359 w 1173479"/>
                <a:gd name="connsiteY5" fmla="*/ 300458 h 852355"/>
                <a:gd name="connsiteX6" fmla="*/ 670559 w 1173479"/>
                <a:gd name="connsiteY6" fmla="*/ 849098 h 852355"/>
                <a:gd name="connsiteX7" fmla="*/ 815339 w 1173479"/>
                <a:gd name="connsiteY7" fmla="*/ 3278 h 852355"/>
                <a:gd name="connsiteX8" fmla="*/ 868679 w 1173479"/>
                <a:gd name="connsiteY8" fmla="*/ 551918 h 852355"/>
                <a:gd name="connsiteX9" fmla="*/ 982979 w 1173479"/>
                <a:gd name="connsiteY9" fmla="*/ 429998 h 852355"/>
                <a:gd name="connsiteX10" fmla="*/ 1051559 w 1173479"/>
                <a:gd name="connsiteY10" fmla="*/ 544298 h 852355"/>
                <a:gd name="connsiteX11" fmla="*/ 1135379 w 1173479"/>
                <a:gd name="connsiteY11" fmla="*/ 391898 h 852355"/>
                <a:gd name="connsiteX12" fmla="*/ 1173479 w 1173479"/>
                <a:gd name="connsiteY12" fmla="*/ 529058 h 852355"/>
                <a:gd name="connsiteX0" fmla="*/ 1 w 929641"/>
                <a:gd name="connsiteY0" fmla="*/ 612878 h 852353"/>
                <a:gd name="connsiteX1" fmla="*/ 160021 w 929641"/>
                <a:gd name="connsiteY1" fmla="*/ 475718 h 852353"/>
                <a:gd name="connsiteX2" fmla="*/ 236221 w 929641"/>
                <a:gd name="connsiteY2" fmla="*/ 292838 h 852353"/>
                <a:gd name="connsiteX3" fmla="*/ 274321 w 929641"/>
                <a:gd name="connsiteY3" fmla="*/ 445238 h 852353"/>
                <a:gd name="connsiteX4" fmla="*/ 350521 w 929641"/>
                <a:gd name="connsiteY4" fmla="*/ 300458 h 852353"/>
                <a:gd name="connsiteX5" fmla="*/ 426721 w 929641"/>
                <a:gd name="connsiteY5" fmla="*/ 849098 h 852353"/>
                <a:gd name="connsiteX6" fmla="*/ 571501 w 929641"/>
                <a:gd name="connsiteY6" fmla="*/ 3278 h 852353"/>
                <a:gd name="connsiteX7" fmla="*/ 624841 w 929641"/>
                <a:gd name="connsiteY7" fmla="*/ 551918 h 852353"/>
                <a:gd name="connsiteX8" fmla="*/ 739141 w 929641"/>
                <a:gd name="connsiteY8" fmla="*/ 429998 h 852353"/>
                <a:gd name="connsiteX9" fmla="*/ 807721 w 929641"/>
                <a:gd name="connsiteY9" fmla="*/ 544298 h 852353"/>
                <a:gd name="connsiteX10" fmla="*/ 891541 w 929641"/>
                <a:gd name="connsiteY10" fmla="*/ 391898 h 852353"/>
                <a:gd name="connsiteX11" fmla="*/ 929641 w 929641"/>
                <a:gd name="connsiteY11" fmla="*/ 529058 h 852353"/>
                <a:gd name="connsiteX0" fmla="*/ -1 w 769619"/>
                <a:gd name="connsiteY0" fmla="*/ 475718 h 852355"/>
                <a:gd name="connsiteX1" fmla="*/ 76199 w 769619"/>
                <a:gd name="connsiteY1" fmla="*/ 292838 h 852355"/>
                <a:gd name="connsiteX2" fmla="*/ 114299 w 769619"/>
                <a:gd name="connsiteY2" fmla="*/ 445238 h 852355"/>
                <a:gd name="connsiteX3" fmla="*/ 190499 w 769619"/>
                <a:gd name="connsiteY3" fmla="*/ 300458 h 852355"/>
                <a:gd name="connsiteX4" fmla="*/ 266699 w 769619"/>
                <a:gd name="connsiteY4" fmla="*/ 849098 h 852355"/>
                <a:gd name="connsiteX5" fmla="*/ 411479 w 769619"/>
                <a:gd name="connsiteY5" fmla="*/ 3278 h 852355"/>
                <a:gd name="connsiteX6" fmla="*/ 464819 w 769619"/>
                <a:gd name="connsiteY6" fmla="*/ 551918 h 852355"/>
                <a:gd name="connsiteX7" fmla="*/ 579119 w 769619"/>
                <a:gd name="connsiteY7" fmla="*/ 429998 h 852355"/>
                <a:gd name="connsiteX8" fmla="*/ 647699 w 769619"/>
                <a:gd name="connsiteY8" fmla="*/ 544298 h 852355"/>
                <a:gd name="connsiteX9" fmla="*/ 731519 w 769619"/>
                <a:gd name="connsiteY9" fmla="*/ 391898 h 852355"/>
                <a:gd name="connsiteX10" fmla="*/ 769619 w 769619"/>
                <a:gd name="connsiteY10" fmla="*/ 529058 h 85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9619" h="852355">
                  <a:moveTo>
                    <a:pt x="-1" y="475718"/>
                  </a:moveTo>
                  <a:cubicBezTo>
                    <a:pt x="39369" y="422378"/>
                    <a:pt x="57149" y="297918"/>
                    <a:pt x="76199" y="292838"/>
                  </a:cubicBezTo>
                  <a:cubicBezTo>
                    <a:pt x="95249" y="287758"/>
                    <a:pt x="95249" y="443968"/>
                    <a:pt x="114299" y="445238"/>
                  </a:cubicBezTo>
                  <a:cubicBezTo>
                    <a:pt x="133349" y="446508"/>
                    <a:pt x="165099" y="233148"/>
                    <a:pt x="190499" y="300458"/>
                  </a:cubicBezTo>
                  <a:cubicBezTo>
                    <a:pt x="215899" y="367768"/>
                    <a:pt x="229869" y="898628"/>
                    <a:pt x="266699" y="849098"/>
                  </a:cubicBezTo>
                  <a:cubicBezTo>
                    <a:pt x="303529" y="799568"/>
                    <a:pt x="378459" y="52808"/>
                    <a:pt x="411479" y="3278"/>
                  </a:cubicBezTo>
                  <a:cubicBezTo>
                    <a:pt x="444499" y="-46252"/>
                    <a:pt x="436879" y="480798"/>
                    <a:pt x="464819" y="551918"/>
                  </a:cubicBezTo>
                  <a:cubicBezTo>
                    <a:pt x="492759" y="623038"/>
                    <a:pt x="548639" y="431268"/>
                    <a:pt x="579119" y="429998"/>
                  </a:cubicBezTo>
                  <a:cubicBezTo>
                    <a:pt x="609599" y="428728"/>
                    <a:pt x="622299" y="550648"/>
                    <a:pt x="647699" y="544298"/>
                  </a:cubicBezTo>
                  <a:cubicBezTo>
                    <a:pt x="673099" y="537948"/>
                    <a:pt x="711199" y="394438"/>
                    <a:pt x="731519" y="391898"/>
                  </a:cubicBezTo>
                  <a:cubicBezTo>
                    <a:pt x="751839" y="389358"/>
                    <a:pt x="760729" y="459208"/>
                    <a:pt x="769619" y="5290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CACB59C9-3F30-4352-AA36-EAF03B135742}"/>
                </a:ext>
              </a:extLst>
            </p:cNvPr>
            <p:cNvSpPr/>
            <p:nvPr/>
          </p:nvSpPr>
          <p:spPr>
            <a:xfrm>
              <a:off x="6858000" y="5455920"/>
              <a:ext cx="342900" cy="48917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40" name="Rectangle 39">
              <a:extLst>
                <a:ext uri="{FF2B5EF4-FFF2-40B4-BE49-F238E27FC236}">
                  <a16:creationId xmlns:a16="http://schemas.microsoft.com/office/drawing/2014/main" id="{D1EE9F06-0841-446D-8418-28D9B259B4AF}"/>
                </a:ext>
              </a:extLst>
            </p:cNvPr>
            <p:cNvSpPr/>
            <p:nvPr/>
          </p:nvSpPr>
          <p:spPr>
            <a:xfrm>
              <a:off x="7334250" y="5401898"/>
              <a:ext cx="342900" cy="48917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sp>
          <p:nvSpPr>
            <p:cNvPr id="41" name="Rectangle 40">
              <a:extLst>
                <a:ext uri="{FF2B5EF4-FFF2-40B4-BE49-F238E27FC236}">
                  <a16:creationId xmlns:a16="http://schemas.microsoft.com/office/drawing/2014/main" id="{8C0B40CD-F6A6-4796-A88C-E282BE312C4A}"/>
                </a:ext>
              </a:extLst>
            </p:cNvPr>
            <p:cNvSpPr/>
            <p:nvPr/>
          </p:nvSpPr>
          <p:spPr>
            <a:xfrm>
              <a:off x="7839658" y="5255108"/>
              <a:ext cx="342900" cy="629021"/>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cxnSp>
          <p:nvCxnSpPr>
            <p:cNvPr id="42" name="Straight Arrow Connector 41">
              <a:extLst>
                <a:ext uri="{FF2B5EF4-FFF2-40B4-BE49-F238E27FC236}">
                  <a16:creationId xmlns:a16="http://schemas.microsoft.com/office/drawing/2014/main" id="{9DF25A80-4B8E-4DB7-BF7E-28802B19AEA3}"/>
                </a:ext>
              </a:extLst>
            </p:cNvPr>
            <p:cNvCxnSpPr/>
            <p:nvPr/>
          </p:nvCxnSpPr>
          <p:spPr>
            <a:xfrm>
              <a:off x="8640686" y="5586311"/>
              <a:ext cx="52131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45F65A9-E584-40E2-A497-D5AFC91DBEB3}"/>
                </a:ext>
              </a:extLst>
            </p:cNvPr>
            <p:cNvSpPr txBox="1"/>
            <p:nvPr/>
          </p:nvSpPr>
          <p:spPr>
            <a:xfrm>
              <a:off x="10094497" y="5200725"/>
              <a:ext cx="2092881" cy="67710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Frequent Pattern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Mining</a:t>
              </a:r>
            </a:p>
          </p:txBody>
        </p:sp>
      </p:grpSp>
      <p:sp>
        <p:nvSpPr>
          <p:cNvPr id="32" name="Footer Placeholder 31">
            <a:extLst>
              <a:ext uri="{FF2B5EF4-FFF2-40B4-BE49-F238E27FC236}">
                <a16:creationId xmlns:a16="http://schemas.microsoft.com/office/drawing/2014/main" id="{3C49B0A3-15AC-4F1C-955B-E5C41516F17B}"/>
              </a:ext>
            </a:extLst>
          </p:cNvPr>
          <p:cNvSpPr>
            <a:spLocks noGrp="1"/>
          </p:cNvSpPr>
          <p:nvPr>
            <p:ph type="ftr" sz="quarter" idx="11"/>
          </p:nvPr>
        </p:nvSpPr>
        <p:spPr/>
        <p:txBody>
          <a:bodyPr/>
          <a:lstStyle/>
          <a:p>
            <a:r>
              <a:rPr lang="en-CA"/>
              <a:t>Echihabi, Zoumpatianos, Palpanas - ISCC 2020</a:t>
            </a:r>
          </a:p>
        </p:txBody>
      </p:sp>
      <p:sp>
        <p:nvSpPr>
          <p:cNvPr id="33" name="Slide Number Placeholder 32">
            <a:extLst>
              <a:ext uri="{FF2B5EF4-FFF2-40B4-BE49-F238E27FC236}">
                <a16:creationId xmlns:a16="http://schemas.microsoft.com/office/drawing/2014/main" id="{4CC6A670-5380-4B2D-B569-3769140F28FC}"/>
              </a:ext>
            </a:extLst>
          </p:cNvPr>
          <p:cNvSpPr>
            <a:spLocks noGrp="1"/>
          </p:cNvSpPr>
          <p:nvPr>
            <p:ph type="sldNum" sz="quarter" idx="12"/>
          </p:nvPr>
        </p:nvSpPr>
        <p:spPr/>
        <p:txBody>
          <a:bodyPr/>
          <a:lstStyle/>
          <a:p>
            <a:fld id="{77D447A2-42E6-489B-9D68-84F5F818B1DA}" type="slidenum">
              <a:rPr lang="en-CA" smtClean="0"/>
              <a:t>370</a:t>
            </a:fld>
            <a:endParaRPr lang="en-CA"/>
          </a:p>
        </p:txBody>
      </p:sp>
    </p:spTree>
    <p:extLst>
      <p:ext uri="{BB962C8B-B14F-4D97-AF65-F5344CB8AC3E}">
        <p14:creationId xmlns:p14="http://schemas.microsoft.com/office/powerpoint/2010/main" val="2100870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3156" y="826208"/>
            <a:ext cx="6172200" cy="857250"/>
          </a:xfrm>
        </p:spPr>
        <p:txBody>
          <a:bodyPr>
            <a:normAutofit/>
          </a:bodyPr>
          <a:lstStyle/>
          <a:p>
            <a:pPr algn="ctr"/>
            <a:r>
              <a:rPr lang="en-US" dirty="0"/>
              <a:t>Query Types</a:t>
            </a:r>
          </a:p>
        </p:txBody>
      </p:sp>
      <p:sp>
        <p:nvSpPr>
          <p:cNvPr id="5" name="Rectangle: Rounded Corners 4">
            <a:extLst>
              <a:ext uri="{FF2B5EF4-FFF2-40B4-BE49-F238E27FC236}">
                <a16:creationId xmlns:a16="http://schemas.microsoft.com/office/drawing/2014/main" id="{DA6C3B83-DADD-481F-B455-7C8034954327}"/>
              </a:ext>
            </a:extLst>
          </p:cNvPr>
          <p:cNvSpPr/>
          <p:nvPr/>
        </p:nvSpPr>
        <p:spPr>
          <a:xfrm>
            <a:off x="455326" y="2510731"/>
            <a:ext cx="3618251" cy="1045565"/>
          </a:xfrm>
          <a:prstGeom prst="roundRect">
            <a:avLst>
              <a:gd name="adj" fmla="val 3226"/>
            </a:avLst>
          </a:prstGeom>
          <a:solidFill>
            <a:schemeClr val="bg1"/>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Simple</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Selection-Projection-Transformation</a:t>
            </a:r>
          </a:p>
        </p:txBody>
      </p:sp>
      <p:sp>
        <p:nvSpPr>
          <p:cNvPr id="6" name="Rectangle: Rounded Corners 5">
            <a:extLst>
              <a:ext uri="{FF2B5EF4-FFF2-40B4-BE49-F238E27FC236}">
                <a16:creationId xmlns:a16="http://schemas.microsoft.com/office/drawing/2014/main" id="{129BE368-A04F-4B65-8597-F836DB41E582}"/>
              </a:ext>
            </a:extLst>
          </p:cNvPr>
          <p:cNvSpPr/>
          <p:nvPr/>
        </p:nvSpPr>
        <p:spPr>
          <a:xfrm>
            <a:off x="5070423" y="2510731"/>
            <a:ext cx="3618252" cy="1045565"/>
          </a:xfrm>
          <a:prstGeom prst="roundRect">
            <a:avLst>
              <a:gd name="adj" fmla="val 3226"/>
            </a:avLst>
          </a:prstGeom>
          <a:solidFill>
            <a:schemeClr val="bg1">
              <a:lumMod val="95000"/>
            </a:schemeClr>
          </a:solidFill>
          <a:ln w="381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Complex</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Analytical/Mining Queries</a:t>
            </a:r>
          </a:p>
        </p:txBody>
      </p:sp>
      <p:sp>
        <p:nvSpPr>
          <p:cNvPr id="7" name="TextBox 6">
            <a:extLst>
              <a:ext uri="{FF2B5EF4-FFF2-40B4-BE49-F238E27FC236}">
                <a16:creationId xmlns:a16="http://schemas.microsoft.com/office/drawing/2014/main" id="{53EB9403-DF0E-401D-8D12-26445967C8E1}"/>
              </a:ext>
            </a:extLst>
          </p:cNvPr>
          <p:cNvSpPr txBox="1"/>
          <p:nvPr/>
        </p:nvSpPr>
        <p:spPr>
          <a:xfrm>
            <a:off x="386481" y="4355468"/>
            <a:ext cx="4185520"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1: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Find all points of a </a:t>
            </a:r>
            <a:r>
              <a:rPr kumimoji="0" lang="en-US" sz="1050" b="1" i="0" u="none" strike="noStrike" kern="1200" cap="none" spc="0" normalizeH="0" baseline="0" noProof="0" dirty="0">
                <a:ln>
                  <a:noFill/>
                </a:ln>
                <a:solidFill>
                  <a:srgbClr val="0070C0"/>
                </a:solidFill>
                <a:effectLst/>
                <a:uLnTx/>
                <a:uFillTx/>
                <a:latin typeface="Helvetica Light"/>
                <a:ea typeface="+mn-ea"/>
                <a:cs typeface="+mn-cs"/>
              </a:rPr>
              <a:t>subset of data series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the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whole history </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of “pressure” for “Sensor 1”</a:t>
            </a:r>
            <a:endPar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endParaRPr>
          </a:p>
        </p:txBody>
      </p:sp>
      <p:sp>
        <p:nvSpPr>
          <p:cNvPr id="8" name="TextBox 7">
            <a:extLst>
              <a:ext uri="{FF2B5EF4-FFF2-40B4-BE49-F238E27FC236}">
                <a16:creationId xmlns:a16="http://schemas.microsoft.com/office/drawing/2014/main" id="{D3DC3B45-3DCB-481A-9727-9AF9372806CD}"/>
              </a:ext>
            </a:extLst>
          </p:cNvPr>
          <p:cNvSpPr txBox="1"/>
          <p:nvPr/>
        </p:nvSpPr>
        <p:spPr>
          <a:xfrm>
            <a:off x="386480" y="4794050"/>
            <a:ext cx="4148493" cy="577081"/>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2: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the points at a </a:t>
            </a:r>
            <a:r>
              <a:rPr kumimoji="0" lang="en-US" sz="1050" b="1" i="0" u="none" strike="noStrike" kern="1200" cap="none" spc="0" normalizeH="0" baseline="0" noProof="0" dirty="0">
                <a:ln>
                  <a:noFill/>
                </a:ln>
                <a:solidFill>
                  <a:srgbClr val="70AD47">
                    <a:lumMod val="75000"/>
                  </a:srgbClr>
                </a:solidFill>
                <a:effectLst/>
                <a:uLnTx/>
                <a:uFillTx/>
                <a:latin typeface="Helvetica Light"/>
                <a:ea typeface="+mn-ea"/>
                <a:cs typeface="+mn-cs"/>
              </a:rPr>
              <a:t>subset of the positions</a:t>
            </a:r>
            <a:endParaRPr kumimoji="0" lang="en-US" sz="1050" b="1" i="1" u="none" strike="noStrike" kern="1200" cap="none" spc="0" normalizeH="0" baseline="0" noProof="0" dirty="0">
              <a:ln>
                <a:noFill/>
              </a:ln>
              <a:solidFill>
                <a:srgbClr val="70AD47">
                  <a:lumMod val="75000"/>
                </a:srgbClr>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Compute the </a:t>
            </a:r>
            <a:r>
              <a:rPr kumimoji="0" lang="en-US" sz="1050" b="1" i="1" u="none" strike="noStrike" kern="1200" cap="none" spc="0" normalizeH="0" baseline="0" noProof="0" dirty="0">
                <a:ln>
                  <a:noFill/>
                </a:ln>
                <a:solidFill>
                  <a:srgbClr val="ED7D31">
                    <a:lumMod val="75000"/>
                  </a:srgbClr>
                </a:solidFill>
                <a:effectLst/>
                <a:uLnTx/>
                <a:uFillTx/>
                <a:latin typeface="Helvetica Light"/>
                <a:ea typeface="+mn-ea"/>
                <a:cs typeface="+mn-cs"/>
              </a:rPr>
              <a:t>average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pressure for all sensors for the range of positions that cover the 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nd</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to the 12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th</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of March.</a:t>
            </a:r>
          </a:p>
        </p:txBody>
      </p:sp>
      <p:sp>
        <p:nvSpPr>
          <p:cNvPr id="9" name="TextBox 8">
            <a:extLst>
              <a:ext uri="{FF2B5EF4-FFF2-40B4-BE49-F238E27FC236}">
                <a16:creationId xmlns:a16="http://schemas.microsoft.com/office/drawing/2014/main" id="{2CA24668-3E24-4616-8E79-930E7D1FCFDE}"/>
              </a:ext>
            </a:extLst>
          </p:cNvPr>
          <p:cNvSpPr txBox="1"/>
          <p:nvPr/>
        </p:nvSpPr>
        <p:spPr>
          <a:xfrm>
            <a:off x="386480" y="5417297"/>
            <a:ext cx="4148493"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3: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a subset of points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based on a value</a:t>
            </a:r>
            <a:endParaRPr kumimoji="0" lang="en-US" sz="1050" b="1" i="1" u="none" strike="noStrike" kern="1200" cap="none" spc="0" normalizeH="0" baseline="0" noProof="0" dirty="0">
              <a:ln>
                <a:noFill/>
              </a:ln>
              <a:solidFill>
                <a:prstClr val="black"/>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all</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pressure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values above a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threshold</a:t>
            </a:r>
          </a:p>
        </p:txBody>
      </p:sp>
      <p:sp>
        <p:nvSpPr>
          <p:cNvPr id="4" name="TextBox 3">
            <a:extLst>
              <a:ext uri="{FF2B5EF4-FFF2-40B4-BE49-F238E27FC236}">
                <a16:creationId xmlns:a16="http://schemas.microsoft.com/office/drawing/2014/main" id="{81A72968-F970-4C64-A2C7-2A0880F43B63}"/>
              </a:ext>
            </a:extLst>
          </p:cNvPr>
          <p:cNvSpPr txBox="1"/>
          <p:nvPr/>
        </p:nvSpPr>
        <p:spPr>
          <a:xfrm>
            <a:off x="381146" y="3705853"/>
            <a:ext cx="1117615" cy="507831"/>
          </a:xfrm>
          <a:prstGeom prst="rect">
            <a:avLst/>
          </a:prstGeom>
          <a:solidFill>
            <a:schemeClr val="accent5">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Select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series</a:t>
            </a:r>
          </a:p>
        </p:txBody>
      </p:sp>
      <p:grpSp>
        <p:nvGrpSpPr>
          <p:cNvPr id="14" name="Group 13">
            <a:extLst>
              <a:ext uri="{FF2B5EF4-FFF2-40B4-BE49-F238E27FC236}">
                <a16:creationId xmlns:a16="http://schemas.microsoft.com/office/drawing/2014/main" id="{8ED8A45C-E93A-47DA-923B-817CE21E0C7E}"/>
              </a:ext>
            </a:extLst>
          </p:cNvPr>
          <p:cNvGrpSpPr/>
          <p:nvPr/>
        </p:nvGrpSpPr>
        <p:grpSpPr>
          <a:xfrm>
            <a:off x="1424582" y="3705855"/>
            <a:ext cx="1218340" cy="507831"/>
            <a:chOff x="1899442" y="3798137"/>
            <a:chExt cx="1624454" cy="677108"/>
          </a:xfrm>
        </p:grpSpPr>
        <p:sp>
          <p:nvSpPr>
            <p:cNvPr id="10" name="TextBox 9">
              <a:extLst>
                <a:ext uri="{FF2B5EF4-FFF2-40B4-BE49-F238E27FC236}">
                  <a16:creationId xmlns:a16="http://schemas.microsoft.com/office/drawing/2014/main" id="{12BA924F-2B26-4F9C-8573-3D5913A82A83}"/>
                </a:ext>
              </a:extLst>
            </p:cNvPr>
            <p:cNvSpPr txBox="1"/>
            <p:nvPr/>
          </p:nvSpPr>
          <p:spPr>
            <a:xfrm>
              <a:off x="2033742" y="3798137"/>
              <a:ext cx="1490154" cy="677108"/>
            </a:xfrm>
            <a:prstGeom prst="rect">
              <a:avLst/>
            </a:prstGeom>
            <a:solidFill>
              <a:schemeClr val="accent6">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Project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points</a:t>
              </a:r>
            </a:p>
          </p:txBody>
        </p:sp>
        <p:sp>
          <p:nvSpPr>
            <p:cNvPr id="12" name="Arrow: Right 11">
              <a:extLst>
                <a:ext uri="{FF2B5EF4-FFF2-40B4-BE49-F238E27FC236}">
                  <a16:creationId xmlns:a16="http://schemas.microsoft.com/office/drawing/2014/main" id="{F1805760-E771-477B-B9BD-2188039CA4F3}"/>
                </a:ext>
              </a:extLst>
            </p:cNvPr>
            <p:cNvSpPr/>
            <p:nvPr/>
          </p:nvSpPr>
          <p:spPr>
            <a:xfrm>
              <a:off x="1899442" y="3944728"/>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grpSp>
        <p:nvGrpSpPr>
          <p:cNvPr id="15" name="Group 14">
            <a:extLst>
              <a:ext uri="{FF2B5EF4-FFF2-40B4-BE49-F238E27FC236}">
                <a16:creationId xmlns:a16="http://schemas.microsoft.com/office/drawing/2014/main" id="{9D6CD804-5A49-4B30-B985-EC5351DAFA39}"/>
              </a:ext>
            </a:extLst>
          </p:cNvPr>
          <p:cNvGrpSpPr/>
          <p:nvPr/>
        </p:nvGrpSpPr>
        <p:grpSpPr>
          <a:xfrm>
            <a:off x="2583577" y="3705854"/>
            <a:ext cx="1619483" cy="507831"/>
            <a:chOff x="3444770" y="3798137"/>
            <a:chExt cx="2159310" cy="677107"/>
          </a:xfrm>
        </p:grpSpPr>
        <p:sp>
          <p:nvSpPr>
            <p:cNvPr id="11" name="TextBox 10">
              <a:extLst>
                <a:ext uri="{FF2B5EF4-FFF2-40B4-BE49-F238E27FC236}">
                  <a16:creationId xmlns:a16="http://schemas.microsoft.com/office/drawing/2014/main" id="{6CDFD1D0-FB66-4B5C-8815-615B9F474909}"/>
                </a:ext>
              </a:extLst>
            </p:cNvPr>
            <p:cNvSpPr txBox="1"/>
            <p:nvPr/>
          </p:nvSpPr>
          <p:spPr>
            <a:xfrm>
              <a:off x="3485551" y="3798137"/>
              <a:ext cx="2118529" cy="677107"/>
            </a:xfrm>
            <a:prstGeom prst="rect">
              <a:avLst/>
            </a:prstGeom>
            <a:solidFill>
              <a:schemeClr val="accent4">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Apply</a:t>
              </a:r>
              <a:r>
                <a:rPr kumimoji="0" lang="en-US" sz="1350" b="0" i="0" u="none" strike="noStrike" kern="1200" cap="none" spc="0" normalizeH="0" baseline="0" noProof="0" dirty="0">
                  <a:ln>
                    <a:noFill/>
                  </a:ln>
                  <a:solidFill>
                    <a:prstClr val="black"/>
                  </a:solidFill>
                  <a:effectLst/>
                  <a:uLnTx/>
                  <a:uFillTx/>
                  <a:latin typeface="Arial"/>
                  <a:ea typeface="+mn-ea"/>
                  <a:cs typeface="+mn-cs"/>
                </a:rPr>
                <a:t> a </a:t>
              </a:r>
              <a:r>
                <a:rPr kumimoji="0" lang="en-US" sz="1350" b="1" i="0" u="none" strike="noStrike" kern="1200" cap="none" spc="0" normalizeH="0" baseline="0" noProof="0" dirty="0">
                  <a:ln>
                    <a:noFill/>
                  </a:ln>
                  <a:solidFill>
                    <a:prstClr val="black"/>
                  </a:solidFill>
                  <a:effectLst/>
                  <a:uLnTx/>
                  <a:uFillTx/>
                  <a:latin typeface="Arial"/>
                  <a:ea typeface="+mn-ea"/>
                  <a:cs typeface="+mn-cs"/>
                </a:rPr>
                <a:t>function</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on them</a:t>
              </a:r>
            </a:p>
          </p:txBody>
        </p:sp>
        <p:sp>
          <p:nvSpPr>
            <p:cNvPr id="13" name="Arrow: Right 12">
              <a:extLst>
                <a:ext uri="{FF2B5EF4-FFF2-40B4-BE49-F238E27FC236}">
                  <a16:creationId xmlns:a16="http://schemas.microsoft.com/office/drawing/2014/main" id="{8DAA3FCB-4A10-4061-AD70-05252E9829BF}"/>
                </a:ext>
              </a:extLst>
            </p:cNvPr>
            <p:cNvSpPr/>
            <p:nvPr/>
          </p:nvSpPr>
          <p:spPr>
            <a:xfrm>
              <a:off x="3444770" y="3965143"/>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graphicFrame>
        <p:nvGraphicFramePr>
          <p:cNvPr id="3" name="Diagram 2">
            <a:extLst>
              <a:ext uri="{FF2B5EF4-FFF2-40B4-BE49-F238E27FC236}">
                <a16:creationId xmlns:a16="http://schemas.microsoft.com/office/drawing/2014/main" id="{6BC4C05B-18D9-42AB-A00D-7C1D03A4704F}"/>
              </a:ext>
            </a:extLst>
          </p:cNvPr>
          <p:cNvGraphicFramePr/>
          <p:nvPr/>
        </p:nvGraphicFramePr>
        <p:xfrm>
          <a:off x="4914112" y="3703924"/>
          <a:ext cx="3883047" cy="220459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0" name="Group 19">
            <a:extLst>
              <a:ext uri="{FF2B5EF4-FFF2-40B4-BE49-F238E27FC236}">
                <a16:creationId xmlns:a16="http://schemas.microsoft.com/office/drawing/2014/main" id="{2F0728DC-6A11-4D3D-A516-768557E042C7}"/>
              </a:ext>
            </a:extLst>
          </p:cNvPr>
          <p:cNvGrpSpPr/>
          <p:nvPr/>
        </p:nvGrpSpPr>
        <p:grpSpPr>
          <a:xfrm>
            <a:off x="6291889" y="4252965"/>
            <a:ext cx="1175323" cy="1131079"/>
            <a:chOff x="8389184" y="4527621"/>
            <a:chExt cx="1567096" cy="1508106"/>
          </a:xfrm>
        </p:grpSpPr>
        <p:sp>
          <p:nvSpPr>
            <p:cNvPr id="18" name="TextBox 17">
              <a:extLst>
                <a:ext uri="{FF2B5EF4-FFF2-40B4-BE49-F238E27FC236}">
                  <a16:creationId xmlns:a16="http://schemas.microsoft.com/office/drawing/2014/main" id="{36B82171-737F-47BC-932A-7963CD2E5835}"/>
                </a:ext>
              </a:extLst>
            </p:cNvPr>
            <p:cNvSpPr txBox="1"/>
            <p:nvPr/>
          </p:nvSpPr>
          <p:spPr>
            <a:xfrm>
              <a:off x="8389184" y="4527621"/>
              <a:ext cx="1567096" cy="150810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Specialized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Algorithms</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endParaRPr kumimoji="0" lang="en-US" sz="9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Similarity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Search</a:t>
              </a:r>
            </a:p>
          </p:txBody>
        </p:sp>
        <p:sp>
          <p:nvSpPr>
            <p:cNvPr id="19" name="Cross 18">
              <a:extLst>
                <a:ext uri="{FF2B5EF4-FFF2-40B4-BE49-F238E27FC236}">
                  <a16:creationId xmlns:a16="http://schemas.microsoft.com/office/drawing/2014/main" id="{41AF08EF-468C-4F31-A2E3-7277F30656B4}"/>
                </a:ext>
              </a:extLst>
            </p:cNvPr>
            <p:cNvSpPr/>
            <p:nvPr/>
          </p:nvSpPr>
          <p:spPr>
            <a:xfrm>
              <a:off x="9062623" y="5157679"/>
              <a:ext cx="195386" cy="195386"/>
            </a:xfrm>
            <a:prstGeom prst="plus">
              <a:avLst>
                <a:gd name="adj" fmla="val 47191"/>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a:ea typeface="+mn-ea"/>
                <a:cs typeface="+mn-cs"/>
              </a:endParaRPr>
            </a:p>
          </p:txBody>
        </p:sp>
      </p:grpSp>
      <p:sp>
        <p:nvSpPr>
          <p:cNvPr id="16" name="Footer Placeholder 15">
            <a:extLst>
              <a:ext uri="{FF2B5EF4-FFF2-40B4-BE49-F238E27FC236}">
                <a16:creationId xmlns:a16="http://schemas.microsoft.com/office/drawing/2014/main" id="{0E40F926-C632-4A6A-AE10-1A667FF7DFF0}"/>
              </a:ext>
            </a:extLst>
          </p:cNvPr>
          <p:cNvSpPr>
            <a:spLocks noGrp="1"/>
          </p:cNvSpPr>
          <p:nvPr>
            <p:ph type="ftr" sz="quarter" idx="11"/>
          </p:nvPr>
        </p:nvSpPr>
        <p:spPr/>
        <p:txBody>
          <a:bodyPr/>
          <a:lstStyle/>
          <a:p>
            <a:r>
              <a:rPr lang="en-CA"/>
              <a:t>Echihabi, Zoumpatianos, Palpanas - ISCC 2020</a:t>
            </a:r>
          </a:p>
        </p:txBody>
      </p:sp>
      <p:sp>
        <p:nvSpPr>
          <p:cNvPr id="17" name="Slide Number Placeholder 16">
            <a:extLst>
              <a:ext uri="{FF2B5EF4-FFF2-40B4-BE49-F238E27FC236}">
                <a16:creationId xmlns:a16="http://schemas.microsoft.com/office/drawing/2014/main" id="{67AFADA6-8587-48FF-B7A7-1A7FBA64EFDF}"/>
              </a:ext>
            </a:extLst>
          </p:cNvPr>
          <p:cNvSpPr>
            <a:spLocks noGrp="1"/>
          </p:cNvSpPr>
          <p:nvPr>
            <p:ph type="sldNum" sz="quarter" idx="12"/>
          </p:nvPr>
        </p:nvSpPr>
        <p:spPr/>
        <p:txBody>
          <a:bodyPr/>
          <a:lstStyle/>
          <a:p>
            <a:fld id="{77D447A2-42E6-489B-9D68-84F5F818B1DA}" type="slidenum">
              <a:rPr lang="en-CA" smtClean="0"/>
              <a:t>371</a:t>
            </a:fld>
            <a:endParaRPr lang="en-CA"/>
          </a:p>
        </p:txBody>
      </p:sp>
    </p:spTree>
    <p:extLst>
      <p:ext uri="{BB962C8B-B14F-4D97-AF65-F5344CB8AC3E}">
        <p14:creationId xmlns:p14="http://schemas.microsoft.com/office/powerpoint/2010/main" val="2176864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3156" y="826208"/>
            <a:ext cx="6172200" cy="857250"/>
          </a:xfrm>
        </p:spPr>
        <p:txBody>
          <a:bodyPr>
            <a:normAutofit/>
          </a:bodyPr>
          <a:lstStyle/>
          <a:p>
            <a:pPr algn="ctr"/>
            <a:r>
              <a:rPr lang="en-US" dirty="0"/>
              <a:t>Query Types</a:t>
            </a:r>
          </a:p>
        </p:txBody>
      </p:sp>
      <p:sp>
        <p:nvSpPr>
          <p:cNvPr id="5" name="Rectangle: Rounded Corners 4">
            <a:extLst>
              <a:ext uri="{FF2B5EF4-FFF2-40B4-BE49-F238E27FC236}">
                <a16:creationId xmlns:a16="http://schemas.microsoft.com/office/drawing/2014/main" id="{DA6C3B83-DADD-481F-B455-7C8034954327}"/>
              </a:ext>
            </a:extLst>
          </p:cNvPr>
          <p:cNvSpPr/>
          <p:nvPr/>
        </p:nvSpPr>
        <p:spPr>
          <a:xfrm>
            <a:off x="455326" y="2510731"/>
            <a:ext cx="3618251" cy="1045565"/>
          </a:xfrm>
          <a:prstGeom prst="roundRect">
            <a:avLst>
              <a:gd name="adj" fmla="val 3226"/>
            </a:avLst>
          </a:prstGeom>
          <a:solidFill>
            <a:schemeClr val="bg1"/>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Simple</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Selection-Projection-Transformation</a:t>
            </a:r>
          </a:p>
        </p:txBody>
      </p:sp>
      <p:sp>
        <p:nvSpPr>
          <p:cNvPr id="6" name="Rectangle: Rounded Corners 5">
            <a:extLst>
              <a:ext uri="{FF2B5EF4-FFF2-40B4-BE49-F238E27FC236}">
                <a16:creationId xmlns:a16="http://schemas.microsoft.com/office/drawing/2014/main" id="{129BE368-A04F-4B65-8597-F836DB41E582}"/>
              </a:ext>
            </a:extLst>
          </p:cNvPr>
          <p:cNvSpPr/>
          <p:nvPr/>
        </p:nvSpPr>
        <p:spPr>
          <a:xfrm>
            <a:off x="5070423" y="2510731"/>
            <a:ext cx="3618252" cy="1045565"/>
          </a:xfrm>
          <a:prstGeom prst="roundRect">
            <a:avLst>
              <a:gd name="adj" fmla="val 3226"/>
            </a:avLst>
          </a:prstGeom>
          <a:solidFill>
            <a:schemeClr val="bg1">
              <a:lumMod val="95000"/>
            </a:schemeClr>
          </a:solidFill>
          <a:ln w="381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prstClr val="black"/>
                </a:solidFill>
                <a:effectLst/>
                <a:uLnTx/>
                <a:uFillTx/>
                <a:latin typeface="Arial"/>
                <a:ea typeface="+mn-ea"/>
                <a:cs typeface="+mn-cs"/>
              </a:rPr>
              <a:t>Complex</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Arial"/>
                <a:ea typeface="+mn-ea"/>
                <a:cs typeface="+mn-cs"/>
              </a:rPr>
              <a:t>Analytical/Mining Queries</a:t>
            </a:r>
          </a:p>
        </p:txBody>
      </p:sp>
      <p:graphicFrame>
        <p:nvGraphicFramePr>
          <p:cNvPr id="3" name="Diagram 2">
            <a:extLst>
              <a:ext uri="{FF2B5EF4-FFF2-40B4-BE49-F238E27FC236}">
                <a16:creationId xmlns:a16="http://schemas.microsoft.com/office/drawing/2014/main" id="{6BC4C05B-18D9-42AB-A00D-7C1D03A4704F}"/>
              </a:ext>
            </a:extLst>
          </p:cNvPr>
          <p:cNvGraphicFramePr/>
          <p:nvPr/>
        </p:nvGraphicFramePr>
        <p:xfrm>
          <a:off x="4914112" y="3703924"/>
          <a:ext cx="3883047" cy="220459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0" name="Group 19">
            <a:extLst>
              <a:ext uri="{FF2B5EF4-FFF2-40B4-BE49-F238E27FC236}">
                <a16:creationId xmlns:a16="http://schemas.microsoft.com/office/drawing/2014/main" id="{2F0728DC-6A11-4D3D-A516-768557E042C7}"/>
              </a:ext>
            </a:extLst>
          </p:cNvPr>
          <p:cNvGrpSpPr/>
          <p:nvPr/>
        </p:nvGrpSpPr>
        <p:grpSpPr>
          <a:xfrm>
            <a:off x="6291889" y="4252965"/>
            <a:ext cx="1175323" cy="1131079"/>
            <a:chOff x="8389184" y="4527621"/>
            <a:chExt cx="1567096" cy="1508106"/>
          </a:xfrm>
        </p:grpSpPr>
        <p:sp>
          <p:nvSpPr>
            <p:cNvPr id="18" name="TextBox 17">
              <a:extLst>
                <a:ext uri="{FF2B5EF4-FFF2-40B4-BE49-F238E27FC236}">
                  <a16:creationId xmlns:a16="http://schemas.microsoft.com/office/drawing/2014/main" id="{36B82171-737F-47BC-932A-7963CD2E5835}"/>
                </a:ext>
              </a:extLst>
            </p:cNvPr>
            <p:cNvSpPr txBox="1"/>
            <p:nvPr/>
          </p:nvSpPr>
          <p:spPr>
            <a:xfrm>
              <a:off x="8389184" y="4527621"/>
              <a:ext cx="1567096" cy="150810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Specialized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Algorithms</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endParaRPr kumimoji="0" lang="en-US" sz="900" b="0"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1" i="0" u="none" strike="noStrike" kern="1200" cap="none" spc="0" normalizeH="0" baseline="0" noProof="0" dirty="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C00000"/>
                  </a:solidFill>
                  <a:effectLst/>
                  <a:uLnTx/>
                  <a:uFillTx/>
                  <a:latin typeface="Arial"/>
                  <a:ea typeface="+mn-ea"/>
                  <a:cs typeface="+mn-cs"/>
                </a:rPr>
                <a:t>Similarity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srgbClr val="C00000"/>
                  </a:solidFill>
                  <a:effectLst/>
                  <a:uLnTx/>
                  <a:uFillTx/>
                  <a:latin typeface="Arial"/>
                  <a:ea typeface="+mn-ea"/>
                  <a:cs typeface="+mn-cs"/>
                </a:rPr>
                <a:t>Search</a:t>
              </a:r>
            </a:p>
          </p:txBody>
        </p:sp>
        <p:sp>
          <p:nvSpPr>
            <p:cNvPr id="19" name="Cross 18">
              <a:extLst>
                <a:ext uri="{FF2B5EF4-FFF2-40B4-BE49-F238E27FC236}">
                  <a16:creationId xmlns:a16="http://schemas.microsoft.com/office/drawing/2014/main" id="{41AF08EF-468C-4F31-A2E3-7277F30656B4}"/>
                </a:ext>
              </a:extLst>
            </p:cNvPr>
            <p:cNvSpPr/>
            <p:nvPr/>
          </p:nvSpPr>
          <p:spPr>
            <a:xfrm>
              <a:off x="9062623" y="5157679"/>
              <a:ext cx="195386" cy="195386"/>
            </a:xfrm>
            <a:prstGeom prst="plus">
              <a:avLst>
                <a:gd name="adj" fmla="val 47191"/>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Arial"/>
                <a:ea typeface="+mn-ea"/>
                <a:cs typeface="+mn-cs"/>
              </a:endParaRPr>
            </a:p>
          </p:txBody>
        </p:sp>
      </p:grpSp>
      <p:cxnSp>
        <p:nvCxnSpPr>
          <p:cNvPr id="21" name="Straight Arrow Connector 20">
            <a:extLst>
              <a:ext uri="{FF2B5EF4-FFF2-40B4-BE49-F238E27FC236}">
                <a16:creationId xmlns:a16="http://schemas.microsoft.com/office/drawing/2014/main" id="{21CEF702-BC36-4CE1-9183-967CCB71A219}"/>
              </a:ext>
            </a:extLst>
          </p:cNvPr>
          <p:cNvCxnSpPr>
            <a:cxnSpLocks/>
          </p:cNvCxnSpPr>
          <p:nvPr/>
        </p:nvCxnSpPr>
        <p:spPr>
          <a:xfrm flipV="1">
            <a:off x="5548901" y="5083959"/>
            <a:ext cx="935783" cy="45161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1DB66793-CB1B-4B10-9428-DD6F3E690746}"/>
              </a:ext>
            </a:extLst>
          </p:cNvPr>
          <p:cNvSpPr txBox="1"/>
          <p:nvPr/>
        </p:nvSpPr>
        <p:spPr>
          <a:xfrm>
            <a:off x="5042828" y="5539187"/>
            <a:ext cx="1069524" cy="3000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Bottleneck</a:t>
            </a:r>
          </a:p>
        </p:txBody>
      </p:sp>
      <p:sp>
        <p:nvSpPr>
          <p:cNvPr id="24" name="TextBox 23">
            <a:extLst>
              <a:ext uri="{FF2B5EF4-FFF2-40B4-BE49-F238E27FC236}">
                <a16:creationId xmlns:a16="http://schemas.microsoft.com/office/drawing/2014/main" id="{DD7FFFC9-F24B-4F5C-90C0-CEE4E5AC9AF3}"/>
              </a:ext>
            </a:extLst>
          </p:cNvPr>
          <p:cNvSpPr txBox="1"/>
          <p:nvPr/>
        </p:nvSpPr>
        <p:spPr>
          <a:xfrm>
            <a:off x="381146" y="3705853"/>
            <a:ext cx="1117615" cy="507831"/>
          </a:xfrm>
          <a:prstGeom prst="rect">
            <a:avLst/>
          </a:prstGeom>
          <a:solidFill>
            <a:schemeClr val="accent5">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Select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series</a:t>
            </a:r>
          </a:p>
        </p:txBody>
      </p:sp>
      <p:grpSp>
        <p:nvGrpSpPr>
          <p:cNvPr id="25" name="Group 24">
            <a:extLst>
              <a:ext uri="{FF2B5EF4-FFF2-40B4-BE49-F238E27FC236}">
                <a16:creationId xmlns:a16="http://schemas.microsoft.com/office/drawing/2014/main" id="{3BB8393E-5999-4CBF-9D2E-CBCD99F13EF6}"/>
              </a:ext>
            </a:extLst>
          </p:cNvPr>
          <p:cNvGrpSpPr/>
          <p:nvPr/>
        </p:nvGrpSpPr>
        <p:grpSpPr>
          <a:xfrm>
            <a:off x="1424582" y="3705855"/>
            <a:ext cx="1218340" cy="507831"/>
            <a:chOff x="1899442" y="3798137"/>
            <a:chExt cx="1624454" cy="677108"/>
          </a:xfrm>
        </p:grpSpPr>
        <p:sp>
          <p:nvSpPr>
            <p:cNvPr id="26" name="TextBox 25">
              <a:extLst>
                <a:ext uri="{FF2B5EF4-FFF2-40B4-BE49-F238E27FC236}">
                  <a16:creationId xmlns:a16="http://schemas.microsoft.com/office/drawing/2014/main" id="{485EE76E-B8FD-485F-BB00-B13C3AF7B302}"/>
                </a:ext>
              </a:extLst>
            </p:cNvPr>
            <p:cNvSpPr txBox="1"/>
            <p:nvPr/>
          </p:nvSpPr>
          <p:spPr>
            <a:xfrm>
              <a:off x="2033742" y="3798137"/>
              <a:ext cx="1490154" cy="677108"/>
            </a:xfrm>
            <a:prstGeom prst="rect">
              <a:avLst/>
            </a:prstGeom>
            <a:solidFill>
              <a:schemeClr val="accent6">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Project</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some points</a:t>
              </a:r>
            </a:p>
          </p:txBody>
        </p:sp>
        <p:sp>
          <p:nvSpPr>
            <p:cNvPr id="27" name="Arrow: Right 26">
              <a:extLst>
                <a:ext uri="{FF2B5EF4-FFF2-40B4-BE49-F238E27FC236}">
                  <a16:creationId xmlns:a16="http://schemas.microsoft.com/office/drawing/2014/main" id="{E93DE1EA-44CC-422A-8CCF-BCD1F0212621}"/>
                </a:ext>
              </a:extLst>
            </p:cNvPr>
            <p:cNvSpPr/>
            <p:nvPr/>
          </p:nvSpPr>
          <p:spPr>
            <a:xfrm>
              <a:off x="1899442" y="3944728"/>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Arial"/>
                <a:ea typeface="+mn-ea"/>
                <a:cs typeface="+mn-cs"/>
              </a:endParaRPr>
            </a:p>
          </p:txBody>
        </p:sp>
      </p:grpSp>
      <p:grpSp>
        <p:nvGrpSpPr>
          <p:cNvPr id="28" name="Group 27">
            <a:extLst>
              <a:ext uri="{FF2B5EF4-FFF2-40B4-BE49-F238E27FC236}">
                <a16:creationId xmlns:a16="http://schemas.microsoft.com/office/drawing/2014/main" id="{BDCB3E08-615E-475A-92E5-02237C99F23C}"/>
              </a:ext>
            </a:extLst>
          </p:cNvPr>
          <p:cNvGrpSpPr/>
          <p:nvPr/>
        </p:nvGrpSpPr>
        <p:grpSpPr>
          <a:xfrm>
            <a:off x="2583577" y="3705854"/>
            <a:ext cx="1619483" cy="507831"/>
            <a:chOff x="3444770" y="3798137"/>
            <a:chExt cx="2159310" cy="677107"/>
          </a:xfrm>
        </p:grpSpPr>
        <p:sp>
          <p:nvSpPr>
            <p:cNvPr id="29" name="TextBox 28">
              <a:extLst>
                <a:ext uri="{FF2B5EF4-FFF2-40B4-BE49-F238E27FC236}">
                  <a16:creationId xmlns:a16="http://schemas.microsoft.com/office/drawing/2014/main" id="{298C92A8-1B6B-431D-948D-6AD7873F5853}"/>
                </a:ext>
              </a:extLst>
            </p:cNvPr>
            <p:cNvSpPr txBox="1"/>
            <p:nvPr/>
          </p:nvSpPr>
          <p:spPr>
            <a:xfrm>
              <a:off x="3485551" y="3798137"/>
              <a:ext cx="2118529" cy="677107"/>
            </a:xfrm>
            <a:prstGeom prst="rect">
              <a:avLst/>
            </a:prstGeom>
            <a:solidFill>
              <a:schemeClr val="accent4">
                <a:lumMod val="20000"/>
                <a:lumOff val="80000"/>
              </a:schemeClr>
            </a:solidFill>
            <a:ln w="19050">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a:ea typeface="+mn-ea"/>
                  <a:cs typeface="+mn-cs"/>
                </a:rPr>
                <a:t>Apply</a:t>
              </a:r>
              <a:r>
                <a:rPr kumimoji="0" lang="en-US" sz="1350" b="0" i="0" u="none" strike="noStrike" kern="1200" cap="none" spc="0" normalizeH="0" baseline="0" noProof="0" dirty="0">
                  <a:ln>
                    <a:noFill/>
                  </a:ln>
                  <a:solidFill>
                    <a:prstClr val="black"/>
                  </a:solidFill>
                  <a:effectLst/>
                  <a:uLnTx/>
                  <a:uFillTx/>
                  <a:latin typeface="Arial"/>
                  <a:ea typeface="+mn-ea"/>
                  <a:cs typeface="+mn-cs"/>
                </a:rPr>
                <a:t> a </a:t>
              </a:r>
              <a:r>
                <a:rPr kumimoji="0" lang="en-US" sz="1350" b="1" i="0" u="none" strike="noStrike" kern="1200" cap="none" spc="0" normalizeH="0" baseline="0" noProof="0" dirty="0">
                  <a:ln>
                    <a:noFill/>
                  </a:ln>
                  <a:solidFill>
                    <a:prstClr val="black"/>
                  </a:solidFill>
                  <a:effectLst/>
                  <a:uLnTx/>
                  <a:uFillTx/>
                  <a:latin typeface="Arial"/>
                  <a:ea typeface="+mn-ea"/>
                  <a:cs typeface="+mn-cs"/>
                </a:rPr>
                <a:t>function</a:t>
              </a:r>
              <a:r>
                <a:rPr kumimoji="0" lang="en-US" sz="1350" b="0" i="0" u="none" strike="noStrike" kern="1200" cap="none" spc="0" normalizeH="0" baseline="0" noProof="0" dirty="0">
                  <a:ln>
                    <a:noFill/>
                  </a:ln>
                  <a:solidFill>
                    <a:prstClr val="black"/>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prstClr val="black"/>
                  </a:solidFill>
                  <a:effectLst/>
                  <a:uLnTx/>
                  <a:uFillTx/>
                  <a:latin typeface="Arial"/>
                  <a:ea typeface="+mn-ea"/>
                  <a:cs typeface="+mn-cs"/>
                </a:rPr>
                <a:t>on them</a:t>
              </a:r>
            </a:p>
          </p:txBody>
        </p:sp>
        <p:sp>
          <p:nvSpPr>
            <p:cNvPr id="30" name="Arrow: Right 29">
              <a:extLst>
                <a:ext uri="{FF2B5EF4-FFF2-40B4-BE49-F238E27FC236}">
                  <a16:creationId xmlns:a16="http://schemas.microsoft.com/office/drawing/2014/main" id="{9BAB26BA-89D9-45FB-8356-2B6782481BF9}"/>
                </a:ext>
              </a:extLst>
            </p:cNvPr>
            <p:cNvSpPr/>
            <p:nvPr/>
          </p:nvSpPr>
          <p:spPr>
            <a:xfrm>
              <a:off x="3444770" y="3965143"/>
              <a:ext cx="373358" cy="353148"/>
            </a:xfrm>
            <a:prstGeom prst="rightArrow">
              <a:avLst>
                <a:gd name="adj1" fmla="val 50000"/>
                <a:gd name="adj2" fmla="val 69171"/>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Arial"/>
                <a:ea typeface="+mn-ea"/>
                <a:cs typeface="+mn-cs"/>
              </a:endParaRPr>
            </a:p>
          </p:txBody>
        </p:sp>
      </p:grpSp>
      <p:sp>
        <p:nvSpPr>
          <p:cNvPr id="31" name="TextBox 30">
            <a:extLst>
              <a:ext uri="{FF2B5EF4-FFF2-40B4-BE49-F238E27FC236}">
                <a16:creationId xmlns:a16="http://schemas.microsoft.com/office/drawing/2014/main" id="{7FD8F815-FC49-47A7-AE54-9DBE41A21174}"/>
              </a:ext>
            </a:extLst>
          </p:cNvPr>
          <p:cNvSpPr txBox="1"/>
          <p:nvPr/>
        </p:nvSpPr>
        <p:spPr>
          <a:xfrm>
            <a:off x="386481" y="4355468"/>
            <a:ext cx="4185520"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1: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Find all points of a </a:t>
            </a:r>
            <a:r>
              <a:rPr kumimoji="0" lang="en-US" sz="1050" b="1" i="0" u="none" strike="noStrike" kern="1200" cap="none" spc="0" normalizeH="0" baseline="0" noProof="0" dirty="0">
                <a:ln>
                  <a:noFill/>
                </a:ln>
                <a:solidFill>
                  <a:srgbClr val="0070C0"/>
                </a:solidFill>
                <a:effectLst/>
                <a:uLnTx/>
                <a:uFillTx/>
                <a:latin typeface="Helvetica Light"/>
                <a:ea typeface="+mn-ea"/>
                <a:cs typeface="+mn-cs"/>
              </a:rPr>
              <a:t>subset of data series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the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whole history </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of “pressure” for “Sensor 1”</a:t>
            </a:r>
            <a:endPar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endParaRPr>
          </a:p>
        </p:txBody>
      </p:sp>
      <p:sp>
        <p:nvSpPr>
          <p:cNvPr id="32" name="TextBox 31">
            <a:extLst>
              <a:ext uri="{FF2B5EF4-FFF2-40B4-BE49-F238E27FC236}">
                <a16:creationId xmlns:a16="http://schemas.microsoft.com/office/drawing/2014/main" id="{BF861E7F-ADA9-4CCD-B911-F2104E98EBE5}"/>
              </a:ext>
            </a:extLst>
          </p:cNvPr>
          <p:cNvSpPr txBox="1"/>
          <p:nvPr/>
        </p:nvSpPr>
        <p:spPr>
          <a:xfrm>
            <a:off x="386480" y="4794050"/>
            <a:ext cx="4148493" cy="577081"/>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2: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the points at a </a:t>
            </a:r>
            <a:r>
              <a:rPr kumimoji="0" lang="en-US" sz="1050" b="1" i="0" u="none" strike="noStrike" kern="1200" cap="none" spc="0" normalizeH="0" baseline="0" noProof="0" dirty="0">
                <a:ln>
                  <a:noFill/>
                </a:ln>
                <a:solidFill>
                  <a:srgbClr val="70AD47">
                    <a:lumMod val="75000"/>
                  </a:srgbClr>
                </a:solidFill>
                <a:effectLst/>
                <a:uLnTx/>
                <a:uFillTx/>
                <a:latin typeface="Helvetica Light"/>
                <a:ea typeface="+mn-ea"/>
                <a:cs typeface="+mn-cs"/>
              </a:rPr>
              <a:t>subset of the positions</a:t>
            </a:r>
            <a:endParaRPr kumimoji="0" lang="en-US" sz="1050" b="1" i="1" u="none" strike="noStrike" kern="1200" cap="none" spc="0" normalizeH="0" baseline="0" noProof="0" dirty="0">
              <a:ln>
                <a:noFill/>
              </a:ln>
              <a:solidFill>
                <a:srgbClr val="70AD47">
                  <a:lumMod val="75000"/>
                </a:srgbClr>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Compute the </a:t>
            </a:r>
            <a:r>
              <a:rPr kumimoji="0" lang="en-US" sz="1050" b="1" i="1" u="none" strike="noStrike" kern="1200" cap="none" spc="0" normalizeH="0" baseline="0" noProof="0" dirty="0">
                <a:ln>
                  <a:noFill/>
                </a:ln>
                <a:solidFill>
                  <a:srgbClr val="ED7D31">
                    <a:lumMod val="75000"/>
                  </a:srgbClr>
                </a:solidFill>
                <a:effectLst/>
                <a:uLnTx/>
                <a:uFillTx/>
                <a:latin typeface="Helvetica Light"/>
                <a:ea typeface="+mn-ea"/>
                <a:cs typeface="+mn-cs"/>
              </a:rPr>
              <a:t>average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pressure for all sensors for the range of positions that cover the 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nd</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to the 12</a:t>
            </a:r>
            <a:r>
              <a:rPr kumimoji="0" lang="en-US" sz="1050" b="0" i="1" u="none" strike="noStrike" kern="1200" cap="none" spc="0" normalizeH="0" baseline="30000" noProof="0" dirty="0">
                <a:ln>
                  <a:noFill/>
                </a:ln>
                <a:solidFill>
                  <a:srgbClr val="E7E6E6">
                    <a:lumMod val="25000"/>
                  </a:srgbClr>
                </a:solidFill>
                <a:effectLst/>
                <a:uLnTx/>
                <a:uFillTx/>
                <a:latin typeface="Helvetica Light"/>
                <a:ea typeface="+mn-ea"/>
                <a:cs typeface="+mn-cs"/>
              </a:rPr>
              <a:t>th</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of March.</a:t>
            </a:r>
          </a:p>
        </p:txBody>
      </p:sp>
      <p:sp>
        <p:nvSpPr>
          <p:cNvPr id="33" name="TextBox 32">
            <a:extLst>
              <a:ext uri="{FF2B5EF4-FFF2-40B4-BE49-F238E27FC236}">
                <a16:creationId xmlns:a16="http://schemas.microsoft.com/office/drawing/2014/main" id="{558F6809-7DB0-4310-8D5D-947EE25F7EF7}"/>
              </a:ext>
            </a:extLst>
          </p:cNvPr>
          <p:cNvSpPr txBox="1"/>
          <p:nvPr/>
        </p:nvSpPr>
        <p:spPr>
          <a:xfrm>
            <a:off x="386480" y="5417297"/>
            <a:ext cx="4148493" cy="415498"/>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Helvetica Light"/>
                <a:ea typeface="+mn-ea"/>
                <a:cs typeface="+mn-cs"/>
              </a:rPr>
              <a:t>Query Type 3: </a:t>
            </a:r>
            <a:r>
              <a:rPr kumimoji="0" lang="en-US" sz="1050" b="0" i="0" u="none" strike="noStrike" kern="1200" cap="none" spc="0" normalizeH="0" baseline="0" noProof="0" dirty="0">
                <a:ln>
                  <a:noFill/>
                </a:ln>
                <a:solidFill>
                  <a:prstClr val="black"/>
                </a:solidFill>
                <a:effectLst/>
                <a:uLnTx/>
                <a:uFillTx/>
                <a:latin typeface="Helvetica Light"/>
                <a:ea typeface="+mn-ea"/>
                <a:cs typeface="+mn-cs"/>
              </a:rPr>
              <a:t>Look at a subset of points</a:t>
            </a:r>
            <a:r>
              <a:rPr kumimoji="0" lang="en-US" sz="1050" b="1" i="0" u="none" strike="noStrike" kern="1200" cap="none" spc="0" normalizeH="0" baseline="0" noProof="0" dirty="0">
                <a:ln>
                  <a:noFill/>
                </a:ln>
                <a:solidFill>
                  <a:prstClr val="black"/>
                </a:solidFill>
                <a:effectLst/>
                <a:uLnTx/>
                <a:uFillTx/>
                <a:latin typeface="Helvetica Light"/>
                <a:ea typeface="+mn-ea"/>
                <a:cs typeface="+mn-cs"/>
              </a:rPr>
              <a:t> based on a value</a:t>
            </a:r>
            <a:endParaRPr kumimoji="0" lang="en-US" sz="1050" b="1" i="1" u="none" strike="noStrike" kern="1200" cap="none" spc="0" normalizeH="0" baseline="0" noProof="0" dirty="0">
              <a:ln>
                <a:noFill/>
              </a:ln>
              <a:solidFill>
                <a:prstClr val="black"/>
              </a:solidFill>
              <a:effectLst/>
              <a:uLnTx/>
              <a:uFillTx/>
              <a:latin typeface="Helvetica Ligh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e.g., Bring me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all</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pressure</a:t>
            </a:r>
            <a:r>
              <a:rPr kumimoji="0" lang="en-US" sz="1050" b="0" i="1" u="none" strike="noStrike" kern="1200" cap="none" spc="0" normalizeH="0" baseline="0" noProof="0" dirty="0">
                <a:ln>
                  <a:noFill/>
                </a:ln>
                <a:solidFill>
                  <a:srgbClr val="E7E6E6">
                    <a:lumMod val="25000"/>
                  </a:srgbClr>
                </a:solidFill>
                <a:effectLst/>
                <a:uLnTx/>
                <a:uFillTx/>
                <a:latin typeface="Helvetica Light"/>
                <a:ea typeface="+mn-ea"/>
                <a:cs typeface="+mn-cs"/>
              </a:rPr>
              <a:t> values above a </a:t>
            </a:r>
            <a:r>
              <a:rPr kumimoji="0" lang="en-US" sz="1050" b="1" i="1" u="none" strike="noStrike" kern="1200" cap="none" spc="0" normalizeH="0" baseline="0" noProof="0" dirty="0">
                <a:ln>
                  <a:noFill/>
                </a:ln>
                <a:solidFill>
                  <a:srgbClr val="E7E6E6">
                    <a:lumMod val="25000"/>
                  </a:srgbClr>
                </a:solidFill>
                <a:effectLst/>
                <a:uLnTx/>
                <a:uFillTx/>
                <a:latin typeface="Helvetica Light"/>
                <a:ea typeface="+mn-ea"/>
                <a:cs typeface="+mn-cs"/>
              </a:rPr>
              <a:t>threshold</a:t>
            </a:r>
          </a:p>
        </p:txBody>
      </p:sp>
      <p:sp>
        <p:nvSpPr>
          <p:cNvPr id="4" name="Footer Placeholder 3">
            <a:extLst>
              <a:ext uri="{FF2B5EF4-FFF2-40B4-BE49-F238E27FC236}">
                <a16:creationId xmlns:a16="http://schemas.microsoft.com/office/drawing/2014/main" id="{3E198641-D92C-4468-BAEC-E8445F2AAC4D}"/>
              </a:ext>
            </a:extLst>
          </p:cNvPr>
          <p:cNvSpPr>
            <a:spLocks noGrp="1"/>
          </p:cNvSpPr>
          <p:nvPr>
            <p:ph type="ftr" sz="quarter" idx="11"/>
          </p:nvPr>
        </p:nvSpPr>
        <p:spPr/>
        <p:txBody>
          <a:bodyPr/>
          <a:lstStyle/>
          <a:p>
            <a:r>
              <a:rPr lang="en-CA"/>
              <a:t>Echihabi, Zoumpatianos, Palpanas - ISCC 2020</a:t>
            </a:r>
          </a:p>
        </p:txBody>
      </p:sp>
      <p:sp>
        <p:nvSpPr>
          <p:cNvPr id="7" name="Slide Number Placeholder 6">
            <a:extLst>
              <a:ext uri="{FF2B5EF4-FFF2-40B4-BE49-F238E27FC236}">
                <a16:creationId xmlns:a16="http://schemas.microsoft.com/office/drawing/2014/main" id="{D0ACBCD9-7613-493A-9232-15A66EFF0A79}"/>
              </a:ext>
            </a:extLst>
          </p:cNvPr>
          <p:cNvSpPr>
            <a:spLocks noGrp="1"/>
          </p:cNvSpPr>
          <p:nvPr>
            <p:ph type="sldNum" sz="quarter" idx="12"/>
          </p:nvPr>
        </p:nvSpPr>
        <p:spPr/>
        <p:txBody>
          <a:bodyPr/>
          <a:lstStyle/>
          <a:p>
            <a:fld id="{77D447A2-42E6-489B-9D68-84F5F818B1DA}" type="slidenum">
              <a:rPr lang="en-CA" smtClean="0"/>
              <a:t>372</a:t>
            </a:fld>
            <a:endParaRPr lang="en-CA"/>
          </a:p>
        </p:txBody>
      </p:sp>
    </p:spTree>
    <p:extLst>
      <p:ext uri="{BB962C8B-B14F-4D97-AF65-F5344CB8AC3E}">
        <p14:creationId xmlns:p14="http://schemas.microsoft.com/office/powerpoint/2010/main" val="2719109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75656E-7AA1-47D1-9151-23C2012088FB}"/>
              </a:ext>
            </a:extLst>
          </p:cNvPr>
          <p:cNvSpPr>
            <a:spLocks noGrp="1"/>
          </p:cNvSpPr>
          <p:nvPr>
            <p:ph type="title"/>
          </p:nvPr>
        </p:nvSpPr>
        <p:spPr/>
        <p:txBody>
          <a:bodyPr/>
          <a:lstStyle/>
          <a:p>
            <a:r>
              <a:rPr lang="en-US" dirty="0"/>
              <a:t>Time-Series Management Systems</a:t>
            </a:r>
          </a:p>
        </p:txBody>
      </p:sp>
      <p:sp>
        <p:nvSpPr>
          <p:cNvPr id="4" name="Title 1">
            <a:extLst>
              <a:ext uri="{FF2B5EF4-FFF2-40B4-BE49-F238E27FC236}">
                <a16:creationId xmlns:a16="http://schemas.microsoft.com/office/drawing/2014/main" id="{21FE9916-1398-460F-BE9F-C682E641FE2F}"/>
              </a:ext>
            </a:extLst>
          </p:cNvPr>
          <p:cNvSpPr txBox="1">
            <a:spLocks/>
          </p:cNvSpPr>
          <p:nvPr/>
        </p:nvSpPr>
        <p:spPr>
          <a:xfrm>
            <a:off x="2368550" y="2889251"/>
            <a:ext cx="4267200" cy="1325563"/>
          </a:xfrm>
          <a:prstGeom prst="rect">
            <a:avLst/>
          </a:prstGeom>
        </p:spPr>
        <p:txBody>
          <a:bodyPr vert="horz" lIns="91440" tIns="45720" rIns="91440" bIns="45720" rtlCol="0" anchor="ctr">
            <a:normAutofit fontScale="62500" lnSpcReduction="20000"/>
          </a:bodyPr>
          <a:lstStyle>
            <a:lvl1pPr algn="l" defTabSz="914400" rtl="0" eaLnBrk="1" latinLnBrk="0" hangingPunct="1">
              <a:lnSpc>
                <a:spcPct val="90000"/>
              </a:lnSpc>
              <a:spcBef>
                <a:spcPct val="0"/>
              </a:spcBef>
              <a:buNone/>
              <a:defRPr sz="3600"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a few more details on the popular systems:</a:t>
            </a:r>
          </a:p>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 </a:t>
            </a:r>
            <a:r>
              <a:rPr kumimoji="0" lang="en-US" sz="3600" b="1" i="0" u="none" strike="noStrike" kern="1200" cap="none" spc="0" normalizeH="0" baseline="0" noProof="0" dirty="0" err="1">
                <a:ln>
                  <a:noFill/>
                </a:ln>
                <a:solidFill>
                  <a:prstClr val="black"/>
                </a:solidFill>
                <a:effectLst/>
                <a:uLnTx/>
                <a:uFillTx/>
                <a:latin typeface="Arial" panose="020B0604020202020204" pitchFamily="34" charset="0"/>
                <a:ea typeface="+mj-ea"/>
                <a:cs typeface="Arial" panose="020B0604020202020204" pitchFamily="34" charset="0"/>
              </a:rPr>
              <a:t>InfluxDB</a:t>
            </a:r>
            <a:endPar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endParaRPr>
          </a:p>
          <a:p>
            <a:pPr marL="0" marR="0" lvl="0" indent="0" algn="ctr" defTabSz="914400" rtl="0" eaLnBrk="1" fontAlgn="auto" latinLnBrk="0" hangingPunct="1">
              <a:lnSpc>
                <a:spcPct val="90000"/>
              </a:lnSpc>
              <a:spcBef>
                <a:spcPct val="0"/>
              </a:spcBef>
              <a:spcAft>
                <a:spcPts val="0"/>
              </a:spcAft>
              <a:buClrTx/>
              <a:buSzTx/>
              <a:buFontTx/>
              <a:buNone/>
              <a:tabLst/>
              <a:defRPr/>
            </a:pPr>
            <a:r>
              <a:rPr lang="en-US" b="1" dirty="0">
                <a:solidFill>
                  <a:prstClr val="black"/>
                </a:solidFill>
              </a:rPr>
              <a:t>- </a:t>
            </a:r>
            <a:r>
              <a:rPr lang="en-US" b="1" dirty="0" err="1">
                <a:solidFill>
                  <a:prstClr val="black"/>
                </a:solidFill>
              </a:rPr>
              <a:t>TimescaleDB</a:t>
            </a:r>
            <a:endParaRPr kumimoji="0" lang="en-US" sz="3600"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endParaRPr>
          </a:p>
        </p:txBody>
      </p:sp>
      <p:sp>
        <p:nvSpPr>
          <p:cNvPr id="3" name="Footer Placeholder 2">
            <a:extLst>
              <a:ext uri="{FF2B5EF4-FFF2-40B4-BE49-F238E27FC236}">
                <a16:creationId xmlns:a16="http://schemas.microsoft.com/office/drawing/2014/main" id="{C6A08F72-3027-4B68-BE1A-188879653B18}"/>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470BB394-EDE4-4851-BAA2-C8853C1B9485}"/>
              </a:ext>
            </a:extLst>
          </p:cNvPr>
          <p:cNvSpPr>
            <a:spLocks noGrp="1"/>
          </p:cNvSpPr>
          <p:nvPr>
            <p:ph type="sldNum" sz="quarter" idx="12"/>
          </p:nvPr>
        </p:nvSpPr>
        <p:spPr/>
        <p:txBody>
          <a:bodyPr/>
          <a:lstStyle/>
          <a:p>
            <a:fld id="{77D447A2-42E6-489B-9D68-84F5F818B1DA}" type="slidenum">
              <a:rPr lang="en-CA" smtClean="0"/>
              <a:t>373</a:t>
            </a:fld>
            <a:endParaRPr lang="en-CA"/>
          </a:p>
        </p:txBody>
      </p:sp>
    </p:spTree>
    <p:extLst>
      <p:ext uri="{BB962C8B-B14F-4D97-AF65-F5344CB8AC3E}">
        <p14:creationId xmlns:p14="http://schemas.microsoft.com/office/powerpoint/2010/main" val="4138469863"/>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642928-CADE-4A7D-8FCE-F641E1E86C97}"/>
              </a:ext>
            </a:extLst>
          </p:cNvPr>
          <p:cNvSpPr>
            <a:spLocks noGrp="1"/>
          </p:cNvSpPr>
          <p:nvPr>
            <p:ph type="title"/>
          </p:nvPr>
        </p:nvSpPr>
        <p:spPr/>
        <p:txBody>
          <a:bodyPr/>
          <a:lstStyle/>
          <a:p>
            <a:r>
              <a:rPr lang="en-US" dirty="0" err="1"/>
              <a:t>InfluxDB</a:t>
            </a:r>
            <a:endParaRPr lang="en-US" dirty="0"/>
          </a:p>
        </p:txBody>
      </p:sp>
      <p:sp>
        <p:nvSpPr>
          <p:cNvPr id="3" name="Content Placeholder 2">
            <a:extLst>
              <a:ext uri="{FF2B5EF4-FFF2-40B4-BE49-F238E27FC236}">
                <a16:creationId xmlns:a16="http://schemas.microsoft.com/office/drawing/2014/main" id="{113DE940-E697-4C43-AC09-968263F2D29E}"/>
              </a:ext>
            </a:extLst>
          </p:cNvPr>
          <p:cNvSpPr>
            <a:spLocks noGrp="1"/>
          </p:cNvSpPr>
          <p:nvPr>
            <p:ph idx="1"/>
          </p:nvPr>
        </p:nvSpPr>
        <p:spPr>
          <a:xfrm>
            <a:off x="628650" y="1825625"/>
            <a:ext cx="7886700" cy="4530726"/>
          </a:xfrm>
        </p:spPr>
        <p:txBody>
          <a:bodyPr>
            <a:normAutofit lnSpcReduction="10000"/>
          </a:bodyPr>
          <a:lstStyle/>
          <a:p>
            <a:r>
              <a:rPr lang="en-US" sz="2400" dirty="0"/>
              <a:t>Storage Engine:</a:t>
            </a:r>
          </a:p>
          <a:p>
            <a:pPr lvl="1"/>
            <a:r>
              <a:rPr lang="en-US" sz="2000" b="1" dirty="0"/>
              <a:t>Log Structured Merge Tree: LSM-Tree </a:t>
            </a:r>
            <a:r>
              <a:rPr lang="en-US" sz="2000" dirty="0"/>
              <a:t>variant that expects data to arrive ordered by time and partitions them by distinct sequence. It then stores each series contiguously.</a:t>
            </a:r>
          </a:p>
          <a:p>
            <a:endParaRPr lang="en-US" sz="2400" dirty="0"/>
          </a:p>
          <a:p>
            <a:r>
              <a:rPr lang="en-US" sz="2400" dirty="0"/>
              <a:t>Schema:</a:t>
            </a:r>
          </a:p>
          <a:p>
            <a:pPr lvl="1"/>
            <a:r>
              <a:rPr lang="en-US" sz="2000" dirty="0"/>
              <a:t>Tags and fields. Tags are used to describe meta-data and fields are used to store quantities that change over time.</a:t>
            </a:r>
          </a:p>
          <a:p>
            <a:endParaRPr lang="en-US" sz="2400" dirty="0"/>
          </a:p>
          <a:p>
            <a:r>
              <a:rPr lang="en-US" sz="2400" dirty="0"/>
              <a:t>Queries</a:t>
            </a:r>
          </a:p>
          <a:p>
            <a:pPr lvl="1"/>
            <a:r>
              <a:rPr lang="en-US" sz="2000" dirty="0"/>
              <a:t>It supports group by (only on tags), join (on timestamps and fields), selections, projections, and aggregations.</a:t>
            </a:r>
          </a:p>
          <a:p>
            <a:pPr lvl="1"/>
            <a:r>
              <a:rPr lang="en-US" sz="2000" dirty="0"/>
              <a:t>It also supports continuous queries </a:t>
            </a:r>
          </a:p>
          <a:p>
            <a:pPr marL="457200" lvl="1" indent="0">
              <a:buNone/>
            </a:pPr>
            <a:endParaRPr lang="en-US" sz="2000" dirty="0"/>
          </a:p>
        </p:txBody>
      </p:sp>
      <p:sp>
        <p:nvSpPr>
          <p:cNvPr id="4" name="Footer Placeholder 3">
            <a:extLst>
              <a:ext uri="{FF2B5EF4-FFF2-40B4-BE49-F238E27FC236}">
                <a16:creationId xmlns:a16="http://schemas.microsoft.com/office/drawing/2014/main" id="{DFDB49FE-4F15-45B5-9401-221D2562A71D}"/>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B35A4758-FD2A-4BA3-9F8E-B3DEC7130DFE}"/>
              </a:ext>
            </a:extLst>
          </p:cNvPr>
          <p:cNvSpPr>
            <a:spLocks noGrp="1"/>
          </p:cNvSpPr>
          <p:nvPr>
            <p:ph type="sldNum" sz="quarter" idx="12"/>
          </p:nvPr>
        </p:nvSpPr>
        <p:spPr/>
        <p:txBody>
          <a:bodyPr/>
          <a:lstStyle/>
          <a:p>
            <a:fld id="{77D447A2-42E6-489B-9D68-84F5F818B1DA}" type="slidenum">
              <a:rPr lang="en-CA" smtClean="0"/>
              <a:t>374</a:t>
            </a:fld>
            <a:endParaRPr lang="en-CA"/>
          </a:p>
        </p:txBody>
      </p:sp>
    </p:spTree>
    <p:extLst>
      <p:ext uri="{BB962C8B-B14F-4D97-AF65-F5344CB8AC3E}">
        <p14:creationId xmlns:p14="http://schemas.microsoft.com/office/powerpoint/2010/main" val="2661687593"/>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053AE0-935E-4BD0-BE8A-1E336F80A6AA}"/>
              </a:ext>
            </a:extLst>
          </p:cNvPr>
          <p:cNvSpPr>
            <a:spLocks noGrp="1"/>
          </p:cNvSpPr>
          <p:nvPr>
            <p:ph type="title"/>
          </p:nvPr>
        </p:nvSpPr>
        <p:spPr/>
        <p:txBody>
          <a:bodyPr/>
          <a:lstStyle/>
          <a:p>
            <a:r>
              <a:rPr lang="en-US" dirty="0" err="1"/>
              <a:t>TimescaleDB</a:t>
            </a:r>
            <a:endParaRPr lang="en-US" dirty="0"/>
          </a:p>
        </p:txBody>
      </p:sp>
      <p:sp>
        <p:nvSpPr>
          <p:cNvPr id="3" name="Content Placeholder 2">
            <a:extLst>
              <a:ext uri="{FF2B5EF4-FFF2-40B4-BE49-F238E27FC236}">
                <a16:creationId xmlns:a16="http://schemas.microsoft.com/office/drawing/2014/main" id="{F1A7C3FD-39E0-4565-B640-C83A830834CA}"/>
              </a:ext>
            </a:extLst>
          </p:cNvPr>
          <p:cNvSpPr>
            <a:spLocks noGrp="1"/>
          </p:cNvSpPr>
          <p:nvPr>
            <p:ph idx="1"/>
          </p:nvPr>
        </p:nvSpPr>
        <p:spPr>
          <a:xfrm>
            <a:off x="628650" y="1825625"/>
            <a:ext cx="7886700" cy="4530726"/>
          </a:xfrm>
        </p:spPr>
        <p:txBody>
          <a:bodyPr>
            <a:normAutofit fontScale="92500" lnSpcReduction="10000"/>
          </a:bodyPr>
          <a:lstStyle/>
          <a:p>
            <a:r>
              <a:rPr lang="en-US" sz="2400" b="1" dirty="0"/>
              <a:t>Storage: </a:t>
            </a:r>
            <a:r>
              <a:rPr lang="en-US" sz="2400" dirty="0"/>
              <a:t>Uses PostgreSQL as the backend. </a:t>
            </a:r>
          </a:p>
          <a:p>
            <a:pPr lvl="1"/>
            <a:r>
              <a:rPr lang="en-US" sz="2000" dirty="0"/>
              <a:t>It partitions time-series into multiple tables, forming a single virtual entity called a </a:t>
            </a:r>
            <a:r>
              <a:rPr lang="en-US" sz="2000" b="1" dirty="0" err="1"/>
              <a:t>hypertable</a:t>
            </a:r>
            <a:r>
              <a:rPr lang="en-US" sz="2000" dirty="0"/>
              <a:t>. </a:t>
            </a:r>
          </a:p>
          <a:p>
            <a:pPr lvl="1"/>
            <a:r>
              <a:rPr lang="en-US" sz="2000" dirty="0"/>
              <a:t>It allows for the </a:t>
            </a:r>
            <a:r>
              <a:rPr lang="en-US" sz="2000" b="1" dirty="0"/>
              <a:t>compression</a:t>
            </a:r>
            <a:r>
              <a:rPr lang="en-US" sz="2000" dirty="0"/>
              <a:t> of data, something that Postgres does not do by default.</a:t>
            </a:r>
          </a:p>
          <a:p>
            <a:endParaRPr lang="en-US" sz="2400" b="1" dirty="0"/>
          </a:p>
          <a:p>
            <a:r>
              <a:rPr lang="en-US" sz="2400" b="1" dirty="0"/>
              <a:t>Schema: </a:t>
            </a:r>
            <a:r>
              <a:rPr lang="en-US" sz="2400" dirty="0"/>
              <a:t>Tables are </a:t>
            </a:r>
            <a:r>
              <a:rPr lang="en-US" sz="2400" b="1" dirty="0"/>
              <a:t>normal Postgres tables</a:t>
            </a:r>
            <a:r>
              <a:rPr lang="en-US" sz="2400" dirty="0"/>
              <a:t>, where one has to specify a time column in order to create a </a:t>
            </a:r>
            <a:r>
              <a:rPr lang="en-US" sz="2400" dirty="0" err="1"/>
              <a:t>hypertable</a:t>
            </a:r>
            <a:r>
              <a:rPr lang="en-US" sz="2400" dirty="0"/>
              <a:t>.</a:t>
            </a:r>
          </a:p>
          <a:p>
            <a:endParaRPr lang="en-US" sz="2400" b="1" dirty="0"/>
          </a:p>
          <a:p>
            <a:r>
              <a:rPr lang="en-US" sz="2400" b="1" dirty="0"/>
              <a:t>Queries: Full SQL support</a:t>
            </a:r>
            <a:r>
              <a:rPr lang="en-US" sz="2400" dirty="0"/>
              <a:t>, with the addition of custom time-series functions. </a:t>
            </a:r>
          </a:p>
          <a:p>
            <a:pPr lvl="1"/>
            <a:r>
              <a:rPr lang="en-US" sz="2000" b="1" dirty="0"/>
              <a:t>Custom time-series operators:</a:t>
            </a:r>
            <a:r>
              <a:rPr lang="en-US" sz="2000" dirty="0"/>
              <a:t> first, last, histogram, interpolation, time bucketing, gap filling, etc.</a:t>
            </a:r>
          </a:p>
          <a:p>
            <a:pPr lvl="1"/>
            <a:r>
              <a:rPr lang="en-US" sz="2000" dirty="0"/>
              <a:t>It also supports </a:t>
            </a:r>
            <a:r>
              <a:rPr lang="en-US" sz="2000" b="1" dirty="0"/>
              <a:t>continuous queries</a:t>
            </a:r>
          </a:p>
        </p:txBody>
      </p:sp>
      <p:sp>
        <p:nvSpPr>
          <p:cNvPr id="4" name="Footer Placeholder 3">
            <a:extLst>
              <a:ext uri="{FF2B5EF4-FFF2-40B4-BE49-F238E27FC236}">
                <a16:creationId xmlns:a16="http://schemas.microsoft.com/office/drawing/2014/main" id="{98FABA34-D418-4F65-A7CE-9B08BC2F5715}"/>
              </a:ext>
            </a:extLst>
          </p:cNvPr>
          <p:cNvSpPr>
            <a:spLocks noGrp="1"/>
          </p:cNvSpPr>
          <p:nvPr>
            <p:ph type="ftr" sz="quarter" idx="11"/>
          </p:nvPr>
        </p:nvSpPr>
        <p:spPr/>
        <p:txBody>
          <a:bodyPr/>
          <a:lstStyle/>
          <a:p>
            <a:r>
              <a:rPr lang="en-CA"/>
              <a:t>Echihabi, Zoumpatianos, Palpanas - ISCC 2020</a:t>
            </a:r>
          </a:p>
        </p:txBody>
      </p:sp>
      <p:sp>
        <p:nvSpPr>
          <p:cNvPr id="5" name="Slide Number Placeholder 4">
            <a:extLst>
              <a:ext uri="{FF2B5EF4-FFF2-40B4-BE49-F238E27FC236}">
                <a16:creationId xmlns:a16="http://schemas.microsoft.com/office/drawing/2014/main" id="{590F3109-8099-4329-8783-9C2D22ADE248}"/>
              </a:ext>
            </a:extLst>
          </p:cNvPr>
          <p:cNvSpPr>
            <a:spLocks noGrp="1"/>
          </p:cNvSpPr>
          <p:nvPr>
            <p:ph type="sldNum" sz="quarter" idx="12"/>
          </p:nvPr>
        </p:nvSpPr>
        <p:spPr/>
        <p:txBody>
          <a:bodyPr/>
          <a:lstStyle/>
          <a:p>
            <a:fld id="{77D447A2-42E6-489B-9D68-84F5F818B1DA}" type="slidenum">
              <a:rPr lang="en-CA" smtClean="0"/>
              <a:t>375</a:t>
            </a:fld>
            <a:endParaRPr lang="en-CA"/>
          </a:p>
        </p:txBody>
      </p:sp>
    </p:spTree>
    <p:extLst>
      <p:ext uri="{BB962C8B-B14F-4D97-AF65-F5344CB8AC3E}">
        <p14:creationId xmlns:p14="http://schemas.microsoft.com/office/powerpoint/2010/main" val="2934009713"/>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7721681-E738-4109-A34E-76BCBAAB075C}"/>
              </a:ext>
            </a:extLst>
          </p:cNvPr>
          <p:cNvSpPr>
            <a:spLocks noGrp="1"/>
          </p:cNvSpPr>
          <p:nvPr>
            <p:ph type="title"/>
          </p:nvPr>
        </p:nvSpPr>
        <p:spPr/>
        <p:txBody>
          <a:bodyPr/>
          <a:lstStyle/>
          <a:p>
            <a:r>
              <a:rPr lang="en-US" dirty="0"/>
              <a:t>Challenges and </a:t>
            </a:r>
            <a:br>
              <a:rPr lang="en-US" dirty="0"/>
            </a:br>
            <a:r>
              <a:rPr lang="en-US" dirty="0"/>
              <a:t>Open Problems</a:t>
            </a:r>
          </a:p>
        </p:txBody>
      </p:sp>
      <p:sp>
        <p:nvSpPr>
          <p:cNvPr id="6" name="Text Placeholder 5">
            <a:extLst>
              <a:ext uri="{FF2B5EF4-FFF2-40B4-BE49-F238E27FC236}">
                <a16:creationId xmlns:a16="http://schemas.microsoft.com/office/drawing/2014/main" id="{3E627E05-AA2C-4949-A233-28C1BA1A372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83F9FA7-9281-4874-AF2C-8721FC62EB95}"/>
              </a:ext>
            </a:extLst>
          </p:cNvPr>
          <p:cNvSpPr>
            <a:spLocks noGrp="1"/>
          </p:cNvSpPr>
          <p:nvPr>
            <p:ph type="sldNum" sz="quarter" idx="12"/>
          </p:nvPr>
        </p:nvSpPr>
        <p:spPr/>
        <p:txBody>
          <a:bodyPr/>
          <a:lstStyle/>
          <a:p>
            <a:fld id="{B5C6C3C4-1F13-A745-94B4-FF34C1932FEB}" type="slidenum">
              <a:rPr lang="en-US" smtClean="0"/>
              <a:pPr/>
              <a:t>376</a:t>
            </a:fld>
            <a:endParaRPr lang="en-US" dirty="0"/>
          </a:p>
        </p:txBody>
      </p:sp>
      <p:sp>
        <p:nvSpPr>
          <p:cNvPr id="2" name="Footer Placeholder 1">
            <a:extLst>
              <a:ext uri="{FF2B5EF4-FFF2-40B4-BE49-F238E27FC236}">
                <a16:creationId xmlns:a16="http://schemas.microsoft.com/office/drawing/2014/main" id="{BFBECE66-CAFB-46A1-A0A7-EB629952DD69}"/>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1332492803"/>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5120779" y="1288199"/>
            <a:ext cx="3941290" cy="2551492"/>
          </a:xfrm>
          <a:prstGeom prst="rect">
            <a:avLst/>
          </a:prstGeom>
          <a:solidFill>
            <a:srgbClr val="FFFFFF"/>
          </a:solidFill>
          <a:ln>
            <a:solidFill>
              <a:srgbClr val="000000"/>
            </a:solidFill>
            <a:prstDash val="soli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Rectangle 18"/>
          <p:cNvSpPr/>
          <p:nvPr/>
        </p:nvSpPr>
        <p:spPr>
          <a:xfrm>
            <a:off x="81933" y="3923817"/>
            <a:ext cx="4929601" cy="2087311"/>
          </a:xfrm>
          <a:prstGeom prst="rect">
            <a:avLst/>
          </a:prstGeom>
          <a:solidFill>
            <a:srgbClr val="FFFFFF"/>
          </a:solidFill>
          <a:ln>
            <a:solidFill>
              <a:srgbClr val="000000"/>
            </a:solidFill>
            <a:prstDash val="soli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Rectangle 17"/>
          <p:cNvSpPr/>
          <p:nvPr/>
        </p:nvSpPr>
        <p:spPr>
          <a:xfrm>
            <a:off x="81934" y="1288198"/>
            <a:ext cx="4929600" cy="2551492"/>
          </a:xfrm>
          <a:prstGeom prst="rect">
            <a:avLst/>
          </a:prstGeom>
          <a:solidFill>
            <a:srgbClr val="FFFFFF"/>
          </a:solidFill>
          <a:ln>
            <a:solidFill>
              <a:srgbClr val="000000"/>
            </a:solidFill>
            <a:prstDash val="soli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7" name="Picture 6"/>
          <p:cNvPicPr>
            <a:picLocks noChangeAspect="1"/>
          </p:cNvPicPr>
          <p:nvPr/>
        </p:nvPicPr>
        <p:blipFill>
          <a:blip r:embed="rId3"/>
          <a:stretch>
            <a:fillRect/>
          </a:stretch>
        </p:blipFill>
        <p:spPr>
          <a:xfrm>
            <a:off x="5011534" y="1288199"/>
            <a:ext cx="2073620" cy="2361463"/>
          </a:xfrm>
          <a:prstGeom prst="rect">
            <a:avLst/>
          </a:prstGeom>
        </p:spPr>
      </p:pic>
      <p:sp>
        <p:nvSpPr>
          <p:cNvPr id="2" name="Title 1"/>
          <p:cNvSpPr>
            <a:spLocks noGrp="1"/>
          </p:cNvSpPr>
          <p:nvPr>
            <p:ph type="title"/>
          </p:nvPr>
        </p:nvSpPr>
        <p:spPr>
          <a:xfrm>
            <a:off x="43130" y="-41389"/>
            <a:ext cx="7257084" cy="1143000"/>
          </a:xfrm>
        </p:spPr>
        <p:txBody>
          <a:bodyPr>
            <a:normAutofit/>
          </a:bodyPr>
          <a:lstStyle/>
          <a:p>
            <a:r>
              <a:rPr lang="en-US" dirty="0"/>
              <a:t>Massive Data Series Collections</a:t>
            </a:r>
          </a:p>
        </p:txBody>
      </p:sp>
      <p:sp>
        <p:nvSpPr>
          <p:cNvPr id="4" name="Rectangle 3"/>
          <p:cNvSpPr/>
          <p:nvPr/>
        </p:nvSpPr>
        <p:spPr>
          <a:xfrm>
            <a:off x="6556710" y="2985132"/>
            <a:ext cx="2474139" cy="800219"/>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Human Genome project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Arial" charset="0"/>
              </a:rPr>
              <a:t>130 TB</a:t>
            </a:r>
          </a:p>
        </p:txBody>
      </p:sp>
      <p:sp>
        <p:nvSpPr>
          <p:cNvPr id="9" name="Rectangle 8"/>
          <p:cNvSpPr/>
          <p:nvPr/>
        </p:nvSpPr>
        <p:spPr>
          <a:xfrm>
            <a:off x="2009045" y="1382411"/>
            <a:ext cx="2693369" cy="800219"/>
          </a:xfrm>
          <a:prstGeom prst="rect">
            <a:avLst/>
          </a:prstGeom>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NASA’s Solar Observatory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Arial" charset="0"/>
              </a:rPr>
              <a:t>1.5 TB per day</a:t>
            </a:r>
          </a:p>
        </p:txBody>
      </p:sp>
      <p:sp>
        <p:nvSpPr>
          <p:cNvPr id="10" name="Rectangle 9"/>
          <p:cNvSpPr/>
          <p:nvPr/>
        </p:nvSpPr>
        <p:spPr>
          <a:xfrm>
            <a:off x="2088604" y="2497597"/>
            <a:ext cx="2641595" cy="1077218"/>
          </a:xfrm>
          <a:prstGeom prst="rect">
            <a:avLst/>
          </a:prstGeom>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Large Synoptic Survey Telescope (2019)</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Arial" charset="0"/>
              </a:rPr>
              <a:t>~30 TB per night</a:t>
            </a:r>
          </a:p>
        </p:txBody>
      </p:sp>
      <p:pic>
        <p:nvPicPr>
          <p:cNvPr id="11" name="Picture 10"/>
          <p:cNvPicPr>
            <a:picLocks noChangeAspect="1"/>
          </p:cNvPicPr>
          <p:nvPr/>
        </p:nvPicPr>
        <p:blipFill>
          <a:blip r:embed="rId4"/>
          <a:stretch>
            <a:fillRect/>
          </a:stretch>
        </p:blipFill>
        <p:spPr>
          <a:xfrm rot="370123">
            <a:off x="143406" y="4300933"/>
            <a:ext cx="4708082" cy="1461467"/>
          </a:xfrm>
          <a:prstGeom prst="rect">
            <a:avLst/>
          </a:prstGeom>
        </p:spPr>
      </p:pic>
      <p:sp>
        <p:nvSpPr>
          <p:cNvPr id="12" name="TextBox 11"/>
          <p:cNvSpPr txBox="1"/>
          <p:nvPr/>
        </p:nvSpPr>
        <p:spPr>
          <a:xfrm rot="21245584">
            <a:off x="1816763" y="4151622"/>
            <a:ext cx="2382382" cy="800219"/>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passenger aircrafts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Arial" charset="0"/>
              </a:rPr>
              <a:t>20 TB per hour</a:t>
            </a: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15" name="Rectangle 14"/>
          <p:cNvSpPr/>
          <p:nvPr/>
        </p:nvSpPr>
        <p:spPr>
          <a:xfrm>
            <a:off x="5127259" y="3923816"/>
            <a:ext cx="3941290" cy="2087309"/>
          </a:xfrm>
          <a:prstGeom prst="rect">
            <a:avLst/>
          </a:prstGeom>
          <a:solidFill>
            <a:srgbClr val="FFFFFF"/>
          </a:solidFill>
          <a:ln>
            <a:solidFill>
              <a:srgbClr val="000000"/>
            </a:solidFill>
            <a:prstDash val="soli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angle 15"/>
          <p:cNvSpPr/>
          <p:nvPr/>
        </p:nvSpPr>
        <p:spPr>
          <a:xfrm>
            <a:off x="5207960" y="4213417"/>
            <a:ext cx="2311723" cy="1508105"/>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data center and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Arial" charset="0"/>
              </a:rPr>
              <a:t>services monitoring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Arial" charset="0"/>
              </a:rPr>
              <a:t>2B data series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Arial" charset="0"/>
              </a:rPr>
              <a:t>4M points/sec</a:t>
            </a:r>
          </a:p>
        </p:txBody>
      </p:sp>
      <p:pic>
        <p:nvPicPr>
          <p:cNvPr id="1026" name="Picture 2" descr="C:\Users\a\Desktop\facebook.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89076" y="4204203"/>
            <a:ext cx="1387118" cy="392535"/>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C:\Users\a\Desktop\Google-Data-Center-Okla.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4485" t="10444"/>
          <a:stretch/>
        </p:blipFill>
        <p:spPr bwMode="auto">
          <a:xfrm>
            <a:off x="7589077" y="4631722"/>
            <a:ext cx="1388995" cy="1097887"/>
          </a:xfrm>
          <a:prstGeom prst="rect">
            <a:avLst/>
          </a:prstGeom>
          <a:noFill/>
          <a:extLst>
            <a:ext uri="{909E8E84-426E-40DD-AFC4-6F175D3DCCD1}">
              <a14:hiddenFill xmlns:a14="http://schemas.microsoft.com/office/drawing/2010/main">
                <a:solidFill>
                  <a:srgbClr val="FFFFFF"/>
                </a:solidFill>
              </a14:hiddenFill>
            </a:ext>
          </a:extLst>
        </p:spPr>
      </p:pic>
      <p:pic>
        <p:nvPicPr>
          <p:cNvPr id="72706" name="Picture 2" descr="C:\Users\a\Desktop\largesynopti.jpg"/>
          <p:cNvPicPr>
            <a:picLocks noChangeAspect="1" noChangeArrowheads="1"/>
          </p:cNvPicPr>
          <p:nvPr/>
        </p:nvPicPr>
        <p:blipFill rotWithShape="1">
          <a:blip r:embed="rId7">
            <a:extLst>
              <a:ext uri="{28A0092B-C50C-407E-A947-70E740481C1C}">
                <a14:useLocalDpi xmlns:a14="http://schemas.microsoft.com/office/drawing/2010/main" val="0"/>
              </a:ext>
            </a:extLst>
          </a:blip>
          <a:srcRect r="3551" b="4434"/>
          <a:stretch/>
        </p:blipFill>
        <p:spPr bwMode="auto">
          <a:xfrm>
            <a:off x="125131" y="1722757"/>
            <a:ext cx="1995704" cy="1726444"/>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D4CC98CE-2EF1-4478-A009-4138E89DBCFF}"/>
              </a:ext>
            </a:extLst>
          </p:cNvPr>
          <p:cNvSpPr/>
          <p:nvPr/>
        </p:nvSpPr>
        <p:spPr>
          <a:xfrm>
            <a:off x="7427147" y="475372"/>
            <a:ext cx="1600758" cy="62588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23" name="Rectangle 22">
            <a:extLst>
              <a:ext uri="{FF2B5EF4-FFF2-40B4-BE49-F238E27FC236}">
                <a16:creationId xmlns:a16="http://schemas.microsoft.com/office/drawing/2014/main" id="{B0E7E1C9-8818-49BC-A708-87BD4760F929}"/>
              </a:ext>
            </a:extLst>
          </p:cNvPr>
          <p:cNvSpPr/>
          <p:nvPr/>
        </p:nvSpPr>
        <p:spPr>
          <a:xfrm>
            <a:off x="7431205" y="146295"/>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24" name="Rounded Rectangle 7">
            <a:extLst>
              <a:ext uri="{FF2B5EF4-FFF2-40B4-BE49-F238E27FC236}">
                <a16:creationId xmlns:a16="http://schemas.microsoft.com/office/drawing/2014/main" id="{4F33F15E-7A80-4D40-ABAD-52F375D4BF5E}"/>
              </a:ext>
            </a:extLst>
          </p:cNvPr>
          <p:cNvSpPr/>
          <p:nvPr/>
        </p:nvSpPr>
        <p:spPr>
          <a:xfrm>
            <a:off x="7633312" y="606274"/>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endPar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endParaRPr>
          </a:p>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SIGREC’19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a:p>
            <a:pPr marL="0" marR="0" lvl="1" indent="0" algn="ctr" defTabSz="457200" rtl="0" eaLnBrk="1" fontAlgn="auto" latinLnBrk="0" hangingPunct="1">
              <a:lnSpc>
                <a:spcPct val="90000"/>
              </a:lnSpc>
              <a:spcBef>
                <a:spcPts val="0"/>
              </a:spcBef>
              <a:spcAft>
                <a:spcPts val="0"/>
              </a:spcAft>
              <a:buClrTx/>
              <a:buSzTx/>
              <a:buFontTx/>
              <a:buNone/>
              <a:tabLst/>
              <a:defRPr/>
            </a:pP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3" name="Footer Placeholder 2">
            <a:extLst>
              <a:ext uri="{FF2B5EF4-FFF2-40B4-BE49-F238E27FC236}">
                <a16:creationId xmlns:a16="http://schemas.microsoft.com/office/drawing/2014/main" id="{FD00FC49-A041-45EB-95DC-77D6A8117346}"/>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endParaRPr lang="en-US" dirty="0">
              <a:solidFill>
                <a:prstClr val="black"/>
              </a:solidFill>
              <a:latin typeface="Calibri"/>
            </a:endParaRPr>
          </a:p>
        </p:txBody>
      </p:sp>
    </p:spTree>
    <p:extLst>
      <p:ext uri="{BB962C8B-B14F-4D97-AF65-F5344CB8AC3E}">
        <p14:creationId xmlns:p14="http://schemas.microsoft.com/office/powerpoint/2010/main" val="2760229663"/>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Road Ahead</a:t>
            </a:r>
          </a:p>
        </p:txBody>
      </p:sp>
      <p:sp>
        <p:nvSpPr>
          <p:cNvPr id="3" name="Content Placeholder 2"/>
          <p:cNvSpPr>
            <a:spLocks noGrp="1"/>
          </p:cNvSpPr>
          <p:nvPr>
            <p:ph idx="1"/>
          </p:nvPr>
        </p:nvSpPr>
        <p:spPr/>
        <p:txBody>
          <a:bodyPr/>
          <a:lstStyle/>
          <a:p>
            <a:endParaRPr lang="en-US" dirty="0"/>
          </a:p>
          <a:p>
            <a:pPr marL="109728" indent="0">
              <a:buNone/>
            </a:pPr>
            <a:endParaRPr lang="en-US" i="1" dirty="0"/>
          </a:p>
          <a:p>
            <a:pPr marL="109728" indent="0">
              <a:buNone/>
            </a:pPr>
            <a:r>
              <a:rPr lang="en-US" i="1" dirty="0"/>
              <a:t>“enable practitioners and non-expert users to easily and efficiently manage and analyze massive data series collections”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378</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6" name="Rectangle 5"/>
          <p:cNvSpPr/>
          <p:nvPr/>
        </p:nvSpPr>
        <p:spPr>
          <a:xfrm>
            <a:off x="7427147" y="992527"/>
            <a:ext cx="1600758" cy="1511296"/>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7" name="Rectangle 6"/>
          <p:cNvSpPr/>
          <p:nvPr/>
        </p:nvSpPr>
        <p:spPr>
          <a:xfrm>
            <a:off x="7431205" y="663450"/>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8" name="Rounded Rectangle 7"/>
          <p:cNvSpPr/>
          <p:nvPr/>
        </p:nvSpPr>
        <p:spPr>
          <a:xfrm>
            <a:off x="7633312" y="112342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9" name="Rounded Rectangle 8"/>
          <p:cNvSpPr/>
          <p:nvPr/>
        </p:nvSpPr>
        <p:spPr>
          <a:xfrm>
            <a:off x="7633312" y="157675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HPCS’17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0" name="Rounded Rectangle 9"/>
          <p:cNvSpPr/>
          <p:nvPr/>
        </p:nvSpPr>
        <p:spPr>
          <a:xfrm>
            <a:off x="7635237" y="2030106"/>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SIGREC’15</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FF785C28-FA0E-42E8-A785-11A966364F6F}"/>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184754110"/>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Road Ahead</a:t>
            </a:r>
          </a:p>
        </p:txBody>
      </p:sp>
      <p:sp>
        <p:nvSpPr>
          <p:cNvPr id="3" name="Content Placeholder 2"/>
          <p:cNvSpPr>
            <a:spLocks noGrp="1"/>
          </p:cNvSpPr>
          <p:nvPr>
            <p:ph idx="1"/>
          </p:nvPr>
        </p:nvSpPr>
        <p:spPr/>
        <p:txBody>
          <a:bodyPr/>
          <a:lstStyle/>
          <a:p>
            <a:r>
              <a:rPr lang="en-US" dirty="0"/>
              <a:t>Big Sequence Management System</a:t>
            </a:r>
          </a:p>
          <a:p>
            <a:pPr lvl="1"/>
            <a:r>
              <a:rPr lang="en-US" dirty="0"/>
              <a:t>general purpose data series management system</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pic>
        <p:nvPicPr>
          <p:cNvPr id="6" name="Picture 2" descr="C:\Users\a\Desktop\user-management_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24200" y="2954895"/>
            <a:ext cx="929615" cy="674479"/>
          </a:xfrm>
          <a:prstGeom prst="rect">
            <a:avLst/>
          </a:prstGeom>
          <a:noFill/>
          <a:extLst>
            <a:ext uri="{909E8E84-426E-40DD-AFC4-6F175D3DCCD1}">
              <a14:hiddenFill xmlns:a14="http://schemas.microsoft.com/office/drawing/2010/main">
                <a:solidFill>
                  <a:srgbClr val="FFFFFF"/>
                </a:solidFill>
              </a14:hiddenFill>
            </a:ext>
          </a:extLst>
        </p:spPr>
      </p:pic>
      <p:sp>
        <p:nvSpPr>
          <p:cNvPr id="7" name="Cloud 6"/>
          <p:cNvSpPr/>
          <p:nvPr/>
        </p:nvSpPr>
        <p:spPr>
          <a:xfrm>
            <a:off x="3039347" y="5932987"/>
            <a:ext cx="3012290" cy="779344"/>
          </a:xfrm>
          <a:prstGeom prst="cloud">
            <a:avLst/>
          </a:prstGeom>
        </p:spPr>
        <p:style>
          <a:lnRef idx="1">
            <a:schemeClr val="dk1"/>
          </a:lnRef>
          <a:fillRef idx="2">
            <a:schemeClr val="dk1"/>
          </a:fillRef>
          <a:effectRef idx="1">
            <a:schemeClr val="dk1"/>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Georgia"/>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mn-cs"/>
              </a:rPr>
              <a:t>data sequences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Georgia"/>
              <a:ea typeface="+mn-ea"/>
              <a:cs typeface="+mn-cs"/>
            </a:endParaRPr>
          </a:p>
        </p:txBody>
      </p:sp>
      <p:sp>
        <p:nvSpPr>
          <p:cNvPr id="8" name="Rounded Rectangle 7"/>
          <p:cNvSpPr/>
          <p:nvPr/>
        </p:nvSpPr>
        <p:spPr>
          <a:xfrm>
            <a:off x="3437681" y="4083717"/>
            <a:ext cx="2409666" cy="1588168"/>
          </a:xfrm>
          <a:prstGeom prst="roundRect">
            <a:avLst/>
          </a:prstGeom>
        </p:spPr>
        <p:style>
          <a:lnRef idx="1">
            <a:schemeClr val="accent2"/>
          </a:lnRef>
          <a:fillRef idx="2">
            <a:schemeClr val="accent2"/>
          </a:fillRef>
          <a:effectRef idx="1">
            <a:schemeClr val="accent2"/>
          </a:effectRef>
          <a:fontRef idx="minor">
            <a:schemeClr val="dk1"/>
          </a:fontRef>
        </p:style>
        <p:txBody>
          <a:bodyPr vert="vert27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C00000"/>
              </a:solidFill>
              <a:effectLst/>
              <a:uLnTx/>
              <a:uFillTx/>
              <a:latin typeface="Georgia"/>
              <a:ea typeface="+mn-ea"/>
              <a:cs typeface="+mn-cs"/>
            </a:endParaRPr>
          </a:p>
        </p:txBody>
      </p:sp>
      <p:sp>
        <p:nvSpPr>
          <p:cNvPr id="9" name="Right Arrow 8"/>
          <p:cNvSpPr/>
          <p:nvPr/>
        </p:nvSpPr>
        <p:spPr>
          <a:xfrm rot="16200000">
            <a:off x="4290976" y="5627089"/>
            <a:ext cx="396063" cy="376777"/>
          </a:xfrm>
          <a:prstGeom prst="rightArrow">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sp>
        <p:nvSpPr>
          <p:cNvPr id="10" name="Up-Down Arrow 9"/>
          <p:cNvSpPr/>
          <p:nvPr/>
        </p:nvSpPr>
        <p:spPr>
          <a:xfrm>
            <a:off x="4392135" y="3664801"/>
            <a:ext cx="277344" cy="471203"/>
          </a:xfrm>
          <a:prstGeom prst="upDownArrow">
            <a:avLst/>
          </a:prstGeom>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pic>
        <p:nvPicPr>
          <p:cNvPr id="11"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48300" y="4184132"/>
            <a:ext cx="2018297" cy="1425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Rectangle 11"/>
          <p:cNvSpPr/>
          <p:nvPr/>
        </p:nvSpPr>
        <p:spPr>
          <a:xfrm>
            <a:off x="7427147" y="992527"/>
            <a:ext cx="1600758" cy="1511296"/>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3" name="Rectangle 12"/>
          <p:cNvSpPr/>
          <p:nvPr/>
        </p:nvSpPr>
        <p:spPr>
          <a:xfrm>
            <a:off x="7431205" y="663450"/>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4" name="Rounded Rectangle 13"/>
          <p:cNvSpPr/>
          <p:nvPr/>
        </p:nvSpPr>
        <p:spPr>
          <a:xfrm>
            <a:off x="7633312" y="112342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5" name="Rounded Rectangle 14"/>
          <p:cNvSpPr/>
          <p:nvPr/>
        </p:nvSpPr>
        <p:spPr>
          <a:xfrm>
            <a:off x="7633312" y="157675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HPCS’17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6" name="Rounded Rectangle 15"/>
          <p:cNvSpPr/>
          <p:nvPr/>
        </p:nvSpPr>
        <p:spPr>
          <a:xfrm>
            <a:off x="7635237" y="2030106"/>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SIGREC’15</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AA984269-00B5-43EF-A4A1-B2DA1001368A}"/>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290781373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Rectangle 3"/>
          <p:cNvSpPr>
            <a:spLocks noChangeArrowheads="1"/>
          </p:cNvSpPr>
          <p:nvPr/>
        </p:nvSpPr>
        <p:spPr bwMode="auto">
          <a:xfrm>
            <a:off x="809625" y="1905000"/>
            <a:ext cx="8334375" cy="451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fontAlgn="base">
              <a:lnSpc>
                <a:spcPct val="80000"/>
              </a:lnSpc>
              <a:spcBef>
                <a:spcPct val="20000"/>
              </a:spcBef>
              <a:spcAft>
                <a:spcPct val="0"/>
              </a:spcAft>
              <a:buClr>
                <a:srgbClr val="3333CC"/>
              </a:buClr>
              <a:buSzPct val="60000"/>
              <a:buFont typeface="Wingdings" pitchFamily="2" charset="2"/>
              <a:buChar char="n"/>
            </a:pPr>
            <a:r>
              <a:rPr lang="en-US" sz="2000">
                <a:solidFill>
                  <a:srgbClr val="000000"/>
                </a:solidFill>
                <a:cs typeface="Arial" pitchFamily="34" charset="0"/>
              </a:rPr>
              <a:t>the </a:t>
            </a:r>
            <a:r>
              <a:rPr lang="en-US" sz="2000">
                <a:solidFill>
                  <a:srgbClr val="A80000"/>
                </a:solidFill>
                <a:cs typeface="Arial" pitchFamily="34" charset="0"/>
              </a:rPr>
              <a:t>sensors</a:t>
            </a:r>
            <a:r>
              <a:rPr lang="en-US" sz="2000">
                <a:solidFill>
                  <a:srgbClr val="000000"/>
                </a:solidFill>
                <a:cs typeface="Arial" pitchFamily="34" charset="0"/>
              </a:rPr>
              <a:t> era</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ubiquitous, small, inexpensive sensors</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applications that bridge physical world to information technology</a:t>
            </a:r>
          </a:p>
        </p:txBody>
      </p:sp>
      <p:pic>
        <p:nvPicPr>
          <p:cNvPr id="19461" name="Picture 4"/>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052513" y="4649788"/>
            <a:ext cx="1685925" cy="1903412"/>
          </a:xfrm>
          <a:noFill/>
        </p:spPr>
      </p:pic>
      <p:pic>
        <p:nvPicPr>
          <p:cNvPr id="19462" name="Picture 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135313" y="4451350"/>
            <a:ext cx="1590675" cy="158908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9463" name="Rectangle 7"/>
          <p:cNvSpPr>
            <a:spLocks noGrp="1" noChangeArrowheads="1"/>
          </p:cNvSpPr>
          <p:nvPr>
            <p:ph type="title"/>
          </p:nvPr>
        </p:nvSpPr>
        <p:spPr>
          <a:xfrm>
            <a:off x="762000" y="381000"/>
            <a:ext cx="7716838" cy="762000"/>
          </a:xfrm>
          <a:noFill/>
        </p:spPr>
        <p:txBody>
          <a:bodyPr/>
          <a:lstStyle/>
          <a:p>
            <a:pPr eaLnBrk="1" hangingPunct="1"/>
            <a:r>
              <a:rPr lang="en-US" sz="3200"/>
              <a:t>Motivating Examples:</a:t>
            </a:r>
            <a:br>
              <a:rPr lang="en-US" sz="3200"/>
            </a:br>
            <a:r>
              <a:rPr lang="en-US" sz="3200"/>
              <a:t>Sensor Networks</a:t>
            </a:r>
          </a:p>
        </p:txBody>
      </p:sp>
      <p:sp>
        <p:nvSpPr>
          <p:cNvPr id="3" name="Slide Number Placeholder 2"/>
          <p:cNvSpPr>
            <a:spLocks noGrp="1"/>
          </p:cNvSpPr>
          <p:nvPr>
            <p:ph type="sldNum" sz="quarter" idx="12"/>
          </p:nvPr>
        </p:nvSpPr>
        <p:spPr/>
        <p:txBody>
          <a:bodyPr/>
          <a:lstStyle/>
          <a:p>
            <a:pPr>
              <a:defRPr/>
            </a:pPr>
            <a:fld id="{85B9BDAF-0FD5-4071-9305-496B815FAC5A}" type="slidenum">
              <a:rPr lang="en-US" smtClean="0">
                <a:solidFill>
                  <a:srgbClr val="000000"/>
                </a:solidFill>
              </a:rPr>
              <a:pPr>
                <a:defRPr/>
              </a:pPr>
              <a:t>38</a:t>
            </a:fld>
            <a:endParaRPr lang="en-US">
              <a:solidFill>
                <a:srgbClr val="000000"/>
              </a:solidFill>
            </a:endParaRPr>
          </a:p>
        </p:txBody>
      </p:sp>
      <p:sp>
        <p:nvSpPr>
          <p:cNvPr id="2" name="Footer Placeholder 1">
            <a:extLst>
              <a:ext uri="{FF2B5EF4-FFF2-40B4-BE49-F238E27FC236}">
                <a16:creationId xmlns:a16="http://schemas.microsoft.com/office/drawing/2014/main" id="{11797BD8-8D51-4092-A6A7-49C1C8BA8DEE}"/>
              </a:ext>
            </a:extLst>
          </p:cNvPr>
          <p:cNvSpPr>
            <a:spLocks noGrp="1"/>
          </p:cNvSpPr>
          <p:nvPr>
            <p:ph type="ftr" sz="quarter" idx="11"/>
          </p:nvPr>
        </p:nvSpPr>
        <p:spPr/>
        <p:txBody>
          <a:bodyPr/>
          <a:lstStyle/>
          <a:p>
            <a:pPr>
              <a:defRPr/>
            </a:pPr>
            <a:r>
              <a:rPr lang="en-US">
                <a:solidFill>
                  <a:srgbClr val="000000"/>
                </a:solidFill>
              </a:rPr>
              <a:t>Echihabi, Zoumpatianos, Palpanas - ISCC 2020</a:t>
            </a:r>
          </a:p>
        </p:txBody>
      </p:sp>
    </p:spTree>
    <p:extLst>
      <p:ext uri="{BB962C8B-B14F-4D97-AF65-F5344CB8AC3E}">
        <p14:creationId xmlns:p14="http://schemas.microsoft.com/office/powerpoint/2010/main" val="3829717465"/>
      </p:ext>
    </p:extLst>
  </p:cSld>
  <p:clrMapOvr>
    <a:masterClrMapping/>
  </p:clrMapOvr>
  <p:transition>
    <p:zoom/>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Road Ahead</a:t>
            </a:r>
          </a:p>
        </p:txBody>
      </p:sp>
      <p:sp>
        <p:nvSpPr>
          <p:cNvPr id="3" name="Content Placeholder 2"/>
          <p:cNvSpPr>
            <a:spLocks noGrp="1"/>
          </p:cNvSpPr>
          <p:nvPr>
            <p:ph idx="1"/>
          </p:nvPr>
        </p:nvSpPr>
        <p:spPr/>
        <p:txBody>
          <a:bodyPr/>
          <a:lstStyle/>
          <a:p>
            <a:r>
              <a:rPr lang="en-US" dirty="0"/>
              <a:t>Big Sequence Management System</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380</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pic>
        <p:nvPicPr>
          <p:cNvPr id="716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53424" y="2857500"/>
            <a:ext cx="4080922" cy="383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7427147" y="992527"/>
            <a:ext cx="1600758" cy="1511296"/>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8" name="Rectangle 7"/>
          <p:cNvSpPr/>
          <p:nvPr/>
        </p:nvSpPr>
        <p:spPr>
          <a:xfrm>
            <a:off x="7431205" y="663450"/>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9" name="Rounded Rectangle 8"/>
          <p:cNvSpPr/>
          <p:nvPr/>
        </p:nvSpPr>
        <p:spPr>
          <a:xfrm>
            <a:off x="7633312" y="112342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0" name="Rounded Rectangle 9"/>
          <p:cNvSpPr/>
          <p:nvPr/>
        </p:nvSpPr>
        <p:spPr>
          <a:xfrm>
            <a:off x="7633312" y="157675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HPCS’17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1" name="Rounded Rectangle 10"/>
          <p:cNvSpPr/>
          <p:nvPr/>
        </p:nvSpPr>
        <p:spPr>
          <a:xfrm>
            <a:off x="7635237" y="2030106"/>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SIGREC’15</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CFC1267C-7FC9-4AC1-BA38-622D8A054876}"/>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3293852854"/>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Road Ahead</a:t>
            </a:r>
          </a:p>
        </p:txBody>
      </p:sp>
      <p:sp>
        <p:nvSpPr>
          <p:cNvPr id="3" name="Content Placeholder 2"/>
          <p:cNvSpPr>
            <a:spLocks noGrp="1"/>
          </p:cNvSpPr>
          <p:nvPr>
            <p:ph idx="1"/>
          </p:nvPr>
        </p:nvSpPr>
        <p:spPr/>
        <p:txBody>
          <a:bodyPr/>
          <a:lstStyle/>
          <a:p>
            <a:r>
              <a:rPr lang="en-US" dirty="0"/>
              <a:t>Big Sequence Management System</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381</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pic>
        <p:nvPicPr>
          <p:cNvPr id="716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53424" y="2857500"/>
            <a:ext cx="4080922" cy="383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7427147" y="992526"/>
            <a:ext cx="1600758" cy="1951396"/>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8" name="Rectangle 7"/>
          <p:cNvSpPr/>
          <p:nvPr/>
        </p:nvSpPr>
        <p:spPr>
          <a:xfrm>
            <a:off x="7431205" y="663450"/>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9" name="Rounded Rectangle 8"/>
          <p:cNvSpPr/>
          <p:nvPr/>
        </p:nvSpPr>
        <p:spPr>
          <a:xfrm>
            <a:off x="7633312" y="112342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0" name="Rounded Rectangle 9"/>
          <p:cNvSpPr/>
          <p:nvPr/>
        </p:nvSpPr>
        <p:spPr>
          <a:xfrm>
            <a:off x="7633312" y="157675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HPCS’17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1" name="Rounded Rectangle 10"/>
          <p:cNvSpPr/>
          <p:nvPr/>
        </p:nvSpPr>
        <p:spPr>
          <a:xfrm>
            <a:off x="7635237" y="2030106"/>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SIGREC’15</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2" name="Rectangle 11">
            <a:extLst>
              <a:ext uri="{FF2B5EF4-FFF2-40B4-BE49-F238E27FC236}">
                <a16:creationId xmlns:a16="http://schemas.microsoft.com/office/drawing/2014/main" id="{3E455A62-86C8-4832-A854-94866AB1558A}"/>
              </a:ext>
            </a:extLst>
          </p:cNvPr>
          <p:cNvSpPr/>
          <p:nvPr/>
        </p:nvSpPr>
        <p:spPr>
          <a:xfrm rot="16200000">
            <a:off x="409941" y="4456115"/>
            <a:ext cx="2984542" cy="874551"/>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eorgia"/>
                <a:ea typeface="+mn-ea"/>
                <a:cs typeface="+mn-cs"/>
              </a:rPr>
              <a:t>Holistic Optimization </a:t>
            </a:r>
          </a:p>
        </p:txBody>
      </p:sp>
      <p:sp>
        <p:nvSpPr>
          <p:cNvPr id="13" name="Rounded Rectangle 10">
            <a:extLst>
              <a:ext uri="{FF2B5EF4-FFF2-40B4-BE49-F238E27FC236}">
                <a16:creationId xmlns:a16="http://schemas.microsoft.com/office/drawing/2014/main" id="{38906EB9-DE09-4B04-940F-6BA2C38B377D}"/>
              </a:ext>
            </a:extLst>
          </p:cNvPr>
          <p:cNvSpPr/>
          <p:nvPr/>
        </p:nvSpPr>
        <p:spPr>
          <a:xfrm>
            <a:off x="7642670" y="2461286"/>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BFD3CC8B-3953-4C05-B0CE-B11ABCFC4092}"/>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1712632510"/>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Road Ahead</a:t>
            </a:r>
          </a:p>
        </p:txBody>
      </p:sp>
      <p:sp>
        <p:nvSpPr>
          <p:cNvPr id="3" name="Content Placeholder 2"/>
          <p:cNvSpPr>
            <a:spLocks noGrp="1"/>
          </p:cNvSpPr>
          <p:nvPr>
            <p:ph idx="1"/>
          </p:nvPr>
        </p:nvSpPr>
        <p:spPr/>
        <p:txBody>
          <a:bodyPr/>
          <a:lstStyle/>
          <a:p>
            <a:r>
              <a:rPr lang="en-US" dirty="0"/>
              <a:t>Big Sequence Management System</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382</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pic>
        <p:nvPicPr>
          <p:cNvPr id="716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53424" y="2857500"/>
            <a:ext cx="4080922" cy="383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7427147" y="992526"/>
            <a:ext cx="1600758" cy="1951396"/>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8" name="Rectangle 7"/>
          <p:cNvSpPr/>
          <p:nvPr/>
        </p:nvSpPr>
        <p:spPr>
          <a:xfrm>
            <a:off x="7431205" y="663450"/>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9" name="Rounded Rectangle 8"/>
          <p:cNvSpPr/>
          <p:nvPr/>
        </p:nvSpPr>
        <p:spPr>
          <a:xfrm>
            <a:off x="7633312" y="112342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0" name="Rounded Rectangle 9"/>
          <p:cNvSpPr/>
          <p:nvPr/>
        </p:nvSpPr>
        <p:spPr>
          <a:xfrm>
            <a:off x="7633312" y="157675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HPCS’17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1" name="Rounded Rectangle 10"/>
          <p:cNvSpPr/>
          <p:nvPr/>
        </p:nvSpPr>
        <p:spPr>
          <a:xfrm>
            <a:off x="7635237" y="2030106"/>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SIGREC’15</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2" name="Rectangle 11">
            <a:extLst>
              <a:ext uri="{FF2B5EF4-FFF2-40B4-BE49-F238E27FC236}">
                <a16:creationId xmlns:a16="http://schemas.microsoft.com/office/drawing/2014/main" id="{3E455A62-86C8-4832-A854-94866AB1558A}"/>
              </a:ext>
            </a:extLst>
          </p:cNvPr>
          <p:cNvSpPr/>
          <p:nvPr/>
        </p:nvSpPr>
        <p:spPr>
          <a:xfrm rot="16200000">
            <a:off x="409941" y="4456115"/>
            <a:ext cx="2984542" cy="874551"/>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eorgia"/>
                <a:ea typeface="+mn-ea"/>
                <a:cs typeface="+mn-cs"/>
              </a:rPr>
              <a:t>Holistic Optimization </a:t>
            </a:r>
          </a:p>
        </p:txBody>
      </p:sp>
      <p:sp>
        <p:nvSpPr>
          <p:cNvPr id="13" name="Rounded Rectangle 10">
            <a:extLst>
              <a:ext uri="{FF2B5EF4-FFF2-40B4-BE49-F238E27FC236}">
                <a16:creationId xmlns:a16="http://schemas.microsoft.com/office/drawing/2014/main" id="{38906EB9-DE09-4B04-940F-6BA2C38B377D}"/>
              </a:ext>
            </a:extLst>
          </p:cNvPr>
          <p:cNvSpPr/>
          <p:nvPr/>
        </p:nvSpPr>
        <p:spPr>
          <a:xfrm>
            <a:off x="7642670" y="2461286"/>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grpSp>
        <p:nvGrpSpPr>
          <p:cNvPr id="16" name="Group 15">
            <a:extLst>
              <a:ext uri="{FF2B5EF4-FFF2-40B4-BE49-F238E27FC236}">
                <a16:creationId xmlns:a16="http://schemas.microsoft.com/office/drawing/2014/main" id="{0F3320F3-8EC2-4036-9390-C44BBE5193B3}"/>
              </a:ext>
            </a:extLst>
          </p:cNvPr>
          <p:cNvGrpSpPr/>
          <p:nvPr/>
        </p:nvGrpSpPr>
        <p:grpSpPr>
          <a:xfrm>
            <a:off x="3054096" y="3116524"/>
            <a:ext cx="5333729" cy="3610790"/>
            <a:chOff x="1792224" y="2943922"/>
            <a:chExt cx="5514081" cy="3551278"/>
          </a:xfrm>
        </p:grpSpPr>
        <p:sp>
          <p:nvSpPr>
            <p:cNvPr id="14" name="Rectangle 13">
              <a:extLst>
                <a:ext uri="{FF2B5EF4-FFF2-40B4-BE49-F238E27FC236}">
                  <a16:creationId xmlns:a16="http://schemas.microsoft.com/office/drawing/2014/main" id="{60756DF7-9A07-4DBD-A165-B8B90D7C695D}"/>
                </a:ext>
              </a:extLst>
            </p:cNvPr>
            <p:cNvSpPr/>
            <p:nvPr/>
          </p:nvSpPr>
          <p:spPr>
            <a:xfrm>
              <a:off x="1792224" y="2943922"/>
              <a:ext cx="5514081" cy="355127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pic>
          <p:nvPicPr>
            <p:cNvPr id="15" name="Picture 14">
              <a:extLst>
                <a:ext uri="{FF2B5EF4-FFF2-40B4-BE49-F238E27FC236}">
                  <a16:creationId xmlns:a16="http://schemas.microsoft.com/office/drawing/2014/main" id="{CDF9DBB4-1E16-4A5C-AF8A-20BE93E32A9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08038" y="3051741"/>
              <a:ext cx="5327924" cy="3333921"/>
            </a:xfrm>
            <a:prstGeom prst="rect">
              <a:avLst/>
            </a:prstGeom>
          </p:spPr>
        </p:pic>
      </p:grpSp>
      <p:sp>
        <p:nvSpPr>
          <p:cNvPr id="17" name="Rectangle 16">
            <a:extLst>
              <a:ext uri="{FF2B5EF4-FFF2-40B4-BE49-F238E27FC236}">
                <a16:creationId xmlns:a16="http://schemas.microsoft.com/office/drawing/2014/main" id="{06FE42B6-575F-4A91-A2F0-90EBA9FD17C6}"/>
              </a:ext>
            </a:extLst>
          </p:cNvPr>
          <p:cNvSpPr/>
          <p:nvPr/>
        </p:nvSpPr>
        <p:spPr>
          <a:xfrm>
            <a:off x="4581086" y="6373509"/>
            <a:ext cx="395785" cy="145576"/>
          </a:xfrm>
          <a:prstGeom prst="rect">
            <a:avLst/>
          </a:prstGeom>
          <a:solidFill>
            <a:srgbClr val="FFC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18" name="Rectangle 17">
            <a:extLst>
              <a:ext uri="{FF2B5EF4-FFF2-40B4-BE49-F238E27FC236}">
                <a16:creationId xmlns:a16="http://schemas.microsoft.com/office/drawing/2014/main" id="{8933488B-8F42-406A-879D-EC22767F580C}"/>
              </a:ext>
            </a:extLst>
          </p:cNvPr>
          <p:cNvSpPr/>
          <p:nvPr/>
        </p:nvSpPr>
        <p:spPr>
          <a:xfrm>
            <a:off x="6323010" y="6202871"/>
            <a:ext cx="735625" cy="141035"/>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19" name="Rectangle 18">
            <a:extLst>
              <a:ext uri="{FF2B5EF4-FFF2-40B4-BE49-F238E27FC236}">
                <a16:creationId xmlns:a16="http://schemas.microsoft.com/office/drawing/2014/main" id="{89DF25D4-E6C5-4971-8A22-8A7CD31F9F94}"/>
              </a:ext>
            </a:extLst>
          </p:cNvPr>
          <p:cNvSpPr/>
          <p:nvPr/>
        </p:nvSpPr>
        <p:spPr>
          <a:xfrm>
            <a:off x="6470881" y="6373504"/>
            <a:ext cx="735625" cy="141035"/>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0" name="Rectangle 19">
            <a:extLst>
              <a:ext uri="{FF2B5EF4-FFF2-40B4-BE49-F238E27FC236}">
                <a16:creationId xmlns:a16="http://schemas.microsoft.com/office/drawing/2014/main" id="{A5CBC629-7BDE-48ED-BE2A-5A26A54B56F0}"/>
              </a:ext>
            </a:extLst>
          </p:cNvPr>
          <p:cNvSpPr/>
          <p:nvPr/>
        </p:nvSpPr>
        <p:spPr>
          <a:xfrm>
            <a:off x="5442738" y="6207419"/>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1" name="Rectangle 20">
            <a:extLst>
              <a:ext uri="{FF2B5EF4-FFF2-40B4-BE49-F238E27FC236}">
                <a16:creationId xmlns:a16="http://schemas.microsoft.com/office/drawing/2014/main" id="{5965E21E-AB14-43EA-92B7-57A4C9C1924B}"/>
              </a:ext>
            </a:extLst>
          </p:cNvPr>
          <p:cNvSpPr/>
          <p:nvPr/>
        </p:nvSpPr>
        <p:spPr>
          <a:xfrm>
            <a:off x="4782602" y="6173313"/>
            <a:ext cx="395785" cy="145576"/>
          </a:xfrm>
          <a:prstGeom prst="rect">
            <a:avLst/>
          </a:prstGeom>
          <a:solidFill>
            <a:srgbClr val="C00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2" name="Rectangle 21">
            <a:extLst>
              <a:ext uri="{FF2B5EF4-FFF2-40B4-BE49-F238E27FC236}">
                <a16:creationId xmlns:a16="http://schemas.microsoft.com/office/drawing/2014/main" id="{C845B959-32D6-4A16-9C23-BBD0E34E79D1}"/>
              </a:ext>
            </a:extLst>
          </p:cNvPr>
          <p:cNvSpPr/>
          <p:nvPr/>
        </p:nvSpPr>
        <p:spPr>
          <a:xfrm>
            <a:off x="5317636" y="6368918"/>
            <a:ext cx="854270" cy="150167"/>
          </a:xfrm>
          <a:prstGeom prst="rect">
            <a:avLst/>
          </a:prstGeom>
          <a:solidFill>
            <a:schemeClr val="bg1">
              <a:lumMod val="75000"/>
              <a:alpha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 name="Footer Placeholder 3">
            <a:extLst>
              <a:ext uri="{FF2B5EF4-FFF2-40B4-BE49-F238E27FC236}">
                <a16:creationId xmlns:a16="http://schemas.microsoft.com/office/drawing/2014/main" id="{24B0E810-400D-433F-B20C-E1DC9EFAF033}"/>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3715723497"/>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Road Ahead</a:t>
            </a:r>
          </a:p>
        </p:txBody>
      </p:sp>
      <p:sp>
        <p:nvSpPr>
          <p:cNvPr id="3" name="Content Placeholder 2"/>
          <p:cNvSpPr>
            <a:spLocks noGrp="1"/>
          </p:cNvSpPr>
          <p:nvPr>
            <p:ph idx="1"/>
          </p:nvPr>
        </p:nvSpPr>
        <p:spPr/>
        <p:txBody>
          <a:bodyPr/>
          <a:lstStyle/>
          <a:p>
            <a:r>
              <a:rPr lang="en-US" dirty="0"/>
              <a:t>Big Sequence Management System</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383</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pic>
        <p:nvPicPr>
          <p:cNvPr id="716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53424" y="2857500"/>
            <a:ext cx="4080922" cy="383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7427147" y="992526"/>
            <a:ext cx="1600758" cy="1951396"/>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8" name="Rectangle 7"/>
          <p:cNvSpPr/>
          <p:nvPr/>
        </p:nvSpPr>
        <p:spPr>
          <a:xfrm>
            <a:off x="7431205" y="663450"/>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9" name="Rounded Rectangle 8"/>
          <p:cNvSpPr/>
          <p:nvPr/>
        </p:nvSpPr>
        <p:spPr>
          <a:xfrm>
            <a:off x="7633312" y="112342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ICDE’18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0" name="Rounded Rectangle 9"/>
          <p:cNvSpPr/>
          <p:nvPr/>
        </p:nvSpPr>
        <p:spPr>
          <a:xfrm>
            <a:off x="7633312" y="1576757"/>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HPCS’17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1" name="Rounded Rectangle 10"/>
          <p:cNvSpPr/>
          <p:nvPr/>
        </p:nvSpPr>
        <p:spPr>
          <a:xfrm>
            <a:off x="7635237" y="2030106"/>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SIGREC’15</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2" name="Rectangle 11">
            <a:extLst>
              <a:ext uri="{FF2B5EF4-FFF2-40B4-BE49-F238E27FC236}">
                <a16:creationId xmlns:a16="http://schemas.microsoft.com/office/drawing/2014/main" id="{3E455A62-86C8-4832-A854-94866AB1558A}"/>
              </a:ext>
            </a:extLst>
          </p:cNvPr>
          <p:cNvSpPr/>
          <p:nvPr/>
        </p:nvSpPr>
        <p:spPr>
          <a:xfrm rot="16200000">
            <a:off x="409941" y="4456115"/>
            <a:ext cx="2984542" cy="874551"/>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eorgia"/>
                <a:ea typeface="+mn-ea"/>
                <a:cs typeface="+mn-cs"/>
              </a:rPr>
              <a:t>Holistic Optimization </a:t>
            </a:r>
          </a:p>
        </p:txBody>
      </p:sp>
      <p:sp>
        <p:nvSpPr>
          <p:cNvPr id="13" name="Rounded Rectangle 10">
            <a:extLst>
              <a:ext uri="{FF2B5EF4-FFF2-40B4-BE49-F238E27FC236}">
                <a16:creationId xmlns:a16="http://schemas.microsoft.com/office/drawing/2014/main" id="{38906EB9-DE09-4B04-940F-6BA2C38B377D}"/>
              </a:ext>
            </a:extLst>
          </p:cNvPr>
          <p:cNvSpPr/>
          <p:nvPr/>
        </p:nvSpPr>
        <p:spPr>
          <a:xfrm>
            <a:off x="7642670" y="2461286"/>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grpSp>
        <p:nvGrpSpPr>
          <p:cNvPr id="16" name="Group 15">
            <a:extLst>
              <a:ext uri="{FF2B5EF4-FFF2-40B4-BE49-F238E27FC236}">
                <a16:creationId xmlns:a16="http://schemas.microsoft.com/office/drawing/2014/main" id="{0F3320F3-8EC2-4036-9390-C44BBE5193B3}"/>
              </a:ext>
            </a:extLst>
          </p:cNvPr>
          <p:cNvGrpSpPr/>
          <p:nvPr/>
        </p:nvGrpSpPr>
        <p:grpSpPr>
          <a:xfrm>
            <a:off x="3054096" y="3116524"/>
            <a:ext cx="5333729" cy="3610790"/>
            <a:chOff x="1792224" y="2943922"/>
            <a:chExt cx="5514081" cy="3551278"/>
          </a:xfrm>
        </p:grpSpPr>
        <p:sp>
          <p:nvSpPr>
            <p:cNvPr id="14" name="Rectangle 13">
              <a:extLst>
                <a:ext uri="{FF2B5EF4-FFF2-40B4-BE49-F238E27FC236}">
                  <a16:creationId xmlns:a16="http://schemas.microsoft.com/office/drawing/2014/main" id="{60756DF7-9A07-4DBD-A165-B8B90D7C695D}"/>
                </a:ext>
              </a:extLst>
            </p:cNvPr>
            <p:cNvSpPr/>
            <p:nvPr/>
          </p:nvSpPr>
          <p:spPr>
            <a:xfrm>
              <a:off x="1792224" y="2943922"/>
              <a:ext cx="5514081" cy="355127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pic>
          <p:nvPicPr>
            <p:cNvPr id="15" name="Picture 14">
              <a:extLst>
                <a:ext uri="{FF2B5EF4-FFF2-40B4-BE49-F238E27FC236}">
                  <a16:creationId xmlns:a16="http://schemas.microsoft.com/office/drawing/2014/main" id="{CDF9DBB4-1E16-4A5C-AF8A-20BE93E32A9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08038" y="3051741"/>
              <a:ext cx="5327924" cy="3333921"/>
            </a:xfrm>
            <a:prstGeom prst="rect">
              <a:avLst/>
            </a:prstGeom>
          </p:spPr>
        </p:pic>
      </p:grpSp>
      <p:sp>
        <p:nvSpPr>
          <p:cNvPr id="6" name="Rectangle 5">
            <a:extLst>
              <a:ext uri="{FF2B5EF4-FFF2-40B4-BE49-F238E27FC236}">
                <a16:creationId xmlns:a16="http://schemas.microsoft.com/office/drawing/2014/main" id="{347DFCFE-E9F8-41D7-B7F9-7D87743A7D99}"/>
              </a:ext>
            </a:extLst>
          </p:cNvPr>
          <p:cNvSpPr/>
          <p:nvPr/>
        </p:nvSpPr>
        <p:spPr>
          <a:xfrm>
            <a:off x="4376382" y="4007893"/>
            <a:ext cx="395785" cy="145576"/>
          </a:xfrm>
          <a:prstGeom prst="rect">
            <a:avLst/>
          </a:prstGeom>
          <a:solidFill>
            <a:srgbClr val="C00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18" name="Rectangle 17">
            <a:extLst>
              <a:ext uri="{FF2B5EF4-FFF2-40B4-BE49-F238E27FC236}">
                <a16:creationId xmlns:a16="http://schemas.microsoft.com/office/drawing/2014/main" id="{A5B5B449-C896-4438-AA98-1EE9E1C13381}"/>
              </a:ext>
            </a:extLst>
          </p:cNvPr>
          <p:cNvSpPr/>
          <p:nvPr/>
        </p:nvSpPr>
        <p:spPr>
          <a:xfrm>
            <a:off x="4378656" y="4192136"/>
            <a:ext cx="395785" cy="145576"/>
          </a:xfrm>
          <a:prstGeom prst="rect">
            <a:avLst/>
          </a:prstGeom>
          <a:solidFill>
            <a:srgbClr val="C00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19" name="Rectangle 18">
            <a:extLst>
              <a:ext uri="{FF2B5EF4-FFF2-40B4-BE49-F238E27FC236}">
                <a16:creationId xmlns:a16="http://schemas.microsoft.com/office/drawing/2014/main" id="{3E06482C-0149-4ABA-89F0-1F860ECDE851}"/>
              </a:ext>
            </a:extLst>
          </p:cNvPr>
          <p:cNvSpPr/>
          <p:nvPr/>
        </p:nvSpPr>
        <p:spPr>
          <a:xfrm>
            <a:off x="4376379" y="4371830"/>
            <a:ext cx="395785" cy="145576"/>
          </a:xfrm>
          <a:prstGeom prst="rect">
            <a:avLst/>
          </a:prstGeom>
          <a:solidFill>
            <a:srgbClr val="C00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0" name="Rectangle 19">
            <a:extLst>
              <a:ext uri="{FF2B5EF4-FFF2-40B4-BE49-F238E27FC236}">
                <a16:creationId xmlns:a16="http://schemas.microsoft.com/office/drawing/2014/main" id="{392C940C-8E45-49C4-9DB6-527907BDCB37}"/>
              </a:ext>
            </a:extLst>
          </p:cNvPr>
          <p:cNvSpPr/>
          <p:nvPr/>
        </p:nvSpPr>
        <p:spPr>
          <a:xfrm>
            <a:off x="4376379" y="4553804"/>
            <a:ext cx="395785" cy="145576"/>
          </a:xfrm>
          <a:prstGeom prst="rect">
            <a:avLst/>
          </a:prstGeom>
          <a:solidFill>
            <a:srgbClr val="C00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1" name="Rectangle 20">
            <a:extLst>
              <a:ext uri="{FF2B5EF4-FFF2-40B4-BE49-F238E27FC236}">
                <a16:creationId xmlns:a16="http://schemas.microsoft.com/office/drawing/2014/main" id="{7C93E9C9-4A54-45E9-A61A-55A01CB6B426}"/>
              </a:ext>
            </a:extLst>
          </p:cNvPr>
          <p:cNvSpPr/>
          <p:nvPr/>
        </p:nvSpPr>
        <p:spPr>
          <a:xfrm>
            <a:off x="4378654" y="4733499"/>
            <a:ext cx="395785" cy="145576"/>
          </a:xfrm>
          <a:prstGeom prst="rect">
            <a:avLst/>
          </a:prstGeom>
          <a:solidFill>
            <a:srgbClr val="C00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2" name="Rectangle 21">
            <a:extLst>
              <a:ext uri="{FF2B5EF4-FFF2-40B4-BE49-F238E27FC236}">
                <a16:creationId xmlns:a16="http://schemas.microsoft.com/office/drawing/2014/main" id="{F375C1BF-79D5-4F59-9DF3-AE60C0BC6237}"/>
              </a:ext>
            </a:extLst>
          </p:cNvPr>
          <p:cNvSpPr/>
          <p:nvPr/>
        </p:nvSpPr>
        <p:spPr>
          <a:xfrm>
            <a:off x="4376379" y="4922292"/>
            <a:ext cx="395785" cy="145576"/>
          </a:xfrm>
          <a:prstGeom prst="rect">
            <a:avLst/>
          </a:prstGeom>
          <a:solidFill>
            <a:srgbClr val="C00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3" name="Rectangle 22">
            <a:extLst>
              <a:ext uri="{FF2B5EF4-FFF2-40B4-BE49-F238E27FC236}">
                <a16:creationId xmlns:a16="http://schemas.microsoft.com/office/drawing/2014/main" id="{284C4FC9-B983-4762-91B4-38E96F5F9E49}"/>
              </a:ext>
            </a:extLst>
          </p:cNvPr>
          <p:cNvSpPr/>
          <p:nvPr/>
        </p:nvSpPr>
        <p:spPr>
          <a:xfrm>
            <a:off x="4378653" y="6020942"/>
            <a:ext cx="395785" cy="145576"/>
          </a:xfrm>
          <a:prstGeom prst="rect">
            <a:avLst/>
          </a:prstGeom>
          <a:solidFill>
            <a:srgbClr val="C00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4" name="Rectangle 23">
            <a:extLst>
              <a:ext uri="{FF2B5EF4-FFF2-40B4-BE49-F238E27FC236}">
                <a16:creationId xmlns:a16="http://schemas.microsoft.com/office/drawing/2014/main" id="{268A7D9E-E9B0-4906-BC45-FD237F1021DD}"/>
              </a:ext>
            </a:extLst>
          </p:cNvPr>
          <p:cNvSpPr/>
          <p:nvPr/>
        </p:nvSpPr>
        <p:spPr>
          <a:xfrm>
            <a:off x="4376375" y="5108812"/>
            <a:ext cx="395785" cy="145576"/>
          </a:xfrm>
          <a:prstGeom prst="rect">
            <a:avLst/>
          </a:prstGeom>
          <a:solidFill>
            <a:srgbClr val="FFC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5" name="Rectangle 24">
            <a:extLst>
              <a:ext uri="{FF2B5EF4-FFF2-40B4-BE49-F238E27FC236}">
                <a16:creationId xmlns:a16="http://schemas.microsoft.com/office/drawing/2014/main" id="{F6A333DB-7BE7-48AA-B31F-CDA7F9E3E178}"/>
              </a:ext>
            </a:extLst>
          </p:cNvPr>
          <p:cNvSpPr/>
          <p:nvPr/>
        </p:nvSpPr>
        <p:spPr>
          <a:xfrm>
            <a:off x="4378647" y="5293056"/>
            <a:ext cx="395785" cy="145576"/>
          </a:xfrm>
          <a:prstGeom prst="rect">
            <a:avLst/>
          </a:prstGeom>
          <a:solidFill>
            <a:srgbClr val="FFC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6" name="Rectangle 25">
            <a:extLst>
              <a:ext uri="{FF2B5EF4-FFF2-40B4-BE49-F238E27FC236}">
                <a16:creationId xmlns:a16="http://schemas.microsoft.com/office/drawing/2014/main" id="{48D4AFAB-E8CA-4476-ABCA-7838982C5D0E}"/>
              </a:ext>
            </a:extLst>
          </p:cNvPr>
          <p:cNvSpPr/>
          <p:nvPr/>
        </p:nvSpPr>
        <p:spPr>
          <a:xfrm>
            <a:off x="4376371" y="5659276"/>
            <a:ext cx="395785" cy="145576"/>
          </a:xfrm>
          <a:prstGeom prst="rect">
            <a:avLst/>
          </a:prstGeom>
          <a:solidFill>
            <a:srgbClr val="FFC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7" name="Rectangle 26">
            <a:extLst>
              <a:ext uri="{FF2B5EF4-FFF2-40B4-BE49-F238E27FC236}">
                <a16:creationId xmlns:a16="http://schemas.microsoft.com/office/drawing/2014/main" id="{5EB10A43-6DE3-4207-AEEE-BBF2F043AD9A}"/>
              </a:ext>
            </a:extLst>
          </p:cNvPr>
          <p:cNvSpPr/>
          <p:nvPr/>
        </p:nvSpPr>
        <p:spPr>
          <a:xfrm>
            <a:off x="4378645" y="5838972"/>
            <a:ext cx="395785" cy="145576"/>
          </a:xfrm>
          <a:prstGeom prst="rect">
            <a:avLst/>
          </a:prstGeom>
          <a:solidFill>
            <a:srgbClr val="FFC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8" name="Rectangle 27">
            <a:extLst>
              <a:ext uri="{FF2B5EF4-FFF2-40B4-BE49-F238E27FC236}">
                <a16:creationId xmlns:a16="http://schemas.microsoft.com/office/drawing/2014/main" id="{95ED0C56-C48B-40F0-B507-BE229C747CCD}"/>
              </a:ext>
            </a:extLst>
          </p:cNvPr>
          <p:cNvSpPr/>
          <p:nvPr/>
        </p:nvSpPr>
        <p:spPr>
          <a:xfrm>
            <a:off x="5442752" y="4007893"/>
            <a:ext cx="575911" cy="145576"/>
          </a:xfrm>
          <a:prstGeom prst="rect">
            <a:avLst/>
          </a:prstGeom>
          <a:solidFill>
            <a:srgbClr val="FFC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29" name="Rectangle 28">
            <a:extLst>
              <a:ext uri="{FF2B5EF4-FFF2-40B4-BE49-F238E27FC236}">
                <a16:creationId xmlns:a16="http://schemas.microsoft.com/office/drawing/2014/main" id="{0BE63205-C695-4860-BA88-596B95329CB2}"/>
              </a:ext>
            </a:extLst>
          </p:cNvPr>
          <p:cNvSpPr/>
          <p:nvPr/>
        </p:nvSpPr>
        <p:spPr>
          <a:xfrm>
            <a:off x="5440477" y="4192137"/>
            <a:ext cx="575911" cy="145576"/>
          </a:xfrm>
          <a:prstGeom prst="rect">
            <a:avLst/>
          </a:prstGeom>
          <a:solidFill>
            <a:srgbClr val="FFC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30" name="Rectangle 29">
            <a:extLst>
              <a:ext uri="{FF2B5EF4-FFF2-40B4-BE49-F238E27FC236}">
                <a16:creationId xmlns:a16="http://schemas.microsoft.com/office/drawing/2014/main" id="{7D20F0DF-317D-4D78-A928-067B2FDD840A}"/>
              </a:ext>
            </a:extLst>
          </p:cNvPr>
          <p:cNvSpPr/>
          <p:nvPr/>
        </p:nvSpPr>
        <p:spPr>
          <a:xfrm>
            <a:off x="5438201" y="4922294"/>
            <a:ext cx="575911" cy="145576"/>
          </a:xfrm>
          <a:prstGeom prst="rect">
            <a:avLst/>
          </a:prstGeom>
          <a:solidFill>
            <a:srgbClr val="FFC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31" name="Rectangle 30">
            <a:extLst>
              <a:ext uri="{FF2B5EF4-FFF2-40B4-BE49-F238E27FC236}">
                <a16:creationId xmlns:a16="http://schemas.microsoft.com/office/drawing/2014/main" id="{C9F08FAA-BAC5-413A-99F2-24C9033F8BF0}"/>
              </a:ext>
            </a:extLst>
          </p:cNvPr>
          <p:cNvSpPr/>
          <p:nvPr/>
        </p:nvSpPr>
        <p:spPr>
          <a:xfrm>
            <a:off x="5440474" y="5470482"/>
            <a:ext cx="575911" cy="145576"/>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32" name="Rectangle 31">
            <a:extLst>
              <a:ext uri="{FF2B5EF4-FFF2-40B4-BE49-F238E27FC236}">
                <a16:creationId xmlns:a16="http://schemas.microsoft.com/office/drawing/2014/main" id="{67A7B893-BE28-4BCD-9C7C-572DD38B7E42}"/>
              </a:ext>
            </a:extLst>
          </p:cNvPr>
          <p:cNvSpPr/>
          <p:nvPr/>
        </p:nvSpPr>
        <p:spPr>
          <a:xfrm>
            <a:off x="5442748" y="6023217"/>
            <a:ext cx="575911" cy="145576"/>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33" name="Rectangle 32">
            <a:extLst>
              <a:ext uri="{FF2B5EF4-FFF2-40B4-BE49-F238E27FC236}">
                <a16:creationId xmlns:a16="http://schemas.microsoft.com/office/drawing/2014/main" id="{D86BB9D9-70E5-43B6-B521-A3A6D5B52322}"/>
              </a:ext>
            </a:extLst>
          </p:cNvPr>
          <p:cNvSpPr/>
          <p:nvPr/>
        </p:nvSpPr>
        <p:spPr>
          <a:xfrm>
            <a:off x="6072822" y="6020942"/>
            <a:ext cx="575911" cy="145576"/>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34" name="Rectangle 33">
            <a:extLst>
              <a:ext uri="{FF2B5EF4-FFF2-40B4-BE49-F238E27FC236}">
                <a16:creationId xmlns:a16="http://schemas.microsoft.com/office/drawing/2014/main" id="{A384ED78-54EF-4547-B7FF-E95283D38FD7}"/>
              </a:ext>
            </a:extLst>
          </p:cNvPr>
          <p:cNvSpPr/>
          <p:nvPr/>
        </p:nvSpPr>
        <p:spPr>
          <a:xfrm>
            <a:off x="6070547" y="4376376"/>
            <a:ext cx="575911" cy="145576"/>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35" name="Rectangle 34">
            <a:extLst>
              <a:ext uri="{FF2B5EF4-FFF2-40B4-BE49-F238E27FC236}">
                <a16:creationId xmlns:a16="http://schemas.microsoft.com/office/drawing/2014/main" id="{DCCD091B-0308-4EA6-BFA5-5EE729A343BF}"/>
              </a:ext>
            </a:extLst>
          </p:cNvPr>
          <p:cNvSpPr/>
          <p:nvPr/>
        </p:nvSpPr>
        <p:spPr>
          <a:xfrm>
            <a:off x="6068271" y="5475026"/>
            <a:ext cx="575911" cy="145576"/>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36" name="Rectangle 35">
            <a:extLst>
              <a:ext uri="{FF2B5EF4-FFF2-40B4-BE49-F238E27FC236}">
                <a16:creationId xmlns:a16="http://schemas.microsoft.com/office/drawing/2014/main" id="{5BA8C685-8D5B-4454-8480-81DB66715742}"/>
              </a:ext>
            </a:extLst>
          </p:cNvPr>
          <p:cNvSpPr/>
          <p:nvPr/>
        </p:nvSpPr>
        <p:spPr>
          <a:xfrm>
            <a:off x="6070546" y="5659271"/>
            <a:ext cx="575911" cy="145576"/>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37" name="Rectangle 36">
            <a:extLst>
              <a:ext uri="{FF2B5EF4-FFF2-40B4-BE49-F238E27FC236}">
                <a16:creationId xmlns:a16="http://schemas.microsoft.com/office/drawing/2014/main" id="{DB0C5150-7E73-4F0C-B224-CD42C6F1FED4}"/>
              </a:ext>
            </a:extLst>
          </p:cNvPr>
          <p:cNvSpPr/>
          <p:nvPr/>
        </p:nvSpPr>
        <p:spPr>
          <a:xfrm>
            <a:off x="6691522" y="5475023"/>
            <a:ext cx="735625" cy="141035"/>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38" name="Rectangle 37">
            <a:extLst>
              <a:ext uri="{FF2B5EF4-FFF2-40B4-BE49-F238E27FC236}">
                <a16:creationId xmlns:a16="http://schemas.microsoft.com/office/drawing/2014/main" id="{B2B22504-C669-42DA-8690-9D3BCB749A93}"/>
              </a:ext>
            </a:extLst>
          </p:cNvPr>
          <p:cNvSpPr/>
          <p:nvPr/>
        </p:nvSpPr>
        <p:spPr>
          <a:xfrm>
            <a:off x="6689245" y="4380917"/>
            <a:ext cx="735625" cy="141035"/>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39" name="Rectangle 38">
            <a:extLst>
              <a:ext uri="{FF2B5EF4-FFF2-40B4-BE49-F238E27FC236}">
                <a16:creationId xmlns:a16="http://schemas.microsoft.com/office/drawing/2014/main" id="{800D93F9-A333-4A59-9A62-97386D7B996A}"/>
              </a:ext>
            </a:extLst>
          </p:cNvPr>
          <p:cNvSpPr/>
          <p:nvPr/>
        </p:nvSpPr>
        <p:spPr>
          <a:xfrm>
            <a:off x="7469444" y="5479566"/>
            <a:ext cx="735625" cy="141035"/>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0" name="Rectangle 39">
            <a:extLst>
              <a:ext uri="{FF2B5EF4-FFF2-40B4-BE49-F238E27FC236}">
                <a16:creationId xmlns:a16="http://schemas.microsoft.com/office/drawing/2014/main" id="{A734C425-B422-4417-95A3-48A2D492C070}"/>
              </a:ext>
            </a:extLst>
          </p:cNvPr>
          <p:cNvSpPr/>
          <p:nvPr/>
        </p:nvSpPr>
        <p:spPr>
          <a:xfrm>
            <a:off x="7476266" y="5845782"/>
            <a:ext cx="735625" cy="141035"/>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1" name="Rectangle 40">
            <a:extLst>
              <a:ext uri="{FF2B5EF4-FFF2-40B4-BE49-F238E27FC236}">
                <a16:creationId xmlns:a16="http://schemas.microsoft.com/office/drawing/2014/main" id="{67B788C2-A57F-4966-8B71-AA9EF92D44EA}"/>
              </a:ext>
            </a:extLst>
          </p:cNvPr>
          <p:cNvSpPr/>
          <p:nvPr/>
        </p:nvSpPr>
        <p:spPr>
          <a:xfrm>
            <a:off x="7473991" y="6030027"/>
            <a:ext cx="735625" cy="141035"/>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2" name="Rectangle 41">
            <a:extLst>
              <a:ext uri="{FF2B5EF4-FFF2-40B4-BE49-F238E27FC236}">
                <a16:creationId xmlns:a16="http://schemas.microsoft.com/office/drawing/2014/main" id="{68C78A82-4FF6-4E46-96A7-5E363A49F421}"/>
              </a:ext>
            </a:extLst>
          </p:cNvPr>
          <p:cNvSpPr/>
          <p:nvPr/>
        </p:nvSpPr>
        <p:spPr>
          <a:xfrm>
            <a:off x="7471717" y="4012423"/>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3" name="Rectangle 42">
            <a:extLst>
              <a:ext uri="{FF2B5EF4-FFF2-40B4-BE49-F238E27FC236}">
                <a16:creationId xmlns:a16="http://schemas.microsoft.com/office/drawing/2014/main" id="{BD7BE458-A6D6-4874-B41D-A8A98C47222E}"/>
              </a:ext>
            </a:extLst>
          </p:cNvPr>
          <p:cNvSpPr/>
          <p:nvPr/>
        </p:nvSpPr>
        <p:spPr>
          <a:xfrm>
            <a:off x="7469438" y="4196668"/>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4" name="Rectangle 43">
            <a:extLst>
              <a:ext uri="{FF2B5EF4-FFF2-40B4-BE49-F238E27FC236}">
                <a16:creationId xmlns:a16="http://schemas.microsoft.com/office/drawing/2014/main" id="{CF5F742D-439B-409C-99A9-7394869E9469}"/>
              </a:ext>
            </a:extLst>
          </p:cNvPr>
          <p:cNvSpPr/>
          <p:nvPr/>
        </p:nvSpPr>
        <p:spPr>
          <a:xfrm>
            <a:off x="7476260" y="4744855"/>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5" name="Rectangle 44">
            <a:extLst>
              <a:ext uri="{FF2B5EF4-FFF2-40B4-BE49-F238E27FC236}">
                <a16:creationId xmlns:a16="http://schemas.microsoft.com/office/drawing/2014/main" id="{D74E2F48-99CE-4A71-A013-5AE942E097A5}"/>
              </a:ext>
            </a:extLst>
          </p:cNvPr>
          <p:cNvSpPr/>
          <p:nvPr/>
        </p:nvSpPr>
        <p:spPr>
          <a:xfrm>
            <a:off x="7473985" y="5111068"/>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6" name="Rectangle 45">
            <a:extLst>
              <a:ext uri="{FF2B5EF4-FFF2-40B4-BE49-F238E27FC236}">
                <a16:creationId xmlns:a16="http://schemas.microsoft.com/office/drawing/2014/main" id="{4201F250-41A7-424B-B58B-91E60204823F}"/>
              </a:ext>
            </a:extLst>
          </p:cNvPr>
          <p:cNvSpPr/>
          <p:nvPr/>
        </p:nvSpPr>
        <p:spPr>
          <a:xfrm>
            <a:off x="7471711" y="5290763"/>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7" name="Rectangle 46">
            <a:extLst>
              <a:ext uri="{FF2B5EF4-FFF2-40B4-BE49-F238E27FC236}">
                <a16:creationId xmlns:a16="http://schemas.microsoft.com/office/drawing/2014/main" id="{5A2B31CC-117E-4C10-9406-D16EFDDA993F}"/>
              </a:ext>
            </a:extLst>
          </p:cNvPr>
          <p:cNvSpPr/>
          <p:nvPr/>
        </p:nvSpPr>
        <p:spPr>
          <a:xfrm>
            <a:off x="6686963" y="6025472"/>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8" name="Rectangle 47">
            <a:extLst>
              <a:ext uri="{FF2B5EF4-FFF2-40B4-BE49-F238E27FC236}">
                <a16:creationId xmlns:a16="http://schemas.microsoft.com/office/drawing/2014/main" id="{89A84093-4347-4C0D-95D3-2D57C663CF4A}"/>
              </a:ext>
            </a:extLst>
          </p:cNvPr>
          <p:cNvSpPr/>
          <p:nvPr/>
        </p:nvSpPr>
        <p:spPr>
          <a:xfrm>
            <a:off x="6689235" y="4012411"/>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50" name="Rectangle 49">
            <a:extLst>
              <a:ext uri="{FF2B5EF4-FFF2-40B4-BE49-F238E27FC236}">
                <a16:creationId xmlns:a16="http://schemas.microsoft.com/office/drawing/2014/main" id="{A89C0DDA-E608-4DAF-B6DF-F82F5683EE66}"/>
              </a:ext>
            </a:extLst>
          </p:cNvPr>
          <p:cNvSpPr/>
          <p:nvPr/>
        </p:nvSpPr>
        <p:spPr>
          <a:xfrm>
            <a:off x="6686960" y="4196655"/>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51" name="Rectangle 50">
            <a:extLst>
              <a:ext uri="{FF2B5EF4-FFF2-40B4-BE49-F238E27FC236}">
                <a16:creationId xmlns:a16="http://schemas.microsoft.com/office/drawing/2014/main" id="{CB697ABF-C0DA-4466-8EA0-8D9D98389E73}"/>
              </a:ext>
            </a:extLst>
          </p:cNvPr>
          <p:cNvSpPr/>
          <p:nvPr/>
        </p:nvSpPr>
        <p:spPr>
          <a:xfrm>
            <a:off x="6689235" y="4562870"/>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52" name="Rectangle 51">
            <a:extLst>
              <a:ext uri="{FF2B5EF4-FFF2-40B4-BE49-F238E27FC236}">
                <a16:creationId xmlns:a16="http://schemas.microsoft.com/office/drawing/2014/main" id="{32EB65B0-2097-4349-8D22-7AEEC705CE38}"/>
              </a:ext>
            </a:extLst>
          </p:cNvPr>
          <p:cNvSpPr/>
          <p:nvPr/>
        </p:nvSpPr>
        <p:spPr>
          <a:xfrm>
            <a:off x="6686959" y="4747114"/>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53" name="Rectangle 52">
            <a:extLst>
              <a:ext uri="{FF2B5EF4-FFF2-40B4-BE49-F238E27FC236}">
                <a16:creationId xmlns:a16="http://schemas.microsoft.com/office/drawing/2014/main" id="{E9BFB379-84B4-4222-9D2C-12BEBA9827E7}"/>
              </a:ext>
            </a:extLst>
          </p:cNvPr>
          <p:cNvSpPr/>
          <p:nvPr/>
        </p:nvSpPr>
        <p:spPr>
          <a:xfrm>
            <a:off x="6689232" y="4926808"/>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54" name="Rectangle 53">
            <a:extLst>
              <a:ext uri="{FF2B5EF4-FFF2-40B4-BE49-F238E27FC236}">
                <a16:creationId xmlns:a16="http://schemas.microsoft.com/office/drawing/2014/main" id="{3FFF272B-A4F6-446D-B5A8-DF0FA315CBF2}"/>
              </a:ext>
            </a:extLst>
          </p:cNvPr>
          <p:cNvSpPr/>
          <p:nvPr/>
        </p:nvSpPr>
        <p:spPr>
          <a:xfrm>
            <a:off x="6686957" y="5106503"/>
            <a:ext cx="735625" cy="141035"/>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55" name="Rectangle 54">
            <a:extLst>
              <a:ext uri="{FF2B5EF4-FFF2-40B4-BE49-F238E27FC236}">
                <a16:creationId xmlns:a16="http://schemas.microsoft.com/office/drawing/2014/main" id="{B0457D3B-CBA7-4DD4-A93D-A89C101EBABA}"/>
              </a:ext>
            </a:extLst>
          </p:cNvPr>
          <p:cNvSpPr/>
          <p:nvPr/>
        </p:nvSpPr>
        <p:spPr>
          <a:xfrm>
            <a:off x="6689231" y="5295297"/>
            <a:ext cx="735625" cy="141035"/>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56" name="Rectangle 55">
            <a:extLst>
              <a:ext uri="{FF2B5EF4-FFF2-40B4-BE49-F238E27FC236}">
                <a16:creationId xmlns:a16="http://schemas.microsoft.com/office/drawing/2014/main" id="{957A19E1-E957-444B-BCFF-021F99968DE2}"/>
              </a:ext>
            </a:extLst>
          </p:cNvPr>
          <p:cNvSpPr/>
          <p:nvPr/>
        </p:nvSpPr>
        <p:spPr>
          <a:xfrm>
            <a:off x="6686955" y="5661510"/>
            <a:ext cx="735625" cy="141035"/>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57" name="Rectangle 56">
            <a:extLst>
              <a:ext uri="{FF2B5EF4-FFF2-40B4-BE49-F238E27FC236}">
                <a16:creationId xmlns:a16="http://schemas.microsoft.com/office/drawing/2014/main" id="{388BC8BE-1EAA-42C4-AE33-0E74552D977D}"/>
              </a:ext>
            </a:extLst>
          </p:cNvPr>
          <p:cNvSpPr/>
          <p:nvPr/>
        </p:nvSpPr>
        <p:spPr>
          <a:xfrm>
            <a:off x="6684679" y="5841205"/>
            <a:ext cx="735625" cy="141035"/>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58" name="Rectangle 57">
            <a:extLst>
              <a:ext uri="{FF2B5EF4-FFF2-40B4-BE49-F238E27FC236}">
                <a16:creationId xmlns:a16="http://schemas.microsoft.com/office/drawing/2014/main" id="{2DDFAF53-B4D3-4EA7-821C-3879D43C49CA}"/>
              </a:ext>
            </a:extLst>
          </p:cNvPr>
          <p:cNvSpPr/>
          <p:nvPr/>
        </p:nvSpPr>
        <p:spPr>
          <a:xfrm>
            <a:off x="6068271" y="5848065"/>
            <a:ext cx="575911" cy="145576"/>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59" name="Rectangle 58">
            <a:extLst>
              <a:ext uri="{FF2B5EF4-FFF2-40B4-BE49-F238E27FC236}">
                <a16:creationId xmlns:a16="http://schemas.microsoft.com/office/drawing/2014/main" id="{F650D3BA-9BC1-41B0-BC9C-A5C92342EC16}"/>
              </a:ext>
            </a:extLst>
          </p:cNvPr>
          <p:cNvSpPr/>
          <p:nvPr/>
        </p:nvSpPr>
        <p:spPr>
          <a:xfrm>
            <a:off x="5442746" y="5841242"/>
            <a:ext cx="575911" cy="145576"/>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60" name="Rectangle 59">
            <a:extLst>
              <a:ext uri="{FF2B5EF4-FFF2-40B4-BE49-F238E27FC236}">
                <a16:creationId xmlns:a16="http://schemas.microsoft.com/office/drawing/2014/main" id="{FBFF7894-E46E-4DAA-BDD8-4C12A3EDEF31}"/>
              </a:ext>
            </a:extLst>
          </p:cNvPr>
          <p:cNvSpPr/>
          <p:nvPr/>
        </p:nvSpPr>
        <p:spPr>
          <a:xfrm>
            <a:off x="5440469" y="4747138"/>
            <a:ext cx="575911" cy="145576"/>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61" name="Rectangle 60">
            <a:extLst>
              <a:ext uri="{FF2B5EF4-FFF2-40B4-BE49-F238E27FC236}">
                <a16:creationId xmlns:a16="http://schemas.microsoft.com/office/drawing/2014/main" id="{DB404BF7-3211-4C97-A6F3-9014D29EEA96}"/>
              </a:ext>
            </a:extLst>
          </p:cNvPr>
          <p:cNvSpPr/>
          <p:nvPr/>
        </p:nvSpPr>
        <p:spPr>
          <a:xfrm>
            <a:off x="5442742" y="5108804"/>
            <a:ext cx="575911" cy="145576"/>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62" name="Rectangle 61">
            <a:extLst>
              <a:ext uri="{FF2B5EF4-FFF2-40B4-BE49-F238E27FC236}">
                <a16:creationId xmlns:a16="http://schemas.microsoft.com/office/drawing/2014/main" id="{F922829A-0963-4EAD-BC55-7A84670E411C}"/>
              </a:ext>
            </a:extLst>
          </p:cNvPr>
          <p:cNvSpPr/>
          <p:nvPr/>
        </p:nvSpPr>
        <p:spPr>
          <a:xfrm>
            <a:off x="5440466" y="5297598"/>
            <a:ext cx="575911" cy="145576"/>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63" name="Rectangle 62">
            <a:extLst>
              <a:ext uri="{FF2B5EF4-FFF2-40B4-BE49-F238E27FC236}">
                <a16:creationId xmlns:a16="http://schemas.microsoft.com/office/drawing/2014/main" id="{B3B1F84D-0824-4BBA-B299-084B92B6169D}"/>
              </a:ext>
            </a:extLst>
          </p:cNvPr>
          <p:cNvSpPr/>
          <p:nvPr/>
        </p:nvSpPr>
        <p:spPr>
          <a:xfrm>
            <a:off x="5442738" y="5659266"/>
            <a:ext cx="575911" cy="145576"/>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64" name="Rectangle 63">
            <a:extLst>
              <a:ext uri="{FF2B5EF4-FFF2-40B4-BE49-F238E27FC236}">
                <a16:creationId xmlns:a16="http://schemas.microsoft.com/office/drawing/2014/main" id="{86DA4C60-4C10-4891-909F-4E59A0D050F8}"/>
              </a:ext>
            </a:extLst>
          </p:cNvPr>
          <p:cNvSpPr/>
          <p:nvPr/>
        </p:nvSpPr>
        <p:spPr>
          <a:xfrm>
            <a:off x="4821766" y="5843511"/>
            <a:ext cx="575911" cy="145576"/>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65" name="Rectangle 64">
            <a:extLst>
              <a:ext uri="{FF2B5EF4-FFF2-40B4-BE49-F238E27FC236}">
                <a16:creationId xmlns:a16="http://schemas.microsoft.com/office/drawing/2014/main" id="{E09AB485-7C21-4EFE-97F6-1ED308FEA031}"/>
              </a:ext>
            </a:extLst>
          </p:cNvPr>
          <p:cNvSpPr/>
          <p:nvPr/>
        </p:nvSpPr>
        <p:spPr>
          <a:xfrm>
            <a:off x="4819490" y="5659264"/>
            <a:ext cx="575911" cy="145576"/>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66" name="Rectangle 65">
            <a:extLst>
              <a:ext uri="{FF2B5EF4-FFF2-40B4-BE49-F238E27FC236}">
                <a16:creationId xmlns:a16="http://schemas.microsoft.com/office/drawing/2014/main" id="{C908FA19-6096-47CC-BCD9-BF0D966EF345}"/>
              </a:ext>
            </a:extLst>
          </p:cNvPr>
          <p:cNvSpPr/>
          <p:nvPr/>
        </p:nvSpPr>
        <p:spPr>
          <a:xfrm>
            <a:off x="4814950" y="5472756"/>
            <a:ext cx="575911" cy="145576"/>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67" name="Rectangle 66">
            <a:extLst>
              <a:ext uri="{FF2B5EF4-FFF2-40B4-BE49-F238E27FC236}">
                <a16:creationId xmlns:a16="http://schemas.microsoft.com/office/drawing/2014/main" id="{BBD424EC-5B64-4D74-9FF7-AC7E3C9383D8}"/>
              </a:ext>
            </a:extLst>
          </p:cNvPr>
          <p:cNvSpPr/>
          <p:nvPr/>
        </p:nvSpPr>
        <p:spPr>
          <a:xfrm>
            <a:off x="4817223" y="6025492"/>
            <a:ext cx="575911" cy="145576"/>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68" name="Rectangle 67">
            <a:extLst>
              <a:ext uri="{FF2B5EF4-FFF2-40B4-BE49-F238E27FC236}">
                <a16:creationId xmlns:a16="http://schemas.microsoft.com/office/drawing/2014/main" id="{AB2607AD-2C5D-461F-8CDC-9762391A1137}"/>
              </a:ext>
            </a:extLst>
          </p:cNvPr>
          <p:cNvSpPr/>
          <p:nvPr/>
        </p:nvSpPr>
        <p:spPr>
          <a:xfrm>
            <a:off x="4819494" y="4007882"/>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69" name="Rectangle 68">
            <a:extLst>
              <a:ext uri="{FF2B5EF4-FFF2-40B4-BE49-F238E27FC236}">
                <a16:creationId xmlns:a16="http://schemas.microsoft.com/office/drawing/2014/main" id="{0D3D7056-6CE6-4049-B3D6-872F358EA182}"/>
              </a:ext>
            </a:extLst>
          </p:cNvPr>
          <p:cNvSpPr/>
          <p:nvPr/>
        </p:nvSpPr>
        <p:spPr>
          <a:xfrm>
            <a:off x="4812668" y="4187577"/>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70" name="Rectangle 69">
            <a:extLst>
              <a:ext uri="{FF2B5EF4-FFF2-40B4-BE49-F238E27FC236}">
                <a16:creationId xmlns:a16="http://schemas.microsoft.com/office/drawing/2014/main" id="{09342394-7134-4895-B17A-6D07C3973C78}"/>
              </a:ext>
            </a:extLst>
          </p:cNvPr>
          <p:cNvSpPr/>
          <p:nvPr/>
        </p:nvSpPr>
        <p:spPr>
          <a:xfrm>
            <a:off x="6072820" y="4010158"/>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71" name="Rectangle 70">
            <a:extLst>
              <a:ext uri="{FF2B5EF4-FFF2-40B4-BE49-F238E27FC236}">
                <a16:creationId xmlns:a16="http://schemas.microsoft.com/office/drawing/2014/main" id="{BD1FB2C8-2B96-47B7-9138-D91078C78FD9}"/>
              </a:ext>
            </a:extLst>
          </p:cNvPr>
          <p:cNvSpPr/>
          <p:nvPr/>
        </p:nvSpPr>
        <p:spPr>
          <a:xfrm>
            <a:off x="6065994" y="4189853"/>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72" name="Rectangle 71">
            <a:extLst>
              <a:ext uri="{FF2B5EF4-FFF2-40B4-BE49-F238E27FC236}">
                <a16:creationId xmlns:a16="http://schemas.microsoft.com/office/drawing/2014/main" id="{73B4559A-CC18-4F70-A61E-E29D5E954DB3}"/>
              </a:ext>
            </a:extLst>
          </p:cNvPr>
          <p:cNvSpPr/>
          <p:nvPr/>
        </p:nvSpPr>
        <p:spPr>
          <a:xfrm>
            <a:off x="6070544" y="4744866"/>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73" name="Rectangle 72">
            <a:extLst>
              <a:ext uri="{FF2B5EF4-FFF2-40B4-BE49-F238E27FC236}">
                <a16:creationId xmlns:a16="http://schemas.microsoft.com/office/drawing/2014/main" id="{EA2F5CC9-B0C0-4918-B1DC-2394D96799D0}"/>
              </a:ext>
            </a:extLst>
          </p:cNvPr>
          <p:cNvSpPr/>
          <p:nvPr/>
        </p:nvSpPr>
        <p:spPr>
          <a:xfrm>
            <a:off x="6068267" y="4924561"/>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74" name="Rectangle 73">
            <a:extLst>
              <a:ext uri="{FF2B5EF4-FFF2-40B4-BE49-F238E27FC236}">
                <a16:creationId xmlns:a16="http://schemas.microsoft.com/office/drawing/2014/main" id="{5D452B95-F5C4-48EC-BF8B-1FD3387ABBA2}"/>
              </a:ext>
            </a:extLst>
          </p:cNvPr>
          <p:cNvSpPr/>
          <p:nvPr/>
        </p:nvSpPr>
        <p:spPr>
          <a:xfrm>
            <a:off x="6072817" y="5106532"/>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75" name="Rectangle 74">
            <a:extLst>
              <a:ext uri="{FF2B5EF4-FFF2-40B4-BE49-F238E27FC236}">
                <a16:creationId xmlns:a16="http://schemas.microsoft.com/office/drawing/2014/main" id="{3D1379EC-0D7B-4D83-9767-3118F0AD1FBE}"/>
              </a:ext>
            </a:extLst>
          </p:cNvPr>
          <p:cNvSpPr/>
          <p:nvPr/>
        </p:nvSpPr>
        <p:spPr>
          <a:xfrm>
            <a:off x="6065991" y="5286227"/>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76" name="Rectangle 75">
            <a:extLst>
              <a:ext uri="{FF2B5EF4-FFF2-40B4-BE49-F238E27FC236}">
                <a16:creationId xmlns:a16="http://schemas.microsoft.com/office/drawing/2014/main" id="{692BDB71-F35C-4A34-8C0C-CF3719C31CD5}"/>
              </a:ext>
            </a:extLst>
          </p:cNvPr>
          <p:cNvSpPr/>
          <p:nvPr/>
        </p:nvSpPr>
        <p:spPr>
          <a:xfrm>
            <a:off x="4821764" y="4751687"/>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77" name="Rectangle 76">
            <a:extLst>
              <a:ext uri="{FF2B5EF4-FFF2-40B4-BE49-F238E27FC236}">
                <a16:creationId xmlns:a16="http://schemas.microsoft.com/office/drawing/2014/main" id="{DBF4E370-061C-4075-892E-C4AE73138546}"/>
              </a:ext>
            </a:extLst>
          </p:cNvPr>
          <p:cNvSpPr/>
          <p:nvPr/>
        </p:nvSpPr>
        <p:spPr>
          <a:xfrm>
            <a:off x="4819487" y="4931382"/>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78" name="Rectangle 77">
            <a:extLst>
              <a:ext uri="{FF2B5EF4-FFF2-40B4-BE49-F238E27FC236}">
                <a16:creationId xmlns:a16="http://schemas.microsoft.com/office/drawing/2014/main" id="{F7B41DC2-EA64-494E-9EC2-AA9471EB8823}"/>
              </a:ext>
            </a:extLst>
          </p:cNvPr>
          <p:cNvSpPr/>
          <p:nvPr/>
        </p:nvSpPr>
        <p:spPr>
          <a:xfrm>
            <a:off x="4824037" y="5113353"/>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79" name="Rectangle 78">
            <a:extLst>
              <a:ext uri="{FF2B5EF4-FFF2-40B4-BE49-F238E27FC236}">
                <a16:creationId xmlns:a16="http://schemas.microsoft.com/office/drawing/2014/main" id="{1B78CB46-1F30-406A-A235-52C169E4A892}"/>
              </a:ext>
            </a:extLst>
          </p:cNvPr>
          <p:cNvSpPr/>
          <p:nvPr/>
        </p:nvSpPr>
        <p:spPr>
          <a:xfrm>
            <a:off x="4817211" y="5293048"/>
            <a:ext cx="575911" cy="145576"/>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80" name="Rectangle 79">
            <a:extLst>
              <a:ext uri="{FF2B5EF4-FFF2-40B4-BE49-F238E27FC236}">
                <a16:creationId xmlns:a16="http://schemas.microsoft.com/office/drawing/2014/main" id="{49E9E97C-B6D0-41D0-8A44-1C878E28FC1F}"/>
              </a:ext>
            </a:extLst>
          </p:cNvPr>
          <p:cNvSpPr/>
          <p:nvPr/>
        </p:nvSpPr>
        <p:spPr>
          <a:xfrm>
            <a:off x="4380921" y="5472752"/>
            <a:ext cx="395785" cy="145576"/>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81" name="Rectangle 80">
            <a:extLst>
              <a:ext uri="{FF2B5EF4-FFF2-40B4-BE49-F238E27FC236}">
                <a16:creationId xmlns:a16="http://schemas.microsoft.com/office/drawing/2014/main" id="{736714BB-8268-4D8E-828A-09CECAD4BC81}"/>
              </a:ext>
            </a:extLst>
          </p:cNvPr>
          <p:cNvSpPr/>
          <p:nvPr/>
        </p:nvSpPr>
        <p:spPr>
          <a:xfrm>
            <a:off x="4581086" y="6373509"/>
            <a:ext cx="395785" cy="145576"/>
          </a:xfrm>
          <a:prstGeom prst="rect">
            <a:avLst/>
          </a:prstGeom>
          <a:solidFill>
            <a:srgbClr val="FFC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82" name="Rectangle 81">
            <a:extLst>
              <a:ext uri="{FF2B5EF4-FFF2-40B4-BE49-F238E27FC236}">
                <a16:creationId xmlns:a16="http://schemas.microsoft.com/office/drawing/2014/main" id="{57D5CCF5-28B4-4E94-BD99-DEF03E24B6D1}"/>
              </a:ext>
            </a:extLst>
          </p:cNvPr>
          <p:cNvSpPr/>
          <p:nvPr/>
        </p:nvSpPr>
        <p:spPr>
          <a:xfrm>
            <a:off x="6323010" y="6202871"/>
            <a:ext cx="735625" cy="141035"/>
          </a:xfrm>
          <a:prstGeom prst="rect">
            <a:avLst/>
          </a:prstGeom>
          <a:solidFill>
            <a:srgbClr val="00B0F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83" name="Rectangle 82">
            <a:extLst>
              <a:ext uri="{FF2B5EF4-FFF2-40B4-BE49-F238E27FC236}">
                <a16:creationId xmlns:a16="http://schemas.microsoft.com/office/drawing/2014/main" id="{93F9843D-F39A-47C7-A28B-FE55C828DAD9}"/>
              </a:ext>
            </a:extLst>
          </p:cNvPr>
          <p:cNvSpPr/>
          <p:nvPr/>
        </p:nvSpPr>
        <p:spPr>
          <a:xfrm>
            <a:off x="6470881" y="6373504"/>
            <a:ext cx="735625" cy="141035"/>
          </a:xfrm>
          <a:prstGeom prst="rect">
            <a:avLst/>
          </a:prstGeom>
          <a:solidFill>
            <a:srgbClr val="92D05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84" name="Rectangle 83">
            <a:extLst>
              <a:ext uri="{FF2B5EF4-FFF2-40B4-BE49-F238E27FC236}">
                <a16:creationId xmlns:a16="http://schemas.microsoft.com/office/drawing/2014/main" id="{322A5850-A7BB-43B6-AB94-2F01BFEBF805}"/>
              </a:ext>
            </a:extLst>
          </p:cNvPr>
          <p:cNvSpPr/>
          <p:nvPr/>
        </p:nvSpPr>
        <p:spPr>
          <a:xfrm>
            <a:off x="5442738" y="6207419"/>
            <a:ext cx="735625" cy="141035"/>
          </a:xfrm>
          <a:prstGeom prst="rect">
            <a:avLst/>
          </a:prstGeom>
          <a:solidFill>
            <a:srgbClr val="7030A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85" name="Rectangle 84">
            <a:extLst>
              <a:ext uri="{FF2B5EF4-FFF2-40B4-BE49-F238E27FC236}">
                <a16:creationId xmlns:a16="http://schemas.microsoft.com/office/drawing/2014/main" id="{7A423F57-7176-4462-AD3E-F82DA8CA782B}"/>
              </a:ext>
            </a:extLst>
          </p:cNvPr>
          <p:cNvSpPr/>
          <p:nvPr/>
        </p:nvSpPr>
        <p:spPr>
          <a:xfrm>
            <a:off x="4782602" y="6173313"/>
            <a:ext cx="395785" cy="145576"/>
          </a:xfrm>
          <a:prstGeom prst="rect">
            <a:avLst/>
          </a:prstGeom>
          <a:solidFill>
            <a:srgbClr val="C00000">
              <a:alpha val="4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86" name="Rectangle 85">
            <a:extLst>
              <a:ext uri="{FF2B5EF4-FFF2-40B4-BE49-F238E27FC236}">
                <a16:creationId xmlns:a16="http://schemas.microsoft.com/office/drawing/2014/main" id="{421BAA0A-D692-4603-8C38-38EB84A2897C}"/>
              </a:ext>
            </a:extLst>
          </p:cNvPr>
          <p:cNvSpPr/>
          <p:nvPr/>
        </p:nvSpPr>
        <p:spPr>
          <a:xfrm>
            <a:off x="5317636" y="6368918"/>
            <a:ext cx="854270" cy="150167"/>
          </a:xfrm>
          <a:prstGeom prst="rect">
            <a:avLst/>
          </a:prstGeom>
          <a:solidFill>
            <a:schemeClr val="bg1">
              <a:lumMod val="75000"/>
              <a:alpha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 name="Footer Placeholder 3">
            <a:extLst>
              <a:ext uri="{FF2B5EF4-FFF2-40B4-BE49-F238E27FC236}">
                <a16:creationId xmlns:a16="http://schemas.microsoft.com/office/drawing/2014/main" id="{96885DB2-8F72-43A7-95C4-4A6319B6F5B7}"/>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145318041"/>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Benchmarking Data Series Indexes?</a:t>
            </a:r>
          </a:p>
        </p:txBody>
      </p:sp>
      <p:sp>
        <p:nvSpPr>
          <p:cNvPr id="3" name="Content Placeholder 2"/>
          <p:cNvSpPr>
            <a:spLocks noGrp="1"/>
          </p:cNvSpPr>
          <p:nvPr>
            <p:ph idx="1"/>
          </p:nvPr>
        </p:nvSpPr>
        <p:spPr/>
        <p:txBody>
          <a:bodyPr/>
          <a:lstStyle/>
          <a:p>
            <a:endParaRPr lang="en-US"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384</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4" name="Footer Placeholder 3">
            <a:extLst>
              <a:ext uri="{FF2B5EF4-FFF2-40B4-BE49-F238E27FC236}">
                <a16:creationId xmlns:a16="http://schemas.microsoft.com/office/drawing/2014/main" id="{0AF98F77-F760-40FD-B6B4-C26AA894A32D}"/>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3136105907"/>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Previous Studies</a:t>
            </a:r>
          </a:p>
        </p:txBody>
      </p:sp>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712910" y="3856718"/>
            <a:ext cx="1486664" cy="1632767"/>
          </a:xfrm>
          <a:prstGeom prst="rect">
            <a:avLst/>
          </a:prstGeom>
        </p:spPr>
      </p:pic>
      <p:sp>
        <p:nvSpPr>
          <p:cNvPr id="8" name="Freeform 7"/>
          <p:cNvSpPr/>
          <p:nvPr/>
        </p:nvSpPr>
        <p:spPr>
          <a:xfrm rot="3167430">
            <a:off x="4153051" y="3475186"/>
            <a:ext cx="664852" cy="861694"/>
          </a:xfrm>
          <a:custGeom>
            <a:avLst/>
            <a:gdLst>
              <a:gd name="connsiteX0" fmla="*/ 9930 w 1205909"/>
              <a:gd name="connsiteY0" fmla="*/ 1562941 h 1562941"/>
              <a:gd name="connsiteX1" fmla="*/ 34589 w 1205909"/>
              <a:gd name="connsiteY1" fmla="*/ 1168413 h 1562941"/>
              <a:gd name="connsiteX2" fmla="*/ 293512 w 1205909"/>
              <a:gd name="connsiteY2" fmla="*/ 1180742 h 1562941"/>
              <a:gd name="connsiteX3" fmla="*/ 157886 w 1205909"/>
              <a:gd name="connsiteY3" fmla="*/ 514977 h 1562941"/>
              <a:gd name="connsiteX4" fmla="*/ 577095 w 1205909"/>
              <a:gd name="connsiteY4" fmla="*/ 675254 h 1562941"/>
              <a:gd name="connsiteX5" fmla="*/ 589425 w 1205909"/>
              <a:gd name="connsiteY5" fmla="*/ 539635 h 1562941"/>
              <a:gd name="connsiteX6" fmla="*/ 897667 w 1205909"/>
              <a:gd name="connsiteY6" fmla="*/ 576622 h 1562941"/>
              <a:gd name="connsiteX7" fmla="*/ 712722 w 1205909"/>
              <a:gd name="connsiteY7" fmla="*/ 9488 h 1562941"/>
              <a:gd name="connsiteX8" fmla="*/ 1205909 w 1205909"/>
              <a:gd name="connsiteY8" fmla="*/ 206752 h 156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5909" h="1562941">
                <a:moveTo>
                  <a:pt x="9930" y="1562941"/>
                </a:moveTo>
                <a:cubicBezTo>
                  <a:pt x="-1373" y="1397527"/>
                  <a:pt x="-12675" y="1232113"/>
                  <a:pt x="34589" y="1168413"/>
                </a:cubicBezTo>
                <a:cubicBezTo>
                  <a:pt x="81853" y="1104713"/>
                  <a:pt x="272963" y="1289648"/>
                  <a:pt x="293512" y="1180742"/>
                </a:cubicBezTo>
                <a:cubicBezTo>
                  <a:pt x="314061" y="1071836"/>
                  <a:pt x="110622" y="599225"/>
                  <a:pt x="157886" y="514977"/>
                </a:cubicBezTo>
                <a:cubicBezTo>
                  <a:pt x="205150" y="430729"/>
                  <a:pt x="505172" y="671144"/>
                  <a:pt x="577095" y="675254"/>
                </a:cubicBezTo>
                <a:cubicBezTo>
                  <a:pt x="649018" y="679364"/>
                  <a:pt x="535996" y="556074"/>
                  <a:pt x="589425" y="539635"/>
                </a:cubicBezTo>
                <a:cubicBezTo>
                  <a:pt x="642854" y="523196"/>
                  <a:pt x="877118" y="664980"/>
                  <a:pt x="897667" y="576622"/>
                </a:cubicBezTo>
                <a:cubicBezTo>
                  <a:pt x="918216" y="488264"/>
                  <a:pt x="661348" y="71133"/>
                  <a:pt x="712722" y="9488"/>
                </a:cubicBezTo>
                <a:cubicBezTo>
                  <a:pt x="764096" y="-52157"/>
                  <a:pt x="1205909" y="206752"/>
                  <a:pt x="1205909" y="206752"/>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8"/>
          <p:cNvSpPr/>
          <p:nvPr/>
        </p:nvSpPr>
        <p:spPr>
          <a:xfrm>
            <a:off x="129965" y="2048434"/>
            <a:ext cx="6137021" cy="430887"/>
          </a:xfrm>
          <a:prstGeom prst="rect">
            <a:avLst/>
          </a:prstGeom>
        </p:spPr>
        <p:txBody>
          <a:bodyPr wrap="square">
            <a:spAutoFit/>
          </a:bodyPr>
          <a:lstStyle/>
          <a:p>
            <a:pPr marL="800100" marR="0" lvl="1"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dirty="0">
                <a:ln>
                  <a:noFill/>
                </a:ln>
                <a:solidFill>
                  <a:prstClr val="black"/>
                </a:solidFill>
                <a:effectLst/>
                <a:uLnTx/>
                <a:uFillTx/>
                <a:latin typeface="Gill Sans"/>
                <a:ea typeface="+mn-ea"/>
                <a:cs typeface="Gill Sans"/>
              </a:rPr>
              <a:t>chosen from the data (with/without noise)</a:t>
            </a:r>
          </a:p>
        </p:txBody>
      </p:sp>
      <p:sp>
        <p:nvSpPr>
          <p:cNvPr id="3" name="Slide Number Placeholder 2"/>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385</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6" name="TextBox 5"/>
          <p:cNvSpPr txBox="1"/>
          <p:nvPr/>
        </p:nvSpPr>
        <p:spPr>
          <a:xfrm>
            <a:off x="129965" y="1564018"/>
            <a:ext cx="8805616" cy="800219"/>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a:ea typeface="+mn-ea"/>
                <a:cs typeface="Gill Sans"/>
              </a:rPr>
              <a:t>evaluate </a:t>
            </a:r>
            <a:r>
              <a:rPr kumimoji="0" lang="en-US" sz="2200" b="1" i="0" u="none" strike="noStrike" kern="1200" cap="none" spc="0" normalizeH="0" baseline="0" noProof="0" dirty="0">
                <a:ln>
                  <a:noFill/>
                </a:ln>
                <a:solidFill>
                  <a:prstClr val="black"/>
                </a:solidFill>
                <a:effectLst/>
                <a:uLnTx/>
                <a:uFillTx/>
                <a:latin typeface="Gill Sans"/>
                <a:ea typeface="+mn-ea"/>
                <a:cs typeface="Gill Sans"/>
              </a:rPr>
              <a:t>performance</a:t>
            </a:r>
            <a:r>
              <a:rPr kumimoji="0" lang="en-US" sz="2200" b="0" i="0" u="none" strike="noStrike" kern="1200" cap="none" spc="0" normalizeH="0" baseline="0" noProof="0" dirty="0">
                <a:ln>
                  <a:noFill/>
                </a:ln>
                <a:solidFill>
                  <a:prstClr val="black"/>
                </a:solidFill>
                <a:effectLst/>
                <a:uLnTx/>
                <a:uFillTx/>
                <a:latin typeface="Gill Sans"/>
                <a:ea typeface="+mn-ea"/>
                <a:cs typeface="Gill Sans"/>
              </a:rPr>
              <a:t> of </a:t>
            </a:r>
            <a:r>
              <a:rPr kumimoji="0" lang="en-US" sz="2200" b="1" i="0" u="none" strike="noStrike" kern="1200" cap="none" spc="0" normalizeH="0" baseline="0" noProof="0" dirty="0">
                <a:ln>
                  <a:noFill/>
                </a:ln>
                <a:solidFill>
                  <a:prstClr val="black"/>
                </a:solidFill>
                <a:effectLst/>
                <a:uLnTx/>
                <a:uFillTx/>
                <a:latin typeface="Gill Sans"/>
                <a:ea typeface="+mn-ea"/>
                <a:cs typeface="Gill Sans"/>
              </a:rPr>
              <a:t>indexing</a:t>
            </a:r>
            <a:r>
              <a:rPr kumimoji="0" lang="en-US" sz="2200" b="0" i="0" u="none" strike="noStrike" kern="1200" cap="none" spc="0" normalizeH="0" baseline="0" noProof="0" dirty="0">
                <a:ln>
                  <a:noFill/>
                </a:ln>
                <a:solidFill>
                  <a:prstClr val="black"/>
                </a:solidFill>
                <a:effectLst/>
                <a:uLnTx/>
                <a:uFillTx/>
                <a:latin typeface="Gill Sans"/>
                <a:ea typeface="+mn-ea"/>
                <a:cs typeface="Gill Sans"/>
              </a:rPr>
              <a:t> </a:t>
            </a:r>
            <a:r>
              <a:rPr kumimoji="0" lang="en-US" sz="2200" b="1" i="0" u="none" strike="noStrike" kern="1200" cap="none" spc="0" normalizeH="0" baseline="0" noProof="0" dirty="0">
                <a:ln>
                  <a:noFill/>
                </a:ln>
                <a:solidFill>
                  <a:prstClr val="black"/>
                </a:solidFill>
                <a:effectLst/>
                <a:uLnTx/>
                <a:uFillTx/>
                <a:latin typeface="Gill Sans"/>
                <a:ea typeface="+mn-ea"/>
                <a:cs typeface="Gill Sans"/>
              </a:rPr>
              <a:t>methods</a:t>
            </a:r>
            <a:r>
              <a:rPr kumimoji="0" lang="en-US" sz="2200" b="0" i="0" u="none" strike="noStrike" kern="1200" cap="none" spc="0" normalizeH="0" baseline="0" noProof="0" dirty="0">
                <a:ln>
                  <a:noFill/>
                </a:ln>
                <a:solidFill>
                  <a:prstClr val="black"/>
                </a:solidFill>
                <a:effectLst/>
                <a:uLnTx/>
                <a:uFillTx/>
                <a:latin typeface="Gill Sans"/>
                <a:ea typeface="+mn-ea"/>
                <a:cs typeface="Gill Sans"/>
              </a:rPr>
              <a:t> using </a:t>
            </a:r>
            <a:r>
              <a:rPr kumimoji="0" lang="en-US" sz="2200" b="1" i="0" u="none" strike="noStrike" kern="1200" cap="none" spc="0" normalizeH="0" baseline="0" noProof="0" dirty="0">
                <a:ln>
                  <a:noFill/>
                </a:ln>
                <a:solidFill>
                  <a:prstClr val="black"/>
                </a:solidFill>
                <a:effectLst/>
                <a:uLnTx/>
                <a:uFillTx/>
                <a:latin typeface="Gill Sans"/>
                <a:ea typeface="+mn-ea"/>
                <a:cs typeface="Gill Sans"/>
              </a:rPr>
              <a:t>random queries</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Gill Sans"/>
              <a:ea typeface="+mn-ea"/>
              <a:cs typeface="Gill Sans"/>
            </a:endParaRPr>
          </a:p>
        </p:txBody>
      </p:sp>
      <p:sp>
        <p:nvSpPr>
          <p:cNvPr id="4" name="Footer Placeholder 3">
            <a:extLst>
              <a:ext uri="{FF2B5EF4-FFF2-40B4-BE49-F238E27FC236}">
                <a16:creationId xmlns:a16="http://schemas.microsoft.com/office/drawing/2014/main" id="{43D4E74C-0D9A-42AD-AE0E-550A673FD8F4}"/>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Tree>
    <p:extLst>
      <p:ext uri="{BB962C8B-B14F-4D97-AF65-F5344CB8AC3E}">
        <p14:creationId xmlns:p14="http://schemas.microsoft.com/office/powerpoint/2010/main" val="318142312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par>
                          <p:cTn id="7" fill="hold">
                            <p:stCondLst>
                              <p:cond delay="0"/>
                            </p:stCondLst>
                            <p:childTnLst>
                              <p:par>
                                <p:cTn id="8" presetID="0" presetClass="path" presetSubtype="0" accel="50000" decel="50000" fill="hold" grpId="0" nodeType="afterEffect">
                                  <p:stCondLst>
                                    <p:cond delay="0"/>
                                  </p:stCondLst>
                                  <p:childTnLst>
                                    <p:animMotion origin="layout" path="M -4.35016E-6 -4.67809E-6 C 0.02863 -0.07619 0.05726 -0.15238 0.09023 -0.14219 C 0.1232 -0.132 0.17751 0.01344 0.19816 0.06114 C 0.21881 0.10885 0.21655 0.12622 0.2143 0.14382 " pathEditMode="relative" ptsTypes="aaaA">
                                      <p:cBhvr>
                                        <p:cTn id="9" dur="2000" fill="hold"/>
                                        <p:tgtEl>
                                          <p:spTgt spid="8"/>
                                        </p:tgtEl>
                                        <p:attrNameLst>
                                          <p:attrName>ppt_x</p:attrName>
                                          <p:attrName>ppt_y</p:attrName>
                                        </p:attrNameLst>
                                      </p:cBhvr>
                                    </p:animMotion>
                                  </p:childTnLst>
                                </p:cTn>
                              </p:par>
                              <p:par>
                                <p:cTn id="10" presetID="1"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
          <p:cNvSpPr/>
          <p:nvPr/>
        </p:nvSpPr>
        <p:spPr>
          <a:xfrm rot="3167430">
            <a:off x="6113466" y="4461504"/>
            <a:ext cx="664852" cy="861694"/>
          </a:xfrm>
          <a:custGeom>
            <a:avLst/>
            <a:gdLst>
              <a:gd name="connsiteX0" fmla="*/ 9930 w 1205909"/>
              <a:gd name="connsiteY0" fmla="*/ 1562941 h 1562941"/>
              <a:gd name="connsiteX1" fmla="*/ 34589 w 1205909"/>
              <a:gd name="connsiteY1" fmla="*/ 1168413 h 1562941"/>
              <a:gd name="connsiteX2" fmla="*/ 293512 w 1205909"/>
              <a:gd name="connsiteY2" fmla="*/ 1180742 h 1562941"/>
              <a:gd name="connsiteX3" fmla="*/ 157886 w 1205909"/>
              <a:gd name="connsiteY3" fmla="*/ 514977 h 1562941"/>
              <a:gd name="connsiteX4" fmla="*/ 577095 w 1205909"/>
              <a:gd name="connsiteY4" fmla="*/ 675254 h 1562941"/>
              <a:gd name="connsiteX5" fmla="*/ 589425 w 1205909"/>
              <a:gd name="connsiteY5" fmla="*/ 539635 h 1562941"/>
              <a:gd name="connsiteX6" fmla="*/ 897667 w 1205909"/>
              <a:gd name="connsiteY6" fmla="*/ 576622 h 1562941"/>
              <a:gd name="connsiteX7" fmla="*/ 712722 w 1205909"/>
              <a:gd name="connsiteY7" fmla="*/ 9488 h 1562941"/>
              <a:gd name="connsiteX8" fmla="*/ 1205909 w 1205909"/>
              <a:gd name="connsiteY8" fmla="*/ 206752 h 156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5909" h="1562941">
                <a:moveTo>
                  <a:pt x="9930" y="1562941"/>
                </a:moveTo>
                <a:cubicBezTo>
                  <a:pt x="-1373" y="1397527"/>
                  <a:pt x="-12675" y="1232113"/>
                  <a:pt x="34589" y="1168413"/>
                </a:cubicBezTo>
                <a:cubicBezTo>
                  <a:pt x="81853" y="1104713"/>
                  <a:pt x="272963" y="1289648"/>
                  <a:pt x="293512" y="1180742"/>
                </a:cubicBezTo>
                <a:cubicBezTo>
                  <a:pt x="314061" y="1071836"/>
                  <a:pt x="110622" y="599225"/>
                  <a:pt x="157886" y="514977"/>
                </a:cubicBezTo>
                <a:cubicBezTo>
                  <a:pt x="205150" y="430729"/>
                  <a:pt x="505172" y="671144"/>
                  <a:pt x="577095" y="675254"/>
                </a:cubicBezTo>
                <a:cubicBezTo>
                  <a:pt x="649018" y="679364"/>
                  <a:pt x="535996" y="556074"/>
                  <a:pt x="589425" y="539635"/>
                </a:cubicBezTo>
                <a:cubicBezTo>
                  <a:pt x="642854" y="523196"/>
                  <a:pt x="877118" y="664980"/>
                  <a:pt x="897667" y="576622"/>
                </a:cubicBezTo>
                <a:cubicBezTo>
                  <a:pt x="918216" y="488264"/>
                  <a:pt x="661348" y="71133"/>
                  <a:pt x="712722" y="9488"/>
                </a:cubicBezTo>
                <a:cubicBezTo>
                  <a:pt x="764096" y="-52157"/>
                  <a:pt x="1205909" y="206752"/>
                  <a:pt x="1205909" y="206752"/>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 name="Title 1"/>
          <p:cNvSpPr>
            <a:spLocks noGrp="1"/>
          </p:cNvSpPr>
          <p:nvPr>
            <p:ph type="title"/>
          </p:nvPr>
        </p:nvSpPr>
        <p:spPr/>
        <p:txBody>
          <a:bodyPr/>
          <a:lstStyle/>
          <a:p>
            <a:r>
              <a:rPr lang="en-US" dirty="0"/>
              <a:t>Previous Studies</a:t>
            </a:r>
          </a:p>
        </p:txBody>
      </p:sp>
      <p:pic>
        <p:nvPicPr>
          <p:cNvPr id="4" name="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712910" y="3856718"/>
            <a:ext cx="1486664" cy="1632767"/>
          </a:xfrm>
          <a:prstGeom prst="rect">
            <a:avLst/>
          </a:prstGeom>
        </p:spPr>
      </p:pic>
      <p:sp>
        <p:nvSpPr>
          <p:cNvPr id="5" name="Freeform 4"/>
          <p:cNvSpPr/>
          <p:nvPr/>
        </p:nvSpPr>
        <p:spPr>
          <a:xfrm rot="3167430">
            <a:off x="7880923" y="4503934"/>
            <a:ext cx="738684" cy="861694"/>
          </a:xfrm>
          <a:custGeom>
            <a:avLst/>
            <a:gdLst>
              <a:gd name="connsiteX0" fmla="*/ 9930 w 1205909"/>
              <a:gd name="connsiteY0" fmla="*/ 1562941 h 1562941"/>
              <a:gd name="connsiteX1" fmla="*/ 34589 w 1205909"/>
              <a:gd name="connsiteY1" fmla="*/ 1168413 h 1562941"/>
              <a:gd name="connsiteX2" fmla="*/ 293512 w 1205909"/>
              <a:gd name="connsiteY2" fmla="*/ 1180742 h 1562941"/>
              <a:gd name="connsiteX3" fmla="*/ 157886 w 1205909"/>
              <a:gd name="connsiteY3" fmla="*/ 514977 h 1562941"/>
              <a:gd name="connsiteX4" fmla="*/ 577095 w 1205909"/>
              <a:gd name="connsiteY4" fmla="*/ 675254 h 1562941"/>
              <a:gd name="connsiteX5" fmla="*/ 589425 w 1205909"/>
              <a:gd name="connsiteY5" fmla="*/ 539635 h 1562941"/>
              <a:gd name="connsiteX6" fmla="*/ 897667 w 1205909"/>
              <a:gd name="connsiteY6" fmla="*/ 576622 h 1562941"/>
              <a:gd name="connsiteX7" fmla="*/ 712722 w 1205909"/>
              <a:gd name="connsiteY7" fmla="*/ 9488 h 1562941"/>
              <a:gd name="connsiteX8" fmla="*/ 1205909 w 1205909"/>
              <a:gd name="connsiteY8" fmla="*/ 206752 h 1562941"/>
              <a:gd name="connsiteX0" fmla="*/ 9930 w 1205909"/>
              <a:gd name="connsiteY0" fmla="*/ 1562941 h 1562941"/>
              <a:gd name="connsiteX1" fmla="*/ 34589 w 1205909"/>
              <a:gd name="connsiteY1" fmla="*/ 1168413 h 1562941"/>
              <a:gd name="connsiteX2" fmla="*/ 293512 w 1205909"/>
              <a:gd name="connsiteY2" fmla="*/ 1180742 h 1562941"/>
              <a:gd name="connsiteX3" fmla="*/ 157886 w 1205909"/>
              <a:gd name="connsiteY3" fmla="*/ 514977 h 1562941"/>
              <a:gd name="connsiteX4" fmla="*/ 577095 w 1205909"/>
              <a:gd name="connsiteY4" fmla="*/ 675254 h 1562941"/>
              <a:gd name="connsiteX5" fmla="*/ 460469 w 1205909"/>
              <a:gd name="connsiteY5" fmla="*/ 413638 h 1562941"/>
              <a:gd name="connsiteX6" fmla="*/ 897667 w 1205909"/>
              <a:gd name="connsiteY6" fmla="*/ 576622 h 1562941"/>
              <a:gd name="connsiteX7" fmla="*/ 712722 w 1205909"/>
              <a:gd name="connsiteY7" fmla="*/ 9488 h 1562941"/>
              <a:gd name="connsiteX8" fmla="*/ 1205909 w 1205909"/>
              <a:gd name="connsiteY8" fmla="*/ 206752 h 1562941"/>
              <a:gd name="connsiteX0" fmla="*/ 9930 w 1205909"/>
              <a:gd name="connsiteY0" fmla="*/ 1562941 h 1562941"/>
              <a:gd name="connsiteX1" fmla="*/ 34589 w 1205909"/>
              <a:gd name="connsiteY1" fmla="*/ 1168413 h 1562941"/>
              <a:gd name="connsiteX2" fmla="*/ 293512 w 1205909"/>
              <a:gd name="connsiteY2" fmla="*/ 1180742 h 1562941"/>
              <a:gd name="connsiteX3" fmla="*/ 358080 w 1205909"/>
              <a:gd name="connsiteY3" fmla="*/ 695069 h 1562941"/>
              <a:gd name="connsiteX4" fmla="*/ 577095 w 1205909"/>
              <a:gd name="connsiteY4" fmla="*/ 675254 h 1562941"/>
              <a:gd name="connsiteX5" fmla="*/ 460469 w 1205909"/>
              <a:gd name="connsiteY5" fmla="*/ 413638 h 1562941"/>
              <a:gd name="connsiteX6" fmla="*/ 897667 w 1205909"/>
              <a:gd name="connsiteY6" fmla="*/ 576622 h 1562941"/>
              <a:gd name="connsiteX7" fmla="*/ 712722 w 1205909"/>
              <a:gd name="connsiteY7" fmla="*/ 9488 h 1562941"/>
              <a:gd name="connsiteX8" fmla="*/ 1205909 w 1205909"/>
              <a:gd name="connsiteY8" fmla="*/ 206752 h 1562941"/>
              <a:gd name="connsiteX0" fmla="*/ 143847 w 1339826"/>
              <a:gd name="connsiteY0" fmla="*/ 1562941 h 1562941"/>
              <a:gd name="connsiteX1" fmla="*/ 8215 w 1339826"/>
              <a:gd name="connsiteY1" fmla="*/ 1046703 h 1562941"/>
              <a:gd name="connsiteX2" fmla="*/ 427429 w 1339826"/>
              <a:gd name="connsiteY2" fmla="*/ 1180742 h 1562941"/>
              <a:gd name="connsiteX3" fmla="*/ 491997 w 1339826"/>
              <a:gd name="connsiteY3" fmla="*/ 695069 h 1562941"/>
              <a:gd name="connsiteX4" fmla="*/ 711012 w 1339826"/>
              <a:gd name="connsiteY4" fmla="*/ 675254 h 1562941"/>
              <a:gd name="connsiteX5" fmla="*/ 594386 w 1339826"/>
              <a:gd name="connsiteY5" fmla="*/ 413638 h 1562941"/>
              <a:gd name="connsiteX6" fmla="*/ 1031584 w 1339826"/>
              <a:gd name="connsiteY6" fmla="*/ 576622 h 1562941"/>
              <a:gd name="connsiteX7" fmla="*/ 846639 w 1339826"/>
              <a:gd name="connsiteY7" fmla="*/ 9488 h 1562941"/>
              <a:gd name="connsiteX8" fmla="*/ 1339826 w 1339826"/>
              <a:gd name="connsiteY8" fmla="*/ 206752 h 156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9826" h="1562941">
                <a:moveTo>
                  <a:pt x="143847" y="1562941"/>
                </a:moveTo>
                <a:cubicBezTo>
                  <a:pt x="132544" y="1397527"/>
                  <a:pt x="-39049" y="1110403"/>
                  <a:pt x="8215" y="1046703"/>
                </a:cubicBezTo>
                <a:cubicBezTo>
                  <a:pt x="55479" y="983003"/>
                  <a:pt x="346799" y="1239348"/>
                  <a:pt x="427429" y="1180742"/>
                </a:cubicBezTo>
                <a:cubicBezTo>
                  <a:pt x="508059" y="1122136"/>
                  <a:pt x="444733" y="779317"/>
                  <a:pt x="491997" y="695069"/>
                </a:cubicBezTo>
                <a:cubicBezTo>
                  <a:pt x="539261" y="610821"/>
                  <a:pt x="693947" y="722159"/>
                  <a:pt x="711012" y="675254"/>
                </a:cubicBezTo>
                <a:cubicBezTo>
                  <a:pt x="728077" y="628349"/>
                  <a:pt x="540957" y="430077"/>
                  <a:pt x="594386" y="413638"/>
                </a:cubicBezTo>
                <a:cubicBezTo>
                  <a:pt x="647815" y="397199"/>
                  <a:pt x="989542" y="643980"/>
                  <a:pt x="1031584" y="576622"/>
                </a:cubicBezTo>
                <a:cubicBezTo>
                  <a:pt x="1073626" y="509264"/>
                  <a:pt x="795265" y="71133"/>
                  <a:pt x="846639" y="9488"/>
                </a:cubicBezTo>
                <a:cubicBezTo>
                  <a:pt x="898013" y="-52157"/>
                  <a:pt x="1339826" y="206752"/>
                  <a:pt x="1339826" y="206752"/>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TextBox 5"/>
          <p:cNvSpPr txBox="1"/>
          <p:nvPr/>
        </p:nvSpPr>
        <p:spPr>
          <a:xfrm>
            <a:off x="2828989" y="1689564"/>
            <a:ext cx="3304623" cy="461665"/>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a:ea typeface="+mn-ea"/>
                <a:cs typeface="Gill Sans"/>
              </a:rPr>
              <a:t>With or without noise</a:t>
            </a:r>
            <a:endParaRPr kumimoji="0" lang="en-US" sz="2400" b="0" i="0" u="none" strike="noStrike" kern="1200" cap="none" spc="0" normalizeH="0" baseline="0" noProof="0" dirty="0">
              <a:ln>
                <a:noFill/>
              </a:ln>
              <a:solidFill>
                <a:prstClr val="black"/>
              </a:solidFill>
              <a:effectLst/>
              <a:uLnTx/>
              <a:uFillTx/>
              <a:latin typeface="Gill Sans"/>
              <a:ea typeface="+mn-ea"/>
              <a:cs typeface="Gill Sans"/>
            </a:endParaRPr>
          </a:p>
        </p:txBody>
      </p:sp>
      <p:sp>
        <p:nvSpPr>
          <p:cNvPr id="8" name="Right Arrow 7"/>
          <p:cNvSpPr/>
          <p:nvPr/>
        </p:nvSpPr>
        <p:spPr>
          <a:xfrm>
            <a:off x="6990061" y="4625330"/>
            <a:ext cx="669053" cy="454215"/>
          </a:xfrm>
          <a:prstGeom prst="rightArrow">
            <a:avLst>
              <a:gd name="adj1" fmla="val 53700"/>
              <a:gd name="adj2" fmla="val 49786"/>
            </a:avLst>
          </a:prstGeom>
        </p:spPr>
        <p:style>
          <a:lnRef idx="1">
            <a:schemeClr val="accent6"/>
          </a:lnRef>
          <a:fillRef idx="2">
            <a:schemeClr val="accent6"/>
          </a:fillRef>
          <a:effectRef idx="1">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 name="TextBox 8"/>
          <p:cNvSpPr txBox="1"/>
          <p:nvPr/>
        </p:nvSpPr>
        <p:spPr>
          <a:xfrm>
            <a:off x="6960478" y="4650166"/>
            <a:ext cx="673582" cy="338554"/>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Gill Sans"/>
                <a:ea typeface="+mn-ea"/>
                <a:cs typeface="Gill Sans"/>
              </a:rPr>
              <a:t>noise</a:t>
            </a:r>
          </a:p>
        </p:txBody>
      </p:sp>
      <p:sp>
        <p:nvSpPr>
          <p:cNvPr id="3" name="Slide Number Placeholder 2"/>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386</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10" name="Footer Placeholder 9">
            <a:extLst>
              <a:ext uri="{FF2B5EF4-FFF2-40B4-BE49-F238E27FC236}">
                <a16:creationId xmlns:a16="http://schemas.microsoft.com/office/drawing/2014/main" id="{DEBA4C55-ED29-40FE-B5CE-6A26856A2813}"/>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Tree>
    <p:extLst>
      <p:ext uri="{BB962C8B-B14F-4D97-AF65-F5344CB8AC3E}">
        <p14:creationId xmlns:p14="http://schemas.microsoft.com/office/powerpoint/2010/main" val="227718899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Problem with</a:t>
            </a:r>
            <a:br>
              <a:rPr lang="en-US" dirty="0"/>
            </a:br>
            <a:r>
              <a:rPr lang="en-US" dirty="0"/>
              <a:t>Random Queries</a:t>
            </a:r>
          </a:p>
        </p:txBody>
      </p:sp>
      <p:grpSp>
        <p:nvGrpSpPr>
          <p:cNvPr id="44" name="Group 43"/>
          <p:cNvGrpSpPr/>
          <p:nvPr/>
        </p:nvGrpSpPr>
        <p:grpSpPr>
          <a:xfrm>
            <a:off x="457200" y="2604029"/>
            <a:ext cx="8789936" cy="1780891"/>
            <a:chOff x="617673" y="4215521"/>
            <a:chExt cx="8789936" cy="1780891"/>
          </a:xfrm>
        </p:grpSpPr>
        <p:sp>
          <p:nvSpPr>
            <p:cNvPr id="5" name="Rectangle 4"/>
            <p:cNvSpPr/>
            <p:nvPr/>
          </p:nvSpPr>
          <p:spPr>
            <a:xfrm>
              <a:off x="2766741" y="4373886"/>
              <a:ext cx="6640868" cy="129266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Gill Sans"/>
                  <a:ea typeface="+mn-ea"/>
                  <a:cs typeface="Gill Sans"/>
                </a:rPr>
                <a:t>No</a:t>
              </a:r>
              <a:r>
                <a:rPr kumimoji="0" lang="en-US" sz="2400" b="0" i="0" u="none" strike="noStrike" kern="1200" cap="none" spc="0" normalizeH="0" baseline="0" noProof="0" dirty="0">
                  <a:ln>
                    <a:noFill/>
                  </a:ln>
                  <a:solidFill>
                    <a:prstClr val="black"/>
                  </a:solidFill>
                  <a:effectLst/>
                  <a:uLnTx/>
                  <a:uFillTx/>
                  <a:latin typeface="Gill Sans"/>
                  <a:ea typeface="+mn-ea"/>
                  <a:cs typeface="Gill Sans"/>
                </a:rPr>
                <a:t> </a:t>
              </a:r>
              <a:r>
                <a:rPr kumimoji="0" lang="en-US" sz="2400" b="1" i="1" u="none" strike="noStrike" kern="1200" cap="none" spc="0" normalizeH="0" baseline="0" noProof="0" dirty="0">
                  <a:ln>
                    <a:noFill/>
                  </a:ln>
                  <a:solidFill>
                    <a:prstClr val="black"/>
                  </a:solidFill>
                  <a:effectLst/>
                  <a:uLnTx/>
                  <a:uFillTx/>
                  <a:latin typeface="Gill Sans"/>
                  <a:ea typeface="+mn-ea"/>
                  <a:cs typeface="Gill Sans"/>
                </a:rPr>
                <a:t>control</a:t>
              </a:r>
              <a:r>
                <a:rPr kumimoji="0" lang="en-US" sz="2400" b="0" i="0" u="none" strike="noStrike" kern="1200" cap="none" spc="0" normalizeH="0" baseline="0" noProof="0" dirty="0">
                  <a:ln>
                    <a:noFill/>
                  </a:ln>
                  <a:solidFill>
                    <a:prstClr val="black"/>
                  </a:solidFill>
                  <a:effectLst/>
                  <a:uLnTx/>
                  <a:uFillTx/>
                  <a:latin typeface="Gill Sans"/>
                  <a:ea typeface="+mn-ea"/>
                  <a:cs typeface="Gill Sans"/>
                </a:rPr>
                <a:t> on their </a:t>
              </a:r>
              <a:r>
                <a:rPr kumimoji="0" lang="en-US" sz="2400" b="1" i="1" u="none" strike="noStrike" kern="1200" cap="none" spc="0" normalizeH="0" baseline="0" noProof="0" dirty="0">
                  <a:ln>
                    <a:noFill/>
                  </a:ln>
                  <a:solidFill>
                    <a:prstClr val="black"/>
                  </a:solidFill>
                  <a:effectLst/>
                  <a:uLnTx/>
                  <a:uFillTx/>
                  <a:latin typeface="Gill Sans"/>
                  <a:ea typeface="+mn-ea"/>
                  <a:cs typeface="Gill Sans"/>
                </a:rPr>
                <a:t>characteristics</a:t>
              </a:r>
              <a:endParaRPr kumimoji="0" lang="en-US" sz="2400" b="0" i="0" u="none" strike="noStrike" kern="1200" cap="none" spc="0" normalizeH="0" baseline="0" noProof="0" dirty="0">
                <a:ln>
                  <a:noFill/>
                </a:ln>
                <a:solidFill>
                  <a:prstClr val="black"/>
                </a:solidFill>
                <a:effectLst/>
                <a:uLnTx/>
                <a:uFillTx/>
                <a:latin typeface="Gill Sans"/>
                <a:ea typeface="+mn-ea"/>
                <a:cs typeface="Gill San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Gill Sans"/>
                <a:ea typeface="+mn-ea"/>
                <a:cs typeface="Gill San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Gill Sans"/>
                <a:ea typeface="+mn-ea"/>
                <a:cs typeface="Gill San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ill Sans"/>
                  <a:ea typeface="+mn-ea"/>
                  <a:cs typeface="Gill Sans"/>
                </a:rPr>
                <a:t>We </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cannot</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properly</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evaluate</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summarizations and indexes</a:t>
              </a:r>
              <a:endParaRPr kumimoji="0" lang="en-US" sz="1800" b="0" i="0" u="none" strike="noStrike" kern="1200" cap="none" spc="0" normalizeH="0" baseline="0" noProof="0" dirty="0">
                <a:ln>
                  <a:noFill/>
                </a:ln>
                <a:solidFill>
                  <a:prstClr val="black"/>
                </a:solidFill>
                <a:effectLst/>
                <a:uLnTx/>
                <a:uFillTx/>
                <a:latin typeface="Calibri"/>
                <a:ea typeface="+mn-ea"/>
                <a:cs typeface="Arial" charset="0"/>
              </a:endParaRPr>
            </a:p>
          </p:txBody>
        </p:sp>
        <p:grpSp>
          <p:nvGrpSpPr>
            <p:cNvPr id="42" name="Group 41"/>
            <p:cNvGrpSpPr/>
            <p:nvPr/>
          </p:nvGrpSpPr>
          <p:grpSpPr>
            <a:xfrm>
              <a:off x="617673" y="4215521"/>
              <a:ext cx="1524399" cy="1780891"/>
              <a:chOff x="1024867" y="4332771"/>
              <a:chExt cx="1524399" cy="1780891"/>
            </a:xfrm>
          </p:grpSpPr>
          <p:pic>
            <p:nvPicPr>
              <p:cNvPr id="23" name="Picture 2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89369" y="5278647"/>
                <a:ext cx="652703" cy="835015"/>
              </a:xfrm>
              <a:prstGeom prst="rect">
                <a:avLst/>
              </a:prstGeom>
            </p:spPr>
          </p:pic>
          <p:pic>
            <p:nvPicPr>
              <p:cNvPr id="29" name="Picture 28"/>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73328" y="5583552"/>
                <a:ext cx="389876" cy="372797"/>
              </a:xfrm>
              <a:prstGeom prst="rect">
                <a:avLst/>
              </a:prstGeom>
            </p:spPr>
          </p:pic>
          <p:grpSp>
            <p:nvGrpSpPr>
              <p:cNvPr id="38" name="Group 37"/>
              <p:cNvGrpSpPr/>
              <p:nvPr/>
            </p:nvGrpSpPr>
            <p:grpSpPr>
              <a:xfrm>
                <a:off x="1024867" y="4332771"/>
                <a:ext cx="1524399" cy="1089814"/>
                <a:chOff x="397377" y="2324065"/>
                <a:chExt cx="1524399" cy="1089814"/>
              </a:xfrm>
            </p:grpSpPr>
            <p:sp>
              <p:nvSpPr>
                <p:cNvPr id="32" name="Cloud 31"/>
                <p:cNvSpPr/>
                <p:nvPr/>
              </p:nvSpPr>
              <p:spPr>
                <a:xfrm>
                  <a:off x="397377" y="2324065"/>
                  <a:ext cx="1524399" cy="862394"/>
                </a:xfrm>
                <a:prstGeom prst="cloud">
                  <a:avLst/>
                </a:prstGeom>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34" name="Picture 33"/>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98807" y="2891559"/>
                  <a:ext cx="546249" cy="522320"/>
                </a:xfrm>
                <a:prstGeom prst="rect">
                  <a:avLst/>
                </a:prstGeom>
                <a:noFill/>
                <a:ln>
                  <a:noFill/>
                </a:ln>
              </p:spPr>
              <p:style>
                <a:lnRef idx="2">
                  <a:schemeClr val="accent1"/>
                </a:lnRef>
                <a:fillRef idx="1">
                  <a:schemeClr val="lt1"/>
                </a:fillRef>
                <a:effectRef idx="0">
                  <a:schemeClr val="accent1"/>
                </a:effectRef>
                <a:fontRef idx="minor">
                  <a:schemeClr val="dk1"/>
                </a:fontRef>
              </p:style>
            </p:pic>
            <p:pic>
              <p:nvPicPr>
                <p:cNvPr id="35" name="Picture 3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67781" y="2440558"/>
                  <a:ext cx="671963" cy="470015"/>
                </a:xfrm>
                <a:prstGeom prst="rect">
                  <a:avLst/>
                </a:prstGeom>
              </p:spPr>
            </p:pic>
            <p:pic>
              <p:nvPicPr>
                <p:cNvPr id="36" name="Picture 35"/>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57500" y="2592235"/>
                  <a:ext cx="457200" cy="303467"/>
                </a:xfrm>
                <a:prstGeom prst="rect">
                  <a:avLst/>
                </a:prstGeom>
              </p:spPr>
            </p:pic>
            <p:pic>
              <p:nvPicPr>
                <p:cNvPr id="37" name="Picture 36"/>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09170" y="2567907"/>
                  <a:ext cx="234907" cy="151066"/>
                </a:xfrm>
                <a:prstGeom prst="rect">
                  <a:avLst/>
                </a:prstGeom>
              </p:spPr>
            </p:pic>
          </p:grpSp>
        </p:grpSp>
        <p:sp>
          <p:nvSpPr>
            <p:cNvPr id="41" name="Left Arrow 40"/>
            <p:cNvSpPr/>
            <p:nvPr/>
          </p:nvSpPr>
          <p:spPr>
            <a:xfrm>
              <a:off x="2238407" y="4491126"/>
              <a:ext cx="466478" cy="284788"/>
            </a:xfrm>
            <a:prstGeom prst="left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Left Arrow 42"/>
            <p:cNvSpPr/>
            <p:nvPr/>
          </p:nvSpPr>
          <p:spPr>
            <a:xfrm rot="10800000">
              <a:off x="2236836" y="5305335"/>
              <a:ext cx="466478" cy="284788"/>
            </a:xfrm>
            <a:prstGeom prst="left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4" name="Slide Number Placeholder 2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387</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25" name="TextBox 24"/>
          <p:cNvSpPr txBox="1"/>
          <p:nvPr/>
        </p:nvSpPr>
        <p:spPr>
          <a:xfrm>
            <a:off x="1205017" y="4716429"/>
            <a:ext cx="6658426" cy="83099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a:ea typeface="+mn-ea"/>
                <a:cs typeface="Gill Sans"/>
              </a:rPr>
              <a:t>We need queries that cover the entire range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a:ea typeface="+mn-ea"/>
                <a:cs typeface="Gill Sans"/>
              </a:rPr>
              <a:t>from easy to hard</a:t>
            </a:r>
          </a:p>
        </p:txBody>
      </p:sp>
      <p:sp>
        <p:nvSpPr>
          <p:cNvPr id="3" name="Footer Placeholder 2">
            <a:extLst>
              <a:ext uri="{FF2B5EF4-FFF2-40B4-BE49-F238E27FC236}">
                <a16:creationId xmlns:a16="http://schemas.microsoft.com/office/drawing/2014/main" id="{4C53FDAD-1ED6-46F3-AE5E-770525ADC82E}"/>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Tree>
    <p:extLst>
      <p:ext uri="{BB962C8B-B14F-4D97-AF65-F5344CB8AC3E}">
        <p14:creationId xmlns:p14="http://schemas.microsoft.com/office/powerpoint/2010/main" val="1941165178"/>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Previous Workloads</a:t>
            </a:r>
          </a:p>
        </p:txBody>
      </p:sp>
      <p:sp>
        <p:nvSpPr>
          <p:cNvPr id="4" name="TextBox 3"/>
          <p:cNvSpPr txBox="1"/>
          <p:nvPr/>
        </p:nvSpPr>
        <p:spPr>
          <a:xfrm>
            <a:off x="1482886" y="1158999"/>
            <a:ext cx="580158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a:ea typeface="+mn-ea"/>
                <a:cs typeface="Gill Sans"/>
              </a:rPr>
              <a:t>Most previous</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workloads are </a:t>
            </a:r>
            <a:r>
              <a:rPr kumimoji="0" lang="en-US" sz="1800" b="1" i="1" u="none" strike="noStrike" kern="1200" cap="none" spc="0" normalizeH="0" baseline="0" noProof="0" dirty="0">
                <a:ln>
                  <a:noFill/>
                </a:ln>
                <a:solidFill>
                  <a:srgbClr val="FF0000"/>
                </a:solidFill>
                <a:effectLst/>
                <a:uLnTx/>
                <a:uFillTx/>
                <a:latin typeface="Gill Sans"/>
                <a:ea typeface="+mn-ea"/>
                <a:cs typeface="Gill Sans"/>
              </a:rPr>
              <a:t>skewed</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 </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to </a:t>
            </a:r>
            <a:r>
              <a:rPr kumimoji="0" lang="en-US" sz="1800" b="1" i="1" u="none" strike="noStrike" kern="1200" cap="none" spc="0" normalizeH="0" baseline="0" noProof="0" dirty="0">
                <a:ln>
                  <a:noFill/>
                </a:ln>
                <a:solidFill>
                  <a:srgbClr val="FF0000"/>
                </a:solidFill>
                <a:effectLst/>
                <a:uLnTx/>
                <a:uFillTx/>
                <a:latin typeface="Gill Sans"/>
                <a:ea typeface="+mn-ea"/>
                <a:cs typeface="Gill Sans"/>
              </a:rPr>
              <a:t>easy </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queries</a:t>
            </a:r>
            <a:endParaRPr kumimoji="0" lang="en-US" sz="1800" b="1" i="1" u="none" strike="noStrike" kern="1200" cap="none" spc="0" normalizeH="0" baseline="0" noProof="0" dirty="0">
              <a:ln>
                <a:noFill/>
              </a:ln>
              <a:solidFill>
                <a:prstClr val="black"/>
              </a:solidFill>
              <a:effectLst/>
              <a:uLnTx/>
              <a:uFillTx/>
              <a:latin typeface="Gill Sans"/>
              <a:ea typeface="+mn-ea"/>
              <a:cs typeface="Gill Sans"/>
            </a:endParaRPr>
          </a:p>
        </p:txBody>
      </p:sp>
      <p:pic>
        <p:nvPicPr>
          <p:cNvPr id="5" name="Picture 4" descr="DNA.64-previous-hardness-hist.pdf"/>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64501" y="1676205"/>
            <a:ext cx="2444223" cy="1629483"/>
          </a:xfrm>
          <a:prstGeom prst="rect">
            <a:avLst/>
          </a:prstGeom>
        </p:spPr>
      </p:pic>
      <p:pic>
        <p:nvPicPr>
          <p:cNvPr id="6" name="Picture 5" descr="DNA.256-previous-hardness-hist.pdf"/>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507699" y="1676205"/>
            <a:ext cx="2444223" cy="1629483"/>
          </a:xfrm>
          <a:prstGeom prst="rect">
            <a:avLst/>
          </a:prstGeom>
        </p:spPr>
      </p:pic>
      <p:pic>
        <p:nvPicPr>
          <p:cNvPr id="7" name="Picture 6" descr="DNA.1024-previous-hardness-hist.pdf"/>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50901" y="1676205"/>
            <a:ext cx="2444223" cy="1629483"/>
          </a:xfrm>
          <a:prstGeom prst="rect">
            <a:avLst/>
          </a:prstGeom>
        </p:spPr>
      </p:pic>
      <p:sp>
        <p:nvSpPr>
          <p:cNvPr id="14" name="TextBox 13"/>
          <p:cNvSpPr txBox="1"/>
          <p:nvPr/>
        </p:nvSpPr>
        <p:spPr>
          <a:xfrm>
            <a:off x="90926" y="2132917"/>
            <a:ext cx="516488"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a:ea typeface="+mn-ea"/>
                <a:cs typeface="Gill Sans"/>
              </a:rPr>
              <a:t>DNA</a:t>
            </a:r>
          </a:p>
        </p:txBody>
      </p:sp>
      <p:sp>
        <p:nvSpPr>
          <p:cNvPr id="17" name="TextBox 16"/>
          <p:cNvSpPr txBox="1"/>
          <p:nvPr/>
        </p:nvSpPr>
        <p:spPr>
          <a:xfrm>
            <a:off x="2031130" y="1528331"/>
            <a:ext cx="35458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a:ea typeface="+mn-ea"/>
                <a:cs typeface="Gill Sans"/>
              </a:rPr>
              <a:t>64</a:t>
            </a:r>
          </a:p>
        </p:txBody>
      </p:sp>
      <p:sp>
        <p:nvSpPr>
          <p:cNvPr id="18" name="TextBox 17"/>
          <p:cNvSpPr txBox="1"/>
          <p:nvPr/>
        </p:nvSpPr>
        <p:spPr>
          <a:xfrm>
            <a:off x="4896060" y="1531782"/>
            <a:ext cx="43954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a:ea typeface="+mn-ea"/>
                <a:cs typeface="Gill Sans"/>
              </a:rPr>
              <a:t>256</a:t>
            </a:r>
          </a:p>
        </p:txBody>
      </p:sp>
      <p:sp>
        <p:nvSpPr>
          <p:cNvPr id="19" name="TextBox 18"/>
          <p:cNvSpPr txBox="1"/>
          <p:nvPr/>
        </p:nvSpPr>
        <p:spPr>
          <a:xfrm>
            <a:off x="7534613" y="1496066"/>
            <a:ext cx="524503"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a:ea typeface="+mn-ea"/>
                <a:cs typeface="Gill Sans"/>
              </a:rPr>
              <a:t>1024</a:t>
            </a:r>
          </a:p>
        </p:txBody>
      </p:sp>
      <p:sp>
        <p:nvSpPr>
          <p:cNvPr id="21" name="Rectangle 20"/>
          <p:cNvSpPr/>
          <p:nvPr/>
        </p:nvSpPr>
        <p:spPr>
          <a:xfrm>
            <a:off x="1416046" y="1702944"/>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20" name="Picture 19" descr="legend.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2971540" y="3305689"/>
            <a:ext cx="3212568" cy="672399"/>
          </a:xfrm>
          <a:prstGeom prst="rect">
            <a:avLst/>
          </a:prstGeom>
        </p:spPr>
      </p:pic>
      <p:sp>
        <p:nvSpPr>
          <p:cNvPr id="24" name="Rectangle 23"/>
          <p:cNvSpPr/>
          <p:nvPr/>
        </p:nvSpPr>
        <p:spPr>
          <a:xfrm>
            <a:off x="4156032" y="1702944"/>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Rectangle 24"/>
          <p:cNvSpPr/>
          <p:nvPr/>
        </p:nvSpPr>
        <p:spPr>
          <a:xfrm>
            <a:off x="6899829" y="1702944"/>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388</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28" name="Rectangle 27"/>
          <p:cNvSpPr/>
          <p:nvPr/>
        </p:nvSpPr>
        <p:spPr>
          <a:xfrm>
            <a:off x="7732786" y="278111"/>
            <a:ext cx="1297926" cy="102470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Rectangle 28"/>
          <p:cNvSpPr/>
          <p:nvPr/>
        </p:nvSpPr>
        <p:spPr>
          <a:xfrm>
            <a:off x="7736233" y="61998"/>
            <a:ext cx="926912" cy="215942"/>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Calibri"/>
                <a:ea typeface="+mn-ea"/>
                <a:cs typeface="+mn-cs"/>
              </a:rPr>
              <a:t>Publications</a:t>
            </a:r>
          </a:p>
        </p:txBody>
      </p:sp>
      <p:sp>
        <p:nvSpPr>
          <p:cNvPr id="31" name="Rounded Rectangle 26">
            <a:extLst>
              <a:ext uri="{FF2B5EF4-FFF2-40B4-BE49-F238E27FC236}">
                <a16:creationId xmlns:a16="http://schemas.microsoft.com/office/drawing/2014/main" id="{3420D127-CE53-4F40-ACF3-FF98D59123F7}"/>
              </a:ext>
            </a:extLst>
          </p:cNvPr>
          <p:cNvSpPr/>
          <p:nvPr/>
        </p:nvSpPr>
        <p:spPr>
          <a:xfrm>
            <a:off x="7898070" y="369662"/>
            <a:ext cx="972149" cy="353457"/>
          </a:xfrm>
          <a:prstGeom prst="round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white"/>
                </a:solidFill>
                <a:effectLst/>
                <a:uLnTx/>
                <a:uFillTx/>
                <a:latin typeface="Gill Sans" charset="0"/>
                <a:ea typeface="Gill Sans" charset="0"/>
                <a:cs typeface="Gill Sans" charset="0"/>
              </a:rPr>
              <a:t>KDD ‘15</a:t>
            </a:r>
            <a:endParaRPr kumimoji="0" lang="en-US" sz="1300" b="1" i="0" u="none" strike="noStrike" kern="120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32" name="Rounded Rectangle 26">
            <a:extLst>
              <a:ext uri="{FF2B5EF4-FFF2-40B4-BE49-F238E27FC236}">
                <a16:creationId xmlns:a16="http://schemas.microsoft.com/office/drawing/2014/main" id="{04DE3DCE-E6C6-4870-A9BA-61501F22DAC6}"/>
              </a:ext>
            </a:extLst>
          </p:cNvPr>
          <p:cNvSpPr/>
          <p:nvPr/>
        </p:nvSpPr>
        <p:spPr>
          <a:xfrm>
            <a:off x="7896722" y="845742"/>
            <a:ext cx="972149" cy="353457"/>
          </a:xfrm>
          <a:prstGeom prst="round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white"/>
                </a:solidFill>
                <a:effectLst/>
                <a:uLnTx/>
                <a:uFillTx/>
                <a:latin typeface="Gill Sans" charset="0"/>
                <a:ea typeface="Gill Sans" charset="0"/>
                <a:cs typeface="Gill Sans" charset="0"/>
              </a:rPr>
              <a:t>TKDE ‘18</a:t>
            </a:r>
            <a:endParaRPr kumimoji="0" lang="en-US" sz="1300" b="1" i="0" u="none" strike="noStrike" kern="120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8" name="Footer Placeholder 7">
            <a:extLst>
              <a:ext uri="{FF2B5EF4-FFF2-40B4-BE49-F238E27FC236}">
                <a16:creationId xmlns:a16="http://schemas.microsoft.com/office/drawing/2014/main" id="{749355D4-EAA5-48BE-9BCC-9C6659563195}"/>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Tree>
    <p:extLst>
      <p:ext uri="{BB962C8B-B14F-4D97-AF65-F5344CB8AC3E}">
        <p14:creationId xmlns:p14="http://schemas.microsoft.com/office/powerpoint/2010/main" val="354253715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1" grpId="0" animBg="1"/>
      <p:bldP spid="24" grpId="0" animBg="1"/>
      <p:bldP spid="25"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Previous Workloads</a:t>
            </a:r>
          </a:p>
        </p:txBody>
      </p:sp>
      <p:pic>
        <p:nvPicPr>
          <p:cNvPr id="5" name="Picture 4" descr="DNA.64-previous-hardness-hist.pdf"/>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64501" y="1676205"/>
            <a:ext cx="2444223" cy="1629483"/>
          </a:xfrm>
          <a:prstGeom prst="rect">
            <a:avLst/>
          </a:prstGeom>
        </p:spPr>
      </p:pic>
      <p:pic>
        <p:nvPicPr>
          <p:cNvPr id="6" name="Picture 5" descr="DNA.256-previous-hardness-hist.pdf"/>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507699" y="1676205"/>
            <a:ext cx="2444223" cy="1629483"/>
          </a:xfrm>
          <a:prstGeom prst="rect">
            <a:avLst/>
          </a:prstGeom>
        </p:spPr>
      </p:pic>
      <p:pic>
        <p:nvPicPr>
          <p:cNvPr id="7" name="Picture 6" descr="DNA.1024-previous-hardness-hist.pdf"/>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50901" y="1676205"/>
            <a:ext cx="2444223" cy="1629483"/>
          </a:xfrm>
          <a:prstGeom prst="rect">
            <a:avLst/>
          </a:prstGeom>
        </p:spPr>
      </p:pic>
      <p:pic>
        <p:nvPicPr>
          <p:cNvPr id="8" name="Picture 7" descr="EEG.64-previous-hardness-hist.pdf"/>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64501" y="3073491"/>
            <a:ext cx="2444223" cy="1629483"/>
          </a:xfrm>
          <a:prstGeom prst="rect">
            <a:avLst/>
          </a:prstGeom>
        </p:spPr>
      </p:pic>
      <p:pic>
        <p:nvPicPr>
          <p:cNvPr id="9" name="Picture 8" descr="EEG.256-previous-hardness-hist.pdf"/>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507699" y="3073491"/>
            <a:ext cx="2444223" cy="1629483"/>
          </a:xfrm>
          <a:prstGeom prst="rect">
            <a:avLst/>
          </a:prstGeom>
        </p:spPr>
      </p:pic>
      <p:pic>
        <p:nvPicPr>
          <p:cNvPr id="10" name="Picture 9" descr="EEG.1024-previous-hardness-hist.pdf"/>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6242579" y="3073491"/>
            <a:ext cx="2444223" cy="1629483"/>
          </a:xfrm>
          <a:prstGeom prst="rect">
            <a:avLst/>
          </a:prstGeom>
        </p:spPr>
      </p:pic>
      <p:pic>
        <p:nvPicPr>
          <p:cNvPr id="11" name="Picture 10" descr="RANDOMWALK.64-previous-hardness-hist.pdf"/>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764499" y="4424052"/>
            <a:ext cx="2743200" cy="1828800"/>
          </a:xfrm>
          <a:prstGeom prst="rect">
            <a:avLst/>
          </a:prstGeom>
        </p:spPr>
      </p:pic>
      <p:pic>
        <p:nvPicPr>
          <p:cNvPr id="12" name="Picture 11" descr="RANDOMWALK.256-previous-hardness-hist.pdf"/>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450057" y="4424052"/>
            <a:ext cx="2743200" cy="1828800"/>
          </a:xfrm>
          <a:prstGeom prst="rect">
            <a:avLst/>
          </a:prstGeom>
        </p:spPr>
      </p:pic>
      <p:pic>
        <p:nvPicPr>
          <p:cNvPr id="13" name="Picture 12" descr="RANDOMWALK.1024-previous-hardness-hist.pdf"/>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6193257" y="4424052"/>
            <a:ext cx="2743200" cy="1828800"/>
          </a:xfrm>
          <a:prstGeom prst="rect">
            <a:avLst/>
          </a:prstGeom>
        </p:spPr>
      </p:pic>
      <p:sp>
        <p:nvSpPr>
          <p:cNvPr id="14" name="TextBox 13"/>
          <p:cNvSpPr txBox="1"/>
          <p:nvPr/>
        </p:nvSpPr>
        <p:spPr>
          <a:xfrm>
            <a:off x="90926" y="2132917"/>
            <a:ext cx="516488"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a:ea typeface="+mn-ea"/>
                <a:cs typeface="Gill Sans"/>
              </a:rPr>
              <a:t>DNA</a:t>
            </a:r>
          </a:p>
        </p:txBody>
      </p:sp>
      <p:sp>
        <p:nvSpPr>
          <p:cNvPr id="15" name="TextBox 14"/>
          <p:cNvSpPr txBox="1"/>
          <p:nvPr/>
        </p:nvSpPr>
        <p:spPr>
          <a:xfrm>
            <a:off x="115643" y="3431911"/>
            <a:ext cx="510076"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a:ea typeface="+mn-ea"/>
                <a:cs typeface="Gill Sans"/>
              </a:rPr>
              <a:t>EEG</a:t>
            </a:r>
          </a:p>
        </p:txBody>
      </p:sp>
      <p:sp>
        <p:nvSpPr>
          <p:cNvPr id="16" name="TextBox 15"/>
          <p:cNvSpPr txBox="1"/>
          <p:nvPr/>
        </p:nvSpPr>
        <p:spPr>
          <a:xfrm rot="16200000">
            <a:off x="-151965" y="4949679"/>
            <a:ext cx="113364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prstClr val="black"/>
                </a:solidFill>
                <a:effectLst/>
                <a:uLnTx/>
                <a:uFillTx/>
                <a:latin typeface="Gill Sans"/>
                <a:ea typeface="+mn-ea"/>
                <a:cs typeface="Gill Sans"/>
              </a:rPr>
              <a:t>Randomwalk</a:t>
            </a:r>
            <a:endParaRPr kumimoji="0" lang="en-US" sz="1200" b="1" i="0" u="none" strike="noStrike" kern="1200" cap="none" spc="0" normalizeH="0" baseline="0" noProof="0" dirty="0">
              <a:ln>
                <a:noFill/>
              </a:ln>
              <a:solidFill>
                <a:prstClr val="black"/>
              </a:solidFill>
              <a:effectLst/>
              <a:uLnTx/>
              <a:uFillTx/>
              <a:latin typeface="Gill Sans"/>
              <a:ea typeface="+mn-ea"/>
              <a:cs typeface="Gill Sans"/>
            </a:endParaRPr>
          </a:p>
        </p:txBody>
      </p:sp>
      <p:sp>
        <p:nvSpPr>
          <p:cNvPr id="17" name="TextBox 16"/>
          <p:cNvSpPr txBox="1"/>
          <p:nvPr/>
        </p:nvSpPr>
        <p:spPr>
          <a:xfrm>
            <a:off x="2031130" y="1528331"/>
            <a:ext cx="35458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a:ea typeface="+mn-ea"/>
                <a:cs typeface="Gill Sans"/>
              </a:rPr>
              <a:t>64</a:t>
            </a:r>
          </a:p>
        </p:txBody>
      </p:sp>
      <p:sp>
        <p:nvSpPr>
          <p:cNvPr id="18" name="TextBox 17"/>
          <p:cNvSpPr txBox="1"/>
          <p:nvPr/>
        </p:nvSpPr>
        <p:spPr>
          <a:xfrm>
            <a:off x="4896060" y="1531782"/>
            <a:ext cx="43954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a:ea typeface="+mn-ea"/>
                <a:cs typeface="Gill Sans"/>
              </a:rPr>
              <a:t>256</a:t>
            </a:r>
          </a:p>
        </p:txBody>
      </p:sp>
      <p:sp>
        <p:nvSpPr>
          <p:cNvPr id="19" name="TextBox 18"/>
          <p:cNvSpPr txBox="1"/>
          <p:nvPr/>
        </p:nvSpPr>
        <p:spPr>
          <a:xfrm>
            <a:off x="7534613" y="1496066"/>
            <a:ext cx="524503"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Gill Sans"/>
                <a:ea typeface="+mn-ea"/>
                <a:cs typeface="Gill Sans"/>
              </a:rPr>
              <a:t>1024</a:t>
            </a:r>
          </a:p>
        </p:txBody>
      </p:sp>
      <p:sp>
        <p:nvSpPr>
          <p:cNvPr id="30" name="TextBox 29"/>
          <p:cNvSpPr txBox="1"/>
          <p:nvPr/>
        </p:nvSpPr>
        <p:spPr>
          <a:xfrm>
            <a:off x="1482886" y="1158999"/>
            <a:ext cx="580158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a:ea typeface="+mn-ea"/>
                <a:cs typeface="Gill Sans"/>
              </a:rPr>
              <a:t>Most previous</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 workloads are </a:t>
            </a:r>
            <a:r>
              <a:rPr kumimoji="0" lang="en-US" sz="1800" b="1" i="1" u="none" strike="noStrike" kern="1200" cap="none" spc="0" normalizeH="0" baseline="0" noProof="0" dirty="0">
                <a:ln>
                  <a:noFill/>
                </a:ln>
                <a:solidFill>
                  <a:srgbClr val="FF0000"/>
                </a:solidFill>
                <a:effectLst/>
                <a:uLnTx/>
                <a:uFillTx/>
                <a:latin typeface="Gill Sans"/>
                <a:ea typeface="+mn-ea"/>
                <a:cs typeface="Gill Sans"/>
              </a:rPr>
              <a:t>skewed</a:t>
            </a:r>
            <a:r>
              <a:rPr kumimoji="0" lang="en-US" sz="1800" b="1" i="0" u="none" strike="noStrike" kern="1200" cap="none" spc="0" normalizeH="0" baseline="0" noProof="0" dirty="0">
                <a:ln>
                  <a:noFill/>
                </a:ln>
                <a:solidFill>
                  <a:prstClr val="black"/>
                </a:solidFill>
                <a:effectLst/>
                <a:uLnTx/>
                <a:uFillTx/>
                <a:latin typeface="Gill Sans"/>
                <a:ea typeface="+mn-ea"/>
                <a:cs typeface="Gill Sans"/>
              </a:rPr>
              <a:t> </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to </a:t>
            </a:r>
            <a:r>
              <a:rPr kumimoji="0" lang="en-US" sz="1800" b="1" i="1" u="none" strike="noStrike" kern="1200" cap="none" spc="0" normalizeH="0" baseline="0" noProof="0" dirty="0">
                <a:ln>
                  <a:noFill/>
                </a:ln>
                <a:solidFill>
                  <a:srgbClr val="FF0000"/>
                </a:solidFill>
                <a:effectLst/>
                <a:uLnTx/>
                <a:uFillTx/>
                <a:latin typeface="Gill Sans"/>
                <a:ea typeface="+mn-ea"/>
                <a:cs typeface="Gill Sans"/>
              </a:rPr>
              <a:t>easy </a:t>
            </a:r>
            <a:r>
              <a:rPr kumimoji="0" lang="en-US" sz="1800" b="0" i="0" u="none" strike="noStrike" kern="1200" cap="none" spc="0" normalizeH="0" baseline="0" noProof="0" dirty="0">
                <a:ln>
                  <a:noFill/>
                </a:ln>
                <a:solidFill>
                  <a:prstClr val="black"/>
                </a:solidFill>
                <a:effectLst/>
                <a:uLnTx/>
                <a:uFillTx/>
                <a:latin typeface="Gill Sans"/>
                <a:ea typeface="+mn-ea"/>
                <a:cs typeface="Gill Sans"/>
              </a:rPr>
              <a:t>queries</a:t>
            </a:r>
            <a:endParaRPr kumimoji="0" lang="en-US" sz="1800" b="1" i="1" u="none" strike="noStrike" kern="1200" cap="none" spc="0" normalizeH="0" baseline="0" noProof="0" dirty="0">
              <a:ln>
                <a:noFill/>
              </a:ln>
              <a:solidFill>
                <a:prstClr val="black"/>
              </a:solidFill>
              <a:effectLst/>
              <a:uLnTx/>
              <a:uFillTx/>
              <a:latin typeface="Gill Sans"/>
              <a:ea typeface="+mn-ea"/>
              <a:cs typeface="Gill Sans"/>
            </a:endParaRPr>
          </a:p>
        </p:txBody>
      </p:sp>
      <p:sp>
        <p:nvSpPr>
          <p:cNvPr id="29" name="Rectangle 28"/>
          <p:cNvSpPr/>
          <p:nvPr/>
        </p:nvSpPr>
        <p:spPr>
          <a:xfrm>
            <a:off x="1416046" y="1702944"/>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1" name="Rectangle 40"/>
          <p:cNvSpPr/>
          <p:nvPr/>
        </p:nvSpPr>
        <p:spPr>
          <a:xfrm>
            <a:off x="4156032" y="1702944"/>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2" name="Rectangle 41"/>
          <p:cNvSpPr/>
          <p:nvPr/>
        </p:nvSpPr>
        <p:spPr>
          <a:xfrm>
            <a:off x="6899829" y="1702944"/>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6" name="Rectangle 45"/>
          <p:cNvSpPr/>
          <p:nvPr/>
        </p:nvSpPr>
        <p:spPr>
          <a:xfrm>
            <a:off x="1420889" y="3130364"/>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Rectangle 46"/>
          <p:cNvSpPr/>
          <p:nvPr/>
        </p:nvSpPr>
        <p:spPr>
          <a:xfrm>
            <a:off x="4160875" y="3130364"/>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Rectangle 47"/>
          <p:cNvSpPr/>
          <p:nvPr/>
        </p:nvSpPr>
        <p:spPr>
          <a:xfrm>
            <a:off x="6904672" y="3130364"/>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Rectangle 48"/>
          <p:cNvSpPr/>
          <p:nvPr/>
        </p:nvSpPr>
        <p:spPr>
          <a:xfrm>
            <a:off x="1482886" y="4602417"/>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Rectangle 49"/>
          <p:cNvSpPr/>
          <p:nvPr/>
        </p:nvSpPr>
        <p:spPr>
          <a:xfrm>
            <a:off x="4180892" y="4602417"/>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1" name="Rectangle 50"/>
          <p:cNvSpPr/>
          <p:nvPr/>
        </p:nvSpPr>
        <p:spPr>
          <a:xfrm>
            <a:off x="6924689" y="4602417"/>
            <a:ext cx="295114" cy="1091057"/>
          </a:xfrm>
          <a:prstGeom prst="rect">
            <a:avLst/>
          </a:prstGeom>
          <a:no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389</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37" name="Rectangle 36">
            <a:extLst>
              <a:ext uri="{FF2B5EF4-FFF2-40B4-BE49-F238E27FC236}">
                <a16:creationId xmlns:a16="http://schemas.microsoft.com/office/drawing/2014/main" id="{2563A1C5-4E1D-4147-B310-B6758CCFB948}"/>
              </a:ext>
            </a:extLst>
          </p:cNvPr>
          <p:cNvSpPr/>
          <p:nvPr/>
        </p:nvSpPr>
        <p:spPr>
          <a:xfrm>
            <a:off x="7732786" y="278111"/>
            <a:ext cx="1297926" cy="102470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Rectangle 37">
            <a:extLst>
              <a:ext uri="{FF2B5EF4-FFF2-40B4-BE49-F238E27FC236}">
                <a16:creationId xmlns:a16="http://schemas.microsoft.com/office/drawing/2014/main" id="{1F2663A5-81A0-4B50-AADA-8D86A207C7C8}"/>
              </a:ext>
            </a:extLst>
          </p:cNvPr>
          <p:cNvSpPr/>
          <p:nvPr/>
        </p:nvSpPr>
        <p:spPr>
          <a:xfrm>
            <a:off x="7736233" y="61998"/>
            <a:ext cx="926912" cy="215942"/>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Calibri"/>
                <a:ea typeface="+mn-ea"/>
                <a:cs typeface="+mn-cs"/>
              </a:rPr>
              <a:t>Publications</a:t>
            </a:r>
          </a:p>
        </p:txBody>
      </p:sp>
      <p:sp>
        <p:nvSpPr>
          <p:cNvPr id="39" name="Rounded Rectangle 26">
            <a:extLst>
              <a:ext uri="{FF2B5EF4-FFF2-40B4-BE49-F238E27FC236}">
                <a16:creationId xmlns:a16="http://schemas.microsoft.com/office/drawing/2014/main" id="{EF8C8DE5-5CBC-4505-918E-BC3D8E56E15E}"/>
              </a:ext>
            </a:extLst>
          </p:cNvPr>
          <p:cNvSpPr/>
          <p:nvPr/>
        </p:nvSpPr>
        <p:spPr>
          <a:xfrm>
            <a:off x="7898070" y="369662"/>
            <a:ext cx="972149" cy="353457"/>
          </a:xfrm>
          <a:prstGeom prst="round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white"/>
                </a:solidFill>
                <a:effectLst/>
                <a:uLnTx/>
                <a:uFillTx/>
                <a:latin typeface="Gill Sans" charset="0"/>
                <a:ea typeface="Gill Sans" charset="0"/>
                <a:cs typeface="Gill Sans" charset="0"/>
              </a:rPr>
              <a:t>KDD ‘15</a:t>
            </a:r>
            <a:endParaRPr kumimoji="0" lang="en-US" sz="1300" b="1" i="0" u="none" strike="noStrike" kern="120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0" name="Rounded Rectangle 26">
            <a:extLst>
              <a:ext uri="{FF2B5EF4-FFF2-40B4-BE49-F238E27FC236}">
                <a16:creationId xmlns:a16="http://schemas.microsoft.com/office/drawing/2014/main" id="{20F1855A-1A1B-4DFF-BBCD-D0C8A75CAABF}"/>
              </a:ext>
            </a:extLst>
          </p:cNvPr>
          <p:cNvSpPr/>
          <p:nvPr/>
        </p:nvSpPr>
        <p:spPr>
          <a:xfrm>
            <a:off x="7896722" y="845742"/>
            <a:ext cx="972149" cy="353457"/>
          </a:xfrm>
          <a:prstGeom prst="round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white"/>
                </a:solidFill>
                <a:effectLst/>
                <a:uLnTx/>
                <a:uFillTx/>
                <a:latin typeface="Gill Sans" charset="0"/>
                <a:ea typeface="Gill Sans" charset="0"/>
                <a:cs typeface="Gill Sans" charset="0"/>
              </a:rPr>
              <a:t>TKDE ‘18</a:t>
            </a:r>
            <a:endParaRPr kumimoji="0" lang="en-US" sz="1300" b="1" i="0" u="none" strike="noStrike" kern="120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069772F2-657D-4AE2-B519-3C03D48CE813}"/>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Tree>
    <p:extLst>
      <p:ext uri="{BB962C8B-B14F-4D97-AF65-F5344CB8AC3E}">
        <p14:creationId xmlns:p14="http://schemas.microsoft.com/office/powerpoint/2010/main" val="3469987158"/>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4" name="Rectangle 3"/>
          <p:cNvSpPr>
            <a:spLocks noChangeArrowheads="1"/>
          </p:cNvSpPr>
          <p:nvPr/>
        </p:nvSpPr>
        <p:spPr bwMode="auto">
          <a:xfrm>
            <a:off x="809625" y="1905000"/>
            <a:ext cx="8334375" cy="451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fontAlgn="base">
              <a:lnSpc>
                <a:spcPct val="80000"/>
              </a:lnSpc>
              <a:spcBef>
                <a:spcPct val="20000"/>
              </a:spcBef>
              <a:spcAft>
                <a:spcPct val="0"/>
              </a:spcAft>
              <a:buClr>
                <a:srgbClr val="3333CC"/>
              </a:buClr>
              <a:buSzPct val="60000"/>
              <a:buFont typeface="Wingdings" pitchFamily="2" charset="2"/>
              <a:buChar char="n"/>
            </a:pPr>
            <a:r>
              <a:rPr lang="en-US" sz="2000">
                <a:solidFill>
                  <a:srgbClr val="000000"/>
                </a:solidFill>
                <a:cs typeface="Arial" pitchFamily="34" charset="0"/>
              </a:rPr>
              <a:t>the </a:t>
            </a:r>
            <a:r>
              <a:rPr lang="en-US" sz="2000">
                <a:solidFill>
                  <a:srgbClr val="A80000"/>
                </a:solidFill>
                <a:cs typeface="Arial" pitchFamily="34" charset="0"/>
              </a:rPr>
              <a:t>sensors</a:t>
            </a:r>
            <a:r>
              <a:rPr lang="en-US" sz="2000">
                <a:solidFill>
                  <a:srgbClr val="000000"/>
                </a:solidFill>
                <a:cs typeface="Arial" pitchFamily="34" charset="0"/>
              </a:rPr>
              <a:t> era</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ubiquitous, small, inexpensive sensors</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applications that bridge physical world to information technology</a:t>
            </a:r>
          </a:p>
        </p:txBody>
      </p:sp>
      <p:grpSp>
        <p:nvGrpSpPr>
          <p:cNvPr id="20485" name="Group 4"/>
          <p:cNvGrpSpPr>
            <a:grpSpLocks/>
          </p:cNvGrpSpPr>
          <p:nvPr/>
        </p:nvGrpSpPr>
        <p:grpSpPr bwMode="auto">
          <a:xfrm>
            <a:off x="4841875" y="5003800"/>
            <a:ext cx="2265363" cy="1376363"/>
            <a:chOff x="1695" y="2958"/>
            <a:chExt cx="1836" cy="1206"/>
          </a:xfrm>
        </p:grpSpPr>
        <p:pic>
          <p:nvPicPr>
            <p:cNvPr id="2048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5" y="2958"/>
              <a:ext cx="1836" cy="1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90" name="AutoShape 6"/>
            <p:cNvSpPr>
              <a:spLocks noChangeArrowheads="1"/>
            </p:cNvSpPr>
            <p:nvPr/>
          </p:nvSpPr>
          <p:spPr bwMode="auto">
            <a:xfrm>
              <a:off x="2844" y="3587"/>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20491" name="AutoShape 7"/>
            <p:cNvSpPr>
              <a:spLocks noChangeArrowheads="1"/>
            </p:cNvSpPr>
            <p:nvPr/>
          </p:nvSpPr>
          <p:spPr bwMode="auto">
            <a:xfrm>
              <a:off x="1876" y="3358"/>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pic>
          <p:nvPicPr>
            <p:cNvPr id="20492"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0" y="3292"/>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9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1" y="3447"/>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94"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34" y="3149"/>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95" name="Freeform 11"/>
            <p:cNvSpPr>
              <a:spLocks/>
            </p:cNvSpPr>
            <p:nvPr/>
          </p:nvSpPr>
          <p:spPr bwMode="auto">
            <a:xfrm flipH="1">
              <a:off x="3054" y="3176"/>
              <a:ext cx="66" cy="66"/>
            </a:xfrm>
            <a:custGeom>
              <a:avLst/>
              <a:gdLst>
                <a:gd name="T0" fmla="*/ 66 w 66"/>
                <a:gd name="T1" fmla="*/ 0 h 66"/>
                <a:gd name="T2" fmla="*/ 20 w 66"/>
                <a:gd name="T3" fmla="*/ 20 h 66"/>
                <a:gd name="T4" fmla="*/ 25 w 66"/>
                <a:gd name="T5" fmla="*/ 66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496" name="Freeform 12"/>
            <p:cNvSpPr>
              <a:spLocks/>
            </p:cNvSpPr>
            <p:nvPr/>
          </p:nvSpPr>
          <p:spPr bwMode="auto">
            <a:xfrm>
              <a:off x="1884" y="3302"/>
              <a:ext cx="66" cy="66"/>
            </a:xfrm>
            <a:custGeom>
              <a:avLst/>
              <a:gdLst>
                <a:gd name="T0" fmla="*/ 66 w 66"/>
                <a:gd name="T1" fmla="*/ 0 h 66"/>
                <a:gd name="T2" fmla="*/ 20 w 66"/>
                <a:gd name="T3" fmla="*/ 20 h 66"/>
                <a:gd name="T4" fmla="*/ 25 w 66"/>
                <a:gd name="T5" fmla="*/ 66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nvGrpSpPr>
            <p:cNvPr id="20497" name="Group 13"/>
            <p:cNvGrpSpPr>
              <a:grpSpLocks/>
            </p:cNvGrpSpPr>
            <p:nvPr/>
          </p:nvGrpSpPr>
          <p:grpSpPr bwMode="auto">
            <a:xfrm>
              <a:off x="2862" y="3032"/>
              <a:ext cx="101" cy="116"/>
              <a:chOff x="4843" y="3322"/>
              <a:chExt cx="101" cy="116"/>
            </a:xfrm>
          </p:grpSpPr>
          <p:sp>
            <p:nvSpPr>
              <p:cNvPr id="20517" name="Line 14"/>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18" name="Line 15"/>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19" name="Line 16"/>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20" name="Line 17"/>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21" name="Line 18"/>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grpSp>
          <p:nvGrpSpPr>
            <p:cNvPr id="20498" name="Group 19"/>
            <p:cNvGrpSpPr>
              <a:grpSpLocks/>
            </p:cNvGrpSpPr>
            <p:nvPr/>
          </p:nvGrpSpPr>
          <p:grpSpPr bwMode="auto">
            <a:xfrm>
              <a:off x="2834" y="3330"/>
              <a:ext cx="101" cy="116"/>
              <a:chOff x="4843" y="3322"/>
              <a:chExt cx="101" cy="116"/>
            </a:xfrm>
          </p:grpSpPr>
          <p:sp>
            <p:nvSpPr>
              <p:cNvPr id="20512" name="Line 20"/>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13" name="Line 21"/>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14" name="Line 22"/>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15" name="Line 23"/>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16" name="Line 24"/>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grpSp>
          <p:nvGrpSpPr>
            <p:cNvPr id="20499" name="Group 25"/>
            <p:cNvGrpSpPr>
              <a:grpSpLocks/>
            </p:cNvGrpSpPr>
            <p:nvPr/>
          </p:nvGrpSpPr>
          <p:grpSpPr bwMode="auto">
            <a:xfrm flipH="1">
              <a:off x="2041" y="3173"/>
              <a:ext cx="101" cy="116"/>
              <a:chOff x="4843" y="3322"/>
              <a:chExt cx="101" cy="116"/>
            </a:xfrm>
          </p:grpSpPr>
          <p:sp>
            <p:nvSpPr>
              <p:cNvPr id="20507" name="Line 26"/>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08" name="Line 27"/>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09" name="Line 28"/>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10" name="Line 29"/>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11" name="Line 30"/>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sp>
          <p:nvSpPr>
            <p:cNvPr id="20500" name="AutoShape 31"/>
            <p:cNvSpPr>
              <a:spLocks noChangeArrowheads="1"/>
            </p:cNvSpPr>
            <p:nvPr/>
          </p:nvSpPr>
          <p:spPr bwMode="auto">
            <a:xfrm>
              <a:off x="3082" y="3224"/>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20501" name="Line 32"/>
            <p:cNvSpPr>
              <a:spLocks noChangeShapeType="1"/>
            </p:cNvSpPr>
            <p:nvPr/>
          </p:nvSpPr>
          <p:spPr bwMode="auto">
            <a:xfrm flipV="1">
              <a:off x="1968" y="3095"/>
              <a:ext cx="1"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02" name="Line 33"/>
            <p:cNvSpPr>
              <a:spLocks noChangeShapeType="1"/>
            </p:cNvSpPr>
            <p:nvPr/>
          </p:nvSpPr>
          <p:spPr bwMode="auto">
            <a:xfrm flipH="1" flipV="1">
              <a:off x="1869" y="3047"/>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03" name="Line 34"/>
            <p:cNvSpPr>
              <a:spLocks noChangeShapeType="1"/>
            </p:cNvSpPr>
            <p:nvPr/>
          </p:nvSpPr>
          <p:spPr bwMode="auto">
            <a:xfrm flipH="1">
              <a:off x="1927" y="3042"/>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04" name="Line 35"/>
            <p:cNvSpPr>
              <a:spLocks noChangeShapeType="1"/>
            </p:cNvSpPr>
            <p:nvPr/>
          </p:nvSpPr>
          <p:spPr bwMode="auto">
            <a:xfrm flipH="1">
              <a:off x="1902" y="3029"/>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05" name="Line 36"/>
            <p:cNvSpPr>
              <a:spLocks noChangeShapeType="1"/>
            </p:cNvSpPr>
            <p:nvPr/>
          </p:nvSpPr>
          <p:spPr bwMode="auto">
            <a:xfrm flipH="1">
              <a:off x="1874" y="3012"/>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0506" name="Freeform 37"/>
            <p:cNvSpPr>
              <a:spLocks/>
            </p:cNvSpPr>
            <p:nvPr/>
          </p:nvSpPr>
          <p:spPr bwMode="auto">
            <a:xfrm>
              <a:off x="2847" y="3480"/>
              <a:ext cx="72" cy="102"/>
            </a:xfrm>
            <a:custGeom>
              <a:avLst/>
              <a:gdLst>
                <a:gd name="T0" fmla="*/ 122 w 66"/>
                <a:gd name="T1" fmla="*/ 0 h 66"/>
                <a:gd name="T2" fmla="*/ 37 w 66"/>
                <a:gd name="T3" fmla="*/ 420 h 66"/>
                <a:gd name="T4" fmla="*/ 45 w 66"/>
                <a:gd name="T5" fmla="*/ 1392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pic>
        <p:nvPicPr>
          <p:cNvPr id="20486" name="Picture 38"/>
          <p:cNvPicPr>
            <a:picLocks noGrp="1" noChangeAspect="1" noChangeArrowheads="1"/>
          </p:cNvPicPr>
          <p:nvPr>
            <p:ph sz="half" idx="1"/>
          </p:nvPr>
        </p:nvPicPr>
        <p:blipFill>
          <a:blip r:embed="rId5">
            <a:extLst>
              <a:ext uri="{28A0092B-C50C-407E-A947-70E740481C1C}">
                <a14:useLocalDpi xmlns:a14="http://schemas.microsoft.com/office/drawing/2010/main" val="0"/>
              </a:ext>
            </a:extLst>
          </a:blip>
          <a:srcRect/>
          <a:stretch>
            <a:fillRect/>
          </a:stretch>
        </p:blipFill>
        <p:spPr>
          <a:xfrm>
            <a:off x="1052513" y="4649788"/>
            <a:ext cx="1685925" cy="1903412"/>
          </a:xfrm>
          <a:noFill/>
        </p:spPr>
      </p:pic>
      <p:pic>
        <p:nvPicPr>
          <p:cNvPr id="20487" name="Picture 3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151188" y="4451350"/>
            <a:ext cx="1590675" cy="158908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0488" name="Rectangle 41"/>
          <p:cNvSpPr>
            <a:spLocks noGrp="1" noChangeArrowheads="1"/>
          </p:cNvSpPr>
          <p:nvPr>
            <p:ph type="title"/>
          </p:nvPr>
        </p:nvSpPr>
        <p:spPr>
          <a:xfrm>
            <a:off x="762000" y="381000"/>
            <a:ext cx="7716838" cy="762000"/>
          </a:xfrm>
          <a:noFill/>
        </p:spPr>
        <p:txBody>
          <a:bodyPr/>
          <a:lstStyle/>
          <a:p>
            <a:pPr eaLnBrk="1" hangingPunct="1"/>
            <a:r>
              <a:rPr lang="en-US" sz="3200"/>
              <a:t>Motivating Examples:</a:t>
            </a:r>
            <a:br>
              <a:rPr lang="en-US" sz="3200"/>
            </a:br>
            <a:r>
              <a:rPr lang="en-US" sz="3200"/>
              <a:t>Sensor Networks</a:t>
            </a:r>
          </a:p>
        </p:txBody>
      </p:sp>
      <p:sp>
        <p:nvSpPr>
          <p:cNvPr id="3" name="Slide Number Placeholder 2"/>
          <p:cNvSpPr>
            <a:spLocks noGrp="1"/>
          </p:cNvSpPr>
          <p:nvPr>
            <p:ph type="sldNum" sz="quarter" idx="12"/>
          </p:nvPr>
        </p:nvSpPr>
        <p:spPr/>
        <p:txBody>
          <a:bodyPr/>
          <a:lstStyle/>
          <a:p>
            <a:pPr>
              <a:defRPr/>
            </a:pPr>
            <a:fld id="{85B9BDAF-0FD5-4071-9305-496B815FAC5A}" type="slidenum">
              <a:rPr lang="en-US" smtClean="0">
                <a:solidFill>
                  <a:srgbClr val="000000"/>
                </a:solidFill>
              </a:rPr>
              <a:pPr>
                <a:defRPr/>
              </a:pPr>
              <a:t>39</a:t>
            </a:fld>
            <a:endParaRPr lang="en-US">
              <a:solidFill>
                <a:srgbClr val="000000"/>
              </a:solidFill>
            </a:endParaRPr>
          </a:p>
        </p:txBody>
      </p:sp>
      <p:sp>
        <p:nvSpPr>
          <p:cNvPr id="2" name="Footer Placeholder 1">
            <a:extLst>
              <a:ext uri="{FF2B5EF4-FFF2-40B4-BE49-F238E27FC236}">
                <a16:creationId xmlns:a16="http://schemas.microsoft.com/office/drawing/2014/main" id="{526ADA02-87B4-4B77-B264-F96338624DF4}"/>
              </a:ext>
            </a:extLst>
          </p:cNvPr>
          <p:cNvSpPr>
            <a:spLocks noGrp="1"/>
          </p:cNvSpPr>
          <p:nvPr>
            <p:ph type="ftr" sz="quarter" idx="11"/>
          </p:nvPr>
        </p:nvSpPr>
        <p:spPr/>
        <p:txBody>
          <a:bodyPr/>
          <a:lstStyle/>
          <a:p>
            <a:pPr>
              <a:defRPr/>
            </a:pPr>
            <a:r>
              <a:rPr lang="en-US">
                <a:solidFill>
                  <a:srgbClr val="000000"/>
                </a:solidFill>
              </a:rPr>
              <a:t>Echihabi, Zoumpatianos, Palpanas - ISCC 2020</a:t>
            </a:r>
          </a:p>
        </p:txBody>
      </p:sp>
    </p:spTree>
    <p:extLst>
      <p:ext uri="{BB962C8B-B14F-4D97-AF65-F5344CB8AC3E}">
        <p14:creationId xmlns:p14="http://schemas.microsoft.com/office/powerpoint/2010/main" val="666304762"/>
      </p:ext>
    </p:extLst>
  </p:cSld>
  <p:clrMapOvr>
    <a:masterClrMapping/>
  </p:clrMapOvr>
  <p:transition>
    <p:zoom/>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rot="2954087">
            <a:off x="2727644" y="2561054"/>
            <a:ext cx="674823" cy="246262"/>
          </a:xfrm>
          <a:prstGeom prst="rect">
            <a:avLst/>
          </a:prstGeom>
        </p:spPr>
      </p:pic>
      <p:pic>
        <p:nvPicPr>
          <p:cNvPr id="29" name="Picture 28"/>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rot="18562427">
            <a:off x="1546545" y="2513428"/>
            <a:ext cx="674823" cy="246262"/>
          </a:xfrm>
          <a:prstGeom prst="rect">
            <a:avLst/>
          </a:prstGeom>
        </p:spPr>
      </p:pic>
      <p:grpSp>
        <p:nvGrpSpPr>
          <p:cNvPr id="26" name="Group 25"/>
          <p:cNvGrpSpPr/>
          <p:nvPr/>
        </p:nvGrpSpPr>
        <p:grpSpPr>
          <a:xfrm>
            <a:off x="1212947" y="2460343"/>
            <a:ext cx="2549428" cy="1243347"/>
            <a:chOff x="1105265" y="2392424"/>
            <a:chExt cx="2715896" cy="1243347"/>
          </a:xfrm>
        </p:grpSpPr>
        <p:pic>
          <p:nvPicPr>
            <p:cNvPr id="22" name="Picture 21"/>
            <p:cNvPicPr>
              <a:picLocks noChangeAspect="1"/>
            </p:cNvPicPr>
            <p:nvPr/>
          </p:nvPicPr>
          <p:blipFill rotWithShape="1">
            <a:blip r:embed="rId4" cstate="email">
              <a:grayscl/>
              <a:extLst>
                <a:ext uri="{BEBA8EAE-BF5A-486C-A8C5-ECC9F3942E4B}">
                  <a14:imgProps xmlns:a14="http://schemas.microsoft.com/office/drawing/2010/main">
                    <a14:imgLayer r:embed="rId5">
                      <a14:imgEffect>
                        <a14:backgroundRemoval t="0" b="100000" l="0" r="100000"/>
                      </a14:imgEffect>
                    </a14:imgLayer>
                  </a14:imgProps>
                </a:ext>
                <a:ext uri="{28A0092B-C50C-407E-A947-70E740481C1C}">
                  <a14:useLocalDpi xmlns:a14="http://schemas.microsoft.com/office/drawing/2010/main"/>
                </a:ext>
              </a:extLst>
            </a:blip>
            <a:srcRect/>
            <a:stretch/>
          </p:blipFill>
          <p:spPr>
            <a:xfrm>
              <a:off x="1105265" y="2392424"/>
              <a:ext cx="1152168" cy="1243347"/>
            </a:xfrm>
            <a:prstGeom prst="rect">
              <a:avLst/>
            </a:prstGeom>
          </p:spPr>
        </p:pic>
        <p:pic>
          <p:nvPicPr>
            <p:cNvPr id="23" name="Picture 22"/>
            <p:cNvPicPr>
              <a:picLocks noChangeAspect="1"/>
            </p:cNvPicPr>
            <p:nvPr/>
          </p:nvPicPr>
          <p:blipFill rotWithShape="1">
            <a:blip r:embed="rId6" cstate="email">
              <a:grayscl/>
              <a:extLst>
                <a:ext uri="{BEBA8EAE-BF5A-486C-A8C5-ECC9F3942E4B}">
                  <a14:imgProps xmlns:a14="http://schemas.microsoft.com/office/drawing/2010/main">
                    <a14:imgLayer r:embed="rId7">
                      <a14:imgEffect>
                        <a14:backgroundRemoval t="0" b="100000" l="0" r="100000"/>
                      </a14:imgEffect>
                    </a14:imgLayer>
                  </a14:imgProps>
                </a:ext>
                <a:ext uri="{28A0092B-C50C-407E-A947-70E740481C1C}">
                  <a14:useLocalDpi xmlns:a14="http://schemas.microsoft.com/office/drawing/2010/main"/>
                </a:ext>
              </a:extLst>
            </a:blip>
            <a:srcRect/>
            <a:stretch/>
          </p:blipFill>
          <p:spPr>
            <a:xfrm flipH="1">
              <a:off x="2719209" y="2438414"/>
              <a:ext cx="1101952" cy="1197357"/>
            </a:xfrm>
            <a:prstGeom prst="rect">
              <a:avLst/>
            </a:prstGeom>
          </p:spPr>
        </p:pic>
      </p:grpSp>
      <p:sp>
        <p:nvSpPr>
          <p:cNvPr id="2" name="Title 1"/>
          <p:cNvSpPr>
            <a:spLocks noGrp="1"/>
          </p:cNvSpPr>
          <p:nvPr>
            <p:ph type="title"/>
          </p:nvPr>
        </p:nvSpPr>
        <p:spPr/>
        <p:txBody>
          <a:bodyPr/>
          <a:lstStyle/>
          <a:p>
            <a:r>
              <a:rPr lang="en-US" dirty="0"/>
              <a:t>Benchmark Workloads</a:t>
            </a:r>
          </a:p>
        </p:txBody>
      </p:sp>
      <p:sp>
        <p:nvSpPr>
          <p:cNvPr id="3" name="Slide Number Placeholder 2"/>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390</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4" name="Rectangle 3"/>
          <p:cNvSpPr/>
          <p:nvPr/>
        </p:nvSpPr>
        <p:spPr>
          <a:xfrm>
            <a:off x="888521" y="1403457"/>
            <a:ext cx="3231974" cy="830997"/>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a:ea typeface="+mn-ea"/>
                <a:cs typeface="Gill Sans"/>
              </a:rPr>
              <a:t>If all queries are </a:t>
            </a:r>
            <a:r>
              <a:rPr kumimoji="0" lang="en-US" sz="2400" b="1" i="0" u="none" strike="noStrike" kern="1200" cap="none" spc="0" normalizeH="0" baseline="0" noProof="0" dirty="0">
                <a:ln>
                  <a:noFill/>
                </a:ln>
                <a:solidFill>
                  <a:prstClr val="black"/>
                </a:solidFill>
                <a:effectLst/>
                <a:uLnTx/>
                <a:uFillTx/>
                <a:latin typeface="Gill Sans"/>
                <a:ea typeface="+mn-ea"/>
                <a:cs typeface="Gill Sans"/>
              </a:rPr>
              <a:t>easy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a:ea typeface="+mn-ea"/>
                <a:cs typeface="Gill Sans"/>
              </a:rPr>
              <a:t>all indexes look </a:t>
            </a:r>
            <a:r>
              <a:rPr kumimoji="0" lang="en-US" sz="2400" b="1" i="0" u="none" strike="noStrike" kern="1200" cap="none" spc="0" normalizeH="0" baseline="0" noProof="0" dirty="0">
                <a:ln>
                  <a:noFill/>
                </a:ln>
                <a:solidFill>
                  <a:prstClr val="black"/>
                </a:solidFill>
                <a:effectLst/>
                <a:uLnTx/>
                <a:uFillTx/>
                <a:latin typeface="Gill Sans"/>
                <a:ea typeface="+mn-ea"/>
                <a:cs typeface="Gill Sans"/>
              </a:rPr>
              <a:t>good</a:t>
            </a:r>
          </a:p>
        </p:txBody>
      </p:sp>
      <p:grpSp>
        <p:nvGrpSpPr>
          <p:cNvPr id="27" name="Group 26"/>
          <p:cNvGrpSpPr/>
          <p:nvPr/>
        </p:nvGrpSpPr>
        <p:grpSpPr>
          <a:xfrm flipH="1">
            <a:off x="5239372" y="2377114"/>
            <a:ext cx="3167409" cy="1178887"/>
            <a:chOff x="5040659" y="2377114"/>
            <a:chExt cx="3419898" cy="1178886"/>
          </a:xfrm>
        </p:grpSpPr>
        <p:pic>
          <p:nvPicPr>
            <p:cNvPr id="15" name="Picture 14"/>
            <p:cNvPicPr>
              <a:picLocks noChangeAspect="1"/>
            </p:cNvPicPr>
            <p:nvPr/>
          </p:nvPicPr>
          <p:blipFill>
            <a:blip r:embed="rId8" cstate="email">
              <a:biLevel thresh="50000"/>
              <a:extLst>
                <a:ext uri="{28A0092B-C50C-407E-A947-70E740481C1C}">
                  <a14:useLocalDpi xmlns:a14="http://schemas.microsoft.com/office/drawing/2010/main"/>
                </a:ext>
              </a:extLst>
            </a:blip>
            <a:stretch>
              <a:fillRect/>
            </a:stretch>
          </p:blipFill>
          <p:spPr>
            <a:xfrm>
              <a:off x="5040659" y="2377114"/>
              <a:ext cx="1573987" cy="1178886"/>
            </a:xfrm>
            <a:prstGeom prst="rect">
              <a:avLst/>
            </a:prstGeom>
          </p:spPr>
        </p:pic>
        <p:pic>
          <p:nvPicPr>
            <p:cNvPr id="16" name="Picture 15"/>
            <p:cNvPicPr>
              <a:picLocks noChangeAspect="1"/>
            </p:cNvPicPr>
            <p:nvPr/>
          </p:nvPicPr>
          <p:blipFill>
            <a:blip r:embed="rId9" cstate="email">
              <a:extLst>
                <a:ext uri="{BEBA8EAE-BF5A-486C-A8C5-ECC9F3942E4B}">
                  <a14:imgProps xmlns:a14="http://schemas.microsoft.com/office/drawing/2010/main">
                    <a14:imgLayer r:embed="rId10">
                      <a14:imgEffect>
                        <a14:artisticPhotocopy/>
                      </a14:imgEffect>
                      <a14:imgEffect>
                        <a14:saturation sat="0"/>
                      </a14:imgEffect>
                    </a14:imgLayer>
                  </a14:imgProps>
                </a:ext>
                <a:ext uri="{28A0092B-C50C-407E-A947-70E740481C1C}">
                  <a14:useLocalDpi xmlns:a14="http://schemas.microsoft.com/office/drawing/2010/main"/>
                </a:ext>
              </a:extLst>
            </a:blip>
            <a:stretch>
              <a:fillRect/>
            </a:stretch>
          </p:blipFill>
          <p:spPr>
            <a:xfrm>
              <a:off x="7093745" y="2460342"/>
              <a:ext cx="1366812" cy="1079783"/>
            </a:xfrm>
            <a:prstGeom prst="rect">
              <a:avLst/>
            </a:prstGeom>
          </p:spPr>
        </p:pic>
      </p:grpSp>
      <p:sp>
        <p:nvSpPr>
          <p:cNvPr id="17" name="Rectangle 16"/>
          <p:cNvSpPr/>
          <p:nvPr/>
        </p:nvSpPr>
        <p:spPr>
          <a:xfrm>
            <a:off x="5173358" y="1377669"/>
            <a:ext cx="3212738" cy="830997"/>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a:ea typeface="+mn-ea"/>
                <a:cs typeface="Gill Sans"/>
              </a:rPr>
              <a:t>If all queries are </a:t>
            </a:r>
            <a:r>
              <a:rPr kumimoji="0" lang="en-US" sz="2400" b="1" i="0" u="none" strike="noStrike" kern="1200" cap="none" spc="0" normalizeH="0" baseline="0" noProof="0" dirty="0">
                <a:ln>
                  <a:noFill/>
                </a:ln>
                <a:solidFill>
                  <a:prstClr val="black"/>
                </a:solidFill>
                <a:effectLst/>
                <a:uLnTx/>
                <a:uFillTx/>
                <a:latin typeface="Gill Sans"/>
                <a:ea typeface="+mn-ea"/>
                <a:cs typeface="Gill Sans"/>
              </a:rPr>
              <a:t>hard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a:ea typeface="+mn-ea"/>
                <a:cs typeface="Gill Sans"/>
              </a:rPr>
              <a:t>all indexes look </a:t>
            </a:r>
            <a:r>
              <a:rPr kumimoji="0" lang="en-US" sz="2400" b="1" i="0" u="none" strike="noStrike" kern="1200" cap="none" spc="0" normalizeH="0" baseline="0" noProof="0" dirty="0">
                <a:ln>
                  <a:noFill/>
                </a:ln>
                <a:solidFill>
                  <a:prstClr val="black"/>
                </a:solidFill>
                <a:effectLst/>
                <a:uLnTx/>
                <a:uFillTx/>
                <a:latin typeface="Gill Sans"/>
                <a:ea typeface="+mn-ea"/>
                <a:cs typeface="Gill Sans"/>
              </a:rPr>
              <a:t>bad</a:t>
            </a:r>
          </a:p>
        </p:txBody>
      </p:sp>
      <p:pic>
        <p:nvPicPr>
          <p:cNvPr id="25" name="Picture 24" descr="dumbell-rack.jpg"/>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3499462" y="4730751"/>
            <a:ext cx="1799104" cy="1349328"/>
          </a:xfrm>
          <a:prstGeom prst="rect">
            <a:avLst/>
          </a:prstGeom>
        </p:spPr>
      </p:pic>
      <p:sp>
        <p:nvSpPr>
          <p:cNvPr id="21" name="Rectangle 20"/>
          <p:cNvSpPr/>
          <p:nvPr/>
        </p:nvSpPr>
        <p:spPr>
          <a:xfrm>
            <a:off x="387765" y="4078825"/>
            <a:ext cx="8411277" cy="461665"/>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a:ea typeface="+mn-ea"/>
                <a:cs typeface="Gill Sans"/>
              </a:rPr>
              <a:t>need </a:t>
            </a:r>
            <a:r>
              <a:rPr kumimoji="0" lang="en-US" sz="2400" b="1" i="0" u="none" strike="noStrike" kern="1200" cap="none" spc="0" normalizeH="0" baseline="0" noProof="0" dirty="0">
                <a:ln>
                  <a:noFill/>
                </a:ln>
                <a:solidFill>
                  <a:prstClr val="black"/>
                </a:solidFill>
                <a:effectLst/>
                <a:uLnTx/>
                <a:uFillTx/>
                <a:latin typeface="Gill Sans"/>
                <a:ea typeface="+mn-ea"/>
                <a:cs typeface="Gill Sans"/>
              </a:rPr>
              <a:t>methods</a:t>
            </a:r>
            <a:r>
              <a:rPr kumimoji="0" lang="en-US" sz="2400" b="0" i="0" u="none" strike="noStrike" kern="1200" cap="none" spc="0" normalizeH="0" baseline="0" noProof="0" dirty="0">
                <a:ln>
                  <a:noFill/>
                </a:ln>
                <a:solidFill>
                  <a:prstClr val="black"/>
                </a:solidFill>
                <a:effectLst/>
                <a:uLnTx/>
                <a:uFillTx/>
                <a:latin typeface="Gill Sans"/>
                <a:ea typeface="+mn-ea"/>
                <a:cs typeface="Gill Sans"/>
              </a:rPr>
              <a:t> for </a:t>
            </a:r>
            <a:r>
              <a:rPr kumimoji="0" lang="en-US" sz="2400" b="1" i="0" u="none" strike="noStrike" kern="1200" cap="none" spc="0" normalizeH="0" baseline="0" noProof="0" dirty="0">
                <a:ln>
                  <a:noFill/>
                </a:ln>
                <a:solidFill>
                  <a:prstClr val="black"/>
                </a:solidFill>
                <a:effectLst/>
                <a:uLnTx/>
                <a:uFillTx/>
                <a:latin typeface="Gill Sans"/>
                <a:ea typeface="+mn-ea"/>
                <a:cs typeface="Gill Sans"/>
              </a:rPr>
              <a:t>generating</a:t>
            </a:r>
            <a:r>
              <a:rPr kumimoji="0" lang="en-US" sz="2400" b="0" i="0" u="none" strike="noStrike" kern="1200" cap="none" spc="0" normalizeH="0" baseline="0" noProof="0" dirty="0">
                <a:ln>
                  <a:noFill/>
                </a:ln>
                <a:solidFill>
                  <a:prstClr val="black"/>
                </a:solidFill>
                <a:effectLst/>
                <a:uLnTx/>
                <a:uFillTx/>
                <a:latin typeface="Gill Sans"/>
                <a:ea typeface="+mn-ea"/>
                <a:cs typeface="Gill Sans"/>
              </a:rPr>
              <a:t> queries of </a:t>
            </a:r>
            <a:r>
              <a:rPr kumimoji="0" lang="en-US" sz="2400" b="1" i="0" u="none" strike="noStrike" kern="1200" cap="none" spc="0" normalizeH="0" baseline="0" noProof="0" dirty="0">
                <a:ln>
                  <a:noFill/>
                </a:ln>
                <a:solidFill>
                  <a:prstClr val="black"/>
                </a:solidFill>
                <a:effectLst/>
                <a:uLnTx/>
                <a:uFillTx/>
                <a:latin typeface="Gill Sans"/>
                <a:ea typeface="+mn-ea"/>
                <a:cs typeface="Gill Sans"/>
              </a:rPr>
              <a:t>varying</a:t>
            </a:r>
            <a:r>
              <a:rPr kumimoji="0" lang="en-US" sz="2400" b="0" i="0" u="none" strike="noStrike" kern="1200" cap="none" spc="0" normalizeH="0" baseline="0" noProof="0" dirty="0">
                <a:ln>
                  <a:noFill/>
                </a:ln>
                <a:solidFill>
                  <a:prstClr val="black"/>
                </a:solidFill>
                <a:effectLst/>
                <a:uLnTx/>
                <a:uFillTx/>
                <a:latin typeface="Gill Sans"/>
                <a:ea typeface="+mn-ea"/>
                <a:cs typeface="Gill Sans"/>
              </a:rPr>
              <a:t> </a:t>
            </a:r>
            <a:r>
              <a:rPr kumimoji="0" lang="en-US" sz="2400" b="1" i="0" u="none" strike="noStrike" kern="1200" cap="none" spc="0" normalizeH="0" baseline="0" noProof="0" dirty="0">
                <a:ln>
                  <a:noFill/>
                </a:ln>
                <a:solidFill>
                  <a:prstClr val="black"/>
                </a:solidFill>
                <a:effectLst/>
                <a:uLnTx/>
                <a:uFillTx/>
                <a:latin typeface="Gill Sans"/>
                <a:ea typeface="+mn-ea"/>
                <a:cs typeface="Gill Sans"/>
              </a:rPr>
              <a:t>hardness</a:t>
            </a:r>
          </a:p>
        </p:txBody>
      </p:sp>
      <p:sp>
        <p:nvSpPr>
          <p:cNvPr id="24" name="Rectangle 23">
            <a:extLst>
              <a:ext uri="{FF2B5EF4-FFF2-40B4-BE49-F238E27FC236}">
                <a16:creationId xmlns:a16="http://schemas.microsoft.com/office/drawing/2014/main" id="{63F8AAA0-42BE-4133-B407-FE1E8963B8BE}"/>
              </a:ext>
            </a:extLst>
          </p:cNvPr>
          <p:cNvSpPr/>
          <p:nvPr/>
        </p:nvSpPr>
        <p:spPr>
          <a:xfrm>
            <a:off x="7732786" y="278111"/>
            <a:ext cx="1297926" cy="1024708"/>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Rectangle 35">
            <a:extLst>
              <a:ext uri="{FF2B5EF4-FFF2-40B4-BE49-F238E27FC236}">
                <a16:creationId xmlns:a16="http://schemas.microsoft.com/office/drawing/2014/main" id="{A0B7692E-4D09-4B92-A52F-FFFA90786F80}"/>
              </a:ext>
            </a:extLst>
          </p:cNvPr>
          <p:cNvSpPr/>
          <p:nvPr/>
        </p:nvSpPr>
        <p:spPr>
          <a:xfrm>
            <a:off x="7736233" y="61998"/>
            <a:ext cx="926912" cy="215942"/>
          </a:xfrm>
          <a:prstGeom prst="rect">
            <a:avLst/>
          </a:prstGeom>
          <a:solidFill>
            <a:schemeClr val="tx1"/>
          </a:solidFill>
        </p:spPr>
        <p:style>
          <a:lnRef idx="2">
            <a:schemeClr val="dk1"/>
          </a:lnRef>
          <a:fillRef idx="1">
            <a:schemeClr val="lt1"/>
          </a:fillRef>
          <a:effectRef idx="0">
            <a:schemeClr val="dk1"/>
          </a:effectRef>
          <a:fontRef idx="minor">
            <a:schemeClr val="dk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solidFill>
                <a:effectLst/>
                <a:uLnTx/>
                <a:uFillTx/>
                <a:latin typeface="Calibri"/>
                <a:ea typeface="+mn-ea"/>
                <a:cs typeface="+mn-cs"/>
              </a:rPr>
              <a:t>Publications</a:t>
            </a:r>
          </a:p>
        </p:txBody>
      </p:sp>
      <p:sp>
        <p:nvSpPr>
          <p:cNvPr id="37" name="Rounded Rectangle 26">
            <a:extLst>
              <a:ext uri="{FF2B5EF4-FFF2-40B4-BE49-F238E27FC236}">
                <a16:creationId xmlns:a16="http://schemas.microsoft.com/office/drawing/2014/main" id="{58E917B6-B360-486A-B4FE-CDB2D3A1DC17}"/>
              </a:ext>
            </a:extLst>
          </p:cNvPr>
          <p:cNvSpPr/>
          <p:nvPr/>
        </p:nvSpPr>
        <p:spPr>
          <a:xfrm>
            <a:off x="7898070" y="369662"/>
            <a:ext cx="972149" cy="353457"/>
          </a:xfrm>
          <a:prstGeom prst="round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white"/>
                </a:solidFill>
                <a:effectLst/>
                <a:uLnTx/>
                <a:uFillTx/>
                <a:latin typeface="Gill Sans" charset="0"/>
                <a:ea typeface="Gill Sans" charset="0"/>
                <a:cs typeface="Gill Sans" charset="0"/>
              </a:rPr>
              <a:t>KDD ‘15</a:t>
            </a:r>
            <a:endParaRPr kumimoji="0" lang="en-US" sz="1300" b="1" i="0" u="none" strike="noStrike" kern="120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38" name="Rounded Rectangle 26">
            <a:extLst>
              <a:ext uri="{FF2B5EF4-FFF2-40B4-BE49-F238E27FC236}">
                <a16:creationId xmlns:a16="http://schemas.microsoft.com/office/drawing/2014/main" id="{B761C40B-F1E6-4D83-BCB2-2FE484FBBA5C}"/>
              </a:ext>
            </a:extLst>
          </p:cNvPr>
          <p:cNvSpPr/>
          <p:nvPr/>
        </p:nvSpPr>
        <p:spPr>
          <a:xfrm>
            <a:off x="7896722" y="845742"/>
            <a:ext cx="972149" cy="353457"/>
          </a:xfrm>
          <a:prstGeom prst="round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1200" cap="none" spc="0" normalizeH="0" baseline="0" noProof="0" dirty="0">
                <a:ln>
                  <a:noFill/>
                </a:ln>
                <a:solidFill>
                  <a:prstClr val="white"/>
                </a:solidFill>
                <a:effectLst/>
                <a:uLnTx/>
                <a:uFillTx/>
                <a:latin typeface="Gill Sans" charset="0"/>
                <a:ea typeface="Gill Sans" charset="0"/>
                <a:cs typeface="Gill Sans" charset="0"/>
              </a:rPr>
              <a:t>TKDE ‘18</a:t>
            </a:r>
            <a:endParaRPr kumimoji="0" lang="en-US" sz="1300" b="1" i="0" u="none" strike="noStrike" kern="120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5" name="Footer Placeholder 4">
            <a:extLst>
              <a:ext uri="{FF2B5EF4-FFF2-40B4-BE49-F238E27FC236}">
                <a16:creationId xmlns:a16="http://schemas.microsoft.com/office/drawing/2014/main" id="{78A4178C-5D07-46B4-9519-86397064EE00}"/>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Tree>
    <p:extLst>
      <p:ext uri="{BB962C8B-B14F-4D97-AF65-F5344CB8AC3E}">
        <p14:creationId xmlns:p14="http://schemas.microsoft.com/office/powerpoint/2010/main" val="28940957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Straight Connector 24"/>
          <p:cNvCxnSpPr/>
          <p:nvPr/>
        </p:nvCxnSpPr>
        <p:spPr>
          <a:xfrm>
            <a:off x="3572697" y="2013739"/>
            <a:ext cx="0" cy="2135221"/>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dirty="0"/>
              <a:t>Characterizing Queries</a:t>
            </a:r>
          </a:p>
        </p:txBody>
      </p:sp>
      <p:grpSp>
        <p:nvGrpSpPr>
          <p:cNvPr id="9" name="Group 8"/>
          <p:cNvGrpSpPr/>
          <p:nvPr/>
        </p:nvGrpSpPr>
        <p:grpSpPr>
          <a:xfrm>
            <a:off x="2749319" y="2308300"/>
            <a:ext cx="4055235" cy="660502"/>
            <a:chOff x="5023407" y="3820026"/>
            <a:chExt cx="4055235" cy="660502"/>
          </a:xfrm>
        </p:grpSpPr>
        <p:cxnSp>
          <p:nvCxnSpPr>
            <p:cNvPr id="83" name="Straight Connector 82"/>
            <p:cNvCxnSpPr/>
            <p:nvPr/>
          </p:nvCxnSpPr>
          <p:spPr>
            <a:xfrm>
              <a:off x="5094114" y="3903208"/>
              <a:ext cx="3984528" cy="0"/>
            </a:xfrm>
            <a:prstGeom prst="line">
              <a:avLst/>
            </a:prstGeom>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5023407" y="3832501"/>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grpSp>
          <p:nvGrpSpPr>
            <p:cNvPr id="85" name="Group 84"/>
            <p:cNvGrpSpPr/>
            <p:nvPr/>
          </p:nvGrpSpPr>
          <p:grpSpPr>
            <a:xfrm>
              <a:off x="5776078" y="3820026"/>
              <a:ext cx="609065" cy="307777"/>
              <a:chOff x="1581123" y="2983132"/>
              <a:chExt cx="609065" cy="307777"/>
            </a:xfrm>
          </p:grpSpPr>
          <p:sp>
            <p:nvSpPr>
              <p:cNvPr id="86" name="Oval 85"/>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87" name="TextBox 86"/>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4</a:t>
                </a:r>
              </a:p>
            </p:txBody>
          </p:sp>
        </p:grpSp>
        <p:sp>
          <p:nvSpPr>
            <p:cNvPr id="109" name="TextBox 108"/>
            <p:cNvSpPr txBox="1"/>
            <p:nvPr/>
          </p:nvSpPr>
          <p:spPr>
            <a:xfrm>
              <a:off x="5951257" y="4172751"/>
              <a:ext cx="1753079" cy="307777"/>
            </a:xfrm>
            <a:prstGeom prst="rect">
              <a:avLst/>
            </a:prstGeom>
            <a:noFill/>
          </p:spPr>
          <p:txBody>
            <a:bodyPr wrap="none" rtlCol="0">
              <a:spAutoFit/>
            </a:bodyPr>
            <a:lstStyle/>
            <a:p>
              <a:r>
                <a:rPr lang="en-US" sz="1400" b="1" i="1" u="sng" dirty="0">
                  <a:latin typeface="Gill Sans"/>
                  <a:cs typeface="Gill Sans"/>
                </a:rPr>
                <a:t>Distance</a:t>
              </a:r>
              <a:r>
                <a:rPr lang="en-US" sz="1400" i="1" dirty="0">
                  <a:latin typeface="Gill Sans"/>
                  <a:cs typeface="Gill Sans"/>
                </a:rPr>
                <a:t> from query</a:t>
              </a:r>
            </a:p>
          </p:txBody>
        </p:sp>
        <p:sp>
          <p:nvSpPr>
            <p:cNvPr id="81" name="Oval 80"/>
            <p:cNvSpPr/>
            <p:nvPr/>
          </p:nvSpPr>
          <p:spPr>
            <a:xfrm>
              <a:off x="5776078" y="3840291"/>
              <a:ext cx="141414" cy="141414"/>
            </a:xfrm>
            <a:prstGeom prst="ellipse">
              <a:avLst/>
            </a:prstGeom>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cxnSp>
          <p:nvCxnSpPr>
            <p:cNvPr id="82" name="Straight Arrow Connector 81"/>
            <p:cNvCxnSpPr/>
            <p:nvPr/>
          </p:nvCxnSpPr>
          <p:spPr>
            <a:xfrm flipH="1">
              <a:off x="5219114" y="4026663"/>
              <a:ext cx="519265" cy="1"/>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111" name="TextBox 110"/>
            <p:cNvSpPr txBox="1"/>
            <p:nvPr/>
          </p:nvSpPr>
          <p:spPr>
            <a:xfrm>
              <a:off x="5141665" y="4071359"/>
              <a:ext cx="733494" cy="276999"/>
            </a:xfrm>
            <a:prstGeom prst="rect">
              <a:avLst/>
            </a:prstGeom>
            <a:noFill/>
          </p:spPr>
          <p:txBody>
            <a:bodyPr wrap="none" rtlCol="0">
              <a:spAutoFit/>
            </a:bodyPr>
            <a:lstStyle/>
            <a:p>
              <a:r>
                <a:rPr lang="en-US" sz="1200" dirty="0"/>
                <a:t>MINDIST</a:t>
              </a:r>
            </a:p>
          </p:txBody>
        </p:sp>
        <p:sp>
          <p:nvSpPr>
            <p:cNvPr id="112" name="Oval 111"/>
            <p:cNvSpPr/>
            <p:nvPr/>
          </p:nvSpPr>
          <p:spPr>
            <a:xfrm>
              <a:off x="6385143" y="382002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3" name="Oval 112"/>
            <p:cNvSpPr/>
            <p:nvPr/>
          </p:nvSpPr>
          <p:spPr>
            <a:xfrm>
              <a:off x="6526557" y="382002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4" name="Oval 113"/>
            <p:cNvSpPr/>
            <p:nvPr/>
          </p:nvSpPr>
          <p:spPr>
            <a:xfrm>
              <a:off x="6990695" y="382002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5" name="Oval 114"/>
            <p:cNvSpPr/>
            <p:nvPr/>
          </p:nvSpPr>
          <p:spPr>
            <a:xfrm>
              <a:off x="7611584"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6" name="Oval 115"/>
            <p:cNvSpPr/>
            <p:nvPr/>
          </p:nvSpPr>
          <p:spPr>
            <a:xfrm>
              <a:off x="8149742"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7" name="Oval 116"/>
            <p:cNvSpPr/>
            <p:nvPr/>
          </p:nvSpPr>
          <p:spPr>
            <a:xfrm>
              <a:off x="8404348" y="3830875"/>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8" name="Oval 117"/>
            <p:cNvSpPr/>
            <p:nvPr/>
          </p:nvSpPr>
          <p:spPr>
            <a:xfrm>
              <a:off x="8872368"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0" name="Right Brace 19"/>
            <p:cNvSpPr/>
            <p:nvPr/>
          </p:nvSpPr>
          <p:spPr>
            <a:xfrm rot="5400000">
              <a:off x="7565103" y="2891220"/>
              <a:ext cx="273491" cy="2443142"/>
            </a:xfrm>
            <a:prstGeom prst="rightBrace">
              <a:avLst>
                <a:gd name="adj1" fmla="val 68571"/>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46" name="Group 45"/>
          <p:cNvGrpSpPr/>
          <p:nvPr/>
        </p:nvGrpSpPr>
        <p:grpSpPr>
          <a:xfrm>
            <a:off x="2749319" y="3579864"/>
            <a:ext cx="4055235" cy="652656"/>
            <a:chOff x="5023407" y="3827872"/>
            <a:chExt cx="4055235" cy="652656"/>
          </a:xfrm>
        </p:grpSpPr>
        <p:cxnSp>
          <p:nvCxnSpPr>
            <p:cNvPr id="47" name="Straight Connector 46"/>
            <p:cNvCxnSpPr/>
            <p:nvPr/>
          </p:nvCxnSpPr>
          <p:spPr>
            <a:xfrm>
              <a:off x="5094114" y="3903208"/>
              <a:ext cx="3984528" cy="0"/>
            </a:xfrm>
            <a:prstGeom prst="line">
              <a:avLst/>
            </a:prstGeom>
          </p:spPr>
          <p:style>
            <a:lnRef idx="2">
              <a:schemeClr val="accent1"/>
            </a:lnRef>
            <a:fillRef idx="0">
              <a:schemeClr val="accent1"/>
            </a:fillRef>
            <a:effectRef idx="1">
              <a:schemeClr val="accent1"/>
            </a:effectRef>
            <a:fontRef idx="minor">
              <a:schemeClr val="tx1"/>
            </a:fontRef>
          </p:style>
        </p:cxnSp>
        <p:sp>
          <p:nvSpPr>
            <p:cNvPr id="48" name="Oval 47"/>
            <p:cNvSpPr/>
            <p:nvPr/>
          </p:nvSpPr>
          <p:spPr>
            <a:xfrm>
              <a:off x="5023407" y="3832501"/>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50" name="TextBox 49"/>
            <p:cNvSpPr txBox="1"/>
            <p:nvPr/>
          </p:nvSpPr>
          <p:spPr>
            <a:xfrm>
              <a:off x="5951257" y="4172751"/>
              <a:ext cx="2772877" cy="307777"/>
            </a:xfrm>
            <a:prstGeom prst="rect">
              <a:avLst/>
            </a:prstGeom>
            <a:noFill/>
          </p:spPr>
          <p:txBody>
            <a:bodyPr wrap="none" rtlCol="0">
              <a:spAutoFit/>
            </a:bodyPr>
            <a:lstStyle/>
            <a:p>
              <a:r>
                <a:rPr lang="en-US" sz="1400" b="1" i="1" u="sng" dirty="0">
                  <a:latin typeface="Gill Sans"/>
                  <a:cs typeface="Gill Sans"/>
                </a:rPr>
                <a:t>Lower Bound</a:t>
              </a:r>
              <a:r>
                <a:rPr lang="en-US" sz="1400" i="1" dirty="0">
                  <a:latin typeface="Gill Sans"/>
                  <a:cs typeface="Gill Sans"/>
                </a:rPr>
                <a:t> Distance from query</a:t>
              </a:r>
            </a:p>
          </p:txBody>
        </p:sp>
        <p:sp>
          <p:nvSpPr>
            <p:cNvPr id="51" name="Oval 50"/>
            <p:cNvSpPr/>
            <p:nvPr/>
          </p:nvSpPr>
          <p:spPr>
            <a:xfrm>
              <a:off x="5342224" y="3832501"/>
              <a:ext cx="141414" cy="141414"/>
            </a:xfrm>
            <a:prstGeom prst="ellipse">
              <a:avLst/>
            </a:prstGeom>
            <a:solidFill>
              <a:srgbClr val="C0504D"/>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cxnSp>
          <p:nvCxnSpPr>
            <p:cNvPr id="52" name="Straight Arrow Connector 51"/>
            <p:cNvCxnSpPr/>
            <p:nvPr/>
          </p:nvCxnSpPr>
          <p:spPr>
            <a:xfrm flipH="1">
              <a:off x="5219114" y="4026663"/>
              <a:ext cx="519265" cy="1"/>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55" name="TextBox 54"/>
            <p:cNvSpPr txBox="1"/>
            <p:nvPr/>
          </p:nvSpPr>
          <p:spPr>
            <a:xfrm>
              <a:off x="5141665" y="4071359"/>
              <a:ext cx="733494" cy="276999"/>
            </a:xfrm>
            <a:prstGeom prst="rect">
              <a:avLst/>
            </a:prstGeom>
            <a:noFill/>
          </p:spPr>
          <p:txBody>
            <a:bodyPr wrap="none" rtlCol="0">
              <a:spAutoFit/>
            </a:bodyPr>
            <a:lstStyle/>
            <a:p>
              <a:r>
                <a:rPr lang="en-US" sz="1200" dirty="0"/>
                <a:t>MINDIST</a:t>
              </a:r>
            </a:p>
          </p:txBody>
        </p:sp>
        <p:sp>
          <p:nvSpPr>
            <p:cNvPr id="56" name="Oval 55"/>
            <p:cNvSpPr/>
            <p:nvPr/>
          </p:nvSpPr>
          <p:spPr>
            <a:xfrm>
              <a:off x="5412931"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7" name="Oval 56"/>
            <p:cNvSpPr/>
            <p:nvPr/>
          </p:nvSpPr>
          <p:spPr>
            <a:xfrm>
              <a:off x="5503755" y="3827872"/>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8" name="Oval 57"/>
            <p:cNvSpPr/>
            <p:nvPr/>
          </p:nvSpPr>
          <p:spPr>
            <a:xfrm>
              <a:off x="5554345" y="3827872"/>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9" name="Oval 58"/>
            <p:cNvSpPr/>
            <p:nvPr/>
          </p:nvSpPr>
          <p:spPr>
            <a:xfrm>
              <a:off x="5776078"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0" name="Oval 59"/>
            <p:cNvSpPr/>
            <p:nvPr/>
          </p:nvSpPr>
          <p:spPr>
            <a:xfrm>
              <a:off x="6314436"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1" name="Oval 60"/>
            <p:cNvSpPr/>
            <p:nvPr/>
          </p:nvSpPr>
          <p:spPr>
            <a:xfrm>
              <a:off x="6667971" y="3830875"/>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2" name="Oval 61"/>
            <p:cNvSpPr/>
            <p:nvPr/>
          </p:nvSpPr>
          <p:spPr>
            <a:xfrm>
              <a:off x="6919988" y="3827872"/>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cxnSp>
        <p:nvCxnSpPr>
          <p:cNvPr id="66" name="Straight Arrow Connector 65"/>
          <p:cNvCxnSpPr>
            <a:stCxn id="51" idx="0"/>
            <a:endCxn id="81" idx="4"/>
          </p:cNvCxnSpPr>
          <p:nvPr/>
        </p:nvCxnSpPr>
        <p:spPr>
          <a:xfrm flipV="1">
            <a:off x="3138843" y="2469979"/>
            <a:ext cx="433854" cy="1114514"/>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68" name="Straight Arrow Connector 67"/>
          <p:cNvCxnSpPr>
            <a:stCxn id="51" idx="7"/>
            <a:endCxn id="113" idx="4"/>
          </p:cNvCxnSpPr>
          <p:nvPr/>
        </p:nvCxnSpPr>
        <p:spPr>
          <a:xfrm flipV="1">
            <a:off x="3188840" y="2449714"/>
            <a:ext cx="1134336" cy="1155489"/>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71" name="Straight Arrow Connector 70"/>
          <p:cNvCxnSpPr>
            <a:stCxn id="57" idx="0"/>
            <a:endCxn id="112" idx="4"/>
          </p:cNvCxnSpPr>
          <p:nvPr/>
        </p:nvCxnSpPr>
        <p:spPr>
          <a:xfrm flipV="1">
            <a:off x="3300374" y="2449714"/>
            <a:ext cx="881388" cy="1130150"/>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74" name="Straight Arrow Connector 73"/>
          <p:cNvCxnSpPr>
            <a:stCxn id="58" idx="0"/>
            <a:endCxn id="114" idx="3"/>
          </p:cNvCxnSpPr>
          <p:nvPr/>
        </p:nvCxnSpPr>
        <p:spPr>
          <a:xfrm flipV="1">
            <a:off x="3350964" y="2429004"/>
            <a:ext cx="1386353" cy="1150860"/>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77" name="Straight Arrow Connector 76"/>
          <p:cNvCxnSpPr>
            <a:stCxn id="59" idx="7"/>
            <a:endCxn id="116" idx="3"/>
          </p:cNvCxnSpPr>
          <p:nvPr/>
        </p:nvCxnSpPr>
        <p:spPr>
          <a:xfrm flipV="1">
            <a:off x="3622694" y="2441479"/>
            <a:ext cx="2273670" cy="1163724"/>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80" name="Straight Arrow Connector 79"/>
          <p:cNvCxnSpPr>
            <a:stCxn id="60" idx="0"/>
            <a:endCxn id="115" idx="4"/>
          </p:cNvCxnSpPr>
          <p:nvPr/>
        </p:nvCxnSpPr>
        <p:spPr>
          <a:xfrm flipV="1">
            <a:off x="4111055" y="2462189"/>
            <a:ext cx="1297148" cy="1122304"/>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90" name="Straight Arrow Connector 89"/>
          <p:cNvCxnSpPr>
            <a:stCxn id="62" idx="7"/>
            <a:endCxn id="118" idx="4"/>
          </p:cNvCxnSpPr>
          <p:nvPr/>
        </p:nvCxnSpPr>
        <p:spPr>
          <a:xfrm flipV="1">
            <a:off x="4766604" y="2462189"/>
            <a:ext cx="1902383" cy="1138385"/>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91" name="Straight Arrow Connector 90"/>
          <p:cNvCxnSpPr>
            <a:stCxn id="61" idx="0"/>
            <a:endCxn id="117" idx="3"/>
          </p:cNvCxnSpPr>
          <p:nvPr/>
        </p:nvCxnSpPr>
        <p:spPr>
          <a:xfrm flipV="1">
            <a:off x="4464590" y="2439853"/>
            <a:ext cx="1686380" cy="1143014"/>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sp>
        <p:nvSpPr>
          <p:cNvPr id="3" name="Slide Number Placeholder 2"/>
          <p:cNvSpPr>
            <a:spLocks noGrp="1"/>
          </p:cNvSpPr>
          <p:nvPr>
            <p:ph type="sldNum" sz="quarter" idx="12"/>
          </p:nvPr>
        </p:nvSpPr>
        <p:spPr/>
        <p:txBody>
          <a:bodyPr/>
          <a:lstStyle/>
          <a:p>
            <a:fld id="{4569DCD8-05AC-A541-BEE1-82CF59BF5289}" type="slidenum">
              <a:rPr lang="en-US" smtClean="0"/>
              <a:t>391</a:t>
            </a:fld>
            <a:endParaRPr lang="en-US"/>
          </a:p>
        </p:txBody>
      </p:sp>
      <p:sp>
        <p:nvSpPr>
          <p:cNvPr id="49" name="TextBox 48"/>
          <p:cNvSpPr txBox="1"/>
          <p:nvPr/>
        </p:nvSpPr>
        <p:spPr>
          <a:xfrm>
            <a:off x="6409383" y="3210582"/>
            <a:ext cx="2749320" cy="830997"/>
          </a:xfrm>
          <a:prstGeom prst="rect">
            <a:avLst/>
          </a:prstGeom>
          <a:solidFill>
            <a:schemeClr val="bg1"/>
          </a:solidFill>
        </p:spPr>
        <p:txBody>
          <a:bodyPr wrap="square" rtlCol="0">
            <a:spAutoFit/>
          </a:bodyPr>
          <a:lstStyle/>
          <a:p>
            <a:r>
              <a:rPr lang="en-US" sz="1600" b="1" dirty="0"/>
              <a:t>Approximating</a:t>
            </a:r>
            <a:r>
              <a:rPr lang="en-US" sz="1600" dirty="0"/>
              <a:t> distances using </a:t>
            </a:r>
            <a:r>
              <a:rPr lang="en-US" sz="1600" b="1" dirty="0"/>
              <a:t>Lower Bounding functions </a:t>
            </a:r>
            <a:r>
              <a:rPr lang="en-US" sz="1600" dirty="0"/>
              <a:t>on </a:t>
            </a:r>
            <a:r>
              <a:rPr lang="en-US" sz="1600" b="1" dirty="0"/>
              <a:t>summarizations</a:t>
            </a:r>
            <a:r>
              <a:rPr lang="en-US" sz="1600" dirty="0"/>
              <a:t>.</a:t>
            </a:r>
          </a:p>
        </p:txBody>
      </p:sp>
      <p:sp>
        <p:nvSpPr>
          <p:cNvPr id="4" name="Footer Placeholder 3">
            <a:extLst>
              <a:ext uri="{FF2B5EF4-FFF2-40B4-BE49-F238E27FC236}">
                <a16:creationId xmlns:a16="http://schemas.microsoft.com/office/drawing/2014/main" id="{9ECF90E4-D88C-4DE7-B4FC-A7DE43EB1DC7}"/>
              </a:ext>
            </a:extLst>
          </p:cNvPr>
          <p:cNvSpPr>
            <a:spLocks noGrp="1"/>
          </p:cNvSpPr>
          <p:nvPr>
            <p:ph type="ftr" sz="quarter" idx="11"/>
          </p:nvPr>
        </p:nvSpPr>
        <p:spPr/>
        <p:txBody>
          <a:bodyPr/>
          <a:lstStyle/>
          <a:p>
            <a:r>
              <a:rPr lang="en-US"/>
              <a:t>Echihabi, Zoumpatianos, Palpanas - ISCC 2020</a:t>
            </a:r>
          </a:p>
        </p:txBody>
      </p:sp>
    </p:spTree>
    <p:extLst>
      <p:ext uri="{BB962C8B-B14F-4D97-AF65-F5344CB8AC3E}">
        <p14:creationId xmlns:p14="http://schemas.microsoft.com/office/powerpoint/2010/main" val="1784326069"/>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Straight Connector 24"/>
          <p:cNvCxnSpPr/>
          <p:nvPr/>
        </p:nvCxnSpPr>
        <p:spPr>
          <a:xfrm>
            <a:off x="3572697" y="2013739"/>
            <a:ext cx="0" cy="2135221"/>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dirty="0"/>
              <a:t>Characterizing Queries</a:t>
            </a:r>
          </a:p>
        </p:txBody>
      </p:sp>
      <p:grpSp>
        <p:nvGrpSpPr>
          <p:cNvPr id="9" name="Group 8"/>
          <p:cNvGrpSpPr/>
          <p:nvPr/>
        </p:nvGrpSpPr>
        <p:grpSpPr>
          <a:xfrm>
            <a:off x="2749319" y="2308300"/>
            <a:ext cx="4055235" cy="660502"/>
            <a:chOff x="5023407" y="3820026"/>
            <a:chExt cx="4055235" cy="660502"/>
          </a:xfrm>
        </p:grpSpPr>
        <p:cxnSp>
          <p:nvCxnSpPr>
            <p:cNvPr id="83" name="Straight Connector 82"/>
            <p:cNvCxnSpPr/>
            <p:nvPr/>
          </p:nvCxnSpPr>
          <p:spPr>
            <a:xfrm>
              <a:off x="5094114" y="3903208"/>
              <a:ext cx="3984528" cy="0"/>
            </a:xfrm>
            <a:prstGeom prst="line">
              <a:avLst/>
            </a:prstGeom>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5023407" y="3832501"/>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grpSp>
          <p:nvGrpSpPr>
            <p:cNvPr id="85" name="Group 84"/>
            <p:cNvGrpSpPr/>
            <p:nvPr/>
          </p:nvGrpSpPr>
          <p:grpSpPr>
            <a:xfrm>
              <a:off x="5776078" y="3820026"/>
              <a:ext cx="609065" cy="307777"/>
              <a:chOff x="1581123" y="2983132"/>
              <a:chExt cx="609065" cy="307777"/>
            </a:xfrm>
          </p:grpSpPr>
          <p:sp>
            <p:nvSpPr>
              <p:cNvPr id="86" name="Oval 85"/>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87" name="TextBox 86"/>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4</a:t>
                </a:r>
              </a:p>
            </p:txBody>
          </p:sp>
        </p:grpSp>
        <p:sp>
          <p:nvSpPr>
            <p:cNvPr id="109" name="TextBox 108"/>
            <p:cNvSpPr txBox="1"/>
            <p:nvPr/>
          </p:nvSpPr>
          <p:spPr>
            <a:xfrm>
              <a:off x="5951257" y="4172751"/>
              <a:ext cx="1753079" cy="307777"/>
            </a:xfrm>
            <a:prstGeom prst="rect">
              <a:avLst/>
            </a:prstGeom>
            <a:noFill/>
          </p:spPr>
          <p:txBody>
            <a:bodyPr wrap="none" rtlCol="0">
              <a:spAutoFit/>
            </a:bodyPr>
            <a:lstStyle/>
            <a:p>
              <a:r>
                <a:rPr lang="en-US" sz="1400" b="1" i="1" u="sng" dirty="0">
                  <a:latin typeface="Gill Sans"/>
                  <a:cs typeface="Gill Sans"/>
                </a:rPr>
                <a:t>Distance</a:t>
              </a:r>
              <a:r>
                <a:rPr lang="en-US" sz="1400" i="1" dirty="0">
                  <a:latin typeface="Gill Sans"/>
                  <a:cs typeface="Gill Sans"/>
                </a:rPr>
                <a:t> from query</a:t>
              </a:r>
            </a:p>
          </p:txBody>
        </p:sp>
        <p:sp>
          <p:nvSpPr>
            <p:cNvPr id="81" name="Oval 80"/>
            <p:cNvSpPr/>
            <p:nvPr/>
          </p:nvSpPr>
          <p:spPr>
            <a:xfrm>
              <a:off x="5776078" y="3840291"/>
              <a:ext cx="141414" cy="141414"/>
            </a:xfrm>
            <a:prstGeom prst="ellipse">
              <a:avLst/>
            </a:prstGeom>
            <a:solidFill>
              <a:srgbClr val="C0504D"/>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cxnSp>
          <p:nvCxnSpPr>
            <p:cNvPr id="82" name="Straight Arrow Connector 81"/>
            <p:cNvCxnSpPr/>
            <p:nvPr/>
          </p:nvCxnSpPr>
          <p:spPr>
            <a:xfrm flipH="1">
              <a:off x="5219114" y="4026663"/>
              <a:ext cx="519265" cy="1"/>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111" name="TextBox 110"/>
            <p:cNvSpPr txBox="1"/>
            <p:nvPr/>
          </p:nvSpPr>
          <p:spPr>
            <a:xfrm>
              <a:off x="5141665" y="4071359"/>
              <a:ext cx="733494" cy="276999"/>
            </a:xfrm>
            <a:prstGeom prst="rect">
              <a:avLst/>
            </a:prstGeom>
            <a:noFill/>
          </p:spPr>
          <p:txBody>
            <a:bodyPr wrap="none" rtlCol="0">
              <a:spAutoFit/>
            </a:bodyPr>
            <a:lstStyle/>
            <a:p>
              <a:r>
                <a:rPr lang="en-US" sz="1200" dirty="0"/>
                <a:t>MINDIST</a:t>
              </a:r>
            </a:p>
          </p:txBody>
        </p:sp>
        <p:sp>
          <p:nvSpPr>
            <p:cNvPr id="112" name="Oval 111"/>
            <p:cNvSpPr/>
            <p:nvPr/>
          </p:nvSpPr>
          <p:spPr>
            <a:xfrm>
              <a:off x="6385143" y="382002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3" name="Oval 112"/>
            <p:cNvSpPr/>
            <p:nvPr/>
          </p:nvSpPr>
          <p:spPr>
            <a:xfrm>
              <a:off x="6526557" y="382002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4" name="Oval 113"/>
            <p:cNvSpPr/>
            <p:nvPr/>
          </p:nvSpPr>
          <p:spPr>
            <a:xfrm>
              <a:off x="6990695" y="382002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5" name="Oval 114"/>
            <p:cNvSpPr/>
            <p:nvPr/>
          </p:nvSpPr>
          <p:spPr>
            <a:xfrm>
              <a:off x="7611584"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6" name="Oval 115"/>
            <p:cNvSpPr/>
            <p:nvPr/>
          </p:nvSpPr>
          <p:spPr>
            <a:xfrm>
              <a:off x="8149742"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7" name="Oval 116"/>
            <p:cNvSpPr/>
            <p:nvPr/>
          </p:nvSpPr>
          <p:spPr>
            <a:xfrm>
              <a:off x="8404348" y="3830875"/>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8" name="Oval 117"/>
            <p:cNvSpPr/>
            <p:nvPr/>
          </p:nvSpPr>
          <p:spPr>
            <a:xfrm>
              <a:off x="8872368"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0" name="Right Brace 19"/>
            <p:cNvSpPr/>
            <p:nvPr/>
          </p:nvSpPr>
          <p:spPr>
            <a:xfrm rot="5400000">
              <a:off x="7565103" y="2891220"/>
              <a:ext cx="273491" cy="2443142"/>
            </a:xfrm>
            <a:prstGeom prst="rightBrace">
              <a:avLst>
                <a:gd name="adj1" fmla="val 68571"/>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grpSp>
        <p:nvGrpSpPr>
          <p:cNvPr id="46" name="Group 45"/>
          <p:cNvGrpSpPr/>
          <p:nvPr/>
        </p:nvGrpSpPr>
        <p:grpSpPr>
          <a:xfrm>
            <a:off x="2749319" y="3579864"/>
            <a:ext cx="4055235" cy="652656"/>
            <a:chOff x="5023407" y="3827872"/>
            <a:chExt cx="4055235" cy="652656"/>
          </a:xfrm>
        </p:grpSpPr>
        <p:cxnSp>
          <p:nvCxnSpPr>
            <p:cNvPr id="47" name="Straight Connector 46"/>
            <p:cNvCxnSpPr/>
            <p:nvPr/>
          </p:nvCxnSpPr>
          <p:spPr>
            <a:xfrm>
              <a:off x="5094114" y="3903208"/>
              <a:ext cx="3984528" cy="0"/>
            </a:xfrm>
            <a:prstGeom prst="line">
              <a:avLst/>
            </a:prstGeom>
          </p:spPr>
          <p:style>
            <a:lnRef idx="2">
              <a:schemeClr val="accent1"/>
            </a:lnRef>
            <a:fillRef idx="0">
              <a:schemeClr val="accent1"/>
            </a:fillRef>
            <a:effectRef idx="1">
              <a:schemeClr val="accent1"/>
            </a:effectRef>
            <a:fontRef idx="minor">
              <a:schemeClr val="tx1"/>
            </a:fontRef>
          </p:style>
        </p:cxnSp>
        <p:sp>
          <p:nvSpPr>
            <p:cNvPr id="48" name="Oval 47"/>
            <p:cNvSpPr/>
            <p:nvPr/>
          </p:nvSpPr>
          <p:spPr>
            <a:xfrm>
              <a:off x="5023407" y="3832501"/>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50" name="TextBox 49"/>
            <p:cNvSpPr txBox="1"/>
            <p:nvPr/>
          </p:nvSpPr>
          <p:spPr>
            <a:xfrm>
              <a:off x="5951257" y="4172751"/>
              <a:ext cx="2772877" cy="307777"/>
            </a:xfrm>
            <a:prstGeom prst="rect">
              <a:avLst/>
            </a:prstGeom>
            <a:noFill/>
          </p:spPr>
          <p:txBody>
            <a:bodyPr wrap="none" rtlCol="0">
              <a:spAutoFit/>
            </a:bodyPr>
            <a:lstStyle/>
            <a:p>
              <a:r>
                <a:rPr lang="en-US" sz="1400" b="1" i="1" u="sng" dirty="0">
                  <a:latin typeface="Gill Sans"/>
                  <a:cs typeface="Gill Sans"/>
                </a:rPr>
                <a:t>Lower Bound</a:t>
              </a:r>
              <a:r>
                <a:rPr lang="en-US" sz="1400" i="1" dirty="0">
                  <a:latin typeface="Gill Sans"/>
                  <a:cs typeface="Gill Sans"/>
                </a:rPr>
                <a:t> Distance from query</a:t>
              </a:r>
            </a:p>
          </p:txBody>
        </p:sp>
        <p:sp>
          <p:nvSpPr>
            <p:cNvPr id="51" name="Oval 50"/>
            <p:cNvSpPr/>
            <p:nvPr/>
          </p:nvSpPr>
          <p:spPr>
            <a:xfrm>
              <a:off x="5342224" y="3832501"/>
              <a:ext cx="141414" cy="141414"/>
            </a:xfrm>
            <a:prstGeom prst="ellipse">
              <a:avLst/>
            </a:prstGeom>
            <a:solidFill>
              <a:srgbClr val="C0504D"/>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cxnSp>
          <p:nvCxnSpPr>
            <p:cNvPr id="52" name="Straight Arrow Connector 51"/>
            <p:cNvCxnSpPr/>
            <p:nvPr/>
          </p:nvCxnSpPr>
          <p:spPr>
            <a:xfrm flipH="1">
              <a:off x="5219114" y="4026663"/>
              <a:ext cx="519265" cy="1"/>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55" name="TextBox 54"/>
            <p:cNvSpPr txBox="1"/>
            <p:nvPr/>
          </p:nvSpPr>
          <p:spPr>
            <a:xfrm>
              <a:off x="5141665" y="4071359"/>
              <a:ext cx="733494" cy="276999"/>
            </a:xfrm>
            <a:prstGeom prst="rect">
              <a:avLst/>
            </a:prstGeom>
            <a:noFill/>
          </p:spPr>
          <p:txBody>
            <a:bodyPr wrap="none" rtlCol="0">
              <a:spAutoFit/>
            </a:bodyPr>
            <a:lstStyle/>
            <a:p>
              <a:r>
                <a:rPr lang="en-US" sz="1200" dirty="0"/>
                <a:t>MINDIST</a:t>
              </a:r>
            </a:p>
          </p:txBody>
        </p:sp>
        <p:sp>
          <p:nvSpPr>
            <p:cNvPr id="56" name="Oval 55"/>
            <p:cNvSpPr/>
            <p:nvPr/>
          </p:nvSpPr>
          <p:spPr>
            <a:xfrm>
              <a:off x="5412931"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7" name="Oval 56"/>
            <p:cNvSpPr/>
            <p:nvPr/>
          </p:nvSpPr>
          <p:spPr>
            <a:xfrm>
              <a:off x="5503755" y="3827872"/>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8" name="Oval 57"/>
            <p:cNvSpPr/>
            <p:nvPr/>
          </p:nvSpPr>
          <p:spPr>
            <a:xfrm>
              <a:off x="5554345" y="3827872"/>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9" name="Oval 58"/>
            <p:cNvSpPr/>
            <p:nvPr/>
          </p:nvSpPr>
          <p:spPr>
            <a:xfrm>
              <a:off x="5776078"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0" name="Oval 59"/>
            <p:cNvSpPr/>
            <p:nvPr/>
          </p:nvSpPr>
          <p:spPr>
            <a:xfrm>
              <a:off x="6314436" y="383250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1" name="Oval 60"/>
            <p:cNvSpPr/>
            <p:nvPr/>
          </p:nvSpPr>
          <p:spPr>
            <a:xfrm>
              <a:off x="6667971" y="3830875"/>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2" name="Oval 61"/>
            <p:cNvSpPr/>
            <p:nvPr/>
          </p:nvSpPr>
          <p:spPr>
            <a:xfrm>
              <a:off x="6919988" y="3827872"/>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grpSp>
      <p:cxnSp>
        <p:nvCxnSpPr>
          <p:cNvPr id="66" name="Straight Arrow Connector 65"/>
          <p:cNvCxnSpPr>
            <a:stCxn id="51" idx="0"/>
            <a:endCxn id="81" idx="4"/>
          </p:cNvCxnSpPr>
          <p:nvPr/>
        </p:nvCxnSpPr>
        <p:spPr>
          <a:xfrm flipV="1">
            <a:off x="3138843" y="2469979"/>
            <a:ext cx="433854" cy="1114514"/>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68" name="Straight Arrow Connector 67"/>
          <p:cNvCxnSpPr>
            <a:stCxn id="51" idx="7"/>
            <a:endCxn id="113" idx="4"/>
          </p:cNvCxnSpPr>
          <p:nvPr/>
        </p:nvCxnSpPr>
        <p:spPr>
          <a:xfrm flipV="1">
            <a:off x="3188840" y="2449714"/>
            <a:ext cx="1134336" cy="1155489"/>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71" name="Straight Arrow Connector 70"/>
          <p:cNvCxnSpPr>
            <a:stCxn id="57" idx="0"/>
            <a:endCxn id="112" idx="4"/>
          </p:cNvCxnSpPr>
          <p:nvPr/>
        </p:nvCxnSpPr>
        <p:spPr>
          <a:xfrm flipV="1">
            <a:off x="3300374" y="2449714"/>
            <a:ext cx="881388" cy="1130150"/>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74" name="Straight Arrow Connector 73"/>
          <p:cNvCxnSpPr>
            <a:stCxn id="58" idx="0"/>
            <a:endCxn id="114" idx="3"/>
          </p:cNvCxnSpPr>
          <p:nvPr/>
        </p:nvCxnSpPr>
        <p:spPr>
          <a:xfrm flipV="1">
            <a:off x="3350964" y="2429004"/>
            <a:ext cx="1386353" cy="1150860"/>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77" name="Straight Arrow Connector 76"/>
          <p:cNvCxnSpPr>
            <a:stCxn id="59" idx="7"/>
            <a:endCxn id="116" idx="3"/>
          </p:cNvCxnSpPr>
          <p:nvPr/>
        </p:nvCxnSpPr>
        <p:spPr>
          <a:xfrm flipV="1">
            <a:off x="3622694" y="2441479"/>
            <a:ext cx="2273670" cy="1163724"/>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80" name="Straight Arrow Connector 79"/>
          <p:cNvCxnSpPr>
            <a:stCxn id="60" idx="0"/>
            <a:endCxn id="115" idx="4"/>
          </p:cNvCxnSpPr>
          <p:nvPr/>
        </p:nvCxnSpPr>
        <p:spPr>
          <a:xfrm flipV="1">
            <a:off x="4111055" y="2462189"/>
            <a:ext cx="1297148" cy="1122304"/>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90" name="Straight Arrow Connector 89"/>
          <p:cNvCxnSpPr>
            <a:stCxn id="62" idx="7"/>
            <a:endCxn id="118" idx="4"/>
          </p:cNvCxnSpPr>
          <p:nvPr/>
        </p:nvCxnSpPr>
        <p:spPr>
          <a:xfrm flipV="1">
            <a:off x="4766604" y="2462189"/>
            <a:ext cx="1902383" cy="1138385"/>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cxnSp>
        <p:nvCxnSpPr>
          <p:cNvPr id="91" name="Straight Arrow Connector 90"/>
          <p:cNvCxnSpPr>
            <a:stCxn id="61" idx="0"/>
            <a:endCxn id="117" idx="3"/>
          </p:cNvCxnSpPr>
          <p:nvPr/>
        </p:nvCxnSpPr>
        <p:spPr>
          <a:xfrm flipV="1">
            <a:off x="4464590" y="2439853"/>
            <a:ext cx="1686380" cy="1143014"/>
          </a:xfrm>
          <a:prstGeom prst="straightConnector1">
            <a:avLst/>
          </a:prstGeom>
          <a:ln>
            <a:solidFill>
              <a:srgbClr val="7F7F7F"/>
            </a:solidFill>
            <a:headEnd type="triangle"/>
            <a:tailEnd type="none"/>
          </a:ln>
        </p:spPr>
        <p:style>
          <a:lnRef idx="1">
            <a:schemeClr val="dk1"/>
          </a:lnRef>
          <a:fillRef idx="0">
            <a:schemeClr val="dk1"/>
          </a:fillRef>
          <a:effectRef idx="0">
            <a:schemeClr val="dk1"/>
          </a:effectRef>
          <a:fontRef idx="minor">
            <a:schemeClr val="tx1"/>
          </a:fontRef>
        </p:style>
      </p:cxnSp>
      <p:sp>
        <p:nvSpPr>
          <p:cNvPr id="49" name="TextBox 48"/>
          <p:cNvSpPr txBox="1"/>
          <p:nvPr/>
        </p:nvSpPr>
        <p:spPr>
          <a:xfrm>
            <a:off x="6409383" y="3210582"/>
            <a:ext cx="2749320" cy="830997"/>
          </a:xfrm>
          <a:prstGeom prst="rect">
            <a:avLst/>
          </a:prstGeom>
          <a:solidFill>
            <a:schemeClr val="bg1"/>
          </a:solidFill>
        </p:spPr>
        <p:txBody>
          <a:bodyPr wrap="square" rtlCol="0">
            <a:spAutoFit/>
          </a:bodyPr>
          <a:lstStyle/>
          <a:p>
            <a:r>
              <a:rPr lang="en-US" sz="1600" b="1" dirty="0"/>
              <a:t>Approximating</a:t>
            </a:r>
            <a:r>
              <a:rPr lang="en-US" sz="1600" dirty="0"/>
              <a:t> distances using </a:t>
            </a:r>
            <a:r>
              <a:rPr lang="en-US" sz="1600" b="1" dirty="0"/>
              <a:t>Lower Bounding functions </a:t>
            </a:r>
            <a:r>
              <a:rPr lang="en-US" sz="1600" dirty="0"/>
              <a:t>on </a:t>
            </a:r>
            <a:r>
              <a:rPr lang="en-US" sz="1600" b="1" dirty="0"/>
              <a:t>summarizations</a:t>
            </a:r>
            <a:r>
              <a:rPr lang="en-US" sz="1600" dirty="0"/>
              <a:t>.</a:t>
            </a:r>
          </a:p>
        </p:txBody>
      </p:sp>
      <p:cxnSp>
        <p:nvCxnSpPr>
          <p:cNvPr id="53" name="Straight Arrow Connector 52"/>
          <p:cNvCxnSpPr/>
          <p:nvPr/>
        </p:nvCxnSpPr>
        <p:spPr>
          <a:xfrm flipV="1">
            <a:off x="3231913" y="4326229"/>
            <a:ext cx="3208" cy="455939"/>
          </a:xfrm>
          <a:prstGeom prst="straightConnector1">
            <a:avLst/>
          </a:prstGeom>
          <a:ln>
            <a:headEnd type="triangle"/>
            <a:tailEnd type="none"/>
          </a:ln>
        </p:spPr>
        <p:style>
          <a:lnRef idx="1">
            <a:schemeClr val="dk1"/>
          </a:lnRef>
          <a:fillRef idx="0">
            <a:schemeClr val="dk1"/>
          </a:fillRef>
          <a:effectRef idx="0">
            <a:schemeClr val="dk1"/>
          </a:effectRef>
          <a:fontRef idx="minor">
            <a:schemeClr val="tx1"/>
          </a:fontRef>
        </p:style>
      </p:cxnSp>
      <p:sp>
        <p:nvSpPr>
          <p:cNvPr id="54" name="TextBox 53"/>
          <p:cNvSpPr txBox="1"/>
          <p:nvPr/>
        </p:nvSpPr>
        <p:spPr>
          <a:xfrm>
            <a:off x="388829" y="4736270"/>
            <a:ext cx="8755171" cy="923330"/>
          </a:xfrm>
          <a:prstGeom prst="rect">
            <a:avLst/>
          </a:prstGeom>
          <a:noFill/>
        </p:spPr>
        <p:txBody>
          <a:bodyPr wrap="square" rtlCol="0">
            <a:spAutoFit/>
          </a:bodyPr>
          <a:lstStyle/>
          <a:p>
            <a:pPr algn="ctr"/>
            <a:r>
              <a:rPr lang="en-US" dirty="0">
                <a:latin typeface="Gill Sans"/>
                <a:cs typeface="Gill Sans"/>
              </a:rPr>
              <a:t>Points with </a:t>
            </a:r>
            <a:r>
              <a:rPr lang="en-US" b="1" dirty="0">
                <a:latin typeface="Gill Sans"/>
                <a:cs typeface="Gill Sans"/>
              </a:rPr>
              <a:t>lower bounds</a:t>
            </a:r>
            <a:r>
              <a:rPr lang="en-US" dirty="0">
                <a:latin typeface="Gill Sans"/>
                <a:cs typeface="Gill Sans"/>
              </a:rPr>
              <a:t> below </a:t>
            </a:r>
            <a:r>
              <a:rPr lang="en-US" b="1" dirty="0">
                <a:latin typeface="Gill Sans"/>
                <a:cs typeface="Gill Sans"/>
              </a:rPr>
              <a:t>MINDIST cannot be pruned</a:t>
            </a:r>
            <a:endParaRPr lang="en-US" dirty="0">
              <a:latin typeface="Gill Sans"/>
              <a:cs typeface="Gill Sans"/>
            </a:endParaRPr>
          </a:p>
          <a:p>
            <a:pPr algn="ctr"/>
            <a:endParaRPr lang="en-US" dirty="0">
              <a:latin typeface="Gill Sans"/>
              <a:cs typeface="Gill Sans"/>
            </a:endParaRPr>
          </a:p>
          <a:p>
            <a:pPr algn="ctr"/>
            <a:r>
              <a:rPr lang="en-US" dirty="0">
                <a:latin typeface="Gill Sans"/>
                <a:cs typeface="Gill Sans"/>
              </a:rPr>
              <a:t>Must be </a:t>
            </a:r>
            <a:r>
              <a:rPr lang="en-US" b="1" dirty="0">
                <a:latin typeface="Gill Sans"/>
                <a:cs typeface="Gill Sans"/>
              </a:rPr>
              <a:t>read from disk </a:t>
            </a:r>
            <a:r>
              <a:rPr lang="en-US" dirty="0">
                <a:latin typeface="Gill Sans"/>
                <a:cs typeface="Gill Sans"/>
              </a:rPr>
              <a:t>in order </a:t>
            </a:r>
            <a:r>
              <a:rPr lang="en-US" b="1" dirty="0">
                <a:latin typeface="Gill Sans"/>
                <a:cs typeface="Gill Sans"/>
              </a:rPr>
              <a:t>to dismiss false positives</a:t>
            </a:r>
          </a:p>
        </p:txBody>
      </p:sp>
      <p:sp>
        <p:nvSpPr>
          <p:cNvPr id="3" name="Slide Number Placeholder 2"/>
          <p:cNvSpPr>
            <a:spLocks noGrp="1"/>
          </p:cNvSpPr>
          <p:nvPr>
            <p:ph type="sldNum" sz="quarter" idx="12"/>
          </p:nvPr>
        </p:nvSpPr>
        <p:spPr/>
        <p:txBody>
          <a:bodyPr/>
          <a:lstStyle/>
          <a:p>
            <a:fld id="{4569DCD8-05AC-A541-BEE1-82CF59BF5289}" type="slidenum">
              <a:rPr lang="en-US" smtClean="0"/>
              <a:t>392</a:t>
            </a:fld>
            <a:endParaRPr lang="en-US"/>
          </a:p>
        </p:txBody>
      </p:sp>
      <p:sp>
        <p:nvSpPr>
          <p:cNvPr id="63" name="Right Brace 62"/>
          <p:cNvSpPr/>
          <p:nvPr/>
        </p:nvSpPr>
        <p:spPr>
          <a:xfrm rot="5400000">
            <a:off x="3131188" y="3932200"/>
            <a:ext cx="207865" cy="580192"/>
          </a:xfrm>
          <a:prstGeom prst="rightBrace">
            <a:avLst>
              <a:gd name="adj1" fmla="val 68571"/>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4" name="Footer Placeholder 3">
            <a:extLst>
              <a:ext uri="{FF2B5EF4-FFF2-40B4-BE49-F238E27FC236}">
                <a16:creationId xmlns:a16="http://schemas.microsoft.com/office/drawing/2014/main" id="{405E86B5-45E3-4898-935F-3D35F2B90901}"/>
              </a:ext>
            </a:extLst>
          </p:cNvPr>
          <p:cNvSpPr>
            <a:spLocks noGrp="1"/>
          </p:cNvSpPr>
          <p:nvPr>
            <p:ph type="ftr" sz="quarter" idx="11"/>
          </p:nvPr>
        </p:nvSpPr>
        <p:spPr/>
        <p:txBody>
          <a:bodyPr/>
          <a:lstStyle/>
          <a:p>
            <a:r>
              <a:rPr lang="en-US"/>
              <a:t>Echihabi, Zoumpatianos, Palpanas - ISCC 2020</a:t>
            </a:r>
          </a:p>
        </p:txBody>
      </p:sp>
    </p:spTree>
    <p:extLst>
      <p:ext uri="{BB962C8B-B14F-4D97-AF65-F5344CB8AC3E}">
        <p14:creationId xmlns:p14="http://schemas.microsoft.com/office/powerpoint/2010/main" val="1216427394"/>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Hardness</a:t>
            </a:r>
          </a:p>
        </p:txBody>
      </p:sp>
      <p:grpSp>
        <p:nvGrpSpPr>
          <p:cNvPr id="22" name="Group 21"/>
          <p:cNvGrpSpPr/>
          <p:nvPr/>
        </p:nvGrpSpPr>
        <p:grpSpPr>
          <a:xfrm>
            <a:off x="420221" y="1629259"/>
            <a:ext cx="4396186" cy="4396186"/>
            <a:chOff x="420221" y="1629259"/>
            <a:chExt cx="4396186" cy="4396186"/>
          </a:xfrm>
        </p:grpSpPr>
        <p:grpSp>
          <p:nvGrpSpPr>
            <p:cNvPr id="23" name="Group 22"/>
            <p:cNvGrpSpPr/>
            <p:nvPr/>
          </p:nvGrpSpPr>
          <p:grpSpPr>
            <a:xfrm>
              <a:off x="2053567" y="3251834"/>
              <a:ext cx="609065" cy="307777"/>
              <a:chOff x="1581123" y="2983132"/>
              <a:chExt cx="609065" cy="307777"/>
            </a:xfrm>
          </p:grpSpPr>
          <p:sp>
            <p:nvSpPr>
              <p:cNvPr id="54" name="Oval 53"/>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5" name="TextBox 54"/>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4</a:t>
                </a:r>
              </a:p>
            </p:txBody>
          </p:sp>
        </p:grpSp>
        <p:sp>
          <p:nvSpPr>
            <p:cNvPr id="24" name="Oval 23"/>
            <p:cNvSpPr/>
            <p:nvPr/>
          </p:nvSpPr>
          <p:spPr>
            <a:xfrm>
              <a:off x="2050443" y="327048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5" name="Donut 24"/>
            <p:cNvSpPr/>
            <p:nvPr/>
          </p:nvSpPr>
          <p:spPr>
            <a:xfrm>
              <a:off x="1942130" y="3142411"/>
              <a:ext cx="1359795" cy="1359795"/>
            </a:xfrm>
            <a:prstGeom prst="donut">
              <a:avLst>
                <a:gd name="adj" fmla="val 1328"/>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26" name="Oval 25"/>
            <p:cNvSpPr/>
            <p:nvPr/>
          </p:nvSpPr>
          <p:spPr>
            <a:xfrm>
              <a:off x="2048774" y="3264309"/>
              <a:ext cx="141414" cy="141414"/>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cxnSp>
          <p:nvCxnSpPr>
            <p:cNvPr id="27" name="Straight Arrow Connector 26"/>
            <p:cNvCxnSpPr>
              <a:stCxn id="52" idx="1"/>
              <a:endCxn id="26" idx="5"/>
            </p:cNvCxnSpPr>
            <p:nvPr/>
          </p:nvCxnSpPr>
          <p:spPr>
            <a:xfrm flipH="1" flipV="1">
              <a:off x="2169478" y="3385013"/>
              <a:ext cx="398686" cy="397491"/>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28" name="Group 27"/>
            <p:cNvGrpSpPr/>
            <p:nvPr/>
          </p:nvGrpSpPr>
          <p:grpSpPr>
            <a:xfrm>
              <a:off x="2547454" y="3761794"/>
              <a:ext cx="261098" cy="371107"/>
              <a:chOff x="2547454" y="3761794"/>
              <a:chExt cx="261098" cy="371107"/>
            </a:xfrm>
          </p:grpSpPr>
          <p:sp>
            <p:nvSpPr>
              <p:cNvPr id="52" name="Oval 51"/>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53" name="TextBox 52"/>
              <p:cNvSpPr txBox="1"/>
              <p:nvPr/>
            </p:nvSpPr>
            <p:spPr>
              <a:xfrm>
                <a:off x="2618314" y="3763569"/>
                <a:ext cx="190238" cy="369332"/>
              </a:xfrm>
              <a:prstGeom prst="rect">
                <a:avLst/>
              </a:prstGeom>
              <a:noFill/>
            </p:spPr>
            <p:txBody>
              <a:bodyPr wrap="square" rtlCol="0">
                <a:spAutoFit/>
              </a:bodyPr>
              <a:lstStyle/>
              <a:p>
                <a:r>
                  <a:rPr lang="en-US" b="1" i="1" dirty="0"/>
                  <a:t>Q</a:t>
                </a:r>
              </a:p>
            </p:txBody>
          </p:sp>
        </p:grpSp>
        <p:grpSp>
          <p:nvGrpSpPr>
            <p:cNvPr id="29" name="Group 28"/>
            <p:cNvGrpSpPr/>
            <p:nvPr/>
          </p:nvGrpSpPr>
          <p:grpSpPr>
            <a:xfrm>
              <a:off x="1179740" y="2534039"/>
              <a:ext cx="609065" cy="307777"/>
              <a:chOff x="1581123" y="2983132"/>
              <a:chExt cx="609065" cy="307777"/>
            </a:xfrm>
          </p:grpSpPr>
          <p:sp>
            <p:nvSpPr>
              <p:cNvPr id="50" name="Oval 49"/>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1" name="TextBox 50"/>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2</a:t>
                </a:r>
              </a:p>
            </p:txBody>
          </p:sp>
        </p:grpSp>
        <p:grpSp>
          <p:nvGrpSpPr>
            <p:cNvPr id="30" name="Group 29"/>
            <p:cNvGrpSpPr/>
            <p:nvPr/>
          </p:nvGrpSpPr>
          <p:grpSpPr>
            <a:xfrm>
              <a:off x="1179740" y="3180378"/>
              <a:ext cx="609065" cy="307777"/>
              <a:chOff x="1581123" y="2983132"/>
              <a:chExt cx="609065" cy="307777"/>
            </a:xfrm>
          </p:grpSpPr>
          <p:sp>
            <p:nvSpPr>
              <p:cNvPr id="48" name="Oval 47"/>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9" name="TextBox 48"/>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5</a:t>
                </a:r>
              </a:p>
            </p:txBody>
          </p:sp>
        </p:grpSp>
        <p:grpSp>
          <p:nvGrpSpPr>
            <p:cNvPr id="31" name="Group 30"/>
            <p:cNvGrpSpPr/>
            <p:nvPr/>
          </p:nvGrpSpPr>
          <p:grpSpPr>
            <a:xfrm>
              <a:off x="2312374" y="2670374"/>
              <a:ext cx="609065" cy="307777"/>
              <a:chOff x="1581123" y="2983132"/>
              <a:chExt cx="609065" cy="307777"/>
            </a:xfrm>
          </p:grpSpPr>
          <p:sp>
            <p:nvSpPr>
              <p:cNvPr id="46" name="Oval 45"/>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7" name="TextBox 46"/>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1</a:t>
                </a:r>
              </a:p>
            </p:txBody>
          </p:sp>
        </p:grpSp>
        <p:grpSp>
          <p:nvGrpSpPr>
            <p:cNvPr id="32" name="Group 31"/>
            <p:cNvGrpSpPr/>
            <p:nvPr/>
          </p:nvGrpSpPr>
          <p:grpSpPr>
            <a:xfrm>
              <a:off x="1744241" y="4147012"/>
              <a:ext cx="609065" cy="307777"/>
              <a:chOff x="1581123" y="2983132"/>
              <a:chExt cx="609065" cy="307777"/>
            </a:xfrm>
          </p:grpSpPr>
          <p:sp>
            <p:nvSpPr>
              <p:cNvPr id="44" name="Oval 43"/>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5" name="TextBox 44"/>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6</a:t>
                </a:r>
              </a:p>
            </p:txBody>
          </p:sp>
        </p:grpSp>
        <p:grpSp>
          <p:nvGrpSpPr>
            <p:cNvPr id="33" name="Group 32"/>
            <p:cNvGrpSpPr/>
            <p:nvPr/>
          </p:nvGrpSpPr>
          <p:grpSpPr>
            <a:xfrm>
              <a:off x="3301925" y="3155607"/>
              <a:ext cx="609065" cy="307777"/>
              <a:chOff x="1581123" y="2983132"/>
              <a:chExt cx="609065" cy="307777"/>
            </a:xfrm>
          </p:grpSpPr>
          <p:sp>
            <p:nvSpPr>
              <p:cNvPr id="42" name="Oval 41"/>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3" name="TextBox 42"/>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3</a:t>
                </a:r>
              </a:p>
            </p:txBody>
          </p:sp>
        </p:grpSp>
        <p:grpSp>
          <p:nvGrpSpPr>
            <p:cNvPr id="34" name="Group 33"/>
            <p:cNvGrpSpPr/>
            <p:nvPr/>
          </p:nvGrpSpPr>
          <p:grpSpPr>
            <a:xfrm>
              <a:off x="3779635" y="4300900"/>
              <a:ext cx="609065" cy="307777"/>
              <a:chOff x="1581123" y="2983132"/>
              <a:chExt cx="609065" cy="307777"/>
            </a:xfrm>
          </p:grpSpPr>
          <p:sp>
            <p:nvSpPr>
              <p:cNvPr id="40" name="Oval 39"/>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1" name="TextBox 40"/>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7</a:t>
                </a:r>
              </a:p>
            </p:txBody>
          </p:sp>
        </p:grpSp>
        <p:grpSp>
          <p:nvGrpSpPr>
            <p:cNvPr id="35" name="Group 34"/>
            <p:cNvGrpSpPr/>
            <p:nvPr/>
          </p:nvGrpSpPr>
          <p:grpSpPr>
            <a:xfrm>
              <a:off x="2411303" y="5404753"/>
              <a:ext cx="609065" cy="307777"/>
              <a:chOff x="1581123" y="2983132"/>
              <a:chExt cx="609065" cy="307777"/>
            </a:xfrm>
          </p:grpSpPr>
          <p:sp>
            <p:nvSpPr>
              <p:cNvPr id="38" name="Oval 37"/>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39" name="TextBox 38"/>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8</a:t>
                </a:r>
              </a:p>
            </p:txBody>
          </p:sp>
        </p:grpSp>
        <p:sp>
          <p:nvSpPr>
            <p:cNvPr id="36" name="TextBox 35"/>
            <p:cNvSpPr txBox="1"/>
            <p:nvPr/>
          </p:nvSpPr>
          <p:spPr>
            <a:xfrm rot="2700000">
              <a:off x="1945626" y="3520368"/>
              <a:ext cx="733494" cy="276999"/>
            </a:xfrm>
            <a:prstGeom prst="rect">
              <a:avLst/>
            </a:prstGeom>
            <a:noFill/>
          </p:spPr>
          <p:txBody>
            <a:bodyPr wrap="none" rtlCol="0">
              <a:spAutoFit/>
            </a:bodyPr>
            <a:lstStyle/>
            <a:p>
              <a:r>
                <a:rPr lang="en-US" sz="1200" dirty="0"/>
                <a:t>MINDIST</a:t>
              </a:r>
            </a:p>
          </p:txBody>
        </p:sp>
        <p:sp>
          <p:nvSpPr>
            <p:cNvPr id="37" name="Donut 36"/>
            <p:cNvSpPr/>
            <p:nvPr/>
          </p:nvSpPr>
          <p:spPr>
            <a:xfrm>
              <a:off x="420221" y="1629259"/>
              <a:ext cx="4396186" cy="4396186"/>
            </a:xfrm>
            <a:prstGeom prst="donut">
              <a:avLst>
                <a:gd name="adj" fmla="val 1328"/>
              </a:avLst>
            </a:prstGeom>
            <a:solidFill>
              <a:schemeClr val="bg1">
                <a:lumMod val="75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grpSp>
      <p:cxnSp>
        <p:nvCxnSpPr>
          <p:cNvPr id="56" name="Straight Arrow Connector 55"/>
          <p:cNvCxnSpPr>
            <a:endCxn id="36" idx="3"/>
          </p:cNvCxnSpPr>
          <p:nvPr/>
        </p:nvCxnSpPr>
        <p:spPr>
          <a:xfrm flipV="1">
            <a:off x="1744241" y="3918197"/>
            <a:ext cx="827461" cy="1794333"/>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61" name="TextBox 60"/>
          <p:cNvSpPr txBox="1"/>
          <p:nvPr/>
        </p:nvSpPr>
        <p:spPr>
          <a:xfrm rot="17647740">
            <a:off x="1292772" y="4862644"/>
            <a:ext cx="1197789" cy="276999"/>
          </a:xfrm>
          <a:prstGeom prst="rect">
            <a:avLst/>
          </a:prstGeom>
          <a:noFill/>
        </p:spPr>
        <p:txBody>
          <a:bodyPr wrap="none" rtlCol="0">
            <a:spAutoFit/>
          </a:bodyPr>
          <a:lstStyle/>
          <a:p>
            <a:r>
              <a:rPr lang="en-US" sz="1200" dirty="0"/>
              <a:t>(1+</a:t>
            </a:r>
            <a:r>
              <a:rPr lang="el-GR" sz="1200" dirty="0"/>
              <a:t>ε) * </a:t>
            </a:r>
            <a:r>
              <a:rPr lang="en-US" sz="1200" dirty="0"/>
              <a:t>MINDIST</a:t>
            </a:r>
          </a:p>
        </p:txBody>
      </p:sp>
      <p:sp>
        <p:nvSpPr>
          <p:cNvPr id="3" name="Slide Number Placeholder 2"/>
          <p:cNvSpPr>
            <a:spLocks noGrp="1"/>
          </p:cNvSpPr>
          <p:nvPr>
            <p:ph type="sldNum" sz="quarter" idx="12"/>
          </p:nvPr>
        </p:nvSpPr>
        <p:spPr/>
        <p:txBody>
          <a:bodyPr/>
          <a:lstStyle/>
          <a:p>
            <a:fld id="{4569DCD8-05AC-A541-BEE1-82CF59BF5289}" type="slidenum">
              <a:rPr lang="en-US" smtClean="0"/>
              <a:t>393</a:t>
            </a:fld>
            <a:endParaRPr lang="en-US"/>
          </a:p>
        </p:txBody>
      </p:sp>
      <p:sp>
        <p:nvSpPr>
          <p:cNvPr id="4" name="Footer Placeholder 3">
            <a:extLst>
              <a:ext uri="{FF2B5EF4-FFF2-40B4-BE49-F238E27FC236}">
                <a16:creationId xmlns:a16="http://schemas.microsoft.com/office/drawing/2014/main" id="{1DA3A176-FA26-4898-8E8C-3028838B9F22}"/>
              </a:ext>
            </a:extLst>
          </p:cNvPr>
          <p:cNvSpPr>
            <a:spLocks noGrp="1"/>
          </p:cNvSpPr>
          <p:nvPr>
            <p:ph type="ftr" sz="quarter" idx="11"/>
          </p:nvPr>
        </p:nvSpPr>
        <p:spPr/>
        <p:txBody>
          <a:bodyPr/>
          <a:lstStyle/>
          <a:p>
            <a:r>
              <a:rPr lang="en-US"/>
              <a:t>Echihabi, Zoumpatianos, Palpanas - ISCC 2020</a:t>
            </a:r>
          </a:p>
        </p:txBody>
      </p:sp>
    </p:spTree>
    <p:extLst>
      <p:ext uri="{BB962C8B-B14F-4D97-AF65-F5344CB8AC3E}">
        <p14:creationId xmlns:p14="http://schemas.microsoft.com/office/powerpoint/2010/main" val="2201329461"/>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p:cNvSpPr/>
          <p:nvPr/>
        </p:nvSpPr>
        <p:spPr>
          <a:xfrm>
            <a:off x="5127467" y="3385013"/>
            <a:ext cx="3814753" cy="2292665"/>
          </a:xfrm>
          <a:prstGeom prst="rect">
            <a:avLst/>
          </a:prstGeom>
          <a:solidFill>
            <a:schemeClr val="accent1">
              <a:lumMod val="20000"/>
              <a:lumOff val="80000"/>
            </a:schemeClr>
          </a:solidFill>
          <a:ln>
            <a:solidFill>
              <a:srgbClr val="403152"/>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en-US" b="1" dirty="0">
              <a:latin typeface="Gill Sans"/>
              <a:cs typeface="Gill Sans"/>
            </a:endParaRPr>
          </a:p>
        </p:txBody>
      </p:sp>
      <p:sp>
        <p:nvSpPr>
          <p:cNvPr id="2" name="Title 1"/>
          <p:cNvSpPr>
            <a:spLocks noGrp="1"/>
          </p:cNvSpPr>
          <p:nvPr>
            <p:ph type="title"/>
          </p:nvPr>
        </p:nvSpPr>
        <p:spPr/>
        <p:txBody>
          <a:bodyPr/>
          <a:lstStyle/>
          <a:p>
            <a:r>
              <a:rPr lang="en-US" dirty="0"/>
              <a:t>Hardness</a:t>
            </a:r>
          </a:p>
        </p:txBody>
      </p:sp>
      <p:grpSp>
        <p:nvGrpSpPr>
          <p:cNvPr id="22" name="Group 21"/>
          <p:cNvGrpSpPr/>
          <p:nvPr/>
        </p:nvGrpSpPr>
        <p:grpSpPr>
          <a:xfrm>
            <a:off x="420221" y="1629259"/>
            <a:ext cx="4396186" cy="4396186"/>
            <a:chOff x="420221" y="1629259"/>
            <a:chExt cx="4396186" cy="4396186"/>
          </a:xfrm>
        </p:grpSpPr>
        <p:sp>
          <p:nvSpPr>
            <p:cNvPr id="37" name="Donut 36"/>
            <p:cNvSpPr/>
            <p:nvPr/>
          </p:nvSpPr>
          <p:spPr>
            <a:xfrm>
              <a:off x="420221" y="1629259"/>
              <a:ext cx="4396186" cy="4396186"/>
            </a:xfrm>
            <a:prstGeom prst="donut">
              <a:avLst>
                <a:gd name="adj" fmla="val 48648"/>
              </a:avLst>
            </a:prstGeom>
            <a:solidFill>
              <a:schemeClr val="bg1">
                <a:lumMod val="75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sp>
          <p:nvSpPr>
            <p:cNvPr id="25" name="Donut 24"/>
            <p:cNvSpPr/>
            <p:nvPr/>
          </p:nvSpPr>
          <p:spPr>
            <a:xfrm>
              <a:off x="1942130" y="3142411"/>
              <a:ext cx="1359795" cy="1359795"/>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chemeClr val="tx1"/>
                </a:solidFill>
              </a:endParaRPr>
            </a:p>
          </p:txBody>
        </p:sp>
        <p:grpSp>
          <p:nvGrpSpPr>
            <p:cNvPr id="23" name="Group 22"/>
            <p:cNvGrpSpPr/>
            <p:nvPr/>
          </p:nvGrpSpPr>
          <p:grpSpPr>
            <a:xfrm>
              <a:off x="2053567" y="3251834"/>
              <a:ext cx="609065" cy="307777"/>
              <a:chOff x="1581123" y="2983132"/>
              <a:chExt cx="609065" cy="307777"/>
            </a:xfrm>
          </p:grpSpPr>
          <p:sp>
            <p:nvSpPr>
              <p:cNvPr id="54" name="Oval 53"/>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5" name="TextBox 54"/>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4</a:t>
                </a:r>
              </a:p>
            </p:txBody>
          </p:sp>
        </p:grpSp>
        <p:sp>
          <p:nvSpPr>
            <p:cNvPr id="24" name="Oval 23"/>
            <p:cNvSpPr/>
            <p:nvPr/>
          </p:nvSpPr>
          <p:spPr>
            <a:xfrm>
              <a:off x="2050443" y="327048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6" name="Oval 25"/>
            <p:cNvSpPr/>
            <p:nvPr/>
          </p:nvSpPr>
          <p:spPr>
            <a:xfrm>
              <a:off x="2048774" y="3264309"/>
              <a:ext cx="141414" cy="141414"/>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a:p>
          </p:txBody>
        </p:sp>
        <p:cxnSp>
          <p:nvCxnSpPr>
            <p:cNvPr id="27" name="Straight Arrow Connector 26"/>
            <p:cNvCxnSpPr>
              <a:stCxn id="52" idx="1"/>
              <a:endCxn id="26" idx="5"/>
            </p:cNvCxnSpPr>
            <p:nvPr/>
          </p:nvCxnSpPr>
          <p:spPr>
            <a:xfrm flipH="1" flipV="1">
              <a:off x="2169478" y="3385013"/>
              <a:ext cx="398686" cy="397491"/>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28" name="Group 27"/>
            <p:cNvGrpSpPr/>
            <p:nvPr/>
          </p:nvGrpSpPr>
          <p:grpSpPr>
            <a:xfrm>
              <a:off x="2547454" y="3761794"/>
              <a:ext cx="261098" cy="371107"/>
              <a:chOff x="2547454" y="3761794"/>
              <a:chExt cx="261098" cy="371107"/>
            </a:xfrm>
          </p:grpSpPr>
          <p:sp>
            <p:nvSpPr>
              <p:cNvPr id="52" name="Oval 51"/>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53" name="TextBox 52"/>
              <p:cNvSpPr txBox="1"/>
              <p:nvPr/>
            </p:nvSpPr>
            <p:spPr>
              <a:xfrm>
                <a:off x="2618314" y="3763569"/>
                <a:ext cx="190238" cy="369332"/>
              </a:xfrm>
              <a:prstGeom prst="rect">
                <a:avLst/>
              </a:prstGeom>
              <a:noFill/>
            </p:spPr>
            <p:txBody>
              <a:bodyPr wrap="square" rtlCol="0">
                <a:spAutoFit/>
              </a:bodyPr>
              <a:lstStyle/>
              <a:p>
                <a:r>
                  <a:rPr lang="en-US" b="1" i="1" dirty="0"/>
                  <a:t>Q</a:t>
                </a:r>
              </a:p>
            </p:txBody>
          </p:sp>
        </p:grpSp>
        <p:grpSp>
          <p:nvGrpSpPr>
            <p:cNvPr id="29" name="Group 28"/>
            <p:cNvGrpSpPr/>
            <p:nvPr/>
          </p:nvGrpSpPr>
          <p:grpSpPr>
            <a:xfrm>
              <a:off x="1179740" y="2534039"/>
              <a:ext cx="609065" cy="307777"/>
              <a:chOff x="1581123" y="2983132"/>
              <a:chExt cx="609065" cy="307777"/>
            </a:xfrm>
          </p:grpSpPr>
          <p:sp>
            <p:nvSpPr>
              <p:cNvPr id="50" name="Oval 49"/>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51" name="TextBox 50"/>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2</a:t>
                </a:r>
              </a:p>
            </p:txBody>
          </p:sp>
        </p:grpSp>
        <p:grpSp>
          <p:nvGrpSpPr>
            <p:cNvPr id="30" name="Group 29"/>
            <p:cNvGrpSpPr/>
            <p:nvPr/>
          </p:nvGrpSpPr>
          <p:grpSpPr>
            <a:xfrm>
              <a:off x="1179740" y="3180378"/>
              <a:ext cx="609065" cy="307777"/>
              <a:chOff x="1581123" y="2983132"/>
              <a:chExt cx="609065" cy="307777"/>
            </a:xfrm>
          </p:grpSpPr>
          <p:sp>
            <p:nvSpPr>
              <p:cNvPr id="48" name="Oval 47"/>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9" name="TextBox 48"/>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5</a:t>
                </a:r>
              </a:p>
            </p:txBody>
          </p:sp>
        </p:grpSp>
        <p:grpSp>
          <p:nvGrpSpPr>
            <p:cNvPr id="31" name="Group 30"/>
            <p:cNvGrpSpPr/>
            <p:nvPr/>
          </p:nvGrpSpPr>
          <p:grpSpPr>
            <a:xfrm>
              <a:off x="2312374" y="2670374"/>
              <a:ext cx="609065" cy="307777"/>
              <a:chOff x="1581123" y="2983132"/>
              <a:chExt cx="609065" cy="307777"/>
            </a:xfrm>
          </p:grpSpPr>
          <p:sp>
            <p:nvSpPr>
              <p:cNvPr id="46" name="Oval 45"/>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7" name="TextBox 46"/>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1</a:t>
                </a:r>
              </a:p>
            </p:txBody>
          </p:sp>
        </p:grpSp>
        <p:grpSp>
          <p:nvGrpSpPr>
            <p:cNvPr id="32" name="Group 31"/>
            <p:cNvGrpSpPr/>
            <p:nvPr/>
          </p:nvGrpSpPr>
          <p:grpSpPr>
            <a:xfrm>
              <a:off x="1744241" y="4147012"/>
              <a:ext cx="609065" cy="307777"/>
              <a:chOff x="1581123" y="2983132"/>
              <a:chExt cx="609065" cy="307777"/>
            </a:xfrm>
          </p:grpSpPr>
          <p:sp>
            <p:nvSpPr>
              <p:cNvPr id="44" name="Oval 43"/>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5" name="TextBox 44"/>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6</a:t>
                </a:r>
              </a:p>
            </p:txBody>
          </p:sp>
        </p:grpSp>
        <p:grpSp>
          <p:nvGrpSpPr>
            <p:cNvPr id="33" name="Group 32"/>
            <p:cNvGrpSpPr/>
            <p:nvPr/>
          </p:nvGrpSpPr>
          <p:grpSpPr>
            <a:xfrm>
              <a:off x="3301925" y="3155607"/>
              <a:ext cx="609065" cy="307777"/>
              <a:chOff x="1581123" y="2983132"/>
              <a:chExt cx="609065" cy="307777"/>
            </a:xfrm>
          </p:grpSpPr>
          <p:sp>
            <p:nvSpPr>
              <p:cNvPr id="42" name="Oval 41"/>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3" name="TextBox 42"/>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3</a:t>
                </a:r>
              </a:p>
            </p:txBody>
          </p:sp>
        </p:grpSp>
        <p:grpSp>
          <p:nvGrpSpPr>
            <p:cNvPr id="34" name="Group 33"/>
            <p:cNvGrpSpPr/>
            <p:nvPr/>
          </p:nvGrpSpPr>
          <p:grpSpPr>
            <a:xfrm>
              <a:off x="3779635" y="4300900"/>
              <a:ext cx="609065" cy="307777"/>
              <a:chOff x="1581123" y="2983132"/>
              <a:chExt cx="609065" cy="307777"/>
            </a:xfrm>
          </p:grpSpPr>
          <p:sp>
            <p:nvSpPr>
              <p:cNvPr id="40" name="Oval 39"/>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1" name="TextBox 40"/>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7</a:t>
                </a:r>
              </a:p>
            </p:txBody>
          </p:sp>
        </p:grpSp>
        <p:grpSp>
          <p:nvGrpSpPr>
            <p:cNvPr id="35" name="Group 34"/>
            <p:cNvGrpSpPr/>
            <p:nvPr/>
          </p:nvGrpSpPr>
          <p:grpSpPr>
            <a:xfrm>
              <a:off x="2411303" y="5404753"/>
              <a:ext cx="609065" cy="307777"/>
              <a:chOff x="1581123" y="2983132"/>
              <a:chExt cx="609065" cy="307777"/>
            </a:xfrm>
          </p:grpSpPr>
          <p:sp>
            <p:nvSpPr>
              <p:cNvPr id="38" name="Oval 37"/>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39" name="TextBox 38"/>
              <p:cNvSpPr txBox="1"/>
              <p:nvPr/>
            </p:nvSpPr>
            <p:spPr>
              <a:xfrm>
                <a:off x="1680052" y="2983132"/>
                <a:ext cx="510136" cy="307777"/>
              </a:xfrm>
              <a:prstGeom prst="rect">
                <a:avLst/>
              </a:prstGeom>
              <a:noFill/>
            </p:spPr>
            <p:txBody>
              <a:bodyPr wrap="square" rtlCol="0">
                <a:spAutoFit/>
              </a:bodyPr>
              <a:lstStyle/>
              <a:p>
                <a:r>
                  <a:rPr lang="en-US" sz="1400" b="1" i="1" dirty="0"/>
                  <a:t>P</a:t>
                </a:r>
                <a:r>
                  <a:rPr lang="en-US" sz="1400" b="1" i="1" baseline="-25000" dirty="0"/>
                  <a:t>8</a:t>
                </a:r>
              </a:p>
            </p:txBody>
          </p:sp>
        </p:grpSp>
        <p:sp>
          <p:nvSpPr>
            <p:cNvPr id="36" name="TextBox 35"/>
            <p:cNvSpPr txBox="1"/>
            <p:nvPr/>
          </p:nvSpPr>
          <p:spPr>
            <a:xfrm rot="2700000">
              <a:off x="1945626" y="3520368"/>
              <a:ext cx="733494" cy="276999"/>
            </a:xfrm>
            <a:prstGeom prst="rect">
              <a:avLst/>
            </a:prstGeom>
            <a:noFill/>
          </p:spPr>
          <p:txBody>
            <a:bodyPr wrap="none" rtlCol="0">
              <a:spAutoFit/>
            </a:bodyPr>
            <a:lstStyle/>
            <a:p>
              <a:r>
                <a:rPr lang="en-US" sz="1200" dirty="0"/>
                <a:t>MINDIST</a:t>
              </a:r>
            </a:p>
          </p:txBody>
        </p:sp>
      </p:grpSp>
      <p:cxnSp>
        <p:nvCxnSpPr>
          <p:cNvPr id="56" name="Straight Arrow Connector 55"/>
          <p:cNvCxnSpPr>
            <a:endCxn id="36" idx="3"/>
          </p:cNvCxnSpPr>
          <p:nvPr/>
        </p:nvCxnSpPr>
        <p:spPr>
          <a:xfrm flipV="1">
            <a:off x="1744241" y="3918197"/>
            <a:ext cx="827461" cy="1794333"/>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61" name="TextBox 60"/>
          <p:cNvSpPr txBox="1"/>
          <p:nvPr/>
        </p:nvSpPr>
        <p:spPr>
          <a:xfrm rot="17647740">
            <a:off x="1292772" y="4862644"/>
            <a:ext cx="1197789" cy="276999"/>
          </a:xfrm>
          <a:prstGeom prst="rect">
            <a:avLst/>
          </a:prstGeom>
          <a:noFill/>
        </p:spPr>
        <p:txBody>
          <a:bodyPr wrap="none" rtlCol="0">
            <a:spAutoFit/>
          </a:bodyPr>
          <a:lstStyle/>
          <a:p>
            <a:r>
              <a:rPr lang="en-US" sz="1200" dirty="0"/>
              <a:t>(1+</a:t>
            </a:r>
            <a:r>
              <a:rPr lang="el-GR" sz="1200" dirty="0"/>
              <a:t>ε) * </a:t>
            </a:r>
            <a:r>
              <a:rPr lang="en-US" sz="1200" dirty="0"/>
              <a:t>MINDIST</a:t>
            </a:r>
          </a:p>
        </p:txBody>
      </p:sp>
      <p:cxnSp>
        <p:nvCxnSpPr>
          <p:cNvPr id="63" name="Straight Arrow Connector 62"/>
          <p:cNvCxnSpPr/>
          <p:nvPr/>
        </p:nvCxnSpPr>
        <p:spPr>
          <a:xfrm flipH="1">
            <a:off x="3301926" y="2045368"/>
            <a:ext cx="1751337" cy="783974"/>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sp>
        <p:nvSpPr>
          <p:cNvPr id="60" name="TextBox 59"/>
          <p:cNvSpPr txBox="1"/>
          <p:nvPr/>
        </p:nvSpPr>
        <p:spPr>
          <a:xfrm>
            <a:off x="5078341" y="1417638"/>
            <a:ext cx="2955249" cy="1200328"/>
          </a:xfrm>
          <a:prstGeom prst="rect">
            <a:avLst/>
          </a:prstGeom>
          <a:noFill/>
        </p:spPr>
        <p:txBody>
          <a:bodyPr wrap="square" rtlCol="0">
            <a:spAutoFit/>
          </a:bodyPr>
          <a:lstStyle/>
          <a:p>
            <a:pPr algn="ctr"/>
            <a:r>
              <a:rPr lang="en-US" sz="2400" i="1" dirty="0">
                <a:latin typeface="Gill Sans"/>
                <a:cs typeface="Gill Sans"/>
              </a:rPr>
              <a:t>We define an </a:t>
            </a:r>
            <a:r>
              <a:rPr lang="el-GR" sz="2400" dirty="0"/>
              <a:t>ε</a:t>
            </a:r>
            <a:r>
              <a:rPr lang="en-US" sz="2400" dirty="0"/>
              <a:t>-area </a:t>
            </a:r>
          </a:p>
          <a:p>
            <a:pPr algn="ctr"/>
            <a:endParaRPr lang="en-US" sz="2400" i="1" dirty="0">
              <a:latin typeface="Gill Sans"/>
              <a:cs typeface="Gill Sans"/>
            </a:endParaRPr>
          </a:p>
          <a:p>
            <a:pPr algn="ctr"/>
            <a:r>
              <a:rPr lang="en-US" sz="2400" i="1" dirty="0">
                <a:latin typeface="Gill Sans"/>
                <a:cs typeface="Gill Sans"/>
              </a:rPr>
              <a:t>(1+</a:t>
            </a:r>
            <a:r>
              <a:rPr lang="el-GR" sz="2400" dirty="0"/>
              <a:t>ε</a:t>
            </a:r>
            <a:r>
              <a:rPr lang="en-US" sz="2400" dirty="0"/>
              <a:t>) * MINDIST</a:t>
            </a:r>
            <a:r>
              <a:rPr lang="en-US" sz="2400" i="1" dirty="0">
                <a:latin typeface="Gill Sans"/>
                <a:cs typeface="Gill Sans"/>
              </a:rPr>
              <a:t> </a:t>
            </a:r>
          </a:p>
        </p:txBody>
      </p:sp>
      <p:sp>
        <p:nvSpPr>
          <p:cNvPr id="65" name="Rectangle 64"/>
          <p:cNvSpPr/>
          <p:nvPr/>
        </p:nvSpPr>
        <p:spPr>
          <a:xfrm>
            <a:off x="4978887" y="4138330"/>
            <a:ext cx="4024909" cy="371322"/>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sz="2400" dirty="0">
                <a:latin typeface="Gill Sans"/>
                <a:cs typeface="Gill Sans"/>
              </a:rPr>
              <a:t># of data –series in </a:t>
            </a:r>
            <a:r>
              <a:rPr lang="el-GR" sz="2400" dirty="0"/>
              <a:t>ε</a:t>
            </a:r>
            <a:r>
              <a:rPr lang="en-US" sz="2400" dirty="0"/>
              <a:t>-area </a:t>
            </a:r>
            <a:r>
              <a:rPr lang="en-US" sz="2400" dirty="0">
                <a:latin typeface="Gill Sans"/>
                <a:cs typeface="Gill Sans"/>
              </a:rPr>
              <a:t> </a:t>
            </a:r>
          </a:p>
        </p:txBody>
      </p:sp>
      <p:sp>
        <p:nvSpPr>
          <p:cNvPr id="66" name="Rectangle 65"/>
          <p:cNvSpPr/>
          <p:nvPr/>
        </p:nvSpPr>
        <p:spPr>
          <a:xfrm>
            <a:off x="5503332" y="4838373"/>
            <a:ext cx="3153321" cy="502921"/>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sz="2400" dirty="0">
                <a:latin typeface="Gill Sans"/>
                <a:cs typeface="Gill Sans"/>
              </a:rPr>
              <a:t># all data series</a:t>
            </a:r>
          </a:p>
        </p:txBody>
      </p:sp>
      <p:cxnSp>
        <p:nvCxnSpPr>
          <p:cNvPr id="67" name="Straight Connector 66"/>
          <p:cNvCxnSpPr/>
          <p:nvPr/>
        </p:nvCxnSpPr>
        <p:spPr>
          <a:xfrm>
            <a:off x="5280121" y="4752171"/>
            <a:ext cx="3541381" cy="0"/>
          </a:xfrm>
          <a:prstGeom prst="line">
            <a:avLst/>
          </a:prstGeom>
        </p:spPr>
        <p:style>
          <a:lnRef idx="2">
            <a:schemeClr val="dk1"/>
          </a:lnRef>
          <a:fillRef idx="1">
            <a:schemeClr val="lt1"/>
          </a:fillRef>
          <a:effectRef idx="0">
            <a:schemeClr val="dk1"/>
          </a:effectRef>
          <a:fontRef idx="minor">
            <a:schemeClr val="dk1"/>
          </a:fontRef>
        </p:style>
      </p:cxnSp>
      <p:sp>
        <p:nvSpPr>
          <p:cNvPr id="69" name="TextBox 68"/>
          <p:cNvSpPr txBox="1"/>
          <p:nvPr/>
        </p:nvSpPr>
        <p:spPr>
          <a:xfrm>
            <a:off x="5526423" y="3566799"/>
            <a:ext cx="2955249" cy="461665"/>
          </a:xfrm>
          <a:prstGeom prst="rect">
            <a:avLst/>
          </a:prstGeom>
          <a:noFill/>
        </p:spPr>
        <p:txBody>
          <a:bodyPr wrap="square" rtlCol="0">
            <a:spAutoFit/>
          </a:bodyPr>
          <a:lstStyle/>
          <a:p>
            <a:pPr algn="ctr"/>
            <a:r>
              <a:rPr lang="en-US" sz="2400" b="1" i="1" u="sng" dirty="0">
                <a:latin typeface="Gill Sans"/>
                <a:cs typeface="Gill Sans"/>
              </a:rPr>
              <a:t>Hardness</a:t>
            </a:r>
          </a:p>
        </p:txBody>
      </p:sp>
      <p:sp>
        <p:nvSpPr>
          <p:cNvPr id="3" name="Slide Number Placeholder 2"/>
          <p:cNvSpPr>
            <a:spLocks noGrp="1"/>
          </p:cNvSpPr>
          <p:nvPr>
            <p:ph type="sldNum" sz="quarter" idx="12"/>
          </p:nvPr>
        </p:nvSpPr>
        <p:spPr/>
        <p:txBody>
          <a:bodyPr/>
          <a:lstStyle/>
          <a:p>
            <a:fld id="{4569DCD8-05AC-A541-BEE1-82CF59BF5289}" type="slidenum">
              <a:rPr lang="en-US" smtClean="0"/>
              <a:t>394</a:t>
            </a:fld>
            <a:endParaRPr lang="en-US"/>
          </a:p>
        </p:txBody>
      </p:sp>
      <p:sp>
        <p:nvSpPr>
          <p:cNvPr id="4" name="Footer Placeholder 3">
            <a:extLst>
              <a:ext uri="{FF2B5EF4-FFF2-40B4-BE49-F238E27FC236}">
                <a16:creationId xmlns:a16="http://schemas.microsoft.com/office/drawing/2014/main" id="{CA88EAEE-1B78-4293-BBFB-863CA351269B}"/>
              </a:ext>
            </a:extLst>
          </p:cNvPr>
          <p:cNvSpPr>
            <a:spLocks noGrp="1"/>
          </p:cNvSpPr>
          <p:nvPr>
            <p:ph type="ftr" sz="quarter" idx="11"/>
          </p:nvPr>
        </p:nvSpPr>
        <p:spPr/>
        <p:txBody>
          <a:bodyPr/>
          <a:lstStyle/>
          <a:p>
            <a:r>
              <a:rPr lang="en-US"/>
              <a:t>Echihabi, Zoumpatianos, Palpanas - ISCC 2020</a:t>
            </a:r>
          </a:p>
        </p:txBody>
      </p:sp>
    </p:spTree>
    <p:extLst>
      <p:ext uri="{BB962C8B-B14F-4D97-AF65-F5344CB8AC3E}">
        <p14:creationId xmlns:p14="http://schemas.microsoft.com/office/powerpoint/2010/main" val="1051683701"/>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Hardness</a:t>
            </a:r>
          </a:p>
        </p:txBody>
      </p:sp>
      <p:sp>
        <p:nvSpPr>
          <p:cNvPr id="4" name="Rectangle 3"/>
          <p:cNvSpPr/>
          <p:nvPr/>
        </p:nvSpPr>
        <p:spPr>
          <a:xfrm>
            <a:off x="147176" y="1629952"/>
            <a:ext cx="8829927" cy="1241976"/>
          </a:xfrm>
          <a:prstGeom prst="rect">
            <a:avLst/>
          </a:prstGeom>
          <a:solidFill>
            <a:schemeClr val="accent1">
              <a:lumMod val="20000"/>
              <a:lumOff val="80000"/>
            </a:schemeClr>
          </a:solidFill>
          <a:ln>
            <a:solidFill>
              <a:srgbClr val="403152"/>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dirty="0">
                <a:latin typeface="Gill Sans"/>
                <a:cs typeface="Gill Sans"/>
              </a:rPr>
              <a:t>Queries with </a:t>
            </a:r>
            <a:r>
              <a:rPr lang="en-US" b="1" dirty="0">
                <a:latin typeface="Gill Sans"/>
                <a:cs typeface="Gill Sans"/>
              </a:rPr>
              <a:t>larger hardness </a:t>
            </a:r>
            <a:r>
              <a:rPr lang="en-US" dirty="0">
                <a:latin typeface="Gill Sans"/>
                <a:cs typeface="Gill Sans"/>
              </a:rPr>
              <a:t>tend to have a </a:t>
            </a:r>
            <a:r>
              <a:rPr lang="en-US" b="1" dirty="0">
                <a:latin typeface="Gill Sans"/>
                <a:cs typeface="Gill Sans"/>
              </a:rPr>
              <a:t>larger minimum effort </a:t>
            </a:r>
          </a:p>
        </p:txBody>
      </p:sp>
      <p:sp>
        <p:nvSpPr>
          <p:cNvPr id="5" name="Rectangle 4"/>
          <p:cNvSpPr/>
          <p:nvPr/>
        </p:nvSpPr>
        <p:spPr>
          <a:xfrm>
            <a:off x="3193791" y="1391416"/>
            <a:ext cx="2808760" cy="430887"/>
          </a:xfrm>
          <a:prstGeom prst="rect">
            <a:avLst/>
          </a:prstGeom>
          <a:ln/>
        </p:spPr>
        <p:style>
          <a:lnRef idx="2">
            <a:schemeClr val="dk1">
              <a:shade val="50000"/>
            </a:schemeClr>
          </a:lnRef>
          <a:fillRef idx="1">
            <a:schemeClr val="dk1"/>
          </a:fillRef>
          <a:effectRef idx="0">
            <a:schemeClr val="dk1"/>
          </a:effectRef>
          <a:fontRef idx="minor">
            <a:schemeClr val="lt1"/>
          </a:fontRef>
        </p:style>
        <p:txBody>
          <a:bodyPr wrap="square">
            <a:spAutoFit/>
          </a:bodyPr>
          <a:lstStyle/>
          <a:p>
            <a:pPr lvl="1"/>
            <a:r>
              <a:rPr lang="en-US" sz="2200" b="1" dirty="0">
                <a:solidFill>
                  <a:schemeClr val="bg1"/>
                </a:solidFill>
                <a:latin typeface="Gill Sans"/>
                <a:cs typeface="Gill Sans"/>
              </a:rPr>
              <a:t>Significance</a:t>
            </a:r>
          </a:p>
        </p:txBody>
      </p:sp>
      <p:sp>
        <p:nvSpPr>
          <p:cNvPr id="6" name="TextBox 5"/>
          <p:cNvSpPr txBox="1"/>
          <p:nvPr/>
        </p:nvSpPr>
        <p:spPr>
          <a:xfrm>
            <a:off x="-107107" y="3612507"/>
            <a:ext cx="3385119" cy="646331"/>
          </a:xfrm>
          <a:prstGeom prst="rect">
            <a:avLst/>
          </a:prstGeom>
          <a:noFill/>
        </p:spPr>
        <p:txBody>
          <a:bodyPr wrap="square" rtlCol="0">
            <a:spAutoFit/>
          </a:bodyPr>
          <a:lstStyle/>
          <a:p>
            <a:pPr algn="ctr"/>
            <a:r>
              <a:rPr lang="en-US" dirty="0">
                <a:latin typeface="Gill Sans"/>
                <a:cs typeface="Gill Sans"/>
              </a:rPr>
              <a:t>data series </a:t>
            </a:r>
            <a:r>
              <a:rPr lang="en-US" b="1" dirty="0">
                <a:latin typeface="Gill Sans"/>
                <a:cs typeface="Gill Sans"/>
              </a:rPr>
              <a:t>close </a:t>
            </a:r>
          </a:p>
          <a:p>
            <a:pPr algn="ctr"/>
            <a:r>
              <a:rPr lang="en-US" b="1" dirty="0">
                <a:latin typeface="Gill Sans"/>
                <a:cs typeface="Gill Sans"/>
              </a:rPr>
              <a:t>to the answer </a:t>
            </a:r>
          </a:p>
        </p:txBody>
      </p:sp>
      <p:grpSp>
        <p:nvGrpSpPr>
          <p:cNvPr id="3" name="Group 2"/>
          <p:cNvGrpSpPr/>
          <p:nvPr/>
        </p:nvGrpSpPr>
        <p:grpSpPr>
          <a:xfrm>
            <a:off x="3221375" y="3589216"/>
            <a:ext cx="2506421" cy="2506421"/>
            <a:chOff x="420221" y="1629259"/>
            <a:chExt cx="4396186" cy="4396186"/>
          </a:xfrm>
        </p:grpSpPr>
        <p:grpSp>
          <p:nvGrpSpPr>
            <p:cNvPr id="7" name="Group 6"/>
            <p:cNvGrpSpPr/>
            <p:nvPr/>
          </p:nvGrpSpPr>
          <p:grpSpPr>
            <a:xfrm>
              <a:off x="420221" y="1629259"/>
              <a:ext cx="4396186" cy="4396186"/>
              <a:chOff x="420221" y="1629259"/>
              <a:chExt cx="4396186" cy="4396186"/>
            </a:xfrm>
          </p:grpSpPr>
          <p:sp>
            <p:nvSpPr>
              <p:cNvPr id="8" name="Donut 7"/>
              <p:cNvSpPr/>
              <p:nvPr/>
            </p:nvSpPr>
            <p:spPr>
              <a:xfrm>
                <a:off x="420221" y="1629259"/>
                <a:ext cx="4396186" cy="4396186"/>
              </a:xfrm>
              <a:prstGeom prst="donut">
                <a:avLst>
                  <a:gd name="adj" fmla="val 48648"/>
                </a:avLst>
              </a:prstGeom>
              <a:solidFill>
                <a:schemeClr val="bg1">
                  <a:lumMod val="75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900">
                  <a:solidFill>
                    <a:schemeClr val="tx1"/>
                  </a:solidFill>
                </a:endParaRPr>
              </a:p>
            </p:txBody>
          </p:sp>
          <p:sp>
            <p:nvSpPr>
              <p:cNvPr id="9" name="Donut 8"/>
              <p:cNvSpPr/>
              <p:nvPr/>
            </p:nvSpPr>
            <p:spPr>
              <a:xfrm>
                <a:off x="1942130" y="3142411"/>
                <a:ext cx="1359795" cy="1359795"/>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900">
                  <a:solidFill>
                    <a:schemeClr val="tx1"/>
                  </a:solidFill>
                </a:endParaRPr>
              </a:p>
            </p:txBody>
          </p:sp>
          <p:grpSp>
            <p:nvGrpSpPr>
              <p:cNvPr id="10" name="Group 9"/>
              <p:cNvGrpSpPr/>
              <p:nvPr/>
            </p:nvGrpSpPr>
            <p:grpSpPr>
              <a:xfrm>
                <a:off x="2053567" y="3251834"/>
                <a:ext cx="609065" cy="350890"/>
                <a:chOff x="1581123" y="2983132"/>
                <a:chExt cx="609065" cy="350890"/>
              </a:xfrm>
            </p:grpSpPr>
            <p:sp>
              <p:nvSpPr>
                <p:cNvPr id="39" name="Oval 38"/>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900"/>
                </a:p>
              </p:txBody>
            </p:sp>
            <p:sp>
              <p:nvSpPr>
                <p:cNvPr id="40" name="TextBox 39"/>
                <p:cNvSpPr txBox="1"/>
                <p:nvPr/>
              </p:nvSpPr>
              <p:spPr>
                <a:xfrm>
                  <a:off x="1680052" y="2983132"/>
                  <a:ext cx="510136" cy="350890"/>
                </a:xfrm>
                <a:prstGeom prst="rect">
                  <a:avLst/>
                </a:prstGeom>
                <a:noFill/>
              </p:spPr>
              <p:txBody>
                <a:bodyPr wrap="square" rtlCol="0">
                  <a:spAutoFit/>
                </a:bodyPr>
                <a:lstStyle/>
                <a:p>
                  <a:r>
                    <a:rPr lang="en-US" sz="700" b="1" i="1" dirty="0"/>
                    <a:t>P</a:t>
                  </a:r>
                  <a:r>
                    <a:rPr lang="en-US" sz="700" b="1" i="1" baseline="-25000" dirty="0"/>
                    <a:t>4</a:t>
                  </a:r>
                </a:p>
              </p:txBody>
            </p:sp>
          </p:grpSp>
          <p:sp>
            <p:nvSpPr>
              <p:cNvPr id="11" name="Oval 10"/>
              <p:cNvSpPr/>
              <p:nvPr/>
            </p:nvSpPr>
            <p:spPr>
              <a:xfrm>
                <a:off x="2050443" y="3270481"/>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900"/>
              </a:p>
            </p:txBody>
          </p:sp>
          <p:sp>
            <p:nvSpPr>
              <p:cNvPr id="12" name="Oval 11"/>
              <p:cNvSpPr/>
              <p:nvPr/>
            </p:nvSpPr>
            <p:spPr>
              <a:xfrm>
                <a:off x="2048774" y="3264309"/>
                <a:ext cx="141414" cy="141414"/>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900"/>
              </a:p>
            </p:txBody>
          </p:sp>
          <p:cxnSp>
            <p:nvCxnSpPr>
              <p:cNvPr id="13" name="Straight Arrow Connector 12"/>
              <p:cNvCxnSpPr>
                <a:stCxn id="37" idx="1"/>
                <a:endCxn id="12" idx="5"/>
              </p:cNvCxnSpPr>
              <p:nvPr/>
            </p:nvCxnSpPr>
            <p:spPr>
              <a:xfrm flipH="1" flipV="1">
                <a:off x="2169478" y="3385013"/>
                <a:ext cx="398686" cy="397491"/>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14" name="Group 13"/>
              <p:cNvGrpSpPr/>
              <p:nvPr/>
            </p:nvGrpSpPr>
            <p:grpSpPr>
              <a:xfrm>
                <a:off x="2547454" y="3761794"/>
                <a:ext cx="261098" cy="406649"/>
                <a:chOff x="2547454" y="3761794"/>
                <a:chExt cx="261098" cy="406649"/>
              </a:xfrm>
            </p:grpSpPr>
            <p:sp>
              <p:nvSpPr>
                <p:cNvPr id="37" name="Oval 36"/>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900"/>
                </a:p>
              </p:txBody>
            </p:sp>
            <p:sp>
              <p:nvSpPr>
                <p:cNvPr id="38" name="TextBox 37"/>
                <p:cNvSpPr txBox="1"/>
                <p:nvPr/>
              </p:nvSpPr>
              <p:spPr>
                <a:xfrm>
                  <a:off x="2618314" y="3763571"/>
                  <a:ext cx="190238" cy="404872"/>
                </a:xfrm>
                <a:prstGeom prst="rect">
                  <a:avLst/>
                </a:prstGeom>
                <a:noFill/>
              </p:spPr>
              <p:txBody>
                <a:bodyPr wrap="square" rtlCol="0">
                  <a:spAutoFit/>
                </a:bodyPr>
                <a:lstStyle/>
                <a:p>
                  <a:r>
                    <a:rPr lang="en-US" sz="900" b="1" i="1" dirty="0"/>
                    <a:t>Q</a:t>
                  </a:r>
                </a:p>
              </p:txBody>
            </p:sp>
          </p:grpSp>
          <p:grpSp>
            <p:nvGrpSpPr>
              <p:cNvPr id="15" name="Group 14"/>
              <p:cNvGrpSpPr/>
              <p:nvPr/>
            </p:nvGrpSpPr>
            <p:grpSpPr>
              <a:xfrm>
                <a:off x="1179740" y="2534039"/>
                <a:ext cx="609065" cy="350890"/>
                <a:chOff x="1581123" y="2983132"/>
                <a:chExt cx="609065" cy="350890"/>
              </a:xfrm>
            </p:grpSpPr>
            <p:sp>
              <p:nvSpPr>
                <p:cNvPr id="35" name="Oval 34"/>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900"/>
                </a:p>
              </p:txBody>
            </p:sp>
            <p:sp>
              <p:nvSpPr>
                <p:cNvPr id="36" name="TextBox 35"/>
                <p:cNvSpPr txBox="1"/>
                <p:nvPr/>
              </p:nvSpPr>
              <p:spPr>
                <a:xfrm>
                  <a:off x="1680052" y="2983132"/>
                  <a:ext cx="510136" cy="350890"/>
                </a:xfrm>
                <a:prstGeom prst="rect">
                  <a:avLst/>
                </a:prstGeom>
                <a:noFill/>
              </p:spPr>
              <p:txBody>
                <a:bodyPr wrap="square" rtlCol="0">
                  <a:spAutoFit/>
                </a:bodyPr>
                <a:lstStyle/>
                <a:p>
                  <a:r>
                    <a:rPr lang="en-US" sz="700" b="1" i="1" dirty="0"/>
                    <a:t>P</a:t>
                  </a:r>
                  <a:r>
                    <a:rPr lang="en-US" sz="700" b="1" i="1" baseline="-25000" dirty="0"/>
                    <a:t>2</a:t>
                  </a:r>
                </a:p>
              </p:txBody>
            </p:sp>
          </p:grpSp>
          <p:grpSp>
            <p:nvGrpSpPr>
              <p:cNvPr id="16" name="Group 15"/>
              <p:cNvGrpSpPr/>
              <p:nvPr/>
            </p:nvGrpSpPr>
            <p:grpSpPr>
              <a:xfrm>
                <a:off x="1179740" y="3180378"/>
                <a:ext cx="609065" cy="350890"/>
                <a:chOff x="1581123" y="2983132"/>
                <a:chExt cx="609065" cy="350890"/>
              </a:xfrm>
            </p:grpSpPr>
            <p:sp>
              <p:nvSpPr>
                <p:cNvPr id="33" name="Oval 32"/>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900"/>
                </a:p>
              </p:txBody>
            </p:sp>
            <p:sp>
              <p:nvSpPr>
                <p:cNvPr id="34" name="TextBox 33"/>
                <p:cNvSpPr txBox="1"/>
                <p:nvPr/>
              </p:nvSpPr>
              <p:spPr>
                <a:xfrm>
                  <a:off x="1680052" y="2983132"/>
                  <a:ext cx="510136" cy="350890"/>
                </a:xfrm>
                <a:prstGeom prst="rect">
                  <a:avLst/>
                </a:prstGeom>
                <a:noFill/>
              </p:spPr>
              <p:txBody>
                <a:bodyPr wrap="square" rtlCol="0">
                  <a:spAutoFit/>
                </a:bodyPr>
                <a:lstStyle/>
                <a:p>
                  <a:r>
                    <a:rPr lang="en-US" sz="700" b="1" i="1" dirty="0"/>
                    <a:t>P</a:t>
                  </a:r>
                  <a:r>
                    <a:rPr lang="en-US" sz="700" b="1" i="1" baseline="-25000" dirty="0"/>
                    <a:t>5</a:t>
                  </a:r>
                </a:p>
              </p:txBody>
            </p:sp>
          </p:grpSp>
          <p:grpSp>
            <p:nvGrpSpPr>
              <p:cNvPr id="17" name="Group 16"/>
              <p:cNvGrpSpPr/>
              <p:nvPr/>
            </p:nvGrpSpPr>
            <p:grpSpPr>
              <a:xfrm>
                <a:off x="2312374" y="2670374"/>
                <a:ext cx="609065" cy="350890"/>
                <a:chOff x="1581123" y="2983132"/>
                <a:chExt cx="609065" cy="350890"/>
              </a:xfrm>
            </p:grpSpPr>
            <p:sp>
              <p:nvSpPr>
                <p:cNvPr id="31" name="Oval 30"/>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900"/>
                </a:p>
              </p:txBody>
            </p:sp>
            <p:sp>
              <p:nvSpPr>
                <p:cNvPr id="32" name="TextBox 31"/>
                <p:cNvSpPr txBox="1"/>
                <p:nvPr/>
              </p:nvSpPr>
              <p:spPr>
                <a:xfrm>
                  <a:off x="1680052" y="2983132"/>
                  <a:ext cx="510136" cy="350890"/>
                </a:xfrm>
                <a:prstGeom prst="rect">
                  <a:avLst/>
                </a:prstGeom>
                <a:noFill/>
              </p:spPr>
              <p:txBody>
                <a:bodyPr wrap="square" rtlCol="0">
                  <a:spAutoFit/>
                </a:bodyPr>
                <a:lstStyle/>
                <a:p>
                  <a:r>
                    <a:rPr lang="en-US" sz="700" b="1" i="1" dirty="0"/>
                    <a:t>P</a:t>
                  </a:r>
                  <a:r>
                    <a:rPr lang="en-US" sz="700" b="1" i="1" baseline="-25000" dirty="0"/>
                    <a:t>1</a:t>
                  </a:r>
                </a:p>
              </p:txBody>
            </p:sp>
          </p:grpSp>
          <p:grpSp>
            <p:nvGrpSpPr>
              <p:cNvPr id="18" name="Group 17"/>
              <p:cNvGrpSpPr/>
              <p:nvPr/>
            </p:nvGrpSpPr>
            <p:grpSpPr>
              <a:xfrm>
                <a:off x="1744241" y="4147012"/>
                <a:ext cx="609065" cy="350890"/>
                <a:chOff x="1581123" y="2983132"/>
                <a:chExt cx="609065" cy="350890"/>
              </a:xfrm>
            </p:grpSpPr>
            <p:sp>
              <p:nvSpPr>
                <p:cNvPr id="29" name="Oval 28"/>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900"/>
                </a:p>
              </p:txBody>
            </p:sp>
            <p:sp>
              <p:nvSpPr>
                <p:cNvPr id="30" name="TextBox 29"/>
                <p:cNvSpPr txBox="1"/>
                <p:nvPr/>
              </p:nvSpPr>
              <p:spPr>
                <a:xfrm>
                  <a:off x="1680052" y="2983132"/>
                  <a:ext cx="510136" cy="350890"/>
                </a:xfrm>
                <a:prstGeom prst="rect">
                  <a:avLst/>
                </a:prstGeom>
                <a:noFill/>
              </p:spPr>
              <p:txBody>
                <a:bodyPr wrap="square" rtlCol="0">
                  <a:spAutoFit/>
                </a:bodyPr>
                <a:lstStyle/>
                <a:p>
                  <a:r>
                    <a:rPr lang="en-US" sz="700" b="1" i="1" dirty="0"/>
                    <a:t>P</a:t>
                  </a:r>
                  <a:r>
                    <a:rPr lang="en-US" sz="700" b="1" i="1" baseline="-25000" dirty="0"/>
                    <a:t>6</a:t>
                  </a:r>
                </a:p>
              </p:txBody>
            </p:sp>
          </p:grpSp>
          <p:grpSp>
            <p:nvGrpSpPr>
              <p:cNvPr id="19" name="Group 18"/>
              <p:cNvGrpSpPr/>
              <p:nvPr/>
            </p:nvGrpSpPr>
            <p:grpSpPr>
              <a:xfrm>
                <a:off x="3301925" y="3155607"/>
                <a:ext cx="609065" cy="350890"/>
                <a:chOff x="1581123" y="2983132"/>
                <a:chExt cx="609065" cy="350890"/>
              </a:xfrm>
            </p:grpSpPr>
            <p:sp>
              <p:nvSpPr>
                <p:cNvPr id="27" name="Oval 26"/>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900"/>
                </a:p>
              </p:txBody>
            </p:sp>
            <p:sp>
              <p:nvSpPr>
                <p:cNvPr id="28" name="TextBox 27"/>
                <p:cNvSpPr txBox="1"/>
                <p:nvPr/>
              </p:nvSpPr>
              <p:spPr>
                <a:xfrm>
                  <a:off x="1680052" y="2983132"/>
                  <a:ext cx="510136" cy="350890"/>
                </a:xfrm>
                <a:prstGeom prst="rect">
                  <a:avLst/>
                </a:prstGeom>
                <a:noFill/>
              </p:spPr>
              <p:txBody>
                <a:bodyPr wrap="square" rtlCol="0">
                  <a:spAutoFit/>
                </a:bodyPr>
                <a:lstStyle/>
                <a:p>
                  <a:r>
                    <a:rPr lang="en-US" sz="700" b="1" i="1" dirty="0"/>
                    <a:t>P</a:t>
                  </a:r>
                  <a:r>
                    <a:rPr lang="en-US" sz="700" b="1" i="1" baseline="-25000" dirty="0"/>
                    <a:t>3</a:t>
                  </a:r>
                </a:p>
              </p:txBody>
            </p:sp>
          </p:grpSp>
          <p:grpSp>
            <p:nvGrpSpPr>
              <p:cNvPr id="20" name="Group 19"/>
              <p:cNvGrpSpPr/>
              <p:nvPr/>
            </p:nvGrpSpPr>
            <p:grpSpPr>
              <a:xfrm>
                <a:off x="3779635" y="4300900"/>
                <a:ext cx="609065" cy="350890"/>
                <a:chOff x="1581123" y="2983132"/>
                <a:chExt cx="609065" cy="350890"/>
              </a:xfrm>
            </p:grpSpPr>
            <p:sp>
              <p:nvSpPr>
                <p:cNvPr id="25" name="Oval 24"/>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900"/>
                </a:p>
              </p:txBody>
            </p:sp>
            <p:sp>
              <p:nvSpPr>
                <p:cNvPr id="26" name="TextBox 25"/>
                <p:cNvSpPr txBox="1"/>
                <p:nvPr/>
              </p:nvSpPr>
              <p:spPr>
                <a:xfrm>
                  <a:off x="1680052" y="2983132"/>
                  <a:ext cx="510136" cy="350890"/>
                </a:xfrm>
                <a:prstGeom prst="rect">
                  <a:avLst/>
                </a:prstGeom>
                <a:noFill/>
              </p:spPr>
              <p:txBody>
                <a:bodyPr wrap="square" rtlCol="0">
                  <a:spAutoFit/>
                </a:bodyPr>
                <a:lstStyle/>
                <a:p>
                  <a:r>
                    <a:rPr lang="en-US" sz="700" b="1" i="1" dirty="0"/>
                    <a:t>P</a:t>
                  </a:r>
                  <a:r>
                    <a:rPr lang="en-US" sz="700" b="1" i="1" baseline="-25000" dirty="0"/>
                    <a:t>7</a:t>
                  </a:r>
                </a:p>
              </p:txBody>
            </p:sp>
          </p:grpSp>
          <p:grpSp>
            <p:nvGrpSpPr>
              <p:cNvPr id="21" name="Group 20"/>
              <p:cNvGrpSpPr/>
              <p:nvPr/>
            </p:nvGrpSpPr>
            <p:grpSpPr>
              <a:xfrm>
                <a:off x="2411303" y="5404753"/>
                <a:ext cx="609065" cy="350890"/>
                <a:chOff x="1581123" y="2983132"/>
                <a:chExt cx="609065" cy="350890"/>
              </a:xfrm>
            </p:grpSpPr>
            <p:sp>
              <p:nvSpPr>
                <p:cNvPr id="23" name="Oval 22"/>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900"/>
                </a:p>
              </p:txBody>
            </p:sp>
            <p:sp>
              <p:nvSpPr>
                <p:cNvPr id="24" name="TextBox 23"/>
                <p:cNvSpPr txBox="1"/>
                <p:nvPr/>
              </p:nvSpPr>
              <p:spPr>
                <a:xfrm>
                  <a:off x="1680052" y="2983132"/>
                  <a:ext cx="510136" cy="350890"/>
                </a:xfrm>
                <a:prstGeom prst="rect">
                  <a:avLst/>
                </a:prstGeom>
                <a:noFill/>
              </p:spPr>
              <p:txBody>
                <a:bodyPr wrap="square" rtlCol="0">
                  <a:spAutoFit/>
                </a:bodyPr>
                <a:lstStyle/>
                <a:p>
                  <a:r>
                    <a:rPr lang="en-US" sz="700" b="1" i="1" dirty="0"/>
                    <a:t>P</a:t>
                  </a:r>
                  <a:r>
                    <a:rPr lang="en-US" sz="700" b="1" i="1" baseline="-25000" dirty="0"/>
                    <a:t>8</a:t>
                  </a:r>
                </a:p>
              </p:txBody>
            </p:sp>
          </p:grpSp>
          <p:sp>
            <p:nvSpPr>
              <p:cNvPr id="22" name="TextBox 21"/>
              <p:cNvSpPr txBox="1"/>
              <p:nvPr/>
            </p:nvSpPr>
            <p:spPr>
              <a:xfrm rot="2700000">
                <a:off x="1909766" y="3496917"/>
                <a:ext cx="805212" cy="323899"/>
              </a:xfrm>
              <a:prstGeom prst="rect">
                <a:avLst/>
              </a:prstGeom>
              <a:noFill/>
            </p:spPr>
            <p:txBody>
              <a:bodyPr wrap="none" rtlCol="0">
                <a:spAutoFit/>
              </a:bodyPr>
              <a:lstStyle/>
              <a:p>
                <a:r>
                  <a:rPr lang="en-US" sz="600" dirty="0"/>
                  <a:t>MINDIST</a:t>
                </a:r>
              </a:p>
            </p:txBody>
          </p:sp>
        </p:grpSp>
        <p:cxnSp>
          <p:nvCxnSpPr>
            <p:cNvPr id="41" name="Straight Arrow Connector 40"/>
            <p:cNvCxnSpPr>
              <a:endCxn id="22" idx="3"/>
            </p:cNvCxnSpPr>
            <p:nvPr/>
          </p:nvCxnSpPr>
          <p:spPr>
            <a:xfrm flipV="1">
              <a:off x="1744242" y="3943552"/>
              <a:ext cx="852815" cy="176898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sp>
          <p:nvSpPr>
            <p:cNvPr id="42" name="TextBox 41"/>
            <p:cNvSpPr txBox="1"/>
            <p:nvPr/>
          </p:nvSpPr>
          <p:spPr>
            <a:xfrm rot="17647740">
              <a:off x="1279857" y="4839192"/>
              <a:ext cx="1223616" cy="323899"/>
            </a:xfrm>
            <a:prstGeom prst="rect">
              <a:avLst/>
            </a:prstGeom>
            <a:noFill/>
          </p:spPr>
          <p:txBody>
            <a:bodyPr wrap="none" rtlCol="0">
              <a:spAutoFit/>
            </a:bodyPr>
            <a:lstStyle/>
            <a:p>
              <a:r>
                <a:rPr lang="en-US" sz="600" dirty="0"/>
                <a:t>(1+</a:t>
              </a:r>
              <a:r>
                <a:rPr lang="el-GR" sz="600" dirty="0"/>
                <a:t>ε) * </a:t>
              </a:r>
              <a:r>
                <a:rPr lang="en-US" sz="600" dirty="0"/>
                <a:t>MINDIST</a:t>
              </a:r>
            </a:p>
          </p:txBody>
        </p:sp>
      </p:grpSp>
      <p:sp>
        <p:nvSpPr>
          <p:cNvPr id="43" name="Rectangle 42"/>
          <p:cNvSpPr/>
          <p:nvPr/>
        </p:nvSpPr>
        <p:spPr>
          <a:xfrm>
            <a:off x="14202" y="5083632"/>
            <a:ext cx="3145969" cy="923330"/>
          </a:xfrm>
          <a:prstGeom prst="rect">
            <a:avLst/>
          </a:prstGeom>
        </p:spPr>
        <p:txBody>
          <a:bodyPr wrap="square">
            <a:spAutoFit/>
          </a:bodyPr>
          <a:lstStyle/>
          <a:p>
            <a:pPr algn="ctr"/>
            <a:r>
              <a:rPr lang="en-US" dirty="0">
                <a:latin typeface="Gill Sans"/>
                <a:cs typeface="Gill Sans"/>
              </a:rPr>
              <a:t>higher chance that their </a:t>
            </a:r>
            <a:r>
              <a:rPr lang="en-US" b="1" dirty="0">
                <a:latin typeface="Gill Sans"/>
                <a:cs typeface="Gill Sans"/>
              </a:rPr>
              <a:t>lower bounding distance</a:t>
            </a:r>
            <a:r>
              <a:rPr lang="en-US" dirty="0">
                <a:latin typeface="Gill Sans"/>
                <a:cs typeface="Gill Sans"/>
              </a:rPr>
              <a:t> will be </a:t>
            </a:r>
            <a:r>
              <a:rPr lang="en-US" b="1" dirty="0">
                <a:latin typeface="Gill Sans"/>
                <a:cs typeface="Gill Sans"/>
              </a:rPr>
              <a:t>less than MINDIST </a:t>
            </a:r>
          </a:p>
        </p:txBody>
      </p:sp>
      <p:sp>
        <p:nvSpPr>
          <p:cNvPr id="44" name="Down Arrow 43"/>
          <p:cNvSpPr/>
          <p:nvPr/>
        </p:nvSpPr>
        <p:spPr>
          <a:xfrm>
            <a:off x="1182219" y="4381739"/>
            <a:ext cx="828842" cy="638849"/>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Slide Number Placeholder 44"/>
          <p:cNvSpPr>
            <a:spLocks noGrp="1"/>
          </p:cNvSpPr>
          <p:nvPr>
            <p:ph type="sldNum" sz="quarter" idx="12"/>
          </p:nvPr>
        </p:nvSpPr>
        <p:spPr/>
        <p:txBody>
          <a:bodyPr/>
          <a:lstStyle/>
          <a:p>
            <a:fld id="{4569DCD8-05AC-A541-BEE1-82CF59BF5289}" type="slidenum">
              <a:rPr lang="en-US" smtClean="0"/>
              <a:t>395</a:t>
            </a:fld>
            <a:endParaRPr lang="en-US"/>
          </a:p>
        </p:txBody>
      </p:sp>
      <p:sp>
        <p:nvSpPr>
          <p:cNvPr id="46" name="Footer Placeholder 45">
            <a:extLst>
              <a:ext uri="{FF2B5EF4-FFF2-40B4-BE49-F238E27FC236}">
                <a16:creationId xmlns:a16="http://schemas.microsoft.com/office/drawing/2014/main" id="{32293C3A-F536-4044-B5B4-D37D7BE29DFC}"/>
              </a:ext>
            </a:extLst>
          </p:cNvPr>
          <p:cNvSpPr>
            <a:spLocks noGrp="1"/>
          </p:cNvSpPr>
          <p:nvPr>
            <p:ph type="ftr" sz="quarter" idx="11"/>
          </p:nvPr>
        </p:nvSpPr>
        <p:spPr/>
        <p:txBody>
          <a:bodyPr/>
          <a:lstStyle/>
          <a:p>
            <a:r>
              <a:rPr lang="en-US"/>
              <a:t>Echihabi, Zoumpatianos, Palpanas - ISCC 2020</a:t>
            </a:r>
          </a:p>
        </p:txBody>
      </p:sp>
    </p:spTree>
    <p:extLst>
      <p:ext uri="{BB962C8B-B14F-4D97-AF65-F5344CB8AC3E}">
        <p14:creationId xmlns:p14="http://schemas.microsoft.com/office/powerpoint/2010/main" val="347140361"/>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Workload Generation</a:t>
            </a:r>
          </a:p>
        </p:txBody>
      </p:sp>
      <p:sp>
        <p:nvSpPr>
          <p:cNvPr id="3" name="Content Placeholder 2"/>
          <p:cNvSpPr>
            <a:spLocks noGrp="1"/>
          </p:cNvSpPr>
          <p:nvPr>
            <p:ph idx="1"/>
          </p:nvPr>
        </p:nvSpPr>
        <p:spPr/>
        <p:txBody>
          <a:bodyPr/>
          <a:lstStyle/>
          <a:p>
            <a:pPr marL="0" indent="0" algn="ctr">
              <a:buNone/>
            </a:pPr>
            <a:r>
              <a:rPr lang="en-US" b="1" dirty="0"/>
              <a:t>Random</a:t>
            </a:r>
            <a:r>
              <a:rPr lang="en-US" dirty="0"/>
              <a:t> queries have </a:t>
            </a:r>
            <a:r>
              <a:rPr lang="en-US" b="1" dirty="0"/>
              <a:t>random hardness</a:t>
            </a:r>
          </a:p>
        </p:txBody>
      </p:sp>
      <p:sp>
        <p:nvSpPr>
          <p:cNvPr id="5" name="Donut 4"/>
          <p:cNvSpPr/>
          <p:nvPr/>
        </p:nvSpPr>
        <p:spPr>
          <a:xfrm>
            <a:off x="3149219" y="2463438"/>
            <a:ext cx="3023118" cy="3023118"/>
          </a:xfrm>
          <a:prstGeom prst="donut">
            <a:avLst>
              <a:gd name="adj" fmla="val 48648"/>
            </a:avLst>
          </a:prstGeom>
          <a:solidFill>
            <a:schemeClr val="bg1">
              <a:lumMod val="75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6" name="Donut 5"/>
          <p:cNvSpPr/>
          <p:nvPr/>
        </p:nvSpPr>
        <p:spPr>
          <a:xfrm>
            <a:off x="4195788" y="3503985"/>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grpSp>
        <p:nvGrpSpPr>
          <p:cNvPr id="7" name="Group 6"/>
          <p:cNvGrpSpPr/>
          <p:nvPr/>
        </p:nvGrpSpPr>
        <p:grpSpPr>
          <a:xfrm>
            <a:off x="4272419" y="3579231"/>
            <a:ext cx="418835" cy="215444"/>
            <a:chOff x="1581123" y="2983132"/>
            <a:chExt cx="609065" cy="313296"/>
          </a:xfrm>
        </p:grpSpPr>
        <p:sp>
          <p:nvSpPr>
            <p:cNvPr id="36" name="Oval 35"/>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37" name="TextBox 36"/>
            <p:cNvSpPr txBox="1"/>
            <p:nvPr/>
          </p:nvSpPr>
          <p:spPr>
            <a:xfrm>
              <a:off x="1680051" y="2983132"/>
              <a:ext cx="510137" cy="313296"/>
            </a:xfrm>
            <a:prstGeom prst="rect">
              <a:avLst/>
            </a:prstGeom>
            <a:noFill/>
          </p:spPr>
          <p:txBody>
            <a:bodyPr wrap="square" rtlCol="0">
              <a:spAutoFit/>
            </a:bodyPr>
            <a:lstStyle/>
            <a:p>
              <a:r>
                <a:rPr lang="en-US" sz="800" b="1" i="1" dirty="0"/>
                <a:t>P</a:t>
              </a:r>
              <a:r>
                <a:rPr lang="en-US" sz="800" b="1" i="1" baseline="-25000" dirty="0"/>
                <a:t>4</a:t>
              </a:r>
            </a:p>
          </p:txBody>
        </p:sp>
      </p:grpSp>
      <p:sp>
        <p:nvSpPr>
          <p:cNvPr id="8" name="Oval 7"/>
          <p:cNvSpPr/>
          <p:nvPr/>
        </p:nvSpPr>
        <p:spPr>
          <a:xfrm>
            <a:off x="4270271" y="3592054"/>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9" name="Oval 8"/>
          <p:cNvSpPr/>
          <p:nvPr/>
        </p:nvSpPr>
        <p:spPr>
          <a:xfrm>
            <a:off x="4269123" y="3587810"/>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000"/>
          </a:p>
        </p:txBody>
      </p:sp>
      <p:cxnSp>
        <p:nvCxnSpPr>
          <p:cNvPr id="10" name="Straight Arrow Connector 9"/>
          <p:cNvCxnSpPr>
            <a:stCxn id="34" idx="1"/>
            <a:endCxn id="9" idx="5"/>
          </p:cNvCxnSpPr>
          <p:nvPr/>
        </p:nvCxnSpPr>
        <p:spPr>
          <a:xfrm flipH="1" flipV="1">
            <a:off x="4352128" y="3670814"/>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11" name="Group 10"/>
          <p:cNvGrpSpPr/>
          <p:nvPr/>
        </p:nvGrpSpPr>
        <p:grpSpPr>
          <a:xfrm>
            <a:off x="4612050" y="3929915"/>
            <a:ext cx="179549" cy="247442"/>
            <a:chOff x="2547454" y="3761794"/>
            <a:chExt cx="261098" cy="359827"/>
          </a:xfrm>
        </p:grpSpPr>
        <p:sp>
          <p:nvSpPr>
            <p:cNvPr id="34" name="Oval 33"/>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000"/>
            </a:p>
          </p:txBody>
        </p:sp>
        <p:sp>
          <p:nvSpPr>
            <p:cNvPr id="35" name="TextBox 34"/>
            <p:cNvSpPr txBox="1"/>
            <p:nvPr/>
          </p:nvSpPr>
          <p:spPr>
            <a:xfrm>
              <a:off x="2618314" y="3763570"/>
              <a:ext cx="190238" cy="358051"/>
            </a:xfrm>
            <a:prstGeom prst="rect">
              <a:avLst/>
            </a:prstGeom>
            <a:noFill/>
          </p:spPr>
          <p:txBody>
            <a:bodyPr wrap="square" rtlCol="0">
              <a:spAutoFit/>
            </a:bodyPr>
            <a:lstStyle/>
            <a:p>
              <a:r>
                <a:rPr lang="en-US" sz="1000" b="1" i="1" dirty="0"/>
                <a:t>Q</a:t>
              </a:r>
            </a:p>
          </p:txBody>
        </p:sp>
      </p:grpSp>
      <p:sp>
        <p:nvSpPr>
          <p:cNvPr id="19" name="TextBox 18"/>
          <p:cNvSpPr txBox="1"/>
          <p:nvPr/>
        </p:nvSpPr>
        <p:spPr>
          <a:xfrm rot="2700000">
            <a:off x="4191347" y="3759107"/>
            <a:ext cx="518091" cy="200055"/>
          </a:xfrm>
          <a:prstGeom prst="rect">
            <a:avLst/>
          </a:prstGeom>
          <a:noFill/>
        </p:spPr>
        <p:txBody>
          <a:bodyPr wrap="none" rtlCol="0">
            <a:spAutoFit/>
          </a:bodyPr>
          <a:lstStyle/>
          <a:p>
            <a:r>
              <a:rPr lang="en-US" sz="700" dirty="0"/>
              <a:t>MINDIST</a:t>
            </a:r>
          </a:p>
        </p:txBody>
      </p:sp>
      <p:sp>
        <p:nvSpPr>
          <p:cNvPr id="38" name="TextBox 37"/>
          <p:cNvSpPr txBox="1"/>
          <p:nvPr/>
        </p:nvSpPr>
        <p:spPr>
          <a:xfrm>
            <a:off x="3622846" y="3205847"/>
            <a:ext cx="334209" cy="830997"/>
          </a:xfrm>
          <a:prstGeom prst="rect">
            <a:avLst/>
          </a:prstGeom>
          <a:noFill/>
        </p:spPr>
        <p:txBody>
          <a:bodyPr wrap="square" rtlCol="0">
            <a:spAutoFit/>
          </a:bodyPr>
          <a:lstStyle/>
          <a:p>
            <a:r>
              <a:rPr lang="en-US" sz="4800" b="1" dirty="0"/>
              <a:t>?</a:t>
            </a:r>
          </a:p>
        </p:txBody>
      </p:sp>
      <p:sp>
        <p:nvSpPr>
          <p:cNvPr id="39" name="TextBox 38"/>
          <p:cNvSpPr txBox="1"/>
          <p:nvPr/>
        </p:nvSpPr>
        <p:spPr>
          <a:xfrm>
            <a:off x="4842122" y="4439545"/>
            <a:ext cx="334209" cy="830997"/>
          </a:xfrm>
          <a:prstGeom prst="rect">
            <a:avLst/>
          </a:prstGeom>
          <a:noFill/>
        </p:spPr>
        <p:txBody>
          <a:bodyPr wrap="square" rtlCol="0">
            <a:spAutoFit/>
          </a:bodyPr>
          <a:lstStyle/>
          <a:p>
            <a:r>
              <a:rPr lang="en-US" sz="4800" b="1" dirty="0"/>
              <a:t>?</a:t>
            </a:r>
          </a:p>
        </p:txBody>
      </p:sp>
      <p:sp>
        <p:nvSpPr>
          <p:cNvPr id="40" name="TextBox 39"/>
          <p:cNvSpPr txBox="1"/>
          <p:nvPr/>
        </p:nvSpPr>
        <p:spPr>
          <a:xfrm>
            <a:off x="3847438" y="4189244"/>
            <a:ext cx="334209" cy="830997"/>
          </a:xfrm>
          <a:prstGeom prst="rect">
            <a:avLst/>
          </a:prstGeom>
          <a:noFill/>
        </p:spPr>
        <p:txBody>
          <a:bodyPr wrap="square" rtlCol="0">
            <a:spAutoFit/>
          </a:bodyPr>
          <a:lstStyle/>
          <a:p>
            <a:r>
              <a:rPr lang="en-US" sz="4800" b="1" dirty="0"/>
              <a:t>?</a:t>
            </a:r>
          </a:p>
        </p:txBody>
      </p:sp>
      <p:sp>
        <p:nvSpPr>
          <p:cNvPr id="41" name="TextBox 40"/>
          <p:cNvSpPr txBox="1"/>
          <p:nvPr/>
        </p:nvSpPr>
        <p:spPr>
          <a:xfrm>
            <a:off x="4791599" y="2646723"/>
            <a:ext cx="334209" cy="830997"/>
          </a:xfrm>
          <a:prstGeom prst="rect">
            <a:avLst/>
          </a:prstGeom>
          <a:noFill/>
        </p:spPr>
        <p:txBody>
          <a:bodyPr wrap="square" rtlCol="0">
            <a:spAutoFit/>
          </a:bodyPr>
          <a:lstStyle/>
          <a:p>
            <a:r>
              <a:rPr lang="en-US" sz="4800" b="1" dirty="0"/>
              <a:t>?</a:t>
            </a:r>
          </a:p>
        </p:txBody>
      </p:sp>
      <p:sp>
        <p:nvSpPr>
          <p:cNvPr id="4" name="Slide Number Placeholder 3"/>
          <p:cNvSpPr>
            <a:spLocks noGrp="1"/>
          </p:cNvSpPr>
          <p:nvPr>
            <p:ph type="sldNum" sz="quarter" idx="12"/>
          </p:nvPr>
        </p:nvSpPr>
        <p:spPr/>
        <p:txBody>
          <a:bodyPr/>
          <a:lstStyle/>
          <a:p>
            <a:fld id="{4569DCD8-05AC-A541-BEE1-82CF59BF5289}" type="slidenum">
              <a:rPr lang="en-US" smtClean="0"/>
              <a:t>396</a:t>
            </a:fld>
            <a:endParaRPr lang="en-US"/>
          </a:p>
        </p:txBody>
      </p:sp>
      <p:sp>
        <p:nvSpPr>
          <p:cNvPr id="12" name="Footer Placeholder 11">
            <a:extLst>
              <a:ext uri="{FF2B5EF4-FFF2-40B4-BE49-F238E27FC236}">
                <a16:creationId xmlns:a16="http://schemas.microsoft.com/office/drawing/2014/main" id="{A9897A8B-5932-440F-92F4-168D1D47A1BC}"/>
              </a:ext>
            </a:extLst>
          </p:cNvPr>
          <p:cNvSpPr>
            <a:spLocks noGrp="1"/>
          </p:cNvSpPr>
          <p:nvPr>
            <p:ph type="ftr" sz="quarter" idx="11"/>
          </p:nvPr>
        </p:nvSpPr>
        <p:spPr/>
        <p:txBody>
          <a:bodyPr/>
          <a:lstStyle/>
          <a:p>
            <a:r>
              <a:rPr lang="en-US"/>
              <a:t>Echihabi, Zoumpatianos, Palpanas - ISCC 2020</a:t>
            </a:r>
          </a:p>
        </p:txBody>
      </p:sp>
    </p:spTree>
    <p:extLst>
      <p:ext uri="{BB962C8B-B14F-4D97-AF65-F5344CB8AC3E}">
        <p14:creationId xmlns:p14="http://schemas.microsoft.com/office/powerpoint/2010/main" val="282170747"/>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Workload Generation</a:t>
            </a:r>
          </a:p>
        </p:txBody>
      </p:sp>
      <p:sp>
        <p:nvSpPr>
          <p:cNvPr id="3" name="Content Placeholder 2"/>
          <p:cNvSpPr>
            <a:spLocks noGrp="1"/>
          </p:cNvSpPr>
          <p:nvPr>
            <p:ph idx="1"/>
          </p:nvPr>
        </p:nvSpPr>
        <p:spPr/>
        <p:txBody>
          <a:bodyPr/>
          <a:lstStyle/>
          <a:p>
            <a:pPr marL="0" indent="0" algn="ctr">
              <a:buNone/>
            </a:pPr>
            <a:r>
              <a:rPr lang="en-US" dirty="0"/>
              <a:t>Can we </a:t>
            </a:r>
            <a:r>
              <a:rPr lang="en-US" b="1" dirty="0"/>
              <a:t>generate</a:t>
            </a:r>
            <a:r>
              <a:rPr lang="en-US" dirty="0"/>
              <a:t> queries of </a:t>
            </a:r>
            <a:r>
              <a:rPr lang="en-US" b="1" dirty="0"/>
              <a:t>controlled hardness</a:t>
            </a:r>
            <a:r>
              <a:rPr lang="en-US" dirty="0"/>
              <a:t>?</a:t>
            </a:r>
          </a:p>
        </p:txBody>
      </p:sp>
      <p:sp>
        <p:nvSpPr>
          <p:cNvPr id="5" name="Donut 4"/>
          <p:cNvSpPr/>
          <p:nvPr/>
        </p:nvSpPr>
        <p:spPr>
          <a:xfrm>
            <a:off x="3149219" y="2463438"/>
            <a:ext cx="3023118" cy="3023118"/>
          </a:xfrm>
          <a:prstGeom prst="donut">
            <a:avLst>
              <a:gd name="adj" fmla="val 48648"/>
            </a:avLst>
          </a:prstGeom>
          <a:solidFill>
            <a:schemeClr val="bg1">
              <a:lumMod val="75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6" name="Donut 5"/>
          <p:cNvSpPr/>
          <p:nvPr/>
        </p:nvSpPr>
        <p:spPr>
          <a:xfrm>
            <a:off x="4195788" y="3503985"/>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grpSp>
        <p:nvGrpSpPr>
          <p:cNvPr id="7" name="Group 6"/>
          <p:cNvGrpSpPr/>
          <p:nvPr/>
        </p:nvGrpSpPr>
        <p:grpSpPr>
          <a:xfrm>
            <a:off x="4272419" y="3579231"/>
            <a:ext cx="418835" cy="215444"/>
            <a:chOff x="1581123" y="2983132"/>
            <a:chExt cx="609065" cy="313296"/>
          </a:xfrm>
        </p:grpSpPr>
        <p:sp>
          <p:nvSpPr>
            <p:cNvPr id="36" name="Oval 35"/>
            <p:cNvSpPr/>
            <p:nvPr/>
          </p:nvSpPr>
          <p:spPr>
            <a:xfrm>
              <a:off x="1581123" y="3000686"/>
              <a:ext cx="141414" cy="141414"/>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37" name="TextBox 36"/>
            <p:cNvSpPr txBox="1"/>
            <p:nvPr/>
          </p:nvSpPr>
          <p:spPr>
            <a:xfrm>
              <a:off x="1680051" y="2983132"/>
              <a:ext cx="510137" cy="313296"/>
            </a:xfrm>
            <a:prstGeom prst="rect">
              <a:avLst/>
            </a:prstGeom>
            <a:noFill/>
          </p:spPr>
          <p:txBody>
            <a:bodyPr wrap="square" rtlCol="0">
              <a:spAutoFit/>
            </a:bodyPr>
            <a:lstStyle/>
            <a:p>
              <a:r>
                <a:rPr lang="en-US" sz="800" b="1" i="1" dirty="0"/>
                <a:t>P</a:t>
              </a:r>
              <a:r>
                <a:rPr lang="en-US" sz="800" b="1" i="1" baseline="-25000" dirty="0"/>
                <a:t>4</a:t>
              </a:r>
            </a:p>
          </p:txBody>
        </p:sp>
      </p:grpSp>
      <p:sp>
        <p:nvSpPr>
          <p:cNvPr id="8" name="Oval 7"/>
          <p:cNvSpPr/>
          <p:nvPr/>
        </p:nvSpPr>
        <p:spPr>
          <a:xfrm>
            <a:off x="4270271" y="3592054"/>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9" name="Oval 8"/>
          <p:cNvSpPr/>
          <p:nvPr/>
        </p:nvSpPr>
        <p:spPr>
          <a:xfrm>
            <a:off x="4269123" y="3587810"/>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000"/>
          </a:p>
        </p:txBody>
      </p:sp>
      <p:cxnSp>
        <p:nvCxnSpPr>
          <p:cNvPr id="10" name="Straight Arrow Connector 9"/>
          <p:cNvCxnSpPr>
            <a:stCxn id="34" idx="1"/>
            <a:endCxn id="9" idx="5"/>
          </p:cNvCxnSpPr>
          <p:nvPr/>
        </p:nvCxnSpPr>
        <p:spPr>
          <a:xfrm flipH="1" flipV="1">
            <a:off x="4352128" y="3670814"/>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11" name="Group 10"/>
          <p:cNvGrpSpPr/>
          <p:nvPr/>
        </p:nvGrpSpPr>
        <p:grpSpPr>
          <a:xfrm>
            <a:off x="4612050" y="3929915"/>
            <a:ext cx="179549" cy="247442"/>
            <a:chOff x="2547454" y="3761794"/>
            <a:chExt cx="261098" cy="359827"/>
          </a:xfrm>
        </p:grpSpPr>
        <p:sp>
          <p:nvSpPr>
            <p:cNvPr id="34" name="Oval 33"/>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000"/>
            </a:p>
          </p:txBody>
        </p:sp>
        <p:sp>
          <p:nvSpPr>
            <p:cNvPr id="35" name="TextBox 34"/>
            <p:cNvSpPr txBox="1"/>
            <p:nvPr/>
          </p:nvSpPr>
          <p:spPr>
            <a:xfrm>
              <a:off x="2618314" y="3763570"/>
              <a:ext cx="190238" cy="358051"/>
            </a:xfrm>
            <a:prstGeom prst="rect">
              <a:avLst/>
            </a:prstGeom>
            <a:noFill/>
          </p:spPr>
          <p:txBody>
            <a:bodyPr wrap="square" rtlCol="0">
              <a:spAutoFit/>
            </a:bodyPr>
            <a:lstStyle/>
            <a:p>
              <a:r>
                <a:rPr lang="en-US" sz="1000" b="1" i="1" dirty="0"/>
                <a:t>Q</a:t>
              </a:r>
            </a:p>
          </p:txBody>
        </p:sp>
      </p:grpSp>
      <p:sp>
        <p:nvSpPr>
          <p:cNvPr id="19" name="TextBox 18"/>
          <p:cNvSpPr txBox="1"/>
          <p:nvPr/>
        </p:nvSpPr>
        <p:spPr>
          <a:xfrm rot="2700000">
            <a:off x="4191347" y="3759107"/>
            <a:ext cx="518091" cy="200055"/>
          </a:xfrm>
          <a:prstGeom prst="rect">
            <a:avLst/>
          </a:prstGeom>
          <a:noFill/>
        </p:spPr>
        <p:txBody>
          <a:bodyPr wrap="none" rtlCol="0">
            <a:spAutoFit/>
          </a:bodyPr>
          <a:lstStyle/>
          <a:p>
            <a:r>
              <a:rPr lang="en-US" sz="700" dirty="0"/>
              <a:t>MINDIST</a:t>
            </a:r>
          </a:p>
        </p:txBody>
      </p:sp>
      <p:sp>
        <p:nvSpPr>
          <p:cNvPr id="4" name="Slide Number Placeholder 3"/>
          <p:cNvSpPr>
            <a:spLocks noGrp="1"/>
          </p:cNvSpPr>
          <p:nvPr>
            <p:ph type="sldNum" sz="quarter" idx="12"/>
          </p:nvPr>
        </p:nvSpPr>
        <p:spPr/>
        <p:txBody>
          <a:bodyPr/>
          <a:lstStyle/>
          <a:p>
            <a:fld id="{4569DCD8-05AC-A541-BEE1-82CF59BF5289}" type="slidenum">
              <a:rPr lang="en-US" smtClean="0"/>
              <a:t>397</a:t>
            </a:fld>
            <a:endParaRPr lang="en-US"/>
          </a:p>
        </p:txBody>
      </p:sp>
      <p:grpSp>
        <p:nvGrpSpPr>
          <p:cNvPr id="18" name="Group 17"/>
          <p:cNvGrpSpPr/>
          <p:nvPr/>
        </p:nvGrpSpPr>
        <p:grpSpPr>
          <a:xfrm>
            <a:off x="342520" y="3978495"/>
            <a:ext cx="2142106" cy="1971849"/>
            <a:chOff x="6172337" y="2659915"/>
            <a:chExt cx="2831056" cy="2606040"/>
          </a:xfrm>
        </p:grpSpPr>
        <p:pic>
          <p:nvPicPr>
            <p:cNvPr id="16" name="Picture 15" descr="Screen Shot 2015-08-04 at 3.58.06 P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72337" y="2659915"/>
              <a:ext cx="2806700" cy="2603500"/>
            </a:xfrm>
            <a:prstGeom prst="rect">
              <a:avLst/>
            </a:prstGeom>
          </p:spPr>
        </p:pic>
        <p:sp>
          <p:nvSpPr>
            <p:cNvPr id="17" name="TextBox 16"/>
            <p:cNvSpPr txBox="1"/>
            <p:nvPr/>
          </p:nvSpPr>
          <p:spPr>
            <a:xfrm>
              <a:off x="6258607" y="4447863"/>
              <a:ext cx="659877" cy="406765"/>
            </a:xfrm>
            <a:prstGeom prst="rect">
              <a:avLst/>
            </a:prstGeom>
            <a:noFill/>
          </p:spPr>
          <p:txBody>
            <a:bodyPr wrap="none" rtlCol="0">
              <a:spAutoFit/>
            </a:bodyPr>
            <a:lstStyle/>
            <a:p>
              <a:r>
                <a:rPr lang="en-US" sz="1400" dirty="0"/>
                <a:t>MIN</a:t>
              </a:r>
            </a:p>
          </p:txBody>
        </p:sp>
        <p:sp>
          <p:nvSpPr>
            <p:cNvPr id="23" name="TextBox 22"/>
            <p:cNvSpPr txBox="1"/>
            <p:nvPr/>
          </p:nvSpPr>
          <p:spPr>
            <a:xfrm>
              <a:off x="8296014" y="4447863"/>
              <a:ext cx="707379" cy="406765"/>
            </a:xfrm>
            <a:prstGeom prst="rect">
              <a:avLst/>
            </a:prstGeom>
            <a:noFill/>
          </p:spPr>
          <p:txBody>
            <a:bodyPr wrap="none" rtlCol="0">
              <a:spAutoFit/>
            </a:bodyPr>
            <a:lstStyle/>
            <a:p>
              <a:r>
                <a:rPr lang="en-US" sz="1400" dirty="0"/>
                <a:t>MAX</a:t>
              </a:r>
            </a:p>
          </p:txBody>
        </p:sp>
        <p:sp>
          <p:nvSpPr>
            <p:cNvPr id="24" name="TextBox 23"/>
            <p:cNvSpPr txBox="1"/>
            <p:nvPr/>
          </p:nvSpPr>
          <p:spPr>
            <a:xfrm>
              <a:off x="7095183" y="4859190"/>
              <a:ext cx="1214130" cy="406765"/>
            </a:xfrm>
            <a:prstGeom prst="rect">
              <a:avLst/>
            </a:prstGeom>
            <a:noFill/>
          </p:spPr>
          <p:txBody>
            <a:bodyPr wrap="none" rtlCol="0">
              <a:spAutoFit/>
            </a:bodyPr>
            <a:lstStyle/>
            <a:p>
              <a:r>
                <a:rPr lang="en-US" sz="1400" b="1" i="1" dirty="0">
                  <a:solidFill>
                    <a:schemeClr val="tx1">
                      <a:lumMod val="50000"/>
                      <a:lumOff val="50000"/>
                    </a:schemeClr>
                  </a:solidFill>
                </a:rPr>
                <a:t>Hardness</a:t>
              </a:r>
            </a:p>
          </p:txBody>
        </p:sp>
      </p:grpSp>
      <p:sp>
        <p:nvSpPr>
          <p:cNvPr id="12" name="Footer Placeholder 11">
            <a:extLst>
              <a:ext uri="{FF2B5EF4-FFF2-40B4-BE49-F238E27FC236}">
                <a16:creationId xmlns:a16="http://schemas.microsoft.com/office/drawing/2014/main" id="{490CA53D-388D-42B4-AE8F-F159DF513B5C}"/>
              </a:ext>
            </a:extLst>
          </p:cNvPr>
          <p:cNvSpPr>
            <a:spLocks noGrp="1"/>
          </p:cNvSpPr>
          <p:nvPr>
            <p:ph type="ftr" sz="quarter" idx="11"/>
          </p:nvPr>
        </p:nvSpPr>
        <p:spPr/>
        <p:txBody>
          <a:bodyPr/>
          <a:lstStyle/>
          <a:p>
            <a:r>
              <a:rPr lang="en-US"/>
              <a:t>Echihabi, Zoumpatianos, Palpanas - ISCC 2020</a:t>
            </a:r>
          </a:p>
        </p:txBody>
      </p:sp>
    </p:spTree>
    <p:extLst>
      <p:ext uri="{BB962C8B-B14F-4D97-AF65-F5344CB8AC3E}">
        <p14:creationId xmlns:p14="http://schemas.microsoft.com/office/powerpoint/2010/main" val="807048098"/>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Step Process</a:t>
            </a:r>
          </a:p>
        </p:txBody>
      </p:sp>
      <p:graphicFrame>
        <p:nvGraphicFramePr>
          <p:cNvPr id="4" name="Content Placeholder 3"/>
          <p:cNvGraphicFramePr>
            <a:graphicFrameLocks noGrp="1"/>
          </p:cNvGraphicFramePr>
          <p:nvPr>
            <p:ph idx="1"/>
          </p:nvPr>
        </p:nvGraphicFramePr>
        <p:xfrm>
          <a:off x="457200" y="1600200"/>
          <a:ext cx="8229600" cy="45259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Slide Number Placeholder 2"/>
          <p:cNvSpPr>
            <a:spLocks noGrp="1"/>
          </p:cNvSpPr>
          <p:nvPr>
            <p:ph type="sldNum" sz="quarter" idx="12"/>
          </p:nvPr>
        </p:nvSpPr>
        <p:spPr/>
        <p:txBody>
          <a:bodyPr/>
          <a:lstStyle/>
          <a:p>
            <a:fld id="{4569DCD8-05AC-A541-BEE1-82CF59BF5289}" type="slidenum">
              <a:rPr lang="en-US" smtClean="0"/>
              <a:t>398</a:t>
            </a:fld>
            <a:endParaRPr lang="en-US"/>
          </a:p>
        </p:txBody>
      </p:sp>
      <p:sp>
        <p:nvSpPr>
          <p:cNvPr id="5" name="Footer Placeholder 4">
            <a:extLst>
              <a:ext uri="{FF2B5EF4-FFF2-40B4-BE49-F238E27FC236}">
                <a16:creationId xmlns:a16="http://schemas.microsoft.com/office/drawing/2014/main" id="{E1A7CF06-441D-4368-A15B-6519BCAC8C14}"/>
              </a:ext>
            </a:extLst>
          </p:cNvPr>
          <p:cNvSpPr>
            <a:spLocks noGrp="1"/>
          </p:cNvSpPr>
          <p:nvPr>
            <p:ph type="ftr" sz="quarter" idx="11"/>
          </p:nvPr>
        </p:nvSpPr>
        <p:spPr/>
        <p:txBody>
          <a:bodyPr/>
          <a:lstStyle/>
          <a:p>
            <a:r>
              <a:rPr lang="en-US"/>
              <a:t>Echihabi, Zoumpatianos, Palpanas - ISCC 2020</a:t>
            </a:r>
          </a:p>
        </p:txBody>
      </p:sp>
    </p:spTree>
    <p:extLst>
      <p:ext uri="{BB962C8B-B14F-4D97-AF65-F5344CB8AC3E}">
        <p14:creationId xmlns:p14="http://schemas.microsoft.com/office/powerpoint/2010/main" val="666602379"/>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graphicEl>
                                              <a:dgm id="{DD443AA6-083F-0F4D-8A84-BEAA9455CAA4}"/>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graphicEl>
                                              <a:dgm id="{C24B0A77-84D4-D444-AA7E-244F58796881}"/>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graphicEl>
                                              <a:dgm id="{746938FB-7E1C-7449-BD4F-FE9E9732DE8A}"/>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1: Sampling</a:t>
            </a:r>
          </a:p>
        </p:txBody>
      </p:sp>
      <p:sp>
        <p:nvSpPr>
          <p:cNvPr id="4" name="Rectangle 3"/>
          <p:cNvSpPr/>
          <p:nvPr/>
        </p:nvSpPr>
        <p:spPr>
          <a:xfrm>
            <a:off x="269392" y="2316787"/>
            <a:ext cx="2324485" cy="2807853"/>
          </a:xfrm>
          <a:prstGeom prst="rect">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algn="ctr"/>
            <a:r>
              <a:rPr lang="en-US" dirty="0"/>
              <a:t>DATASET</a:t>
            </a:r>
          </a:p>
        </p:txBody>
      </p:sp>
      <p:pic>
        <p:nvPicPr>
          <p:cNvPr id="5" name="Picture 4"/>
          <p:cNvPicPr>
            <a:picLocks noChangeAspect="1"/>
          </p:cNvPicPr>
          <p:nvPr/>
        </p:nvPicPr>
        <p:blipFill>
          <a:blip r:embed="rId2"/>
          <a:stretch>
            <a:fillRect/>
          </a:stretch>
        </p:blipFill>
        <p:spPr>
          <a:xfrm>
            <a:off x="3348182" y="2883284"/>
            <a:ext cx="2301394" cy="1311795"/>
          </a:xfrm>
          <a:prstGeom prst="rect">
            <a:avLst/>
          </a:prstGeom>
        </p:spPr>
      </p:pic>
      <p:sp>
        <p:nvSpPr>
          <p:cNvPr id="6" name="Rectangle 5"/>
          <p:cNvSpPr/>
          <p:nvPr/>
        </p:nvSpPr>
        <p:spPr>
          <a:xfrm>
            <a:off x="6571673" y="3417454"/>
            <a:ext cx="2324485" cy="1707187"/>
          </a:xfrm>
          <a:prstGeom prst="rect">
            <a:avLst/>
          </a:prstGeom>
          <a:solidFill>
            <a:schemeClr val="accent1">
              <a:lumMod val="20000"/>
              <a:lumOff val="80000"/>
            </a:schemeClr>
          </a:solidFill>
        </p:spPr>
        <p:style>
          <a:lnRef idx="2">
            <a:schemeClr val="accent1"/>
          </a:lnRef>
          <a:fillRef idx="1">
            <a:schemeClr val="lt1"/>
          </a:fillRef>
          <a:effectRef idx="0">
            <a:schemeClr val="accent1"/>
          </a:effectRef>
          <a:fontRef idx="minor">
            <a:schemeClr val="dk1"/>
          </a:fontRef>
        </p:style>
        <p:txBody>
          <a:bodyPr rtlCol="0" anchor="ctr"/>
          <a:lstStyle/>
          <a:p>
            <a:pPr algn="ctr"/>
            <a:r>
              <a:rPr lang="en-US" dirty="0"/>
              <a:t>DATASET</a:t>
            </a:r>
          </a:p>
        </p:txBody>
      </p:sp>
      <p:sp>
        <p:nvSpPr>
          <p:cNvPr id="7" name="Rectangle 6"/>
          <p:cNvSpPr/>
          <p:nvPr/>
        </p:nvSpPr>
        <p:spPr>
          <a:xfrm>
            <a:off x="6571673" y="2316788"/>
            <a:ext cx="2324485" cy="912859"/>
          </a:xfrm>
          <a:prstGeom prst="rect">
            <a:avLst/>
          </a:prstGeom>
          <a:solidFill>
            <a:schemeClr val="accent2">
              <a:lumMod val="20000"/>
              <a:lumOff val="80000"/>
            </a:schemeClr>
          </a:solidFill>
        </p:spPr>
        <p:style>
          <a:lnRef idx="2">
            <a:schemeClr val="accent1"/>
          </a:lnRef>
          <a:fillRef idx="1">
            <a:schemeClr val="lt1"/>
          </a:fillRef>
          <a:effectRef idx="0">
            <a:schemeClr val="accent1"/>
          </a:effectRef>
          <a:fontRef idx="minor">
            <a:schemeClr val="dk1"/>
          </a:fontRef>
        </p:style>
        <p:txBody>
          <a:bodyPr rtlCol="0" anchor="ctr"/>
          <a:lstStyle/>
          <a:p>
            <a:pPr algn="ctr"/>
            <a:r>
              <a:rPr lang="en-US" dirty="0"/>
              <a:t>SAMPLE QUERIES</a:t>
            </a:r>
          </a:p>
        </p:txBody>
      </p:sp>
      <p:sp>
        <p:nvSpPr>
          <p:cNvPr id="8" name="TextBox 7"/>
          <p:cNvSpPr txBox="1"/>
          <p:nvPr/>
        </p:nvSpPr>
        <p:spPr>
          <a:xfrm>
            <a:off x="2769967" y="4371940"/>
            <a:ext cx="3779137" cy="369332"/>
          </a:xfrm>
          <a:prstGeom prst="rect">
            <a:avLst/>
          </a:prstGeom>
          <a:noFill/>
        </p:spPr>
        <p:txBody>
          <a:bodyPr wrap="none" rtlCol="0">
            <a:spAutoFit/>
          </a:bodyPr>
          <a:lstStyle/>
          <a:p>
            <a:r>
              <a:rPr lang="en-US" dirty="0">
                <a:latin typeface="Gill Sans"/>
                <a:cs typeface="Gill Sans"/>
              </a:rPr>
              <a:t>Select </a:t>
            </a:r>
            <a:r>
              <a:rPr lang="en-US" b="1" i="1" dirty="0">
                <a:latin typeface="Gill Sans"/>
                <a:cs typeface="Gill Sans"/>
              </a:rPr>
              <a:t>random</a:t>
            </a:r>
            <a:r>
              <a:rPr lang="en-US" dirty="0">
                <a:latin typeface="Gill Sans"/>
                <a:cs typeface="Gill Sans"/>
              </a:rPr>
              <a:t> data series as queries</a:t>
            </a:r>
          </a:p>
        </p:txBody>
      </p:sp>
      <p:sp>
        <p:nvSpPr>
          <p:cNvPr id="9" name="Right Arrow 8"/>
          <p:cNvSpPr/>
          <p:nvPr/>
        </p:nvSpPr>
        <p:spPr>
          <a:xfrm>
            <a:off x="2593877" y="3237344"/>
            <a:ext cx="661941" cy="611141"/>
          </a:xfrm>
          <a:prstGeom prst="rightArrow">
            <a:avLst/>
          </a:prstGeom>
          <a:solidFill>
            <a:schemeClr val="accent1">
              <a:lumMod val="20000"/>
              <a:lumOff val="80000"/>
            </a:schemeClr>
          </a:solidFill>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0" name="Right Arrow 9"/>
          <p:cNvSpPr/>
          <p:nvPr/>
        </p:nvSpPr>
        <p:spPr>
          <a:xfrm>
            <a:off x="5717307" y="3237344"/>
            <a:ext cx="661941" cy="611141"/>
          </a:xfrm>
          <a:prstGeom prst="rightArrow">
            <a:avLst/>
          </a:prstGeom>
          <a:solidFill>
            <a:schemeClr val="accent2">
              <a:lumMod val="20000"/>
              <a:lumOff val="80000"/>
            </a:schemeClr>
          </a:solidFill>
        </p:spPr>
        <p:style>
          <a:lnRef idx="2">
            <a:schemeClr val="accent1"/>
          </a:lnRef>
          <a:fillRef idx="1">
            <a:schemeClr val="lt1"/>
          </a:fillRef>
          <a:effectRef idx="0">
            <a:schemeClr val="accent1"/>
          </a:effectRef>
          <a:fontRef idx="minor">
            <a:schemeClr val="dk1"/>
          </a:fontRef>
        </p:style>
        <p:txBody>
          <a:bodyPr rtlCol="0" anchor="ctr"/>
          <a:lstStyle/>
          <a:p>
            <a:pPr algn="ctr"/>
            <a:endParaRPr lang="en-US"/>
          </a:p>
        </p:txBody>
      </p:sp>
      <p:sp>
        <p:nvSpPr>
          <p:cNvPr id="3" name="Slide Number Placeholder 2"/>
          <p:cNvSpPr>
            <a:spLocks noGrp="1"/>
          </p:cNvSpPr>
          <p:nvPr>
            <p:ph type="sldNum" sz="quarter" idx="12"/>
          </p:nvPr>
        </p:nvSpPr>
        <p:spPr/>
        <p:txBody>
          <a:bodyPr/>
          <a:lstStyle/>
          <a:p>
            <a:fld id="{4569DCD8-05AC-A541-BEE1-82CF59BF5289}" type="slidenum">
              <a:rPr lang="en-US" smtClean="0"/>
              <a:t>399</a:t>
            </a:fld>
            <a:endParaRPr lang="en-US"/>
          </a:p>
        </p:txBody>
      </p:sp>
    </p:spTree>
    <p:extLst>
      <p:ext uri="{BB962C8B-B14F-4D97-AF65-F5344CB8AC3E}">
        <p14:creationId xmlns:p14="http://schemas.microsoft.com/office/powerpoint/2010/main" val="1325727837"/>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xmlns:p14="http://schemas.microsoft.com/office/powerpoint/2010/mai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Data series</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4</a:t>
            </a:fld>
            <a:endParaRPr lang="en-US" dirty="0"/>
          </a:p>
        </p:txBody>
      </p:sp>
      <p:sp>
        <p:nvSpPr>
          <p:cNvPr id="4" name="Content Placeholder 3"/>
          <p:cNvSpPr>
            <a:spLocks noGrp="1"/>
          </p:cNvSpPr>
          <p:nvPr>
            <p:ph idx="1"/>
          </p:nvPr>
        </p:nvSpPr>
        <p:spPr/>
        <p:txBody>
          <a:bodyPr/>
          <a:lstStyle/>
          <a:p>
            <a:endParaRPr lang="en-US"/>
          </a:p>
        </p:txBody>
      </p:sp>
      <p:sp>
        <p:nvSpPr>
          <p:cNvPr id="2" name="Footer Placeholder 1">
            <a:extLst>
              <a:ext uri="{FF2B5EF4-FFF2-40B4-BE49-F238E27FC236}">
                <a16:creationId xmlns:a16="http://schemas.microsoft.com/office/drawing/2014/main" id="{CA93158A-3921-4E22-8BAF-2314204A435B}"/>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184252541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Rectangle 3"/>
          <p:cNvSpPr>
            <a:spLocks noChangeArrowheads="1"/>
          </p:cNvSpPr>
          <p:nvPr/>
        </p:nvSpPr>
        <p:spPr bwMode="auto">
          <a:xfrm>
            <a:off x="809625" y="1905000"/>
            <a:ext cx="8334375" cy="451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fontAlgn="base">
              <a:lnSpc>
                <a:spcPct val="80000"/>
              </a:lnSpc>
              <a:spcBef>
                <a:spcPct val="20000"/>
              </a:spcBef>
              <a:spcAft>
                <a:spcPct val="0"/>
              </a:spcAft>
              <a:buClr>
                <a:srgbClr val="3333CC"/>
              </a:buClr>
              <a:buSzPct val="60000"/>
              <a:buFont typeface="Wingdings" pitchFamily="2" charset="2"/>
              <a:buChar char="n"/>
            </a:pPr>
            <a:r>
              <a:rPr lang="en-US" sz="2000">
                <a:solidFill>
                  <a:srgbClr val="000000"/>
                </a:solidFill>
                <a:cs typeface="Arial" pitchFamily="34" charset="0"/>
              </a:rPr>
              <a:t>the </a:t>
            </a:r>
            <a:r>
              <a:rPr lang="en-US" sz="2000">
                <a:solidFill>
                  <a:srgbClr val="A80000"/>
                </a:solidFill>
                <a:cs typeface="Arial" pitchFamily="34" charset="0"/>
              </a:rPr>
              <a:t>sensors</a:t>
            </a:r>
            <a:r>
              <a:rPr lang="en-US" sz="2000">
                <a:solidFill>
                  <a:srgbClr val="000000"/>
                </a:solidFill>
                <a:cs typeface="Arial" pitchFamily="34" charset="0"/>
              </a:rPr>
              <a:t> era</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ubiquitous, small, inexpensive sensors</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applications that bridge physical world to information technology</a:t>
            </a:r>
          </a:p>
        </p:txBody>
      </p:sp>
      <p:grpSp>
        <p:nvGrpSpPr>
          <p:cNvPr id="21509" name="Group 4"/>
          <p:cNvGrpSpPr>
            <a:grpSpLocks/>
          </p:cNvGrpSpPr>
          <p:nvPr/>
        </p:nvGrpSpPr>
        <p:grpSpPr bwMode="auto">
          <a:xfrm>
            <a:off x="4841875" y="5003800"/>
            <a:ext cx="2265363" cy="1376363"/>
            <a:chOff x="1695" y="2958"/>
            <a:chExt cx="1836" cy="1206"/>
          </a:xfrm>
        </p:grpSpPr>
        <p:pic>
          <p:nvPicPr>
            <p:cNvPr id="2151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5" y="2958"/>
              <a:ext cx="1836" cy="1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5" name="AutoShape 6"/>
            <p:cNvSpPr>
              <a:spLocks noChangeArrowheads="1"/>
            </p:cNvSpPr>
            <p:nvPr/>
          </p:nvSpPr>
          <p:spPr bwMode="auto">
            <a:xfrm>
              <a:off x="2844" y="3587"/>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21516" name="AutoShape 7"/>
            <p:cNvSpPr>
              <a:spLocks noChangeArrowheads="1"/>
            </p:cNvSpPr>
            <p:nvPr/>
          </p:nvSpPr>
          <p:spPr bwMode="auto">
            <a:xfrm>
              <a:off x="1876" y="3358"/>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pic>
          <p:nvPicPr>
            <p:cNvPr id="21517"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0" y="3292"/>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8"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1" y="3447"/>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9"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34" y="3149"/>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20" name="Freeform 11"/>
            <p:cNvSpPr>
              <a:spLocks/>
            </p:cNvSpPr>
            <p:nvPr/>
          </p:nvSpPr>
          <p:spPr bwMode="auto">
            <a:xfrm flipH="1">
              <a:off x="3054" y="3176"/>
              <a:ext cx="66" cy="66"/>
            </a:xfrm>
            <a:custGeom>
              <a:avLst/>
              <a:gdLst>
                <a:gd name="T0" fmla="*/ 66 w 66"/>
                <a:gd name="T1" fmla="*/ 0 h 66"/>
                <a:gd name="T2" fmla="*/ 20 w 66"/>
                <a:gd name="T3" fmla="*/ 20 h 66"/>
                <a:gd name="T4" fmla="*/ 25 w 66"/>
                <a:gd name="T5" fmla="*/ 66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21" name="Freeform 12"/>
            <p:cNvSpPr>
              <a:spLocks/>
            </p:cNvSpPr>
            <p:nvPr/>
          </p:nvSpPr>
          <p:spPr bwMode="auto">
            <a:xfrm>
              <a:off x="1884" y="3302"/>
              <a:ext cx="66" cy="66"/>
            </a:xfrm>
            <a:custGeom>
              <a:avLst/>
              <a:gdLst>
                <a:gd name="T0" fmla="*/ 66 w 66"/>
                <a:gd name="T1" fmla="*/ 0 h 66"/>
                <a:gd name="T2" fmla="*/ 20 w 66"/>
                <a:gd name="T3" fmla="*/ 20 h 66"/>
                <a:gd name="T4" fmla="*/ 25 w 66"/>
                <a:gd name="T5" fmla="*/ 66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nvGrpSpPr>
            <p:cNvPr id="21522" name="Group 13"/>
            <p:cNvGrpSpPr>
              <a:grpSpLocks/>
            </p:cNvGrpSpPr>
            <p:nvPr/>
          </p:nvGrpSpPr>
          <p:grpSpPr bwMode="auto">
            <a:xfrm>
              <a:off x="2862" y="3032"/>
              <a:ext cx="101" cy="116"/>
              <a:chOff x="4843" y="3322"/>
              <a:chExt cx="101" cy="116"/>
            </a:xfrm>
          </p:grpSpPr>
          <p:sp>
            <p:nvSpPr>
              <p:cNvPr id="21542" name="Line 14"/>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43" name="Line 15"/>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44" name="Line 16"/>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45" name="Line 17"/>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46" name="Line 18"/>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grpSp>
          <p:nvGrpSpPr>
            <p:cNvPr id="21523" name="Group 19"/>
            <p:cNvGrpSpPr>
              <a:grpSpLocks/>
            </p:cNvGrpSpPr>
            <p:nvPr/>
          </p:nvGrpSpPr>
          <p:grpSpPr bwMode="auto">
            <a:xfrm>
              <a:off x="2834" y="3330"/>
              <a:ext cx="101" cy="116"/>
              <a:chOff x="4843" y="3322"/>
              <a:chExt cx="101" cy="116"/>
            </a:xfrm>
          </p:grpSpPr>
          <p:sp>
            <p:nvSpPr>
              <p:cNvPr id="21537" name="Line 20"/>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38" name="Line 21"/>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39" name="Line 22"/>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40" name="Line 23"/>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41" name="Line 24"/>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grpSp>
          <p:nvGrpSpPr>
            <p:cNvPr id="21524" name="Group 25"/>
            <p:cNvGrpSpPr>
              <a:grpSpLocks/>
            </p:cNvGrpSpPr>
            <p:nvPr/>
          </p:nvGrpSpPr>
          <p:grpSpPr bwMode="auto">
            <a:xfrm flipH="1">
              <a:off x="2041" y="3173"/>
              <a:ext cx="101" cy="116"/>
              <a:chOff x="4843" y="3322"/>
              <a:chExt cx="101" cy="116"/>
            </a:xfrm>
          </p:grpSpPr>
          <p:sp>
            <p:nvSpPr>
              <p:cNvPr id="21532" name="Line 26"/>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33" name="Line 27"/>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34" name="Line 28"/>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35" name="Line 29"/>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36" name="Line 30"/>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sp>
          <p:nvSpPr>
            <p:cNvPr id="21525" name="AutoShape 31"/>
            <p:cNvSpPr>
              <a:spLocks noChangeArrowheads="1"/>
            </p:cNvSpPr>
            <p:nvPr/>
          </p:nvSpPr>
          <p:spPr bwMode="auto">
            <a:xfrm>
              <a:off x="3082" y="3224"/>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21526" name="Line 32"/>
            <p:cNvSpPr>
              <a:spLocks noChangeShapeType="1"/>
            </p:cNvSpPr>
            <p:nvPr/>
          </p:nvSpPr>
          <p:spPr bwMode="auto">
            <a:xfrm flipV="1">
              <a:off x="1968" y="3095"/>
              <a:ext cx="1"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27" name="Line 33"/>
            <p:cNvSpPr>
              <a:spLocks noChangeShapeType="1"/>
            </p:cNvSpPr>
            <p:nvPr/>
          </p:nvSpPr>
          <p:spPr bwMode="auto">
            <a:xfrm flipH="1" flipV="1">
              <a:off x="1869" y="3047"/>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28" name="Line 34"/>
            <p:cNvSpPr>
              <a:spLocks noChangeShapeType="1"/>
            </p:cNvSpPr>
            <p:nvPr/>
          </p:nvSpPr>
          <p:spPr bwMode="auto">
            <a:xfrm flipH="1">
              <a:off x="1927" y="3042"/>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29" name="Line 35"/>
            <p:cNvSpPr>
              <a:spLocks noChangeShapeType="1"/>
            </p:cNvSpPr>
            <p:nvPr/>
          </p:nvSpPr>
          <p:spPr bwMode="auto">
            <a:xfrm flipH="1">
              <a:off x="1902" y="3029"/>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30" name="Line 36"/>
            <p:cNvSpPr>
              <a:spLocks noChangeShapeType="1"/>
            </p:cNvSpPr>
            <p:nvPr/>
          </p:nvSpPr>
          <p:spPr bwMode="auto">
            <a:xfrm flipH="1">
              <a:off x="1874" y="3012"/>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1531" name="Freeform 37"/>
            <p:cNvSpPr>
              <a:spLocks/>
            </p:cNvSpPr>
            <p:nvPr/>
          </p:nvSpPr>
          <p:spPr bwMode="auto">
            <a:xfrm>
              <a:off x="2847" y="3480"/>
              <a:ext cx="72" cy="102"/>
            </a:xfrm>
            <a:custGeom>
              <a:avLst/>
              <a:gdLst>
                <a:gd name="T0" fmla="*/ 122 w 66"/>
                <a:gd name="T1" fmla="*/ 0 h 66"/>
                <a:gd name="T2" fmla="*/ 37 w 66"/>
                <a:gd name="T3" fmla="*/ 420 h 66"/>
                <a:gd name="T4" fmla="*/ 45 w 66"/>
                <a:gd name="T5" fmla="*/ 1392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pic>
        <p:nvPicPr>
          <p:cNvPr id="21510" name="Picture 38"/>
          <p:cNvPicPr>
            <a:picLocks noGrp="1" noChangeAspect="1" noChangeArrowheads="1"/>
          </p:cNvPicPr>
          <p:nvPr>
            <p:ph sz="half" idx="2"/>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t="36844" r="52032"/>
          <a:stretch>
            <a:fillRect/>
          </a:stretch>
        </p:blipFill>
        <p:spPr>
          <a:xfrm>
            <a:off x="5233988" y="4181475"/>
            <a:ext cx="914400" cy="1557338"/>
          </a:xfrm>
          <a:noFill/>
        </p:spPr>
      </p:pic>
      <p:pic>
        <p:nvPicPr>
          <p:cNvPr id="21511" name="Picture 39"/>
          <p:cNvPicPr>
            <a:picLocks noGrp="1" noChangeAspect="1" noChangeArrowheads="1"/>
          </p:cNvPicPr>
          <p:nvPr>
            <p:ph sz="half" idx="1"/>
          </p:nvPr>
        </p:nvPicPr>
        <p:blipFill>
          <a:blip r:embed="rId6">
            <a:extLst>
              <a:ext uri="{28A0092B-C50C-407E-A947-70E740481C1C}">
                <a14:useLocalDpi xmlns:a14="http://schemas.microsoft.com/office/drawing/2010/main" val="0"/>
              </a:ext>
            </a:extLst>
          </a:blip>
          <a:srcRect/>
          <a:stretch>
            <a:fillRect/>
          </a:stretch>
        </p:blipFill>
        <p:spPr>
          <a:xfrm>
            <a:off x="1052513" y="4649788"/>
            <a:ext cx="1685925" cy="1903412"/>
          </a:xfrm>
          <a:noFill/>
        </p:spPr>
      </p:pic>
      <p:pic>
        <p:nvPicPr>
          <p:cNvPr id="21512" name="Picture 4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151188" y="4451350"/>
            <a:ext cx="1590675" cy="158908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21513" name="Rectangle 42"/>
          <p:cNvSpPr>
            <a:spLocks noGrp="1" noChangeArrowheads="1"/>
          </p:cNvSpPr>
          <p:nvPr>
            <p:ph type="title"/>
          </p:nvPr>
        </p:nvSpPr>
        <p:spPr>
          <a:xfrm>
            <a:off x="762000" y="381000"/>
            <a:ext cx="7716838" cy="762000"/>
          </a:xfrm>
          <a:noFill/>
        </p:spPr>
        <p:txBody>
          <a:bodyPr/>
          <a:lstStyle/>
          <a:p>
            <a:pPr eaLnBrk="1" hangingPunct="1"/>
            <a:r>
              <a:rPr lang="en-US" sz="3200"/>
              <a:t>Motivating Examples:</a:t>
            </a:r>
            <a:br>
              <a:rPr lang="en-US" sz="3200"/>
            </a:br>
            <a:r>
              <a:rPr lang="en-US" sz="3200"/>
              <a:t>Sensor Networks</a:t>
            </a:r>
          </a:p>
        </p:txBody>
      </p:sp>
      <p:sp>
        <p:nvSpPr>
          <p:cNvPr id="3" name="Slide Number Placeholder 2"/>
          <p:cNvSpPr>
            <a:spLocks noGrp="1"/>
          </p:cNvSpPr>
          <p:nvPr>
            <p:ph type="sldNum" sz="quarter" idx="12"/>
          </p:nvPr>
        </p:nvSpPr>
        <p:spPr/>
        <p:txBody>
          <a:bodyPr/>
          <a:lstStyle/>
          <a:p>
            <a:pPr>
              <a:defRPr/>
            </a:pPr>
            <a:fld id="{85B9BDAF-0FD5-4071-9305-496B815FAC5A}" type="slidenum">
              <a:rPr lang="en-US" smtClean="0">
                <a:solidFill>
                  <a:srgbClr val="000000"/>
                </a:solidFill>
              </a:rPr>
              <a:pPr>
                <a:defRPr/>
              </a:pPr>
              <a:t>40</a:t>
            </a:fld>
            <a:endParaRPr lang="en-US">
              <a:solidFill>
                <a:srgbClr val="000000"/>
              </a:solidFill>
            </a:endParaRPr>
          </a:p>
        </p:txBody>
      </p:sp>
      <p:sp>
        <p:nvSpPr>
          <p:cNvPr id="2" name="Footer Placeholder 1">
            <a:extLst>
              <a:ext uri="{FF2B5EF4-FFF2-40B4-BE49-F238E27FC236}">
                <a16:creationId xmlns:a16="http://schemas.microsoft.com/office/drawing/2014/main" id="{A613FF8C-E3E8-44C2-B994-0C3DAA41A26F}"/>
              </a:ext>
            </a:extLst>
          </p:cNvPr>
          <p:cNvSpPr>
            <a:spLocks noGrp="1"/>
          </p:cNvSpPr>
          <p:nvPr>
            <p:ph type="ftr" sz="quarter" idx="11"/>
          </p:nvPr>
        </p:nvSpPr>
        <p:spPr/>
        <p:txBody>
          <a:bodyPr/>
          <a:lstStyle/>
          <a:p>
            <a:pPr>
              <a:defRPr/>
            </a:pPr>
            <a:r>
              <a:rPr lang="en-US">
                <a:solidFill>
                  <a:srgbClr val="000000"/>
                </a:solidFill>
              </a:rPr>
              <a:t>Echihabi, Zoumpatianos, Palpanas - ISCC 2020</a:t>
            </a:r>
          </a:p>
        </p:txBody>
      </p:sp>
    </p:spTree>
    <p:extLst>
      <p:ext uri="{BB962C8B-B14F-4D97-AF65-F5344CB8AC3E}">
        <p14:creationId xmlns:p14="http://schemas.microsoft.com/office/powerpoint/2010/main" val="2886246041"/>
      </p:ext>
    </p:extLst>
  </p:cSld>
  <p:clrMapOvr>
    <a:masterClrMapping/>
  </p:clrMapOvr>
  <p:transition>
    <p:zoom/>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Donut 26"/>
          <p:cNvSpPr/>
          <p:nvPr/>
        </p:nvSpPr>
        <p:spPr>
          <a:xfrm>
            <a:off x="5159744" y="3354448"/>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2" name="Title 1"/>
          <p:cNvSpPr>
            <a:spLocks noGrp="1"/>
          </p:cNvSpPr>
          <p:nvPr>
            <p:ph type="title"/>
          </p:nvPr>
        </p:nvSpPr>
        <p:spPr/>
        <p:txBody>
          <a:bodyPr>
            <a:normAutofit fontScale="90000"/>
          </a:bodyPr>
          <a:lstStyle/>
          <a:p>
            <a:r>
              <a:rPr lang="en-US" dirty="0"/>
              <a:t>Step 2: Filtering-out</a:t>
            </a:r>
            <a:br>
              <a:rPr lang="en-US" dirty="0"/>
            </a:br>
            <a:r>
              <a:rPr lang="en-US" dirty="0"/>
              <a:t> “intersecting” queries</a:t>
            </a:r>
          </a:p>
        </p:txBody>
      </p:sp>
      <p:sp>
        <p:nvSpPr>
          <p:cNvPr id="4" name="Donut 3"/>
          <p:cNvSpPr/>
          <p:nvPr/>
        </p:nvSpPr>
        <p:spPr>
          <a:xfrm>
            <a:off x="658556" y="2890372"/>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5" name="Donut 4"/>
          <p:cNvSpPr/>
          <p:nvPr/>
        </p:nvSpPr>
        <p:spPr>
          <a:xfrm>
            <a:off x="1705125" y="3930919"/>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7" name="Oval 6"/>
          <p:cNvSpPr/>
          <p:nvPr/>
        </p:nvSpPr>
        <p:spPr>
          <a:xfrm>
            <a:off x="1781756" y="4018235"/>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9" name="Oval 8"/>
          <p:cNvSpPr/>
          <p:nvPr/>
        </p:nvSpPr>
        <p:spPr>
          <a:xfrm>
            <a:off x="1779608" y="4018988"/>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10" name="Oval 9"/>
          <p:cNvSpPr/>
          <p:nvPr/>
        </p:nvSpPr>
        <p:spPr>
          <a:xfrm>
            <a:off x="1778460" y="4014744"/>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000"/>
          </a:p>
        </p:txBody>
      </p:sp>
      <p:cxnSp>
        <p:nvCxnSpPr>
          <p:cNvPr id="11" name="Straight Arrow Connector 10"/>
          <p:cNvCxnSpPr>
            <a:stCxn id="13" idx="1"/>
            <a:endCxn id="10" idx="5"/>
          </p:cNvCxnSpPr>
          <p:nvPr/>
        </p:nvCxnSpPr>
        <p:spPr>
          <a:xfrm flipH="1" flipV="1">
            <a:off x="1861465" y="4097748"/>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12" name="Group 11"/>
          <p:cNvGrpSpPr/>
          <p:nvPr/>
        </p:nvGrpSpPr>
        <p:grpSpPr>
          <a:xfrm>
            <a:off x="2121387" y="4356849"/>
            <a:ext cx="179549" cy="247442"/>
            <a:chOff x="2547454" y="3761794"/>
            <a:chExt cx="261098" cy="359827"/>
          </a:xfrm>
        </p:grpSpPr>
        <p:sp>
          <p:nvSpPr>
            <p:cNvPr id="13" name="Oval 12"/>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000"/>
            </a:p>
          </p:txBody>
        </p:sp>
        <p:sp>
          <p:nvSpPr>
            <p:cNvPr id="14" name="TextBox 13"/>
            <p:cNvSpPr txBox="1"/>
            <p:nvPr/>
          </p:nvSpPr>
          <p:spPr>
            <a:xfrm>
              <a:off x="2618314" y="3763570"/>
              <a:ext cx="190238" cy="358051"/>
            </a:xfrm>
            <a:prstGeom prst="rect">
              <a:avLst/>
            </a:prstGeom>
            <a:noFill/>
          </p:spPr>
          <p:txBody>
            <a:bodyPr wrap="square" rtlCol="0">
              <a:spAutoFit/>
            </a:bodyPr>
            <a:lstStyle/>
            <a:p>
              <a:r>
                <a:rPr lang="en-US" sz="1000" b="1" i="1" dirty="0"/>
                <a:t>Q</a:t>
              </a:r>
              <a:r>
                <a:rPr lang="en-US" sz="1000" b="1" i="1" baseline="-25000" dirty="0"/>
                <a:t>1</a:t>
              </a:r>
            </a:p>
          </p:txBody>
        </p:sp>
      </p:grpSp>
      <p:sp>
        <p:nvSpPr>
          <p:cNvPr id="15" name="TextBox 14"/>
          <p:cNvSpPr txBox="1"/>
          <p:nvPr/>
        </p:nvSpPr>
        <p:spPr>
          <a:xfrm rot="2700000">
            <a:off x="1700684" y="4186041"/>
            <a:ext cx="518091" cy="200055"/>
          </a:xfrm>
          <a:prstGeom prst="rect">
            <a:avLst/>
          </a:prstGeom>
          <a:noFill/>
        </p:spPr>
        <p:txBody>
          <a:bodyPr wrap="none" rtlCol="0">
            <a:spAutoFit/>
          </a:bodyPr>
          <a:lstStyle/>
          <a:p>
            <a:r>
              <a:rPr lang="en-US" sz="700" dirty="0"/>
              <a:t>MINDIST</a:t>
            </a:r>
          </a:p>
        </p:txBody>
      </p:sp>
      <p:sp>
        <p:nvSpPr>
          <p:cNvPr id="17" name="Donut 16"/>
          <p:cNvSpPr/>
          <p:nvPr/>
        </p:nvSpPr>
        <p:spPr>
          <a:xfrm>
            <a:off x="3050774" y="2604675"/>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18" name="Donut 17"/>
          <p:cNvSpPr/>
          <p:nvPr/>
        </p:nvSpPr>
        <p:spPr>
          <a:xfrm>
            <a:off x="4097343" y="3645222"/>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19" name="Oval 18"/>
          <p:cNvSpPr/>
          <p:nvPr/>
        </p:nvSpPr>
        <p:spPr>
          <a:xfrm>
            <a:off x="4173974" y="3732538"/>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20" name="Oval 19"/>
          <p:cNvSpPr/>
          <p:nvPr/>
        </p:nvSpPr>
        <p:spPr>
          <a:xfrm>
            <a:off x="4171826" y="3733291"/>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21" name="Oval 20"/>
          <p:cNvSpPr/>
          <p:nvPr/>
        </p:nvSpPr>
        <p:spPr>
          <a:xfrm>
            <a:off x="4170678" y="3729047"/>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000"/>
          </a:p>
        </p:txBody>
      </p:sp>
      <p:cxnSp>
        <p:nvCxnSpPr>
          <p:cNvPr id="22" name="Straight Arrow Connector 21"/>
          <p:cNvCxnSpPr>
            <a:stCxn id="24" idx="1"/>
            <a:endCxn id="21" idx="5"/>
          </p:cNvCxnSpPr>
          <p:nvPr/>
        </p:nvCxnSpPr>
        <p:spPr>
          <a:xfrm flipH="1" flipV="1">
            <a:off x="4253683" y="3812051"/>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23" name="Group 22"/>
          <p:cNvGrpSpPr/>
          <p:nvPr/>
        </p:nvGrpSpPr>
        <p:grpSpPr>
          <a:xfrm>
            <a:off x="4513605" y="4071152"/>
            <a:ext cx="179549" cy="247442"/>
            <a:chOff x="2547454" y="3761794"/>
            <a:chExt cx="261098" cy="359827"/>
          </a:xfrm>
        </p:grpSpPr>
        <p:sp>
          <p:nvSpPr>
            <p:cNvPr id="24" name="Oval 23"/>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000"/>
            </a:p>
          </p:txBody>
        </p:sp>
        <p:sp>
          <p:nvSpPr>
            <p:cNvPr id="25" name="TextBox 24"/>
            <p:cNvSpPr txBox="1"/>
            <p:nvPr/>
          </p:nvSpPr>
          <p:spPr>
            <a:xfrm>
              <a:off x="2618314" y="3763570"/>
              <a:ext cx="190238" cy="358051"/>
            </a:xfrm>
            <a:prstGeom prst="rect">
              <a:avLst/>
            </a:prstGeom>
            <a:noFill/>
          </p:spPr>
          <p:txBody>
            <a:bodyPr wrap="square" rtlCol="0">
              <a:spAutoFit/>
            </a:bodyPr>
            <a:lstStyle/>
            <a:p>
              <a:r>
                <a:rPr lang="en-US" sz="1000" b="1" i="1" dirty="0"/>
                <a:t>Q</a:t>
              </a:r>
              <a:r>
                <a:rPr lang="en-US" sz="1000" b="1" i="1" baseline="-25000" dirty="0"/>
                <a:t>2</a:t>
              </a:r>
            </a:p>
          </p:txBody>
        </p:sp>
      </p:grpSp>
      <p:sp>
        <p:nvSpPr>
          <p:cNvPr id="26" name="TextBox 25"/>
          <p:cNvSpPr txBox="1"/>
          <p:nvPr/>
        </p:nvSpPr>
        <p:spPr>
          <a:xfrm rot="2700000">
            <a:off x="4092902" y="3900344"/>
            <a:ext cx="518091" cy="200055"/>
          </a:xfrm>
          <a:prstGeom prst="rect">
            <a:avLst/>
          </a:prstGeom>
          <a:noFill/>
        </p:spPr>
        <p:txBody>
          <a:bodyPr wrap="none" rtlCol="0">
            <a:spAutoFit/>
          </a:bodyPr>
          <a:lstStyle/>
          <a:p>
            <a:r>
              <a:rPr lang="en-US" sz="700" dirty="0"/>
              <a:t>MINDIST</a:t>
            </a:r>
          </a:p>
        </p:txBody>
      </p:sp>
      <p:sp>
        <p:nvSpPr>
          <p:cNvPr id="28" name="Donut 27"/>
          <p:cNvSpPr/>
          <p:nvPr/>
        </p:nvSpPr>
        <p:spPr>
          <a:xfrm>
            <a:off x="6206313" y="4394995"/>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29" name="Oval 28"/>
          <p:cNvSpPr/>
          <p:nvPr/>
        </p:nvSpPr>
        <p:spPr>
          <a:xfrm>
            <a:off x="6282944" y="4482311"/>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30" name="Oval 29"/>
          <p:cNvSpPr/>
          <p:nvPr/>
        </p:nvSpPr>
        <p:spPr>
          <a:xfrm>
            <a:off x="6280796" y="4483064"/>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31" name="Oval 30"/>
          <p:cNvSpPr/>
          <p:nvPr/>
        </p:nvSpPr>
        <p:spPr>
          <a:xfrm>
            <a:off x="6279648" y="4478820"/>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000"/>
          </a:p>
        </p:txBody>
      </p:sp>
      <p:cxnSp>
        <p:nvCxnSpPr>
          <p:cNvPr id="32" name="Straight Arrow Connector 31"/>
          <p:cNvCxnSpPr>
            <a:stCxn id="34" idx="1"/>
            <a:endCxn id="31" idx="5"/>
          </p:cNvCxnSpPr>
          <p:nvPr/>
        </p:nvCxnSpPr>
        <p:spPr>
          <a:xfrm flipH="1" flipV="1">
            <a:off x="6362653" y="4561824"/>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33" name="Group 32"/>
          <p:cNvGrpSpPr/>
          <p:nvPr/>
        </p:nvGrpSpPr>
        <p:grpSpPr>
          <a:xfrm>
            <a:off x="6622575" y="4820925"/>
            <a:ext cx="179549" cy="247442"/>
            <a:chOff x="2547454" y="3761794"/>
            <a:chExt cx="261098" cy="359827"/>
          </a:xfrm>
        </p:grpSpPr>
        <p:sp>
          <p:nvSpPr>
            <p:cNvPr id="34" name="Oval 33"/>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000"/>
            </a:p>
          </p:txBody>
        </p:sp>
        <p:sp>
          <p:nvSpPr>
            <p:cNvPr id="35" name="TextBox 34"/>
            <p:cNvSpPr txBox="1"/>
            <p:nvPr/>
          </p:nvSpPr>
          <p:spPr>
            <a:xfrm>
              <a:off x="2618314" y="3763570"/>
              <a:ext cx="190238" cy="358051"/>
            </a:xfrm>
            <a:prstGeom prst="rect">
              <a:avLst/>
            </a:prstGeom>
            <a:noFill/>
          </p:spPr>
          <p:txBody>
            <a:bodyPr wrap="square" rtlCol="0">
              <a:spAutoFit/>
            </a:bodyPr>
            <a:lstStyle/>
            <a:p>
              <a:r>
                <a:rPr lang="en-US" sz="1000" b="1" i="1" dirty="0"/>
                <a:t>Q</a:t>
              </a:r>
              <a:r>
                <a:rPr lang="en-US" sz="1000" b="1" i="1" baseline="-25000" dirty="0"/>
                <a:t>3</a:t>
              </a:r>
            </a:p>
          </p:txBody>
        </p:sp>
      </p:grpSp>
      <p:sp>
        <p:nvSpPr>
          <p:cNvPr id="36" name="TextBox 35"/>
          <p:cNvSpPr txBox="1"/>
          <p:nvPr/>
        </p:nvSpPr>
        <p:spPr>
          <a:xfrm rot="2700000">
            <a:off x="6201872" y="4650117"/>
            <a:ext cx="518091" cy="200055"/>
          </a:xfrm>
          <a:prstGeom prst="rect">
            <a:avLst/>
          </a:prstGeom>
          <a:noFill/>
        </p:spPr>
        <p:txBody>
          <a:bodyPr wrap="none" rtlCol="0">
            <a:spAutoFit/>
          </a:bodyPr>
          <a:lstStyle/>
          <a:p>
            <a:r>
              <a:rPr lang="en-US" sz="700" dirty="0"/>
              <a:t>MINDIST</a:t>
            </a:r>
          </a:p>
        </p:txBody>
      </p:sp>
      <p:sp>
        <p:nvSpPr>
          <p:cNvPr id="3" name="TextBox 2"/>
          <p:cNvSpPr txBox="1"/>
          <p:nvPr/>
        </p:nvSpPr>
        <p:spPr>
          <a:xfrm>
            <a:off x="2346258" y="1849348"/>
            <a:ext cx="4519186" cy="369332"/>
          </a:xfrm>
          <a:prstGeom prst="rect">
            <a:avLst/>
          </a:prstGeom>
          <a:noFill/>
        </p:spPr>
        <p:txBody>
          <a:bodyPr wrap="none" rtlCol="0">
            <a:spAutoFit/>
          </a:bodyPr>
          <a:lstStyle/>
          <a:p>
            <a:r>
              <a:rPr lang="en-US" dirty="0"/>
              <a:t>We need to </a:t>
            </a:r>
            <a:r>
              <a:rPr lang="en-US" b="1" dirty="0"/>
              <a:t>independently</a:t>
            </a:r>
            <a:r>
              <a:rPr lang="en-US" dirty="0"/>
              <a:t> control the </a:t>
            </a:r>
            <a:r>
              <a:rPr lang="el-GR" dirty="0"/>
              <a:t>ε-</a:t>
            </a:r>
            <a:r>
              <a:rPr lang="en-US" dirty="0"/>
              <a:t>areas</a:t>
            </a:r>
          </a:p>
        </p:txBody>
      </p:sp>
      <p:sp>
        <p:nvSpPr>
          <p:cNvPr id="6" name="Slide Number Placeholder 5"/>
          <p:cNvSpPr>
            <a:spLocks noGrp="1"/>
          </p:cNvSpPr>
          <p:nvPr>
            <p:ph type="sldNum" sz="quarter" idx="12"/>
          </p:nvPr>
        </p:nvSpPr>
        <p:spPr/>
        <p:txBody>
          <a:bodyPr/>
          <a:lstStyle/>
          <a:p>
            <a:fld id="{4569DCD8-05AC-A541-BEE1-82CF59BF5289}" type="slidenum">
              <a:rPr lang="en-US" smtClean="0"/>
              <a:t>400</a:t>
            </a:fld>
            <a:endParaRPr lang="en-US"/>
          </a:p>
        </p:txBody>
      </p:sp>
    </p:spTree>
    <p:extLst>
      <p:ext uri="{BB962C8B-B14F-4D97-AF65-F5344CB8AC3E}">
        <p14:creationId xmlns:p14="http://schemas.microsoft.com/office/powerpoint/2010/main" val="2439583850"/>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xmlns:p14="http://schemas.microsoft.com/office/powerpoint/2010/main">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Donut 26"/>
          <p:cNvSpPr/>
          <p:nvPr/>
        </p:nvSpPr>
        <p:spPr>
          <a:xfrm>
            <a:off x="5159744" y="3354448"/>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2" name="Title 1"/>
          <p:cNvSpPr>
            <a:spLocks noGrp="1"/>
          </p:cNvSpPr>
          <p:nvPr>
            <p:ph type="title"/>
          </p:nvPr>
        </p:nvSpPr>
        <p:spPr/>
        <p:txBody>
          <a:bodyPr>
            <a:normAutofit fontScale="90000"/>
          </a:bodyPr>
          <a:lstStyle/>
          <a:p>
            <a:r>
              <a:rPr lang="en-US" dirty="0"/>
              <a:t>Step 2: Filtering-out</a:t>
            </a:r>
            <a:br>
              <a:rPr lang="en-US" dirty="0"/>
            </a:br>
            <a:r>
              <a:rPr lang="en-US" dirty="0"/>
              <a:t> “intersecting” queries</a:t>
            </a:r>
          </a:p>
        </p:txBody>
      </p:sp>
      <p:sp>
        <p:nvSpPr>
          <p:cNvPr id="4" name="Donut 3"/>
          <p:cNvSpPr/>
          <p:nvPr/>
        </p:nvSpPr>
        <p:spPr>
          <a:xfrm>
            <a:off x="658556" y="2890372"/>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5" name="Donut 4"/>
          <p:cNvSpPr/>
          <p:nvPr/>
        </p:nvSpPr>
        <p:spPr>
          <a:xfrm>
            <a:off x="1705125" y="3930919"/>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7" name="Oval 6"/>
          <p:cNvSpPr/>
          <p:nvPr/>
        </p:nvSpPr>
        <p:spPr>
          <a:xfrm>
            <a:off x="1781756" y="4018235"/>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9" name="Oval 8"/>
          <p:cNvSpPr/>
          <p:nvPr/>
        </p:nvSpPr>
        <p:spPr>
          <a:xfrm>
            <a:off x="1779608" y="4018988"/>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10" name="Oval 9"/>
          <p:cNvSpPr/>
          <p:nvPr/>
        </p:nvSpPr>
        <p:spPr>
          <a:xfrm>
            <a:off x="1778460" y="4014744"/>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000"/>
          </a:p>
        </p:txBody>
      </p:sp>
      <p:cxnSp>
        <p:nvCxnSpPr>
          <p:cNvPr id="11" name="Straight Arrow Connector 10"/>
          <p:cNvCxnSpPr>
            <a:stCxn id="13" idx="1"/>
            <a:endCxn id="10" idx="5"/>
          </p:cNvCxnSpPr>
          <p:nvPr/>
        </p:nvCxnSpPr>
        <p:spPr>
          <a:xfrm flipH="1" flipV="1">
            <a:off x="1861465" y="4097748"/>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12" name="Group 11"/>
          <p:cNvGrpSpPr/>
          <p:nvPr/>
        </p:nvGrpSpPr>
        <p:grpSpPr>
          <a:xfrm>
            <a:off x="2121387" y="4356849"/>
            <a:ext cx="179549" cy="247442"/>
            <a:chOff x="2547454" y="3761794"/>
            <a:chExt cx="261098" cy="359827"/>
          </a:xfrm>
        </p:grpSpPr>
        <p:sp>
          <p:nvSpPr>
            <p:cNvPr id="13" name="Oval 12"/>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000"/>
            </a:p>
          </p:txBody>
        </p:sp>
        <p:sp>
          <p:nvSpPr>
            <p:cNvPr id="14" name="TextBox 13"/>
            <p:cNvSpPr txBox="1"/>
            <p:nvPr/>
          </p:nvSpPr>
          <p:spPr>
            <a:xfrm>
              <a:off x="2618314" y="3763570"/>
              <a:ext cx="190238" cy="358051"/>
            </a:xfrm>
            <a:prstGeom prst="rect">
              <a:avLst/>
            </a:prstGeom>
            <a:noFill/>
          </p:spPr>
          <p:txBody>
            <a:bodyPr wrap="square" rtlCol="0">
              <a:spAutoFit/>
            </a:bodyPr>
            <a:lstStyle/>
            <a:p>
              <a:r>
                <a:rPr lang="en-US" sz="1000" b="1" i="1" dirty="0"/>
                <a:t>Q</a:t>
              </a:r>
              <a:r>
                <a:rPr lang="en-US" sz="1000" b="1" i="1" baseline="-25000" dirty="0"/>
                <a:t>1</a:t>
              </a:r>
            </a:p>
          </p:txBody>
        </p:sp>
      </p:grpSp>
      <p:sp>
        <p:nvSpPr>
          <p:cNvPr id="15" name="TextBox 14"/>
          <p:cNvSpPr txBox="1"/>
          <p:nvPr/>
        </p:nvSpPr>
        <p:spPr>
          <a:xfrm rot="2700000">
            <a:off x="1700684" y="4186041"/>
            <a:ext cx="518091" cy="200055"/>
          </a:xfrm>
          <a:prstGeom prst="rect">
            <a:avLst/>
          </a:prstGeom>
          <a:noFill/>
        </p:spPr>
        <p:txBody>
          <a:bodyPr wrap="none" rtlCol="0">
            <a:spAutoFit/>
          </a:bodyPr>
          <a:lstStyle/>
          <a:p>
            <a:r>
              <a:rPr lang="en-US" sz="700" dirty="0"/>
              <a:t>MINDIST</a:t>
            </a:r>
          </a:p>
        </p:txBody>
      </p:sp>
      <p:sp>
        <p:nvSpPr>
          <p:cNvPr id="17" name="Donut 16"/>
          <p:cNvSpPr/>
          <p:nvPr/>
        </p:nvSpPr>
        <p:spPr>
          <a:xfrm>
            <a:off x="3050774" y="2604675"/>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18" name="Donut 17"/>
          <p:cNvSpPr/>
          <p:nvPr/>
        </p:nvSpPr>
        <p:spPr>
          <a:xfrm>
            <a:off x="4097343" y="3645222"/>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19" name="Oval 18"/>
          <p:cNvSpPr/>
          <p:nvPr/>
        </p:nvSpPr>
        <p:spPr>
          <a:xfrm>
            <a:off x="4173974" y="3732538"/>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20" name="Oval 19"/>
          <p:cNvSpPr/>
          <p:nvPr/>
        </p:nvSpPr>
        <p:spPr>
          <a:xfrm>
            <a:off x="4171826" y="3733291"/>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21" name="Oval 20"/>
          <p:cNvSpPr/>
          <p:nvPr/>
        </p:nvSpPr>
        <p:spPr>
          <a:xfrm>
            <a:off x="4170678" y="3729047"/>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000"/>
          </a:p>
        </p:txBody>
      </p:sp>
      <p:cxnSp>
        <p:nvCxnSpPr>
          <p:cNvPr id="22" name="Straight Arrow Connector 21"/>
          <p:cNvCxnSpPr>
            <a:stCxn id="24" idx="1"/>
            <a:endCxn id="21" idx="5"/>
          </p:cNvCxnSpPr>
          <p:nvPr/>
        </p:nvCxnSpPr>
        <p:spPr>
          <a:xfrm flipH="1" flipV="1">
            <a:off x="4253683" y="3812051"/>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23" name="Group 22"/>
          <p:cNvGrpSpPr/>
          <p:nvPr/>
        </p:nvGrpSpPr>
        <p:grpSpPr>
          <a:xfrm>
            <a:off x="4513605" y="4071152"/>
            <a:ext cx="179549" cy="247442"/>
            <a:chOff x="2547454" y="3761794"/>
            <a:chExt cx="261098" cy="359827"/>
          </a:xfrm>
        </p:grpSpPr>
        <p:sp>
          <p:nvSpPr>
            <p:cNvPr id="24" name="Oval 23"/>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000"/>
            </a:p>
          </p:txBody>
        </p:sp>
        <p:sp>
          <p:nvSpPr>
            <p:cNvPr id="25" name="TextBox 24"/>
            <p:cNvSpPr txBox="1"/>
            <p:nvPr/>
          </p:nvSpPr>
          <p:spPr>
            <a:xfrm>
              <a:off x="2618314" y="3763570"/>
              <a:ext cx="190238" cy="358051"/>
            </a:xfrm>
            <a:prstGeom prst="rect">
              <a:avLst/>
            </a:prstGeom>
            <a:noFill/>
          </p:spPr>
          <p:txBody>
            <a:bodyPr wrap="square" rtlCol="0">
              <a:spAutoFit/>
            </a:bodyPr>
            <a:lstStyle/>
            <a:p>
              <a:r>
                <a:rPr lang="en-US" sz="1000" b="1" i="1" dirty="0"/>
                <a:t>Q</a:t>
              </a:r>
              <a:r>
                <a:rPr lang="en-US" sz="1000" b="1" i="1" baseline="-25000" dirty="0"/>
                <a:t>2</a:t>
              </a:r>
            </a:p>
          </p:txBody>
        </p:sp>
      </p:grpSp>
      <p:sp>
        <p:nvSpPr>
          <p:cNvPr id="26" name="TextBox 25"/>
          <p:cNvSpPr txBox="1"/>
          <p:nvPr/>
        </p:nvSpPr>
        <p:spPr>
          <a:xfrm rot="2700000">
            <a:off x="4092902" y="3900344"/>
            <a:ext cx="518091" cy="200055"/>
          </a:xfrm>
          <a:prstGeom prst="rect">
            <a:avLst/>
          </a:prstGeom>
          <a:noFill/>
        </p:spPr>
        <p:txBody>
          <a:bodyPr wrap="none" rtlCol="0">
            <a:spAutoFit/>
          </a:bodyPr>
          <a:lstStyle/>
          <a:p>
            <a:r>
              <a:rPr lang="en-US" sz="700" dirty="0"/>
              <a:t>MINDIST</a:t>
            </a:r>
          </a:p>
        </p:txBody>
      </p:sp>
      <p:sp>
        <p:nvSpPr>
          <p:cNvPr id="28" name="Donut 27"/>
          <p:cNvSpPr/>
          <p:nvPr/>
        </p:nvSpPr>
        <p:spPr>
          <a:xfrm>
            <a:off x="6206313" y="4394995"/>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29" name="Oval 28"/>
          <p:cNvSpPr/>
          <p:nvPr/>
        </p:nvSpPr>
        <p:spPr>
          <a:xfrm>
            <a:off x="6282944" y="4482311"/>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30" name="Oval 29"/>
          <p:cNvSpPr/>
          <p:nvPr/>
        </p:nvSpPr>
        <p:spPr>
          <a:xfrm>
            <a:off x="6280796" y="4483064"/>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31" name="Oval 30"/>
          <p:cNvSpPr/>
          <p:nvPr/>
        </p:nvSpPr>
        <p:spPr>
          <a:xfrm>
            <a:off x="6279648" y="4478820"/>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000"/>
          </a:p>
        </p:txBody>
      </p:sp>
      <p:cxnSp>
        <p:nvCxnSpPr>
          <p:cNvPr id="32" name="Straight Arrow Connector 31"/>
          <p:cNvCxnSpPr>
            <a:stCxn id="34" idx="1"/>
            <a:endCxn id="31" idx="5"/>
          </p:cNvCxnSpPr>
          <p:nvPr/>
        </p:nvCxnSpPr>
        <p:spPr>
          <a:xfrm flipH="1" flipV="1">
            <a:off x="6362653" y="4561824"/>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33" name="Group 32"/>
          <p:cNvGrpSpPr/>
          <p:nvPr/>
        </p:nvGrpSpPr>
        <p:grpSpPr>
          <a:xfrm>
            <a:off x="6622575" y="4820925"/>
            <a:ext cx="179549" cy="247442"/>
            <a:chOff x="2547454" y="3761794"/>
            <a:chExt cx="261098" cy="359827"/>
          </a:xfrm>
        </p:grpSpPr>
        <p:sp>
          <p:nvSpPr>
            <p:cNvPr id="34" name="Oval 33"/>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000"/>
            </a:p>
          </p:txBody>
        </p:sp>
        <p:sp>
          <p:nvSpPr>
            <p:cNvPr id="35" name="TextBox 34"/>
            <p:cNvSpPr txBox="1"/>
            <p:nvPr/>
          </p:nvSpPr>
          <p:spPr>
            <a:xfrm>
              <a:off x="2618314" y="3763570"/>
              <a:ext cx="190238" cy="358051"/>
            </a:xfrm>
            <a:prstGeom prst="rect">
              <a:avLst/>
            </a:prstGeom>
            <a:noFill/>
          </p:spPr>
          <p:txBody>
            <a:bodyPr wrap="square" rtlCol="0">
              <a:spAutoFit/>
            </a:bodyPr>
            <a:lstStyle/>
            <a:p>
              <a:r>
                <a:rPr lang="en-US" sz="1000" b="1" i="1" dirty="0"/>
                <a:t>Q</a:t>
              </a:r>
              <a:r>
                <a:rPr lang="en-US" sz="1000" b="1" i="1" baseline="-25000" dirty="0"/>
                <a:t>3</a:t>
              </a:r>
            </a:p>
          </p:txBody>
        </p:sp>
      </p:grpSp>
      <p:sp>
        <p:nvSpPr>
          <p:cNvPr id="36" name="TextBox 35"/>
          <p:cNvSpPr txBox="1"/>
          <p:nvPr/>
        </p:nvSpPr>
        <p:spPr>
          <a:xfrm rot="2700000">
            <a:off x="6201872" y="4650117"/>
            <a:ext cx="518091" cy="200055"/>
          </a:xfrm>
          <a:prstGeom prst="rect">
            <a:avLst/>
          </a:prstGeom>
          <a:noFill/>
        </p:spPr>
        <p:txBody>
          <a:bodyPr wrap="none" rtlCol="0">
            <a:spAutoFit/>
          </a:bodyPr>
          <a:lstStyle/>
          <a:p>
            <a:r>
              <a:rPr lang="en-US" sz="700" dirty="0"/>
              <a:t>MINDIST</a:t>
            </a:r>
          </a:p>
        </p:txBody>
      </p:sp>
      <p:sp>
        <p:nvSpPr>
          <p:cNvPr id="37" name="TextBox 36"/>
          <p:cNvSpPr txBox="1"/>
          <p:nvPr/>
        </p:nvSpPr>
        <p:spPr>
          <a:xfrm>
            <a:off x="136195" y="1743573"/>
            <a:ext cx="8790700" cy="646331"/>
          </a:xfrm>
          <a:prstGeom prst="rect">
            <a:avLst/>
          </a:prstGeom>
          <a:noFill/>
        </p:spPr>
        <p:txBody>
          <a:bodyPr wrap="square" rtlCol="0">
            <a:spAutoFit/>
          </a:bodyPr>
          <a:lstStyle/>
          <a:p>
            <a:pPr algn="ctr"/>
            <a:r>
              <a:rPr lang="en-US" dirty="0">
                <a:latin typeface="Gill Sans"/>
                <a:cs typeface="Gill Sans"/>
              </a:rPr>
              <a:t>The </a:t>
            </a:r>
            <a:r>
              <a:rPr lang="el-GR" dirty="0">
                <a:latin typeface="Gill Sans"/>
                <a:cs typeface="Gill Sans"/>
              </a:rPr>
              <a:t>ε-</a:t>
            </a:r>
            <a:r>
              <a:rPr lang="en-US" dirty="0">
                <a:latin typeface="Gill Sans"/>
                <a:cs typeface="Gill Sans"/>
              </a:rPr>
              <a:t>areas of (Q</a:t>
            </a:r>
            <a:r>
              <a:rPr lang="en-US" baseline="-25000" dirty="0">
                <a:latin typeface="Gill Sans"/>
                <a:cs typeface="Gill Sans"/>
              </a:rPr>
              <a:t>1</a:t>
            </a:r>
            <a:r>
              <a:rPr lang="en-US" dirty="0">
                <a:latin typeface="Gill Sans"/>
                <a:cs typeface="Gill Sans"/>
              </a:rPr>
              <a:t>, Q</a:t>
            </a:r>
            <a:r>
              <a:rPr lang="en-US" baseline="-25000" dirty="0">
                <a:latin typeface="Gill Sans"/>
                <a:cs typeface="Gill Sans"/>
              </a:rPr>
              <a:t>2</a:t>
            </a:r>
            <a:r>
              <a:rPr lang="en-US" dirty="0">
                <a:latin typeface="Gill Sans"/>
                <a:cs typeface="Gill Sans"/>
              </a:rPr>
              <a:t>) and (Q</a:t>
            </a:r>
            <a:r>
              <a:rPr lang="en-US" baseline="-25000" dirty="0">
                <a:latin typeface="Gill Sans"/>
                <a:cs typeface="Gill Sans"/>
              </a:rPr>
              <a:t>2</a:t>
            </a:r>
            <a:r>
              <a:rPr lang="en-US" dirty="0">
                <a:latin typeface="Gill Sans"/>
                <a:cs typeface="Gill Sans"/>
              </a:rPr>
              <a:t>, Q</a:t>
            </a:r>
            <a:r>
              <a:rPr lang="en-US" baseline="-25000" dirty="0">
                <a:latin typeface="Gill Sans"/>
                <a:cs typeface="Gill Sans"/>
              </a:rPr>
              <a:t>3</a:t>
            </a:r>
            <a:r>
              <a:rPr lang="en-US" dirty="0">
                <a:latin typeface="Gill Sans"/>
                <a:cs typeface="Gill Sans"/>
              </a:rPr>
              <a:t>) cannot be </a:t>
            </a:r>
            <a:r>
              <a:rPr lang="en-US" b="1" dirty="0">
                <a:latin typeface="Gill Sans"/>
                <a:cs typeface="Gill Sans"/>
              </a:rPr>
              <a:t>independently controlled </a:t>
            </a:r>
          </a:p>
          <a:p>
            <a:pPr algn="ctr"/>
            <a:r>
              <a:rPr lang="en-US" dirty="0">
                <a:latin typeface="Gill Sans"/>
                <a:cs typeface="Gill Sans"/>
              </a:rPr>
              <a:t>because they </a:t>
            </a:r>
            <a:r>
              <a:rPr lang="en-US" b="1" u="sng" dirty="0">
                <a:latin typeface="Gill Sans"/>
                <a:cs typeface="Gill Sans"/>
              </a:rPr>
              <a:t>intersect </a:t>
            </a:r>
          </a:p>
        </p:txBody>
      </p:sp>
      <p:cxnSp>
        <p:nvCxnSpPr>
          <p:cNvPr id="39" name="Straight Arrow Connector 38"/>
          <p:cNvCxnSpPr/>
          <p:nvPr/>
        </p:nvCxnSpPr>
        <p:spPr>
          <a:xfrm flipH="1">
            <a:off x="3340485" y="2332182"/>
            <a:ext cx="1908848" cy="1765566"/>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cxnSp>
        <p:nvCxnSpPr>
          <p:cNvPr id="40" name="Straight Arrow Connector 39"/>
          <p:cNvCxnSpPr/>
          <p:nvPr/>
        </p:nvCxnSpPr>
        <p:spPr>
          <a:xfrm>
            <a:off x="5249333" y="2332182"/>
            <a:ext cx="515697" cy="2207790"/>
          </a:xfrm>
          <a:prstGeom prst="straightConnector1">
            <a:avLst/>
          </a:prstGeom>
          <a:ln>
            <a:tailEnd type="arrow"/>
          </a:ln>
        </p:spPr>
        <p:style>
          <a:lnRef idx="1">
            <a:schemeClr val="dk1"/>
          </a:lnRef>
          <a:fillRef idx="0">
            <a:schemeClr val="dk1"/>
          </a:fillRef>
          <a:effectRef idx="0">
            <a:schemeClr val="dk1"/>
          </a:effectRef>
          <a:fontRef idx="minor">
            <a:schemeClr val="tx1"/>
          </a:fontRef>
        </p:style>
      </p:cxnSp>
      <p:sp>
        <p:nvSpPr>
          <p:cNvPr id="3" name="Slide Number Placeholder 2"/>
          <p:cNvSpPr>
            <a:spLocks noGrp="1"/>
          </p:cNvSpPr>
          <p:nvPr>
            <p:ph type="sldNum" sz="quarter" idx="12"/>
          </p:nvPr>
        </p:nvSpPr>
        <p:spPr/>
        <p:txBody>
          <a:bodyPr/>
          <a:lstStyle/>
          <a:p>
            <a:fld id="{4569DCD8-05AC-A541-BEE1-82CF59BF5289}" type="slidenum">
              <a:rPr lang="en-US" smtClean="0"/>
              <a:t>401</a:t>
            </a:fld>
            <a:endParaRPr lang="en-US"/>
          </a:p>
        </p:txBody>
      </p:sp>
    </p:spTree>
    <p:extLst>
      <p:ext uri="{BB962C8B-B14F-4D97-AF65-F5344CB8AC3E}">
        <p14:creationId xmlns:p14="http://schemas.microsoft.com/office/powerpoint/2010/main" val="2667542342"/>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xmlns:p14="http://schemas.microsoft.com/office/powerpoint/2010/main">
        <p:fade/>
      </p:transition>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Step 2: Filtering-out</a:t>
            </a:r>
            <a:br>
              <a:rPr lang="en-US" dirty="0"/>
            </a:br>
            <a:r>
              <a:rPr lang="en-US" dirty="0"/>
              <a:t> “intersecting” queries</a:t>
            </a:r>
          </a:p>
        </p:txBody>
      </p:sp>
      <p:sp>
        <p:nvSpPr>
          <p:cNvPr id="3" name="Content Placeholder 2"/>
          <p:cNvSpPr>
            <a:spLocks noGrp="1"/>
          </p:cNvSpPr>
          <p:nvPr>
            <p:ph idx="1"/>
          </p:nvPr>
        </p:nvSpPr>
        <p:spPr/>
        <p:txBody>
          <a:bodyPr/>
          <a:lstStyle/>
          <a:p>
            <a:pPr marL="0" indent="0" algn="ctr">
              <a:buNone/>
            </a:pPr>
            <a:r>
              <a:rPr lang="en-US" dirty="0"/>
              <a:t>Can be formulated as a</a:t>
            </a:r>
            <a:r>
              <a:rPr lang="en-US" b="1" dirty="0"/>
              <a:t> graph problem</a:t>
            </a:r>
          </a:p>
          <a:p>
            <a:pPr marL="0" indent="0" algn="ctr">
              <a:buNone/>
            </a:pPr>
            <a:r>
              <a:rPr lang="en-US" b="1" dirty="0"/>
              <a:t>1 node </a:t>
            </a:r>
            <a:r>
              <a:rPr lang="en-US" dirty="0"/>
              <a:t>per query</a:t>
            </a:r>
          </a:p>
          <a:p>
            <a:pPr marL="0" indent="0" algn="ctr">
              <a:buNone/>
            </a:pPr>
            <a:r>
              <a:rPr lang="en-US" b="1" dirty="0"/>
              <a:t>1 edge </a:t>
            </a:r>
            <a:r>
              <a:rPr lang="en-US" dirty="0"/>
              <a:t>for each pair that doesn’t intersect</a:t>
            </a:r>
            <a:endParaRPr lang="en-US" b="1" dirty="0"/>
          </a:p>
        </p:txBody>
      </p:sp>
      <p:sp>
        <p:nvSpPr>
          <p:cNvPr id="4" name="Oval 3"/>
          <p:cNvSpPr/>
          <p:nvPr/>
        </p:nvSpPr>
        <p:spPr>
          <a:xfrm>
            <a:off x="1898771" y="3143917"/>
            <a:ext cx="887737" cy="88773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t>Q1</a:t>
            </a:r>
          </a:p>
        </p:txBody>
      </p:sp>
      <p:sp>
        <p:nvSpPr>
          <p:cNvPr id="5" name="Oval 4"/>
          <p:cNvSpPr/>
          <p:nvPr/>
        </p:nvSpPr>
        <p:spPr>
          <a:xfrm>
            <a:off x="6526845" y="3143917"/>
            <a:ext cx="887737" cy="88773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t>Q2</a:t>
            </a:r>
          </a:p>
        </p:txBody>
      </p:sp>
      <p:sp>
        <p:nvSpPr>
          <p:cNvPr id="6" name="Oval 5"/>
          <p:cNvSpPr/>
          <p:nvPr/>
        </p:nvSpPr>
        <p:spPr>
          <a:xfrm>
            <a:off x="4157283" y="5054158"/>
            <a:ext cx="887737" cy="88773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t>Q3</a:t>
            </a:r>
          </a:p>
        </p:txBody>
      </p:sp>
      <p:cxnSp>
        <p:nvCxnSpPr>
          <p:cNvPr id="8" name="Straight Connector 7"/>
          <p:cNvCxnSpPr>
            <a:stCxn id="4" idx="5"/>
            <a:endCxn id="6" idx="1"/>
          </p:cNvCxnSpPr>
          <p:nvPr/>
        </p:nvCxnSpPr>
        <p:spPr>
          <a:xfrm>
            <a:off x="2656502" y="3901648"/>
            <a:ext cx="1630787" cy="1282516"/>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a:stCxn id="5" idx="3"/>
            <a:endCxn id="6" idx="7"/>
          </p:cNvCxnSpPr>
          <p:nvPr/>
        </p:nvCxnSpPr>
        <p:spPr>
          <a:xfrm flipH="1">
            <a:off x="4915014" y="3901648"/>
            <a:ext cx="1741837" cy="1282516"/>
          </a:xfrm>
          <a:prstGeom prst="line">
            <a:avLst/>
          </a:prstGeom>
        </p:spPr>
        <p:style>
          <a:lnRef idx="2">
            <a:schemeClr val="accent1"/>
          </a:lnRef>
          <a:fillRef idx="0">
            <a:schemeClr val="accent1"/>
          </a:fillRef>
          <a:effectRef idx="1">
            <a:schemeClr val="accent1"/>
          </a:effectRef>
          <a:fontRef idx="minor">
            <a:schemeClr val="tx1"/>
          </a:fontRef>
        </p:style>
      </p:cxnSp>
      <p:grpSp>
        <p:nvGrpSpPr>
          <p:cNvPr id="44" name="Group 43"/>
          <p:cNvGrpSpPr/>
          <p:nvPr/>
        </p:nvGrpSpPr>
        <p:grpSpPr>
          <a:xfrm rot="19144588">
            <a:off x="326688" y="5008828"/>
            <a:ext cx="1240215" cy="621877"/>
            <a:chOff x="658556" y="2604675"/>
            <a:chExt cx="7524306" cy="3772891"/>
          </a:xfrm>
        </p:grpSpPr>
        <p:sp>
          <p:nvSpPr>
            <p:cNvPr id="14" name="Donut 13"/>
            <p:cNvSpPr/>
            <p:nvPr/>
          </p:nvSpPr>
          <p:spPr>
            <a:xfrm>
              <a:off x="5159744" y="3354448"/>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15" name="Donut 14"/>
            <p:cNvSpPr/>
            <p:nvPr/>
          </p:nvSpPr>
          <p:spPr>
            <a:xfrm>
              <a:off x="658556" y="2890372"/>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16" name="Donut 15"/>
            <p:cNvSpPr/>
            <p:nvPr/>
          </p:nvSpPr>
          <p:spPr>
            <a:xfrm>
              <a:off x="1705125" y="3930919"/>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17" name="Oval 16"/>
            <p:cNvSpPr/>
            <p:nvPr/>
          </p:nvSpPr>
          <p:spPr>
            <a:xfrm>
              <a:off x="1781756" y="4018235"/>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18" name="Oval 17"/>
            <p:cNvSpPr/>
            <p:nvPr/>
          </p:nvSpPr>
          <p:spPr>
            <a:xfrm>
              <a:off x="1779608" y="4018988"/>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19" name="Oval 18"/>
            <p:cNvSpPr/>
            <p:nvPr/>
          </p:nvSpPr>
          <p:spPr>
            <a:xfrm>
              <a:off x="1778460" y="4014744"/>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300"/>
            </a:p>
          </p:txBody>
        </p:sp>
        <p:cxnSp>
          <p:nvCxnSpPr>
            <p:cNvPr id="20" name="Straight Arrow Connector 19"/>
            <p:cNvCxnSpPr>
              <a:stCxn id="22" idx="1"/>
              <a:endCxn id="19" idx="5"/>
            </p:cNvCxnSpPr>
            <p:nvPr/>
          </p:nvCxnSpPr>
          <p:spPr>
            <a:xfrm flipH="1" flipV="1">
              <a:off x="1861465" y="4097748"/>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21" name="Group 20"/>
            <p:cNvGrpSpPr/>
            <p:nvPr/>
          </p:nvGrpSpPr>
          <p:grpSpPr>
            <a:xfrm>
              <a:off x="2121387" y="4356855"/>
              <a:ext cx="179549" cy="841484"/>
              <a:chOff x="2547454" y="3761794"/>
              <a:chExt cx="261098" cy="1223673"/>
            </a:xfrm>
          </p:grpSpPr>
          <p:sp>
            <p:nvSpPr>
              <p:cNvPr id="22" name="Oval 21"/>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00"/>
              </a:p>
            </p:txBody>
          </p:sp>
          <p:sp>
            <p:nvSpPr>
              <p:cNvPr id="23" name="TextBox 22"/>
              <p:cNvSpPr txBox="1"/>
              <p:nvPr/>
            </p:nvSpPr>
            <p:spPr>
              <a:xfrm>
                <a:off x="2618315" y="3763567"/>
                <a:ext cx="190237" cy="1221900"/>
              </a:xfrm>
              <a:prstGeom prst="rect">
                <a:avLst/>
              </a:prstGeom>
              <a:noFill/>
            </p:spPr>
            <p:txBody>
              <a:bodyPr wrap="square" rtlCol="0">
                <a:spAutoFit/>
              </a:bodyPr>
              <a:lstStyle/>
              <a:p>
                <a:r>
                  <a:rPr lang="en-US" sz="300" b="1" i="1" dirty="0"/>
                  <a:t>Q</a:t>
                </a:r>
                <a:r>
                  <a:rPr lang="en-US" sz="300" b="1" i="1" baseline="-25000" dirty="0"/>
                  <a:t>1</a:t>
                </a:r>
              </a:p>
            </p:txBody>
          </p:sp>
        </p:grpSp>
        <p:sp>
          <p:nvSpPr>
            <p:cNvPr id="24" name="TextBox 23"/>
            <p:cNvSpPr txBox="1"/>
            <p:nvPr/>
          </p:nvSpPr>
          <p:spPr>
            <a:xfrm rot="2700000">
              <a:off x="1260808" y="3959290"/>
              <a:ext cx="1397835" cy="653543"/>
            </a:xfrm>
            <a:prstGeom prst="rect">
              <a:avLst/>
            </a:prstGeom>
            <a:noFill/>
          </p:spPr>
          <p:txBody>
            <a:bodyPr wrap="none" rtlCol="0">
              <a:spAutoFit/>
            </a:bodyPr>
            <a:lstStyle/>
            <a:p>
              <a:r>
                <a:rPr lang="en-US" sz="100" dirty="0"/>
                <a:t>MINDIST</a:t>
              </a:r>
            </a:p>
          </p:txBody>
        </p:sp>
        <p:sp>
          <p:nvSpPr>
            <p:cNvPr id="25" name="Donut 24"/>
            <p:cNvSpPr/>
            <p:nvPr/>
          </p:nvSpPr>
          <p:spPr>
            <a:xfrm>
              <a:off x="3050774" y="2604675"/>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26" name="Donut 25"/>
            <p:cNvSpPr/>
            <p:nvPr/>
          </p:nvSpPr>
          <p:spPr>
            <a:xfrm>
              <a:off x="4097343" y="3645222"/>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27" name="Oval 26"/>
            <p:cNvSpPr/>
            <p:nvPr/>
          </p:nvSpPr>
          <p:spPr>
            <a:xfrm>
              <a:off x="4173974" y="3732538"/>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28" name="Oval 27"/>
            <p:cNvSpPr/>
            <p:nvPr/>
          </p:nvSpPr>
          <p:spPr>
            <a:xfrm>
              <a:off x="4171826" y="3733291"/>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29" name="Oval 28"/>
            <p:cNvSpPr/>
            <p:nvPr/>
          </p:nvSpPr>
          <p:spPr>
            <a:xfrm>
              <a:off x="4170678" y="3729047"/>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300"/>
            </a:p>
          </p:txBody>
        </p:sp>
        <p:cxnSp>
          <p:nvCxnSpPr>
            <p:cNvPr id="30" name="Straight Arrow Connector 29"/>
            <p:cNvCxnSpPr>
              <a:stCxn id="32" idx="1"/>
              <a:endCxn id="29" idx="5"/>
            </p:cNvCxnSpPr>
            <p:nvPr/>
          </p:nvCxnSpPr>
          <p:spPr>
            <a:xfrm flipH="1" flipV="1">
              <a:off x="4253683" y="3812051"/>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31" name="Group 30"/>
            <p:cNvGrpSpPr/>
            <p:nvPr/>
          </p:nvGrpSpPr>
          <p:grpSpPr>
            <a:xfrm>
              <a:off x="4513605" y="4071158"/>
              <a:ext cx="179549" cy="841484"/>
              <a:chOff x="2547454" y="3761794"/>
              <a:chExt cx="261098" cy="1223673"/>
            </a:xfrm>
          </p:grpSpPr>
          <p:sp>
            <p:nvSpPr>
              <p:cNvPr id="32" name="Oval 31"/>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00"/>
              </a:p>
            </p:txBody>
          </p:sp>
          <p:sp>
            <p:nvSpPr>
              <p:cNvPr id="33" name="TextBox 32"/>
              <p:cNvSpPr txBox="1"/>
              <p:nvPr/>
            </p:nvSpPr>
            <p:spPr>
              <a:xfrm>
                <a:off x="2618315" y="3763567"/>
                <a:ext cx="190237" cy="1221900"/>
              </a:xfrm>
              <a:prstGeom prst="rect">
                <a:avLst/>
              </a:prstGeom>
              <a:noFill/>
            </p:spPr>
            <p:txBody>
              <a:bodyPr wrap="square" rtlCol="0">
                <a:spAutoFit/>
              </a:bodyPr>
              <a:lstStyle/>
              <a:p>
                <a:r>
                  <a:rPr lang="en-US" sz="300" b="1" i="1" dirty="0"/>
                  <a:t>Q</a:t>
                </a:r>
                <a:r>
                  <a:rPr lang="en-US" sz="300" b="1" i="1" baseline="-25000" dirty="0"/>
                  <a:t>2</a:t>
                </a:r>
              </a:p>
            </p:txBody>
          </p:sp>
        </p:grpSp>
        <p:sp>
          <p:nvSpPr>
            <p:cNvPr id="34" name="TextBox 33"/>
            <p:cNvSpPr txBox="1"/>
            <p:nvPr/>
          </p:nvSpPr>
          <p:spPr>
            <a:xfrm rot="2700000">
              <a:off x="3653026" y="3673591"/>
              <a:ext cx="1397835" cy="653543"/>
            </a:xfrm>
            <a:prstGeom prst="rect">
              <a:avLst/>
            </a:prstGeom>
            <a:noFill/>
          </p:spPr>
          <p:txBody>
            <a:bodyPr wrap="none" rtlCol="0">
              <a:spAutoFit/>
            </a:bodyPr>
            <a:lstStyle/>
            <a:p>
              <a:r>
                <a:rPr lang="en-US" sz="100" dirty="0"/>
                <a:t>MINDIST</a:t>
              </a:r>
            </a:p>
          </p:txBody>
        </p:sp>
        <p:sp>
          <p:nvSpPr>
            <p:cNvPr id="35" name="Donut 34"/>
            <p:cNvSpPr/>
            <p:nvPr/>
          </p:nvSpPr>
          <p:spPr>
            <a:xfrm>
              <a:off x="6206313" y="4394995"/>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36" name="Oval 35"/>
            <p:cNvSpPr/>
            <p:nvPr/>
          </p:nvSpPr>
          <p:spPr>
            <a:xfrm>
              <a:off x="6282944" y="4482311"/>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37" name="Oval 36"/>
            <p:cNvSpPr/>
            <p:nvPr/>
          </p:nvSpPr>
          <p:spPr>
            <a:xfrm>
              <a:off x="6280796" y="4483064"/>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38" name="Oval 37"/>
            <p:cNvSpPr/>
            <p:nvPr/>
          </p:nvSpPr>
          <p:spPr>
            <a:xfrm>
              <a:off x="6279648" y="4478820"/>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300"/>
            </a:p>
          </p:txBody>
        </p:sp>
        <p:cxnSp>
          <p:nvCxnSpPr>
            <p:cNvPr id="39" name="Straight Arrow Connector 38"/>
            <p:cNvCxnSpPr>
              <a:stCxn id="41" idx="1"/>
              <a:endCxn id="38" idx="5"/>
            </p:cNvCxnSpPr>
            <p:nvPr/>
          </p:nvCxnSpPr>
          <p:spPr>
            <a:xfrm flipH="1" flipV="1">
              <a:off x="6362653" y="4561824"/>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40" name="Group 39"/>
            <p:cNvGrpSpPr/>
            <p:nvPr/>
          </p:nvGrpSpPr>
          <p:grpSpPr>
            <a:xfrm>
              <a:off x="6622575" y="4820931"/>
              <a:ext cx="179549" cy="841484"/>
              <a:chOff x="2547454" y="3761794"/>
              <a:chExt cx="261098" cy="1223673"/>
            </a:xfrm>
          </p:grpSpPr>
          <p:sp>
            <p:nvSpPr>
              <p:cNvPr id="41" name="Oval 40"/>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00"/>
              </a:p>
            </p:txBody>
          </p:sp>
          <p:sp>
            <p:nvSpPr>
              <p:cNvPr id="42" name="TextBox 41"/>
              <p:cNvSpPr txBox="1"/>
              <p:nvPr/>
            </p:nvSpPr>
            <p:spPr>
              <a:xfrm>
                <a:off x="2618315" y="3763567"/>
                <a:ext cx="190237" cy="1221900"/>
              </a:xfrm>
              <a:prstGeom prst="rect">
                <a:avLst/>
              </a:prstGeom>
              <a:noFill/>
            </p:spPr>
            <p:txBody>
              <a:bodyPr wrap="square" rtlCol="0">
                <a:spAutoFit/>
              </a:bodyPr>
              <a:lstStyle/>
              <a:p>
                <a:r>
                  <a:rPr lang="en-US" sz="300" b="1" i="1" dirty="0"/>
                  <a:t>Q</a:t>
                </a:r>
                <a:r>
                  <a:rPr lang="en-US" sz="300" b="1" i="1" baseline="-25000" dirty="0"/>
                  <a:t>3</a:t>
                </a:r>
              </a:p>
            </p:txBody>
          </p:sp>
        </p:grpSp>
        <p:sp>
          <p:nvSpPr>
            <p:cNvPr id="43" name="TextBox 42"/>
            <p:cNvSpPr txBox="1"/>
            <p:nvPr/>
          </p:nvSpPr>
          <p:spPr>
            <a:xfrm rot="2700000">
              <a:off x="5761996" y="4423368"/>
              <a:ext cx="1397835" cy="653543"/>
            </a:xfrm>
            <a:prstGeom prst="rect">
              <a:avLst/>
            </a:prstGeom>
            <a:noFill/>
          </p:spPr>
          <p:txBody>
            <a:bodyPr wrap="none" rtlCol="0">
              <a:spAutoFit/>
            </a:bodyPr>
            <a:lstStyle/>
            <a:p>
              <a:r>
                <a:rPr lang="en-US" sz="100" dirty="0"/>
                <a:t>MINDIST</a:t>
              </a:r>
            </a:p>
          </p:txBody>
        </p:sp>
      </p:grpSp>
      <p:sp>
        <p:nvSpPr>
          <p:cNvPr id="45" name="Rectangle 44"/>
          <p:cNvSpPr/>
          <p:nvPr/>
        </p:nvSpPr>
        <p:spPr>
          <a:xfrm>
            <a:off x="160286" y="4549397"/>
            <a:ext cx="1627518" cy="1516466"/>
          </a:xfrm>
          <a:prstGeom prst="rect">
            <a:avLst/>
          </a:prstGeom>
          <a:noFill/>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6" name="TextBox 45"/>
          <p:cNvSpPr txBox="1"/>
          <p:nvPr/>
        </p:nvSpPr>
        <p:spPr>
          <a:xfrm rot="2374398">
            <a:off x="2847302" y="4031471"/>
            <a:ext cx="1583749" cy="369332"/>
          </a:xfrm>
          <a:prstGeom prst="rect">
            <a:avLst/>
          </a:prstGeom>
          <a:noFill/>
        </p:spPr>
        <p:txBody>
          <a:bodyPr wrap="none" rtlCol="0">
            <a:spAutoFit/>
          </a:bodyPr>
          <a:lstStyle/>
          <a:p>
            <a:r>
              <a:rPr lang="en-US" dirty="0"/>
              <a:t>Don’t intersect</a:t>
            </a:r>
          </a:p>
        </p:txBody>
      </p:sp>
      <p:sp>
        <p:nvSpPr>
          <p:cNvPr id="47" name="TextBox 46"/>
          <p:cNvSpPr txBox="1"/>
          <p:nvPr/>
        </p:nvSpPr>
        <p:spPr>
          <a:xfrm rot="19370209">
            <a:off x="4775175" y="3946141"/>
            <a:ext cx="1583749" cy="369332"/>
          </a:xfrm>
          <a:prstGeom prst="rect">
            <a:avLst/>
          </a:prstGeom>
          <a:noFill/>
        </p:spPr>
        <p:txBody>
          <a:bodyPr wrap="none" rtlCol="0">
            <a:spAutoFit/>
          </a:bodyPr>
          <a:lstStyle/>
          <a:p>
            <a:r>
              <a:rPr lang="en-US" dirty="0"/>
              <a:t>Don’t intersect</a:t>
            </a:r>
          </a:p>
        </p:txBody>
      </p:sp>
      <p:sp>
        <p:nvSpPr>
          <p:cNvPr id="7" name="Slide Number Placeholder 6"/>
          <p:cNvSpPr>
            <a:spLocks noGrp="1"/>
          </p:cNvSpPr>
          <p:nvPr>
            <p:ph type="sldNum" sz="quarter" idx="12"/>
          </p:nvPr>
        </p:nvSpPr>
        <p:spPr/>
        <p:txBody>
          <a:bodyPr/>
          <a:lstStyle/>
          <a:p>
            <a:fld id="{4569DCD8-05AC-A541-BEE1-82CF59BF5289}" type="slidenum">
              <a:rPr lang="en-US" smtClean="0"/>
              <a:t>402</a:t>
            </a:fld>
            <a:endParaRPr lang="en-US"/>
          </a:p>
        </p:txBody>
      </p:sp>
    </p:spTree>
    <p:extLst>
      <p:ext uri="{BB962C8B-B14F-4D97-AF65-F5344CB8AC3E}">
        <p14:creationId xmlns:p14="http://schemas.microsoft.com/office/powerpoint/2010/main" val="443674416"/>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xmlns:p14="http://schemas.microsoft.com/office/powerpoint/2010/main">
        <p:fade/>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Step 2: Filtering-out</a:t>
            </a:r>
            <a:br>
              <a:rPr lang="en-US" dirty="0"/>
            </a:br>
            <a:r>
              <a:rPr lang="en-US" dirty="0"/>
              <a:t> “intersecting” queries</a:t>
            </a:r>
          </a:p>
        </p:txBody>
      </p:sp>
      <p:sp>
        <p:nvSpPr>
          <p:cNvPr id="3" name="Content Placeholder 2"/>
          <p:cNvSpPr>
            <a:spLocks noGrp="1"/>
          </p:cNvSpPr>
          <p:nvPr>
            <p:ph idx="1"/>
          </p:nvPr>
        </p:nvSpPr>
        <p:spPr/>
        <p:txBody>
          <a:bodyPr/>
          <a:lstStyle/>
          <a:p>
            <a:pPr marL="0" indent="0" algn="ctr">
              <a:buNone/>
            </a:pPr>
            <a:r>
              <a:rPr lang="en-US" dirty="0"/>
              <a:t>Can be formulated as a</a:t>
            </a:r>
            <a:r>
              <a:rPr lang="en-US" b="1" dirty="0"/>
              <a:t> graph problem</a:t>
            </a:r>
          </a:p>
          <a:p>
            <a:pPr marL="0" indent="0" algn="ctr">
              <a:buNone/>
            </a:pPr>
            <a:r>
              <a:rPr lang="en-US" b="1" dirty="0"/>
              <a:t>1 node </a:t>
            </a:r>
            <a:r>
              <a:rPr lang="en-US" dirty="0"/>
              <a:t>per query</a:t>
            </a:r>
          </a:p>
          <a:p>
            <a:pPr marL="0" indent="0" algn="ctr">
              <a:buNone/>
            </a:pPr>
            <a:r>
              <a:rPr lang="en-US" b="1" dirty="0"/>
              <a:t>1 edge </a:t>
            </a:r>
            <a:r>
              <a:rPr lang="en-US" dirty="0"/>
              <a:t>for each pair that doesn’t intersect</a:t>
            </a:r>
            <a:endParaRPr lang="en-US" b="1" dirty="0"/>
          </a:p>
        </p:txBody>
      </p:sp>
      <p:sp>
        <p:nvSpPr>
          <p:cNvPr id="4" name="Oval 3"/>
          <p:cNvSpPr/>
          <p:nvPr/>
        </p:nvSpPr>
        <p:spPr>
          <a:xfrm>
            <a:off x="1898771" y="3143917"/>
            <a:ext cx="887737" cy="88773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t>Q1</a:t>
            </a:r>
          </a:p>
        </p:txBody>
      </p:sp>
      <p:sp>
        <p:nvSpPr>
          <p:cNvPr id="5" name="Oval 4"/>
          <p:cNvSpPr/>
          <p:nvPr/>
        </p:nvSpPr>
        <p:spPr>
          <a:xfrm>
            <a:off x="6526845" y="3143917"/>
            <a:ext cx="887737" cy="88773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t>Q2</a:t>
            </a:r>
          </a:p>
        </p:txBody>
      </p:sp>
      <p:sp>
        <p:nvSpPr>
          <p:cNvPr id="6" name="Oval 5"/>
          <p:cNvSpPr/>
          <p:nvPr/>
        </p:nvSpPr>
        <p:spPr>
          <a:xfrm>
            <a:off x="4157283" y="5054158"/>
            <a:ext cx="887737" cy="88773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t>Q3</a:t>
            </a:r>
          </a:p>
        </p:txBody>
      </p:sp>
      <p:cxnSp>
        <p:nvCxnSpPr>
          <p:cNvPr id="8" name="Straight Connector 7"/>
          <p:cNvCxnSpPr>
            <a:stCxn id="4" idx="5"/>
            <a:endCxn id="6" idx="1"/>
          </p:cNvCxnSpPr>
          <p:nvPr/>
        </p:nvCxnSpPr>
        <p:spPr>
          <a:xfrm>
            <a:off x="2656502" y="3901648"/>
            <a:ext cx="1630787" cy="1282516"/>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a:stCxn id="5" idx="3"/>
            <a:endCxn id="6" idx="7"/>
          </p:cNvCxnSpPr>
          <p:nvPr/>
        </p:nvCxnSpPr>
        <p:spPr>
          <a:xfrm flipH="1">
            <a:off x="4915014" y="3901648"/>
            <a:ext cx="1741837" cy="1282516"/>
          </a:xfrm>
          <a:prstGeom prst="line">
            <a:avLst/>
          </a:prstGeom>
        </p:spPr>
        <p:style>
          <a:lnRef idx="2">
            <a:schemeClr val="accent1"/>
          </a:lnRef>
          <a:fillRef idx="0">
            <a:schemeClr val="accent1"/>
          </a:fillRef>
          <a:effectRef idx="1">
            <a:schemeClr val="accent1"/>
          </a:effectRef>
          <a:fontRef idx="minor">
            <a:schemeClr val="tx1"/>
          </a:fontRef>
        </p:style>
      </p:cxnSp>
      <p:grpSp>
        <p:nvGrpSpPr>
          <p:cNvPr id="44" name="Group 43"/>
          <p:cNvGrpSpPr/>
          <p:nvPr/>
        </p:nvGrpSpPr>
        <p:grpSpPr>
          <a:xfrm rot="19144588">
            <a:off x="326688" y="5008828"/>
            <a:ext cx="1240215" cy="621877"/>
            <a:chOff x="658556" y="2604675"/>
            <a:chExt cx="7524306" cy="3772891"/>
          </a:xfrm>
        </p:grpSpPr>
        <p:sp>
          <p:nvSpPr>
            <p:cNvPr id="14" name="Donut 13"/>
            <p:cNvSpPr/>
            <p:nvPr/>
          </p:nvSpPr>
          <p:spPr>
            <a:xfrm>
              <a:off x="5159744" y="3354448"/>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15" name="Donut 14"/>
            <p:cNvSpPr/>
            <p:nvPr/>
          </p:nvSpPr>
          <p:spPr>
            <a:xfrm>
              <a:off x="658556" y="2890372"/>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16" name="Donut 15"/>
            <p:cNvSpPr/>
            <p:nvPr/>
          </p:nvSpPr>
          <p:spPr>
            <a:xfrm>
              <a:off x="1705125" y="3930919"/>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17" name="Oval 16"/>
            <p:cNvSpPr/>
            <p:nvPr/>
          </p:nvSpPr>
          <p:spPr>
            <a:xfrm>
              <a:off x="1781756" y="4018235"/>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18" name="Oval 17"/>
            <p:cNvSpPr/>
            <p:nvPr/>
          </p:nvSpPr>
          <p:spPr>
            <a:xfrm>
              <a:off x="1779608" y="4018988"/>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19" name="Oval 18"/>
            <p:cNvSpPr/>
            <p:nvPr/>
          </p:nvSpPr>
          <p:spPr>
            <a:xfrm>
              <a:off x="1778460" y="4014744"/>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300"/>
            </a:p>
          </p:txBody>
        </p:sp>
        <p:cxnSp>
          <p:nvCxnSpPr>
            <p:cNvPr id="20" name="Straight Arrow Connector 19"/>
            <p:cNvCxnSpPr>
              <a:stCxn id="22" idx="1"/>
              <a:endCxn id="19" idx="5"/>
            </p:cNvCxnSpPr>
            <p:nvPr/>
          </p:nvCxnSpPr>
          <p:spPr>
            <a:xfrm flipH="1" flipV="1">
              <a:off x="1861465" y="4097748"/>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21" name="Group 20"/>
            <p:cNvGrpSpPr/>
            <p:nvPr/>
          </p:nvGrpSpPr>
          <p:grpSpPr>
            <a:xfrm>
              <a:off x="2121387" y="4356855"/>
              <a:ext cx="179549" cy="841484"/>
              <a:chOff x="2547454" y="3761794"/>
              <a:chExt cx="261098" cy="1223673"/>
            </a:xfrm>
          </p:grpSpPr>
          <p:sp>
            <p:nvSpPr>
              <p:cNvPr id="22" name="Oval 21"/>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00"/>
              </a:p>
            </p:txBody>
          </p:sp>
          <p:sp>
            <p:nvSpPr>
              <p:cNvPr id="23" name="TextBox 22"/>
              <p:cNvSpPr txBox="1"/>
              <p:nvPr/>
            </p:nvSpPr>
            <p:spPr>
              <a:xfrm>
                <a:off x="2618315" y="3763567"/>
                <a:ext cx="190237" cy="1221900"/>
              </a:xfrm>
              <a:prstGeom prst="rect">
                <a:avLst/>
              </a:prstGeom>
              <a:noFill/>
            </p:spPr>
            <p:txBody>
              <a:bodyPr wrap="square" rtlCol="0">
                <a:spAutoFit/>
              </a:bodyPr>
              <a:lstStyle/>
              <a:p>
                <a:r>
                  <a:rPr lang="en-US" sz="300" b="1" i="1" dirty="0"/>
                  <a:t>Q</a:t>
                </a:r>
                <a:r>
                  <a:rPr lang="en-US" sz="300" b="1" i="1" baseline="-25000" dirty="0"/>
                  <a:t>1</a:t>
                </a:r>
              </a:p>
            </p:txBody>
          </p:sp>
        </p:grpSp>
        <p:sp>
          <p:nvSpPr>
            <p:cNvPr id="24" name="TextBox 23"/>
            <p:cNvSpPr txBox="1"/>
            <p:nvPr/>
          </p:nvSpPr>
          <p:spPr>
            <a:xfrm rot="2700000">
              <a:off x="1260808" y="3959290"/>
              <a:ext cx="1397835" cy="653543"/>
            </a:xfrm>
            <a:prstGeom prst="rect">
              <a:avLst/>
            </a:prstGeom>
            <a:noFill/>
          </p:spPr>
          <p:txBody>
            <a:bodyPr wrap="none" rtlCol="0">
              <a:spAutoFit/>
            </a:bodyPr>
            <a:lstStyle/>
            <a:p>
              <a:r>
                <a:rPr lang="en-US" sz="100" dirty="0"/>
                <a:t>MINDIST</a:t>
              </a:r>
            </a:p>
          </p:txBody>
        </p:sp>
        <p:sp>
          <p:nvSpPr>
            <p:cNvPr id="25" name="Donut 24"/>
            <p:cNvSpPr/>
            <p:nvPr/>
          </p:nvSpPr>
          <p:spPr>
            <a:xfrm>
              <a:off x="3050774" y="2604675"/>
              <a:ext cx="3023118" cy="3023118"/>
            </a:xfrm>
            <a:prstGeom prst="donut">
              <a:avLst>
                <a:gd name="adj" fmla="val 48648"/>
              </a:avLst>
            </a:prstGeom>
            <a:solidFill>
              <a:schemeClr val="bg1">
                <a:lumMod val="75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26" name="Donut 25"/>
            <p:cNvSpPr/>
            <p:nvPr/>
          </p:nvSpPr>
          <p:spPr>
            <a:xfrm>
              <a:off x="4097343" y="3645222"/>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27" name="Oval 26"/>
            <p:cNvSpPr/>
            <p:nvPr/>
          </p:nvSpPr>
          <p:spPr>
            <a:xfrm>
              <a:off x="4173974" y="3732538"/>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28" name="Oval 27"/>
            <p:cNvSpPr/>
            <p:nvPr/>
          </p:nvSpPr>
          <p:spPr>
            <a:xfrm>
              <a:off x="4171826" y="3733291"/>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29" name="Oval 28"/>
            <p:cNvSpPr/>
            <p:nvPr/>
          </p:nvSpPr>
          <p:spPr>
            <a:xfrm>
              <a:off x="4170678" y="3729047"/>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300"/>
            </a:p>
          </p:txBody>
        </p:sp>
        <p:cxnSp>
          <p:nvCxnSpPr>
            <p:cNvPr id="30" name="Straight Arrow Connector 29"/>
            <p:cNvCxnSpPr>
              <a:stCxn id="32" idx="1"/>
              <a:endCxn id="29" idx="5"/>
            </p:cNvCxnSpPr>
            <p:nvPr/>
          </p:nvCxnSpPr>
          <p:spPr>
            <a:xfrm flipH="1" flipV="1">
              <a:off x="4253683" y="3812051"/>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31" name="Group 30"/>
            <p:cNvGrpSpPr/>
            <p:nvPr/>
          </p:nvGrpSpPr>
          <p:grpSpPr>
            <a:xfrm>
              <a:off x="4513605" y="4071158"/>
              <a:ext cx="179549" cy="841484"/>
              <a:chOff x="2547454" y="3761794"/>
              <a:chExt cx="261098" cy="1223673"/>
            </a:xfrm>
          </p:grpSpPr>
          <p:sp>
            <p:nvSpPr>
              <p:cNvPr id="32" name="Oval 31"/>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00"/>
              </a:p>
            </p:txBody>
          </p:sp>
          <p:sp>
            <p:nvSpPr>
              <p:cNvPr id="33" name="TextBox 32"/>
              <p:cNvSpPr txBox="1"/>
              <p:nvPr/>
            </p:nvSpPr>
            <p:spPr>
              <a:xfrm>
                <a:off x="2618315" y="3763567"/>
                <a:ext cx="190237" cy="1221900"/>
              </a:xfrm>
              <a:prstGeom prst="rect">
                <a:avLst/>
              </a:prstGeom>
              <a:noFill/>
            </p:spPr>
            <p:txBody>
              <a:bodyPr wrap="square" rtlCol="0">
                <a:spAutoFit/>
              </a:bodyPr>
              <a:lstStyle/>
              <a:p>
                <a:r>
                  <a:rPr lang="en-US" sz="300" b="1" i="1" dirty="0"/>
                  <a:t>Q</a:t>
                </a:r>
                <a:r>
                  <a:rPr lang="en-US" sz="300" b="1" i="1" baseline="-25000" dirty="0"/>
                  <a:t>2</a:t>
                </a:r>
              </a:p>
            </p:txBody>
          </p:sp>
        </p:grpSp>
        <p:sp>
          <p:nvSpPr>
            <p:cNvPr id="34" name="TextBox 33"/>
            <p:cNvSpPr txBox="1"/>
            <p:nvPr/>
          </p:nvSpPr>
          <p:spPr>
            <a:xfrm rot="2700000">
              <a:off x="3653026" y="3673591"/>
              <a:ext cx="1397835" cy="653543"/>
            </a:xfrm>
            <a:prstGeom prst="rect">
              <a:avLst/>
            </a:prstGeom>
            <a:noFill/>
          </p:spPr>
          <p:txBody>
            <a:bodyPr wrap="none" rtlCol="0">
              <a:spAutoFit/>
            </a:bodyPr>
            <a:lstStyle/>
            <a:p>
              <a:r>
                <a:rPr lang="en-US" sz="100" dirty="0"/>
                <a:t>MINDIST</a:t>
              </a:r>
            </a:p>
          </p:txBody>
        </p:sp>
        <p:sp>
          <p:nvSpPr>
            <p:cNvPr id="35" name="Donut 34"/>
            <p:cNvSpPr/>
            <p:nvPr/>
          </p:nvSpPr>
          <p:spPr>
            <a:xfrm>
              <a:off x="6206313" y="4394995"/>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300">
                <a:solidFill>
                  <a:schemeClr val="tx1"/>
                </a:solidFill>
              </a:endParaRPr>
            </a:p>
          </p:txBody>
        </p:sp>
        <p:sp>
          <p:nvSpPr>
            <p:cNvPr id="36" name="Oval 35"/>
            <p:cNvSpPr/>
            <p:nvPr/>
          </p:nvSpPr>
          <p:spPr>
            <a:xfrm>
              <a:off x="6282944" y="4482311"/>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37" name="Oval 36"/>
            <p:cNvSpPr/>
            <p:nvPr/>
          </p:nvSpPr>
          <p:spPr>
            <a:xfrm>
              <a:off x="6280796" y="4483064"/>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00"/>
            </a:p>
          </p:txBody>
        </p:sp>
        <p:sp>
          <p:nvSpPr>
            <p:cNvPr id="38" name="Oval 37"/>
            <p:cNvSpPr/>
            <p:nvPr/>
          </p:nvSpPr>
          <p:spPr>
            <a:xfrm>
              <a:off x="6279648" y="4478820"/>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300"/>
            </a:p>
          </p:txBody>
        </p:sp>
        <p:cxnSp>
          <p:nvCxnSpPr>
            <p:cNvPr id="39" name="Straight Arrow Connector 38"/>
            <p:cNvCxnSpPr>
              <a:stCxn id="41" idx="1"/>
              <a:endCxn id="38" idx="5"/>
            </p:cNvCxnSpPr>
            <p:nvPr/>
          </p:nvCxnSpPr>
          <p:spPr>
            <a:xfrm flipH="1" flipV="1">
              <a:off x="6362653" y="4561824"/>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40" name="Group 39"/>
            <p:cNvGrpSpPr/>
            <p:nvPr/>
          </p:nvGrpSpPr>
          <p:grpSpPr>
            <a:xfrm>
              <a:off x="6622575" y="4820931"/>
              <a:ext cx="179549" cy="841484"/>
              <a:chOff x="2547454" y="3761794"/>
              <a:chExt cx="261098" cy="1223673"/>
            </a:xfrm>
          </p:grpSpPr>
          <p:sp>
            <p:nvSpPr>
              <p:cNvPr id="41" name="Oval 40"/>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00"/>
              </a:p>
            </p:txBody>
          </p:sp>
          <p:sp>
            <p:nvSpPr>
              <p:cNvPr id="42" name="TextBox 41"/>
              <p:cNvSpPr txBox="1"/>
              <p:nvPr/>
            </p:nvSpPr>
            <p:spPr>
              <a:xfrm>
                <a:off x="2618315" y="3763567"/>
                <a:ext cx="190237" cy="1221900"/>
              </a:xfrm>
              <a:prstGeom prst="rect">
                <a:avLst/>
              </a:prstGeom>
              <a:noFill/>
            </p:spPr>
            <p:txBody>
              <a:bodyPr wrap="square" rtlCol="0">
                <a:spAutoFit/>
              </a:bodyPr>
              <a:lstStyle/>
              <a:p>
                <a:r>
                  <a:rPr lang="en-US" sz="300" b="1" i="1" dirty="0"/>
                  <a:t>Q</a:t>
                </a:r>
                <a:r>
                  <a:rPr lang="en-US" sz="300" b="1" i="1" baseline="-25000" dirty="0"/>
                  <a:t>3</a:t>
                </a:r>
              </a:p>
            </p:txBody>
          </p:sp>
        </p:grpSp>
        <p:sp>
          <p:nvSpPr>
            <p:cNvPr id="43" name="TextBox 42"/>
            <p:cNvSpPr txBox="1"/>
            <p:nvPr/>
          </p:nvSpPr>
          <p:spPr>
            <a:xfrm rot="2700000">
              <a:off x="5761996" y="4423368"/>
              <a:ext cx="1397835" cy="653543"/>
            </a:xfrm>
            <a:prstGeom prst="rect">
              <a:avLst/>
            </a:prstGeom>
            <a:noFill/>
          </p:spPr>
          <p:txBody>
            <a:bodyPr wrap="none" rtlCol="0">
              <a:spAutoFit/>
            </a:bodyPr>
            <a:lstStyle/>
            <a:p>
              <a:r>
                <a:rPr lang="en-US" sz="100" dirty="0"/>
                <a:t>MINDIST</a:t>
              </a:r>
            </a:p>
          </p:txBody>
        </p:sp>
      </p:grpSp>
      <p:sp>
        <p:nvSpPr>
          <p:cNvPr id="45" name="Rectangle 44"/>
          <p:cNvSpPr/>
          <p:nvPr/>
        </p:nvSpPr>
        <p:spPr>
          <a:xfrm>
            <a:off x="160286" y="4549397"/>
            <a:ext cx="1627518" cy="1516466"/>
          </a:xfrm>
          <a:prstGeom prst="rect">
            <a:avLst/>
          </a:prstGeom>
          <a:noFill/>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46" name="TextBox 45"/>
          <p:cNvSpPr txBox="1"/>
          <p:nvPr/>
        </p:nvSpPr>
        <p:spPr>
          <a:xfrm rot="2374398">
            <a:off x="2847302" y="4031471"/>
            <a:ext cx="1583749" cy="369332"/>
          </a:xfrm>
          <a:prstGeom prst="rect">
            <a:avLst/>
          </a:prstGeom>
          <a:noFill/>
        </p:spPr>
        <p:txBody>
          <a:bodyPr wrap="none" rtlCol="0">
            <a:spAutoFit/>
          </a:bodyPr>
          <a:lstStyle/>
          <a:p>
            <a:r>
              <a:rPr lang="en-US" dirty="0"/>
              <a:t>Don’t intersect</a:t>
            </a:r>
          </a:p>
        </p:txBody>
      </p:sp>
      <p:sp>
        <p:nvSpPr>
          <p:cNvPr id="7" name="Donut 6"/>
          <p:cNvSpPr/>
          <p:nvPr/>
        </p:nvSpPr>
        <p:spPr>
          <a:xfrm rot="2334397">
            <a:off x="1296611" y="3562946"/>
            <a:ext cx="4354897" cy="1919113"/>
          </a:xfrm>
          <a:prstGeom prst="donut">
            <a:avLst>
              <a:gd name="adj" fmla="val 0"/>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8" name="Donut 47"/>
          <p:cNvSpPr/>
          <p:nvPr/>
        </p:nvSpPr>
        <p:spPr>
          <a:xfrm rot="8380662">
            <a:off x="3643573" y="3538534"/>
            <a:ext cx="4354897" cy="1919113"/>
          </a:xfrm>
          <a:prstGeom prst="donut">
            <a:avLst>
              <a:gd name="adj" fmla="val 0"/>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9" name="Rectangle 48"/>
          <p:cNvSpPr/>
          <p:nvPr/>
        </p:nvSpPr>
        <p:spPr>
          <a:xfrm>
            <a:off x="147176" y="1643393"/>
            <a:ext cx="8829927" cy="1241976"/>
          </a:xfrm>
          <a:prstGeom prst="rect">
            <a:avLst/>
          </a:prstGeom>
          <a:solidFill>
            <a:schemeClr val="accent1">
              <a:lumMod val="20000"/>
              <a:lumOff val="80000"/>
            </a:schemeClr>
          </a:solidFill>
          <a:ln>
            <a:solidFill>
              <a:srgbClr val="403152"/>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en-US" dirty="0">
                <a:latin typeface="Gill Sans"/>
                <a:cs typeface="Gill Sans"/>
              </a:rPr>
              <a:t>We need to find the </a:t>
            </a:r>
            <a:r>
              <a:rPr lang="en-US" b="1" dirty="0">
                <a:latin typeface="Gill Sans"/>
                <a:cs typeface="Gill Sans"/>
              </a:rPr>
              <a:t>maximum </a:t>
            </a:r>
            <a:r>
              <a:rPr lang="en-US" dirty="0">
                <a:latin typeface="Gill Sans"/>
                <a:cs typeface="Gill Sans"/>
              </a:rPr>
              <a:t>clique in the graph</a:t>
            </a:r>
          </a:p>
          <a:p>
            <a:pPr algn="ctr"/>
            <a:r>
              <a:rPr lang="en-US" dirty="0">
                <a:latin typeface="Gill Sans"/>
                <a:cs typeface="Gill Sans"/>
              </a:rPr>
              <a:t>(NP-Complete: we find a large enough clique using a heuristic)</a:t>
            </a:r>
            <a:r>
              <a:rPr lang="en-US" b="1" dirty="0">
                <a:latin typeface="Gill Sans"/>
                <a:cs typeface="Gill Sans"/>
              </a:rPr>
              <a:t> </a:t>
            </a:r>
          </a:p>
        </p:txBody>
      </p:sp>
      <p:sp>
        <p:nvSpPr>
          <p:cNvPr id="50" name="Rectangle 49"/>
          <p:cNvSpPr/>
          <p:nvPr/>
        </p:nvSpPr>
        <p:spPr>
          <a:xfrm>
            <a:off x="3193791" y="1404857"/>
            <a:ext cx="2808760" cy="430887"/>
          </a:xfrm>
          <a:prstGeom prst="rect">
            <a:avLst/>
          </a:prstGeom>
          <a:ln/>
        </p:spPr>
        <p:style>
          <a:lnRef idx="2">
            <a:schemeClr val="dk1">
              <a:shade val="50000"/>
            </a:schemeClr>
          </a:lnRef>
          <a:fillRef idx="1">
            <a:schemeClr val="dk1"/>
          </a:fillRef>
          <a:effectRef idx="0">
            <a:schemeClr val="dk1"/>
          </a:effectRef>
          <a:fontRef idx="minor">
            <a:schemeClr val="lt1"/>
          </a:fontRef>
        </p:style>
        <p:txBody>
          <a:bodyPr wrap="square">
            <a:spAutoFit/>
          </a:bodyPr>
          <a:lstStyle/>
          <a:p>
            <a:pPr lvl="1"/>
            <a:r>
              <a:rPr lang="en-US" sz="2200" b="1" dirty="0">
                <a:solidFill>
                  <a:schemeClr val="bg1"/>
                </a:solidFill>
                <a:latin typeface="Gill Sans"/>
                <a:cs typeface="Gill Sans"/>
              </a:rPr>
              <a:t>    Solution</a:t>
            </a:r>
          </a:p>
        </p:txBody>
      </p:sp>
      <p:sp>
        <p:nvSpPr>
          <p:cNvPr id="51" name="TextBox 50"/>
          <p:cNvSpPr txBox="1"/>
          <p:nvPr/>
        </p:nvSpPr>
        <p:spPr>
          <a:xfrm rot="19370209">
            <a:off x="4775175" y="3946141"/>
            <a:ext cx="1583749" cy="369332"/>
          </a:xfrm>
          <a:prstGeom prst="rect">
            <a:avLst/>
          </a:prstGeom>
          <a:noFill/>
        </p:spPr>
        <p:txBody>
          <a:bodyPr wrap="none" rtlCol="0">
            <a:spAutoFit/>
          </a:bodyPr>
          <a:lstStyle/>
          <a:p>
            <a:r>
              <a:rPr lang="en-US" dirty="0"/>
              <a:t>Don’t intersect</a:t>
            </a:r>
          </a:p>
        </p:txBody>
      </p:sp>
      <p:sp>
        <p:nvSpPr>
          <p:cNvPr id="9" name="Slide Number Placeholder 8"/>
          <p:cNvSpPr>
            <a:spLocks noGrp="1"/>
          </p:cNvSpPr>
          <p:nvPr>
            <p:ph type="sldNum" sz="quarter" idx="12"/>
          </p:nvPr>
        </p:nvSpPr>
        <p:spPr/>
        <p:txBody>
          <a:bodyPr/>
          <a:lstStyle/>
          <a:p>
            <a:fld id="{4569DCD8-05AC-A541-BEE1-82CF59BF5289}" type="slidenum">
              <a:rPr lang="en-US" smtClean="0"/>
              <a:t>403</a:t>
            </a:fld>
            <a:endParaRPr lang="en-US"/>
          </a:p>
        </p:txBody>
      </p:sp>
    </p:spTree>
    <p:extLst>
      <p:ext uri="{BB962C8B-B14F-4D97-AF65-F5344CB8AC3E}">
        <p14:creationId xmlns:p14="http://schemas.microsoft.com/office/powerpoint/2010/main" val="466217197"/>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xmlns:p14="http://schemas.microsoft.com/office/powerpoint/2010/main">
        <p:fade/>
      </p:transition>
    </mc:Fallback>
  </mc:AlternateContent>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Step 3: </a:t>
            </a:r>
            <a:r>
              <a:rPr lang="en-US" dirty="0" err="1"/>
              <a:t>Densifying</a:t>
            </a:r>
            <a:r>
              <a:rPr lang="en-US" dirty="0"/>
              <a:t> </a:t>
            </a:r>
            <a:br>
              <a:rPr lang="en-US" dirty="0"/>
            </a:br>
            <a:r>
              <a:rPr lang="en-US" dirty="0"/>
              <a:t>Number of data series to add</a:t>
            </a:r>
          </a:p>
        </p:txBody>
      </p:sp>
      <p:sp>
        <p:nvSpPr>
          <p:cNvPr id="3" name="Content Placeholder 2"/>
          <p:cNvSpPr>
            <a:spLocks noGrp="1"/>
          </p:cNvSpPr>
          <p:nvPr>
            <p:ph idx="1"/>
          </p:nvPr>
        </p:nvSpPr>
        <p:spPr/>
        <p:txBody>
          <a:bodyPr>
            <a:normAutofit lnSpcReduction="10000"/>
          </a:bodyPr>
          <a:lstStyle/>
          <a:p>
            <a:pPr marL="457200" indent="-457200">
              <a:buFont typeface="+mj-lt"/>
              <a:buAutoNum type="arabicPeriod"/>
            </a:pPr>
            <a:r>
              <a:rPr lang="en-US" dirty="0"/>
              <a:t>Given a set of </a:t>
            </a:r>
            <a:r>
              <a:rPr lang="en-US" dirty="0" err="1"/>
              <a:t>hardnesses</a:t>
            </a:r>
            <a:r>
              <a:rPr lang="en-US" dirty="0"/>
              <a:t> as input</a:t>
            </a:r>
            <a:endParaRPr lang="el-GR" dirty="0"/>
          </a:p>
          <a:p>
            <a:pPr marL="457200" indent="-457200">
              <a:buFont typeface="+mj-lt"/>
              <a:buAutoNum type="arabicPeriod"/>
            </a:pPr>
            <a:endParaRPr lang="el-GR" dirty="0"/>
          </a:p>
          <a:p>
            <a:pPr marL="457200" indent="-457200">
              <a:buFont typeface="+mj-lt"/>
              <a:buAutoNum type="arabicPeriod"/>
            </a:pPr>
            <a:r>
              <a:rPr lang="en-US" dirty="0"/>
              <a:t>We decide the number of data series to add for each query by solving a linear system of equations: </a:t>
            </a:r>
          </a:p>
          <a:p>
            <a:pPr lvl="1"/>
            <a:endParaRPr lang="en-US" dirty="0"/>
          </a:p>
          <a:p>
            <a:pPr lvl="1"/>
            <a:endParaRPr lang="en-US" dirty="0"/>
          </a:p>
          <a:p>
            <a:pPr lvl="1"/>
            <a:endParaRPr lang="en-US" dirty="0"/>
          </a:p>
          <a:p>
            <a:pPr lvl="1"/>
            <a:endParaRPr lang="en-US" dirty="0"/>
          </a:p>
          <a:p>
            <a:pPr lvl="1"/>
            <a:r>
              <a:rPr lang="el-GR" dirty="0"/>
              <a:t>α</a:t>
            </a:r>
            <a:r>
              <a:rPr lang="en-US" baseline="-25000" dirty="0" err="1"/>
              <a:t>i</a:t>
            </a:r>
            <a:r>
              <a:rPr lang="en-US" dirty="0"/>
              <a:t> : hardness,</a:t>
            </a:r>
          </a:p>
          <a:p>
            <a:pPr lvl="1"/>
            <a:r>
              <a:rPr lang="en-US" dirty="0"/>
              <a:t>X</a:t>
            </a:r>
            <a:r>
              <a:rPr lang="en-US" baseline="-25000" dirty="0"/>
              <a:t>i</a:t>
            </a:r>
            <a:r>
              <a:rPr lang="en-US" dirty="0"/>
              <a:t> : number of data series to add</a:t>
            </a:r>
          </a:p>
          <a:p>
            <a:pPr lvl="1"/>
            <a:r>
              <a:rPr lang="en-US" dirty="0"/>
              <a:t>N</a:t>
            </a:r>
            <a:r>
              <a:rPr lang="en-US" baseline="-25000" dirty="0"/>
              <a:t>i</a:t>
            </a:r>
            <a:r>
              <a:rPr lang="en-US" dirty="0"/>
              <a:t> : number of data series already in e-area</a:t>
            </a:r>
          </a:p>
          <a:p>
            <a:pPr lvl="1"/>
            <a:r>
              <a:rPr lang="en-US" dirty="0"/>
              <a:t>N : Total number of data series</a:t>
            </a:r>
          </a:p>
          <a:p>
            <a:pPr marL="457200" lvl="1" indent="0">
              <a:buNone/>
            </a:pPr>
            <a:endParaRPr lang="en-US" dirty="0"/>
          </a:p>
        </p:txBody>
      </p:sp>
      <p:graphicFrame>
        <p:nvGraphicFramePr>
          <p:cNvPr id="4" name="Object 3"/>
          <p:cNvGraphicFramePr>
            <a:graphicFrameLocks noChangeAspect="1"/>
          </p:cNvGraphicFramePr>
          <p:nvPr/>
        </p:nvGraphicFramePr>
        <p:xfrm>
          <a:off x="3309938" y="3152197"/>
          <a:ext cx="2454275" cy="1112838"/>
        </p:xfrm>
        <a:graphic>
          <a:graphicData uri="http://schemas.openxmlformats.org/presentationml/2006/ole">
            <mc:AlternateContent xmlns:mc="http://schemas.openxmlformats.org/markup-compatibility/2006">
              <mc:Choice xmlns:v="urn:schemas-microsoft-com:vml" Requires="v">
                <p:oleObj name="Equation" r:id="rId2" imgW="952500" imgH="431800" progId="Equation.3">
                  <p:embed/>
                </p:oleObj>
              </mc:Choice>
              <mc:Fallback>
                <p:oleObj name="Equation" r:id="rId2" imgW="952500" imgH="431800" progId="Equation.3">
                  <p:embed/>
                  <p:pic>
                    <p:nvPicPr>
                      <p:cNvPr id="4" name="Object 3"/>
                      <p:cNvPicPr/>
                      <p:nvPr/>
                    </p:nvPicPr>
                    <p:blipFill>
                      <a:blip r:embed="rId3"/>
                      <a:stretch>
                        <a:fillRect/>
                      </a:stretch>
                    </p:blipFill>
                    <p:spPr>
                      <a:xfrm>
                        <a:off x="3309938" y="3152197"/>
                        <a:ext cx="2454275" cy="1112838"/>
                      </a:xfrm>
                      <a:prstGeom prst="rect">
                        <a:avLst/>
                      </a:prstGeom>
                    </p:spPr>
                  </p:pic>
                </p:oleObj>
              </mc:Fallback>
            </mc:AlternateContent>
          </a:graphicData>
        </a:graphic>
      </p:graphicFrame>
      <p:sp>
        <p:nvSpPr>
          <p:cNvPr id="5" name="Slide Number Placeholder 4"/>
          <p:cNvSpPr>
            <a:spLocks noGrp="1"/>
          </p:cNvSpPr>
          <p:nvPr>
            <p:ph type="sldNum" sz="quarter" idx="12"/>
          </p:nvPr>
        </p:nvSpPr>
        <p:spPr/>
        <p:txBody>
          <a:bodyPr/>
          <a:lstStyle/>
          <a:p>
            <a:fld id="{4569DCD8-05AC-A541-BEE1-82CF59BF5289}" type="slidenum">
              <a:rPr lang="en-US" smtClean="0"/>
              <a:t>404</a:t>
            </a:fld>
            <a:endParaRPr lang="en-US"/>
          </a:p>
        </p:txBody>
      </p:sp>
    </p:spTree>
    <p:extLst>
      <p:ext uri="{BB962C8B-B14F-4D97-AF65-F5344CB8AC3E}">
        <p14:creationId xmlns:p14="http://schemas.microsoft.com/office/powerpoint/2010/main" val="894835551"/>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xmlns:p14="http://schemas.microsoft.com/office/powerpoint/2010/main">
        <p:fade/>
      </p:transition>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p:cNvSpPr txBox="1"/>
          <p:nvPr/>
        </p:nvSpPr>
        <p:spPr>
          <a:xfrm>
            <a:off x="320077" y="1747865"/>
            <a:ext cx="4012824" cy="1477328"/>
          </a:xfrm>
          <a:prstGeom prst="rect">
            <a:avLst/>
          </a:prstGeom>
          <a:noFill/>
        </p:spPr>
        <p:txBody>
          <a:bodyPr wrap="square" rtlCol="0">
            <a:spAutoFit/>
          </a:bodyPr>
          <a:lstStyle/>
          <a:p>
            <a:r>
              <a:rPr lang="en-US" dirty="0">
                <a:latin typeface="Gill Sans"/>
                <a:cs typeface="Gill Sans"/>
              </a:rPr>
              <a:t>Distribute points such that:</a:t>
            </a:r>
          </a:p>
          <a:p>
            <a:r>
              <a:rPr lang="en-US" dirty="0">
                <a:latin typeface="Gill Sans"/>
                <a:cs typeface="Gill Sans"/>
              </a:rPr>
              <a:t>The </a:t>
            </a:r>
            <a:r>
              <a:rPr lang="en-US" b="1" dirty="0">
                <a:latin typeface="Gill Sans"/>
                <a:cs typeface="Gill Sans"/>
              </a:rPr>
              <a:t>worse</a:t>
            </a:r>
            <a:r>
              <a:rPr lang="en-US" dirty="0">
                <a:latin typeface="Gill Sans"/>
                <a:cs typeface="Gill Sans"/>
              </a:rPr>
              <a:t> a summarization</a:t>
            </a:r>
          </a:p>
          <a:p>
            <a:r>
              <a:rPr lang="en-US" b="1" i="1" dirty="0">
                <a:solidFill>
                  <a:srgbClr val="008000"/>
                </a:solidFill>
                <a:latin typeface="Gill Sans"/>
                <a:cs typeface="Gill Sans"/>
              </a:rPr>
              <a:t>the more data it checks</a:t>
            </a:r>
          </a:p>
          <a:p>
            <a:endParaRPr lang="en-US" b="1" i="1" dirty="0">
              <a:solidFill>
                <a:schemeClr val="accent3"/>
              </a:solidFill>
              <a:latin typeface="Gill Sans"/>
              <a:cs typeface="Gill Sans"/>
            </a:endParaRPr>
          </a:p>
          <a:p>
            <a:r>
              <a:rPr lang="en-US" b="1" dirty="0">
                <a:solidFill>
                  <a:srgbClr val="000000"/>
                </a:solidFill>
                <a:latin typeface="Gill Sans"/>
                <a:cs typeface="Gill Sans"/>
              </a:rPr>
              <a:t>Equal</a:t>
            </a:r>
            <a:r>
              <a:rPr lang="en-US" dirty="0">
                <a:solidFill>
                  <a:srgbClr val="000000"/>
                </a:solidFill>
                <a:latin typeface="Gill Sans"/>
                <a:cs typeface="Gill Sans"/>
              </a:rPr>
              <a:t> number of points in every “zone”</a:t>
            </a:r>
          </a:p>
        </p:txBody>
      </p:sp>
      <p:grpSp>
        <p:nvGrpSpPr>
          <p:cNvPr id="3" name="Group 2"/>
          <p:cNvGrpSpPr/>
          <p:nvPr/>
        </p:nvGrpSpPr>
        <p:grpSpPr>
          <a:xfrm>
            <a:off x="4205901" y="1635190"/>
            <a:ext cx="4334965" cy="4334965"/>
            <a:chOff x="2332942" y="1636473"/>
            <a:chExt cx="4334965" cy="4334965"/>
          </a:xfrm>
        </p:grpSpPr>
        <p:sp>
          <p:nvSpPr>
            <p:cNvPr id="26" name="Donut 25"/>
            <p:cNvSpPr/>
            <p:nvPr/>
          </p:nvSpPr>
          <p:spPr>
            <a:xfrm>
              <a:off x="2332942" y="1636473"/>
              <a:ext cx="4334965" cy="4334965"/>
            </a:xfrm>
            <a:prstGeom prst="donut">
              <a:avLst>
                <a:gd name="adj" fmla="val 48648"/>
              </a:avLst>
            </a:prstGeom>
            <a:solidFill>
              <a:schemeClr val="accent2">
                <a:lumMod val="40000"/>
                <a:lumOff val="60000"/>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49" name="Donut 48"/>
            <p:cNvSpPr/>
            <p:nvPr/>
          </p:nvSpPr>
          <p:spPr>
            <a:xfrm>
              <a:off x="2934428" y="2201772"/>
              <a:ext cx="3179709" cy="3179709"/>
            </a:xfrm>
            <a:prstGeom prst="donut">
              <a:avLst>
                <a:gd name="adj" fmla="val 48648"/>
              </a:avLst>
            </a:prstGeom>
            <a:solidFill>
              <a:schemeClr val="accent6">
                <a:lumMod val="60000"/>
                <a:lumOff val="40000"/>
                <a:alpha val="70000"/>
              </a:schemeClr>
            </a:solidFill>
            <a:ln w="3175" cmpd="sng">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48" name="Donut 47"/>
            <p:cNvSpPr/>
            <p:nvPr/>
          </p:nvSpPr>
          <p:spPr>
            <a:xfrm>
              <a:off x="3427662" y="2688374"/>
              <a:ext cx="2167483" cy="2167483"/>
            </a:xfrm>
            <a:prstGeom prst="donut">
              <a:avLst>
                <a:gd name="adj" fmla="val 48648"/>
              </a:avLst>
            </a:prstGeom>
            <a:solidFill>
              <a:schemeClr val="accent3">
                <a:alpha val="70000"/>
              </a:schemeClr>
            </a:solidFill>
            <a:ln w="3175" cmpd="sng">
              <a:solidFill>
                <a:schemeClr val="bg1">
                  <a:lumMod val="8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28" name="Donut 27"/>
            <p:cNvSpPr/>
            <p:nvPr/>
          </p:nvSpPr>
          <p:spPr>
            <a:xfrm>
              <a:off x="4023105" y="3302140"/>
              <a:ext cx="935088" cy="935088"/>
            </a:xfrm>
            <a:prstGeom prst="donut">
              <a:avLst>
                <a:gd name="adj" fmla="val 46038"/>
              </a:avLst>
            </a:prstGeom>
            <a:solidFill>
              <a:schemeClr val="bg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1000">
                <a:solidFill>
                  <a:schemeClr val="tx1"/>
                </a:solidFill>
              </a:endParaRPr>
            </a:p>
          </p:txBody>
        </p:sp>
        <p:sp>
          <p:nvSpPr>
            <p:cNvPr id="29" name="Oval 28"/>
            <p:cNvSpPr/>
            <p:nvPr/>
          </p:nvSpPr>
          <p:spPr>
            <a:xfrm>
              <a:off x="4099736" y="3389456"/>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30" name="Oval 29"/>
            <p:cNvSpPr/>
            <p:nvPr/>
          </p:nvSpPr>
          <p:spPr>
            <a:xfrm>
              <a:off x="4097588" y="3390209"/>
              <a:ext cx="97246" cy="97246"/>
            </a:xfrm>
            <a:prstGeom prst="ellipse">
              <a:avLst/>
            </a:prstGeom>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1000"/>
            </a:p>
          </p:txBody>
        </p:sp>
        <p:sp>
          <p:nvSpPr>
            <p:cNvPr id="31" name="Oval 30"/>
            <p:cNvSpPr/>
            <p:nvPr/>
          </p:nvSpPr>
          <p:spPr>
            <a:xfrm>
              <a:off x="4096440" y="3385965"/>
              <a:ext cx="97246" cy="97246"/>
            </a:xfrm>
            <a:prstGeom prst="ellipse">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000"/>
            </a:p>
          </p:txBody>
        </p:sp>
        <p:cxnSp>
          <p:nvCxnSpPr>
            <p:cNvPr id="32" name="Straight Arrow Connector 31"/>
            <p:cNvCxnSpPr>
              <a:stCxn id="34" idx="1"/>
              <a:endCxn id="31" idx="5"/>
            </p:cNvCxnSpPr>
            <p:nvPr/>
          </p:nvCxnSpPr>
          <p:spPr>
            <a:xfrm flipH="1" flipV="1">
              <a:off x="4179445" y="3468969"/>
              <a:ext cx="274164" cy="273342"/>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grpSp>
          <p:nvGrpSpPr>
            <p:cNvPr id="33" name="Group 32"/>
            <p:cNvGrpSpPr/>
            <p:nvPr/>
          </p:nvGrpSpPr>
          <p:grpSpPr>
            <a:xfrm>
              <a:off x="4439367" y="3728070"/>
              <a:ext cx="179549" cy="247442"/>
              <a:chOff x="2547454" y="3761794"/>
              <a:chExt cx="261098" cy="359827"/>
            </a:xfrm>
          </p:grpSpPr>
          <p:sp>
            <p:nvSpPr>
              <p:cNvPr id="34" name="Oval 33"/>
              <p:cNvSpPr/>
              <p:nvPr/>
            </p:nvSpPr>
            <p:spPr>
              <a:xfrm>
                <a:off x="2547454" y="3761794"/>
                <a:ext cx="141414" cy="141414"/>
              </a:xfrm>
              <a:prstGeom prst="ellipse">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000"/>
              </a:p>
            </p:txBody>
          </p:sp>
          <p:sp>
            <p:nvSpPr>
              <p:cNvPr id="35" name="TextBox 34"/>
              <p:cNvSpPr txBox="1"/>
              <p:nvPr/>
            </p:nvSpPr>
            <p:spPr>
              <a:xfrm>
                <a:off x="2618314" y="3763570"/>
                <a:ext cx="190238" cy="358051"/>
              </a:xfrm>
              <a:prstGeom prst="rect">
                <a:avLst/>
              </a:prstGeom>
              <a:noFill/>
            </p:spPr>
            <p:txBody>
              <a:bodyPr wrap="square" rtlCol="0">
                <a:spAutoFit/>
              </a:bodyPr>
              <a:lstStyle/>
              <a:p>
                <a:r>
                  <a:rPr lang="en-US" sz="1000" b="1" i="1" dirty="0"/>
                  <a:t>Q</a:t>
                </a:r>
                <a:r>
                  <a:rPr lang="en-US" sz="1000" b="1" i="1" baseline="-25000" dirty="0"/>
                  <a:t>1</a:t>
                </a:r>
              </a:p>
            </p:txBody>
          </p:sp>
        </p:grpSp>
        <p:sp>
          <p:nvSpPr>
            <p:cNvPr id="36" name="TextBox 35"/>
            <p:cNvSpPr txBox="1"/>
            <p:nvPr/>
          </p:nvSpPr>
          <p:spPr>
            <a:xfrm rot="2700000">
              <a:off x="4018664" y="3557262"/>
              <a:ext cx="518091" cy="200055"/>
            </a:xfrm>
            <a:prstGeom prst="rect">
              <a:avLst/>
            </a:prstGeom>
            <a:noFill/>
          </p:spPr>
          <p:txBody>
            <a:bodyPr wrap="none" rtlCol="0">
              <a:spAutoFit/>
            </a:bodyPr>
            <a:lstStyle/>
            <a:p>
              <a:r>
                <a:rPr lang="en-US" sz="700" dirty="0"/>
                <a:t>MINDIST</a:t>
              </a:r>
            </a:p>
          </p:txBody>
        </p:sp>
        <p:sp>
          <p:nvSpPr>
            <p:cNvPr id="38" name="Oval 37"/>
            <p:cNvSpPr/>
            <p:nvPr/>
          </p:nvSpPr>
          <p:spPr>
            <a:xfrm>
              <a:off x="3115148" y="3134520"/>
              <a:ext cx="86308" cy="86308"/>
            </a:xfrm>
            <a:prstGeom prst="ellipse">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Oval 38"/>
            <p:cNvSpPr/>
            <p:nvPr/>
          </p:nvSpPr>
          <p:spPr>
            <a:xfrm>
              <a:off x="3429565" y="2958043"/>
              <a:ext cx="86308" cy="86308"/>
            </a:xfrm>
            <a:prstGeom prst="ellipse">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Oval 39"/>
            <p:cNvSpPr/>
            <p:nvPr/>
          </p:nvSpPr>
          <p:spPr>
            <a:xfrm>
              <a:off x="2788411" y="2975087"/>
              <a:ext cx="86308" cy="86308"/>
            </a:xfrm>
            <a:prstGeom prst="ellipse">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Oval 40"/>
            <p:cNvSpPr/>
            <p:nvPr/>
          </p:nvSpPr>
          <p:spPr>
            <a:xfrm>
              <a:off x="3201456" y="3971568"/>
              <a:ext cx="86308" cy="86308"/>
            </a:xfrm>
            <a:prstGeom prst="ellipse">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Oval 41"/>
            <p:cNvSpPr/>
            <p:nvPr/>
          </p:nvSpPr>
          <p:spPr>
            <a:xfrm>
              <a:off x="5322165" y="4237228"/>
              <a:ext cx="86308" cy="86308"/>
            </a:xfrm>
            <a:prstGeom prst="ellipse">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Oval 42"/>
            <p:cNvSpPr/>
            <p:nvPr/>
          </p:nvSpPr>
          <p:spPr>
            <a:xfrm>
              <a:off x="5595145" y="2061254"/>
              <a:ext cx="86308" cy="86308"/>
            </a:xfrm>
            <a:prstGeom prst="ellipse">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p:nvPr/>
          </p:nvSpPr>
          <p:spPr>
            <a:xfrm>
              <a:off x="3936797" y="2357145"/>
              <a:ext cx="86308" cy="86308"/>
            </a:xfrm>
            <a:prstGeom prst="ellipse">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Oval 46"/>
            <p:cNvSpPr/>
            <p:nvPr/>
          </p:nvSpPr>
          <p:spPr>
            <a:xfrm>
              <a:off x="3028840" y="2790335"/>
              <a:ext cx="86308" cy="86308"/>
            </a:xfrm>
            <a:prstGeom prst="ellipse">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Oval 43"/>
            <p:cNvSpPr/>
            <p:nvPr/>
          </p:nvSpPr>
          <p:spPr>
            <a:xfrm>
              <a:off x="3899808" y="3342811"/>
              <a:ext cx="86308" cy="8630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Oval 49"/>
            <p:cNvSpPr/>
            <p:nvPr/>
          </p:nvSpPr>
          <p:spPr>
            <a:xfrm>
              <a:off x="3891918" y="3495211"/>
              <a:ext cx="86308" cy="8630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Oval 50"/>
            <p:cNvSpPr/>
            <p:nvPr/>
          </p:nvSpPr>
          <p:spPr>
            <a:xfrm>
              <a:off x="3706968" y="3495211"/>
              <a:ext cx="86308" cy="8630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Oval 51"/>
            <p:cNvSpPr/>
            <p:nvPr/>
          </p:nvSpPr>
          <p:spPr>
            <a:xfrm>
              <a:off x="3620660" y="4370569"/>
              <a:ext cx="86308" cy="8630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Oval 52"/>
            <p:cNvSpPr/>
            <p:nvPr/>
          </p:nvSpPr>
          <p:spPr>
            <a:xfrm>
              <a:off x="4367301" y="2718484"/>
              <a:ext cx="86308" cy="8630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Oval 53"/>
            <p:cNvSpPr/>
            <p:nvPr/>
          </p:nvSpPr>
          <p:spPr>
            <a:xfrm>
              <a:off x="5322165" y="4237228"/>
              <a:ext cx="86308" cy="8630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 name="Oval 54"/>
            <p:cNvSpPr/>
            <p:nvPr/>
          </p:nvSpPr>
          <p:spPr>
            <a:xfrm>
              <a:off x="5365319" y="3209610"/>
              <a:ext cx="86308" cy="8630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Oval 55"/>
            <p:cNvSpPr/>
            <p:nvPr/>
          </p:nvSpPr>
          <p:spPr>
            <a:xfrm>
              <a:off x="3020774" y="2632176"/>
              <a:ext cx="86308" cy="8630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Oval 56"/>
            <p:cNvSpPr/>
            <p:nvPr/>
          </p:nvSpPr>
          <p:spPr>
            <a:xfrm>
              <a:off x="5912955" y="4794207"/>
              <a:ext cx="86308" cy="8630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Oval 57"/>
            <p:cNvSpPr/>
            <p:nvPr/>
          </p:nvSpPr>
          <p:spPr>
            <a:xfrm>
              <a:off x="4353059" y="5435314"/>
              <a:ext cx="86308" cy="8630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37" name="Title 1"/>
          <p:cNvSpPr txBox="1">
            <a:spLocks/>
          </p:cNvSpPr>
          <p:nvPr/>
        </p:nvSpPr>
        <p:spPr>
          <a:xfrm>
            <a:off x="609600" y="341745"/>
            <a:ext cx="8229600" cy="1143000"/>
          </a:xfrm>
          <a:prstGeom prst="rect">
            <a:avLst/>
          </a:prstGeom>
        </p:spPr>
        <p:txBody>
          <a:bodyPr vert="horz" lIns="91440" tIns="45720" rIns="91440" bIns="45720" rtlCol="0" anchor="ctr">
            <a:normAutofit fontScale="97500"/>
          </a:bodyPr>
          <a:lstStyle>
            <a:lvl1pPr algn="ctr" defTabSz="457200" rtl="0" eaLnBrk="1" latinLnBrk="0" hangingPunct="1">
              <a:spcBef>
                <a:spcPct val="0"/>
              </a:spcBef>
              <a:buNone/>
              <a:defRPr sz="4000" b="1" kern="1200">
                <a:solidFill>
                  <a:schemeClr val="tx1"/>
                </a:solidFill>
                <a:latin typeface="Gill Sans"/>
                <a:ea typeface="+mj-ea"/>
                <a:cs typeface="Gill Sans"/>
              </a:defRPr>
            </a:lvl1pPr>
          </a:lstStyle>
          <a:p>
            <a:r>
              <a:rPr lang="en-US" sz="2500" dirty="0"/>
              <a:t>Densification Method:</a:t>
            </a:r>
            <a:br>
              <a:rPr lang="en-US" dirty="0"/>
            </a:br>
            <a:r>
              <a:rPr lang="en-US" sz="3700" dirty="0" err="1"/>
              <a:t>Equi</a:t>
            </a:r>
            <a:r>
              <a:rPr lang="en-US" sz="3700" dirty="0"/>
              <a:t>-densification</a:t>
            </a:r>
          </a:p>
        </p:txBody>
      </p:sp>
      <p:sp>
        <p:nvSpPr>
          <p:cNvPr id="2" name="Slide Number Placeholder 1"/>
          <p:cNvSpPr>
            <a:spLocks noGrp="1"/>
          </p:cNvSpPr>
          <p:nvPr>
            <p:ph type="sldNum" sz="quarter" idx="12"/>
          </p:nvPr>
        </p:nvSpPr>
        <p:spPr/>
        <p:txBody>
          <a:bodyPr/>
          <a:lstStyle/>
          <a:p>
            <a:fld id="{4569DCD8-05AC-A541-BEE1-82CF59BF5289}" type="slidenum">
              <a:rPr lang="en-US" smtClean="0"/>
              <a:t>405</a:t>
            </a:fld>
            <a:endParaRPr lang="en-US"/>
          </a:p>
        </p:txBody>
      </p:sp>
      <p:grpSp>
        <p:nvGrpSpPr>
          <p:cNvPr id="45" name="Group 44"/>
          <p:cNvGrpSpPr/>
          <p:nvPr/>
        </p:nvGrpSpPr>
        <p:grpSpPr>
          <a:xfrm>
            <a:off x="7546490" y="1237985"/>
            <a:ext cx="1835635" cy="692386"/>
            <a:chOff x="7546490" y="1237985"/>
            <a:chExt cx="1835635" cy="692386"/>
          </a:xfrm>
        </p:grpSpPr>
        <p:sp>
          <p:nvSpPr>
            <p:cNvPr id="59" name="Oval 58"/>
            <p:cNvSpPr/>
            <p:nvPr/>
          </p:nvSpPr>
          <p:spPr>
            <a:xfrm>
              <a:off x="7547239" y="1411247"/>
              <a:ext cx="86308" cy="86308"/>
            </a:xfrm>
            <a:prstGeom prst="ellipse">
              <a:avLst/>
            </a:prstGeom>
            <a:solidFill>
              <a:srgbClr val="FF0000"/>
            </a:solidFill>
            <a:ln>
              <a:solidFill>
                <a:srgbClr val="1F497D"/>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TextBox 59"/>
            <p:cNvSpPr txBox="1"/>
            <p:nvPr/>
          </p:nvSpPr>
          <p:spPr>
            <a:xfrm>
              <a:off x="7678060" y="1237985"/>
              <a:ext cx="1250575" cy="369332"/>
            </a:xfrm>
            <a:prstGeom prst="rect">
              <a:avLst/>
            </a:prstGeom>
            <a:noFill/>
          </p:spPr>
          <p:txBody>
            <a:bodyPr wrap="none" rtlCol="0">
              <a:spAutoFit/>
            </a:bodyPr>
            <a:lstStyle/>
            <a:p>
              <a:r>
                <a:rPr lang="en-US" dirty="0"/>
                <a:t>New points</a:t>
              </a:r>
            </a:p>
          </p:txBody>
        </p:sp>
        <p:sp>
          <p:nvSpPr>
            <p:cNvPr id="61" name="Oval 60"/>
            <p:cNvSpPr/>
            <p:nvPr/>
          </p:nvSpPr>
          <p:spPr>
            <a:xfrm>
              <a:off x="7546490" y="1729830"/>
              <a:ext cx="86308" cy="86308"/>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TextBox 61"/>
            <p:cNvSpPr txBox="1"/>
            <p:nvPr/>
          </p:nvSpPr>
          <p:spPr>
            <a:xfrm>
              <a:off x="7669738" y="1561039"/>
              <a:ext cx="1712387" cy="369332"/>
            </a:xfrm>
            <a:prstGeom prst="rect">
              <a:avLst/>
            </a:prstGeom>
            <a:noFill/>
          </p:spPr>
          <p:txBody>
            <a:bodyPr wrap="square" rtlCol="0">
              <a:spAutoFit/>
            </a:bodyPr>
            <a:lstStyle/>
            <a:p>
              <a:r>
                <a:rPr lang="en-US" dirty="0"/>
                <a:t>Original points</a:t>
              </a:r>
            </a:p>
          </p:txBody>
        </p:sp>
      </p:grpSp>
    </p:spTree>
    <p:extLst>
      <p:ext uri="{BB962C8B-B14F-4D97-AF65-F5344CB8AC3E}">
        <p14:creationId xmlns:p14="http://schemas.microsoft.com/office/powerpoint/2010/main" val="1816317266"/>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xmlns:p14="http://schemas.microsoft.com/office/powerpoint/2010/main">
        <p:fade/>
      </p:transition>
    </mc:Fallback>
  </mc:AlternateContent>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tightness.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328298"/>
            <a:ext cx="9144000" cy="3657600"/>
          </a:xfrm>
          <a:prstGeom prst="rect">
            <a:avLst/>
          </a:prstGeom>
        </p:spPr>
      </p:pic>
      <p:sp>
        <p:nvSpPr>
          <p:cNvPr id="2" name="Title 1"/>
          <p:cNvSpPr>
            <a:spLocks noGrp="1"/>
          </p:cNvSpPr>
          <p:nvPr>
            <p:ph type="title"/>
          </p:nvPr>
        </p:nvSpPr>
        <p:spPr>
          <a:xfrm>
            <a:off x="457200" y="294103"/>
            <a:ext cx="8229600" cy="882904"/>
          </a:xfrm>
        </p:spPr>
        <p:txBody>
          <a:bodyPr>
            <a:normAutofit fontScale="90000"/>
          </a:bodyPr>
          <a:lstStyle/>
          <a:p>
            <a:r>
              <a:rPr lang="en-US" dirty="0"/>
              <a:t>Experiments </a:t>
            </a:r>
            <a:br>
              <a:rPr lang="en-US" dirty="0"/>
            </a:br>
            <a:r>
              <a:rPr lang="en-US" sz="3100" dirty="0"/>
              <a:t>Densification Methods</a:t>
            </a:r>
            <a:br>
              <a:rPr lang="en-US" sz="3100" dirty="0"/>
            </a:br>
            <a:endParaRPr lang="en-US" dirty="0"/>
          </a:p>
        </p:txBody>
      </p:sp>
      <p:sp>
        <p:nvSpPr>
          <p:cNvPr id="3" name="TextBox 2"/>
          <p:cNvSpPr txBox="1"/>
          <p:nvPr/>
        </p:nvSpPr>
        <p:spPr>
          <a:xfrm>
            <a:off x="457201" y="1099292"/>
            <a:ext cx="8579852" cy="1585049"/>
          </a:xfrm>
          <a:prstGeom prst="rect">
            <a:avLst/>
          </a:prstGeom>
          <a:noFill/>
        </p:spPr>
        <p:txBody>
          <a:bodyPr wrap="square" rtlCol="0">
            <a:spAutoFit/>
          </a:bodyPr>
          <a:lstStyle/>
          <a:p>
            <a:r>
              <a:rPr lang="en-US" i="1" dirty="0"/>
              <a:t>Using all datasets with size 256 (100 queries for each dens. method), we measured the:</a:t>
            </a:r>
          </a:p>
          <a:p>
            <a:pPr marL="285750" indent="-285750">
              <a:buFont typeface="Arial"/>
              <a:buChar char="•"/>
            </a:pPr>
            <a:r>
              <a:rPr lang="en-US" b="1" i="1" dirty="0"/>
              <a:t>1-TLB: Summarization Error</a:t>
            </a:r>
            <a:r>
              <a:rPr lang="en-US" i="1" dirty="0"/>
              <a:t> (0: perfect bound, 1: worst possible bound)</a:t>
            </a:r>
          </a:p>
          <a:p>
            <a:pPr marL="285750" indent="-285750">
              <a:buFont typeface="Arial"/>
              <a:buChar char="•"/>
            </a:pPr>
            <a:r>
              <a:rPr lang="en-US" b="1" i="1" dirty="0"/>
              <a:t>Minimum Effort </a:t>
            </a:r>
            <a:r>
              <a:rPr lang="en-US" i="1" dirty="0"/>
              <a:t>for a set of summarizations using 8 – 64 bytes.</a:t>
            </a:r>
          </a:p>
          <a:p>
            <a:pPr algn="ctr"/>
            <a:endParaRPr lang="en-US" sz="400" b="1" i="1" dirty="0"/>
          </a:p>
          <a:p>
            <a:pPr algn="ctr"/>
            <a:r>
              <a:rPr lang="en-US" b="1" i="1" dirty="0">
                <a:solidFill>
                  <a:srgbClr val="FF0000"/>
                </a:solidFill>
              </a:rPr>
              <a:t>Normalized over SAX-64 </a:t>
            </a:r>
          </a:p>
          <a:p>
            <a:endParaRPr lang="en-US" i="1" dirty="0"/>
          </a:p>
        </p:txBody>
      </p:sp>
      <p:sp>
        <p:nvSpPr>
          <p:cNvPr id="4" name="Slide Number Placeholder 3"/>
          <p:cNvSpPr>
            <a:spLocks noGrp="1"/>
          </p:cNvSpPr>
          <p:nvPr>
            <p:ph type="sldNum" sz="quarter" idx="12"/>
          </p:nvPr>
        </p:nvSpPr>
        <p:spPr/>
        <p:txBody>
          <a:bodyPr/>
          <a:lstStyle/>
          <a:p>
            <a:fld id="{4569DCD8-05AC-A541-BEE1-82CF59BF5289}" type="slidenum">
              <a:rPr lang="en-US" smtClean="0"/>
              <a:t>406</a:t>
            </a:fld>
            <a:endParaRPr lang="en-US"/>
          </a:p>
        </p:txBody>
      </p:sp>
      <p:sp>
        <p:nvSpPr>
          <p:cNvPr id="5" name="Footer Placeholder 4">
            <a:extLst>
              <a:ext uri="{FF2B5EF4-FFF2-40B4-BE49-F238E27FC236}">
                <a16:creationId xmlns:a16="http://schemas.microsoft.com/office/drawing/2014/main" id="{72996FF3-BBC1-4C3D-A992-84EE5C01651B}"/>
              </a:ext>
            </a:extLst>
          </p:cNvPr>
          <p:cNvSpPr>
            <a:spLocks noGrp="1"/>
          </p:cNvSpPr>
          <p:nvPr>
            <p:ph type="ftr" sz="quarter" idx="11"/>
          </p:nvPr>
        </p:nvSpPr>
        <p:spPr/>
        <p:txBody>
          <a:bodyPr/>
          <a:lstStyle/>
          <a:p>
            <a:r>
              <a:rPr lang="en-US"/>
              <a:t>Echihabi, Zoumpatianos, Palpanas - ISCC 2020</a:t>
            </a:r>
          </a:p>
        </p:txBody>
      </p:sp>
    </p:spTree>
    <p:extLst>
      <p:ext uri="{BB962C8B-B14F-4D97-AF65-F5344CB8AC3E}">
        <p14:creationId xmlns:p14="http://schemas.microsoft.com/office/powerpoint/2010/main" val="1820332286"/>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0" y="1204448"/>
            <a:ext cx="9144000" cy="923330"/>
          </a:xfrm>
          <a:prstGeom prst="rect">
            <a:avLst/>
          </a:prstGeom>
          <a:noFill/>
        </p:spPr>
        <p:txBody>
          <a:bodyPr wrap="square" rtlCol="0">
            <a:spAutoFit/>
          </a:bodyPr>
          <a:lstStyle/>
          <a:p>
            <a:pPr algn="ctr"/>
            <a:r>
              <a:rPr lang="en-US" dirty="0">
                <a:latin typeface="Gill Sans"/>
                <a:cs typeface="Gill Sans"/>
              </a:rPr>
              <a:t>For</a:t>
            </a:r>
            <a:r>
              <a:rPr lang="en-US" b="1" dirty="0">
                <a:latin typeface="Gill Sans"/>
                <a:cs typeface="Gill Sans"/>
              </a:rPr>
              <a:t> </a:t>
            </a:r>
            <a:r>
              <a:rPr lang="en-US" b="1" dirty="0" err="1">
                <a:latin typeface="Gill Sans"/>
                <a:cs typeface="Gill Sans"/>
              </a:rPr>
              <a:t>equi</a:t>
            </a:r>
            <a:r>
              <a:rPr lang="en-US" b="1" dirty="0">
                <a:latin typeface="Gill Sans"/>
                <a:cs typeface="Gill Sans"/>
              </a:rPr>
              <a:t>-densification </a:t>
            </a:r>
          </a:p>
          <a:p>
            <a:pPr algn="ctr"/>
            <a:r>
              <a:rPr lang="en-US" b="1" dirty="0">
                <a:latin typeface="Gill Sans"/>
                <a:cs typeface="Gill Sans"/>
              </a:rPr>
              <a:t>normalized Effort</a:t>
            </a:r>
            <a:r>
              <a:rPr lang="en-US" dirty="0">
                <a:latin typeface="Gill Sans"/>
                <a:cs typeface="Gill Sans"/>
              </a:rPr>
              <a:t> is closer to the </a:t>
            </a:r>
            <a:r>
              <a:rPr lang="en-US" b="1" dirty="0">
                <a:latin typeface="Gill Sans"/>
                <a:cs typeface="Gill Sans"/>
              </a:rPr>
              <a:t>normalized Summarization Error</a:t>
            </a:r>
          </a:p>
          <a:p>
            <a:pPr algn="ctr"/>
            <a:r>
              <a:rPr lang="en-US" b="1" dirty="0">
                <a:solidFill>
                  <a:srgbClr val="FF0000"/>
                </a:solidFill>
                <a:latin typeface="Gill Sans"/>
                <a:cs typeface="Gill Sans"/>
              </a:rPr>
              <a:t>The worse a summarization the bigger effort it does</a:t>
            </a:r>
          </a:p>
        </p:txBody>
      </p:sp>
      <p:pic>
        <p:nvPicPr>
          <p:cNvPr id="9" name="Picture 8" descr="tightness.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28298"/>
            <a:ext cx="9144000" cy="3657600"/>
          </a:xfrm>
          <a:prstGeom prst="rect">
            <a:avLst/>
          </a:prstGeom>
        </p:spPr>
      </p:pic>
      <p:sp>
        <p:nvSpPr>
          <p:cNvPr id="5" name="Rectangle 4"/>
          <p:cNvSpPr/>
          <p:nvPr/>
        </p:nvSpPr>
        <p:spPr>
          <a:xfrm>
            <a:off x="552353" y="3061362"/>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10" name="Rectangle 9"/>
          <p:cNvSpPr/>
          <p:nvPr/>
        </p:nvSpPr>
        <p:spPr>
          <a:xfrm>
            <a:off x="1045405" y="3060759"/>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11" name="Rectangle 10"/>
          <p:cNvSpPr/>
          <p:nvPr/>
        </p:nvSpPr>
        <p:spPr>
          <a:xfrm>
            <a:off x="1546964" y="3061362"/>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12" name="Rectangle 11"/>
          <p:cNvSpPr/>
          <p:nvPr/>
        </p:nvSpPr>
        <p:spPr>
          <a:xfrm>
            <a:off x="2643174" y="3047391"/>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13" name="Rectangle 12"/>
          <p:cNvSpPr/>
          <p:nvPr/>
        </p:nvSpPr>
        <p:spPr>
          <a:xfrm>
            <a:off x="3136226" y="3046788"/>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14" name="Rectangle 13"/>
          <p:cNvSpPr/>
          <p:nvPr/>
        </p:nvSpPr>
        <p:spPr>
          <a:xfrm>
            <a:off x="3637785" y="3047391"/>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15" name="Rectangle 14"/>
          <p:cNvSpPr/>
          <p:nvPr/>
        </p:nvSpPr>
        <p:spPr>
          <a:xfrm>
            <a:off x="4096086" y="3046788"/>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16" name="Rectangle 15"/>
          <p:cNvSpPr/>
          <p:nvPr/>
        </p:nvSpPr>
        <p:spPr>
          <a:xfrm>
            <a:off x="4760732" y="3061362"/>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17" name="Rectangle 16"/>
          <p:cNvSpPr/>
          <p:nvPr/>
        </p:nvSpPr>
        <p:spPr>
          <a:xfrm>
            <a:off x="5253784" y="3060759"/>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18" name="Rectangle 17"/>
          <p:cNvSpPr/>
          <p:nvPr/>
        </p:nvSpPr>
        <p:spPr>
          <a:xfrm>
            <a:off x="5755343" y="3061362"/>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19" name="Rectangle 18"/>
          <p:cNvSpPr/>
          <p:nvPr/>
        </p:nvSpPr>
        <p:spPr>
          <a:xfrm>
            <a:off x="6213644" y="3060759"/>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20" name="Rectangle 19"/>
          <p:cNvSpPr/>
          <p:nvPr/>
        </p:nvSpPr>
        <p:spPr>
          <a:xfrm>
            <a:off x="6878291" y="3047994"/>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21" name="Rectangle 20"/>
          <p:cNvSpPr/>
          <p:nvPr/>
        </p:nvSpPr>
        <p:spPr>
          <a:xfrm>
            <a:off x="7371343" y="3047391"/>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22" name="Rectangle 21"/>
          <p:cNvSpPr/>
          <p:nvPr/>
        </p:nvSpPr>
        <p:spPr>
          <a:xfrm>
            <a:off x="7872902" y="3047994"/>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23" name="Rectangle 22"/>
          <p:cNvSpPr/>
          <p:nvPr/>
        </p:nvSpPr>
        <p:spPr>
          <a:xfrm>
            <a:off x="8331203" y="3047391"/>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28" name="Rectangle 27"/>
          <p:cNvSpPr/>
          <p:nvPr/>
        </p:nvSpPr>
        <p:spPr>
          <a:xfrm>
            <a:off x="552353" y="4002499"/>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29" name="Rectangle 28"/>
          <p:cNvSpPr/>
          <p:nvPr/>
        </p:nvSpPr>
        <p:spPr>
          <a:xfrm>
            <a:off x="1045405" y="4001896"/>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30" name="Rectangle 29"/>
          <p:cNvSpPr/>
          <p:nvPr/>
        </p:nvSpPr>
        <p:spPr>
          <a:xfrm>
            <a:off x="1546964" y="4002499"/>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31" name="Rectangle 30"/>
          <p:cNvSpPr/>
          <p:nvPr/>
        </p:nvSpPr>
        <p:spPr>
          <a:xfrm>
            <a:off x="2643174" y="3988528"/>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32" name="Rectangle 31"/>
          <p:cNvSpPr/>
          <p:nvPr/>
        </p:nvSpPr>
        <p:spPr>
          <a:xfrm>
            <a:off x="3136226" y="3987925"/>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33" name="Rectangle 32"/>
          <p:cNvSpPr/>
          <p:nvPr/>
        </p:nvSpPr>
        <p:spPr>
          <a:xfrm>
            <a:off x="3637785" y="3988528"/>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34" name="Rectangle 33"/>
          <p:cNvSpPr/>
          <p:nvPr/>
        </p:nvSpPr>
        <p:spPr>
          <a:xfrm>
            <a:off x="4096086" y="3987925"/>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35" name="Rectangle 34"/>
          <p:cNvSpPr/>
          <p:nvPr/>
        </p:nvSpPr>
        <p:spPr>
          <a:xfrm>
            <a:off x="4760732" y="4002499"/>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36" name="Rectangle 35"/>
          <p:cNvSpPr/>
          <p:nvPr/>
        </p:nvSpPr>
        <p:spPr>
          <a:xfrm>
            <a:off x="5253784" y="4001896"/>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37" name="Rectangle 36"/>
          <p:cNvSpPr/>
          <p:nvPr/>
        </p:nvSpPr>
        <p:spPr>
          <a:xfrm>
            <a:off x="5755343" y="4002499"/>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38" name="Rectangle 37"/>
          <p:cNvSpPr/>
          <p:nvPr/>
        </p:nvSpPr>
        <p:spPr>
          <a:xfrm>
            <a:off x="6213644" y="4001896"/>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39" name="Rectangle 38"/>
          <p:cNvSpPr/>
          <p:nvPr/>
        </p:nvSpPr>
        <p:spPr>
          <a:xfrm>
            <a:off x="6878291" y="3989131"/>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40" name="Rectangle 39"/>
          <p:cNvSpPr/>
          <p:nvPr/>
        </p:nvSpPr>
        <p:spPr>
          <a:xfrm>
            <a:off x="7371343" y="3988528"/>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41" name="Rectangle 40"/>
          <p:cNvSpPr/>
          <p:nvPr/>
        </p:nvSpPr>
        <p:spPr>
          <a:xfrm>
            <a:off x="7872902" y="3989131"/>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42" name="Rectangle 41"/>
          <p:cNvSpPr/>
          <p:nvPr/>
        </p:nvSpPr>
        <p:spPr>
          <a:xfrm>
            <a:off x="8331203" y="3988528"/>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43" name="Rectangle 42"/>
          <p:cNvSpPr/>
          <p:nvPr/>
        </p:nvSpPr>
        <p:spPr>
          <a:xfrm>
            <a:off x="565721" y="4951657"/>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44" name="Rectangle 43"/>
          <p:cNvSpPr/>
          <p:nvPr/>
        </p:nvSpPr>
        <p:spPr>
          <a:xfrm>
            <a:off x="1058773" y="4951054"/>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45" name="Rectangle 44"/>
          <p:cNvSpPr/>
          <p:nvPr/>
        </p:nvSpPr>
        <p:spPr>
          <a:xfrm>
            <a:off x="1560332" y="4951657"/>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46" name="Rectangle 45"/>
          <p:cNvSpPr/>
          <p:nvPr/>
        </p:nvSpPr>
        <p:spPr>
          <a:xfrm>
            <a:off x="2656542" y="4937686"/>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47" name="Rectangle 46"/>
          <p:cNvSpPr/>
          <p:nvPr/>
        </p:nvSpPr>
        <p:spPr>
          <a:xfrm>
            <a:off x="3149594" y="4937083"/>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48" name="Rectangle 47"/>
          <p:cNvSpPr/>
          <p:nvPr/>
        </p:nvSpPr>
        <p:spPr>
          <a:xfrm>
            <a:off x="3651153" y="4937686"/>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49" name="Rectangle 48"/>
          <p:cNvSpPr/>
          <p:nvPr/>
        </p:nvSpPr>
        <p:spPr>
          <a:xfrm>
            <a:off x="4109454" y="4937083"/>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50" name="Rectangle 49"/>
          <p:cNvSpPr/>
          <p:nvPr/>
        </p:nvSpPr>
        <p:spPr>
          <a:xfrm>
            <a:off x="4774100" y="4951657"/>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51" name="Rectangle 50"/>
          <p:cNvSpPr/>
          <p:nvPr/>
        </p:nvSpPr>
        <p:spPr>
          <a:xfrm>
            <a:off x="5267152" y="4951054"/>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52" name="Rectangle 51"/>
          <p:cNvSpPr/>
          <p:nvPr/>
        </p:nvSpPr>
        <p:spPr>
          <a:xfrm>
            <a:off x="5768711" y="4951657"/>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53" name="Rectangle 52"/>
          <p:cNvSpPr/>
          <p:nvPr/>
        </p:nvSpPr>
        <p:spPr>
          <a:xfrm>
            <a:off x="6227012" y="4951054"/>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54" name="Rectangle 53"/>
          <p:cNvSpPr/>
          <p:nvPr/>
        </p:nvSpPr>
        <p:spPr>
          <a:xfrm>
            <a:off x="6891659" y="4938289"/>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55" name="Rectangle 54"/>
          <p:cNvSpPr/>
          <p:nvPr/>
        </p:nvSpPr>
        <p:spPr>
          <a:xfrm>
            <a:off x="7384711" y="4937686"/>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56" name="Rectangle 55"/>
          <p:cNvSpPr/>
          <p:nvPr/>
        </p:nvSpPr>
        <p:spPr>
          <a:xfrm>
            <a:off x="7886270" y="4938289"/>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57" name="Rectangle 56"/>
          <p:cNvSpPr/>
          <p:nvPr/>
        </p:nvSpPr>
        <p:spPr>
          <a:xfrm>
            <a:off x="8344571" y="4937686"/>
            <a:ext cx="276490" cy="425525"/>
          </a:xfrm>
          <a:prstGeom prst="rect">
            <a:avLst/>
          </a:prstGeom>
          <a:noFill/>
          <a:ln w="31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w="3175" cmpd="sng">
                <a:solidFill>
                  <a:srgbClr val="000000"/>
                </a:solidFill>
              </a:ln>
            </a:endParaRPr>
          </a:p>
        </p:txBody>
      </p:sp>
      <p:sp>
        <p:nvSpPr>
          <p:cNvPr id="58" name="Title 1"/>
          <p:cNvSpPr>
            <a:spLocks noGrp="1"/>
          </p:cNvSpPr>
          <p:nvPr>
            <p:ph type="title"/>
          </p:nvPr>
        </p:nvSpPr>
        <p:spPr>
          <a:xfrm>
            <a:off x="457200" y="294103"/>
            <a:ext cx="8229600" cy="882904"/>
          </a:xfrm>
        </p:spPr>
        <p:txBody>
          <a:bodyPr>
            <a:normAutofit fontScale="90000"/>
          </a:bodyPr>
          <a:lstStyle/>
          <a:p>
            <a:r>
              <a:rPr lang="en-US" dirty="0"/>
              <a:t>Experiments </a:t>
            </a:r>
            <a:br>
              <a:rPr lang="en-US" dirty="0"/>
            </a:br>
            <a:r>
              <a:rPr lang="en-US" sz="3100" dirty="0"/>
              <a:t>Densification Methods</a:t>
            </a:r>
            <a:br>
              <a:rPr lang="en-US" sz="3100" dirty="0"/>
            </a:br>
            <a:endParaRPr lang="en-US" dirty="0"/>
          </a:p>
        </p:txBody>
      </p:sp>
      <p:sp>
        <p:nvSpPr>
          <p:cNvPr id="2" name="Slide Number Placeholder 1"/>
          <p:cNvSpPr>
            <a:spLocks noGrp="1"/>
          </p:cNvSpPr>
          <p:nvPr>
            <p:ph type="sldNum" sz="quarter" idx="12"/>
          </p:nvPr>
        </p:nvSpPr>
        <p:spPr/>
        <p:txBody>
          <a:bodyPr/>
          <a:lstStyle/>
          <a:p>
            <a:fld id="{4569DCD8-05AC-A541-BEE1-82CF59BF5289}" type="slidenum">
              <a:rPr lang="en-US" smtClean="0"/>
              <a:t>407</a:t>
            </a:fld>
            <a:endParaRPr lang="en-US"/>
          </a:p>
        </p:txBody>
      </p:sp>
      <p:sp>
        <p:nvSpPr>
          <p:cNvPr id="4" name="Footer Placeholder 3">
            <a:extLst>
              <a:ext uri="{FF2B5EF4-FFF2-40B4-BE49-F238E27FC236}">
                <a16:creationId xmlns:a16="http://schemas.microsoft.com/office/drawing/2014/main" id="{49165861-E687-46F2-9821-2EE53F81D102}"/>
              </a:ext>
            </a:extLst>
          </p:cNvPr>
          <p:cNvSpPr>
            <a:spLocks noGrp="1"/>
          </p:cNvSpPr>
          <p:nvPr>
            <p:ph type="ftr" sz="quarter" idx="11"/>
          </p:nvPr>
        </p:nvSpPr>
        <p:spPr/>
        <p:txBody>
          <a:bodyPr/>
          <a:lstStyle/>
          <a:p>
            <a:r>
              <a:rPr lang="en-US"/>
              <a:t>Echihabi, Zoumpatianos, Palpanas - ISCC 2020</a:t>
            </a:r>
          </a:p>
        </p:txBody>
      </p:sp>
    </p:spTree>
    <p:extLst>
      <p:ext uri="{BB962C8B-B14F-4D97-AF65-F5344CB8AC3E}">
        <p14:creationId xmlns:p14="http://schemas.microsoft.com/office/powerpoint/2010/main" val="1478026736"/>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a:t>
            </a:r>
          </a:p>
        </p:txBody>
      </p:sp>
      <p:pic>
        <p:nvPicPr>
          <p:cNvPr id="3" name="Picture 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579566" y="2123318"/>
            <a:ext cx="1082242" cy="768918"/>
          </a:xfrm>
          <a:prstGeom prst="rect">
            <a:avLst/>
          </a:prstGeom>
        </p:spPr>
      </p:pic>
      <p:sp>
        <p:nvSpPr>
          <p:cNvPr id="4" name="Rectangle 3"/>
          <p:cNvSpPr/>
          <p:nvPr/>
        </p:nvSpPr>
        <p:spPr>
          <a:xfrm>
            <a:off x="1865006" y="2010011"/>
            <a:ext cx="7024993" cy="1015663"/>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a:ea typeface="+mn-ea"/>
                <a:cs typeface="Gill Sans"/>
              </a:rPr>
              <a:t>Theoretical background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Gill Sans"/>
                <a:ea typeface="+mn-ea"/>
                <a:cs typeface="Gill Sans"/>
              </a:rPr>
              <a:t>Methodology for characterizing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Gill Sans"/>
                <a:ea typeface="+mn-ea"/>
                <a:cs typeface="Gill Sans"/>
              </a:rPr>
              <a:t>NN queries for data series indexes</a:t>
            </a:r>
          </a:p>
        </p:txBody>
      </p:sp>
      <p:pic>
        <p:nvPicPr>
          <p:cNvPr id="5" name="Picture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4792" y="3478055"/>
            <a:ext cx="1027016" cy="833595"/>
          </a:xfrm>
          <a:prstGeom prst="rect">
            <a:avLst/>
          </a:prstGeom>
        </p:spPr>
      </p:pic>
      <p:sp>
        <p:nvSpPr>
          <p:cNvPr id="6" name="Rectangle 5"/>
          <p:cNvSpPr/>
          <p:nvPr/>
        </p:nvSpPr>
        <p:spPr>
          <a:xfrm>
            <a:off x="1865007" y="3360568"/>
            <a:ext cx="7246353" cy="1015663"/>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a:ea typeface="+mn-ea"/>
                <a:cs typeface="Gill Sans"/>
              </a:rPr>
              <a:t>Nearest neighbor query workload generator</a:t>
            </a:r>
            <a:r>
              <a:rPr kumimoji="0" lang="en-US" sz="2000" b="0" i="0" u="none" strike="noStrike" kern="1200" cap="none" spc="0" normalizeH="0" baseline="0" noProof="0" dirty="0">
                <a:ln>
                  <a:noFill/>
                </a:ln>
                <a:solidFill>
                  <a:prstClr val="black"/>
                </a:solidFill>
                <a:effectLst/>
                <a:uLnTx/>
                <a:uFillTx/>
                <a:latin typeface="Gill Sans"/>
                <a:ea typeface="+mn-ea"/>
                <a:cs typeface="Gill San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Gill Sans"/>
                <a:ea typeface="+mn-ea"/>
                <a:cs typeface="Gill Sans"/>
              </a:rPr>
              <a:t>Designed to stress-test data series indexes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Gill Sans"/>
                <a:ea typeface="+mn-ea"/>
                <a:cs typeface="Gill Sans"/>
              </a:rPr>
              <a:t>at varying levels of difficulty</a:t>
            </a:r>
          </a:p>
        </p:txBody>
      </p:sp>
      <p:sp>
        <p:nvSpPr>
          <p:cNvPr id="7" name="Slide Number Placeholder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569DCD8-05AC-A541-BEE1-82CF59BF5289}" type="slidenum">
              <a:rPr kumimoji="0" lang="en-US" sz="1200" b="0" i="0" u="none" strike="noStrike" kern="1200" cap="none" spc="0" normalizeH="0" baseline="0" noProof="0" smtClean="0">
                <a:ln>
                  <a:noFill/>
                </a:ln>
                <a:solidFill>
                  <a:prstClr val="black">
                    <a:tint val="75000"/>
                  </a:prstClr>
                </a:solidFill>
                <a:effectLst/>
                <a:uLnTx/>
                <a:uFillTx/>
                <a:latin typeface="Gill Sans"/>
                <a:ea typeface="+mn-ea"/>
              </a:rPr>
              <a:pPr marL="0" marR="0" lvl="0" indent="0" algn="r" defTabSz="914400" rtl="0" eaLnBrk="1" fontAlgn="base" latinLnBrk="0" hangingPunct="1">
                <a:lnSpc>
                  <a:spcPct val="100000"/>
                </a:lnSpc>
                <a:spcBef>
                  <a:spcPct val="0"/>
                </a:spcBef>
                <a:spcAft>
                  <a:spcPct val="0"/>
                </a:spcAft>
                <a:buClrTx/>
                <a:buSzTx/>
                <a:buFontTx/>
                <a:buNone/>
                <a:tabLst/>
                <a:defRPr/>
              </a:pPr>
              <a:t>408</a:t>
            </a:fld>
            <a:endParaRPr kumimoji="0" lang="en-US" sz="1200" b="0" i="0" u="none" strike="noStrike" kern="1200" cap="none" spc="0" normalizeH="0" baseline="0" noProof="0">
              <a:ln>
                <a:noFill/>
              </a:ln>
              <a:solidFill>
                <a:prstClr val="black">
                  <a:tint val="75000"/>
                </a:prstClr>
              </a:solidFill>
              <a:effectLst/>
              <a:uLnTx/>
              <a:uFillTx/>
              <a:latin typeface="Gill Sans"/>
              <a:ea typeface="+mn-ea"/>
            </a:endParaRPr>
          </a:p>
        </p:txBody>
      </p:sp>
      <p:sp>
        <p:nvSpPr>
          <p:cNvPr id="13" name="Rectangle 12">
            <a:extLst>
              <a:ext uri="{FF2B5EF4-FFF2-40B4-BE49-F238E27FC236}">
                <a16:creationId xmlns:a16="http://schemas.microsoft.com/office/drawing/2014/main" id="{53F2E06C-A0B6-41CF-83B4-116BC9D92FC4}"/>
              </a:ext>
            </a:extLst>
          </p:cNvPr>
          <p:cNvSpPr/>
          <p:nvPr/>
        </p:nvSpPr>
        <p:spPr>
          <a:xfrm>
            <a:off x="457200" y="1475062"/>
            <a:ext cx="7024993" cy="46166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a:ea typeface="+mn-ea"/>
                <a:cs typeface="Gill Sans"/>
              </a:rPr>
              <a:t>Pros:</a:t>
            </a:r>
            <a:endParaRPr kumimoji="0" lang="en-US" sz="2400" b="0" i="0" u="none" strike="noStrike" kern="1200" cap="none" spc="0" normalizeH="0" baseline="0" noProof="0" dirty="0">
              <a:ln>
                <a:noFill/>
              </a:ln>
              <a:solidFill>
                <a:prstClr val="black"/>
              </a:solidFill>
              <a:effectLst/>
              <a:uLnTx/>
              <a:uFillTx/>
              <a:latin typeface="Gill Sans"/>
              <a:ea typeface="+mn-ea"/>
              <a:cs typeface="Gill Sans"/>
            </a:endParaRPr>
          </a:p>
        </p:txBody>
      </p:sp>
      <p:sp>
        <p:nvSpPr>
          <p:cNvPr id="15" name="Rectangle 14">
            <a:extLst>
              <a:ext uri="{FF2B5EF4-FFF2-40B4-BE49-F238E27FC236}">
                <a16:creationId xmlns:a16="http://schemas.microsoft.com/office/drawing/2014/main" id="{A5BAB1B5-E95B-4E5A-9B6A-E8B52D2ECA38}"/>
              </a:ext>
            </a:extLst>
          </p:cNvPr>
          <p:cNvSpPr/>
          <p:nvPr/>
        </p:nvSpPr>
        <p:spPr>
          <a:xfrm>
            <a:off x="1865006" y="5491796"/>
            <a:ext cx="7024993" cy="70788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a:ea typeface="+mn-ea"/>
                <a:cs typeface="Gill Sans"/>
              </a:rPr>
              <a:t>Time complexity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Gill Sans"/>
                <a:ea typeface="+mn-ea"/>
                <a:cs typeface="Gill Sans"/>
              </a:rPr>
              <a:t>Need new approach to scale to very large datasets</a:t>
            </a:r>
          </a:p>
        </p:txBody>
      </p:sp>
      <p:sp>
        <p:nvSpPr>
          <p:cNvPr id="16" name="Rectangle 15">
            <a:extLst>
              <a:ext uri="{FF2B5EF4-FFF2-40B4-BE49-F238E27FC236}">
                <a16:creationId xmlns:a16="http://schemas.microsoft.com/office/drawing/2014/main" id="{16A9BE3F-2F52-4FE4-BA52-207E4A3D4720}"/>
              </a:ext>
            </a:extLst>
          </p:cNvPr>
          <p:cNvSpPr/>
          <p:nvPr/>
        </p:nvSpPr>
        <p:spPr>
          <a:xfrm>
            <a:off x="457200" y="4956847"/>
            <a:ext cx="7024993" cy="46166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2400" b="1" dirty="0">
                <a:solidFill>
                  <a:prstClr val="black"/>
                </a:solidFill>
                <a:latin typeface="Gill Sans"/>
                <a:cs typeface="Gill Sans"/>
              </a:rPr>
              <a:t>Cons</a:t>
            </a:r>
            <a:r>
              <a:rPr kumimoji="0" lang="en-US" sz="2400" b="1" i="0" u="none" strike="noStrike" kern="1200" cap="none" spc="0" normalizeH="0" baseline="0" noProof="0" dirty="0">
                <a:ln>
                  <a:noFill/>
                </a:ln>
                <a:solidFill>
                  <a:prstClr val="black"/>
                </a:solidFill>
                <a:effectLst/>
                <a:uLnTx/>
                <a:uFillTx/>
                <a:latin typeface="Gill Sans"/>
                <a:ea typeface="+mn-ea"/>
                <a:cs typeface="Gill Sans"/>
              </a:rPr>
              <a:t>:</a:t>
            </a:r>
            <a:endParaRPr kumimoji="0" lang="en-US" sz="2400" b="0" i="0" u="none" strike="noStrike" kern="1200" cap="none" spc="0" normalizeH="0" baseline="0" noProof="0" dirty="0">
              <a:ln>
                <a:noFill/>
              </a:ln>
              <a:solidFill>
                <a:prstClr val="black"/>
              </a:solidFill>
              <a:effectLst/>
              <a:uLnTx/>
              <a:uFillTx/>
              <a:latin typeface="Gill Sans"/>
              <a:ea typeface="+mn-ea"/>
              <a:cs typeface="Gill Sans"/>
            </a:endParaRPr>
          </a:p>
        </p:txBody>
      </p:sp>
      <p:pic>
        <p:nvPicPr>
          <p:cNvPr id="11" name="Picture 10" descr="A close up of a clock&#10;&#10;Description automatically generated">
            <a:extLst>
              <a:ext uri="{FF2B5EF4-FFF2-40B4-BE49-F238E27FC236}">
                <a16:creationId xmlns:a16="http://schemas.microsoft.com/office/drawing/2014/main" id="{7D6EA8A8-63AB-44C0-B704-BCEC8EA1315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4792" y="5418512"/>
            <a:ext cx="935039" cy="825495"/>
          </a:xfrm>
          <a:prstGeom prst="rect">
            <a:avLst/>
          </a:prstGeom>
        </p:spPr>
      </p:pic>
      <p:sp>
        <p:nvSpPr>
          <p:cNvPr id="12" name="Footer Placeholder 11">
            <a:extLst>
              <a:ext uri="{FF2B5EF4-FFF2-40B4-BE49-F238E27FC236}">
                <a16:creationId xmlns:a16="http://schemas.microsoft.com/office/drawing/2014/main" id="{4F2E3B25-C3C6-4179-83B5-CA1732EB2D61}"/>
              </a:ext>
            </a:extLst>
          </p:cNvPr>
          <p:cNvSpPr>
            <a:spLocks noGrp="1"/>
          </p:cNvSpPr>
          <p:nvPr>
            <p:ph type="ftr" sz="quarter" idx="11"/>
          </p:nvPr>
        </p:nvSpPr>
        <p:spPr/>
        <p:txBody>
          <a:bodyPr/>
          <a:lstStyle/>
          <a:p>
            <a:pPr defTabSz="457200" fontAlgn="auto">
              <a:spcBef>
                <a:spcPts val="0"/>
              </a:spcBef>
              <a:spcAft>
                <a:spcPts val="0"/>
              </a:spcAft>
            </a:pPr>
            <a:r>
              <a:rPr lang="en-US">
                <a:solidFill>
                  <a:prstClr val="black"/>
                </a:solidFill>
                <a:latin typeface="Calibri"/>
              </a:rPr>
              <a:t>Echihabi, Zoumpatianos, Palpanas - ISCC 2020</a:t>
            </a:r>
          </a:p>
        </p:txBody>
      </p:sp>
    </p:spTree>
    <p:extLst>
      <p:ext uri="{BB962C8B-B14F-4D97-AF65-F5344CB8AC3E}">
        <p14:creationId xmlns:p14="http://schemas.microsoft.com/office/powerpoint/2010/main" val="4154989008"/>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409</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2" name="Footer Placeholder 1">
            <a:extLst>
              <a:ext uri="{FF2B5EF4-FFF2-40B4-BE49-F238E27FC236}">
                <a16:creationId xmlns:a16="http://schemas.microsoft.com/office/drawing/2014/main" id="{7166BCA6-7AE4-4C9B-98EA-0625EEECE890}"/>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35804787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Rectangle 3"/>
          <p:cNvSpPr>
            <a:spLocks noChangeArrowheads="1"/>
          </p:cNvSpPr>
          <p:nvPr/>
        </p:nvSpPr>
        <p:spPr bwMode="auto">
          <a:xfrm>
            <a:off x="809625" y="1905000"/>
            <a:ext cx="8334375" cy="451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fontAlgn="base">
              <a:lnSpc>
                <a:spcPct val="80000"/>
              </a:lnSpc>
              <a:spcBef>
                <a:spcPct val="20000"/>
              </a:spcBef>
              <a:spcAft>
                <a:spcPct val="0"/>
              </a:spcAft>
              <a:buClr>
                <a:srgbClr val="3333CC"/>
              </a:buClr>
              <a:buSzPct val="60000"/>
              <a:buFont typeface="Wingdings" pitchFamily="2" charset="2"/>
              <a:buChar char="n"/>
            </a:pPr>
            <a:r>
              <a:rPr lang="en-US" sz="2000">
                <a:solidFill>
                  <a:srgbClr val="000000"/>
                </a:solidFill>
                <a:cs typeface="Arial" pitchFamily="34" charset="0"/>
              </a:rPr>
              <a:t>the </a:t>
            </a:r>
            <a:r>
              <a:rPr lang="en-US" sz="2000">
                <a:solidFill>
                  <a:srgbClr val="A80000"/>
                </a:solidFill>
                <a:cs typeface="Arial" pitchFamily="34" charset="0"/>
              </a:rPr>
              <a:t>sensors</a:t>
            </a:r>
            <a:r>
              <a:rPr lang="en-US" sz="2000">
                <a:solidFill>
                  <a:srgbClr val="000000"/>
                </a:solidFill>
                <a:cs typeface="Arial" pitchFamily="34" charset="0"/>
              </a:rPr>
              <a:t> era</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ubiquitous, small, inexpensive sensors</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applications that bridge physical world to information technology</a:t>
            </a:r>
          </a:p>
        </p:txBody>
      </p:sp>
      <p:grpSp>
        <p:nvGrpSpPr>
          <p:cNvPr id="22533" name="Group 4"/>
          <p:cNvGrpSpPr>
            <a:grpSpLocks/>
          </p:cNvGrpSpPr>
          <p:nvPr/>
        </p:nvGrpSpPr>
        <p:grpSpPr bwMode="auto">
          <a:xfrm>
            <a:off x="4841875" y="5003800"/>
            <a:ext cx="2265363" cy="1376363"/>
            <a:chOff x="1695" y="2958"/>
            <a:chExt cx="1836" cy="1206"/>
          </a:xfrm>
        </p:grpSpPr>
        <p:pic>
          <p:nvPicPr>
            <p:cNvPr id="2253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5" y="2958"/>
              <a:ext cx="1836" cy="1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40" name="AutoShape 6"/>
            <p:cNvSpPr>
              <a:spLocks noChangeArrowheads="1"/>
            </p:cNvSpPr>
            <p:nvPr/>
          </p:nvSpPr>
          <p:spPr bwMode="auto">
            <a:xfrm>
              <a:off x="2844" y="3587"/>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22541" name="AutoShape 7"/>
            <p:cNvSpPr>
              <a:spLocks noChangeArrowheads="1"/>
            </p:cNvSpPr>
            <p:nvPr/>
          </p:nvSpPr>
          <p:spPr bwMode="auto">
            <a:xfrm>
              <a:off x="1876" y="3358"/>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pic>
          <p:nvPicPr>
            <p:cNvPr id="22542" name="Picture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0" y="3292"/>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4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1" y="3447"/>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44"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34" y="3149"/>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45" name="Freeform 11"/>
            <p:cNvSpPr>
              <a:spLocks/>
            </p:cNvSpPr>
            <p:nvPr/>
          </p:nvSpPr>
          <p:spPr bwMode="auto">
            <a:xfrm flipH="1">
              <a:off x="3054" y="3176"/>
              <a:ext cx="66" cy="66"/>
            </a:xfrm>
            <a:custGeom>
              <a:avLst/>
              <a:gdLst>
                <a:gd name="T0" fmla="*/ 66 w 66"/>
                <a:gd name="T1" fmla="*/ 0 h 66"/>
                <a:gd name="T2" fmla="*/ 20 w 66"/>
                <a:gd name="T3" fmla="*/ 20 h 66"/>
                <a:gd name="T4" fmla="*/ 25 w 66"/>
                <a:gd name="T5" fmla="*/ 66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46" name="Freeform 12"/>
            <p:cNvSpPr>
              <a:spLocks/>
            </p:cNvSpPr>
            <p:nvPr/>
          </p:nvSpPr>
          <p:spPr bwMode="auto">
            <a:xfrm>
              <a:off x="1884" y="3302"/>
              <a:ext cx="66" cy="66"/>
            </a:xfrm>
            <a:custGeom>
              <a:avLst/>
              <a:gdLst>
                <a:gd name="T0" fmla="*/ 66 w 66"/>
                <a:gd name="T1" fmla="*/ 0 h 66"/>
                <a:gd name="T2" fmla="*/ 20 w 66"/>
                <a:gd name="T3" fmla="*/ 20 h 66"/>
                <a:gd name="T4" fmla="*/ 25 w 66"/>
                <a:gd name="T5" fmla="*/ 66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nvGrpSpPr>
            <p:cNvPr id="22547" name="Group 13"/>
            <p:cNvGrpSpPr>
              <a:grpSpLocks/>
            </p:cNvGrpSpPr>
            <p:nvPr/>
          </p:nvGrpSpPr>
          <p:grpSpPr bwMode="auto">
            <a:xfrm>
              <a:off x="2862" y="3032"/>
              <a:ext cx="101" cy="116"/>
              <a:chOff x="4843" y="3322"/>
              <a:chExt cx="101" cy="116"/>
            </a:xfrm>
          </p:grpSpPr>
          <p:sp>
            <p:nvSpPr>
              <p:cNvPr id="22567" name="Line 14"/>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68" name="Line 15"/>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69" name="Line 16"/>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70" name="Line 17"/>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71" name="Line 18"/>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grpSp>
          <p:nvGrpSpPr>
            <p:cNvPr id="22548" name="Group 19"/>
            <p:cNvGrpSpPr>
              <a:grpSpLocks/>
            </p:cNvGrpSpPr>
            <p:nvPr/>
          </p:nvGrpSpPr>
          <p:grpSpPr bwMode="auto">
            <a:xfrm>
              <a:off x="2834" y="3330"/>
              <a:ext cx="101" cy="116"/>
              <a:chOff x="4843" y="3322"/>
              <a:chExt cx="101" cy="116"/>
            </a:xfrm>
          </p:grpSpPr>
          <p:sp>
            <p:nvSpPr>
              <p:cNvPr id="22562" name="Line 20"/>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63" name="Line 21"/>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64" name="Line 22"/>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65" name="Line 23"/>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66" name="Line 24"/>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grpSp>
          <p:nvGrpSpPr>
            <p:cNvPr id="22549" name="Group 25"/>
            <p:cNvGrpSpPr>
              <a:grpSpLocks/>
            </p:cNvGrpSpPr>
            <p:nvPr/>
          </p:nvGrpSpPr>
          <p:grpSpPr bwMode="auto">
            <a:xfrm flipH="1">
              <a:off x="2041" y="3173"/>
              <a:ext cx="101" cy="116"/>
              <a:chOff x="4843" y="3322"/>
              <a:chExt cx="101" cy="116"/>
            </a:xfrm>
          </p:grpSpPr>
          <p:sp>
            <p:nvSpPr>
              <p:cNvPr id="22557" name="Line 26"/>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58" name="Line 27"/>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59" name="Line 28"/>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60" name="Line 29"/>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61" name="Line 30"/>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sp>
          <p:nvSpPr>
            <p:cNvPr id="22550" name="AutoShape 31"/>
            <p:cNvSpPr>
              <a:spLocks noChangeArrowheads="1"/>
            </p:cNvSpPr>
            <p:nvPr/>
          </p:nvSpPr>
          <p:spPr bwMode="auto">
            <a:xfrm>
              <a:off x="3082" y="3224"/>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22551" name="Line 32"/>
            <p:cNvSpPr>
              <a:spLocks noChangeShapeType="1"/>
            </p:cNvSpPr>
            <p:nvPr/>
          </p:nvSpPr>
          <p:spPr bwMode="auto">
            <a:xfrm flipV="1">
              <a:off x="1968" y="3095"/>
              <a:ext cx="1"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52" name="Line 33"/>
            <p:cNvSpPr>
              <a:spLocks noChangeShapeType="1"/>
            </p:cNvSpPr>
            <p:nvPr/>
          </p:nvSpPr>
          <p:spPr bwMode="auto">
            <a:xfrm flipH="1" flipV="1">
              <a:off x="1869" y="3047"/>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53" name="Line 34"/>
            <p:cNvSpPr>
              <a:spLocks noChangeShapeType="1"/>
            </p:cNvSpPr>
            <p:nvPr/>
          </p:nvSpPr>
          <p:spPr bwMode="auto">
            <a:xfrm flipH="1">
              <a:off x="1927" y="3042"/>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54" name="Line 35"/>
            <p:cNvSpPr>
              <a:spLocks noChangeShapeType="1"/>
            </p:cNvSpPr>
            <p:nvPr/>
          </p:nvSpPr>
          <p:spPr bwMode="auto">
            <a:xfrm flipH="1">
              <a:off x="1902" y="3029"/>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55" name="Line 36"/>
            <p:cNvSpPr>
              <a:spLocks noChangeShapeType="1"/>
            </p:cNvSpPr>
            <p:nvPr/>
          </p:nvSpPr>
          <p:spPr bwMode="auto">
            <a:xfrm flipH="1">
              <a:off x="1874" y="3012"/>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2556" name="Freeform 37"/>
            <p:cNvSpPr>
              <a:spLocks/>
            </p:cNvSpPr>
            <p:nvPr/>
          </p:nvSpPr>
          <p:spPr bwMode="auto">
            <a:xfrm>
              <a:off x="2847" y="3480"/>
              <a:ext cx="72" cy="102"/>
            </a:xfrm>
            <a:custGeom>
              <a:avLst/>
              <a:gdLst>
                <a:gd name="T0" fmla="*/ 122 w 66"/>
                <a:gd name="T1" fmla="*/ 0 h 66"/>
                <a:gd name="T2" fmla="*/ 37 w 66"/>
                <a:gd name="T3" fmla="*/ 420 h 66"/>
                <a:gd name="T4" fmla="*/ 45 w 66"/>
                <a:gd name="T5" fmla="*/ 1392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pic>
        <p:nvPicPr>
          <p:cNvPr id="22534" name="Picture 38"/>
          <p:cNvPicPr>
            <a:picLocks noGrp="1" noChangeAspect="1" noChangeArrowheads="1"/>
          </p:cNvPicPr>
          <p:nvPr>
            <p:ph sz="half" idx="2"/>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t="36844" r="52032"/>
          <a:stretch>
            <a:fillRect/>
          </a:stretch>
        </p:blipFill>
        <p:spPr>
          <a:xfrm>
            <a:off x="5233988" y="4181475"/>
            <a:ext cx="914400" cy="1557338"/>
          </a:xfrm>
          <a:noFill/>
        </p:spPr>
      </p:pic>
      <p:pic>
        <p:nvPicPr>
          <p:cNvPr id="22535" name="Picture 39"/>
          <p:cNvPicPr>
            <a:picLocks noGrp="1" noChangeAspect="1" noChangeArrowheads="1"/>
          </p:cNvPicPr>
          <p:nvPr>
            <p:ph sz="half" idx="1"/>
          </p:nvPr>
        </p:nvPicPr>
        <p:blipFill>
          <a:blip r:embed="rId6">
            <a:extLst>
              <a:ext uri="{28A0092B-C50C-407E-A947-70E740481C1C}">
                <a14:useLocalDpi xmlns:a14="http://schemas.microsoft.com/office/drawing/2010/main" val="0"/>
              </a:ext>
            </a:extLst>
          </a:blip>
          <a:srcRect/>
          <a:stretch>
            <a:fillRect/>
          </a:stretch>
        </p:blipFill>
        <p:spPr>
          <a:xfrm>
            <a:off x="1052513" y="4649788"/>
            <a:ext cx="1685925" cy="1903412"/>
          </a:xfrm>
          <a:noFill/>
        </p:spPr>
      </p:pic>
      <p:pic>
        <p:nvPicPr>
          <p:cNvPr id="22536" name="Picture 4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151188" y="4451350"/>
            <a:ext cx="1590675" cy="158908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537" name="Picture 41" descr="spaceshuttle2"/>
          <p:cNvPicPr>
            <a:picLocks noChangeAspect="1" noChangeArrowheads="1"/>
          </p:cNvPicPr>
          <p:nvPr/>
        </p:nvPicPr>
        <p:blipFill>
          <a:blip r:embed="rId8">
            <a:extLst>
              <a:ext uri="{28A0092B-C50C-407E-A947-70E740481C1C}">
                <a14:useLocalDpi xmlns:a14="http://schemas.microsoft.com/office/drawing/2010/main" val="0"/>
              </a:ext>
            </a:extLst>
          </a:blip>
          <a:srcRect l="39948" t="21663" r="36452" b="37839"/>
          <a:stretch>
            <a:fillRect/>
          </a:stretch>
        </p:blipFill>
        <p:spPr bwMode="auto">
          <a:xfrm>
            <a:off x="7183438" y="4235450"/>
            <a:ext cx="1074737" cy="23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8" name="Rectangle 43"/>
          <p:cNvSpPr>
            <a:spLocks noGrp="1" noChangeArrowheads="1"/>
          </p:cNvSpPr>
          <p:nvPr>
            <p:ph type="title"/>
          </p:nvPr>
        </p:nvSpPr>
        <p:spPr>
          <a:xfrm>
            <a:off x="762000" y="381000"/>
            <a:ext cx="7716838" cy="762000"/>
          </a:xfrm>
          <a:noFill/>
        </p:spPr>
        <p:txBody>
          <a:bodyPr/>
          <a:lstStyle/>
          <a:p>
            <a:pPr eaLnBrk="1" hangingPunct="1"/>
            <a:r>
              <a:rPr lang="en-US" sz="3200"/>
              <a:t>Motivating Examples:</a:t>
            </a:r>
            <a:br>
              <a:rPr lang="en-US" sz="3200"/>
            </a:br>
            <a:r>
              <a:rPr lang="en-US" sz="3200"/>
              <a:t>Sensor Networks</a:t>
            </a:r>
          </a:p>
        </p:txBody>
      </p:sp>
      <p:sp>
        <p:nvSpPr>
          <p:cNvPr id="3" name="Slide Number Placeholder 2"/>
          <p:cNvSpPr>
            <a:spLocks noGrp="1"/>
          </p:cNvSpPr>
          <p:nvPr>
            <p:ph type="sldNum" sz="quarter" idx="12"/>
          </p:nvPr>
        </p:nvSpPr>
        <p:spPr/>
        <p:txBody>
          <a:bodyPr/>
          <a:lstStyle/>
          <a:p>
            <a:pPr>
              <a:defRPr/>
            </a:pPr>
            <a:fld id="{85B9BDAF-0FD5-4071-9305-496B815FAC5A}" type="slidenum">
              <a:rPr lang="en-US" smtClean="0">
                <a:solidFill>
                  <a:srgbClr val="000000"/>
                </a:solidFill>
              </a:rPr>
              <a:pPr>
                <a:defRPr/>
              </a:pPr>
              <a:t>41</a:t>
            </a:fld>
            <a:endParaRPr lang="en-US">
              <a:solidFill>
                <a:srgbClr val="000000"/>
              </a:solidFill>
            </a:endParaRPr>
          </a:p>
        </p:txBody>
      </p:sp>
      <p:sp>
        <p:nvSpPr>
          <p:cNvPr id="2" name="Footer Placeholder 1">
            <a:extLst>
              <a:ext uri="{FF2B5EF4-FFF2-40B4-BE49-F238E27FC236}">
                <a16:creationId xmlns:a16="http://schemas.microsoft.com/office/drawing/2014/main" id="{AAEC43DA-5033-4AB3-A29E-AE0B10329816}"/>
              </a:ext>
            </a:extLst>
          </p:cNvPr>
          <p:cNvSpPr>
            <a:spLocks noGrp="1"/>
          </p:cNvSpPr>
          <p:nvPr>
            <p:ph type="ftr" sz="quarter" idx="11"/>
          </p:nvPr>
        </p:nvSpPr>
        <p:spPr/>
        <p:txBody>
          <a:bodyPr/>
          <a:lstStyle/>
          <a:p>
            <a:pPr>
              <a:defRPr/>
            </a:pPr>
            <a:r>
              <a:rPr lang="en-US">
                <a:solidFill>
                  <a:srgbClr val="000000"/>
                </a:solidFill>
              </a:rPr>
              <a:t>Echihabi, Zoumpatianos, Palpanas - ISCC 2020</a:t>
            </a:r>
          </a:p>
        </p:txBody>
      </p:sp>
    </p:spTree>
    <p:extLst>
      <p:ext uri="{BB962C8B-B14F-4D97-AF65-F5344CB8AC3E}">
        <p14:creationId xmlns:p14="http://schemas.microsoft.com/office/powerpoint/2010/main" val="647409175"/>
      </p:ext>
    </p:extLst>
  </p:cSld>
  <p:clrMapOvr>
    <a:masterClrMapping/>
  </p:clrMapOvr>
  <p:transition>
    <p:zoom/>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data series analytics is </a:t>
            </a:r>
            <a:r>
              <a:rPr lang="en-US" dirty="0">
                <a:solidFill>
                  <a:srgbClr val="C00000"/>
                </a:solidFill>
              </a:rPr>
              <a:t>computationally expensive</a:t>
            </a:r>
          </a:p>
          <a:p>
            <a:pPr lvl="1" eaLnBrk="1" hangingPunct="1">
              <a:defRPr/>
            </a:pPr>
            <a:r>
              <a:rPr lang="en-US" dirty="0"/>
              <a:t>very high inherent complexity</a:t>
            </a:r>
          </a:p>
          <a:p>
            <a:pPr lvl="4" eaLnBrk="1" hangingPunct="1">
              <a:defRPr/>
            </a:pPr>
            <a:endParaRPr lang="en-US" dirty="0"/>
          </a:p>
          <a:p>
            <a:pPr eaLnBrk="1" hangingPunct="1">
              <a:defRPr/>
            </a:pPr>
            <a:r>
              <a:rPr lang="en-US" dirty="0"/>
              <a:t>may not always be possible to remove delays</a:t>
            </a:r>
          </a:p>
          <a:p>
            <a:pPr lvl="1" eaLnBrk="1" hangingPunct="1">
              <a:defRPr/>
            </a:pPr>
            <a:r>
              <a:rPr lang="en-US" dirty="0"/>
              <a:t>but could try to hide them!</a:t>
            </a:r>
          </a:p>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410</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2" name="Footer Placeholder 1">
            <a:extLst>
              <a:ext uri="{FF2B5EF4-FFF2-40B4-BE49-F238E27FC236}">
                <a16:creationId xmlns:a16="http://schemas.microsoft.com/office/drawing/2014/main" id="{A0185F6B-52BD-48B5-980B-D57E4CCF8ACA}"/>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299297336"/>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411</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7" name="Rectangle 6">
            <a:extLst>
              <a:ext uri="{FF2B5EF4-FFF2-40B4-BE49-F238E27FC236}">
                <a16:creationId xmlns:a16="http://schemas.microsoft.com/office/drawing/2014/main" id="{88CF4872-119F-4C8D-8974-9A874BE947AB}"/>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8" name="Rectangle 7">
            <a:extLst>
              <a:ext uri="{FF2B5EF4-FFF2-40B4-BE49-F238E27FC236}">
                <a16:creationId xmlns:a16="http://schemas.microsoft.com/office/drawing/2014/main" id="{25E104C3-2761-429D-9B55-3D7CF1E6F3D6}"/>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0" name="Rounded Rectangle 12">
            <a:extLst>
              <a:ext uri="{FF2B5EF4-FFF2-40B4-BE49-F238E27FC236}">
                <a16:creationId xmlns:a16="http://schemas.microsoft.com/office/drawing/2014/main" id="{4BB53377-D8E8-42DD-A60F-032758DFC0D9}"/>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 name="Footer Placeholder 1">
            <a:extLst>
              <a:ext uri="{FF2B5EF4-FFF2-40B4-BE49-F238E27FC236}">
                <a16:creationId xmlns:a16="http://schemas.microsoft.com/office/drawing/2014/main" id="{9A699FC1-1A34-4B8B-8EBE-59D558D15133}"/>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991136353"/>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412</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7" name="Rectangle 6">
            <a:extLst>
              <a:ext uri="{FF2B5EF4-FFF2-40B4-BE49-F238E27FC236}">
                <a16:creationId xmlns:a16="http://schemas.microsoft.com/office/drawing/2014/main" id="{88CF4872-119F-4C8D-8974-9A874BE947AB}"/>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8" name="Rectangle 7">
            <a:extLst>
              <a:ext uri="{FF2B5EF4-FFF2-40B4-BE49-F238E27FC236}">
                <a16:creationId xmlns:a16="http://schemas.microsoft.com/office/drawing/2014/main" id="{25E104C3-2761-429D-9B55-3D7CF1E6F3D6}"/>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0" name="Rounded Rectangle 12">
            <a:extLst>
              <a:ext uri="{FF2B5EF4-FFF2-40B4-BE49-F238E27FC236}">
                <a16:creationId xmlns:a16="http://schemas.microsoft.com/office/drawing/2014/main" id="{4BB53377-D8E8-42DD-A60F-032758DFC0D9}"/>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pic>
        <p:nvPicPr>
          <p:cNvPr id="2" name="Picture 1">
            <a:extLst>
              <a:ext uri="{FF2B5EF4-FFF2-40B4-BE49-F238E27FC236}">
                <a16:creationId xmlns:a16="http://schemas.microsoft.com/office/drawing/2014/main" id="{3C5AF451-9F40-40CE-A26C-961AAEEE06A6}"/>
              </a:ext>
            </a:extLst>
          </p:cNvPr>
          <p:cNvPicPr>
            <a:picLocks noChangeAspect="1"/>
          </p:cNvPicPr>
          <p:nvPr/>
        </p:nvPicPr>
        <p:blipFill rotWithShape="1">
          <a:blip r:embed="rId2"/>
          <a:srcRect r="9205"/>
          <a:stretch/>
        </p:blipFill>
        <p:spPr>
          <a:xfrm>
            <a:off x="74720" y="4038045"/>
            <a:ext cx="5141278" cy="2188839"/>
          </a:xfrm>
          <a:prstGeom prst="rect">
            <a:avLst/>
          </a:prstGeom>
        </p:spPr>
      </p:pic>
      <p:sp>
        <p:nvSpPr>
          <p:cNvPr id="3" name="Footer Placeholder 2">
            <a:extLst>
              <a:ext uri="{FF2B5EF4-FFF2-40B4-BE49-F238E27FC236}">
                <a16:creationId xmlns:a16="http://schemas.microsoft.com/office/drawing/2014/main" id="{4DB238A4-4274-4083-A4AB-E870F8152C9C}"/>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821180118"/>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413</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7" name="Rectangle 6">
            <a:extLst>
              <a:ext uri="{FF2B5EF4-FFF2-40B4-BE49-F238E27FC236}">
                <a16:creationId xmlns:a16="http://schemas.microsoft.com/office/drawing/2014/main" id="{88CF4872-119F-4C8D-8974-9A874BE947AB}"/>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8" name="Rectangle 7">
            <a:extLst>
              <a:ext uri="{FF2B5EF4-FFF2-40B4-BE49-F238E27FC236}">
                <a16:creationId xmlns:a16="http://schemas.microsoft.com/office/drawing/2014/main" id="{25E104C3-2761-429D-9B55-3D7CF1E6F3D6}"/>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0" name="Rounded Rectangle 12">
            <a:extLst>
              <a:ext uri="{FF2B5EF4-FFF2-40B4-BE49-F238E27FC236}">
                <a16:creationId xmlns:a16="http://schemas.microsoft.com/office/drawing/2014/main" id="{4BB53377-D8E8-42DD-A60F-032758DFC0D9}"/>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pic>
        <p:nvPicPr>
          <p:cNvPr id="2" name="Picture 1">
            <a:extLst>
              <a:ext uri="{FF2B5EF4-FFF2-40B4-BE49-F238E27FC236}">
                <a16:creationId xmlns:a16="http://schemas.microsoft.com/office/drawing/2014/main" id="{3C5AF451-9F40-40CE-A26C-961AAEEE06A6}"/>
              </a:ext>
            </a:extLst>
          </p:cNvPr>
          <p:cNvPicPr>
            <a:picLocks noChangeAspect="1"/>
          </p:cNvPicPr>
          <p:nvPr/>
        </p:nvPicPr>
        <p:blipFill rotWithShape="1">
          <a:blip r:embed="rId2"/>
          <a:srcRect r="9205"/>
          <a:stretch/>
        </p:blipFill>
        <p:spPr>
          <a:xfrm>
            <a:off x="74720" y="4038045"/>
            <a:ext cx="5141278" cy="2188839"/>
          </a:xfrm>
          <a:prstGeom prst="rect">
            <a:avLst/>
          </a:prstGeom>
        </p:spPr>
      </p:pic>
      <p:sp>
        <p:nvSpPr>
          <p:cNvPr id="3" name="Oval 2">
            <a:extLst>
              <a:ext uri="{FF2B5EF4-FFF2-40B4-BE49-F238E27FC236}">
                <a16:creationId xmlns:a16="http://schemas.microsoft.com/office/drawing/2014/main" id="{21269380-864F-43E6-A7F4-9DD2C4E380E9}"/>
              </a:ext>
            </a:extLst>
          </p:cNvPr>
          <p:cNvSpPr/>
          <p:nvPr/>
        </p:nvSpPr>
        <p:spPr>
          <a:xfrm>
            <a:off x="581993" y="4470013"/>
            <a:ext cx="772886" cy="1557017"/>
          </a:xfrm>
          <a:prstGeom prst="ellipse">
            <a:avLst/>
          </a:prstGeom>
          <a:solidFill>
            <a:schemeClr val="accent1">
              <a:alpha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4" name="Footer Placeholder 3">
            <a:extLst>
              <a:ext uri="{FF2B5EF4-FFF2-40B4-BE49-F238E27FC236}">
                <a16:creationId xmlns:a16="http://schemas.microsoft.com/office/drawing/2014/main" id="{ECFC3C70-709C-4830-B173-CBE98650F000}"/>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224443652"/>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414</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7" name="Rectangle 6">
            <a:extLst>
              <a:ext uri="{FF2B5EF4-FFF2-40B4-BE49-F238E27FC236}">
                <a16:creationId xmlns:a16="http://schemas.microsoft.com/office/drawing/2014/main" id="{88CF4872-119F-4C8D-8974-9A874BE947AB}"/>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8" name="Rectangle 7">
            <a:extLst>
              <a:ext uri="{FF2B5EF4-FFF2-40B4-BE49-F238E27FC236}">
                <a16:creationId xmlns:a16="http://schemas.microsoft.com/office/drawing/2014/main" id="{25E104C3-2761-429D-9B55-3D7CF1E6F3D6}"/>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0" name="Rounded Rectangle 12">
            <a:extLst>
              <a:ext uri="{FF2B5EF4-FFF2-40B4-BE49-F238E27FC236}">
                <a16:creationId xmlns:a16="http://schemas.microsoft.com/office/drawing/2014/main" id="{4BB53377-D8E8-42DD-A60F-032758DFC0D9}"/>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pic>
        <p:nvPicPr>
          <p:cNvPr id="9" name="Google Shape;727;p39">
            <a:extLst>
              <a:ext uri="{FF2B5EF4-FFF2-40B4-BE49-F238E27FC236}">
                <a16:creationId xmlns:a16="http://schemas.microsoft.com/office/drawing/2014/main" id="{BEF21B17-9E14-486E-8B74-B4BCE6DCD362}"/>
              </a:ext>
            </a:extLst>
          </p:cNvPr>
          <p:cNvPicPr preferRelativeResize="0"/>
          <p:nvPr/>
        </p:nvPicPr>
        <p:blipFill rotWithShape="1">
          <a:blip r:embed="rId2">
            <a:alphaModFix/>
          </a:blip>
          <a:srcRect t="1468"/>
          <a:stretch/>
        </p:blipFill>
        <p:spPr>
          <a:xfrm>
            <a:off x="5340791" y="3943179"/>
            <a:ext cx="3769678" cy="2610686"/>
          </a:xfrm>
          <a:prstGeom prst="rect">
            <a:avLst/>
          </a:prstGeom>
          <a:noFill/>
          <a:ln>
            <a:noFill/>
          </a:ln>
        </p:spPr>
      </p:pic>
      <p:pic>
        <p:nvPicPr>
          <p:cNvPr id="2" name="Picture 1">
            <a:extLst>
              <a:ext uri="{FF2B5EF4-FFF2-40B4-BE49-F238E27FC236}">
                <a16:creationId xmlns:a16="http://schemas.microsoft.com/office/drawing/2014/main" id="{3C5AF451-9F40-40CE-A26C-961AAEEE06A6}"/>
              </a:ext>
            </a:extLst>
          </p:cNvPr>
          <p:cNvPicPr>
            <a:picLocks noChangeAspect="1"/>
          </p:cNvPicPr>
          <p:nvPr/>
        </p:nvPicPr>
        <p:blipFill rotWithShape="1">
          <a:blip r:embed="rId3"/>
          <a:srcRect r="9205"/>
          <a:stretch/>
        </p:blipFill>
        <p:spPr>
          <a:xfrm>
            <a:off x="74720" y="4038045"/>
            <a:ext cx="5141278" cy="2188839"/>
          </a:xfrm>
          <a:prstGeom prst="rect">
            <a:avLst/>
          </a:prstGeom>
        </p:spPr>
      </p:pic>
      <p:sp>
        <p:nvSpPr>
          <p:cNvPr id="3" name="Oval 2">
            <a:extLst>
              <a:ext uri="{FF2B5EF4-FFF2-40B4-BE49-F238E27FC236}">
                <a16:creationId xmlns:a16="http://schemas.microsoft.com/office/drawing/2014/main" id="{21269380-864F-43E6-A7F4-9DD2C4E380E9}"/>
              </a:ext>
            </a:extLst>
          </p:cNvPr>
          <p:cNvSpPr/>
          <p:nvPr/>
        </p:nvSpPr>
        <p:spPr>
          <a:xfrm>
            <a:off x="581993" y="4470013"/>
            <a:ext cx="772886" cy="1557017"/>
          </a:xfrm>
          <a:prstGeom prst="ellipse">
            <a:avLst/>
          </a:prstGeom>
          <a:solidFill>
            <a:schemeClr val="accent1">
              <a:alpha val="2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14" name="Arrow: Curved Down 13">
            <a:extLst>
              <a:ext uri="{FF2B5EF4-FFF2-40B4-BE49-F238E27FC236}">
                <a16:creationId xmlns:a16="http://schemas.microsoft.com/office/drawing/2014/main" id="{AEBF75AD-C7DB-4534-84C4-396F84F01B1B}"/>
              </a:ext>
            </a:extLst>
          </p:cNvPr>
          <p:cNvSpPr/>
          <p:nvPr/>
        </p:nvSpPr>
        <p:spPr>
          <a:xfrm rot="21319376">
            <a:off x="816165" y="3514880"/>
            <a:ext cx="5570074" cy="764065"/>
          </a:xfrm>
          <a:prstGeom prst="curved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Georgia"/>
              <a:ea typeface="+mn-ea"/>
              <a:cs typeface="+mn-cs"/>
            </a:endParaRPr>
          </a:p>
        </p:txBody>
      </p:sp>
      <p:sp>
        <p:nvSpPr>
          <p:cNvPr id="4" name="Footer Placeholder 3">
            <a:extLst>
              <a:ext uri="{FF2B5EF4-FFF2-40B4-BE49-F238E27FC236}">
                <a16:creationId xmlns:a16="http://schemas.microsoft.com/office/drawing/2014/main" id="{32D8EDD2-B246-455D-A1B2-DE5A756B903B}"/>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489883642"/>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lvl="2" eaLnBrk="1" hangingPunct="1">
              <a:defRPr/>
            </a:pPr>
            <a:r>
              <a:rPr lang="en-US" dirty="0"/>
              <a:t>provide bounds on the errors (of the intermediate results) along the way</a:t>
            </a:r>
          </a:p>
          <a:p>
            <a:pPr eaLnBrk="1" hangingPunct="1">
              <a:defRPr/>
            </a:pPr>
            <a:endParaRPr lang="en-US" dirty="0"/>
          </a:p>
        </p:txBody>
      </p:sp>
      <p:sp>
        <p:nvSpPr>
          <p:cNvPr id="33796"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r>
              <a:rPr lang="en-US">
                <a:solidFill>
                  <a:schemeClr val="accent2"/>
                </a:solidFill>
              </a:rPr>
              <a:t>Echihabi, Zoumpatianos, Palpanas - ISCC 2020</a:t>
            </a:r>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CBEC3FDC-5DB1-48D5-93DC-2931EF70C288}" type="slidenum">
              <a:rPr lang="en-US" smtClean="0">
                <a:solidFill>
                  <a:srgbClr val="FFFFFF"/>
                </a:solidFill>
              </a:rPr>
              <a:pPr fontAlgn="base">
                <a:spcBef>
                  <a:spcPct val="0"/>
                </a:spcBef>
                <a:spcAft>
                  <a:spcPct val="0"/>
                </a:spcAft>
                <a:defRPr/>
              </a:pPr>
              <a:t>415</a:t>
            </a:fld>
            <a:endParaRPr lang="en-US">
              <a:solidFill>
                <a:srgbClr val="FFFFFF"/>
              </a:solidFill>
            </a:endParaRPr>
          </a:p>
        </p:txBody>
      </p:sp>
      <p:sp>
        <p:nvSpPr>
          <p:cNvPr id="9" name="Rectangle 8">
            <a:extLst>
              <a:ext uri="{FF2B5EF4-FFF2-40B4-BE49-F238E27FC236}">
                <a16:creationId xmlns:a16="http://schemas.microsoft.com/office/drawing/2014/main" id="{93A81EBC-640A-44A5-BE86-F3D9FB206AE8}"/>
              </a:ext>
            </a:extLst>
          </p:cNvPr>
          <p:cNvSpPr/>
          <p:nvPr/>
        </p:nvSpPr>
        <p:spPr>
          <a:xfrm>
            <a:off x="7643773" y="980499"/>
            <a:ext cx="1360789" cy="106680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F74F3CD1-8D14-4708-8DCB-23460F197A5A}"/>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mn-cs"/>
              </a:rPr>
              <a:t>Publications</a:t>
            </a:r>
          </a:p>
        </p:txBody>
      </p:sp>
      <p:sp>
        <p:nvSpPr>
          <p:cNvPr id="12" name="Rounded Rectangle 12">
            <a:extLst>
              <a:ext uri="{FF2B5EF4-FFF2-40B4-BE49-F238E27FC236}">
                <a16:creationId xmlns:a16="http://schemas.microsoft.com/office/drawing/2014/main" id="{5E5AFC51-ED39-40C1-B5F8-FBB57C3190A1}"/>
              </a:ext>
            </a:extLst>
          </p:cNvPr>
          <p:cNvSpPr/>
          <p:nvPr/>
        </p:nvSpPr>
        <p:spPr>
          <a:xfrm>
            <a:off x="7744078" y="1576617"/>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3" name="Rounded Rectangle 12">
            <a:extLst>
              <a:ext uri="{FF2B5EF4-FFF2-40B4-BE49-F238E27FC236}">
                <a16:creationId xmlns:a16="http://schemas.microsoft.com/office/drawing/2014/main" id="{021D0050-2583-4180-9A58-938C3F4B1CB5}"/>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pic>
        <p:nvPicPr>
          <p:cNvPr id="10" name="Google Shape;1751;p134">
            <a:extLst>
              <a:ext uri="{FF2B5EF4-FFF2-40B4-BE49-F238E27FC236}">
                <a16:creationId xmlns:a16="http://schemas.microsoft.com/office/drawing/2014/main" id="{C98A3B3C-EFA3-4BCE-989B-043CDEF0898F}"/>
              </a:ext>
            </a:extLst>
          </p:cNvPr>
          <p:cNvPicPr preferRelativeResize="0"/>
          <p:nvPr/>
        </p:nvPicPr>
        <p:blipFill>
          <a:blip r:embed="rId2">
            <a:alphaModFix/>
          </a:blip>
          <a:stretch>
            <a:fillRect/>
          </a:stretch>
        </p:blipFill>
        <p:spPr>
          <a:xfrm>
            <a:off x="21470" y="4058826"/>
            <a:ext cx="9122530" cy="2153509"/>
          </a:xfrm>
          <a:prstGeom prst="rect">
            <a:avLst/>
          </a:prstGeom>
          <a:noFill/>
          <a:ln>
            <a:noFill/>
          </a:ln>
        </p:spPr>
      </p:pic>
      <p:sp>
        <p:nvSpPr>
          <p:cNvPr id="2" name="Rectangle 1">
            <a:extLst>
              <a:ext uri="{FF2B5EF4-FFF2-40B4-BE49-F238E27FC236}">
                <a16:creationId xmlns:a16="http://schemas.microsoft.com/office/drawing/2014/main" id="{86C95CE1-CB4D-4F97-B6D2-EFB5FA523064}"/>
              </a:ext>
            </a:extLst>
          </p:cNvPr>
          <p:cNvSpPr/>
          <p:nvPr/>
        </p:nvSpPr>
        <p:spPr>
          <a:xfrm>
            <a:off x="6142535" y="3987345"/>
            <a:ext cx="2979996" cy="22964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24D0CFE8-AD46-4476-AD02-3CF8EB861B41}"/>
              </a:ext>
            </a:extLst>
          </p:cNvPr>
          <p:cNvSpPr/>
          <p:nvPr/>
        </p:nvSpPr>
        <p:spPr>
          <a:xfrm>
            <a:off x="1765979" y="4137286"/>
            <a:ext cx="4495219" cy="21535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3B0F69F2-F3CC-465C-B3DD-ECC64A8725C0}"/>
              </a:ext>
            </a:extLst>
          </p:cNvPr>
          <p:cNvSpPr/>
          <p:nvPr/>
        </p:nvSpPr>
        <p:spPr>
          <a:xfrm>
            <a:off x="1614160" y="4661947"/>
            <a:ext cx="347264" cy="15503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42812487"/>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lvl="2" eaLnBrk="1" hangingPunct="1">
              <a:defRPr/>
            </a:pPr>
            <a:r>
              <a:rPr lang="en-US" dirty="0"/>
              <a:t>provide bounds on the errors (of the intermediate results) along the way</a:t>
            </a:r>
          </a:p>
          <a:p>
            <a:pPr eaLnBrk="1" hangingPunct="1">
              <a:defRPr/>
            </a:pPr>
            <a:endParaRPr lang="en-US" dirty="0"/>
          </a:p>
        </p:txBody>
      </p:sp>
      <p:sp>
        <p:nvSpPr>
          <p:cNvPr id="33796"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r>
              <a:rPr lang="en-US">
                <a:solidFill>
                  <a:schemeClr val="accent2"/>
                </a:solidFill>
              </a:rPr>
              <a:t>Echihabi, Zoumpatianos, Palpanas - ISCC 2020</a:t>
            </a:r>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CBEC3FDC-5DB1-48D5-93DC-2931EF70C288}" type="slidenum">
              <a:rPr lang="en-US" smtClean="0">
                <a:solidFill>
                  <a:srgbClr val="FFFFFF"/>
                </a:solidFill>
              </a:rPr>
              <a:pPr fontAlgn="base">
                <a:spcBef>
                  <a:spcPct val="0"/>
                </a:spcBef>
                <a:spcAft>
                  <a:spcPct val="0"/>
                </a:spcAft>
                <a:defRPr/>
              </a:pPr>
              <a:t>416</a:t>
            </a:fld>
            <a:endParaRPr lang="en-US">
              <a:solidFill>
                <a:srgbClr val="FFFFFF"/>
              </a:solidFill>
            </a:endParaRPr>
          </a:p>
        </p:txBody>
      </p:sp>
      <p:sp>
        <p:nvSpPr>
          <p:cNvPr id="9" name="Rectangle 8">
            <a:extLst>
              <a:ext uri="{FF2B5EF4-FFF2-40B4-BE49-F238E27FC236}">
                <a16:creationId xmlns:a16="http://schemas.microsoft.com/office/drawing/2014/main" id="{93A81EBC-640A-44A5-BE86-F3D9FB206AE8}"/>
              </a:ext>
            </a:extLst>
          </p:cNvPr>
          <p:cNvSpPr/>
          <p:nvPr/>
        </p:nvSpPr>
        <p:spPr>
          <a:xfrm>
            <a:off x="7643773" y="980499"/>
            <a:ext cx="1360789" cy="106680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F74F3CD1-8D14-4708-8DCB-23460F197A5A}"/>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mn-cs"/>
              </a:rPr>
              <a:t>Publications</a:t>
            </a:r>
          </a:p>
        </p:txBody>
      </p:sp>
      <p:sp>
        <p:nvSpPr>
          <p:cNvPr id="12" name="Rounded Rectangle 12">
            <a:extLst>
              <a:ext uri="{FF2B5EF4-FFF2-40B4-BE49-F238E27FC236}">
                <a16:creationId xmlns:a16="http://schemas.microsoft.com/office/drawing/2014/main" id="{5E5AFC51-ED39-40C1-B5F8-FBB57C3190A1}"/>
              </a:ext>
            </a:extLst>
          </p:cNvPr>
          <p:cNvSpPr/>
          <p:nvPr/>
        </p:nvSpPr>
        <p:spPr>
          <a:xfrm>
            <a:off x="7744078" y="1576617"/>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3" name="Rounded Rectangle 12">
            <a:extLst>
              <a:ext uri="{FF2B5EF4-FFF2-40B4-BE49-F238E27FC236}">
                <a16:creationId xmlns:a16="http://schemas.microsoft.com/office/drawing/2014/main" id="{021D0050-2583-4180-9A58-938C3F4B1CB5}"/>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pic>
        <p:nvPicPr>
          <p:cNvPr id="10" name="Google Shape;1751;p134">
            <a:extLst>
              <a:ext uri="{FF2B5EF4-FFF2-40B4-BE49-F238E27FC236}">
                <a16:creationId xmlns:a16="http://schemas.microsoft.com/office/drawing/2014/main" id="{C98A3B3C-EFA3-4BCE-989B-043CDEF0898F}"/>
              </a:ext>
            </a:extLst>
          </p:cNvPr>
          <p:cNvPicPr preferRelativeResize="0"/>
          <p:nvPr/>
        </p:nvPicPr>
        <p:blipFill>
          <a:blip r:embed="rId2">
            <a:alphaModFix/>
          </a:blip>
          <a:stretch>
            <a:fillRect/>
          </a:stretch>
        </p:blipFill>
        <p:spPr>
          <a:xfrm>
            <a:off x="21470" y="4058826"/>
            <a:ext cx="9122530" cy="2153509"/>
          </a:xfrm>
          <a:prstGeom prst="rect">
            <a:avLst/>
          </a:prstGeom>
          <a:noFill/>
          <a:ln>
            <a:noFill/>
          </a:ln>
        </p:spPr>
      </p:pic>
      <p:sp>
        <p:nvSpPr>
          <p:cNvPr id="2" name="Rectangle 1">
            <a:extLst>
              <a:ext uri="{FF2B5EF4-FFF2-40B4-BE49-F238E27FC236}">
                <a16:creationId xmlns:a16="http://schemas.microsoft.com/office/drawing/2014/main" id="{86C95CE1-CB4D-4F97-B6D2-EFB5FA523064}"/>
              </a:ext>
            </a:extLst>
          </p:cNvPr>
          <p:cNvSpPr/>
          <p:nvPr/>
        </p:nvSpPr>
        <p:spPr>
          <a:xfrm>
            <a:off x="6142535" y="4329729"/>
            <a:ext cx="2979996" cy="19540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24D0CFE8-AD46-4476-AD02-3CF8EB861B41}"/>
              </a:ext>
            </a:extLst>
          </p:cNvPr>
          <p:cNvSpPr/>
          <p:nvPr/>
        </p:nvSpPr>
        <p:spPr>
          <a:xfrm>
            <a:off x="3511018" y="4329731"/>
            <a:ext cx="2750180" cy="19889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C6A82B7A-B834-4839-AFDA-03953C9F4FD2}"/>
              </a:ext>
            </a:extLst>
          </p:cNvPr>
          <p:cNvSpPr/>
          <p:nvPr/>
        </p:nvSpPr>
        <p:spPr>
          <a:xfrm>
            <a:off x="3099188" y="5288552"/>
            <a:ext cx="649154" cy="9237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3B0F69F2-F3CC-465C-B3DD-ECC64A8725C0}"/>
              </a:ext>
            </a:extLst>
          </p:cNvPr>
          <p:cNvSpPr/>
          <p:nvPr/>
        </p:nvSpPr>
        <p:spPr>
          <a:xfrm>
            <a:off x="3099188" y="4329730"/>
            <a:ext cx="809699" cy="7378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8CA6A1E-D303-4D86-B453-1BF4605B6CC3}"/>
              </a:ext>
            </a:extLst>
          </p:cNvPr>
          <p:cNvSpPr/>
          <p:nvPr/>
        </p:nvSpPr>
        <p:spPr>
          <a:xfrm>
            <a:off x="7643773" y="3987345"/>
            <a:ext cx="1478757" cy="22964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57449726"/>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lvl="2" eaLnBrk="1" hangingPunct="1">
              <a:defRPr/>
            </a:pPr>
            <a:r>
              <a:rPr lang="en-US" dirty="0"/>
              <a:t>provide bounds on the errors (of the intermediate results) along the way</a:t>
            </a:r>
          </a:p>
          <a:p>
            <a:pPr eaLnBrk="1" hangingPunct="1">
              <a:defRPr/>
            </a:pPr>
            <a:endParaRPr lang="en-US" dirty="0"/>
          </a:p>
        </p:txBody>
      </p:sp>
      <p:sp>
        <p:nvSpPr>
          <p:cNvPr id="33796"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r>
              <a:rPr lang="en-US">
                <a:solidFill>
                  <a:schemeClr val="accent2"/>
                </a:solidFill>
              </a:rPr>
              <a:t>Echihabi, Zoumpatianos, Palpanas - ISCC 2020</a:t>
            </a:r>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CBEC3FDC-5DB1-48D5-93DC-2931EF70C288}" type="slidenum">
              <a:rPr lang="en-US" smtClean="0">
                <a:solidFill>
                  <a:srgbClr val="FFFFFF"/>
                </a:solidFill>
              </a:rPr>
              <a:pPr fontAlgn="base">
                <a:spcBef>
                  <a:spcPct val="0"/>
                </a:spcBef>
                <a:spcAft>
                  <a:spcPct val="0"/>
                </a:spcAft>
                <a:defRPr/>
              </a:pPr>
              <a:t>417</a:t>
            </a:fld>
            <a:endParaRPr lang="en-US">
              <a:solidFill>
                <a:srgbClr val="FFFFFF"/>
              </a:solidFill>
            </a:endParaRPr>
          </a:p>
        </p:txBody>
      </p:sp>
      <p:sp>
        <p:nvSpPr>
          <p:cNvPr id="9" name="Rectangle 8">
            <a:extLst>
              <a:ext uri="{FF2B5EF4-FFF2-40B4-BE49-F238E27FC236}">
                <a16:creationId xmlns:a16="http://schemas.microsoft.com/office/drawing/2014/main" id="{93A81EBC-640A-44A5-BE86-F3D9FB206AE8}"/>
              </a:ext>
            </a:extLst>
          </p:cNvPr>
          <p:cNvSpPr/>
          <p:nvPr/>
        </p:nvSpPr>
        <p:spPr>
          <a:xfrm>
            <a:off x="7643773" y="980499"/>
            <a:ext cx="1360789" cy="106680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F74F3CD1-8D14-4708-8DCB-23460F197A5A}"/>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mn-cs"/>
              </a:rPr>
              <a:t>Publications</a:t>
            </a:r>
          </a:p>
        </p:txBody>
      </p:sp>
      <p:sp>
        <p:nvSpPr>
          <p:cNvPr id="12" name="Rounded Rectangle 12">
            <a:extLst>
              <a:ext uri="{FF2B5EF4-FFF2-40B4-BE49-F238E27FC236}">
                <a16:creationId xmlns:a16="http://schemas.microsoft.com/office/drawing/2014/main" id="{5E5AFC51-ED39-40C1-B5F8-FBB57C3190A1}"/>
              </a:ext>
            </a:extLst>
          </p:cNvPr>
          <p:cNvSpPr/>
          <p:nvPr/>
        </p:nvSpPr>
        <p:spPr>
          <a:xfrm>
            <a:off x="7744078" y="1576617"/>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3" name="Rounded Rectangle 12">
            <a:extLst>
              <a:ext uri="{FF2B5EF4-FFF2-40B4-BE49-F238E27FC236}">
                <a16:creationId xmlns:a16="http://schemas.microsoft.com/office/drawing/2014/main" id="{021D0050-2583-4180-9A58-938C3F4B1CB5}"/>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pic>
        <p:nvPicPr>
          <p:cNvPr id="10" name="Google Shape;1751;p134">
            <a:extLst>
              <a:ext uri="{FF2B5EF4-FFF2-40B4-BE49-F238E27FC236}">
                <a16:creationId xmlns:a16="http://schemas.microsoft.com/office/drawing/2014/main" id="{C98A3B3C-EFA3-4BCE-989B-043CDEF0898F}"/>
              </a:ext>
            </a:extLst>
          </p:cNvPr>
          <p:cNvPicPr preferRelativeResize="0"/>
          <p:nvPr/>
        </p:nvPicPr>
        <p:blipFill>
          <a:blip r:embed="rId2">
            <a:alphaModFix/>
          </a:blip>
          <a:stretch>
            <a:fillRect/>
          </a:stretch>
        </p:blipFill>
        <p:spPr>
          <a:xfrm>
            <a:off x="21470" y="4058826"/>
            <a:ext cx="9122530" cy="2153509"/>
          </a:xfrm>
          <a:prstGeom prst="rect">
            <a:avLst/>
          </a:prstGeom>
          <a:noFill/>
          <a:ln>
            <a:noFill/>
          </a:ln>
        </p:spPr>
      </p:pic>
      <p:sp>
        <p:nvSpPr>
          <p:cNvPr id="2" name="Rectangle 1">
            <a:extLst>
              <a:ext uri="{FF2B5EF4-FFF2-40B4-BE49-F238E27FC236}">
                <a16:creationId xmlns:a16="http://schemas.microsoft.com/office/drawing/2014/main" id="{86C95CE1-CB4D-4F97-B6D2-EFB5FA523064}"/>
              </a:ext>
            </a:extLst>
          </p:cNvPr>
          <p:cNvSpPr/>
          <p:nvPr/>
        </p:nvSpPr>
        <p:spPr>
          <a:xfrm>
            <a:off x="6142535" y="4329731"/>
            <a:ext cx="2979996" cy="19540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24D0CFE8-AD46-4476-AD02-3CF8EB861B41}"/>
              </a:ext>
            </a:extLst>
          </p:cNvPr>
          <p:cNvSpPr/>
          <p:nvPr/>
        </p:nvSpPr>
        <p:spPr>
          <a:xfrm>
            <a:off x="4676702" y="4329731"/>
            <a:ext cx="1584495" cy="19889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187583FA-831A-425A-893A-5749AB794B29}"/>
              </a:ext>
            </a:extLst>
          </p:cNvPr>
          <p:cNvSpPr/>
          <p:nvPr/>
        </p:nvSpPr>
        <p:spPr>
          <a:xfrm>
            <a:off x="7643773" y="3987345"/>
            <a:ext cx="1478757" cy="22964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96160915"/>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lvl="2" eaLnBrk="1" hangingPunct="1">
              <a:defRPr/>
            </a:pPr>
            <a:r>
              <a:rPr lang="en-US" dirty="0"/>
              <a:t>provide bounds on the errors (of the intermediate results) along the way</a:t>
            </a:r>
          </a:p>
          <a:p>
            <a:pPr eaLnBrk="1" hangingPunct="1">
              <a:defRPr/>
            </a:pPr>
            <a:endParaRPr lang="en-US" dirty="0"/>
          </a:p>
        </p:txBody>
      </p:sp>
      <p:sp>
        <p:nvSpPr>
          <p:cNvPr id="33796"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r>
              <a:rPr lang="en-US">
                <a:solidFill>
                  <a:schemeClr val="accent2"/>
                </a:solidFill>
              </a:rPr>
              <a:t>Echihabi, Zoumpatianos, Palpanas - ISCC 2020</a:t>
            </a:r>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CBEC3FDC-5DB1-48D5-93DC-2931EF70C288}" type="slidenum">
              <a:rPr lang="en-US" smtClean="0">
                <a:solidFill>
                  <a:srgbClr val="FFFFFF"/>
                </a:solidFill>
              </a:rPr>
              <a:pPr fontAlgn="base">
                <a:spcBef>
                  <a:spcPct val="0"/>
                </a:spcBef>
                <a:spcAft>
                  <a:spcPct val="0"/>
                </a:spcAft>
                <a:defRPr/>
              </a:pPr>
              <a:t>418</a:t>
            </a:fld>
            <a:endParaRPr lang="en-US">
              <a:solidFill>
                <a:srgbClr val="FFFFFF"/>
              </a:solidFill>
            </a:endParaRPr>
          </a:p>
        </p:txBody>
      </p:sp>
      <p:sp>
        <p:nvSpPr>
          <p:cNvPr id="9" name="Rectangle 8">
            <a:extLst>
              <a:ext uri="{FF2B5EF4-FFF2-40B4-BE49-F238E27FC236}">
                <a16:creationId xmlns:a16="http://schemas.microsoft.com/office/drawing/2014/main" id="{93A81EBC-640A-44A5-BE86-F3D9FB206AE8}"/>
              </a:ext>
            </a:extLst>
          </p:cNvPr>
          <p:cNvSpPr/>
          <p:nvPr/>
        </p:nvSpPr>
        <p:spPr>
          <a:xfrm>
            <a:off x="7643773" y="980499"/>
            <a:ext cx="1360789" cy="106680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F74F3CD1-8D14-4708-8DCB-23460F197A5A}"/>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mn-cs"/>
              </a:rPr>
              <a:t>Publications</a:t>
            </a:r>
          </a:p>
        </p:txBody>
      </p:sp>
      <p:sp>
        <p:nvSpPr>
          <p:cNvPr id="12" name="Rounded Rectangle 12">
            <a:extLst>
              <a:ext uri="{FF2B5EF4-FFF2-40B4-BE49-F238E27FC236}">
                <a16:creationId xmlns:a16="http://schemas.microsoft.com/office/drawing/2014/main" id="{5E5AFC51-ED39-40C1-B5F8-FBB57C3190A1}"/>
              </a:ext>
            </a:extLst>
          </p:cNvPr>
          <p:cNvSpPr/>
          <p:nvPr/>
        </p:nvSpPr>
        <p:spPr>
          <a:xfrm>
            <a:off x="7744078" y="1576617"/>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3" name="Rounded Rectangle 12">
            <a:extLst>
              <a:ext uri="{FF2B5EF4-FFF2-40B4-BE49-F238E27FC236}">
                <a16:creationId xmlns:a16="http://schemas.microsoft.com/office/drawing/2014/main" id="{021D0050-2583-4180-9A58-938C3F4B1CB5}"/>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pic>
        <p:nvPicPr>
          <p:cNvPr id="10" name="Google Shape;1751;p134">
            <a:extLst>
              <a:ext uri="{FF2B5EF4-FFF2-40B4-BE49-F238E27FC236}">
                <a16:creationId xmlns:a16="http://schemas.microsoft.com/office/drawing/2014/main" id="{C98A3B3C-EFA3-4BCE-989B-043CDEF0898F}"/>
              </a:ext>
            </a:extLst>
          </p:cNvPr>
          <p:cNvPicPr preferRelativeResize="0"/>
          <p:nvPr/>
        </p:nvPicPr>
        <p:blipFill>
          <a:blip r:embed="rId2">
            <a:alphaModFix/>
          </a:blip>
          <a:stretch>
            <a:fillRect/>
          </a:stretch>
        </p:blipFill>
        <p:spPr>
          <a:xfrm>
            <a:off x="21470" y="4058826"/>
            <a:ext cx="9122530" cy="2153509"/>
          </a:xfrm>
          <a:prstGeom prst="rect">
            <a:avLst/>
          </a:prstGeom>
          <a:noFill/>
          <a:ln>
            <a:noFill/>
          </a:ln>
        </p:spPr>
      </p:pic>
      <p:sp>
        <p:nvSpPr>
          <p:cNvPr id="2" name="Rectangle 1">
            <a:extLst>
              <a:ext uri="{FF2B5EF4-FFF2-40B4-BE49-F238E27FC236}">
                <a16:creationId xmlns:a16="http://schemas.microsoft.com/office/drawing/2014/main" id="{86C95CE1-CB4D-4F97-B6D2-EFB5FA523064}"/>
              </a:ext>
            </a:extLst>
          </p:cNvPr>
          <p:cNvSpPr/>
          <p:nvPr/>
        </p:nvSpPr>
        <p:spPr>
          <a:xfrm>
            <a:off x="6142535" y="4318293"/>
            <a:ext cx="2979996" cy="19655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8F418F8-C206-4D54-BE03-5CEDAFAECBC3}"/>
              </a:ext>
            </a:extLst>
          </p:cNvPr>
          <p:cNvSpPr/>
          <p:nvPr/>
        </p:nvSpPr>
        <p:spPr>
          <a:xfrm>
            <a:off x="7643773" y="3987345"/>
            <a:ext cx="1478757" cy="22964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61406550"/>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lvl="2" eaLnBrk="1" hangingPunct="1">
              <a:defRPr/>
            </a:pPr>
            <a:r>
              <a:rPr lang="en-US" dirty="0"/>
              <a:t>provide bounds on the errors (of the intermediate results) along the way</a:t>
            </a:r>
          </a:p>
          <a:p>
            <a:pPr eaLnBrk="1" hangingPunct="1">
              <a:defRPr/>
            </a:pPr>
            <a:endParaRPr lang="en-US" dirty="0"/>
          </a:p>
        </p:txBody>
      </p:sp>
      <p:sp>
        <p:nvSpPr>
          <p:cNvPr id="33796"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r>
              <a:rPr lang="en-US">
                <a:solidFill>
                  <a:schemeClr val="accent2"/>
                </a:solidFill>
              </a:rPr>
              <a:t>Echihabi, Zoumpatianos, Palpanas - ISCC 2020</a:t>
            </a:r>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CBEC3FDC-5DB1-48D5-93DC-2931EF70C288}" type="slidenum">
              <a:rPr lang="en-US" smtClean="0">
                <a:solidFill>
                  <a:srgbClr val="FFFFFF"/>
                </a:solidFill>
              </a:rPr>
              <a:pPr fontAlgn="base">
                <a:spcBef>
                  <a:spcPct val="0"/>
                </a:spcBef>
                <a:spcAft>
                  <a:spcPct val="0"/>
                </a:spcAft>
                <a:defRPr/>
              </a:pPr>
              <a:t>419</a:t>
            </a:fld>
            <a:endParaRPr lang="en-US">
              <a:solidFill>
                <a:srgbClr val="FFFFFF"/>
              </a:solidFill>
            </a:endParaRPr>
          </a:p>
        </p:txBody>
      </p:sp>
      <p:sp>
        <p:nvSpPr>
          <p:cNvPr id="9" name="Rectangle 8">
            <a:extLst>
              <a:ext uri="{FF2B5EF4-FFF2-40B4-BE49-F238E27FC236}">
                <a16:creationId xmlns:a16="http://schemas.microsoft.com/office/drawing/2014/main" id="{93A81EBC-640A-44A5-BE86-F3D9FB206AE8}"/>
              </a:ext>
            </a:extLst>
          </p:cNvPr>
          <p:cNvSpPr/>
          <p:nvPr/>
        </p:nvSpPr>
        <p:spPr>
          <a:xfrm>
            <a:off x="7643773" y="980499"/>
            <a:ext cx="1360789" cy="106680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F74F3CD1-8D14-4708-8DCB-23460F197A5A}"/>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mn-cs"/>
              </a:rPr>
              <a:t>Publications</a:t>
            </a:r>
          </a:p>
        </p:txBody>
      </p:sp>
      <p:sp>
        <p:nvSpPr>
          <p:cNvPr id="12" name="Rounded Rectangle 12">
            <a:extLst>
              <a:ext uri="{FF2B5EF4-FFF2-40B4-BE49-F238E27FC236}">
                <a16:creationId xmlns:a16="http://schemas.microsoft.com/office/drawing/2014/main" id="{5E5AFC51-ED39-40C1-B5F8-FBB57C3190A1}"/>
              </a:ext>
            </a:extLst>
          </p:cNvPr>
          <p:cNvSpPr/>
          <p:nvPr/>
        </p:nvSpPr>
        <p:spPr>
          <a:xfrm>
            <a:off x="7744078" y="1576617"/>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3" name="Rounded Rectangle 12">
            <a:extLst>
              <a:ext uri="{FF2B5EF4-FFF2-40B4-BE49-F238E27FC236}">
                <a16:creationId xmlns:a16="http://schemas.microsoft.com/office/drawing/2014/main" id="{021D0050-2583-4180-9A58-938C3F4B1CB5}"/>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pic>
        <p:nvPicPr>
          <p:cNvPr id="10" name="Google Shape;1751;p134">
            <a:extLst>
              <a:ext uri="{FF2B5EF4-FFF2-40B4-BE49-F238E27FC236}">
                <a16:creationId xmlns:a16="http://schemas.microsoft.com/office/drawing/2014/main" id="{C98A3B3C-EFA3-4BCE-989B-043CDEF0898F}"/>
              </a:ext>
            </a:extLst>
          </p:cNvPr>
          <p:cNvPicPr preferRelativeResize="0"/>
          <p:nvPr/>
        </p:nvPicPr>
        <p:blipFill>
          <a:blip r:embed="rId2">
            <a:alphaModFix/>
          </a:blip>
          <a:stretch>
            <a:fillRect/>
          </a:stretch>
        </p:blipFill>
        <p:spPr>
          <a:xfrm>
            <a:off x="21470" y="4058826"/>
            <a:ext cx="9122530" cy="2153509"/>
          </a:xfrm>
          <a:prstGeom prst="rect">
            <a:avLst/>
          </a:prstGeom>
          <a:noFill/>
          <a:ln>
            <a:noFill/>
          </a:ln>
        </p:spPr>
      </p:pic>
      <p:sp>
        <p:nvSpPr>
          <p:cNvPr id="2" name="Rectangle 1">
            <a:extLst>
              <a:ext uri="{FF2B5EF4-FFF2-40B4-BE49-F238E27FC236}">
                <a16:creationId xmlns:a16="http://schemas.microsoft.com/office/drawing/2014/main" id="{86C95CE1-CB4D-4F97-B6D2-EFB5FA523064}"/>
              </a:ext>
            </a:extLst>
          </p:cNvPr>
          <p:cNvSpPr/>
          <p:nvPr/>
        </p:nvSpPr>
        <p:spPr>
          <a:xfrm>
            <a:off x="7643773" y="3987345"/>
            <a:ext cx="1478757" cy="22964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2759341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6" name="Rectangle 3"/>
          <p:cNvSpPr>
            <a:spLocks noChangeArrowheads="1"/>
          </p:cNvSpPr>
          <p:nvPr/>
        </p:nvSpPr>
        <p:spPr bwMode="auto">
          <a:xfrm>
            <a:off x="809625" y="1905000"/>
            <a:ext cx="8334375" cy="451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342900" indent="-342900" defTabSz="914400" fontAlgn="base">
              <a:lnSpc>
                <a:spcPct val="80000"/>
              </a:lnSpc>
              <a:spcBef>
                <a:spcPct val="20000"/>
              </a:spcBef>
              <a:spcAft>
                <a:spcPct val="0"/>
              </a:spcAft>
              <a:buClr>
                <a:srgbClr val="3333CC"/>
              </a:buClr>
              <a:buSzPct val="60000"/>
              <a:buFont typeface="Wingdings" pitchFamily="2" charset="2"/>
              <a:buChar char="n"/>
            </a:pPr>
            <a:r>
              <a:rPr lang="en-US" sz="2000">
                <a:solidFill>
                  <a:srgbClr val="000000"/>
                </a:solidFill>
                <a:cs typeface="Arial" pitchFamily="34" charset="0"/>
              </a:rPr>
              <a:t>the </a:t>
            </a:r>
            <a:r>
              <a:rPr lang="en-US" sz="2000">
                <a:solidFill>
                  <a:srgbClr val="A80000"/>
                </a:solidFill>
                <a:cs typeface="Arial" pitchFamily="34" charset="0"/>
              </a:rPr>
              <a:t>sensors</a:t>
            </a:r>
            <a:r>
              <a:rPr lang="en-US" sz="2000">
                <a:solidFill>
                  <a:srgbClr val="000000"/>
                </a:solidFill>
                <a:cs typeface="Arial" pitchFamily="34" charset="0"/>
              </a:rPr>
              <a:t> era</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ubiquitous, small, inexpensive sensors</a:t>
            </a:r>
          </a:p>
          <a:p>
            <a:pPr marL="742950" lvl="1" indent="-285750" defTabSz="914400" fontAlgn="base">
              <a:lnSpc>
                <a:spcPct val="80000"/>
              </a:lnSpc>
              <a:spcBef>
                <a:spcPct val="20000"/>
              </a:spcBef>
              <a:spcAft>
                <a:spcPct val="0"/>
              </a:spcAft>
              <a:buClr>
                <a:srgbClr val="FF0000"/>
              </a:buClr>
              <a:buSzPct val="55000"/>
              <a:buFont typeface="Wingdings" pitchFamily="2" charset="2"/>
              <a:buChar char="n"/>
            </a:pPr>
            <a:r>
              <a:rPr lang="en-US">
                <a:solidFill>
                  <a:srgbClr val="000000"/>
                </a:solidFill>
                <a:cs typeface="Arial" pitchFamily="34" charset="0"/>
              </a:rPr>
              <a:t>applications that bridge physical world to information technology</a:t>
            </a:r>
          </a:p>
          <a:p>
            <a:pPr marL="1600200" lvl="3" indent="-228600" defTabSz="914400" fontAlgn="base">
              <a:lnSpc>
                <a:spcPct val="80000"/>
              </a:lnSpc>
              <a:spcBef>
                <a:spcPct val="20000"/>
              </a:spcBef>
              <a:spcAft>
                <a:spcPct val="0"/>
              </a:spcAft>
              <a:buClr>
                <a:srgbClr val="FFCF01"/>
              </a:buClr>
              <a:buSzPct val="55000"/>
              <a:buFont typeface="Wingdings" pitchFamily="2" charset="2"/>
              <a:buChar char="n"/>
            </a:pPr>
            <a:endParaRPr lang="en-US" sz="1600">
              <a:solidFill>
                <a:srgbClr val="000000"/>
              </a:solidFill>
              <a:cs typeface="Arial" pitchFamily="34" charset="0"/>
            </a:endParaRPr>
          </a:p>
          <a:p>
            <a:pPr marL="342900" indent="-342900" defTabSz="914400" fontAlgn="base">
              <a:lnSpc>
                <a:spcPct val="80000"/>
              </a:lnSpc>
              <a:spcBef>
                <a:spcPct val="20000"/>
              </a:spcBef>
              <a:spcAft>
                <a:spcPct val="0"/>
              </a:spcAft>
              <a:buClr>
                <a:srgbClr val="3333CC"/>
              </a:buClr>
              <a:buSzPct val="60000"/>
              <a:buFont typeface="Wingdings" pitchFamily="2" charset="2"/>
              <a:buChar char="n"/>
            </a:pPr>
            <a:r>
              <a:rPr lang="en-US" sz="2000">
                <a:solidFill>
                  <a:srgbClr val="000000"/>
                </a:solidFill>
                <a:cs typeface="Arial" pitchFamily="34" charset="0"/>
              </a:rPr>
              <a:t>sensors unveil previously unobservable phenomena</a:t>
            </a:r>
          </a:p>
        </p:txBody>
      </p:sp>
      <p:pic>
        <p:nvPicPr>
          <p:cNvPr id="23557" name="Picture 4"/>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052513" y="4649788"/>
            <a:ext cx="1685925" cy="1903412"/>
          </a:xfrm>
          <a:noFill/>
        </p:spPr>
      </p:pic>
      <p:pic>
        <p:nvPicPr>
          <p:cNvPr id="23558" name="Picture 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151188" y="4451350"/>
            <a:ext cx="1590675" cy="1589088"/>
          </a:xfrm>
          <a:prstGeom prst="rect">
            <a:avLst/>
          </a:prstGeom>
          <a:noFill/>
          <a:ln w="38100">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23559" name="Group 6"/>
          <p:cNvGrpSpPr>
            <a:grpSpLocks/>
          </p:cNvGrpSpPr>
          <p:nvPr/>
        </p:nvGrpSpPr>
        <p:grpSpPr bwMode="auto">
          <a:xfrm>
            <a:off x="4841875" y="5003800"/>
            <a:ext cx="2265363" cy="1376363"/>
            <a:chOff x="1695" y="2958"/>
            <a:chExt cx="1836" cy="1206"/>
          </a:xfrm>
        </p:grpSpPr>
        <p:pic>
          <p:nvPicPr>
            <p:cNvPr id="23563"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95" y="2958"/>
              <a:ext cx="1836" cy="1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4" name="AutoShape 8"/>
            <p:cNvSpPr>
              <a:spLocks noChangeArrowheads="1"/>
            </p:cNvSpPr>
            <p:nvPr/>
          </p:nvSpPr>
          <p:spPr bwMode="auto">
            <a:xfrm>
              <a:off x="2844" y="3587"/>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23565" name="AutoShape 9"/>
            <p:cNvSpPr>
              <a:spLocks noChangeArrowheads="1"/>
            </p:cNvSpPr>
            <p:nvPr/>
          </p:nvSpPr>
          <p:spPr bwMode="auto">
            <a:xfrm>
              <a:off x="1876" y="3358"/>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pic>
          <p:nvPicPr>
            <p:cNvPr id="23566"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50" y="3292"/>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7" name="Picture 1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01" y="3447"/>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8" name="Picture 1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34" y="3149"/>
              <a:ext cx="12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9" name="Freeform 13"/>
            <p:cNvSpPr>
              <a:spLocks/>
            </p:cNvSpPr>
            <p:nvPr/>
          </p:nvSpPr>
          <p:spPr bwMode="auto">
            <a:xfrm flipH="1">
              <a:off x="3054" y="3176"/>
              <a:ext cx="66" cy="66"/>
            </a:xfrm>
            <a:custGeom>
              <a:avLst/>
              <a:gdLst>
                <a:gd name="T0" fmla="*/ 66 w 66"/>
                <a:gd name="T1" fmla="*/ 0 h 66"/>
                <a:gd name="T2" fmla="*/ 20 w 66"/>
                <a:gd name="T3" fmla="*/ 20 h 66"/>
                <a:gd name="T4" fmla="*/ 25 w 66"/>
                <a:gd name="T5" fmla="*/ 66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70" name="Freeform 14"/>
            <p:cNvSpPr>
              <a:spLocks/>
            </p:cNvSpPr>
            <p:nvPr/>
          </p:nvSpPr>
          <p:spPr bwMode="auto">
            <a:xfrm>
              <a:off x="1884" y="3302"/>
              <a:ext cx="66" cy="66"/>
            </a:xfrm>
            <a:custGeom>
              <a:avLst/>
              <a:gdLst>
                <a:gd name="T0" fmla="*/ 66 w 66"/>
                <a:gd name="T1" fmla="*/ 0 h 66"/>
                <a:gd name="T2" fmla="*/ 20 w 66"/>
                <a:gd name="T3" fmla="*/ 20 h 66"/>
                <a:gd name="T4" fmla="*/ 25 w 66"/>
                <a:gd name="T5" fmla="*/ 66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nvGrpSpPr>
            <p:cNvPr id="23571" name="Group 15"/>
            <p:cNvGrpSpPr>
              <a:grpSpLocks/>
            </p:cNvGrpSpPr>
            <p:nvPr/>
          </p:nvGrpSpPr>
          <p:grpSpPr bwMode="auto">
            <a:xfrm>
              <a:off x="2862" y="3032"/>
              <a:ext cx="101" cy="116"/>
              <a:chOff x="4843" y="3322"/>
              <a:chExt cx="101" cy="116"/>
            </a:xfrm>
          </p:grpSpPr>
          <p:sp>
            <p:nvSpPr>
              <p:cNvPr id="23591" name="Line 16"/>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92" name="Line 17"/>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93" name="Line 18"/>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94" name="Line 19"/>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95" name="Line 20"/>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grpSp>
          <p:nvGrpSpPr>
            <p:cNvPr id="23572" name="Group 21"/>
            <p:cNvGrpSpPr>
              <a:grpSpLocks/>
            </p:cNvGrpSpPr>
            <p:nvPr/>
          </p:nvGrpSpPr>
          <p:grpSpPr bwMode="auto">
            <a:xfrm>
              <a:off x="2834" y="3330"/>
              <a:ext cx="101" cy="116"/>
              <a:chOff x="4843" y="3322"/>
              <a:chExt cx="101" cy="116"/>
            </a:xfrm>
          </p:grpSpPr>
          <p:sp>
            <p:nvSpPr>
              <p:cNvPr id="23586" name="Line 22"/>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87" name="Line 23"/>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88" name="Line 24"/>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89" name="Line 25"/>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90" name="Line 26"/>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grpSp>
          <p:nvGrpSpPr>
            <p:cNvPr id="23573" name="Group 27"/>
            <p:cNvGrpSpPr>
              <a:grpSpLocks/>
            </p:cNvGrpSpPr>
            <p:nvPr/>
          </p:nvGrpSpPr>
          <p:grpSpPr bwMode="auto">
            <a:xfrm flipH="1">
              <a:off x="2041" y="3173"/>
              <a:ext cx="101" cy="116"/>
              <a:chOff x="4843" y="3322"/>
              <a:chExt cx="101" cy="116"/>
            </a:xfrm>
          </p:grpSpPr>
          <p:sp>
            <p:nvSpPr>
              <p:cNvPr id="23581" name="Line 28"/>
              <p:cNvSpPr>
                <a:spLocks noChangeShapeType="1"/>
              </p:cNvSpPr>
              <p:nvPr/>
            </p:nvSpPr>
            <p:spPr bwMode="auto">
              <a:xfrm flipV="1">
                <a:off x="4944" y="3342"/>
                <a:ext cx="0" cy="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82" name="Line 29"/>
              <p:cNvSpPr>
                <a:spLocks noChangeShapeType="1"/>
              </p:cNvSpPr>
              <p:nvPr/>
            </p:nvSpPr>
            <p:spPr bwMode="auto">
              <a:xfrm>
                <a:off x="4843" y="3347"/>
                <a:ext cx="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83" name="Line 30"/>
              <p:cNvSpPr>
                <a:spLocks noChangeShapeType="1"/>
              </p:cNvSpPr>
              <p:nvPr/>
            </p:nvSpPr>
            <p:spPr bwMode="auto">
              <a:xfrm flipH="1">
                <a:off x="4895"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84" name="Line 31"/>
              <p:cNvSpPr>
                <a:spLocks noChangeShapeType="1"/>
              </p:cNvSpPr>
              <p:nvPr/>
            </p:nvSpPr>
            <p:spPr bwMode="auto">
              <a:xfrm flipH="1">
                <a:off x="4868"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85" name="Line 32"/>
              <p:cNvSpPr>
                <a:spLocks noChangeShapeType="1"/>
              </p:cNvSpPr>
              <p:nvPr/>
            </p:nvSpPr>
            <p:spPr bwMode="auto">
              <a:xfrm flipH="1">
                <a:off x="4843" y="3322"/>
                <a:ext cx="28"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sp>
          <p:nvSpPr>
            <p:cNvPr id="23574" name="AutoShape 33"/>
            <p:cNvSpPr>
              <a:spLocks noChangeArrowheads="1"/>
            </p:cNvSpPr>
            <p:nvPr/>
          </p:nvSpPr>
          <p:spPr bwMode="auto">
            <a:xfrm>
              <a:off x="3082" y="3224"/>
              <a:ext cx="48" cy="96"/>
            </a:xfrm>
            <a:prstGeom prst="can">
              <a:avLst>
                <a:gd name="adj" fmla="val 50000"/>
              </a:avLst>
            </a:prstGeom>
            <a:solidFill>
              <a:srgbClr val="D6D7DA"/>
            </a:solidFill>
            <a:ln w="9525">
              <a:solidFill>
                <a:schemeClr val="tx1"/>
              </a:solidFill>
              <a:round/>
              <a:headEnd/>
              <a:tailEnd/>
            </a:ln>
          </p:spPr>
          <p:txBody>
            <a:bodyPr wrap="none" anchor="ctr"/>
            <a:lstStyle/>
            <a:p>
              <a:pPr defTabSz="914400" fontAlgn="base">
                <a:spcBef>
                  <a:spcPct val="0"/>
                </a:spcBef>
                <a:spcAft>
                  <a:spcPct val="0"/>
                </a:spcAft>
              </a:pPr>
              <a:endParaRPr lang="en-US" sz="2800">
                <a:solidFill>
                  <a:srgbClr val="000000"/>
                </a:solidFill>
                <a:cs typeface="Arial" pitchFamily="34" charset="0"/>
              </a:endParaRPr>
            </a:p>
          </p:txBody>
        </p:sp>
        <p:sp>
          <p:nvSpPr>
            <p:cNvPr id="23575" name="Line 34"/>
            <p:cNvSpPr>
              <a:spLocks noChangeShapeType="1"/>
            </p:cNvSpPr>
            <p:nvPr/>
          </p:nvSpPr>
          <p:spPr bwMode="auto">
            <a:xfrm flipV="1">
              <a:off x="1968" y="3095"/>
              <a:ext cx="1" cy="19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76" name="Line 35"/>
            <p:cNvSpPr>
              <a:spLocks noChangeShapeType="1"/>
            </p:cNvSpPr>
            <p:nvPr/>
          </p:nvSpPr>
          <p:spPr bwMode="auto">
            <a:xfrm flipH="1" flipV="1">
              <a:off x="1869" y="3047"/>
              <a:ext cx="96" cy="4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77" name="Line 36"/>
            <p:cNvSpPr>
              <a:spLocks noChangeShapeType="1"/>
            </p:cNvSpPr>
            <p:nvPr/>
          </p:nvSpPr>
          <p:spPr bwMode="auto">
            <a:xfrm flipH="1">
              <a:off x="1927" y="3042"/>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78" name="Line 37"/>
            <p:cNvSpPr>
              <a:spLocks noChangeShapeType="1"/>
            </p:cNvSpPr>
            <p:nvPr/>
          </p:nvSpPr>
          <p:spPr bwMode="auto">
            <a:xfrm flipH="1">
              <a:off x="1902" y="3029"/>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79" name="Line 38"/>
            <p:cNvSpPr>
              <a:spLocks noChangeShapeType="1"/>
            </p:cNvSpPr>
            <p:nvPr/>
          </p:nvSpPr>
          <p:spPr bwMode="auto">
            <a:xfrm flipH="1">
              <a:off x="1874" y="3012"/>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sp>
          <p:nvSpPr>
            <p:cNvPr id="23580" name="Freeform 39"/>
            <p:cNvSpPr>
              <a:spLocks/>
            </p:cNvSpPr>
            <p:nvPr/>
          </p:nvSpPr>
          <p:spPr bwMode="auto">
            <a:xfrm>
              <a:off x="2847" y="3480"/>
              <a:ext cx="72" cy="102"/>
            </a:xfrm>
            <a:custGeom>
              <a:avLst/>
              <a:gdLst>
                <a:gd name="T0" fmla="*/ 122 w 66"/>
                <a:gd name="T1" fmla="*/ 0 h 66"/>
                <a:gd name="T2" fmla="*/ 37 w 66"/>
                <a:gd name="T3" fmla="*/ 420 h 66"/>
                <a:gd name="T4" fmla="*/ 45 w 66"/>
                <a:gd name="T5" fmla="*/ 1392 h 66"/>
                <a:gd name="T6" fmla="*/ 0 60000 65536"/>
                <a:gd name="T7" fmla="*/ 0 60000 65536"/>
                <a:gd name="T8" fmla="*/ 0 60000 65536"/>
                <a:gd name="T9" fmla="*/ 0 w 66"/>
                <a:gd name="T10" fmla="*/ 0 h 66"/>
                <a:gd name="T11" fmla="*/ 66 w 66"/>
                <a:gd name="T12" fmla="*/ 66 h 66"/>
              </a:gdLst>
              <a:ahLst/>
              <a:cxnLst>
                <a:cxn ang="T6">
                  <a:pos x="T0" y="T1"/>
                </a:cxn>
                <a:cxn ang="T7">
                  <a:pos x="T2" y="T3"/>
                </a:cxn>
                <a:cxn ang="T8">
                  <a:pos x="T4" y="T5"/>
                </a:cxn>
              </a:cxnLst>
              <a:rect l="T9" t="T10" r="T11" b="T12"/>
              <a:pathLst>
                <a:path w="66" h="66">
                  <a:moveTo>
                    <a:pt x="66" y="0"/>
                  </a:moveTo>
                  <a:cubicBezTo>
                    <a:pt x="29" y="12"/>
                    <a:pt x="44" y="4"/>
                    <a:pt x="20" y="20"/>
                  </a:cubicBezTo>
                  <a:cubicBezTo>
                    <a:pt x="0" y="50"/>
                    <a:pt x="25" y="34"/>
                    <a:pt x="25" y="66"/>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800">
                <a:solidFill>
                  <a:srgbClr val="000000"/>
                </a:solidFill>
                <a:cs typeface="Arial" pitchFamily="34" charset="0"/>
              </a:endParaRPr>
            </a:p>
          </p:txBody>
        </p:sp>
      </p:grpSp>
      <p:pic>
        <p:nvPicPr>
          <p:cNvPr id="23560" name="Picture 40"/>
          <p:cNvPicPr>
            <a:picLocks noGrp="1" noChangeAspect="1" noChangeArrowheads="1"/>
          </p:cNvPicPr>
          <p:nvPr>
            <p:ph sz="half" idx="2"/>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t="36844" r="52032"/>
          <a:stretch>
            <a:fillRect/>
          </a:stretch>
        </p:blipFill>
        <p:spPr>
          <a:xfrm>
            <a:off x="5233988" y="4181475"/>
            <a:ext cx="914400" cy="1557338"/>
          </a:xfrm>
          <a:noFill/>
        </p:spPr>
      </p:pic>
      <p:pic>
        <p:nvPicPr>
          <p:cNvPr id="23561" name="Picture 41" descr="spaceshuttle2"/>
          <p:cNvPicPr>
            <a:picLocks noChangeAspect="1" noChangeArrowheads="1"/>
          </p:cNvPicPr>
          <p:nvPr/>
        </p:nvPicPr>
        <p:blipFill>
          <a:blip r:embed="rId8">
            <a:extLst>
              <a:ext uri="{28A0092B-C50C-407E-A947-70E740481C1C}">
                <a14:useLocalDpi xmlns:a14="http://schemas.microsoft.com/office/drawing/2010/main" val="0"/>
              </a:ext>
            </a:extLst>
          </a:blip>
          <a:srcRect l="39948" t="21663" r="36452" b="37839"/>
          <a:stretch>
            <a:fillRect/>
          </a:stretch>
        </p:blipFill>
        <p:spPr bwMode="auto">
          <a:xfrm>
            <a:off x="7183438" y="4235450"/>
            <a:ext cx="1074737" cy="23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2" name="Rectangle 43"/>
          <p:cNvSpPr>
            <a:spLocks noGrp="1" noChangeArrowheads="1"/>
          </p:cNvSpPr>
          <p:nvPr>
            <p:ph type="title"/>
          </p:nvPr>
        </p:nvSpPr>
        <p:spPr>
          <a:xfrm>
            <a:off x="762000" y="381000"/>
            <a:ext cx="7716838" cy="762000"/>
          </a:xfrm>
          <a:noFill/>
        </p:spPr>
        <p:txBody>
          <a:bodyPr/>
          <a:lstStyle/>
          <a:p>
            <a:pPr eaLnBrk="1" hangingPunct="1"/>
            <a:r>
              <a:rPr lang="en-US" sz="3200"/>
              <a:t>Motivating Examples:</a:t>
            </a:r>
            <a:br>
              <a:rPr lang="en-US" sz="3200"/>
            </a:br>
            <a:r>
              <a:rPr lang="en-US" sz="3200"/>
              <a:t>Sensor Networks</a:t>
            </a:r>
          </a:p>
        </p:txBody>
      </p:sp>
      <p:sp>
        <p:nvSpPr>
          <p:cNvPr id="3" name="Slide Number Placeholder 2"/>
          <p:cNvSpPr>
            <a:spLocks noGrp="1"/>
          </p:cNvSpPr>
          <p:nvPr>
            <p:ph type="sldNum" sz="quarter" idx="12"/>
          </p:nvPr>
        </p:nvSpPr>
        <p:spPr/>
        <p:txBody>
          <a:bodyPr/>
          <a:lstStyle/>
          <a:p>
            <a:pPr>
              <a:defRPr/>
            </a:pPr>
            <a:fld id="{85B9BDAF-0FD5-4071-9305-496B815FAC5A}" type="slidenum">
              <a:rPr lang="en-US" smtClean="0">
                <a:solidFill>
                  <a:srgbClr val="000000"/>
                </a:solidFill>
              </a:rPr>
              <a:pPr>
                <a:defRPr/>
              </a:pPr>
              <a:t>42</a:t>
            </a:fld>
            <a:endParaRPr lang="en-US">
              <a:solidFill>
                <a:srgbClr val="000000"/>
              </a:solidFill>
            </a:endParaRPr>
          </a:p>
        </p:txBody>
      </p:sp>
      <p:sp>
        <p:nvSpPr>
          <p:cNvPr id="2" name="Footer Placeholder 1">
            <a:extLst>
              <a:ext uri="{FF2B5EF4-FFF2-40B4-BE49-F238E27FC236}">
                <a16:creationId xmlns:a16="http://schemas.microsoft.com/office/drawing/2014/main" id="{1EAA4428-F3C2-46E3-AB97-D76215093C5F}"/>
              </a:ext>
            </a:extLst>
          </p:cNvPr>
          <p:cNvSpPr>
            <a:spLocks noGrp="1"/>
          </p:cNvSpPr>
          <p:nvPr>
            <p:ph type="ftr" sz="quarter" idx="11"/>
          </p:nvPr>
        </p:nvSpPr>
        <p:spPr/>
        <p:txBody>
          <a:bodyPr/>
          <a:lstStyle/>
          <a:p>
            <a:pPr>
              <a:defRPr/>
            </a:pPr>
            <a:r>
              <a:rPr lang="en-US">
                <a:solidFill>
                  <a:srgbClr val="000000"/>
                </a:solidFill>
              </a:rPr>
              <a:t>Echihabi, Zoumpatianos, Palpanas - ISCC 2020</a:t>
            </a:r>
          </a:p>
        </p:txBody>
      </p:sp>
    </p:spTree>
    <p:extLst>
      <p:ext uri="{BB962C8B-B14F-4D97-AF65-F5344CB8AC3E}">
        <p14:creationId xmlns:p14="http://schemas.microsoft.com/office/powerpoint/2010/main" val="3472528133"/>
      </p:ext>
    </p:extLst>
  </p:cSld>
  <p:clrMapOvr>
    <a:masterClrMapping/>
  </p:clrMapOvr>
  <p:transition>
    <p:zoom/>
  </p:transition>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lvl="2" eaLnBrk="1" hangingPunct="1">
              <a:defRPr/>
            </a:pPr>
            <a:r>
              <a:rPr lang="en-US" dirty="0"/>
              <a:t>provide bounds on the errors (of the intermediate results) along the way</a:t>
            </a:r>
          </a:p>
          <a:p>
            <a:pPr eaLnBrk="1" hangingPunct="1">
              <a:defRPr/>
            </a:pPr>
            <a:endParaRPr lang="en-US" dirty="0"/>
          </a:p>
        </p:txBody>
      </p:sp>
      <p:sp>
        <p:nvSpPr>
          <p:cNvPr id="33796" name="Footer Placeholder 3"/>
          <p:cNvSpPr>
            <a:spLocks noGrp="1"/>
          </p:cNvSpPr>
          <p:nvPr>
            <p:ph type="ftr"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r>
              <a:rPr lang="en-US">
                <a:solidFill>
                  <a:schemeClr val="accent2"/>
                </a:solidFill>
              </a:rPr>
              <a:t>Echihabi, Zoumpatianos, Palpanas - ISCC 2020</a:t>
            </a:r>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CBEC3FDC-5DB1-48D5-93DC-2931EF70C288}" type="slidenum">
              <a:rPr lang="en-US" smtClean="0">
                <a:solidFill>
                  <a:srgbClr val="FFFFFF"/>
                </a:solidFill>
              </a:rPr>
              <a:pPr fontAlgn="base">
                <a:spcBef>
                  <a:spcPct val="0"/>
                </a:spcBef>
                <a:spcAft>
                  <a:spcPct val="0"/>
                </a:spcAft>
                <a:defRPr/>
              </a:pPr>
              <a:t>420</a:t>
            </a:fld>
            <a:endParaRPr lang="en-US">
              <a:solidFill>
                <a:srgbClr val="FFFFFF"/>
              </a:solidFill>
            </a:endParaRPr>
          </a:p>
        </p:txBody>
      </p:sp>
      <p:sp>
        <p:nvSpPr>
          <p:cNvPr id="9" name="Rectangle 8">
            <a:extLst>
              <a:ext uri="{FF2B5EF4-FFF2-40B4-BE49-F238E27FC236}">
                <a16:creationId xmlns:a16="http://schemas.microsoft.com/office/drawing/2014/main" id="{93A81EBC-640A-44A5-BE86-F3D9FB206AE8}"/>
              </a:ext>
            </a:extLst>
          </p:cNvPr>
          <p:cNvSpPr/>
          <p:nvPr/>
        </p:nvSpPr>
        <p:spPr>
          <a:xfrm>
            <a:off x="7643773" y="980499"/>
            <a:ext cx="1360789" cy="106680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F74F3CD1-8D14-4708-8DCB-23460F197A5A}"/>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mn-cs"/>
              </a:rPr>
              <a:t>Publications</a:t>
            </a:r>
          </a:p>
        </p:txBody>
      </p:sp>
      <p:sp>
        <p:nvSpPr>
          <p:cNvPr id="12" name="Rounded Rectangle 12">
            <a:extLst>
              <a:ext uri="{FF2B5EF4-FFF2-40B4-BE49-F238E27FC236}">
                <a16:creationId xmlns:a16="http://schemas.microsoft.com/office/drawing/2014/main" id="{5E5AFC51-ED39-40C1-B5F8-FBB57C3190A1}"/>
              </a:ext>
            </a:extLst>
          </p:cNvPr>
          <p:cNvSpPr/>
          <p:nvPr/>
        </p:nvSpPr>
        <p:spPr>
          <a:xfrm>
            <a:off x="7744078" y="1576617"/>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SIGMOD‘20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3" name="Rounded Rectangle 12">
            <a:extLst>
              <a:ext uri="{FF2B5EF4-FFF2-40B4-BE49-F238E27FC236}">
                <a16:creationId xmlns:a16="http://schemas.microsoft.com/office/drawing/2014/main" id="{021D0050-2583-4180-9A58-938C3F4B1CB5}"/>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pic>
        <p:nvPicPr>
          <p:cNvPr id="10" name="Google Shape;1751;p134">
            <a:extLst>
              <a:ext uri="{FF2B5EF4-FFF2-40B4-BE49-F238E27FC236}">
                <a16:creationId xmlns:a16="http://schemas.microsoft.com/office/drawing/2014/main" id="{C98A3B3C-EFA3-4BCE-989B-043CDEF0898F}"/>
              </a:ext>
            </a:extLst>
          </p:cNvPr>
          <p:cNvPicPr preferRelativeResize="0"/>
          <p:nvPr/>
        </p:nvPicPr>
        <p:blipFill>
          <a:blip r:embed="rId2">
            <a:alphaModFix/>
          </a:blip>
          <a:stretch>
            <a:fillRect/>
          </a:stretch>
        </p:blipFill>
        <p:spPr>
          <a:xfrm>
            <a:off x="21470" y="4058826"/>
            <a:ext cx="9122530" cy="2153509"/>
          </a:xfrm>
          <a:prstGeom prst="rect">
            <a:avLst/>
          </a:prstGeom>
          <a:noFill/>
          <a:ln>
            <a:noFill/>
          </a:ln>
        </p:spPr>
      </p:pic>
    </p:spTree>
    <p:extLst>
      <p:ext uri="{BB962C8B-B14F-4D97-AF65-F5344CB8AC3E}">
        <p14:creationId xmlns:p14="http://schemas.microsoft.com/office/powerpoint/2010/main" val="2841989594"/>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lvl="2" eaLnBrk="1" hangingPunct="1">
              <a:defRPr/>
            </a:pPr>
            <a:r>
              <a:rPr lang="en-US" dirty="0"/>
              <a:t>provide bounds on the errors (of the intermediate results) along the way</a:t>
            </a:r>
          </a:p>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421</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7" name="Rectangle 6">
            <a:extLst>
              <a:ext uri="{FF2B5EF4-FFF2-40B4-BE49-F238E27FC236}">
                <a16:creationId xmlns:a16="http://schemas.microsoft.com/office/drawing/2014/main" id="{88CF4872-119F-4C8D-8974-9A874BE947AB}"/>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8" name="Rectangle 7">
            <a:extLst>
              <a:ext uri="{FF2B5EF4-FFF2-40B4-BE49-F238E27FC236}">
                <a16:creationId xmlns:a16="http://schemas.microsoft.com/office/drawing/2014/main" id="{25E104C3-2761-429D-9B55-3D7CF1E6F3D6}"/>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0" name="Rounded Rectangle 12">
            <a:extLst>
              <a:ext uri="{FF2B5EF4-FFF2-40B4-BE49-F238E27FC236}">
                <a16:creationId xmlns:a16="http://schemas.microsoft.com/office/drawing/2014/main" id="{4BB53377-D8E8-42DD-A60F-032758DFC0D9}"/>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 name="Footer Placeholder 1">
            <a:extLst>
              <a:ext uri="{FF2B5EF4-FFF2-40B4-BE49-F238E27FC236}">
                <a16:creationId xmlns:a16="http://schemas.microsoft.com/office/drawing/2014/main" id="{3527EF61-F895-40CB-BD30-C85F219F83C5}"/>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903508859"/>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a:xfrm>
            <a:off x="457200" y="511269"/>
            <a:ext cx="8229600" cy="1066800"/>
          </a:xfrm>
        </p:spPr>
        <p:txBody>
          <a:bodyPr/>
          <a:lstStyle/>
          <a:p>
            <a:pPr eaLnBrk="1" hangingPunct="1"/>
            <a:r>
              <a:rPr lang="en-US" altLang="en-US" dirty="0"/>
              <a:t>Need for</a:t>
            </a:r>
            <a:br>
              <a:rPr lang="en-US" altLang="en-US" dirty="0"/>
            </a:br>
            <a:r>
              <a:rPr lang="en-US" altLang="en-US" dirty="0"/>
              <a:t>Interactive Analytics</a:t>
            </a:r>
          </a:p>
        </p:txBody>
      </p:sp>
      <p:sp>
        <p:nvSpPr>
          <p:cNvPr id="46083" name="Content Placeholder 2"/>
          <p:cNvSpPr>
            <a:spLocks noGrp="1"/>
          </p:cNvSpPr>
          <p:nvPr>
            <p:ph idx="1"/>
          </p:nvPr>
        </p:nvSpPr>
        <p:spPr>
          <a:xfrm>
            <a:off x="457200" y="1670606"/>
            <a:ext cx="8686800" cy="5027399"/>
          </a:xfrm>
        </p:spPr>
        <p:txBody>
          <a:bodyPr/>
          <a:lstStyle/>
          <a:p>
            <a:pPr eaLnBrk="1" hangingPunct="1">
              <a:defRPr/>
            </a:pPr>
            <a:endParaRPr lang="en-US" dirty="0"/>
          </a:p>
          <a:p>
            <a:pPr eaLnBrk="1" hangingPunct="1">
              <a:defRPr/>
            </a:pPr>
            <a:r>
              <a:rPr lang="en-US" dirty="0"/>
              <a:t>interaction with users offers </a:t>
            </a:r>
            <a:r>
              <a:rPr lang="en-US" dirty="0">
                <a:solidFill>
                  <a:srgbClr val="C00000"/>
                </a:solidFill>
              </a:rPr>
              <a:t>new opportunities</a:t>
            </a:r>
          </a:p>
          <a:p>
            <a:pPr lvl="1" eaLnBrk="1" hangingPunct="1">
              <a:defRPr/>
            </a:pPr>
            <a:r>
              <a:rPr lang="en-US" dirty="0">
                <a:solidFill>
                  <a:srgbClr val="C00000"/>
                </a:solidFill>
              </a:rPr>
              <a:t>progressive</a:t>
            </a:r>
            <a:r>
              <a:rPr lang="en-US" dirty="0"/>
              <a:t> answers</a:t>
            </a:r>
          </a:p>
          <a:p>
            <a:pPr lvl="2" eaLnBrk="1" hangingPunct="1">
              <a:defRPr/>
            </a:pPr>
            <a:r>
              <a:rPr lang="en-US" dirty="0"/>
              <a:t>produce intermediate results</a:t>
            </a:r>
          </a:p>
          <a:p>
            <a:pPr lvl="3" eaLnBrk="1" hangingPunct="1">
              <a:defRPr/>
            </a:pPr>
            <a:r>
              <a:rPr lang="en-US" dirty="0"/>
              <a:t>iteratively converge to final, correct solution</a:t>
            </a:r>
          </a:p>
          <a:p>
            <a:pPr lvl="2" eaLnBrk="1" hangingPunct="1">
              <a:defRPr/>
            </a:pPr>
            <a:r>
              <a:rPr lang="en-US" dirty="0"/>
              <a:t>provide bounds on the errors (of the intermediate results) along the way</a:t>
            </a:r>
          </a:p>
          <a:p>
            <a:pPr eaLnBrk="1" hangingPunct="1">
              <a:defRPr/>
            </a:pPr>
            <a:endParaRPr lang="en-US" dirty="0"/>
          </a:p>
          <a:p>
            <a:pPr eaLnBrk="1" hangingPunct="1">
              <a:defRPr/>
            </a:pPr>
            <a:r>
              <a:rPr lang="en-US" dirty="0"/>
              <a:t>several exciting </a:t>
            </a:r>
            <a:r>
              <a:rPr lang="en-US" dirty="0">
                <a:solidFill>
                  <a:srgbClr val="C00000"/>
                </a:solidFill>
              </a:rPr>
              <a:t>research problems </a:t>
            </a:r>
            <a:r>
              <a:rPr lang="en-US" dirty="0"/>
              <a:t>in intersection of visualization and data management</a:t>
            </a:r>
          </a:p>
          <a:p>
            <a:pPr lvl="1" eaLnBrk="1" hangingPunct="1">
              <a:defRPr/>
            </a:pPr>
            <a:r>
              <a:rPr lang="en-US" i="1" dirty="0">
                <a:solidFill>
                  <a:srgbClr val="C00000"/>
                </a:solidFill>
              </a:rPr>
              <a:t>frontend</a:t>
            </a:r>
            <a:r>
              <a:rPr lang="en-US" dirty="0"/>
              <a:t>: HCI/visualizations for querying/results display</a:t>
            </a:r>
          </a:p>
          <a:p>
            <a:pPr lvl="1" eaLnBrk="1" hangingPunct="1">
              <a:defRPr/>
            </a:pPr>
            <a:r>
              <a:rPr lang="en-US" i="1" dirty="0">
                <a:solidFill>
                  <a:srgbClr val="C00000"/>
                </a:solidFill>
              </a:rPr>
              <a:t>backend</a:t>
            </a:r>
            <a:r>
              <a:rPr lang="en-US" dirty="0"/>
              <a:t>: efficiently supporting these operations</a:t>
            </a:r>
          </a:p>
          <a:p>
            <a:pPr lvl="1" eaLnBrk="1" hangingPunct="1">
              <a:defRPr/>
            </a:pPr>
            <a:endParaRPr lang="en-US" dirty="0"/>
          </a:p>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422</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11" name="Rectangle 10">
            <a:extLst>
              <a:ext uri="{FF2B5EF4-FFF2-40B4-BE49-F238E27FC236}">
                <a16:creationId xmlns:a16="http://schemas.microsoft.com/office/drawing/2014/main" id="{9E2A3A4B-CE4E-4970-B52C-4DDCE21AB1DE}"/>
              </a:ext>
            </a:extLst>
          </p:cNvPr>
          <p:cNvSpPr/>
          <p:nvPr/>
        </p:nvSpPr>
        <p:spPr>
          <a:xfrm>
            <a:off x="7643773" y="980499"/>
            <a:ext cx="1360789" cy="106680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7" name="Rectangle 16">
            <a:extLst>
              <a:ext uri="{FF2B5EF4-FFF2-40B4-BE49-F238E27FC236}">
                <a16:creationId xmlns:a16="http://schemas.microsoft.com/office/drawing/2014/main" id="{6E09A8BB-A42F-400D-90ED-3C851AC420C6}"/>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8" name="Rounded Rectangle 12">
            <a:extLst>
              <a:ext uri="{FF2B5EF4-FFF2-40B4-BE49-F238E27FC236}">
                <a16:creationId xmlns:a16="http://schemas.microsoft.com/office/drawing/2014/main" id="{55C1D782-2ADF-4756-BC67-F71D4E63879D}"/>
              </a:ext>
            </a:extLst>
          </p:cNvPr>
          <p:cNvSpPr/>
          <p:nvPr/>
        </p:nvSpPr>
        <p:spPr>
          <a:xfrm>
            <a:off x="7873794" y="1576617"/>
            <a:ext cx="900745"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VIS‘18</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19" name="Rounded Rectangle 12">
            <a:extLst>
              <a:ext uri="{FF2B5EF4-FFF2-40B4-BE49-F238E27FC236}">
                <a16:creationId xmlns:a16="http://schemas.microsoft.com/office/drawing/2014/main" id="{5E8C7BF2-87CF-42F4-AA12-23373B28CAB0}"/>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BigVis‘19</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2" name="Footer Placeholder 1">
            <a:extLst>
              <a:ext uri="{FF2B5EF4-FFF2-40B4-BE49-F238E27FC236}">
                <a16:creationId xmlns:a16="http://schemas.microsoft.com/office/drawing/2014/main" id="{B39420D3-D3DD-4197-B29C-C2A424EE083F}"/>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54172384"/>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Need for</a:t>
            </a:r>
            <a:br>
              <a:rPr lang="en-US" dirty="0"/>
            </a:br>
            <a:r>
              <a:rPr lang="en-US" dirty="0"/>
              <a:t>Parallelization/Distribution</a:t>
            </a:r>
          </a:p>
        </p:txBody>
      </p:sp>
      <p:sp>
        <p:nvSpPr>
          <p:cNvPr id="3" name="Content Placeholder 2"/>
          <p:cNvSpPr>
            <a:spLocks noGrp="1"/>
          </p:cNvSpPr>
          <p:nvPr>
            <p:ph idx="1"/>
          </p:nvPr>
        </p:nvSpPr>
        <p:spPr>
          <a:xfrm>
            <a:off x="457200" y="2168464"/>
            <a:ext cx="8229600" cy="4498553"/>
          </a:xfrm>
        </p:spPr>
        <p:txBody>
          <a:bodyPr/>
          <a:lstStyle/>
          <a:p>
            <a:r>
              <a:rPr lang="en-US" dirty="0"/>
              <a:t>take advantage of all modern hardware opportunities!</a:t>
            </a:r>
          </a:p>
          <a:p>
            <a:pPr lvl="1"/>
            <a:r>
              <a:rPr lang="en-US" dirty="0"/>
              <a:t>Single Instruction Multiple Data (SIMD) </a:t>
            </a:r>
          </a:p>
          <a:p>
            <a:pPr lvl="2"/>
            <a:r>
              <a:rPr lang="en-US" dirty="0"/>
              <a:t>natural for data series operations</a:t>
            </a:r>
          </a:p>
          <a:p>
            <a:pPr lvl="1"/>
            <a:r>
              <a:rPr lang="en-US" dirty="0"/>
              <a:t>multi-tier CPU caches</a:t>
            </a:r>
          </a:p>
          <a:p>
            <a:pPr lvl="2"/>
            <a:r>
              <a:rPr lang="en-US" dirty="0"/>
              <a:t>design data structures aligned to cache lines</a:t>
            </a:r>
          </a:p>
          <a:p>
            <a:pPr lvl="1"/>
            <a:r>
              <a:rPr lang="en-US" dirty="0"/>
              <a:t>multi-core and multi-socket architectures</a:t>
            </a:r>
          </a:p>
          <a:p>
            <a:pPr lvl="2"/>
            <a:r>
              <a:rPr lang="en-US" dirty="0"/>
              <a:t>use parallelism inside each computation server</a:t>
            </a:r>
          </a:p>
          <a:p>
            <a:pPr lvl="1"/>
            <a:r>
              <a:rPr lang="en-US" dirty="0"/>
              <a:t>Graphics Processing Units (GPUs)</a:t>
            </a:r>
          </a:p>
          <a:p>
            <a:pPr lvl="2"/>
            <a:r>
              <a:rPr lang="en-US" dirty="0"/>
              <a:t>propose massively parallel techniques for GPUs</a:t>
            </a:r>
          </a:p>
          <a:p>
            <a:pPr lvl="1"/>
            <a:r>
              <a:rPr lang="en-US" dirty="0"/>
              <a:t>new storage solutions: NVRAMs, FPGAs</a:t>
            </a:r>
          </a:p>
          <a:p>
            <a:pPr lvl="2"/>
            <a:r>
              <a:rPr lang="en-US" dirty="0"/>
              <a:t>develop algorithms that take these new characteristics/tradeoffs into account</a:t>
            </a:r>
          </a:p>
          <a:p>
            <a:pPr lvl="1"/>
            <a:r>
              <a:rPr lang="en-US" dirty="0"/>
              <a:t>compute clusters</a:t>
            </a:r>
          </a:p>
          <a:p>
            <a:pPr lvl="2"/>
            <a:r>
              <a:rPr lang="en-US" dirty="0"/>
              <a:t>distribute operation over many machines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423</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6" name="Rectangle 5">
            <a:extLst>
              <a:ext uri="{FF2B5EF4-FFF2-40B4-BE49-F238E27FC236}">
                <a16:creationId xmlns:a16="http://schemas.microsoft.com/office/drawing/2014/main" id="{C10E5689-F91E-4102-A8AF-341BB5FB8093}"/>
              </a:ext>
            </a:extLst>
          </p:cNvPr>
          <p:cNvSpPr/>
          <p:nvPr/>
        </p:nvSpPr>
        <p:spPr>
          <a:xfrm>
            <a:off x="7427147" y="992527"/>
            <a:ext cx="1600758" cy="62588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7" name="Rectangle 6">
            <a:extLst>
              <a:ext uri="{FF2B5EF4-FFF2-40B4-BE49-F238E27FC236}">
                <a16:creationId xmlns:a16="http://schemas.microsoft.com/office/drawing/2014/main" id="{D753540E-CA91-4D94-BEBC-39E563E2BE7B}"/>
              </a:ext>
            </a:extLst>
          </p:cNvPr>
          <p:cNvSpPr/>
          <p:nvPr/>
        </p:nvSpPr>
        <p:spPr>
          <a:xfrm>
            <a:off x="7431205" y="663450"/>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8" name="Rounded Rectangle 7">
            <a:extLst>
              <a:ext uri="{FF2B5EF4-FFF2-40B4-BE49-F238E27FC236}">
                <a16:creationId xmlns:a16="http://schemas.microsoft.com/office/drawing/2014/main" id="{600CC291-5F24-4B24-A44B-30A9D0B5C243}"/>
              </a:ext>
            </a:extLst>
          </p:cNvPr>
          <p:cNvSpPr/>
          <p:nvPr/>
        </p:nvSpPr>
        <p:spPr>
          <a:xfrm>
            <a:off x="7633312" y="112342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endPar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endParaRPr>
          </a:p>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HPCS’17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a:p>
            <a:pPr marL="0" marR="0" lvl="1" indent="0" algn="ctr" defTabSz="457200" rtl="0" eaLnBrk="1" fontAlgn="auto" latinLnBrk="0" hangingPunct="1">
              <a:lnSpc>
                <a:spcPct val="90000"/>
              </a:lnSpc>
              <a:spcBef>
                <a:spcPts val="0"/>
              </a:spcBef>
              <a:spcAft>
                <a:spcPts val="0"/>
              </a:spcAft>
              <a:buClrTx/>
              <a:buSzTx/>
              <a:buFontTx/>
              <a:buNone/>
              <a:tabLst/>
              <a:defRPr/>
            </a:pP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26ED9898-EF24-4725-AD9F-598A24EF6FB7}"/>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096260822"/>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Need for</a:t>
            </a:r>
            <a:br>
              <a:rPr lang="en-US" dirty="0"/>
            </a:br>
            <a:r>
              <a:rPr lang="en-US" dirty="0"/>
              <a:t>Parallelization/Distribution</a:t>
            </a:r>
          </a:p>
        </p:txBody>
      </p:sp>
      <p:sp>
        <p:nvSpPr>
          <p:cNvPr id="3" name="Content Placeholder 2"/>
          <p:cNvSpPr>
            <a:spLocks noGrp="1"/>
          </p:cNvSpPr>
          <p:nvPr>
            <p:ph idx="1"/>
          </p:nvPr>
        </p:nvSpPr>
        <p:spPr/>
        <p:txBody>
          <a:bodyPr/>
          <a:lstStyle/>
          <a:p>
            <a:r>
              <a:rPr lang="en-US" dirty="0"/>
              <a:t>further scale-up and scale-out possible!</a:t>
            </a:r>
          </a:p>
          <a:p>
            <a:pPr lvl="1"/>
            <a:r>
              <a:rPr lang="en-US" dirty="0"/>
              <a:t>techniques inherently parallelizable</a:t>
            </a:r>
          </a:p>
          <a:p>
            <a:pPr lvl="2"/>
            <a:r>
              <a:rPr lang="en-US" dirty="0"/>
              <a:t>across cores, across machines</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424</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pic>
        <p:nvPicPr>
          <p:cNvPr id="71682" name="Picture 2" descr="C:\Users\a\research\2017\WpdmKeynote17-Genova\distrindex.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7552" y="3541683"/>
            <a:ext cx="6822453" cy="3304743"/>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a16="http://schemas.microsoft.com/office/drawing/2014/main" id="{2A9EB5AB-F138-4110-A459-9638890B197B}"/>
              </a:ext>
            </a:extLst>
          </p:cNvPr>
          <p:cNvSpPr/>
          <p:nvPr/>
        </p:nvSpPr>
        <p:spPr>
          <a:xfrm>
            <a:off x="7427147" y="992527"/>
            <a:ext cx="1600758" cy="62588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3" name="Rectangle 12">
            <a:extLst>
              <a:ext uri="{FF2B5EF4-FFF2-40B4-BE49-F238E27FC236}">
                <a16:creationId xmlns:a16="http://schemas.microsoft.com/office/drawing/2014/main" id="{CAAAE3D8-8410-4EB8-A00C-5B9AFA35C6C9}"/>
              </a:ext>
            </a:extLst>
          </p:cNvPr>
          <p:cNvSpPr/>
          <p:nvPr/>
        </p:nvSpPr>
        <p:spPr>
          <a:xfrm>
            <a:off x="7431205" y="663450"/>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4" name="Rounded Rectangle 7">
            <a:extLst>
              <a:ext uri="{FF2B5EF4-FFF2-40B4-BE49-F238E27FC236}">
                <a16:creationId xmlns:a16="http://schemas.microsoft.com/office/drawing/2014/main" id="{EDB5C70B-9080-4B1D-8A15-26A3429FD0B3}"/>
              </a:ext>
            </a:extLst>
          </p:cNvPr>
          <p:cNvSpPr/>
          <p:nvPr/>
        </p:nvSpPr>
        <p:spPr>
          <a:xfrm>
            <a:off x="7633312" y="112342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endPar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endParaRPr>
          </a:p>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HPCS’17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a:p>
            <a:pPr marL="0" marR="0" lvl="1" indent="0" algn="ctr" defTabSz="457200" rtl="0" eaLnBrk="1" fontAlgn="auto" latinLnBrk="0" hangingPunct="1">
              <a:lnSpc>
                <a:spcPct val="90000"/>
              </a:lnSpc>
              <a:spcBef>
                <a:spcPts val="0"/>
              </a:spcBef>
              <a:spcAft>
                <a:spcPts val="0"/>
              </a:spcAft>
              <a:buClrTx/>
              <a:buSzTx/>
              <a:buFontTx/>
              <a:buNone/>
              <a:tabLst/>
              <a:defRPr/>
            </a:pP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F22C867C-8874-4632-B254-0D87CF85C163}"/>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661821186"/>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853625"/>
            <a:ext cx="8229600" cy="1066800"/>
          </a:xfrm>
        </p:spPr>
        <p:txBody>
          <a:bodyPr/>
          <a:lstStyle/>
          <a:p>
            <a:r>
              <a:rPr lang="en-US" dirty="0"/>
              <a:t>Need for</a:t>
            </a:r>
            <a:br>
              <a:rPr lang="en-US" dirty="0"/>
            </a:br>
            <a:r>
              <a:rPr lang="en-US" dirty="0"/>
              <a:t>Parallelization/Distribution</a:t>
            </a:r>
          </a:p>
        </p:txBody>
      </p:sp>
      <p:sp>
        <p:nvSpPr>
          <p:cNvPr id="3" name="Content Placeholder 2"/>
          <p:cNvSpPr>
            <a:spLocks noGrp="1"/>
          </p:cNvSpPr>
          <p:nvPr>
            <p:ph idx="1"/>
          </p:nvPr>
        </p:nvSpPr>
        <p:spPr/>
        <p:txBody>
          <a:bodyPr/>
          <a:lstStyle/>
          <a:p>
            <a:r>
              <a:rPr lang="en-US" dirty="0"/>
              <a:t>further scale-up and scale-out possible!</a:t>
            </a:r>
          </a:p>
          <a:p>
            <a:pPr lvl="1"/>
            <a:r>
              <a:rPr lang="en-US" dirty="0"/>
              <a:t>techniques inherently parallelizable</a:t>
            </a:r>
          </a:p>
          <a:p>
            <a:pPr lvl="2"/>
            <a:r>
              <a:rPr lang="en-US" dirty="0"/>
              <a:t>across cores, across machines</a:t>
            </a:r>
          </a:p>
          <a:p>
            <a:pPr lvl="2"/>
            <a:endParaRPr lang="en-US" dirty="0"/>
          </a:p>
          <a:p>
            <a:r>
              <a:rPr lang="en-US" dirty="0"/>
              <a:t>more involved solutions required when optimizing for energy</a:t>
            </a:r>
          </a:p>
          <a:p>
            <a:pPr lvl="1"/>
            <a:r>
              <a:rPr lang="en-US" dirty="0"/>
              <a:t>reducing execution time is relatively easy</a:t>
            </a:r>
          </a:p>
          <a:p>
            <a:pPr lvl="1"/>
            <a:r>
              <a:rPr lang="en-US" dirty="0"/>
              <a:t>minimizing total work (energy) is more challenging</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C6C3C4-1F13-A745-94B4-FF34C1932FEB}"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425</a:t>
            </a:fld>
            <a:endParaRPr kumimoji="0" lang="en-US" sz="1800" b="0" i="0" u="none" strike="noStrike" kern="1200" cap="none" spc="0" normalizeH="0" baseline="0" noProof="0" dirty="0">
              <a:ln>
                <a:noFill/>
              </a:ln>
              <a:solidFill>
                <a:srgbClr val="FFFFFF"/>
              </a:solidFill>
              <a:effectLst/>
              <a:uLnTx/>
              <a:uFillTx/>
              <a:latin typeface="Georgia"/>
              <a:ea typeface="+mn-ea"/>
              <a:cs typeface="+mn-cs"/>
            </a:endParaRPr>
          </a:p>
        </p:txBody>
      </p:sp>
      <p:sp>
        <p:nvSpPr>
          <p:cNvPr id="6" name="Rectangle 5">
            <a:extLst>
              <a:ext uri="{FF2B5EF4-FFF2-40B4-BE49-F238E27FC236}">
                <a16:creationId xmlns:a16="http://schemas.microsoft.com/office/drawing/2014/main" id="{58671533-8C11-4B01-AA94-DD8052DF9F28}"/>
              </a:ext>
            </a:extLst>
          </p:cNvPr>
          <p:cNvSpPr/>
          <p:nvPr/>
        </p:nvSpPr>
        <p:spPr>
          <a:xfrm>
            <a:off x="7427147" y="992527"/>
            <a:ext cx="1600758" cy="62588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7" name="Rectangle 6">
            <a:extLst>
              <a:ext uri="{FF2B5EF4-FFF2-40B4-BE49-F238E27FC236}">
                <a16:creationId xmlns:a16="http://schemas.microsoft.com/office/drawing/2014/main" id="{058BD4B8-8859-4EE8-AADC-56E9404CD9A1}"/>
              </a:ext>
            </a:extLst>
          </p:cNvPr>
          <p:cNvSpPr/>
          <p:nvPr/>
        </p:nvSpPr>
        <p:spPr>
          <a:xfrm>
            <a:off x="7431205" y="663450"/>
            <a:ext cx="1090369" cy="321247"/>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8" name="Rounded Rectangle 7">
            <a:extLst>
              <a:ext uri="{FF2B5EF4-FFF2-40B4-BE49-F238E27FC236}">
                <a16:creationId xmlns:a16="http://schemas.microsoft.com/office/drawing/2014/main" id="{3802D54B-D4D0-4FCD-BCC3-06956674BCC5}"/>
              </a:ext>
            </a:extLst>
          </p:cNvPr>
          <p:cNvSpPr/>
          <p:nvPr/>
        </p:nvSpPr>
        <p:spPr>
          <a:xfrm>
            <a:off x="7633312" y="1123429"/>
            <a:ext cx="1204326"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endPar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endParaRPr>
          </a:p>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HPCS’17</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a:p>
            <a:pPr marL="0" marR="0" lvl="1" indent="0" algn="ctr" defTabSz="457200" rtl="0" eaLnBrk="1" fontAlgn="auto" latinLnBrk="0" hangingPunct="1">
              <a:lnSpc>
                <a:spcPct val="90000"/>
              </a:lnSpc>
              <a:spcBef>
                <a:spcPts val="0"/>
              </a:spcBef>
              <a:spcAft>
                <a:spcPts val="0"/>
              </a:spcAft>
              <a:buClrTx/>
              <a:buSzTx/>
              <a:buFontTx/>
              <a:buNone/>
              <a:tabLst/>
              <a:defRPr/>
            </a:pP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CC00EC78-63FF-4412-9DC4-5047E1D95DD6}"/>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166761918"/>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8F455-B788-4219-BD92-6F9FCB189EFF}"/>
              </a:ext>
            </a:extLst>
          </p:cNvPr>
          <p:cNvSpPr>
            <a:spLocks noGrp="1"/>
          </p:cNvSpPr>
          <p:nvPr>
            <p:ph type="title"/>
          </p:nvPr>
        </p:nvSpPr>
        <p:spPr>
          <a:xfrm>
            <a:off x="457200" y="634042"/>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2DB2D3C3-72CE-4835-86A6-63B63C608A92}"/>
              </a:ext>
            </a:extLst>
          </p:cNvPr>
          <p:cNvSpPr>
            <a:spLocks noGrp="1"/>
          </p:cNvSpPr>
          <p:nvPr>
            <p:ph idx="1"/>
          </p:nvPr>
        </p:nvSpPr>
        <p:spPr>
          <a:xfrm>
            <a:off x="457200" y="1966585"/>
            <a:ext cx="8478838" cy="4607256"/>
          </a:xfrm>
        </p:spPr>
        <p:txBody>
          <a:bodyPr/>
          <a:lstStyle/>
          <a:p>
            <a:r>
              <a:rPr lang="en-US" dirty="0"/>
              <a:t>two sides of the same(?) coin</a:t>
            </a:r>
          </a:p>
          <a:p>
            <a:pPr lvl="1"/>
            <a:r>
              <a:rPr lang="en-US" dirty="0"/>
              <a:t>data series as multidimensional points</a:t>
            </a:r>
          </a:p>
          <a:p>
            <a:pPr lvl="1"/>
            <a:r>
              <a:rPr lang="en-US" dirty="0"/>
              <a:t>for a specific ordering of the dimensions</a:t>
            </a:r>
          </a:p>
          <a:p>
            <a:endParaRPr lang="en-US" dirty="0"/>
          </a:p>
          <a:p>
            <a:endParaRPr lang="en-US" dirty="0"/>
          </a:p>
        </p:txBody>
      </p:sp>
      <p:sp>
        <p:nvSpPr>
          <p:cNvPr id="5" name="Slide Number Placeholder 4">
            <a:extLst>
              <a:ext uri="{FF2B5EF4-FFF2-40B4-BE49-F238E27FC236}">
                <a16:creationId xmlns:a16="http://schemas.microsoft.com/office/drawing/2014/main" id="{4262B526-009F-45A8-879F-CD871F8515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426</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sp>
        <p:nvSpPr>
          <p:cNvPr id="4" name="Footer Placeholder 3">
            <a:extLst>
              <a:ext uri="{FF2B5EF4-FFF2-40B4-BE49-F238E27FC236}">
                <a16:creationId xmlns:a16="http://schemas.microsoft.com/office/drawing/2014/main" id="{6114D93F-3922-48FB-AD64-F9E2471DC1C9}"/>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332863060"/>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8F455-B788-4219-BD92-6F9FCB189EFF}"/>
              </a:ext>
            </a:extLst>
          </p:cNvPr>
          <p:cNvSpPr>
            <a:spLocks noGrp="1"/>
          </p:cNvSpPr>
          <p:nvPr>
            <p:ph type="title"/>
          </p:nvPr>
        </p:nvSpPr>
        <p:spPr>
          <a:xfrm>
            <a:off x="457200" y="634042"/>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2DB2D3C3-72CE-4835-86A6-63B63C608A92}"/>
              </a:ext>
            </a:extLst>
          </p:cNvPr>
          <p:cNvSpPr>
            <a:spLocks noGrp="1"/>
          </p:cNvSpPr>
          <p:nvPr>
            <p:ph idx="1"/>
          </p:nvPr>
        </p:nvSpPr>
        <p:spPr>
          <a:xfrm>
            <a:off x="457200" y="1966585"/>
            <a:ext cx="8478838" cy="4607256"/>
          </a:xfrm>
        </p:spPr>
        <p:txBody>
          <a:bodyPr/>
          <a:lstStyle/>
          <a:p>
            <a:r>
              <a:rPr lang="en-US" dirty="0"/>
              <a:t>two sides of the same(?) coin</a:t>
            </a:r>
          </a:p>
          <a:p>
            <a:pPr lvl="1"/>
            <a:r>
              <a:rPr lang="en-US" dirty="0"/>
              <a:t>data series as multidimensional points</a:t>
            </a:r>
          </a:p>
          <a:p>
            <a:pPr lvl="1"/>
            <a:r>
              <a:rPr lang="en-US" dirty="0"/>
              <a:t>for a specific ordering of the dimensions</a:t>
            </a:r>
          </a:p>
          <a:p>
            <a:endParaRPr lang="en-US" dirty="0"/>
          </a:p>
          <a:p>
            <a:r>
              <a:rPr lang="en-US" dirty="0"/>
              <a:t>several techniques for similarity search in high-d vectors</a:t>
            </a:r>
          </a:p>
          <a:p>
            <a:pPr lvl="1"/>
            <a:r>
              <a:rPr lang="en-US" dirty="0"/>
              <a:t>using LSH (SRS), space quantization (IMI), k-NN graphs (HNSW)</a:t>
            </a:r>
          </a:p>
          <a:p>
            <a:endParaRPr lang="en-US" dirty="0"/>
          </a:p>
        </p:txBody>
      </p:sp>
      <p:sp>
        <p:nvSpPr>
          <p:cNvPr id="5" name="Slide Number Placeholder 4">
            <a:extLst>
              <a:ext uri="{FF2B5EF4-FFF2-40B4-BE49-F238E27FC236}">
                <a16:creationId xmlns:a16="http://schemas.microsoft.com/office/drawing/2014/main" id="{4262B526-009F-45A8-879F-CD871F8515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427</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sp>
        <p:nvSpPr>
          <p:cNvPr id="4" name="Footer Placeholder 3">
            <a:extLst>
              <a:ext uri="{FF2B5EF4-FFF2-40B4-BE49-F238E27FC236}">
                <a16:creationId xmlns:a16="http://schemas.microsoft.com/office/drawing/2014/main" id="{3FD4A884-A1CB-407A-B0A3-6E6645CC6C8A}"/>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536609934"/>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8F455-B788-4219-BD92-6F9FCB189EFF}"/>
              </a:ext>
            </a:extLst>
          </p:cNvPr>
          <p:cNvSpPr>
            <a:spLocks noGrp="1"/>
          </p:cNvSpPr>
          <p:nvPr>
            <p:ph type="title"/>
          </p:nvPr>
        </p:nvSpPr>
        <p:spPr>
          <a:xfrm>
            <a:off x="457200" y="634042"/>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2DB2D3C3-72CE-4835-86A6-63B63C608A92}"/>
              </a:ext>
            </a:extLst>
          </p:cNvPr>
          <p:cNvSpPr>
            <a:spLocks noGrp="1"/>
          </p:cNvSpPr>
          <p:nvPr>
            <p:ph idx="1"/>
          </p:nvPr>
        </p:nvSpPr>
        <p:spPr>
          <a:xfrm>
            <a:off x="457200" y="1966585"/>
            <a:ext cx="8478838" cy="4607256"/>
          </a:xfrm>
        </p:spPr>
        <p:txBody>
          <a:bodyPr/>
          <a:lstStyle/>
          <a:p>
            <a:r>
              <a:rPr lang="en-US" dirty="0"/>
              <a:t>two sides of the same(?) coin</a:t>
            </a:r>
          </a:p>
          <a:p>
            <a:pPr lvl="1"/>
            <a:r>
              <a:rPr lang="en-US" dirty="0"/>
              <a:t>data series as multidimensional points</a:t>
            </a:r>
          </a:p>
          <a:p>
            <a:pPr lvl="1"/>
            <a:r>
              <a:rPr lang="en-US" dirty="0"/>
              <a:t>for a specific ordering of the dimensions</a:t>
            </a:r>
          </a:p>
          <a:p>
            <a:endParaRPr lang="en-US" dirty="0"/>
          </a:p>
          <a:p>
            <a:r>
              <a:rPr lang="en-US" dirty="0"/>
              <a:t>several techniques for similarity search in high-d vectors</a:t>
            </a:r>
          </a:p>
          <a:p>
            <a:pPr lvl="1"/>
            <a:r>
              <a:rPr lang="en-US" dirty="0"/>
              <a:t>using LSH (SRS), space quantization (IMI), k-NN graphs (HNSW)</a:t>
            </a:r>
          </a:p>
          <a:p>
            <a:endParaRPr lang="en-US" dirty="0"/>
          </a:p>
          <a:p>
            <a:r>
              <a:rPr lang="en-US" dirty="0"/>
              <a:t>how do these high-d vector techniques compare to data series techniques?</a:t>
            </a:r>
          </a:p>
          <a:p>
            <a:pPr lvl="1"/>
            <a:r>
              <a:rPr lang="en-US" dirty="0"/>
              <a:t>currently conducting extensive experimental comparison</a:t>
            </a:r>
          </a:p>
        </p:txBody>
      </p:sp>
      <p:sp>
        <p:nvSpPr>
          <p:cNvPr id="5" name="Slide Number Placeholder 4">
            <a:extLst>
              <a:ext uri="{FF2B5EF4-FFF2-40B4-BE49-F238E27FC236}">
                <a16:creationId xmlns:a16="http://schemas.microsoft.com/office/drawing/2014/main" id="{4262B526-009F-45A8-879F-CD871F85152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428</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sp>
        <p:nvSpPr>
          <p:cNvPr id="4" name="Footer Placeholder 3">
            <a:extLst>
              <a:ext uri="{FF2B5EF4-FFF2-40B4-BE49-F238E27FC236}">
                <a16:creationId xmlns:a16="http://schemas.microsoft.com/office/drawing/2014/main" id="{01E3A79C-E6C2-4885-A036-3A7EDD5B6E39}"/>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526423680"/>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019F63-1EEA-4B8A-9ED6-021B4F26C456}"/>
              </a:ext>
            </a:extLst>
          </p:cNvPr>
          <p:cNvSpPr>
            <a:spLocks noGrp="1"/>
          </p:cNvSpPr>
          <p:nvPr>
            <p:ph type="title"/>
          </p:nvPr>
        </p:nvSpPr>
        <p:spPr>
          <a:xfrm>
            <a:off x="457200" y="634048"/>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6FA1C18B-2C44-4948-94AF-82A67C0E72E2}"/>
              </a:ext>
            </a:extLst>
          </p:cNvPr>
          <p:cNvSpPr>
            <a:spLocks noGrp="1"/>
          </p:cNvSpPr>
          <p:nvPr>
            <p:ph idx="1"/>
          </p:nvPr>
        </p:nvSpPr>
        <p:spPr>
          <a:xfrm>
            <a:off x="189781" y="1700848"/>
            <a:ext cx="8878019" cy="4872993"/>
          </a:xfrm>
        </p:spPr>
        <p:txBody>
          <a:bodyPr/>
          <a:lstStyle/>
          <a:p>
            <a:r>
              <a:rPr lang="en-US" b="1" dirty="0"/>
              <a:t>data series techniques </a:t>
            </a:r>
            <a:r>
              <a:rPr lang="en-US" dirty="0"/>
              <a:t>are the </a:t>
            </a:r>
            <a:r>
              <a:rPr lang="en-US" b="1" dirty="0"/>
              <a:t>overall winners</a:t>
            </a:r>
            <a:r>
              <a:rPr lang="en-US" dirty="0"/>
              <a:t>, even on </a:t>
            </a:r>
            <a:r>
              <a:rPr lang="en-US" b="1" dirty="0"/>
              <a:t>general high-d vector </a:t>
            </a:r>
            <a:r>
              <a:rPr lang="en-US" dirty="0"/>
              <a:t>data</a:t>
            </a:r>
          </a:p>
          <a:p>
            <a:pPr lvl="1"/>
            <a:endParaRPr lang="en-US" dirty="0"/>
          </a:p>
          <a:p>
            <a:pPr lvl="1"/>
            <a:endParaRPr lang="en-US" dirty="0"/>
          </a:p>
        </p:txBody>
      </p:sp>
      <p:sp>
        <p:nvSpPr>
          <p:cNvPr id="5" name="Slide Number Placeholder 4">
            <a:extLst>
              <a:ext uri="{FF2B5EF4-FFF2-40B4-BE49-F238E27FC236}">
                <a16:creationId xmlns:a16="http://schemas.microsoft.com/office/drawing/2014/main" id="{A22B6135-9C51-43A8-B2FC-DC9E40BC87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429</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sp>
        <p:nvSpPr>
          <p:cNvPr id="6" name="Rectangle 5">
            <a:extLst>
              <a:ext uri="{FF2B5EF4-FFF2-40B4-BE49-F238E27FC236}">
                <a16:creationId xmlns:a16="http://schemas.microsoft.com/office/drawing/2014/main" id="{9717CC4D-2B54-4C13-AA5E-5395EE9F1701}"/>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7" name="Rectangle 6">
            <a:extLst>
              <a:ext uri="{FF2B5EF4-FFF2-40B4-BE49-F238E27FC236}">
                <a16:creationId xmlns:a16="http://schemas.microsoft.com/office/drawing/2014/main" id="{8FFD4E95-FD2A-4540-AE61-1F3AFFCBE92C}"/>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8" name="Rounded Rectangle 12">
            <a:extLst>
              <a:ext uri="{FF2B5EF4-FFF2-40B4-BE49-F238E27FC236}">
                <a16:creationId xmlns:a16="http://schemas.microsoft.com/office/drawing/2014/main" id="{0B795185-5650-4915-93D4-40B09D90866B}"/>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A4EA491C-986E-4C4E-A189-A3E52E3E026F}"/>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7824094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Data as a Set</a:t>
            </a:r>
            <a:br>
              <a:rPr lang="en-US" dirty="0"/>
            </a:br>
            <a:r>
              <a:rPr lang="en-US" dirty="0"/>
              <a:t>Data as a Sequence</a:t>
            </a:r>
          </a:p>
        </p:txBody>
      </p:sp>
      <p:sp>
        <p:nvSpPr>
          <p:cNvPr id="3" name="Content Placeholder 2"/>
          <p:cNvSpPr>
            <a:spLocks noGrp="1"/>
          </p:cNvSpPr>
          <p:nvPr>
            <p:ph idx="1"/>
          </p:nvPr>
        </p:nvSpPr>
        <p:spPr>
          <a:xfrm>
            <a:off x="457200" y="2249424"/>
            <a:ext cx="8499764" cy="4325112"/>
          </a:xfrm>
        </p:spPr>
        <p:txBody>
          <a:bodyPr/>
          <a:lstStyle/>
          <a:p>
            <a:endParaRPr lang="en-US" dirty="0"/>
          </a:p>
          <a:p>
            <a:r>
              <a:rPr lang="en-US" dirty="0"/>
              <a:t>streaming data</a:t>
            </a:r>
          </a:p>
          <a:p>
            <a:pPr lvl="1"/>
            <a:r>
              <a:rPr lang="en-US" dirty="0"/>
              <a:t>window of interest</a:t>
            </a:r>
          </a:p>
          <a:p>
            <a:pPr lvl="2"/>
            <a:r>
              <a:rPr lang="en-US" dirty="0"/>
              <a:t>landmark window</a:t>
            </a:r>
          </a:p>
          <a:p>
            <a:pPr lvl="2"/>
            <a:r>
              <a:rPr lang="en-US" dirty="0"/>
              <a:t>sliding window (shifting window)</a:t>
            </a:r>
          </a:p>
          <a:p>
            <a:endParaRPr lang="en-US" dirty="0"/>
          </a:p>
          <a:p>
            <a:r>
              <a:rPr lang="en-US" dirty="0"/>
              <a:t>may treat streaming data as a set, or as a sequence</a:t>
            </a:r>
          </a:p>
          <a:p>
            <a:pPr lvl="1"/>
            <a:r>
              <a:rPr lang="en-US" dirty="0"/>
              <a:t>depends on whether sequence is important</a:t>
            </a:r>
          </a:p>
        </p:txBody>
      </p:sp>
      <p:sp>
        <p:nvSpPr>
          <p:cNvPr id="5" name="Slide Number Placeholder 4"/>
          <p:cNvSpPr>
            <a:spLocks noGrp="1"/>
          </p:cNvSpPr>
          <p:nvPr>
            <p:ph type="sldNum" sz="quarter" idx="12"/>
          </p:nvPr>
        </p:nvSpPr>
        <p:spPr/>
        <p:txBody>
          <a:bodyPr/>
          <a:lstStyle/>
          <a:p>
            <a:fld id="{B5C6C3C4-1F13-A745-94B4-FF34C1932FEB}" type="slidenum">
              <a:rPr lang="en-US" smtClean="0"/>
              <a:pPr/>
              <a:t>43</a:t>
            </a:fld>
            <a:endParaRPr lang="en-US" dirty="0"/>
          </a:p>
        </p:txBody>
      </p:sp>
      <p:sp>
        <p:nvSpPr>
          <p:cNvPr id="4" name="Footer Placeholder 3">
            <a:extLst>
              <a:ext uri="{FF2B5EF4-FFF2-40B4-BE49-F238E27FC236}">
                <a16:creationId xmlns:a16="http://schemas.microsoft.com/office/drawing/2014/main" id="{7CB103ED-6100-4F81-A601-0518075B2684}"/>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4199080841"/>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019F63-1EEA-4B8A-9ED6-021B4F26C456}"/>
              </a:ext>
            </a:extLst>
          </p:cNvPr>
          <p:cNvSpPr>
            <a:spLocks noGrp="1"/>
          </p:cNvSpPr>
          <p:nvPr>
            <p:ph type="title"/>
          </p:nvPr>
        </p:nvSpPr>
        <p:spPr>
          <a:xfrm>
            <a:off x="457200" y="634048"/>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6FA1C18B-2C44-4948-94AF-82A67C0E72E2}"/>
              </a:ext>
            </a:extLst>
          </p:cNvPr>
          <p:cNvSpPr>
            <a:spLocks noGrp="1"/>
          </p:cNvSpPr>
          <p:nvPr>
            <p:ph idx="1"/>
          </p:nvPr>
        </p:nvSpPr>
        <p:spPr>
          <a:xfrm>
            <a:off x="189781" y="1700848"/>
            <a:ext cx="8878019" cy="4872993"/>
          </a:xfrm>
        </p:spPr>
        <p:txBody>
          <a:bodyPr/>
          <a:lstStyle/>
          <a:p>
            <a:r>
              <a:rPr lang="en-US" b="1" dirty="0"/>
              <a:t>data series techniques </a:t>
            </a:r>
            <a:r>
              <a:rPr lang="en-US" dirty="0"/>
              <a:t>are the </a:t>
            </a:r>
            <a:r>
              <a:rPr lang="en-US" b="1" dirty="0"/>
              <a:t>overall winners</a:t>
            </a:r>
            <a:r>
              <a:rPr lang="en-US" dirty="0"/>
              <a:t>, even on </a:t>
            </a:r>
            <a:r>
              <a:rPr lang="en-US" b="1" dirty="0"/>
              <a:t>general high-d vector </a:t>
            </a:r>
            <a:r>
              <a:rPr lang="en-US" dirty="0"/>
              <a:t>data</a:t>
            </a:r>
          </a:p>
          <a:p>
            <a:pPr lvl="1"/>
            <a:r>
              <a:rPr lang="en-US" dirty="0"/>
              <a:t>perform the </a:t>
            </a:r>
            <a:r>
              <a:rPr lang="en-US" dirty="0">
                <a:solidFill>
                  <a:srgbClr val="C00000"/>
                </a:solidFill>
              </a:rPr>
              <a:t>best for approximate queries with probabilistic guarantees </a:t>
            </a:r>
            <a:r>
              <a:rPr lang="en-US" dirty="0"/>
              <a:t>(</a:t>
            </a:r>
            <a:r>
              <a:rPr lang="el-GR" dirty="0"/>
              <a:t>δ-ε-</a:t>
            </a:r>
            <a:r>
              <a:rPr lang="en-US" dirty="0"/>
              <a:t>approximate search), in-memory and on-disk</a:t>
            </a:r>
          </a:p>
          <a:p>
            <a:pPr lvl="1"/>
            <a:endParaRPr lang="en-US" dirty="0"/>
          </a:p>
          <a:p>
            <a:pPr lvl="1"/>
            <a:endParaRPr lang="en-US" dirty="0"/>
          </a:p>
        </p:txBody>
      </p:sp>
      <p:sp>
        <p:nvSpPr>
          <p:cNvPr id="5" name="Slide Number Placeholder 4">
            <a:extLst>
              <a:ext uri="{FF2B5EF4-FFF2-40B4-BE49-F238E27FC236}">
                <a16:creationId xmlns:a16="http://schemas.microsoft.com/office/drawing/2014/main" id="{A22B6135-9C51-43A8-B2FC-DC9E40BC87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430</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pic>
        <p:nvPicPr>
          <p:cNvPr id="11" name="Picture 10">
            <a:extLst>
              <a:ext uri="{FF2B5EF4-FFF2-40B4-BE49-F238E27FC236}">
                <a16:creationId xmlns:a16="http://schemas.microsoft.com/office/drawing/2014/main" id="{5F38631F-5A33-4ADC-9DC1-9D19CC2EFE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4674" y="6505783"/>
            <a:ext cx="6590581" cy="334966"/>
          </a:xfrm>
          <a:prstGeom prst="rect">
            <a:avLst/>
          </a:prstGeom>
        </p:spPr>
      </p:pic>
      <p:pic>
        <p:nvPicPr>
          <p:cNvPr id="7" name="Picture 6" descr="A close up of a map&#10;&#10;Description automatically generated">
            <a:extLst>
              <a:ext uri="{FF2B5EF4-FFF2-40B4-BE49-F238E27FC236}">
                <a16:creationId xmlns:a16="http://schemas.microsoft.com/office/drawing/2014/main" id="{FD6A1914-A846-4660-A865-E95E663A65E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37432" y="3767502"/>
            <a:ext cx="5425983" cy="2720075"/>
          </a:xfrm>
          <a:prstGeom prst="rect">
            <a:avLst/>
          </a:prstGeom>
        </p:spPr>
      </p:pic>
      <p:sp>
        <p:nvSpPr>
          <p:cNvPr id="4" name="Footer Placeholder 3">
            <a:extLst>
              <a:ext uri="{FF2B5EF4-FFF2-40B4-BE49-F238E27FC236}">
                <a16:creationId xmlns:a16="http://schemas.microsoft.com/office/drawing/2014/main" id="{13F50D07-D275-43F7-A866-26A621639766}"/>
              </a:ext>
            </a:extLst>
          </p:cNvPr>
          <p:cNvSpPr>
            <a:spLocks noGrp="1"/>
          </p:cNvSpPr>
          <p:nvPr>
            <p:ph type="ftr" sz="quarter" idx="11"/>
          </p:nvPr>
        </p:nvSpPr>
        <p:spPr/>
        <p:txBody>
          <a:bodyPr/>
          <a:lstStyle/>
          <a:p>
            <a:pPr>
              <a:defRPr/>
            </a:pPr>
            <a:r>
              <a:rPr lang="en-US"/>
              <a:t>Echihabi, Zoumpatianos, Palpanas - ISCC 2020</a:t>
            </a:r>
          </a:p>
        </p:txBody>
      </p:sp>
      <p:sp>
        <p:nvSpPr>
          <p:cNvPr id="12" name="Rectangle 11">
            <a:extLst>
              <a:ext uri="{FF2B5EF4-FFF2-40B4-BE49-F238E27FC236}">
                <a16:creationId xmlns:a16="http://schemas.microsoft.com/office/drawing/2014/main" id="{5B5DABAD-2364-425B-9E04-1E90B3F9D180}"/>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3" name="Rectangle 12">
            <a:extLst>
              <a:ext uri="{FF2B5EF4-FFF2-40B4-BE49-F238E27FC236}">
                <a16:creationId xmlns:a16="http://schemas.microsoft.com/office/drawing/2014/main" id="{A4A90095-3E43-4DE5-887E-299DF0322DCF}"/>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4" name="Rounded Rectangle 12">
            <a:extLst>
              <a:ext uri="{FF2B5EF4-FFF2-40B4-BE49-F238E27FC236}">
                <a16:creationId xmlns:a16="http://schemas.microsoft.com/office/drawing/2014/main" id="{3C72580E-2B47-476B-BEEF-45169699B3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Tree>
    <p:extLst>
      <p:ext uri="{BB962C8B-B14F-4D97-AF65-F5344CB8AC3E}">
        <p14:creationId xmlns:p14="http://schemas.microsoft.com/office/powerpoint/2010/main" val="3743714824"/>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019F63-1EEA-4B8A-9ED6-021B4F26C456}"/>
              </a:ext>
            </a:extLst>
          </p:cNvPr>
          <p:cNvSpPr>
            <a:spLocks noGrp="1"/>
          </p:cNvSpPr>
          <p:nvPr>
            <p:ph type="title"/>
          </p:nvPr>
        </p:nvSpPr>
        <p:spPr>
          <a:xfrm>
            <a:off x="457200" y="634048"/>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6FA1C18B-2C44-4948-94AF-82A67C0E72E2}"/>
              </a:ext>
            </a:extLst>
          </p:cNvPr>
          <p:cNvSpPr>
            <a:spLocks noGrp="1"/>
          </p:cNvSpPr>
          <p:nvPr>
            <p:ph idx="1"/>
          </p:nvPr>
        </p:nvSpPr>
        <p:spPr>
          <a:xfrm>
            <a:off x="189781" y="1700848"/>
            <a:ext cx="8878019" cy="4872993"/>
          </a:xfrm>
        </p:spPr>
        <p:txBody>
          <a:bodyPr/>
          <a:lstStyle/>
          <a:p>
            <a:r>
              <a:rPr lang="en-US" b="1" dirty="0"/>
              <a:t>data series techniques </a:t>
            </a:r>
            <a:r>
              <a:rPr lang="en-US" dirty="0"/>
              <a:t>are the </a:t>
            </a:r>
            <a:r>
              <a:rPr lang="en-US" b="1" dirty="0"/>
              <a:t>overall winners</a:t>
            </a:r>
            <a:r>
              <a:rPr lang="en-US" dirty="0"/>
              <a:t>, even on </a:t>
            </a:r>
            <a:r>
              <a:rPr lang="en-US" b="1" dirty="0"/>
              <a:t>general high-d vector </a:t>
            </a:r>
            <a:r>
              <a:rPr lang="en-US" dirty="0"/>
              <a:t>data</a:t>
            </a:r>
          </a:p>
          <a:p>
            <a:pPr lvl="1"/>
            <a:r>
              <a:rPr lang="en-US" dirty="0"/>
              <a:t>perform the </a:t>
            </a:r>
            <a:r>
              <a:rPr lang="en-US" dirty="0">
                <a:solidFill>
                  <a:srgbClr val="C00000"/>
                </a:solidFill>
              </a:rPr>
              <a:t>best for approximate queries with probabilistic guarantees </a:t>
            </a:r>
            <a:r>
              <a:rPr lang="en-US" dirty="0"/>
              <a:t>(</a:t>
            </a:r>
            <a:r>
              <a:rPr lang="el-GR" dirty="0"/>
              <a:t>δ-ε-</a:t>
            </a:r>
            <a:r>
              <a:rPr lang="en-US" dirty="0"/>
              <a:t>approximate search), in-memory and on-disk</a:t>
            </a:r>
          </a:p>
          <a:p>
            <a:pPr lvl="1"/>
            <a:endParaRPr lang="en-US" dirty="0"/>
          </a:p>
          <a:p>
            <a:pPr lvl="1"/>
            <a:endParaRPr lang="en-US" dirty="0"/>
          </a:p>
        </p:txBody>
      </p:sp>
      <p:sp>
        <p:nvSpPr>
          <p:cNvPr id="5" name="Slide Number Placeholder 4">
            <a:extLst>
              <a:ext uri="{FF2B5EF4-FFF2-40B4-BE49-F238E27FC236}">
                <a16:creationId xmlns:a16="http://schemas.microsoft.com/office/drawing/2014/main" id="{A22B6135-9C51-43A8-B2FC-DC9E40BC87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431</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pic>
        <p:nvPicPr>
          <p:cNvPr id="11" name="Picture 10">
            <a:extLst>
              <a:ext uri="{FF2B5EF4-FFF2-40B4-BE49-F238E27FC236}">
                <a16:creationId xmlns:a16="http://schemas.microsoft.com/office/drawing/2014/main" id="{5F38631F-5A33-4ADC-9DC1-9D19CC2EFE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4674" y="6505783"/>
            <a:ext cx="6590581" cy="334966"/>
          </a:xfrm>
          <a:prstGeom prst="rect">
            <a:avLst/>
          </a:prstGeom>
        </p:spPr>
      </p:pic>
      <p:pic>
        <p:nvPicPr>
          <p:cNvPr id="7" name="Picture 6" descr="A close up of a map&#10;&#10;Description automatically generated">
            <a:extLst>
              <a:ext uri="{FF2B5EF4-FFF2-40B4-BE49-F238E27FC236}">
                <a16:creationId xmlns:a16="http://schemas.microsoft.com/office/drawing/2014/main" id="{FD6A1914-A846-4660-A865-E95E663A65E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37432" y="3767502"/>
            <a:ext cx="5425983" cy="2720075"/>
          </a:xfrm>
          <a:prstGeom prst="rect">
            <a:avLst/>
          </a:prstGeom>
        </p:spPr>
      </p:pic>
      <p:sp>
        <p:nvSpPr>
          <p:cNvPr id="6" name="Oval 5">
            <a:extLst>
              <a:ext uri="{FF2B5EF4-FFF2-40B4-BE49-F238E27FC236}">
                <a16:creationId xmlns:a16="http://schemas.microsoft.com/office/drawing/2014/main" id="{A4B1FA71-33C1-4382-9D0D-95983BCA9E9A}"/>
              </a:ext>
            </a:extLst>
          </p:cNvPr>
          <p:cNvSpPr/>
          <p:nvPr/>
        </p:nvSpPr>
        <p:spPr>
          <a:xfrm rot="19903408">
            <a:off x="6711349" y="4571995"/>
            <a:ext cx="569343" cy="75049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8" name="TextBox 7">
            <a:extLst>
              <a:ext uri="{FF2B5EF4-FFF2-40B4-BE49-F238E27FC236}">
                <a16:creationId xmlns:a16="http://schemas.microsoft.com/office/drawing/2014/main" id="{C2CF59E0-BA04-4228-B028-2CA9EBCA8960}"/>
              </a:ext>
            </a:extLst>
          </p:cNvPr>
          <p:cNvSpPr txBox="1"/>
          <p:nvPr/>
        </p:nvSpPr>
        <p:spPr>
          <a:xfrm flipH="1">
            <a:off x="7317789" y="4343895"/>
            <a:ext cx="1133492" cy="64633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Georgia" pitchFamily="18" charset="0"/>
                <a:ea typeface="+mn-ea"/>
                <a:cs typeface="Arial" charset="0"/>
              </a:rPr>
              <a:t>DSTree</a:t>
            </a:r>
            <a:endPar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rPr>
              <a:t>iSAX2+</a:t>
            </a:r>
          </a:p>
        </p:txBody>
      </p:sp>
      <p:sp>
        <p:nvSpPr>
          <p:cNvPr id="10" name="Rectangle 9">
            <a:extLst>
              <a:ext uri="{FF2B5EF4-FFF2-40B4-BE49-F238E27FC236}">
                <a16:creationId xmlns:a16="http://schemas.microsoft.com/office/drawing/2014/main" id="{F94B6C44-E36A-49AA-876B-70439E19414A}"/>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2" name="Rectangle 11">
            <a:extLst>
              <a:ext uri="{FF2B5EF4-FFF2-40B4-BE49-F238E27FC236}">
                <a16:creationId xmlns:a16="http://schemas.microsoft.com/office/drawing/2014/main" id="{66383907-6E48-4FC9-AC8E-2109F2303FE2}"/>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3" name="Rounded Rectangle 12">
            <a:extLst>
              <a:ext uri="{FF2B5EF4-FFF2-40B4-BE49-F238E27FC236}">
                <a16:creationId xmlns:a16="http://schemas.microsoft.com/office/drawing/2014/main" id="{3A8662CB-2EB2-4B1F-A22A-D121EBF4045F}"/>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3069A67C-24DB-47D6-ABDA-3EC76CE45131}"/>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020954285"/>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019F63-1EEA-4B8A-9ED6-021B4F26C456}"/>
              </a:ext>
            </a:extLst>
          </p:cNvPr>
          <p:cNvSpPr>
            <a:spLocks noGrp="1"/>
          </p:cNvSpPr>
          <p:nvPr>
            <p:ph type="title"/>
          </p:nvPr>
        </p:nvSpPr>
        <p:spPr>
          <a:xfrm>
            <a:off x="457200" y="634048"/>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6FA1C18B-2C44-4948-94AF-82A67C0E72E2}"/>
              </a:ext>
            </a:extLst>
          </p:cNvPr>
          <p:cNvSpPr>
            <a:spLocks noGrp="1"/>
          </p:cNvSpPr>
          <p:nvPr>
            <p:ph idx="1"/>
          </p:nvPr>
        </p:nvSpPr>
        <p:spPr>
          <a:xfrm>
            <a:off x="189781" y="1700848"/>
            <a:ext cx="8878019" cy="4872993"/>
          </a:xfrm>
        </p:spPr>
        <p:txBody>
          <a:bodyPr/>
          <a:lstStyle/>
          <a:p>
            <a:r>
              <a:rPr lang="en-US" b="1" dirty="0"/>
              <a:t>data series techniques </a:t>
            </a:r>
            <a:r>
              <a:rPr lang="en-US" dirty="0"/>
              <a:t>are the </a:t>
            </a:r>
            <a:r>
              <a:rPr lang="en-US" b="1" dirty="0"/>
              <a:t>overall winners</a:t>
            </a:r>
            <a:r>
              <a:rPr lang="en-US" dirty="0"/>
              <a:t>, even on </a:t>
            </a:r>
            <a:r>
              <a:rPr lang="en-US" b="1" dirty="0"/>
              <a:t>general high-d vector </a:t>
            </a:r>
            <a:r>
              <a:rPr lang="en-US" dirty="0"/>
              <a:t>data</a:t>
            </a:r>
          </a:p>
          <a:p>
            <a:pPr lvl="1"/>
            <a:r>
              <a:rPr lang="en-US" dirty="0"/>
              <a:t>perform the </a:t>
            </a:r>
            <a:r>
              <a:rPr lang="en-US" dirty="0">
                <a:solidFill>
                  <a:srgbClr val="C00000"/>
                </a:solidFill>
              </a:rPr>
              <a:t>best for approximate queries with probabilistic guarantees </a:t>
            </a:r>
            <a:r>
              <a:rPr lang="en-US" dirty="0"/>
              <a:t>(</a:t>
            </a:r>
            <a:r>
              <a:rPr lang="el-GR" dirty="0"/>
              <a:t>δ-ε-</a:t>
            </a:r>
            <a:r>
              <a:rPr lang="en-US" dirty="0"/>
              <a:t>approximate search), in-memory and on-disk</a:t>
            </a:r>
          </a:p>
          <a:p>
            <a:pPr lvl="1"/>
            <a:endParaRPr lang="en-US" dirty="0"/>
          </a:p>
          <a:p>
            <a:pPr lvl="1"/>
            <a:endParaRPr lang="en-US" dirty="0"/>
          </a:p>
        </p:txBody>
      </p:sp>
      <p:sp>
        <p:nvSpPr>
          <p:cNvPr id="5" name="Slide Number Placeholder 4">
            <a:extLst>
              <a:ext uri="{FF2B5EF4-FFF2-40B4-BE49-F238E27FC236}">
                <a16:creationId xmlns:a16="http://schemas.microsoft.com/office/drawing/2014/main" id="{A22B6135-9C51-43A8-B2FC-DC9E40BC87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432</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pic>
        <p:nvPicPr>
          <p:cNvPr id="11" name="Picture 10">
            <a:extLst>
              <a:ext uri="{FF2B5EF4-FFF2-40B4-BE49-F238E27FC236}">
                <a16:creationId xmlns:a16="http://schemas.microsoft.com/office/drawing/2014/main" id="{5F38631F-5A33-4ADC-9DC1-9D19CC2EFE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4674" y="6505783"/>
            <a:ext cx="6590581" cy="334966"/>
          </a:xfrm>
          <a:prstGeom prst="rect">
            <a:avLst/>
          </a:prstGeom>
        </p:spPr>
      </p:pic>
      <p:pic>
        <p:nvPicPr>
          <p:cNvPr id="7" name="Picture 6" descr="A close up of a map&#10;&#10;Description automatically generated">
            <a:extLst>
              <a:ext uri="{FF2B5EF4-FFF2-40B4-BE49-F238E27FC236}">
                <a16:creationId xmlns:a16="http://schemas.microsoft.com/office/drawing/2014/main" id="{FD6A1914-A846-4660-A865-E95E663A65E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37432" y="3767502"/>
            <a:ext cx="5425983" cy="2720075"/>
          </a:xfrm>
          <a:prstGeom prst="rect">
            <a:avLst/>
          </a:prstGeom>
        </p:spPr>
      </p:pic>
      <p:sp>
        <p:nvSpPr>
          <p:cNvPr id="6" name="Oval 5">
            <a:extLst>
              <a:ext uri="{FF2B5EF4-FFF2-40B4-BE49-F238E27FC236}">
                <a16:creationId xmlns:a16="http://schemas.microsoft.com/office/drawing/2014/main" id="{A4B1FA71-33C1-4382-9D0D-95983BCA9E9A}"/>
              </a:ext>
            </a:extLst>
          </p:cNvPr>
          <p:cNvSpPr/>
          <p:nvPr/>
        </p:nvSpPr>
        <p:spPr>
          <a:xfrm rot="19903408">
            <a:off x="4152534" y="3737766"/>
            <a:ext cx="499648" cy="57651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8" name="TextBox 7">
            <a:extLst>
              <a:ext uri="{FF2B5EF4-FFF2-40B4-BE49-F238E27FC236}">
                <a16:creationId xmlns:a16="http://schemas.microsoft.com/office/drawing/2014/main" id="{C2CF59E0-BA04-4228-B028-2CA9EBCA8960}"/>
              </a:ext>
            </a:extLst>
          </p:cNvPr>
          <p:cNvSpPr txBox="1"/>
          <p:nvPr/>
        </p:nvSpPr>
        <p:spPr>
          <a:xfrm flipH="1">
            <a:off x="4310933" y="3398170"/>
            <a:ext cx="1133492"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rPr>
              <a:t>HNSW</a:t>
            </a:r>
          </a:p>
        </p:txBody>
      </p:sp>
      <p:sp>
        <p:nvSpPr>
          <p:cNvPr id="10" name="Rectangle 9">
            <a:extLst>
              <a:ext uri="{FF2B5EF4-FFF2-40B4-BE49-F238E27FC236}">
                <a16:creationId xmlns:a16="http://schemas.microsoft.com/office/drawing/2014/main" id="{84ADC4BB-73A3-4FE9-A52A-2DEBF9B7828F}"/>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2" name="Rectangle 11">
            <a:extLst>
              <a:ext uri="{FF2B5EF4-FFF2-40B4-BE49-F238E27FC236}">
                <a16:creationId xmlns:a16="http://schemas.microsoft.com/office/drawing/2014/main" id="{4E4EC269-7CA6-4CAD-9641-33255E586F31}"/>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3" name="Rounded Rectangle 12">
            <a:extLst>
              <a:ext uri="{FF2B5EF4-FFF2-40B4-BE49-F238E27FC236}">
                <a16:creationId xmlns:a16="http://schemas.microsoft.com/office/drawing/2014/main" id="{E1802912-1C56-401C-8DBA-9B2B3486BECB}"/>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D25601CB-0126-440F-ADE1-3663E9D6EB20}"/>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716626110"/>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019F63-1EEA-4B8A-9ED6-021B4F26C456}"/>
              </a:ext>
            </a:extLst>
          </p:cNvPr>
          <p:cNvSpPr>
            <a:spLocks noGrp="1"/>
          </p:cNvSpPr>
          <p:nvPr>
            <p:ph type="title"/>
          </p:nvPr>
        </p:nvSpPr>
        <p:spPr>
          <a:xfrm>
            <a:off x="457200" y="634048"/>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6FA1C18B-2C44-4948-94AF-82A67C0E72E2}"/>
              </a:ext>
            </a:extLst>
          </p:cNvPr>
          <p:cNvSpPr>
            <a:spLocks noGrp="1"/>
          </p:cNvSpPr>
          <p:nvPr>
            <p:ph idx="1"/>
          </p:nvPr>
        </p:nvSpPr>
        <p:spPr>
          <a:xfrm>
            <a:off x="189781" y="1700848"/>
            <a:ext cx="8878019" cy="4872993"/>
          </a:xfrm>
        </p:spPr>
        <p:txBody>
          <a:bodyPr/>
          <a:lstStyle/>
          <a:p>
            <a:r>
              <a:rPr lang="en-US" b="1" dirty="0"/>
              <a:t>data series techniques </a:t>
            </a:r>
            <a:r>
              <a:rPr lang="en-US" dirty="0"/>
              <a:t>are the </a:t>
            </a:r>
            <a:r>
              <a:rPr lang="en-US" b="1" dirty="0"/>
              <a:t>overall winners</a:t>
            </a:r>
            <a:r>
              <a:rPr lang="en-US" dirty="0"/>
              <a:t>, even on </a:t>
            </a:r>
            <a:r>
              <a:rPr lang="en-US" b="1" dirty="0"/>
              <a:t>general high-d vector </a:t>
            </a:r>
            <a:r>
              <a:rPr lang="en-US" dirty="0"/>
              <a:t>data</a:t>
            </a:r>
          </a:p>
          <a:p>
            <a:pPr lvl="1"/>
            <a:r>
              <a:rPr lang="en-US" dirty="0"/>
              <a:t>perform the </a:t>
            </a:r>
            <a:r>
              <a:rPr lang="en-US" dirty="0">
                <a:solidFill>
                  <a:srgbClr val="C00000"/>
                </a:solidFill>
              </a:rPr>
              <a:t>best for approximate queries with probabilistic guarantees </a:t>
            </a:r>
            <a:r>
              <a:rPr lang="en-US" dirty="0"/>
              <a:t>(</a:t>
            </a:r>
            <a:r>
              <a:rPr lang="el-GR" dirty="0"/>
              <a:t>δ-ε-</a:t>
            </a:r>
            <a:r>
              <a:rPr lang="en-US" dirty="0"/>
              <a:t>approximate search), in-memory and on-disk</a:t>
            </a:r>
          </a:p>
          <a:p>
            <a:pPr lvl="1"/>
            <a:r>
              <a:rPr lang="en-US" dirty="0"/>
              <a:t>perform the </a:t>
            </a:r>
            <a:r>
              <a:rPr lang="en-US" dirty="0">
                <a:solidFill>
                  <a:srgbClr val="C00000"/>
                </a:solidFill>
              </a:rPr>
              <a:t>best for long vectors</a:t>
            </a:r>
            <a:r>
              <a:rPr lang="en-US" dirty="0"/>
              <a:t>, in-memory and on-disk</a:t>
            </a:r>
          </a:p>
          <a:p>
            <a:pPr lvl="1"/>
            <a:endParaRPr lang="en-US" dirty="0"/>
          </a:p>
          <a:p>
            <a:pPr lvl="1"/>
            <a:endParaRPr lang="en-US" dirty="0"/>
          </a:p>
        </p:txBody>
      </p:sp>
      <p:sp>
        <p:nvSpPr>
          <p:cNvPr id="5" name="Slide Number Placeholder 4">
            <a:extLst>
              <a:ext uri="{FF2B5EF4-FFF2-40B4-BE49-F238E27FC236}">
                <a16:creationId xmlns:a16="http://schemas.microsoft.com/office/drawing/2014/main" id="{A22B6135-9C51-43A8-B2FC-DC9E40BC87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433</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pic>
        <p:nvPicPr>
          <p:cNvPr id="11" name="Picture 10">
            <a:extLst>
              <a:ext uri="{FF2B5EF4-FFF2-40B4-BE49-F238E27FC236}">
                <a16:creationId xmlns:a16="http://schemas.microsoft.com/office/drawing/2014/main" id="{5F38631F-5A33-4ADC-9DC1-9D19CC2EFE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4674" y="6505783"/>
            <a:ext cx="6590581" cy="334966"/>
          </a:xfrm>
          <a:prstGeom prst="rect">
            <a:avLst/>
          </a:prstGeom>
        </p:spPr>
      </p:pic>
      <p:pic>
        <p:nvPicPr>
          <p:cNvPr id="8" name="Picture 7" descr="A close up of a map&#10;&#10;Description automatically generated">
            <a:extLst>
              <a:ext uri="{FF2B5EF4-FFF2-40B4-BE49-F238E27FC236}">
                <a16:creationId xmlns:a16="http://schemas.microsoft.com/office/drawing/2014/main" id="{C572377A-3AFF-42FF-9D5B-5686E9E3A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75449" y="3754214"/>
            <a:ext cx="5141317" cy="2830865"/>
          </a:xfrm>
          <a:prstGeom prst="rect">
            <a:avLst/>
          </a:prstGeom>
        </p:spPr>
      </p:pic>
      <p:sp>
        <p:nvSpPr>
          <p:cNvPr id="9" name="Rectangle 8">
            <a:extLst>
              <a:ext uri="{FF2B5EF4-FFF2-40B4-BE49-F238E27FC236}">
                <a16:creationId xmlns:a16="http://schemas.microsoft.com/office/drawing/2014/main" id="{3ABF8FEF-1051-4344-90E2-6C296749F7AA}"/>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0" name="Rectangle 9">
            <a:extLst>
              <a:ext uri="{FF2B5EF4-FFF2-40B4-BE49-F238E27FC236}">
                <a16:creationId xmlns:a16="http://schemas.microsoft.com/office/drawing/2014/main" id="{4D38A4E3-0790-47F0-BF8A-2ECD8FA4F2BD}"/>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2" name="Rounded Rectangle 12">
            <a:extLst>
              <a:ext uri="{FF2B5EF4-FFF2-40B4-BE49-F238E27FC236}">
                <a16:creationId xmlns:a16="http://schemas.microsoft.com/office/drawing/2014/main" id="{7FAA3EFC-47CF-40D9-A477-0849F13EA23A}"/>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B08520CD-A469-471C-9F4F-B91F0A7B34BC}"/>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90296952"/>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019F63-1EEA-4B8A-9ED6-021B4F26C456}"/>
              </a:ext>
            </a:extLst>
          </p:cNvPr>
          <p:cNvSpPr>
            <a:spLocks noGrp="1"/>
          </p:cNvSpPr>
          <p:nvPr>
            <p:ph type="title"/>
          </p:nvPr>
        </p:nvSpPr>
        <p:spPr>
          <a:xfrm>
            <a:off x="457200" y="634048"/>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6FA1C18B-2C44-4948-94AF-82A67C0E72E2}"/>
              </a:ext>
            </a:extLst>
          </p:cNvPr>
          <p:cNvSpPr>
            <a:spLocks noGrp="1"/>
          </p:cNvSpPr>
          <p:nvPr>
            <p:ph idx="1"/>
          </p:nvPr>
        </p:nvSpPr>
        <p:spPr>
          <a:xfrm>
            <a:off x="189781" y="1700848"/>
            <a:ext cx="8878019" cy="4872993"/>
          </a:xfrm>
        </p:spPr>
        <p:txBody>
          <a:bodyPr/>
          <a:lstStyle/>
          <a:p>
            <a:r>
              <a:rPr lang="en-US" b="1" dirty="0"/>
              <a:t>data series techniques </a:t>
            </a:r>
            <a:r>
              <a:rPr lang="en-US" dirty="0"/>
              <a:t>are the </a:t>
            </a:r>
            <a:r>
              <a:rPr lang="en-US" b="1" dirty="0"/>
              <a:t>overall winners</a:t>
            </a:r>
            <a:r>
              <a:rPr lang="en-US" dirty="0"/>
              <a:t>, even on </a:t>
            </a:r>
            <a:r>
              <a:rPr lang="en-US" b="1" dirty="0"/>
              <a:t>general high-d vector </a:t>
            </a:r>
            <a:r>
              <a:rPr lang="en-US" dirty="0"/>
              <a:t>data</a:t>
            </a:r>
          </a:p>
          <a:p>
            <a:pPr lvl="1"/>
            <a:r>
              <a:rPr lang="en-US" dirty="0"/>
              <a:t>perform the </a:t>
            </a:r>
            <a:r>
              <a:rPr lang="en-US" dirty="0">
                <a:solidFill>
                  <a:srgbClr val="C00000"/>
                </a:solidFill>
              </a:rPr>
              <a:t>best for approximate queries with probabilistic guarantees </a:t>
            </a:r>
            <a:r>
              <a:rPr lang="en-US" dirty="0"/>
              <a:t>(</a:t>
            </a:r>
            <a:r>
              <a:rPr lang="el-GR" dirty="0"/>
              <a:t>δ-ε-</a:t>
            </a:r>
            <a:r>
              <a:rPr lang="en-US" dirty="0"/>
              <a:t>approximate search), in-memory and on-disk</a:t>
            </a:r>
          </a:p>
          <a:p>
            <a:pPr lvl="1"/>
            <a:r>
              <a:rPr lang="en-US" dirty="0"/>
              <a:t>perform the </a:t>
            </a:r>
            <a:r>
              <a:rPr lang="en-US" dirty="0">
                <a:solidFill>
                  <a:srgbClr val="C00000"/>
                </a:solidFill>
              </a:rPr>
              <a:t>best for long vectors</a:t>
            </a:r>
            <a:r>
              <a:rPr lang="en-US" dirty="0"/>
              <a:t>, in-memory and on-disk</a:t>
            </a:r>
          </a:p>
          <a:p>
            <a:pPr lvl="1"/>
            <a:endParaRPr lang="en-US" dirty="0"/>
          </a:p>
          <a:p>
            <a:pPr lvl="1"/>
            <a:endParaRPr lang="en-US" dirty="0"/>
          </a:p>
        </p:txBody>
      </p:sp>
      <p:sp>
        <p:nvSpPr>
          <p:cNvPr id="5" name="Slide Number Placeholder 4">
            <a:extLst>
              <a:ext uri="{FF2B5EF4-FFF2-40B4-BE49-F238E27FC236}">
                <a16:creationId xmlns:a16="http://schemas.microsoft.com/office/drawing/2014/main" id="{A22B6135-9C51-43A8-B2FC-DC9E40BC87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pic>
        <p:nvPicPr>
          <p:cNvPr id="11" name="Picture 10">
            <a:extLst>
              <a:ext uri="{FF2B5EF4-FFF2-40B4-BE49-F238E27FC236}">
                <a16:creationId xmlns:a16="http://schemas.microsoft.com/office/drawing/2014/main" id="{5F38631F-5A33-4ADC-9DC1-9D19CC2EFE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4674" y="6505783"/>
            <a:ext cx="6590581" cy="334966"/>
          </a:xfrm>
          <a:prstGeom prst="rect">
            <a:avLst/>
          </a:prstGeom>
        </p:spPr>
      </p:pic>
      <p:pic>
        <p:nvPicPr>
          <p:cNvPr id="8" name="Picture 7" descr="A close up of a map&#10;&#10;Description automatically generated">
            <a:extLst>
              <a:ext uri="{FF2B5EF4-FFF2-40B4-BE49-F238E27FC236}">
                <a16:creationId xmlns:a16="http://schemas.microsoft.com/office/drawing/2014/main" id="{C572377A-3AFF-42FF-9D5B-5686E9E3A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75449" y="3754214"/>
            <a:ext cx="5141317" cy="2830865"/>
          </a:xfrm>
          <a:prstGeom prst="rect">
            <a:avLst/>
          </a:prstGeom>
        </p:spPr>
      </p:pic>
      <p:sp>
        <p:nvSpPr>
          <p:cNvPr id="9" name="Oval 8">
            <a:extLst>
              <a:ext uri="{FF2B5EF4-FFF2-40B4-BE49-F238E27FC236}">
                <a16:creationId xmlns:a16="http://schemas.microsoft.com/office/drawing/2014/main" id="{2F667C1E-018F-42C9-9BB2-DA21D5B2FAF4}"/>
              </a:ext>
            </a:extLst>
          </p:cNvPr>
          <p:cNvSpPr/>
          <p:nvPr/>
        </p:nvSpPr>
        <p:spPr>
          <a:xfrm rot="20450287">
            <a:off x="3971916" y="4151802"/>
            <a:ext cx="499648" cy="955881"/>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10" name="TextBox 9">
            <a:extLst>
              <a:ext uri="{FF2B5EF4-FFF2-40B4-BE49-F238E27FC236}">
                <a16:creationId xmlns:a16="http://schemas.microsoft.com/office/drawing/2014/main" id="{C1A088E9-7990-4158-88EE-2F5A4B0AE007}"/>
              </a:ext>
            </a:extLst>
          </p:cNvPr>
          <p:cNvSpPr txBox="1"/>
          <p:nvPr/>
        </p:nvSpPr>
        <p:spPr>
          <a:xfrm flipH="1">
            <a:off x="7182000" y="4054432"/>
            <a:ext cx="1133492" cy="92333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Georgia" pitchFamily="18" charset="0"/>
                <a:ea typeface="+mn-ea"/>
                <a:cs typeface="Arial" charset="0"/>
              </a:rPr>
              <a:t>DSTree</a:t>
            </a:r>
            <a:endPar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rPr>
              <a:t>iSAX2+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Georgia" pitchFamily="18" charset="0"/>
                <a:ea typeface="+mn-ea"/>
                <a:cs typeface="Arial" charset="0"/>
              </a:rPr>
              <a:t>VA+file</a:t>
            </a:r>
            <a:endPar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endParaRPr>
          </a:p>
        </p:txBody>
      </p:sp>
      <p:sp>
        <p:nvSpPr>
          <p:cNvPr id="12" name="Oval 11">
            <a:extLst>
              <a:ext uri="{FF2B5EF4-FFF2-40B4-BE49-F238E27FC236}">
                <a16:creationId xmlns:a16="http://schemas.microsoft.com/office/drawing/2014/main" id="{3C06825E-9D27-4FA5-B425-1825D1D05DB9}"/>
              </a:ext>
            </a:extLst>
          </p:cNvPr>
          <p:cNvSpPr/>
          <p:nvPr/>
        </p:nvSpPr>
        <p:spPr>
          <a:xfrm rot="20450287">
            <a:off x="6646423" y="4595047"/>
            <a:ext cx="499648" cy="74045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13" name="TextBox 12">
            <a:extLst>
              <a:ext uri="{FF2B5EF4-FFF2-40B4-BE49-F238E27FC236}">
                <a16:creationId xmlns:a16="http://schemas.microsoft.com/office/drawing/2014/main" id="{43E5D969-E028-46C0-8B9B-9815809F92FC}"/>
              </a:ext>
            </a:extLst>
          </p:cNvPr>
          <p:cNvSpPr txBox="1"/>
          <p:nvPr/>
        </p:nvSpPr>
        <p:spPr>
          <a:xfrm flipH="1">
            <a:off x="3857263" y="3491013"/>
            <a:ext cx="1133492" cy="64633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Georgia" pitchFamily="18" charset="0"/>
                <a:ea typeface="+mn-ea"/>
                <a:cs typeface="Arial" charset="0"/>
              </a:rPr>
              <a:t>DSTree</a:t>
            </a:r>
            <a:endPar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rPr>
              <a:t>iSAX2+</a:t>
            </a:r>
          </a:p>
        </p:txBody>
      </p:sp>
      <p:sp>
        <p:nvSpPr>
          <p:cNvPr id="14" name="Rectangle 13">
            <a:extLst>
              <a:ext uri="{FF2B5EF4-FFF2-40B4-BE49-F238E27FC236}">
                <a16:creationId xmlns:a16="http://schemas.microsoft.com/office/drawing/2014/main" id="{A4523577-29E3-4FEA-96B4-EC9481FBDD94}"/>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5" name="Rectangle 14">
            <a:extLst>
              <a:ext uri="{FF2B5EF4-FFF2-40B4-BE49-F238E27FC236}">
                <a16:creationId xmlns:a16="http://schemas.microsoft.com/office/drawing/2014/main" id="{BFF347E1-952A-4414-9341-1C3EA7B6BA62}"/>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6" name="Rounded Rectangle 12">
            <a:extLst>
              <a:ext uri="{FF2B5EF4-FFF2-40B4-BE49-F238E27FC236}">
                <a16:creationId xmlns:a16="http://schemas.microsoft.com/office/drawing/2014/main" id="{C5D2C13B-8B60-4A60-925A-0AC6CCC56E0E}"/>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D6CF1F69-A6BB-4D69-BDD2-E066139F8BF5}"/>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84673913"/>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019F63-1EEA-4B8A-9ED6-021B4F26C456}"/>
              </a:ext>
            </a:extLst>
          </p:cNvPr>
          <p:cNvSpPr>
            <a:spLocks noGrp="1"/>
          </p:cNvSpPr>
          <p:nvPr>
            <p:ph type="title"/>
          </p:nvPr>
        </p:nvSpPr>
        <p:spPr>
          <a:xfrm>
            <a:off x="457200" y="634048"/>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6FA1C18B-2C44-4948-94AF-82A67C0E72E2}"/>
              </a:ext>
            </a:extLst>
          </p:cNvPr>
          <p:cNvSpPr>
            <a:spLocks noGrp="1"/>
          </p:cNvSpPr>
          <p:nvPr>
            <p:ph idx="1"/>
          </p:nvPr>
        </p:nvSpPr>
        <p:spPr>
          <a:xfrm>
            <a:off x="189781" y="1700848"/>
            <a:ext cx="8878019" cy="4872993"/>
          </a:xfrm>
        </p:spPr>
        <p:txBody>
          <a:bodyPr/>
          <a:lstStyle/>
          <a:p>
            <a:r>
              <a:rPr lang="en-US" b="1" dirty="0"/>
              <a:t>data series techniques </a:t>
            </a:r>
            <a:r>
              <a:rPr lang="en-US" dirty="0"/>
              <a:t>are the </a:t>
            </a:r>
            <a:r>
              <a:rPr lang="en-US" b="1" dirty="0"/>
              <a:t>overall winners</a:t>
            </a:r>
            <a:r>
              <a:rPr lang="en-US" dirty="0"/>
              <a:t>, even on </a:t>
            </a:r>
            <a:r>
              <a:rPr lang="en-US" b="1" dirty="0"/>
              <a:t>general high-d vector </a:t>
            </a:r>
            <a:r>
              <a:rPr lang="en-US" dirty="0"/>
              <a:t>data</a:t>
            </a:r>
          </a:p>
          <a:p>
            <a:pPr lvl="1"/>
            <a:r>
              <a:rPr lang="en-US" dirty="0"/>
              <a:t>perform the </a:t>
            </a:r>
            <a:r>
              <a:rPr lang="en-US" dirty="0">
                <a:solidFill>
                  <a:srgbClr val="C00000"/>
                </a:solidFill>
              </a:rPr>
              <a:t>best for approximate queries with probabilistic guarantees </a:t>
            </a:r>
            <a:r>
              <a:rPr lang="en-US" dirty="0"/>
              <a:t>(</a:t>
            </a:r>
            <a:r>
              <a:rPr lang="el-GR" dirty="0"/>
              <a:t>δ-ε-</a:t>
            </a:r>
            <a:r>
              <a:rPr lang="en-US" dirty="0"/>
              <a:t>approximate search), in-memory and on-disk</a:t>
            </a:r>
          </a:p>
          <a:p>
            <a:pPr lvl="1"/>
            <a:r>
              <a:rPr lang="en-US" dirty="0"/>
              <a:t>perform the </a:t>
            </a:r>
            <a:r>
              <a:rPr lang="en-US" dirty="0">
                <a:solidFill>
                  <a:srgbClr val="C00000"/>
                </a:solidFill>
              </a:rPr>
              <a:t>best for long vectors</a:t>
            </a:r>
            <a:r>
              <a:rPr lang="en-US" dirty="0"/>
              <a:t>, in-memory and on-disk</a:t>
            </a:r>
          </a:p>
          <a:p>
            <a:pPr lvl="1"/>
            <a:r>
              <a:rPr lang="en-US" dirty="0"/>
              <a:t>perform the </a:t>
            </a:r>
            <a:r>
              <a:rPr lang="en-US" dirty="0">
                <a:solidFill>
                  <a:srgbClr val="C00000"/>
                </a:solidFill>
              </a:rPr>
              <a:t>best for disk-resident </a:t>
            </a:r>
            <a:r>
              <a:rPr lang="en-US" dirty="0"/>
              <a:t>vectors</a:t>
            </a:r>
          </a:p>
          <a:p>
            <a:pPr lvl="1"/>
            <a:endParaRPr lang="en-US" dirty="0"/>
          </a:p>
          <a:p>
            <a:pPr lvl="1"/>
            <a:endParaRPr lang="en-US" dirty="0"/>
          </a:p>
        </p:txBody>
      </p:sp>
      <p:sp>
        <p:nvSpPr>
          <p:cNvPr id="5" name="Slide Number Placeholder 4">
            <a:extLst>
              <a:ext uri="{FF2B5EF4-FFF2-40B4-BE49-F238E27FC236}">
                <a16:creationId xmlns:a16="http://schemas.microsoft.com/office/drawing/2014/main" id="{A22B6135-9C51-43A8-B2FC-DC9E40BC87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435</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pic>
        <p:nvPicPr>
          <p:cNvPr id="11" name="Picture 10">
            <a:extLst>
              <a:ext uri="{FF2B5EF4-FFF2-40B4-BE49-F238E27FC236}">
                <a16:creationId xmlns:a16="http://schemas.microsoft.com/office/drawing/2014/main" id="{5F38631F-5A33-4ADC-9DC1-9D19CC2EFE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4674" y="6505783"/>
            <a:ext cx="6590581" cy="334966"/>
          </a:xfrm>
          <a:prstGeom prst="rect">
            <a:avLst/>
          </a:prstGeom>
        </p:spPr>
      </p:pic>
      <p:pic>
        <p:nvPicPr>
          <p:cNvPr id="9" name="Picture 8" descr="A close up of a map&#10;&#10;Description automatically generated">
            <a:extLst>
              <a:ext uri="{FF2B5EF4-FFF2-40B4-BE49-F238E27FC236}">
                <a16:creationId xmlns:a16="http://schemas.microsoft.com/office/drawing/2014/main" id="{DACADC7B-40D2-470D-A4DD-C677EC86B70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23158" y="3781242"/>
            <a:ext cx="5045897" cy="2740331"/>
          </a:xfrm>
          <a:prstGeom prst="rect">
            <a:avLst/>
          </a:prstGeom>
        </p:spPr>
      </p:pic>
      <p:sp>
        <p:nvSpPr>
          <p:cNvPr id="8" name="Rectangle 7">
            <a:extLst>
              <a:ext uri="{FF2B5EF4-FFF2-40B4-BE49-F238E27FC236}">
                <a16:creationId xmlns:a16="http://schemas.microsoft.com/office/drawing/2014/main" id="{EE7F382B-D99B-40EF-B7D7-F87C6FDAFF7C}"/>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0" name="Rectangle 9">
            <a:extLst>
              <a:ext uri="{FF2B5EF4-FFF2-40B4-BE49-F238E27FC236}">
                <a16:creationId xmlns:a16="http://schemas.microsoft.com/office/drawing/2014/main" id="{820E2DD9-6A2C-4678-8CB5-338AF073B942}"/>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2" name="Rounded Rectangle 12">
            <a:extLst>
              <a:ext uri="{FF2B5EF4-FFF2-40B4-BE49-F238E27FC236}">
                <a16:creationId xmlns:a16="http://schemas.microsoft.com/office/drawing/2014/main" id="{2351A535-3BC3-4FCC-B2DB-2250C5A0C38F}"/>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8CFE4E06-3264-4928-8C3B-C750D05F7CED}"/>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152224380"/>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019F63-1EEA-4B8A-9ED6-021B4F26C456}"/>
              </a:ext>
            </a:extLst>
          </p:cNvPr>
          <p:cNvSpPr>
            <a:spLocks noGrp="1"/>
          </p:cNvSpPr>
          <p:nvPr>
            <p:ph type="title"/>
          </p:nvPr>
        </p:nvSpPr>
        <p:spPr>
          <a:xfrm>
            <a:off x="457200" y="634048"/>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6FA1C18B-2C44-4948-94AF-82A67C0E72E2}"/>
              </a:ext>
            </a:extLst>
          </p:cNvPr>
          <p:cNvSpPr>
            <a:spLocks noGrp="1"/>
          </p:cNvSpPr>
          <p:nvPr>
            <p:ph idx="1"/>
          </p:nvPr>
        </p:nvSpPr>
        <p:spPr>
          <a:xfrm>
            <a:off x="189781" y="1700848"/>
            <a:ext cx="8878019" cy="4872993"/>
          </a:xfrm>
        </p:spPr>
        <p:txBody>
          <a:bodyPr/>
          <a:lstStyle/>
          <a:p>
            <a:r>
              <a:rPr lang="en-US" b="1" dirty="0"/>
              <a:t>data series techniques </a:t>
            </a:r>
            <a:r>
              <a:rPr lang="en-US" dirty="0"/>
              <a:t>are the </a:t>
            </a:r>
            <a:r>
              <a:rPr lang="en-US" b="1" dirty="0"/>
              <a:t>overall winners</a:t>
            </a:r>
            <a:r>
              <a:rPr lang="en-US" dirty="0"/>
              <a:t>, even on </a:t>
            </a:r>
            <a:r>
              <a:rPr lang="en-US" b="1" dirty="0"/>
              <a:t>general high-d vector </a:t>
            </a:r>
            <a:r>
              <a:rPr lang="en-US" dirty="0"/>
              <a:t>data</a:t>
            </a:r>
          </a:p>
          <a:p>
            <a:pPr lvl="1"/>
            <a:r>
              <a:rPr lang="en-US" dirty="0"/>
              <a:t>perform the </a:t>
            </a:r>
            <a:r>
              <a:rPr lang="en-US" dirty="0">
                <a:solidFill>
                  <a:srgbClr val="C00000"/>
                </a:solidFill>
              </a:rPr>
              <a:t>best for approximate queries with probabilistic guarantees </a:t>
            </a:r>
            <a:r>
              <a:rPr lang="en-US" dirty="0"/>
              <a:t>(</a:t>
            </a:r>
            <a:r>
              <a:rPr lang="el-GR" dirty="0"/>
              <a:t>δ-ε-</a:t>
            </a:r>
            <a:r>
              <a:rPr lang="en-US" dirty="0"/>
              <a:t>approximate search), in-memory and on-disk</a:t>
            </a:r>
          </a:p>
          <a:p>
            <a:pPr lvl="1"/>
            <a:r>
              <a:rPr lang="en-US" dirty="0"/>
              <a:t>perform the </a:t>
            </a:r>
            <a:r>
              <a:rPr lang="en-US" dirty="0">
                <a:solidFill>
                  <a:srgbClr val="C00000"/>
                </a:solidFill>
              </a:rPr>
              <a:t>best for long vectors</a:t>
            </a:r>
            <a:r>
              <a:rPr lang="en-US" dirty="0"/>
              <a:t>, in-memory and on-disk</a:t>
            </a:r>
          </a:p>
          <a:p>
            <a:pPr lvl="1"/>
            <a:r>
              <a:rPr lang="en-US" dirty="0"/>
              <a:t>perform the </a:t>
            </a:r>
            <a:r>
              <a:rPr lang="en-US" dirty="0">
                <a:solidFill>
                  <a:srgbClr val="C00000"/>
                </a:solidFill>
              </a:rPr>
              <a:t>best for disk-resident </a:t>
            </a:r>
            <a:r>
              <a:rPr lang="en-US" dirty="0"/>
              <a:t>vectors</a:t>
            </a:r>
          </a:p>
          <a:p>
            <a:pPr lvl="1"/>
            <a:endParaRPr lang="en-US" dirty="0"/>
          </a:p>
          <a:p>
            <a:pPr lvl="1"/>
            <a:endParaRPr lang="en-US" dirty="0"/>
          </a:p>
        </p:txBody>
      </p:sp>
      <p:sp>
        <p:nvSpPr>
          <p:cNvPr id="5" name="Slide Number Placeholder 4">
            <a:extLst>
              <a:ext uri="{FF2B5EF4-FFF2-40B4-BE49-F238E27FC236}">
                <a16:creationId xmlns:a16="http://schemas.microsoft.com/office/drawing/2014/main" id="{A22B6135-9C51-43A8-B2FC-DC9E40BC87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436</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pic>
        <p:nvPicPr>
          <p:cNvPr id="11" name="Picture 10">
            <a:extLst>
              <a:ext uri="{FF2B5EF4-FFF2-40B4-BE49-F238E27FC236}">
                <a16:creationId xmlns:a16="http://schemas.microsoft.com/office/drawing/2014/main" id="{5F38631F-5A33-4ADC-9DC1-9D19CC2EFE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4674" y="6505783"/>
            <a:ext cx="6590581" cy="334966"/>
          </a:xfrm>
          <a:prstGeom prst="rect">
            <a:avLst/>
          </a:prstGeom>
        </p:spPr>
      </p:pic>
      <p:pic>
        <p:nvPicPr>
          <p:cNvPr id="9" name="Picture 8" descr="A close up of a map&#10;&#10;Description automatically generated">
            <a:extLst>
              <a:ext uri="{FF2B5EF4-FFF2-40B4-BE49-F238E27FC236}">
                <a16:creationId xmlns:a16="http://schemas.microsoft.com/office/drawing/2014/main" id="{DACADC7B-40D2-470D-A4DD-C677EC86B70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23158" y="3781242"/>
            <a:ext cx="5045897" cy="2740331"/>
          </a:xfrm>
          <a:prstGeom prst="rect">
            <a:avLst/>
          </a:prstGeom>
        </p:spPr>
      </p:pic>
      <p:sp>
        <p:nvSpPr>
          <p:cNvPr id="8" name="Oval 7">
            <a:extLst>
              <a:ext uri="{FF2B5EF4-FFF2-40B4-BE49-F238E27FC236}">
                <a16:creationId xmlns:a16="http://schemas.microsoft.com/office/drawing/2014/main" id="{3EB9E5A0-F680-47C9-9F37-584A914EAB19}"/>
              </a:ext>
            </a:extLst>
          </p:cNvPr>
          <p:cNvSpPr/>
          <p:nvPr/>
        </p:nvSpPr>
        <p:spPr>
          <a:xfrm rot="20976428">
            <a:off x="4083642" y="4259540"/>
            <a:ext cx="499648" cy="80071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12" name="Oval 11">
            <a:extLst>
              <a:ext uri="{FF2B5EF4-FFF2-40B4-BE49-F238E27FC236}">
                <a16:creationId xmlns:a16="http://schemas.microsoft.com/office/drawing/2014/main" id="{0A9A00DE-436D-40F2-AB06-B6EE934325CE}"/>
              </a:ext>
            </a:extLst>
          </p:cNvPr>
          <p:cNvSpPr/>
          <p:nvPr/>
        </p:nvSpPr>
        <p:spPr>
          <a:xfrm rot="20790191">
            <a:off x="6595435" y="4206286"/>
            <a:ext cx="499648" cy="879142"/>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eorgia"/>
              <a:ea typeface="+mn-ea"/>
              <a:cs typeface="+mn-cs"/>
            </a:endParaRPr>
          </a:p>
        </p:txBody>
      </p:sp>
      <p:sp>
        <p:nvSpPr>
          <p:cNvPr id="13" name="TextBox 12">
            <a:extLst>
              <a:ext uri="{FF2B5EF4-FFF2-40B4-BE49-F238E27FC236}">
                <a16:creationId xmlns:a16="http://schemas.microsoft.com/office/drawing/2014/main" id="{E477BA3D-B348-4F05-A73B-4A44D8803F9B}"/>
              </a:ext>
            </a:extLst>
          </p:cNvPr>
          <p:cNvSpPr txBox="1"/>
          <p:nvPr/>
        </p:nvSpPr>
        <p:spPr>
          <a:xfrm flipH="1">
            <a:off x="7040546" y="3780150"/>
            <a:ext cx="1133492" cy="646331"/>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Georgia" pitchFamily="18" charset="0"/>
                <a:ea typeface="+mn-ea"/>
                <a:cs typeface="Arial" charset="0"/>
              </a:rPr>
              <a:t>DSTree</a:t>
            </a:r>
            <a:endPar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pitchFamily="18" charset="0"/>
                <a:ea typeface="+mn-ea"/>
                <a:cs typeface="Arial" charset="0"/>
              </a:rPr>
              <a:t>iSAX2+</a:t>
            </a:r>
          </a:p>
        </p:txBody>
      </p:sp>
      <p:sp>
        <p:nvSpPr>
          <p:cNvPr id="14" name="Rectangle 13">
            <a:extLst>
              <a:ext uri="{FF2B5EF4-FFF2-40B4-BE49-F238E27FC236}">
                <a16:creationId xmlns:a16="http://schemas.microsoft.com/office/drawing/2014/main" id="{6297AF83-6F33-4044-B0E8-9F261A1A8E06}"/>
              </a:ext>
            </a:extLst>
          </p:cNvPr>
          <p:cNvSpPr/>
          <p:nvPr/>
        </p:nvSpPr>
        <p:spPr>
          <a:xfrm>
            <a:off x="7643773" y="980499"/>
            <a:ext cx="1360789" cy="597570"/>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Arial" charset="0"/>
            </a:endParaRPr>
          </a:p>
        </p:txBody>
      </p:sp>
      <p:sp>
        <p:nvSpPr>
          <p:cNvPr id="15" name="Rectangle 14">
            <a:extLst>
              <a:ext uri="{FF2B5EF4-FFF2-40B4-BE49-F238E27FC236}">
                <a16:creationId xmlns:a16="http://schemas.microsoft.com/office/drawing/2014/main" id="{358C1DDA-2E69-4638-B328-2B1A155031F8}"/>
              </a:ext>
            </a:extLst>
          </p:cNvPr>
          <p:cNvSpPr/>
          <p:nvPr/>
        </p:nvSpPr>
        <p:spPr>
          <a:xfrm>
            <a:off x="7647221" y="756294"/>
            <a:ext cx="926912" cy="215942"/>
          </a:xfrm>
          <a:prstGeom prst="rect">
            <a:avLst/>
          </a:prstGeom>
          <a:solidFill>
            <a:sysClr val="windowText" lastClr="000000"/>
          </a:solidFill>
          <a:ln w="25400" cap="flat" cmpd="sng" algn="ctr">
            <a:solidFill>
              <a:sysClr val="windowText" lastClr="000000"/>
            </a:solidFill>
            <a:prstDash val="solid"/>
          </a:ln>
          <a:effectLst/>
        </p:spPr>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Calibri"/>
                <a:ea typeface="+mn-ea"/>
                <a:cs typeface="Arial" charset="0"/>
              </a:rPr>
              <a:t>Publications</a:t>
            </a:r>
          </a:p>
        </p:txBody>
      </p:sp>
      <p:sp>
        <p:nvSpPr>
          <p:cNvPr id="16" name="Rounded Rectangle 12">
            <a:extLst>
              <a:ext uri="{FF2B5EF4-FFF2-40B4-BE49-F238E27FC236}">
                <a16:creationId xmlns:a16="http://schemas.microsoft.com/office/drawing/2014/main" id="{82F4E759-52ED-4E6A-8C9A-E8F9A5806C8F}"/>
              </a:ext>
            </a:extLst>
          </p:cNvPr>
          <p:cNvSpPr/>
          <p:nvPr/>
        </p:nvSpPr>
        <p:spPr>
          <a:xfrm>
            <a:off x="7744078" y="1102578"/>
            <a:ext cx="1167684" cy="353457"/>
          </a:xfrm>
          <a:prstGeom prst="roundRect">
            <a:avLst/>
          </a:prstGeom>
          <a:solidFill>
            <a:srgbClr val="C0504D"/>
          </a:solidFill>
          <a:ln w="25400" cap="flat" cmpd="sng" algn="ctr">
            <a:solidFill>
              <a:srgbClr val="C0504D">
                <a:shade val="50000"/>
              </a:srgbClr>
            </a:solidFill>
            <a:prstDash val="solid"/>
          </a:ln>
          <a:effectLst/>
        </p:spPr>
        <p:txBody>
          <a:bodyPr rtlCol="0" anchor="ctr"/>
          <a:lstStyle/>
          <a:p>
            <a:pPr marL="0" marR="0" lvl="1" indent="0" algn="ctr" defTabSz="457200" rtl="0" eaLnBrk="1" fontAlgn="auto" latinLnBrk="0" hangingPunct="1">
              <a:lnSpc>
                <a:spcPct val="90000"/>
              </a:lnSpc>
              <a:spcBef>
                <a:spcPts val="0"/>
              </a:spcBef>
              <a:spcAft>
                <a:spcPts val="0"/>
              </a:spcAft>
              <a:buClrTx/>
              <a:buSzTx/>
              <a:buFontTx/>
              <a:buNone/>
              <a:tabLst/>
              <a:defRPr/>
            </a:pPr>
            <a:r>
              <a:rPr kumimoji="0" lang="en-US" sz="1300" b="0" i="0" u="none" strike="noStrike" kern="0" cap="none" spc="0" normalizeH="0" baseline="0" noProof="0" dirty="0">
                <a:ln>
                  <a:noFill/>
                </a:ln>
                <a:solidFill>
                  <a:prstClr val="white"/>
                </a:solidFill>
                <a:effectLst/>
                <a:uLnTx/>
                <a:uFillTx/>
                <a:latin typeface="Gill Sans" charset="0"/>
                <a:ea typeface="Gill Sans" charset="0"/>
                <a:cs typeface="Gill Sans" charset="0"/>
              </a:rPr>
              <a:t>PVLDB‘20</a:t>
            </a:r>
            <a:endParaRPr kumimoji="0" lang="en-US" sz="1300" b="1" i="0" u="none" strike="noStrike" kern="0" cap="none" spc="0" normalizeH="0" baseline="0" noProof="0" dirty="0">
              <a:ln>
                <a:noFill/>
              </a:ln>
              <a:solidFill>
                <a:prstClr val="white"/>
              </a:solidFill>
              <a:effectLst/>
              <a:uLnTx/>
              <a:uFillTx/>
              <a:latin typeface="Gill Sans" charset="0"/>
              <a:ea typeface="Gill Sans" charset="0"/>
              <a:cs typeface="Gill Sans" charset="0"/>
            </a:endParaRPr>
          </a:p>
        </p:txBody>
      </p:sp>
      <p:sp>
        <p:nvSpPr>
          <p:cNvPr id="4" name="Footer Placeholder 3">
            <a:extLst>
              <a:ext uri="{FF2B5EF4-FFF2-40B4-BE49-F238E27FC236}">
                <a16:creationId xmlns:a16="http://schemas.microsoft.com/office/drawing/2014/main" id="{49FAA964-0430-4782-BE6F-E011E7CE3F8A}"/>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1220541411"/>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019F63-1EEA-4B8A-9ED6-021B4F26C456}"/>
              </a:ext>
            </a:extLst>
          </p:cNvPr>
          <p:cNvSpPr>
            <a:spLocks noGrp="1"/>
          </p:cNvSpPr>
          <p:nvPr>
            <p:ph type="title"/>
          </p:nvPr>
        </p:nvSpPr>
        <p:spPr>
          <a:xfrm>
            <a:off x="457200" y="634048"/>
            <a:ext cx="8229600" cy="1066800"/>
          </a:xfrm>
        </p:spPr>
        <p:txBody>
          <a:bodyPr/>
          <a:lstStyle/>
          <a:p>
            <a:r>
              <a:rPr lang="en-US" dirty="0"/>
              <a:t>Data Series vs. high-d Vectors</a:t>
            </a:r>
          </a:p>
        </p:txBody>
      </p:sp>
      <p:sp>
        <p:nvSpPr>
          <p:cNvPr id="3" name="Content Placeholder 2">
            <a:extLst>
              <a:ext uri="{FF2B5EF4-FFF2-40B4-BE49-F238E27FC236}">
                <a16:creationId xmlns:a16="http://schemas.microsoft.com/office/drawing/2014/main" id="{6FA1C18B-2C44-4948-94AF-82A67C0E72E2}"/>
              </a:ext>
            </a:extLst>
          </p:cNvPr>
          <p:cNvSpPr>
            <a:spLocks noGrp="1"/>
          </p:cNvSpPr>
          <p:nvPr>
            <p:ph idx="1"/>
          </p:nvPr>
        </p:nvSpPr>
        <p:spPr>
          <a:xfrm>
            <a:off x="189781" y="1700848"/>
            <a:ext cx="8878019" cy="4872993"/>
          </a:xfrm>
        </p:spPr>
        <p:txBody>
          <a:bodyPr/>
          <a:lstStyle/>
          <a:p>
            <a:r>
              <a:rPr lang="en-US" b="1" dirty="0"/>
              <a:t>data series techniques </a:t>
            </a:r>
            <a:r>
              <a:rPr lang="en-US" dirty="0"/>
              <a:t>are the </a:t>
            </a:r>
            <a:r>
              <a:rPr lang="en-US" b="1" dirty="0"/>
              <a:t>overall winners</a:t>
            </a:r>
            <a:r>
              <a:rPr lang="en-US" dirty="0"/>
              <a:t>, even on </a:t>
            </a:r>
            <a:r>
              <a:rPr lang="en-US" b="1" dirty="0"/>
              <a:t>general high-d vector </a:t>
            </a:r>
            <a:r>
              <a:rPr lang="en-US" dirty="0"/>
              <a:t>data</a:t>
            </a:r>
          </a:p>
          <a:p>
            <a:pPr lvl="1"/>
            <a:endParaRPr lang="en-US" dirty="0"/>
          </a:p>
          <a:p>
            <a:r>
              <a:rPr lang="en-US" dirty="0"/>
              <a:t>several new applications (and challenges) for data series similarity search techniques!</a:t>
            </a:r>
          </a:p>
        </p:txBody>
      </p:sp>
      <p:sp>
        <p:nvSpPr>
          <p:cNvPr id="5" name="Slide Number Placeholder 4">
            <a:extLst>
              <a:ext uri="{FF2B5EF4-FFF2-40B4-BE49-F238E27FC236}">
                <a16:creationId xmlns:a16="http://schemas.microsoft.com/office/drawing/2014/main" id="{A22B6135-9C51-43A8-B2FC-DC9E40BC8799}"/>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5205A-EE31-41C0-B9CC-A2853C981E68}" type="slidenum">
              <a:rPr kumimoji="0" lang="en-US" sz="1800" b="0" i="0" u="none" strike="noStrike" kern="1200" cap="none" spc="0" normalizeH="0" baseline="0" noProof="0" smtClean="0">
                <a:ln>
                  <a:noFill/>
                </a:ln>
                <a:solidFill>
                  <a:srgbClr val="FFFFFF"/>
                </a:solidFill>
                <a:effectLst/>
                <a:uLnTx/>
                <a:uFillTx/>
                <a:latin typeface="Georg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0" lang="en-US" sz="1800" b="0" i="0" u="none" strike="noStrike" kern="1200" cap="none" spc="0" normalizeH="0" baseline="0" noProof="0">
              <a:ln>
                <a:noFill/>
              </a:ln>
              <a:solidFill>
                <a:srgbClr val="FFFFFF"/>
              </a:solidFill>
              <a:effectLst/>
              <a:uLnTx/>
              <a:uFillTx/>
              <a:latin typeface="Georgia"/>
              <a:ea typeface="+mn-ea"/>
              <a:cs typeface="+mn-cs"/>
            </a:endParaRPr>
          </a:p>
        </p:txBody>
      </p:sp>
      <p:sp>
        <p:nvSpPr>
          <p:cNvPr id="4" name="Footer Placeholder 3">
            <a:extLst>
              <a:ext uri="{FF2B5EF4-FFF2-40B4-BE49-F238E27FC236}">
                <a16:creationId xmlns:a16="http://schemas.microsoft.com/office/drawing/2014/main" id="{49FAA964-0430-4782-BE6F-E011E7CE3F8A}"/>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46081859"/>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8F455-B788-4219-BD92-6F9FCB189EFF}"/>
              </a:ext>
            </a:extLst>
          </p:cNvPr>
          <p:cNvSpPr>
            <a:spLocks noGrp="1"/>
          </p:cNvSpPr>
          <p:nvPr>
            <p:ph type="title"/>
          </p:nvPr>
        </p:nvSpPr>
        <p:spPr>
          <a:xfrm>
            <a:off x="457200" y="634042"/>
            <a:ext cx="8229600" cy="1066800"/>
          </a:xfrm>
        </p:spPr>
        <p:txBody>
          <a:bodyPr/>
          <a:lstStyle/>
          <a:p>
            <a:r>
              <a:rPr lang="en-US" dirty="0"/>
              <a:t>Connections to Deep Learning</a:t>
            </a:r>
          </a:p>
        </p:txBody>
      </p:sp>
      <p:sp>
        <p:nvSpPr>
          <p:cNvPr id="3" name="Content Placeholder 2">
            <a:extLst>
              <a:ext uri="{FF2B5EF4-FFF2-40B4-BE49-F238E27FC236}">
                <a16:creationId xmlns:a16="http://schemas.microsoft.com/office/drawing/2014/main" id="{2DB2D3C3-72CE-4835-86A6-63B63C608A92}"/>
              </a:ext>
            </a:extLst>
          </p:cNvPr>
          <p:cNvSpPr>
            <a:spLocks noGrp="1"/>
          </p:cNvSpPr>
          <p:nvPr>
            <p:ph idx="1"/>
          </p:nvPr>
        </p:nvSpPr>
        <p:spPr>
          <a:xfrm>
            <a:off x="457200" y="1966585"/>
            <a:ext cx="8478838" cy="4607256"/>
          </a:xfrm>
        </p:spPr>
        <p:txBody>
          <a:bodyPr/>
          <a:lstStyle/>
          <a:p>
            <a:r>
              <a:rPr lang="en-US" dirty="0"/>
              <a:t>data series indexing for deep embeddings</a:t>
            </a:r>
          </a:p>
          <a:p>
            <a:pPr lvl="1"/>
            <a:endParaRPr lang="en-US" dirty="0"/>
          </a:p>
        </p:txBody>
      </p:sp>
      <p:sp>
        <p:nvSpPr>
          <p:cNvPr id="4" name="Footer Placeholder 3">
            <a:extLst>
              <a:ext uri="{FF2B5EF4-FFF2-40B4-BE49-F238E27FC236}">
                <a16:creationId xmlns:a16="http://schemas.microsoft.com/office/drawing/2014/main" id="{DCE44299-6A4E-4598-8DFB-B78BA9BF5A6F}"/>
              </a:ext>
            </a:extLst>
          </p:cNvPr>
          <p:cNvSpPr>
            <a:spLocks noGrp="1"/>
          </p:cNvSpPr>
          <p:nvPr>
            <p:ph type="ftr" sz="quarter" idx="11"/>
          </p:nvPr>
        </p:nvSpPr>
        <p:spPr/>
        <p:txBody>
          <a:bodyPr/>
          <a:lstStyle/>
          <a:p>
            <a:pPr>
              <a:defRPr/>
            </a:pPr>
            <a:r>
              <a:rPr lang="en-US"/>
              <a:t>Echihabi, Zoumpatianos, Palpanas - ISCC 2020</a:t>
            </a:r>
          </a:p>
        </p:txBody>
      </p:sp>
      <p:sp>
        <p:nvSpPr>
          <p:cNvPr id="5" name="Slide Number Placeholder 4">
            <a:extLst>
              <a:ext uri="{FF2B5EF4-FFF2-40B4-BE49-F238E27FC236}">
                <a16:creationId xmlns:a16="http://schemas.microsoft.com/office/drawing/2014/main" id="{4262B526-009F-45A8-879F-CD871F851523}"/>
              </a:ext>
            </a:extLst>
          </p:cNvPr>
          <p:cNvSpPr>
            <a:spLocks noGrp="1"/>
          </p:cNvSpPr>
          <p:nvPr>
            <p:ph type="sldNum" sz="quarter" idx="12"/>
          </p:nvPr>
        </p:nvSpPr>
        <p:spPr/>
        <p:txBody>
          <a:bodyPr/>
          <a:lstStyle/>
          <a:p>
            <a:pPr>
              <a:defRPr/>
            </a:pPr>
            <a:fld id="{1075205A-EE31-41C0-B9CC-A2853C981E68}" type="slidenum">
              <a:rPr lang="en-US" smtClean="0"/>
              <a:pPr>
                <a:defRPr/>
              </a:pPr>
              <a:t>438</a:t>
            </a:fld>
            <a:endParaRPr lang="en-US"/>
          </a:p>
        </p:txBody>
      </p:sp>
    </p:spTree>
    <p:extLst>
      <p:ext uri="{BB962C8B-B14F-4D97-AF65-F5344CB8AC3E}">
        <p14:creationId xmlns:p14="http://schemas.microsoft.com/office/powerpoint/2010/main" val="3223341627"/>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8F455-B788-4219-BD92-6F9FCB189EFF}"/>
              </a:ext>
            </a:extLst>
          </p:cNvPr>
          <p:cNvSpPr>
            <a:spLocks noGrp="1"/>
          </p:cNvSpPr>
          <p:nvPr>
            <p:ph type="title"/>
          </p:nvPr>
        </p:nvSpPr>
        <p:spPr>
          <a:xfrm>
            <a:off x="457200" y="634042"/>
            <a:ext cx="8229600" cy="1066800"/>
          </a:xfrm>
        </p:spPr>
        <p:txBody>
          <a:bodyPr/>
          <a:lstStyle/>
          <a:p>
            <a:r>
              <a:rPr lang="en-US" dirty="0"/>
              <a:t>Connections to Deep Learning</a:t>
            </a:r>
          </a:p>
        </p:txBody>
      </p:sp>
      <p:sp>
        <p:nvSpPr>
          <p:cNvPr id="3" name="Content Placeholder 2">
            <a:extLst>
              <a:ext uri="{FF2B5EF4-FFF2-40B4-BE49-F238E27FC236}">
                <a16:creationId xmlns:a16="http://schemas.microsoft.com/office/drawing/2014/main" id="{2DB2D3C3-72CE-4835-86A6-63B63C608A92}"/>
              </a:ext>
            </a:extLst>
          </p:cNvPr>
          <p:cNvSpPr>
            <a:spLocks noGrp="1"/>
          </p:cNvSpPr>
          <p:nvPr>
            <p:ph idx="1"/>
          </p:nvPr>
        </p:nvSpPr>
        <p:spPr>
          <a:xfrm>
            <a:off x="457200" y="1966585"/>
            <a:ext cx="8478838" cy="4607256"/>
          </a:xfrm>
        </p:spPr>
        <p:txBody>
          <a:bodyPr/>
          <a:lstStyle/>
          <a:p>
            <a:r>
              <a:rPr lang="en-US" dirty="0"/>
              <a:t>data series indexing for deep embeddings</a:t>
            </a:r>
          </a:p>
          <a:p>
            <a:pPr lvl="1"/>
            <a:endParaRPr lang="en-US" dirty="0"/>
          </a:p>
        </p:txBody>
      </p:sp>
      <p:sp>
        <p:nvSpPr>
          <p:cNvPr id="4" name="Footer Placeholder 3">
            <a:extLst>
              <a:ext uri="{FF2B5EF4-FFF2-40B4-BE49-F238E27FC236}">
                <a16:creationId xmlns:a16="http://schemas.microsoft.com/office/drawing/2014/main" id="{DCE44299-6A4E-4598-8DFB-B78BA9BF5A6F}"/>
              </a:ext>
            </a:extLst>
          </p:cNvPr>
          <p:cNvSpPr>
            <a:spLocks noGrp="1"/>
          </p:cNvSpPr>
          <p:nvPr>
            <p:ph type="ftr" sz="quarter" idx="11"/>
          </p:nvPr>
        </p:nvSpPr>
        <p:spPr/>
        <p:txBody>
          <a:bodyPr/>
          <a:lstStyle/>
          <a:p>
            <a:pPr>
              <a:defRPr/>
            </a:pPr>
            <a:r>
              <a:rPr lang="en-US"/>
              <a:t>Echihabi, Zoumpatianos, Palpanas - ISCC 2020</a:t>
            </a:r>
          </a:p>
        </p:txBody>
      </p:sp>
      <p:sp>
        <p:nvSpPr>
          <p:cNvPr id="5" name="Slide Number Placeholder 4">
            <a:extLst>
              <a:ext uri="{FF2B5EF4-FFF2-40B4-BE49-F238E27FC236}">
                <a16:creationId xmlns:a16="http://schemas.microsoft.com/office/drawing/2014/main" id="{4262B526-009F-45A8-879F-CD871F851523}"/>
              </a:ext>
            </a:extLst>
          </p:cNvPr>
          <p:cNvSpPr>
            <a:spLocks noGrp="1"/>
          </p:cNvSpPr>
          <p:nvPr>
            <p:ph type="sldNum" sz="quarter" idx="12"/>
          </p:nvPr>
        </p:nvSpPr>
        <p:spPr/>
        <p:txBody>
          <a:bodyPr/>
          <a:lstStyle/>
          <a:p>
            <a:pPr>
              <a:defRPr/>
            </a:pPr>
            <a:fld id="{1075205A-EE31-41C0-B9CC-A2853C981E68}" type="slidenum">
              <a:rPr lang="en-US" smtClean="0"/>
              <a:pPr>
                <a:defRPr/>
              </a:pPr>
              <a:t>439</a:t>
            </a:fld>
            <a:endParaRPr lang="en-US"/>
          </a:p>
        </p:txBody>
      </p:sp>
      <p:sp>
        <p:nvSpPr>
          <p:cNvPr id="13" name="TextBox 1">
            <a:extLst>
              <a:ext uri="{FF2B5EF4-FFF2-40B4-BE49-F238E27FC236}">
                <a16:creationId xmlns:a16="http://schemas.microsoft.com/office/drawing/2014/main" id="{D0FF58C2-B2F5-4840-A64E-A74E5473C995}"/>
              </a:ext>
            </a:extLst>
          </p:cNvPr>
          <p:cNvSpPr txBox="1"/>
          <p:nvPr/>
        </p:nvSpPr>
        <p:spPr>
          <a:xfrm>
            <a:off x="0" y="3094663"/>
            <a:ext cx="1439443" cy="1754326"/>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b="1" dirty="0">
                <a:solidFill>
                  <a:srgbClr val="C00000"/>
                </a:solidFill>
              </a:rPr>
              <a:t>sequences</a:t>
            </a:r>
          </a:p>
          <a:p>
            <a:pPr algn="r"/>
            <a:r>
              <a:rPr lang="en-CA" b="1" dirty="0">
                <a:solidFill>
                  <a:srgbClr val="C00000"/>
                </a:solidFill>
              </a:rPr>
              <a:t>text</a:t>
            </a:r>
          </a:p>
          <a:p>
            <a:pPr algn="r"/>
            <a:r>
              <a:rPr lang="en-CA" b="1" dirty="0">
                <a:solidFill>
                  <a:srgbClr val="C00000"/>
                </a:solidFill>
              </a:rPr>
              <a:t>images</a:t>
            </a:r>
          </a:p>
          <a:p>
            <a:pPr algn="r"/>
            <a:r>
              <a:rPr lang="en-CA" b="1" dirty="0">
                <a:solidFill>
                  <a:srgbClr val="C00000"/>
                </a:solidFill>
              </a:rPr>
              <a:t>video</a:t>
            </a:r>
          </a:p>
          <a:p>
            <a:pPr algn="r"/>
            <a:r>
              <a:rPr lang="en-CA" b="1" dirty="0">
                <a:solidFill>
                  <a:srgbClr val="C00000"/>
                </a:solidFill>
              </a:rPr>
              <a:t>graphs</a:t>
            </a:r>
          </a:p>
          <a:p>
            <a:pPr algn="r"/>
            <a:r>
              <a:rPr lang="en-CA" b="1" dirty="0">
                <a:solidFill>
                  <a:srgbClr val="C00000"/>
                </a:solidFill>
              </a:rPr>
              <a:t> ... </a:t>
            </a:r>
          </a:p>
        </p:txBody>
      </p:sp>
    </p:spTree>
    <p:extLst>
      <p:ext uri="{BB962C8B-B14F-4D97-AF65-F5344CB8AC3E}">
        <p14:creationId xmlns:p14="http://schemas.microsoft.com/office/powerpoint/2010/main" val="80225398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75"/>
        <p:cNvGrpSpPr/>
        <p:nvPr/>
      </p:nvGrpSpPr>
      <p:grpSpPr>
        <a:xfrm>
          <a:off x="0" y="0"/>
          <a:ext cx="0" cy="0"/>
          <a:chOff x="0" y="0"/>
          <a:chExt cx="0" cy="0"/>
        </a:xfrm>
      </p:grpSpPr>
      <p:sp>
        <p:nvSpPr>
          <p:cNvPr id="176" name="Shape 176"/>
          <p:cNvSpPr txBox="1">
            <a:spLocks noGrp="1"/>
          </p:cNvSpPr>
          <p:nvPr>
            <p:ph type="title"/>
          </p:nvPr>
        </p:nvSpPr>
        <p:spPr>
          <a:xfrm>
            <a:off x="729450" y="1758200"/>
            <a:ext cx="7688700" cy="713600"/>
          </a:xfrm>
          <a:prstGeom prst="rect">
            <a:avLst/>
          </a:prstGeom>
        </p:spPr>
        <p:txBody>
          <a:bodyPr wrap="square" lIns="91425" tIns="91425" rIns="91425" bIns="91425" anchor="t" anchorCtr="0">
            <a:noAutofit/>
          </a:bodyPr>
          <a:lstStyle/>
          <a:p>
            <a:pPr lvl="0"/>
            <a:r>
              <a:rPr lang="en-GB" dirty="0"/>
              <a:t>Data Series Anomalies Problem</a:t>
            </a:r>
          </a:p>
        </p:txBody>
      </p:sp>
      <p:sp>
        <p:nvSpPr>
          <p:cNvPr id="2" name="Text Placeholder 1"/>
          <p:cNvSpPr>
            <a:spLocks noGrp="1"/>
          </p:cNvSpPr>
          <p:nvPr>
            <p:ph type="body" idx="1"/>
          </p:nvPr>
        </p:nvSpPr>
        <p:spPr>
          <a:xfrm>
            <a:off x="739610" y="2609273"/>
            <a:ext cx="4685830" cy="3014800"/>
          </a:xfrm>
        </p:spPr>
        <p:txBody>
          <a:bodyPr/>
          <a:lstStyle/>
          <a:p>
            <a:r>
              <a:rPr lang="en-US" sz="1600" dirty="0"/>
              <a:t> develop anomaly detection techniques based on sequences (data series), not on individual values</a:t>
            </a:r>
          </a:p>
          <a:p>
            <a:pPr marL="274320" lvl="1"/>
            <a:r>
              <a:rPr lang="en-US" sz="1400" dirty="0"/>
              <a:t> individual values can be normal, but their sequence can be abnormal!</a:t>
            </a:r>
          </a:p>
        </p:txBody>
      </p:sp>
      <p:sp>
        <p:nvSpPr>
          <p:cNvPr id="3" name="Slide Number Placeholder 2"/>
          <p:cNvSpPr>
            <a:spLocks noGrp="1"/>
          </p:cNvSpPr>
          <p:nvPr>
            <p:ph type="sldNum" idx="12"/>
          </p:nvPr>
        </p:nvSpPr>
        <p:spPr/>
        <p:txBody>
          <a:bodyPr/>
          <a:lstStyle/>
          <a:p>
            <a:fld id="{00000000-1234-1234-1234-123412341234}" type="slidenum">
              <a:rPr lang="en-GB" smtClean="0"/>
              <a:pPr/>
              <a:t>44</a:t>
            </a:fld>
            <a:endParaRPr lang="en-GB"/>
          </a:p>
        </p:txBody>
      </p:sp>
    </p:spTree>
    <p:extLst>
      <p:ext uri="{BB962C8B-B14F-4D97-AF65-F5344CB8AC3E}">
        <p14:creationId xmlns:p14="http://schemas.microsoft.com/office/powerpoint/2010/main" val="179972721"/>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8F455-B788-4219-BD92-6F9FCB189EFF}"/>
              </a:ext>
            </a:extLst>
          </p:cNvPr>
          <p:cNvSpPr>
            <a:spLocks noGrp="1"/>
          </p:cNvSpPr>
          <p:nvPr>
            <p:ph type="title"/>
          </p:nvPr>
        </p:nvSpPr>
        <p:spPr>
          <a:xfrm>
            <a:off x="457200" y="634042"/>
            <a:ext cx="8229600" cy="1066800"/>
          </a:xfrm>
        </p:spPr>
        <p:txBody>
          <a:bodyPr/>
          <a:lstStyle/>
          <a:p>
            <a:r>
              <a:rPr lang="en-US" dirty="0"/>
              <a:t>Connections to Deep Learning</a:t>
            </a:r>
          </a:p>
        </p:txBody>
      </p:sp>
      <p:sp>
        <p:nvSpPr>
          <p:cNvPr id="3" name="Content Placeholder 2">
            <a:extLst>
              <a:ext uri="{FF2B5EF4-FFF2-40B4-BE49-F238E27FC236}">
                <a16:creationId xmlns:a16="http://schemas.microsoft.com/office/drawing/2014/main" id="{2DB2D3C3-72CE-4835-86A6-63B63C608A92}"/>
              </a:ext>
            </a:extLst>
          </p:cNvPr>
          <p:cNvSpPr>
            <a:spLocks noGrp="1"/>
          </p:cNvSpPr>
          <p:nvPr>
            <p:ph idx="1"/>
          </p:nvPr>
        </p:nvSpPr>
        <p:spPr>
          <a:xfrm>
            <a:off x="457200" y="1966585"/>
            <a:ext cx="8478838" cy="4607256"/>
          </a:xfrm>
        </p:spPr>
        <p:txBody>
          <a:bodyPr/>
          <a:lstStyle/>
          <a:p>
            <a:r>
              <a:rPr lang="en-US" dirty="0"/>
              <a:t>data series indexing for deep embeddings</a:t>
            </a:r>
          </a:p>
          <a:p>
            <a:pPr lvl="1"/>
            <a:endParaRPr lang="en-US" dirty="0"/>
          </a:p>
        </p:txBody>
      </p:sp>
      <p:sp>
        <p:nvSpPr>
          <p:cNvPr id="4" name="Footer Placeholder 3">
            <a:extLst>
              <a:ext uri="{FF2B5EF4-FFF2-40B4-BE49-F238E27FC236}">
                <a16:creationId xmlns:a16="http://schemas.microsoft.com/office/drawing/2014/main" id="{DCE44299-6A4E-4598-8DFB-B78BA9BF5A6F}"/>
              </a:ext>
            </a:extLst>
          </p:cNvPr>
          <p:cNvSpPr>
            <a:spLocks noGrp="1"/>
          </p:cNvSpPr>
          <p:nvPr>
            <p:ph type="ftr" sz="quarter" idx="11"/>
          </p:nvPr>
        </p:nvSpPr>
        <p:spPr/>
        <p:txBody>
          <a:bodyPr/>
          <a:lstStyle/>
          <a:p>
            <a:pPr>
              <a:defRPr/>
            </a:pPr>
            <a:r>
              <a:rPr lang="en-US"/>
              <a:t>Echihabi, Zoumpatianos, Palpanas - ISCC 2020</a:t>
            </a:r>
          </a:p>
        </p:txBody>
      </p:sp>
      <p:sp>
        <p:nvSpPr>
          <p:cNvPr id="5" name="Slide Number Placeholder 4">
            <a:extLst>
              <a:ext uri="{FF2B5EF4-FFF2-40B4-BE49-F238E27FC236}">
                <a16:creationId xmlns:a16="http://schemas.microsoft.com/office/drawing/2014/main" id="{4262B526-009F-45A8-879F-CD871F851523}"/>
              </a:ext>
            </a:extLst>
          </p:cNvPr>
          <p:cNvSpPr>
            <a:spLocks noGrp="1"/>
          </p:cNvSpPr>
          <p:nvPr>
            <p:ph type="sldNum" sz="quarter" idx="12"/>
          </p:nvPr>
        </p:nvSpPr>
        <p:spPr/>
        <p:txBody>
          <a:bodyPr/>
          <a:lstStyle/>
          <a:p>
            <a:pPr>
              <a:defRPr/>
            </a:pPr>
            <a:fld id="{1075205A-EE31-41C0-B9CC-A2853C981E68}" type="slidenum">
              <a:rPr lang="en-US" smtClean="0"/>
              <a:pPr>
                <a:defRPr/>
              </a:pPr>
              <a:t>440</a:t>
            </a:fld>
            <a:endParaRPr lang="en-US"/>
          </a:p>
        </p:txBody>
      </p:sp>
      <p:pic>
        <p:nvPicPr>
          <p:cNvPr id="6" name="Picture 5">
            <a:extLst>
              <a:ext uri="{FF2B5EF4-FFF2-40B4-BE49-F238E27FC236}">
                <a16:creationId xmlns:a16="http://schemas.microsoft.com/office/drawing/2014/main" id="{7F5FFEA4-16D8-4AA4-86B5-7D3423B640BE}"/>
              </a:ext>
            </a:extLst>
          </p:cNvPr>
          <p:cNvPicPr>
            <a:picLocks noChangeAspect="1"/>
          </p:cNvPicPr>
          <p:nvPr/>
        </p:nvPicPr>
        <p:blipFill rotWithShape="1">
          <a:blip r:embed="rId2"/>
          <a:srcRect l="4995" t="6516" r="4655" b="4070"/>
          <a:stretch/>
        </p:blipFill>
        <p:spPr>
          <a:xfrm>
            <a:off x="1439443" y="2924323"/>
            <a:ext cx="3717865" cy="1991591"/>
          </a:xfrm>
          <a:prstGeom prst="rect">
            <a:avLst/>
          </a:prstGeom>
        </p:spPr>
      </p:pic>
      <p:sp>
        <p:nvSpPr>
          <p:cNvPr id="13" name="TextBox 1">
            <a:extLst>
              <a:ext uri="{FF2B5EF4-FFF2-40B4-BE49-F238E27FC236}">
                <a16:creationId xmlns:a16="http://schemas.microsoft.com/office/drawing/2014/main" id="{D0FF58C2-B2F5-4840-A64E-A74E5473C995}"/>
              </a:ext>
            </a:extLst>
          </p:cNvPr>
          <p:cNvSpPr txBox="1"/>
          <p:nvPr/>
        </p:nvSpPr>
        <p:spPr>
          <a:xfrm>
            <a:off x="0" y="3094663"/>
            <a:ext cx="1439443" cy="1754326"/>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b="1" dirty="0">
                <a:solidFill>
                  <a:srgbClr val="C00000"/>
                </a:solidFill>
              </a:rPr>
              <a:t>sequences</a:t>
            </a:r>
          </a:p>
          <a:p>
            <a:pPr algn="r"/>
            <a:r>
              <a:rPr lang="en-CA" b="1" dirty="0">
                <a:solidFill>
                  <a:srgbClr val="C00000"/>
                </a:solidFill>
              </a:rPr>
              <a:t>text</a:t>
            </a:r>
          </a:p>
          <a:p>
            <a:pPr algn="r"/>
            <a:r>
              <a:rPr lang="en-CA" b="1" dirty="0">
                <a:solidFill>
                  <a:srgbClr val="C00000"/>
                </a:solidFill>
              </a:rPr>
              <a:t>images</a:t>
            </a:r>
          </a:p>
          <a:p>
            <a:pPr algn="r"/>
            <a:r>
              <a:rPr lang="en-CA" b="1" dirty="0">
                <a:solidFill>
                  <a:srgbClr val="C00000"/>
                </a:solidFill>
              </a:rPr>
              <a:t>video</a:t>
            </a:r>
          </a:p>
          <a:p>
            <a:pPr algn="r"/>
            <a:r>
              <a:rPr lang="en-CA" b="1" dirty="0">
                <a:solidFill>
                  <a:srgbClr val="C00000"/>
                </a:solidFill>
              </a:rPr>
              <a:t>graphs</a:t>
            </a:r>
          </a:p>
          <a:p>
            <a:pPr algn="r"/>
            <a:r>
              <a:rPr lang="en-CA" b="1" dirty="0">
                <a:solidFill>
                  <a:srgbClr val="C00000"/>
                </a:solidFill>
              </a:rPr>
              <a:t> ... </a:t>
            </a:r>
          </a:p>
        </p:txBody>
      </p:sp>
    </p:spTree>
    <p:extLst>
      <p:ext uri="{BB962C8B-B14F-4D97-AF65-F5344CB8AC3E}">
        <p14:creationId xmlns:p14="http://schemas.microsoft.com/office/powerpoint/2010/main" val="1777700056"/>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8F455-B788-4219-BD92-6F9FCB189EFF}"/>
              </a:ext>
            </a:extLst>
          </p:cNvPr>
          <p:cNvSpPr>
            <a:spLocks noGrp="1"/>
          </p:cNvSpPr>
          <p:nvPr>
            <p:ph type="title"/>
          </p:nvPr>
        </p:nvSpPr>
        <p:spPr>
          <a:xfrm>
            <a:off x="457200" y="634042"/>
            <a:ext cx="8229600" cy="1066800"/>
          </a:xfrm>
        </p:spPr>
        <p:txBody>
          <a:bodyPr/>
          <a:lstStyle/>
          <a:p>
            <a:r>
              <a:rPr lang="en-US" dirty="0"/>
              <a:t>Connections to Deep Learning</a:t>
            </a:r>
          </a:p>
        </p:txBody>
      </p:sp>
      <p:sp>
        <p:nvSpPr>
          <p:cNvPr id="3" name="Content Placeholder 2">
            <a:extLst>
              <a:ext uri="{FF2B5EF4-FFF2-40B4-BE49-F238E27FC236}">
                <a16:creationId xmlns:a16="http://schemas.microsoft.com/office/drawing/2014/main" id="{2DB2D3C3-72CE-4835-86A6-63B63C608A92}"/>
              </a:ext>
            </a:extLst>
          </p:cNvPr>
          <p:cNvSpPr>
            <a:spLocks noGrp="1"/>
          </p:cNvSpPr>
          <p:nvPr>
            <p:ph idx="1"/>
          </p:nvPr>
        </p:nvSpPr>
        <p:spPr>
          <a:xfrm>
            <a:off x="457200" y="1966585"/>
            <a:ext cx="8478838" cy="4607256"/>
          </a:xfrm>
        </p:spPr>
        <p:txBody>
          <a:bodyPr/>
          <a:lstStyle/>
          <a:p>
            <a:r>
              <a:rPr lang="en-US" dirty="0"/>
              <a:t>data series indexing for deep embeddings</a:t>
            </a:r>
          </a:p>
          <a:p>
            <a:pPr lvl="1"/>
            <a:endParaRPr lang="en-US" dirty="0"/>
          </a:p>
        </p:txBody>
      </p:sp>
      <p:sp>
        <p:nvSpPr>
          <p:cNvPr id="4" name="Footer Placeholder 3">
            <a:extLst>
              <a:ext uri="{FF2B5EF4-FFF2-40B4-BE49-F238E27FC236}">
                <a16:creationId xmlns:a16="http://schemas.microsoft.com/office/drawing/2014/main" id="{DCE44299-6A4E-4598-8DFB-B78BA9BF5A6F}"/>
              </a:ext>
            </a:extLst>
          </p:cNvPr>
          <p:cNvSpPr>
            <a:spLocks noGrp="1"/>
          </p:cNvSpPr>
          <p:nvPr>
            <p:ph type="ftr" sz="quarter" idx="11"/>
          </p:nvPr>
        </p:nvSpPr>
        <p:spPr/>
        <p:txBody>
          <a:bodyPr/>
          <a:lstStyle/>
          <a:p>
            <a:pPr>
              <a:defRPr/>
            </a:pPr>
            <a:r>
              <a:rPr lang="en-US"/>
              <a:t>Echihabi, Zoumpatianos, Palpanas - ISCC 2020</a:t>
            </a:r>
          </a:p>
        </p:txBody>
      </p:sp>
      <p:sp>
        <p:nvSpPr>
          <p:cNvPr id="5" name="Slide Number Placeholder 4">
            <a:extLst>
              <a:ext uri="{FF2B5EF4-FFF2-40B4-BE49-F238E27FC236}">
                <a16:creationId xmlns:a16="http://schemas.microsoft.com/office/drawing/2014/main" id="{4262B526-009F-45A8-879F-CD871F851523}"/>
              </a:ext>
            </a:extLst>
          </p:cNvPr>
          <p:cNvSpPr>
            <a:spLocks noGrp="1"/>
          </p:cNvSpPr>
          <p:nvPr>
            <p:ph type="sldNum" sz="quarter" idx="12"/>
          </p:nvPr>
        </p:nvSpPr>
        <p:spPr/>
        <p:txBody>
          <a:bodyPr/>
          <a:lstStyle/>
          <a:p>
            <a:pPr>
              <a:defRPr/>
            </a:pPr>
            <a:fld id="{1075205A-EE31-41C0-B9CC-A2853C981E68}" type="slidenum">
              <a:rPr lang="en-US" smtClean="0"/>
              <a:pPr>
                <a:defRPr/>
              </a:pPr>
              <a:t>441</a:t>
            </a:fld>
            <a:endParaRPr lang="en-US"/>
          </a:p>
        </p:txBody>
      </p:sp>
      <p:pic>
        <p:nvPicPr>
          <p:cNvPr id="6" name="Picture 5">
            <a:extLst>
              <a:ext uri="{FF2B5EF4-FFF2-40B4-BE49-F238E27FC236}">
                <a16:creationId xmlns:a16="http://schemas.microsoft.com/office/drawing/2014/main" id="{7F5FFEA4-16D8-4AA4-86B5-7D3423B640BE}"/>
              </a:ext>
            </a:extLst>
          </p:cNvPr>
          <p:cNvPicPr>
            <a:picLocks noChangeAspect="1"/>
          </p:cNvPicPr>
          <p:nvPr/>
        </p:nvPicPr>
        <p:blipFill rotWithShape="1">
          <a:blip r:embed="rId2"/>
          <a:srcRect l="4995" t="6516" r="4655" b="4070"/>
          <a:stretch/>
        </p:blipFill>
        <p:spPr>
          <a:xfrm>
            <a:off x="1439443" y="2924323"/>
            <a:ext cx="3717865" cy="1991591"/>
          </a:xfrm>
          <a:prstGeom prst="rect">
            <a:avLst/>
          </a:prstGeom>
        </p:spPr>
      </p:pic>
      <p:sp>
        <p:nvSpPr>
          <p:cNvPr id="7" name="TextBox 6">
            <a:extLst>
              <a:ext uri="{FF2B5EF4-FFF2-40B4-BE49-F238E27FC236}">
                <a16:creationId xmlns:a16="http://schemas.microsoft.com/office/drawing/2014/main" id="{005E3E15-168E-43FD-BCE0-66DC15DD0A8C}"/>
              </a:ext>
            </a:extLst>
          </p:cNvPr>
          <p:cNvSpPr txBox="1"/>
          <p:nvPr/>
        </p:nvSpPr>
        <p:spPr>
          <a:xfrm>
            <a:off x="5157308" y="3596952"/>
            <a:ext cx="3836307" cy="646331"/>
          </a:xfrm>
          <a:prstGeom prst="rect">
            <a:avLst/>
          </a:prstGeom>
          <a:noFill/>
        </p:spPr>
        <p:txBody>
          <a:bodyPr wrap="none" rtlCol="0">
            <a:spAutoFit/>
          </a:bodyPr>
          <a:lstStyle/>
          <a:p>
            <a:pPr marL="0" indent="0">
              <a:buNone/>
            </a:pPr>
            <a:r>
              <a:rPr lang="en-CA" b="1" dirty="0">
                <a:solidFill>
                  <a:srgbClr val="C00000"/>
                </a:solidFill>
              </a:rPr>
              <a:t>deep embeddings</a:t>
            </a:r>
            <a:endParaRPr lang="en-CA" dirty="0">
              <a:solidFill>
                <a:schemeClr val="accent1">
                  <a:lumMod val="50000"/>
                </a:schemeClr>
              </a:solidFill>
            </a:endParaRPr>
          </a:p>
          <a:p>
            <a:pPr marL="0" indent="0">
              <a:buNone/>
            </a:pPr>
            <a:r>
              <a:rPr lang="en-CA" sz="1800" dirty="0"/>
              <a:t>high-d vectors learned using a DNN</a:t>
            </a:r>
          </a:p>
        </p:txBody>
      </p:sp>
      <p:sp>
        <p:nvSpPr>
          <p:cNvPr id="9" name="Rectangle 8">
            <a:extLst>
              <a:ext uri="{FF2B5EF4-FFF2-40B4-BE49-F238E27FC236}">
                <a16:creationId xmlns:a16="http://schemas.microsoft.com/office/drawing/2014/main" id="{AB77911A-9975-41D1-BFE1-4D65A4A8765C}"/>
              </a:ext>
            </a:extLst>
          </p:cNvPr>
          <p:cNvSpPr/>
          <p:nvPr/>
        </p:nvSpPr>
        <p:spPr>
          <a:xfrm>
            <a:off x="3497155" y="3157974"/>
            <a:ext cx="1523489" cy="1413468"/>
          </a:xfrm>
          <a:prstGeom prst="rect">
            <a:avLst/>
          </a:prstGeom>
          <a:solidFill>
            <a:schemeClr val="bg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C373B5A-C131-4947-9E53-32822EF3AB01}"/>
              </a:ext>
            </a:extLst>
          </p:cNvPr>
          <p:cNvSpPr/>
          <p:nvPr/>
        </p:nvSpPr>
        <p:spPr>
          <a:xfrm>
            <a:off x="4163185" y="4571442"/>
            <a:ext cx="857459" cy="417006"/>
          </a:xfrm>
          <a:prstGeom prst="rect">
            <a:avLst/>
          </a:prstGeom>
          <a:solidFill>
            <a:schemeClr val="bg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AA4ACD05-978D-4096-A0BF-515DE460F78D}"/>
              </a:ext>
            </a:extLst>
          </p:cNvPr>
          <p:cNvSpPr/>
          <p:nvPr/>
        </p:nvSpPr>
        <p:spPr>
          <a:xfrm>
            <a:off x="1697727" y="3123257"/>
            <a:ext cx="1523489" cy="1413468"/>
          </a:xfrm>
          <a:prstGeom prst="rect">
            <a:avLst/>
          </a:prstGeom>
          <a:solidFill>
            <a:schemeClr val="bg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EA054B41-13B1-45E8-A9C7-34689CF58932}"/>
              </a:ext>
            </a:extLst>
          </p:cNvPr>
          <p:cNvSpPr/>
          <p:nvPr/>
        </p:nvSpPr>
        <p:spPr>
          <a:xfrm>
            <a:off x="1694196" y="4518882"/>
            <a:ext cx="857459" cy="417006"/>
          </a:xfrm>
          <a:prstGeom prst="rect">
            <a:avLst/>
          </a:prstGeom>
          <a:solidFill>
            <a:schemeClr val="bg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
            <a:extLst>
              <a:ext uri="{FF2B5EF4-FFF2-40B4-BE49-F238E27FC236}">
                <a16:creationId xmlns:a16="http://schemas.microsoft.com/office/drawing/2014/main" id="{D0FF58C2-B2F5-4840-A64E-A74E5473C995}"/>
              </a:ext>
            </a:extLst>
          </p:cNvPr>
          <p:cNvSpPr txBox="1"/>
          <p:nvPr/>
        </p:nvSpPr>
        <p:spPr>
          <a:xfrm>
            <a:off x="0" y="3094663"/>
            <a:ext cx="1439443" cy="1754326"/>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b="1" dirty="0">
                <a:solidFill>
                  <a:srgbClr val="C00000"/>
                </a:solidFill>
              </a:rPr>
              <a:t>sequences</a:t>
            </a:r>
          </a:p>
          <a:p>
            <a:pPr algn="r"/>
            <a:r>
              <a:rPr lang="en-CA" b="1" dirty="0">
                <a:solidFill>
                  <a:srgbClr val="C00000"/>
                </a:solidFill>
              </a:rPr>
              <a:t>text</a:t>
            </a:r>
          </a:p>
          <a:p>
            <a:pPr algn="r"/>
            <a:r>
              <a:rPr lang="en-CA" b="1" dirty="0">
                <a:solidFill>
                  <a:srgbClr val="C00000"/>
                </a:solidFill>
              </a:rPr>
              <a:t>images</a:t>
            </a:r>
          </a:p>
          <a:p>
            <a:pPr algn="r"/>
            <a:r>
              <a:rPr lang="en-CA" b="1" dirty="0">
                <a:solidFill>
                  <a:srgbClr val="C00000"/>
                </a:solidFill>
              </a:rPr>
              <a:t>video</a:t>
            </a:r>
          </a:p>
          <a:p>
            <a:pPr algn="r"/>
            <a:r>
              <a:rPr lang="en-CA" b="1" dirty="0">
                <a:solidFill>
                  <a:srgbClr val="C00000"/>
                </a:solidFill>
              </a:rPr>
              <a:t>graphs</a:t>
            </a:r>
          </a:p>
          <a:p>
            <a:pPr algn="r"/>
            <a:r>
              <a:rPr lang="en-CA" b="1" dirty="0">
                <a:solidFill>
                  <a:srgbClr val="C00000"/>
                </a:solidFill>
              </a:rPr>
              <a:t> ... </a:t>
            </a:r>
          </a:p>
        </p:txBody>
      </p:sp>
    </p:spTree>
    <p:extLst>
      <p:ext uri="{BB962C8B-B14F-4D97-AF65-F5344CB8AC3E}">
        <p14:creationId xmlns:p14="http://schemas.microsoft.com/office/powerpoint/2010/main" val="1830539453"/>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8F455-B788-4219-BD92-6F9FCB189EFF}"/>
              </a:ext>
            </a:extLst>
          </p:cNvPr>
          <p:cNvSpPr>
            <a:spLocks noGrp="1"/>
          </p:cNvSpPr>
          <p:nvPr>
            <p:ph type="title"/>
          </p:nvPr>
        </p:nvSpPr>
        <p:spPr>
          <a:xfrm>
            <a:off x="457200" y="634042"/>
            <a:ext cx="8229600" cy="1066800"/>
          </a:xfrm>
        </p:spPr>
        <p:txBody>
          <a:bodyPr/>
          <a:lstStyle/>
          <a:p>
            <a:r>
              <a:rPr lang="en-US" dirty="0"/>
              <a:t>Connections to Deep Learning</a:t>
            </a:r>
          </a:p>
        </p:txBody>
      </p:sp>
      <p:sp>
        <p:nvSpPr>
          <p:cNvPr id="3" name="Content Placeholder 2">
            <a:extLst>
              <a:ext uri="{FF2B5EF4-FFF2-40B4-BE49-F238E27FC236}">
                <a16:creationId xmlns:a16="http://schemas.microsoft.com/office/drawing/2014/main" id="{2DB2D3C3-72CE-4835-86A6-63B63C608A92}"/>
              </a:ext>
            </a:extLst>
          </p:cNvPr>
          <p:cNvSpPr>
            <a:spLocks noGrp="1"/>
          </p:cNvSpPr>
          <p:nvPr>
            <p:ph idx="1"/>
          </p:nvPr>
        </p:nvSpPr>
        <p:spPr>
          <a:xfrm>
            <a:off x="457200" y="1966585"/>
            <a:ext cx="8478838" cy="4607256"/>
          </a:xfrm>
        </p:spPr>
        <p:txBody>
          <a:bodyPr/>
          <a:lstStyle/>
          <a:p>
            <a:r>
              <a:rPr lang="en-US" dirty="0"/>
              <a:t>data series indexing for deep embeddings</a:t>
            </a:r>
          </a:p>
          <a:p>
            <a:pPr lvl="1"/>
            <a:r>
              <a:rPr lang="en-US" dirty="0"/>
              <a:t>deep embeddings are high-d vectors</a:t>
            </a:r>
          </a:p>
          <a:p>
            <a:pPr lvl="1"/>
            <a:r>
              <a:rPr lang="en-US" dirty="0"/>
              <a:t>data series techniques provide effective/scalable similarity search</a:t>
            </a:r>
          </a:p>
          <a:p>
            <a:pPr lvl="1"/>
            <a:endParaRPr lang="en-US" dirty="0"/>
          </a:p>
        </p:txBody>
      </p:sp>
      <p:sp>
        <p:nvSpPr>
          <p:cNvPr id="4" name="Footer Placeholder 3">
            <a:extLst>
              <a:ext uri="{FF2B5EF4-FFF2-40B4-BE49-F238E27FC236}">
                <a16:creationId xmlns:a16="http://schemas.microsoft.com/office/drawing/2014/main" id="{DCE44299-6A4E-4598-8DFB-B78BA9BF5A6F}"/>
              </a:ext>
            </a:extLst>
          </p:cNvPr>
          <p:cNvSpPr>
            <a:spLocks noGrp="1"/>
          </p:cNvSpPr>
          <p:nvPr>
            <p:ph type="ftr" sz="quarter" idx="11"/>
          </p:nvPr>
        </p:nvSpPr>
        <p:spPr/>
        <p:txBody>
          <a:bodyPr/>
          <a:lstStyle/>
          <a:p>
            <a:pPr>
              <a:defRPr/>
            </a:pPr>
            <a:r>
              <a:rPr lang="en-US"/>
              <a:t>Echihabi, Zoumpatianos, Palpanas - ISCC 2020</a:t>
            </a:r>
          </a:p>
        </p:txBody>
      </p:sp>
      <p:sp>
        <p:nvSpPr>
          <p:cNvPr id="5" name="Slide Number Placeholder 4">
            <a:extLst>
              <a:ext uri="{FF2B5EF4-FFF2-40B4-BE49-F238E27FC236}">
                <a16:creationId xmlns:a16="http://schemas.microsoft.com/office/drawing/2014/main" id="{4262B526-009F-45A8-879F-CD871F851523}"/>
              </a:ext>
            </a:extLst>
          </p:cNvPr>
          <p:cNvSpPr>
            <a:spLocks noGrp="1"/>
          </p:cNvSpPr>
          <p:nvPr>
            <p:ph type="sldNum" sz="quarter" idx="12"/>
          </p:nvPr>
        </p:nvSpPr>
        <p:spPr/>
        <p:txBody>
          <a:bodyPr/>
          <a:lstStyle/>
          <a:p>
            <a:pPr>
              <a:defRPr/>
            </a:pPr>
            <a:fld id="{1075205A-EE31-41C0-B9CC-A2853C981E68}" type="slidenum">
              <a:rPr lang="en-US" smtClean="0"/>
              <a:pPr>
                <a:defRPr/>
              </a:pPr>
              <a:t>442</a:t>
            </a:fld>
            <a:endParaRPr lang="en-US"/>
          </a:p>
        </p:txBody>
      </p:sp>
    </p:spTree>
    <p:extLst>
      <p:ext uri="{BB962C8B-B14F-4D97-AF65-F5344CB8AC3E}">
        <p14:creationId xmlns:p14="http://schemas.microsoft.com/office/powerpoint/2010/main" val="1251002709"/>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8F455-B788-4219-BD92-6F9FCB189EFF}"/>
              </a:ext>
            </a:extLst>
          </p:cNvPr>
          <p:cNvSpPr>
            <a:spLocks noGrp="1"/>
          </p:cNvSpPr>
          <p:nvPr>
            <p:ph type="title"/>
          </p:nvPr>
        </p:nvSpPr>
        <p:spPr>
          <a:xfrm>
            <a:off x="457200" y="634042"/>
            <a:ext cx="8229600" cy="1066800"/>
          </a:xfrm>
        </p:spPr>
        <p:txBody>
          <a:bodyPr/>
          <a:lstStyle/>
          <a:p>
            <a:r>
              <a:rPr lang="en-US" dirty="0"/>
              <a:t>Connections to Deep Learning</a:t>
            </a:r>
          </a:p>
        </p:txBody>
      </p:sp>
      <p:sp>
        <p:nvSpPr>
          <p:cNvPr id="3" name="Content Placeholder 2">
            <a:extLst>
              <a:ext uri="{FF2B5EF4-FFF2-40B4-BE49-F238E27FC236}">
                <a16:creationId xmlns:a16="http://schemas.microsoft.com/office/drawing/2014/main" id="{2DB2D3C3-72CE-4835-86A6-63B63C608A92}"/>
              </a:ext>
            </a:extLst>
          </p:cNvPr>
          <p:cNvSpPr>
            <a:spLocks noGrp="1"/>
          </p:cNvSpPr>
          <p:nvPr>
            <p:ph idx="1"/>
          </p:nvPr>
        </p:nvSpPr>
        <p:spPr>
          <a:xfrm>
            <a:off x="457200" y="1966585"/>
            <a:ext cx="8478838" cy="4607256"/>
          </a:xfrm>
        </p:spPr>
        <p:txBody>
          <a:bodyPr/>
          <a:lstStyle/>
          <a:p>
            <a:r>
              <a:rPr lang="en-US" dirty="0"/>
              <a:t>data series indexing for deep embeddings</a:t>
            </a:r>
          </a:p>
          <a:p>
            <a:pPr lvl="1"/>
            <a:r>
              <a:rPr lang="en-US" dirty="0"/>
              <a:t>deep embeddings are high-d vectors</a:t>
            </a:r>
          </a:p>
          <a:p>
            <a:pPr lvl="1"/>
            <a:r>
              <a:rPr lang="en-US" dirty="0"/>
              <a:t>data series techniques provide effective/scalable similarity search</a:t>
            </a:r>
          </a:p>
          <a:p>
            <a:pPr lvl="1"/>
            <a:endParaRPr lang="en-US" dirty="0"/>
          </a:p>
          <a:p>
            <a:r>
              <a:rPr lang="en-US" dirty="0"/>
              <a:t>deep learning for summarizing data series</a:t>
            </a:r>
          </a:p>
          <a:p>
            <a:pPr lvl="1"/>
            <a:r>
              <a:rPr lang="en-US" dirty="0" err="1"/>
              <a:t>eg</a:t>
            </a:r>
            <a:r>
              <a:rPr lang="en-US" dirty="0"/>
              <a:t>, autoencoders can learn efficient data series summaries</a:t>
            </a:r>
          </a:p>
        </p:txBody>
      </p:sp>
      <p:sp>
        <p:nvSpPr>
          <p:cNvPr id="4" name="Footer Placeholder 3">
            <a:extLst>
              <a:ext uri="{FF2B5EF4-FFF2-40B4-BE49-F238E27FC236}">
                <a16:creationId xmlns:a16="http://schemas.microsoft.com/office/drawing/2014/main" id="{DCE44299-6A4E-4598-8DFB-B78BA9BF5A6F}"/>
              </a:ext>
            </a:extLst>
          </p:cNvPr>
          <p:cNvSpPr>
            <a:spLocks noGrp="1"/>
          </p:cNvSpPr>
          <p:nvPr>
            <p:ph type="ftr" sz="quarter" idx="11"/>
          </p:nvPr>
        </p:nvSpPr>
        <p:spPr/>
        <p:txBody>
          <a:bodyPr/>
          <a:lstStyle/>
          <a:p>
            <a:pPr>
              <a:defRPr/>
            </a:pPr>
            <a:r>
              <a:rPr lang="en-US"/>
              <a:t>Echihabi, Zoumpatianos, Palpanas - ISCC 2020</a:t>
            </a:r>
          </a:p>
        </p:txBody>
      </p:sp>
      <p:sp>
        <p:nvSpPr>
          <p:cNvPr id="5" name="Slide Number Placeholder 4">
            <a:extLst>
              <a:ext uri="{FF2B5EF4-FFF2-40B4-BE49-F238E27FC236}">
                <a16:creationId xmlns:a16="http://schemas.microsoft.com/office/drawing/2014/main" id="{4262B526-009F-45A8-879F-CD871F851523}"/>
              </a:ext>
            </a:extLst>
          </p:cNvPr>
          <p:cNvSpPr>
            <a:spLocks noGrp="1"/>
          </p:cNvSpPr>
          <p:nvPr>
            <p:ph type="sldNum" sz="quarter" idx="12"/>
          </p:nvPr>
        </p:nvSpPr>
        <p:spPr/>
        <p:txBody>
          <a:bodyPr/>
          <a:lstStyle/>
          <a:p>
            <a:pPr>
              <a:defRPr/>
            </a:pPr>
            <a:fld id="{1075205A-EE31-41C0-B9CC-A2853C981E68}" type="slidenum">
              <a:rPr lang="en-US" smtClean="0"/>
              <a:pPr>
                <a:defRPr/>
              </a:pPr>
              <a:t>443</a:t>
            </a:fld>
            <a:endParaRPr lang="en-US"/>
          </a:p>
        </p:txBody>
      </p:sp>
    </p:spTree>
    <p:extLst>
      <p:ext uri="{BB962C8B-B14F-4D97-AF65-F5344CB8AC3E}">
        <p14:creationId xmlns:p14="http://schemas.microsoft.com/office/powerpoint/2010/main" val="3024838664"/>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8F455-B788-4219-BD92-6F9FCB189EFF}"/>
              </a:ext>
            </a:extLst>
          </p:cNvPr>
          <p:cNvSpPr>
            <a:spLocks noGrp="1"/>
          </p:cNvSpPr>
          <p:nvPr>
            <p:ph type="title"/>
          </p:nvPr>
        </p:nvSpPr>
        <p:spPr>
          <a:xfrm>
            <a:off x="457200" y="634042"/>
            <a:ext cx="8229600" cy="1066800"/>
          </a:xfrm>
        </p:spPr>
        <p:txBody>
          <a:bodyPr/>
          <a:lstStyle/>
          <a:p>
            <a:r>
              <a:rPr lang="en-US" dirty="0"/>
              <a:t>Connections to Deep Learning</a:t>
            </a:r>
          </a:p>
        </p:txBody>
      </p:sp>
      <p:sp>
        <p:nvSpPr>
          <p:cNvPr id="3" name="Content Placeholder 2">
            <a:extLst>
              <a:ext uri="{FF2B5EF4-FFF2-40B4-BE49-F238E27FC236}">
                <a16:creationId xmlns:a16="http://schemas.microsoft.com/office/drawing/2014/main" id="{2DB2D3C3-72CE-4835-86A6-63B63C608A92}"/>
              </a:ext>
            </a:extLst>
          </p:cNvPr>
          <p:cNvSpPr>
            <a:spLocks noGrp="1"/>
          </p:cNvSpPr>
          <p:nvPr>
            <p:ph idx="1"/>
          </p:nvPr>
        </p:nvSpPr>
        <p:spPr>
          <a:xfrm>
            <a:off x="457200" y="1966585"/>
            <a:ext cx="8478838" cy="4607256"/>
          </a:xfrm>
        </p:spPr>
        <p:txBody>
          <a:bodyPr/>
          <a:lstStyle/>
          <a:p>
            <a:r>
              <a:rPr lang="en-US" dirty="0"/>
              <a:t>data series indexing for deep embeddings</a:t>
            </a:r>
          </a:p>
          <a:p>
            <a:pPr lvl="1"/>
            <a:r>
              <a:rPr lang="en-US" dirty="0"/>
              <a:t>deep embeddings are high-d vectors</a:t>
            </a:r>
          </a:p>
          <a:p>
            <a:pPr lvl="1"/>
            <a:r>
              <a:rPr lang="en-US" dirty="0"/>
              <a:t>data series techniques provide effective/scalable similarity search</a:t>
            </a:r>
          </a:p>
          <a:p>
            <a:pPr lvl="1"/>
            <a:endParaRPr lang="en-US" dirty="0"/>
          </a:p>
          <a:p>
            <a:r>
              <a:rPr lang="en-US" dirty="0"/>
              <a:t>deep learning for summarizing data series</a:t>
            </a:r>
          </a:p>
          <a:p>
            <a:pPr lvl="1"/>
            <a:r>
              <a:rPr lang="en-US" dirty="0" err="1"/>
              <a:t>eg</a:t>
            </a:r>
            <a:r>
              <a:rPr lang="en-US" dirty="0"/>
              <a:t>, autoencoders can learn efficient data series summaries</a:t>
            </a:r>
          </a:p>
          <a:p>
            <a:pPr lvl="1"/>
            <a:endParaRPr lang="en-US" dirty="0"/>
          </a:p>
          <a:p>
            <a:r>
              <a:rPr lang="en-US" dirty="0"/>
              <a:t>deep learning for designing index data structures</a:t>
            </a:r>
          </a:p>
          <a:p>
            <a:pPr lvl="1"/>
            <a:r>
              <a:rPr lang="en-US" dirty="0"/>
              <a:t>learn an index for similarity search</a:t>
            </a:r>
          </a:p>
        </p:txBody>
      </p:sp>
      <p:sp>
        <p:nvSpPr>
          <p:cNvPr id="4" name="Footer Placeholder 3">
            <a:extLst>
              <a:ext uri="{FF2B5EF4-FFF2-40B4-BE49-F238E27FC236}">
                <a16:creationId xmlns:a16="http://schemas.microsoft.com/office/drawing/2014/main" id="{DCE44299-6A4E-4598-8DFB-B78BA9BF5A6F}"/>
              </a:ext>
            </a:extLst>
          </p:cNvPr>
          <p:cNvSpPr>
            <a:spLocks noGrp="1"/>
          </p:cNvSpPr>
          <p:nvPr>
            <p:ph type="ftr" sz="quarter" idx="11"/>
          </p:nvPr>
        </p:nvSpPr>
        <p:spPr/>
        <p:txBody>
          <a:bodyPr/>
          <a:lstStyle/>
          <a:p>
            <a:pPr>
              <a:defRPr/>
            </a:pPr>
            <a:r>
              <a:rPr lang="en-US"/>
              <a:t>Echihabi, Zoumpatianos, Palpanas - ISCC 2020</a:t>
            </a:r>
          </a:p>
        </p:txBody>
      </p:sp>
      <p:sp>
        <p:nvSpPr>
          <p:cNvPr id="5" name="Slide Number Placeholder 4">
            <a:extLst>
              <a:ext uri="{FF2B5EF4-FFF2-40B4-BE49-F238E27FC236}">
                <a16:creationId xmlns:a16="http://schemas.microsoft.com/office/drawing/2014/main" id="{4262B526-009F-45A8-879F-CD871F851523}"/>
              </a:ext>
            </a:extLst>
          </p:cNvPr>
          <p:cNvSpPr>
            <a:spLocks noGrp="1"/>
          </p:cNvSpPr>
          <p:nvPr>
            <p:ph type="sldNum" sz="quarter" idx="12"/>
          </p:nvPr>
        </p:nvSpPr>
        <p:spPr/>
        <p:txBody>
          <a:bodyPr/>
          <a:lstStyle/>
          <a:p>
            <a:pPr>
              <a:defRPr/>
            </a:pPr>
            <a:fld id="{1075205A-EE31-41C0-B9CC-A2853C981E68}" type="slidenum">
              <a:rPr lang="en-US" smtClean="0"/>
              <a:pPr>
                <a:defRPr/>
              </a:pPr>
              <a:t>444</a:t>
            </a:fld>
            <a:endParaRPr lang="en-US"/>
          </a:p>
        </p:txBody>
      </p:sp>
    </p:spTree>
    <p:extLst>
      <p:ext uri="{BB962C8B-B14F-4D97-AF65-F5344CB8AC3E}">
        <p14:creationId xmlns:p14="http://schemas.microsoft.com/office/powerpoint/2010/main" val="399861337"/>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8F455-B788-4219-BD92-6F9FCB189EFF}"/>
              </a:ext>
            </a:extLst>
          </p:cNvPr>
          <p:cNvSpPr>
            <a:spLocks noGrp="1"/>
          </p:cNvSpPr>
          <p:nvPr>
            <p:ph type="title"/>
          </p:nvPr>
        </p:nvSpPr>
        <p:spPr>
          <a:xfrm>
            <a:off x="457200" y="634042"/>
            <a:ext cx="8229600" cy="1066800"/>
          </a:xfrm>
        </p:spPr>
        <p:txBody>
          <a:bodyPr/>
          <a:lstStyle/>
          <a:p>
            <a:r>
              <a:rPr lang="en-US" dirty="0"/>
              <a:t>Connections to Deep Learning</a:t>
            </a:r>
          </a:p>
        </p:txBody>
      </p:sp>
      <p:sp>
        <p:nvSpPr>
          <p:cNvPr id="3" name="Content Placeholder 2">
            <a:extLst>
              <a:ext uri="{FF2B5EF4-FFF2-40B4-BE49-F238E27FC236}">
                <a16:creationId xmlns:a16="http://schemas.microsoft.com/office/drawing/2014/main" id="{2DB2D3C3-72CE-4835-86A6-63B63C608A92}"/>
              </a:ext>
            </a:extLst>
          </p:cNvPr>
          <p:cNvSpPr>
            <a:spLocks noGrp="1"/>
          </p:cNvSpPr>
          <p:nvPr>
            <p:ph idx="1"/>
          </p:nvPr>
        </p:nvSpPr>
        <p:spPr>
          <a:xfrm>
            <a:off x="457200" y="1966585"/>
            <a:ext cx="8478838" cy="4607256"/>
          </a:xfrm>
        </p:spPr>
        <p:txBody>
          <a:bodyPr/>
          <a:lstStyle/>
          <a:p>
            <a:r>
              <a:rPr lang="en-US" dirty="0"/>
              <a:t>data series indexing for deep embeddings</a:t>
            </a:r>
          </a:p>
          <a:p>
            <a:pPr lvl="1"/>
            <a:r>
              <a:rPr lang="en-US" dirty="0"/>
              <a:t>deep embeddings are high-d vectors</a:t>
            </a:r>
          </a:p>
          <a:p>
            <a:pPr lvl="1"/>
            <a:r>
              <a:rPr lang="en-US" dirty="0"/>
              <a:t>data series techniques provide effective/scalable similarity search</a:t>
            </a:r>
          </a:p>
          <a:p>
            <a:pPr lvl="1"/>
            <a:endParaRPr lang="en-US" dirty="0"/>
          </a:p>
          <a:p>
            <a:r>
              <a:rPr lang="en-US" dirty="0"/>
              <a:t>deep learning for summarizing data series</a:t>
            </a:r>
          </a:p>
          <a:p>
            <a:pPr lvl="1"/>
            <a:r>
              <a:rPr lang="en-US" dirty="0" err="1"/>
              <a:t>eg</a:t>
            </a:r>
            <a:r>
              <a:rPr lang="en-US" dirty="0"/>
              <a:t>, autoencoders can learn efficient data series summaries</a:t>
            </a:r>
          </a:p>
          <a:p>
            <a:pPr lvl="1"/>
            <a:endParaRPr lang="en-US" dirty="0"/>
          </a:p>
          <a:p>
            <a:r>
              <a:rPr lang="en-US" dirty="0"/>
              <a:t>deep learning for designing index data structures</a:t>
            </a:r>
          </a:p>
          <a:p>
            <a:pPr lvl="1"/>
            <a:r>
              <a:rPr lang="en-US" dirty="0"/>
              <a:t>learn an index for similarity search</a:t>
            </a:r>
          </a:p>
          <a:p>
            <a:pPr lvl="1"/>
            <a:endParaRPr lang="en-US" dirty="0"/>
          </a:p>
          <a:p>
            <a:r>
              <a:rPr lang="en-US" dirty="0"/>
              <a:t>deep learning for query optimization</a:t>
            </a:r>
          </a:p>
          <a:p>
            <a:pPr lvl="1"/>
            <a:r>
              <a:rPr lang="en-US" dirty="0"/>
              <a:t>search space is vast</a:t>
            </a:r>
          </a:p>
          <a:p>
            <a:pPr lvl="1"/>
            <a:r>
              <a:rPr lang="en-US" dirty="0"/>
              <a:t>learn optimization function</a:t>
            </a:r>
          </a:p>
        </p:txBody>
      </p:sp>
      <p:sp>
        <p:nvSpPr>
          <p:cNvPr id="4" name="Footer Placeholder 3">
            <a:extLst>
              <a:ext uri="{FF2B5EF4-FFF2-40B4-BE49-F238E27FC236}">
                <a16:creationId xmlns:a16="http://schemas.microsoft.com/office/drawing/2014/main" id="{DCE44299-6A4E-4598-8DFB-B78BA9BF5A6F}"/>
              </a:ext>
            </a:extLst>
          </p:cNvPr>
          <p:cNvSpPr>
            <a:spLocks noGrp="1"/>
          </p:cNvSpPr>
          <p:nvPr>
            <p:ph type="ftr" sz="quarter" idx="11"/>
          </p:nvPr>
        </p:nvSpPr>
        <p:spPr/>
        <p:txBody>
          <a:bodyPr/>
          <a:lstStyle/>
          <a:p>
            <a:pPr>
              <a:defRPr/>
            </a:pPr>
            <a:r>
              <a:rPr lang="en-US"/>
              <a:t>Echihabi, Zoumpatianos, Palpanas - ISCC 2020</a:t>
            </a:r>
          </a:p>
        </p:txBody>
      </p:sp>
      <p:sp>
        <p:nvSpPr>
          <p:cNvPr id="5" name="Slide Number Placeholder 4">
            <a:extLst>
              <a:ext uri="{FF2B5EF4-FFF2-40B4-BE49-F238E27FC236}">
                <a16:creationId xmlns:a16="http://schemas.microsoft.com/office/drawing/2014/main" id="{4262B526-009F-45A8-879F-CD871F851523}"/>
              </a:ext>
            </a:extLst>
          </p:cNvPr>
          <p:cNvSpPr>
            <a:spLocks noGrp="1"/>
          </p:cNvSpPr>
          <p:nvPr>
            <p:ph type="sldNum" sz="quarter" idx="12"/>
          </p:nvPr>
        </p:nvSpPr>
        <p:spPr/>
        <p:txBody>
          <a:bodyPr/>
          <a:lstStyle/>
          <a:p>
            <a:pPr>
              <a:defRPr/>
            </a:pPr>
            <a:fld id="{1075205A-EE31-41C0-B9CC-A2853C981E68}" type="slidenum">
              <a:rPr lang="en-US" smtClean="0"/>
              <a:pPr>
                <a:defRPr/>
              </a:pPr>
              <a:t>445</a:t>
            </a:fld>
            <a:endParaRPr lang="en-US"/>
          </a:p>
        </p:txBody>
      </p:sp>
    </p:spTree>
    <p:extLst>
      <p:ext uri="{BB962C8B-B14F-4D97-AF65-F5344CB8AC3E}">
        <p14:creationId xmlns:p14="http://schemas.microsoft.com/office/powerpoint/2010/main" val="3516830451"/>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p:txBody>
          <a:bodyPr/>
          <a:lstStyle/>
          <a:p>
            <a:pPr eaLnBrk="1" hangingPunct="1"/>
            <a:r>
              <a:rPr lang="en-US" altLang="en-US" dirty="0"/>
              <a:t>Conclusions</a:t>
            </a:r>
          </a:p>
        </p:txBody>
      </p:sp>
      <p:sp>
        <p:nvSpPr>
          <p:cNvPr id="46083" name="Content Placeholder 2"/>
          <p:cNvSpPr>
            <a:spLocks noGrp="1"/>
          </p:cNvSpPr>
          <p:nvPr>
            <p:ph idx="1"/>
          </p:nvPr>
        </p:nvSpPr>
        <p:spPr>
          <a:xfrm>
            <a:off x="457200" y="2249489"/>
            <a:ext cx="8569842" cy="4324351"/>
          </a:xfrm>
        </p:spPr>
        <p:txBody>
          <a:bodyPr/>
          <a:lstStyle/>
          <a:p>
            <a:pPr eaLnBrk="1" hangingPunct="1">
              <a:defRPr/>
            </a:pPr>
            <a:r>
              <a:rPr lang="en-US" dirty="0"/>
              <a:t>data series is a very </a:t>
            </a:r>
            <a:r>
              <a:rPr lang="en-US" dirty="0">
                <a:solidFill>
                  <a:srgbClr val="C00000"/>
                </a:solidFill>
              </a:rPr>
              <a:t>common</a:t>
            </a:r>
            <a:r>
              <a:rPr lang="en-US" dirty="0"/>
              <a:t> data type</a:t>
            </a:r>
          </a:p>
          <a:p>
            <a:pPr lvl="1" eaLnBrk="1" hangingPunct="1">
              <a:defRPr/>
            </a:pPr>
            <a:r>
              <a:rPr lang="en-US" dirty="0"/>
              <a:t>across several different domains and applications</a:t>
            </a:r>
          </a:p>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446</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2" name="Footer Placeholder 1">
            <a:extLst>
              <a:ext uri="{FF2B5EF4-FFF2-40B4-BE49-F238E27FC236}">
                <a16:creationId xmlns:a16="http://schemas.microsoft.com/office/drawing/2014/main" id="{1A1DF352-B998-4CB9-89DC-998CF3FD1F07}"/>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436001758"/>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p:txBody>
          <a:bodyPr/>
          <a:lstStyle/>
          <a:p>
            <a:pPr eaLnBrk="1" hangingPunct="1"/>
            <a:r>
              <a:rPr lang="en-US" altLang="en-US" dirty="0"/>
              <a:t>Conclusions</a:t>
            </a:r>
          </a:p>
        </p:txBody>
      </p:sp>
      <p:sp>
        <p:nvSpPr>
          <p:cNvPr id="46083" name="Content Placeholder 2"/>
          <p:cNvSpPr>
            <a:spLocks noGrp="1"/>
          </p:cNvSpPr>
          <p:nvPr>
            <p:ph idx="1"/>
          </p:nvPr>
        </p:nvSpPr>
        <p:spPr>
          <a:xfrm>
            <a:off x="457200" y="2249489"/>
            <a:ext cx="8569842" cy="4324351"/>
          </a:xfrm>
        </p:spPr>
        <p:txBody>
          <a:bodyPr/>
          <a:lstStyle/>
          <a:p>
            <a:pPr eaLnBrk="1" hangingPunct="1">
              <a:defRPr/>
            </a:pPr>
            <a:r>
              <a:rPr lang="en-US" dirty="0"/>
              <a:t>data series is a very </a:t>
            </a:r>
            <a:r>
              <a:rPr lang="en-US" dirty="0">
                <a:solidFill>
                  <a:srgbClr val="C00000"/>
                </a:solidFill>
              </a:rPr>
              <a:t>common</a:t>
            </a:r>
            <a:r>
              <a:rPr lang="en-US" dirty="0"/>
              <a:t> data type</a:t>
            </a:r>
          </a:p>
          <a:p>
            <a:pPr lvl="1" eaLnBrk="1" hangingPunct="1">
              <a:defRPr/>
            </a:pPr>
            <a:r>
              <a:rPr lang="en-US" dirty="0"/>
              <a:t>across several different domains and applications</a:t>
            </a:r>
          </a:p>
          <a:p>
            <a:pPr eaLnBrk="1" hangingPunct="1">
              <a:defRPr/>
            </a:pPr>
            <a:r>
              <a:rPr lang="en-US" dirty="0"/>
              <a:t>complex data series analytics are </a:t>
            </a:r>
            <a:r>
              <a:rPr lang="en-US" dirty="0">
                <a:solidFill>
                  <a:srgbClr val="C00000"/>
                </a:solidFill>
              </a:rPr>
              <a:t>challenging</a:t>
            </a:r>
          </a:p>
          <a:p>
            <a:pPr lvl="1" eaLnBrk="1" hangingPunct="1">
              <a:defRPr/>
            </a:pPr>
            <a:r>
              <a:rPr lang="en-US" dirty="0"/>
              <a:t>have very high complexity</a:t>
            </a:r>
          </a:p>
          <a:p>
            <a:pPr lvl="1" eaLnBrk="1" hangingPunct="1">
              <a:defRPr/>
            </a:pPr>
            <a:r>
              <a:rPr lang="en-US" dirty="0"/>
              <a:t>efficiency comes from data series management/indexing techniques</a:t>
            </a:r>
          </a:p>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447</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2" name="Footer Placeholder 1">
            <a:extLst>
              <a:ext uri="{FF2B5EF4-FFF2-40B4-BE49-F238E27FC236}">
                <a16:creationId xmlns:a16="http://schemas.microsoft.com/office/drawing/2014/main" id="{0CD69731-A786-40FB-8112-3ED5E31571C4}"/>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655598216"/>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p:txBody>
          <a:bodyPr/>
          <a:lstStyle/>
          <a:p>
            <a:pPr eaLnBrk="1" hangingPunct="1"/>
            <a:r>
              <a:rPr lang="en-US" altLang="en-US" dirty="0"/>
              <a:t>Conclusions</a:t>
            </a:r>
          </a:p>
        </p:txBody>
      </p:sp>
      <p:sp>
        <p:nvSpPr>
          <p:cNvPr id="46083" name="Content Placeholder 2"/>
          <p:cNvSpPr>
            <a:spLocks noGrp="1"/>
          </p:cNvSpPr>
          <p:nvPr>
            <p:ph idx="1"/>
          </p:nvPr>
        </p:nvSpPr>
        <p:spPr>
          <a:xfrm>
            <a:off x="457200" y="2249489"/>
            <a:ext cx="8569842" cy="4324351"/>
          </a:xfrm>
        </p:spPr>
        <p:txBody>
          <a:bodyPr/>
          <a:lstStyle/>
          <a:p>
            <a:pPr eaLnBrk="1" hangingPunct="1">
              <a:defRPr/>
            </a:pPr>
            <a:r>
              <a:rPr lang="en-US" dirty="0"/>
              <a:t>data series is a very </a:t>
            </a:r>
            <a:r>
              <a:rPr lang="en-US" dirty="0">
                <a:solidFill>
                  <a:srgbClr val="C00000"/>
                </a:solidFill>
              </a:rPr>
              <a:t>common</a:t>
            </a:r>
            <a:r>
              <a:rPr lang="en-US" dirty="0"/>
              <a:t> data type</a:t>
            </a:r>
          </a:p>
          <a:p>
            <a:pPr lvl="1" eaLnBrk="1" hangingPunct="1">
              <a:defRPr/>
            </a:pPr>
            <a:r>
              <a:rPr lang="en-US" dirty="0"/>
              <a:t>across several different domains and applications</a:t>
            </a:r>
          </a:p>
          <a:p>
            <a:pPr eaLnBrk="1" hangingPunct="1">
              <a:defRPr/>
            </a:pPr>
            <a:r>
              <a:rPr lang="en-US" dirty="0"/>
              <a:t>complex data series analytics are </a:t>
            </a:r>
            <a:r>
              <a:rPr lang="en-US" dirty="0">
                <a:solidFill>
                  <a:srgbClr val="C00000"/>
                </a:solidFill>
              </a:rPr>
              <a:t>challenging</a:t>
            </a:r>
          </a:p>
          <a:p>
            <a:pPr lvl="1" eaLnBrk="1" hangingPunct="1">
              <a:defRPr/>
            </a:pPr>
            <a:r>
              <a:rPr lang="en-US" dirty="0"/>
              <a:t>have very high complexity</a:t>
            </a:r>
          </a:p>
          <a:p>
            <a:pPr lvl="1" eaLnBrk="1" hangingPunct="1">
              <a:defRPr/>
            </a:pPr>
            <a:r>
              <a:rPr lang="en-US" dirty="0"/>
              <a:t>efficiency comes from data series management/indexing techniques</a:t>
            </a:r>
          </a:p>
          <a:p>
            <a:pPr eaLnBrk="1" hangingPunct="1">
              <a:defRPr/>
            </a:pPr>
            <a:r>
              <a:rPr lang="en-US" dirty="0"/>
              <a:t>need for </a:t>
            </a:r>
            <a:r>
              <a:rPr lang="en-US" dirty="0">
                <a:solidFill>
                  <a:srgbClr val="C00000"/>
                </a:solidFill>
              </a:rPr>
              <a:t>Sequence Management System</a:t>
            </a:r>
          </a:p>
          <a:p>
            <a:pPr lvl="1" eaLnBrk="1" hangingPunct="1">
              <a:defRPr/>
            </a:pPr>
            <a:r>
              <a:rPr lang="en-US" dirty="0"/>
              <a:t>optimize operations based on data/hardware characteristics</a:t>
            </a:r>
          </a:p>
          <a:p>
            <a:pPr lvl="1" eaLnBrk="1" hangingPunct="1">
              <a:defRPr/>
            </a:pPr>
            <a:r>
              <a:rPr lang="en-US" dirty="0"/>
              <a:t>transparent to user</a:t>
            </a:r>
          </a:p>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448</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2" name="Footer Placeholder 1">
            <a:extLst>
              <a:ext uri="{FF2B5EF4-FFF2-40B4-BE49-F238E27FC236}">
                <a16:creationId xmlns:a16="http://schemas.microsoft.com/office/drawing/2014/main" id="{AD4FD317-3DDF-42F3-B126-77E7BDBB4E1C}"/>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3924925993"/>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Title 1"/>
          <p:cNvSpPr>
            <a:spLocks noGrp="1"/>
          </p:cNvSpPr>
          <p:nvPr>
            <p:ph type="title"/>
          </p:nvPr>
        </p:nvSpPr>
        <p:spPr/>
        <p:txBody>
          <a:bodyPr/>
          <a:lstStyle/>
          <a:p>
            <a:pPr eaLnBrk="1" hangingPunct="1"/>
            <a:r>
              <a:rPr lang="en-US" altLang="en-US" dirty="0"/>
              <a:t>Conclusions</a:t>
            </a:r>
          </a:p>
        </p:txBody>
      </p:sp>
      <p:sp>
        <p:nvSpPr>
          <p:cNvPr id="46083" name="Content Placeholder 2"/>
          <p:cNvSpPr>
            <a:spLocks noGrp="1"/>
          </p:cNvSpPr>
          <p:nvPr>
            <p:ph idx="1"/>
          </p:nvPr>
        </p:nvSpPr>
        <p:spPr>
          <a:xfrm>
            <a:off x="457200" y="2249489"/>
            <a:ext cx="8569842" cy="4324351"/>
          </a:xfrm>
        </p:spPr>
        <p:txBody>
          <a:bodyPr/>
          <a:lstStyle/>
          <a:p>
            <a:pPr eaLnBrk="1" hangingPunct="1">
              <a:defRPr/>
            </a:pPr>
            <a:r>
              <a:rPr lang="en-US" dirty="0"/>
              <a:t>data series is a very </a:t>
            </a:r>
            <a:r>
              <a:rPr lang="en-US" dirty="0">
                <a:solidFill>
                  <a:srgbClr val="C00000"/>
                </a:solidFill>
              </a:rPr>
              <a:t>common</a:t>
            </a:r>
            <a:r>
              <a:rPr lang="en-US" dirty="0"/>
              <a:t> data type</a:t>
            </a:r>
          </a:p>
          <a:p>
            <a:pPr lvl="1" eaLnBrk="1" hangingPunct="1">
              <a:defRPr/>
            </a:pPr>
            <a:r>
              <a:rPr lang="en-US" dirty="0"/>
              <a:t>across several different domains and applications</a:t>
            </a:r>
          </a:p>
          <a:p>
            <a:pPr eaLnBrk="1" hangingPunct="1">
              <a:defRPr/>
            </a:pPr>
            <a:r>
              <a:rPr lang="en-US" dirty="0"/>
              <a:t>complex data series analytics are </a:t>
            </a:r>
            <a:r>
              <a:rPr lang="en-US" dirty="0">
                <a:solidFill>
                  <a:srgbClr val="C00000"/>
                </a:solidFill>
              </a:rPr>
              <a:t>challenging</a:t>
            </a:r>
          </a:p>
          <a:p>
            <a:pPr lvl="1" eaLnBrk="1" hangingPunct="1">
              <a:defRPr/>
            </a:pPr>
            <a:r>
              <a:rPr lang="en-US" dirty="0"/>
              <a:t>have very high complexity</a:t>
            </a:r>
          </a:p>
          <a:p>
            <a:pPr lvl="1" eaLnBrk="1" hangingPunct="1">
              <a:defRPr/>
            </a:pPr>
            <a:r>
              <a:rPr lang="en-US" dirty="0"/>
              <a:t>efficiency comes from data series management/indexing techniques</a:t>
            </a:r>
          </a:p>
          <a:p>
            <a:pPr eaLnBrk="1" hangingPunct="1">
              <a:defRPr/>
            </a:pPr>
            <a:r>
              <a:rPr lang="en-US" dirty="0"/>
              <a:t>need for </a:t>
            </a:r>
            <a:r>
              <a:rPr lang="en-US" dirty="0">
                <a:solidFill>
                  <a:srgbClr val="C00000"/>
                </a:solidFill>
              </a:rPr>
              <a:t>Sequence Management System</a:t>
            </a:r>
          </a:p>
          <a:p>
            <a:pPr lvl="1" eaLnBrk="1" hangingPunct="1">
              <a:defRPr/>
            </a:pPr>
            <a:r>
              <a:rPr lang="en-US" dirty="0"/>
              <a:t>optimize operations based on data/hardware characteristics</a:t>
            </a:r>
          </a:p>
          <a:p>
            <a:pPr lvl="1" eaLnBrk="1" hangingPunct="1">
              <a:defRPr/>
            </a:pPr>
            <a:r>
              <a:rPr lang="en-US" dirty="0"/>
              <a:t>transparent to user</a:t>
            </a:r>
          </a:p>
          <a:p>
            <a:pPr eaLnBrk="1" hangingPunct="1">
              <a:defRPr/>
            </a:pPr>
            <a:r>
              <a:rPr lang="en-US" dirty="0"/>
              <a:t>several exciting </a:t>
            </a:r>
            <a:r>
              <a:rPr lang="en-US" dirty="0">
                <a:solidFill>
                  <a:srgbClr val="C00000"/>
                </a:solidFill>
              </a:rPr>
              <a:t>research opportunities</a:t>
            </a:r>
            <a:endParaRPr lang="en-US" dirty="0"/>
          </a:p>
          <a:p>
            <a:pPr eaLnBrk="1" hangingPunct="1">
              <a:defRPr/>
            </a:pPr>
            <a:endParaRPr lang="en-US" dirty="0"/>
          </a:p>
        </p:txBody>
      </p:sp>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449</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2" name="Footer Placeholder 1">
            <a:extLst>
              <a:ext uri="{FF2B5EF4-FFF2-40B4-BE49-F238E27FC236}">
                <a16:creationId xmlns:a16="http://schemas.microsoft.com/office/drawing/2014/main" id="{30EE6637-5275-4D34-A9DB-F82FDEA96517}"/>
              </a:ext>
            </a:extLst>
          </p:cNvPr>
          <p:cNvSpPr>
            <a:spLocks noGrp="1"/>
          </p:cNvSpPr>
          <p:nvPr>
            <p:ph type="ftr" sz="quarter" idx="11"/>
          </p:nvPr>
        </p:nvSpPr>
        <p:spPr/>
        <p:txBody>
          <a:bodyPr/>
          <a:lstStyle/>
          <a:p>
            <a:pPr>
              <a:defRPr/>
            </a:pPr>
            <a:r>
              <a:rPr lang="en-US"/>
              <a:t>Echihabi, Zoumpatianos, Palpanas - ISCC 2020</a:t>
            </a:r>
          </a:p>
        </p:txBody>
      </p:sp>
    </p:spTree>
    <p:extLst>
      <p:ext uri="{BB962C8B-B14F-4D97-AF65-F5344CB8AC3E}">
        <p14:creationId xmlns:p14="http://schemas.microsoft.com/office/powerpoint/2010/main" val="297227152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75"/>
        <p:cNvGrpSpPr/>
        <p:nvPr/>
      </p:nvGrpSpPr>
      <p:grpSpPr>
        <a:xfrm>
          <a:off x="0" y="0"/>
          <a:ext cx="0" cy="0"/>
          <a:chOff x="0" y="0"/>
          <a:chExt cx="0" cy="0"/>
        </a:xfrm>
      </p:grpSpPr>
      <p:sp>
        <p:nvSpPr>
          <p:cNvPr id="176" name="Shape 176"/>
          <p:cNvSpPr txBox="1">
            <a:spLocks noGrp="1"/>
          </p:cNvSpPr>
          <p:nvPr>
            <p:ph type="title"/>
          </p:nvPr>
        </p:nvSpPr>
        <p:spPr>
          <a:xfrm>
            <a:off x="729450" y="1758200"/>
            <a:ext cx="7688700" cy="713600"/>
          </a:xfrm>
          <a:prstGeom prst="rect">
            <a:avLst/>
          </a:prstGeom>
        </p:spPr>
        <p:txBody>
          <a:bodyPr wrap="square" lIns="91425" tIns="91425" rIns="91425" bIns="91425" anchor="t" anchorCtr="0">
            <a:noAutofit/>
          </a:bodyPr>
          <a:lstStyle/>
          <a:p>
            <a:pPr lvl="0"/>
            <a:r>
              <a:rPr lang="en-GB" dirty="0"/>
              <a:t>Data Series Anomalies Problem</a:t>
            </a:r>
          </a:p>
        </p:txBody>
      </p:sp>
      <p:sp>
        <p:nvSpPr>
          <p:cNvPr id="2" name="Text Placeholder 1"/>
          <p:cNvSpPr>
            <a:spLocks noGrp="1"/>
          </p:cNvSpPr>
          <p:nvPr>
            <p:ph type="body" idx="1"/>
          </p:nvPr>
        </p:nvSpPr>
        <p:spPr>
          <a:xfrm>
            <a:off x="739610" y="2609273"/>
            <a:ext cx="4685830" cy="3014800"/>
          </a:xfrm>
        </p:spPr>
        <p:txBody>
          <a:bodyPr/>
          <a:lstStyle/>
          <a:p>
            <a:r>
              <a:rPr lang="en-US" sz="1600" dirty="0"/>
              <a:t> develop anomaly detection techniques based on sequences (data series), not on individual values</a:t>
            </a:r>
          </a:p>
          <a:p>
            <a:pPr marL="274320" lvl="1"/>
            <a:r>
              <a:rPr lang="en-US" sz="1400" dirty="0"/>
              <a:t> individual values can be normal, but their sequence can be abnormal!</a:t>
            </a:r>
          </a:p>
        </p:txBody>
      </p:sp>
      <p:sp>
        <p:nvSpPr>
          <p:cNvPr id="3" name="Slide Number Placeholder 2"/>
          <p:cNvSpPr>
            <a:spLocks noGrp="1"/>
          </p:cNvSpPr>
          <p:nvPr>
            <p:ph type="sldNum" idx="12"/>
          </p:nvPr>
        </p:nvSpPr>
        <p:spPr/>
        <p:txBody>
          <a:bodyPr/>
          <a:lstStyle/>
          <a:p>
            <a:fld id="{00000000-1234-1234-1234-123412341234}" type="slidenum">
              <a:rPr lang="en-GB" smtClean="0"/>
              <a:pPr/>
              <a:t>45</a:t>
            </a:fld>
            <a:endParaRPr lang="en-GB"/>
          </a:p>
        </p:txBody>
      </p:sp>
      <p:sp>
        <p:nvSpPr>
          <p:cNvPr id="6" name="Text Placeholder 1"/>
          <p:cNvSpPr txBox="1">
            <a:spLocks/>
          </p:cNvSpPr>
          <p:nvPr/>
        </p:nvSpPr>
        <p:spPr>
          <a:xfrm>
            <a:off x="5648960" y="5032590"/>
            <a:ext cx="3019482" cy="1329780"/>
          </a:xfrm>
          <a:prstGeom prst="rect">
            <a:avLst/>
          </a:prstGeom>
          <a:noFill/>
          <a:ln>
            <a:noFill/>
          </a:ln>
        </p:spPr>
        <p:txBody>
          <a:bodyPr wrap="square" lIns="91425" tIns="91425" rIns="91425" bIns="91425" anchor="t" anchorCtr="0"/>
          <a:lstStyle>
            <a:defPPr marR="0" lvl="0" algn="l" rtl="0">
              <a:lnSpc>
                <a:spcPct val="100000"/>
              </a:lnSpc>
              <a:spcBef>
                <a:spcPts val="0"/>
              </a:spcBef>
              <a:spcAft>
                <a:spcPts val="0"/>
              </a:spcAft>
            </a:defPPr>
            <a:lvl1pPr marR="0" lvl="0" algn="l" rtl="0">
              <a:lnSpc>
                <a:spcPct val="115000"/>
              </a:lnSpc>
              <a:spcBef>
                <a:spcPts val="0"/>
              </a:spcBef>
              <a:spcAft>
                <a:spcPts val="1600"/>
              </a:spcAft>
              <a:buClr>
                <a:schemeClr val="accent1"/>
              </a:buClr>
              <a:buSzPct val="100000"/>
              <a:buFont typeface="Lato"/>
              <a:buChar char="●"/>
              <a:defRPr sz="1300" b="0" i="0" u="none" strike="noStrike" cap="none">
                <a:solidFill>
                  <a:schemeClr val="accent1"/>
                </a:solidFill>
                <a:latin typeface="Lato"/>
                <a:ea typeface="Lato"/>
                <a:cs typeface="Lato"/>
                <a:sym typeface="Lato"/>
              </a:defRPr>
            </a:lvl1pPr>
            <a:lvl2pPr marR="0" lvl="1"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2pPr>
            <a:lvl3pPr marR="0" lvl="2"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3pPr>
            <a:lvl4pPr marR="0" lvl="3"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4pPr>
            <a:lvl5pPr marR="0" lvl="4"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5pPr>
            <a:lvl6pPr marR="0" lvl="5"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6pPr>
            <a:lvl7pPr marR="0" lvl="6"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7pPr>
            <a:lvl8pPr marR="0" lvl="7"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8pPr>
            <a:lvl9pPr marR="0" lvl="8"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9pPr>
          </a:lstStyle>
          <a:p>
            <a:pPr algn="ctr" fontAlgn="auto">
              <a:buClr>
                <a:srgbClr val="595959"/>
              </a:buClr>
              <a:buFont typeface="Lato"/>
              <a:buNone/>
            </a:pPr>
            <a:r>
              <a:rPr lang="en-US" sz="1200" kern="0" dirty="0">
                <a:solidFill>
                  <a:srgbClr val="595959"/>
                </a:solidFill>
              </a:rPr>
              <a:t>values are not outside critical thresholds </a:t>
            </a:r>
            <a:r>
              <a:rPr lang="en-US" sz="1200" kern="0" dirty="0">
                <a:solidFill>
                  <a:srgbClr val="C00000"/>
                </a:solidFill>
              </a:rPr>
              <a:t>values</a:t>
            </a:r>
            <a:r>
              <a:rPr lang="en-US" sz="1200" kern="0" dirty="0">
                <a:solidFill>
                  <a:srgbClr val="595959"/>
                </a:solidFill>
              </a:rPr>
              <a:t> are </a:t>
            </a:r>
            <a:r>
              <a:rPr lang="en-US" sz="1200" kern="0" dirty="0">
                <a:solidFill>
                  <a:srgbClr val="C00000"/>
                </a:solidFill>
              </a:rPr>
              <a:t>normal</a:t>
            </a:r>
            <a:br>
              <a:rPr lang="en-US" sz="1200" kern="0" dirty="0">
                <a:solidFill>
                  <a:srgbClr val="595959"/>
                </a:solidFill>
              </a:rPr>
            </a:br>
            <a:endParaRPr lang="en-US" sz="1200" kern="0" dirty="0">
              <a:solidFill>
                <a:srgbClr val="C00000"/>
              </a:solidFill>
            </a:endParaRPr>
          </a:p>
        </p:txBody>
      </p:sp>
      <p:sp>
        <p:nvSpPr>
          <p:cNvPr id="7" name="Text Placeholder 1"/>
          <p:cNvSpPr txBox="1">
            <a:spLocks/>
          </p:cNvSpPr>
          <p:nvPr/>
        </p:nvSpPr>
        <p:spPr>
          <a:xfrm>
            <a:off x="5801360" y="1758201"/>
            <a:ext cx="2941587" cy="664889"/>
          </a:xfrm>
          <a:prstGeom prst="rect">
            <a:avLst/>
          </a:prstGeom>
          <a:noFill/>
          <a:ln>
            <a:noFill/>
          </a:ln>
        </p:spPr>
        <p:txBody>
          <a:bodyPr wrap="square" lIns="91425" tIns="91425" rIns="91425" bIns="91425" anchor="t" anchorCtr="0"/>
          <a:lstStyle>
            <a:defPPr marR="0" lvl="0" algn="l" rtl="0">
              <a:lnSpc>
                <a:spcPct val="100000"/>
              </a:lnSpc>
              <a:spcBef>
                <a:spcPts val="0"/>
              </a:spcBef>
              <a:spcAft>
                <a:spcPts val="0"/>
              </a:spcAft>
            </a:defPPr>
            <a:lvl1pPr marR="0" lvl="0" algn="l" rtl="0">
              <a:lnSpc>
                <a:spcPct val="115000"/>
              </a:lnSpc>
              <a:spcBef>
                <a:spcPts val="0"/>
              </a:spcBef>
              <a:spcAft>
                <a:spcPts val="1600"/>
              </a:spcAft>
              <a:buClr>
                <a:schemeClr val="accent1"/>
              </a:buClr>
              <a:buSzPct val="100000"/>
              <a:buFont typeface="Lato"/>
              <a:buChar char="●"/>
              <a:defRPr sz="1300" b="0" i="0" u="none" strike="noStrike" cap="none">
                <a:solidFill>
                  <a:schemeClr val="accent1"/>
                </a:solidFill>
                <a:latin typeface="Lato"/>
                <a:ea typeface="Lato"/>
                <a:cs typeface="Lato"/>
                <a:sym typeface="Lato"/>
              </a:defRPr>
            </a:lvl1pPr>
            <a:lvl2pPr marR="0" lvl="1"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2pPr>
            <a:lvl3pPr marR="0" lvl="2"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3pPr>
            <a:lvl4pPr marR="0" lvl="3"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4pPr>
            <a:lvl5pPr marR="0" lvl="4"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5pPr>
            <a:lvl6pPr marR="0" lvl="5"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6pPr>
            <a:lvl7pPr marR="0" lvl="6"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7pPr>
            <a:lvl8pPr marR="0" lvl="7"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8pPr>
            <a:lvl9pPr marR="0" lvl="8"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9pPr>
          </a:lstStyle>
          <a:p>
            <a:pPr algn="ctr" fontAlgn="auto">
              <a:buClr>
                <a:srgbClr val="595959"/>
              </a:buClr>
              <a:buFont typeface="Lato"/>
              <a:buNone/>
            </a:pPr>
            <a:r>
              <a:rPr lang="en-US" sz="1200" kern="0" dirty="0">
                <a:solidFill>
                  <a:srgbClr val="595959"/>
                </a:solidFill>
              </a:rPr>
              <a:t>150 points in a sequence S</a:t>
            </a:r>
            <a:endParaRPr lang="en-US" sz="1200" kern="0" dirty="0">
              <a:solidFill>
                <a:srgbClr val="C00000"/>
              </a:solidFill>
            </a:endParaRPr>
          </a:p>
        </p:txBody>
      </p:sp>
      <p:pic>
        <p:nvPicPr>
          <p:cNvPr id="5" name="Image 4" descr="Unknown.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79121" y="2582608"/>
            <a:ext cx="2873829" cy="2272045"/>
          </a:xfrm>
          <a:prstGeom prst="rect">
            <a:avLst/>
          </a:prstGeom>
        </p:spPr>
      </p:pic>
      <p:sp>
        <p:nvSpPr>
          <p:cNvPr id="9" name="Text Placeholder 1"/>
          <p:cNvSpPr txBox="1">
            <a:spLocks/>
          </p:cNvSpPr>
          <p:nvPr/>
        </p:nvSpPr>
        <p:spPr>
          <a:xfrm>
            <a:off x="4909826" y="2263497"/>
            <a:ext cx="4510429" cy="664889"/>
          </a:xfrm>
          <a:prstGeom prst="rect">
            <a:avLst/>
          </a:prstGeom>
          <a:noFill/>
          <a:ln>
            <a:noFill/>
          </a:ln>
        </p:spPr>
        <p:txBody>
          <a:bodyPr wrap="square" lIns="91425" tIns="91425" rIns="91425" bIns="91425" anchor="t" anchorCtr="0"/>
          <a:lstStyle>
            <a:defPPr marR="0" lvl="0" algn="l" rtl="0">
              <a:lnSpc>
                <a:spcPct val="100000"/>
              </a:lnSpc>
              <a:spcBef>
                <a:spcPts val="0"/>
              </a:spcBef>
              <a:spcAft>
                <a:spcPts val="0"/>
              </a:spcAft>
            </a:defPPr>
            <a:lvl1pPr marR="0" lvl="0" algn="l" rtl="0">
              <a:lnSpc>
                <a:spcPct val="115000"/>
              </a:lnSpc>
              <a:spcBef>
                <a:spcPts val="0"/>
              </a:spcBef>
              <a:spcAft>
                <a:spcPts val="1600"/>
              </a:spcAft>
              <a:buClr>
                <a:schemeClr val="accent1"/>
              </a:buClr>
              <a:buSzPct val="100000"/>
              <a:buFont typeface="Lato"/>
              <a:buChar char="●"/>
              <a:defRPr sz="1300" b="0" i="0" u="none" strike="noStrike" cap="none">
                <a:solidFill>
                  <a:schemeClr val="accent1"/>
                </a:solidFill>
                <a:latin typeface="Lato"/>
                <a:ea typeface="Lato"/>
                <a:cs typeface="Lato"/>
                <a:sym typeface="Lato"/>
              </a:defRPr>
            </a:lvl1pPr>
            <a:lvl2pPr marR="0" lvl="1"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2pPr>
            <a:lvl3pPr marR="0" lvl="2"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3pPr>
            <a:lvl4pPr marR="0" lvl="3"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4pPr>
            <a:lvl5pPr marR="0" lvl="4"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5pPr>
            <a:lvl6pPr marR="0" lvl="5"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6pPr>
            <a:lvl7pPr marR="0" lvl="6"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7pPr>
            <a:lvl8pPr marR="0" lvl="7"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8pPr>
            <a:lvl9pPr marR="0" lvl="8"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9pPr>
          </a:lstStyle>
          <a:p>
            <a:pPr algn="ctr" fontAlgn="auto">
              <a:buClr>
                <a:srgbClr val="595959"/>
              </a:buClr>
              <a:buFont typeface="Lato"/>
              <a:buNone/>
            </a:pPr>
            <a:r>
              <a:rPr lang="en-US" sz="1000" kern="0" dirty="0">
                <a:solidFill>
                  <a:srgbClr val="C00000"/>
                </a:solidFill>
              </a:rPr>
              <a:t>Minimal critical value                      Maximal critical value</a:t>
            </a:r>
          </a:p>
        </p:txBody>
      </p:sp>
    </p:spTree>
    <p:extLst>
      <p:ext uri="{BB962C8B-B14F-4D97-AF65-F5344CB8AC3E}">
        <p14:creationId xmlns:p14="http://schemas.microsoft.com/office/powerpoint/2010/main" val="459509788"/>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7"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EC3FDC-5DB1-48D5-93DC-2931EF70C288}" type="slidenum">
              <a:rPr kumimoji="0" lang="en-US" sz="1800" b="0" i="0" u="none" strike="noStrike" kern="1200" cap="none" spc="0" normalizeH="0" baseline="0" noProof="0" smtClean="0">
                <a:ln>
                  <a:noFill/>
                </a:ln>
                <a:solidFill>
                  <a:srgbClr val="FFFFFF"/>
                </a:solidFill>
                <a:effectLst/>
                <a:uLnTx/>
                <a:uFillTx/>
                <a:latin typeface="Georgia"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450</a:t>
            </a:fld>
            <a:endParaRPr kumimoji="0" lang="en-US" sz="1800" b="0" i="0" u="none" strike="noStrike" kern="1200" cap="none" spc="0" normalizeH="0" baseline="0" noProof="0">
              <a:ln>
                <a:noFill/>
              </a:ln>
              <a:solidFill>
                <a:srgbClr val="FFFFFF"/>
              </a:solidFill>
              <a:effectLst/>
              <a:uLnTx/>
              <a:uFillTx/>
              <a:latin typeface="Georgia" pitchFamily="18" charset="0"/>
              <a:ea typeface="+mn-ea"/>
              <a:cs typeface="+mn-cs"/>
            </a:endParaRPr>
          </a:p>
        </p:txBody>
      </p:sp>
      <p:sp>
        <p:nvSpPr>
          <p:cNvPr id="2" name="Footer Placeholder 1">
            <a:extLst>
              <a:ext uri="{FF2B5EF4-FFF2-40B4-BE49-F238E27FC236}">
                <a16:creationId xmlns:a16="http://schemas.microsoft.com/office/drawing/2014/main" id="{30EE6637-5275-4D34-A9DB-F82FDEA96517}"/>
              </a:ext>
            </a:extLst>
          </p:cNvPr>
          <p:cNvSpPr>
            <a:spLocks noGrp="1"/>
          </p:cNvSpPr>
          <p:nvPr>
            <p:ph type="ftr" sz="quarter" idx="11"/>
          </p:nvPr>
        </p:nvSpPr>
        <p:spPr/>
        <p:txBody>
          <a:bodyPr/>
          <a:lstStyle/>
          <a:p>
            <a:pPr>
              <a:defRPr/>
            </a:pPr>
            <a:r>
              <a:rPr lang="en-US"/>
              <a:t>Echihabi, Zoumpatianos, Palpanas - ISCC 2020</a:t>
            </a:r>
          </a:p>
        </p:txBody>
      </p:sp>
      <p:sp>
        <p:nvSpPr>
          <p:cNvPr id="8" name="Content Placeholder 2">
            <a:extLst>
              <a:ext uri="{FF2B5EF4-FFF2-40B4-BE49-F238E27FC236}">
                <a16:creationId xmlns:a16="http://schemas.microsoft.com/office/drawing/2014/main" id="{25B7FDFA-6A90-454D-9904-B77FC95B296A}"/>
              </a:ext>
            </a:extLst>
          </p:cNvPr>
          <p:cNvSpPr txBox="1">
            <a:spLocks/>
          </p:cNvSpPr>
          <p:nvPr/>
        </p:nvSpPr>
        <p:spPr>
          <a:xfrm>
            <a:off x="457200" y="2062450"/>
            <a:ext cx="8229600" cy="4324351"/>
          </a:xfrm>
          <a:prstGeom prst="rect">
            <a:avLst/>
          </a:prstGeom>
        </p:spPr>
        <p:txBody>
          <a:bodyPr vert="horz">
            <a:normAutofit/>
          </a:bodyPr>
          <a:lstStyle>
            <a:lvl1pPr marL="365760" indent="-256032" algn="l" rtl="0" eaLnBrk="1" latinLnBrk="0" hangingPunct="1">
              <a:spcBef>
                <a:spcPts val="300"/>
              </a:spcBef>
              <a:buClr>
                <a:schemeClr val="accent3"/>
              </a:buClr>
              <a:buFont typeface="Georgia"/>
              <a:buChar char="•"/>
              <a:defRPr kumimoji="0" sz="2800" kern="1200">
                <a:solidFill>
                  <a:schemeClr val="tx1"/>
                </a:solidFill>
                <a:latin typeface="+mn-lt"/>
                <a:ea typeface="+mn-ea"/>
                <a:cs typeface="+mn-cs"/>
              </a:defRPr>
            </a:lvl1pPr>
            <a:lvl2pPr marL="658368" indent="-246888" algn="l" rtl="0" eaLnBrk="1" latinLnBrk="0" hangingPunct="1">
              <a:spcBef>
                <a:spcPts val="300"/>
              </a:spcBef>
              <a:buClr>
                <a:schemeClr val="accent2"/>
              </a:buClr>
              <a:buFont typeface="Georgia"/>
              <a:buChar char="▫"/>
              <a:defRPr kumimoji="0" sz="2600" kern="1200">
                <a:solidFill>
                  <a:srgbClr val="002060"/>
                </a:solidFill>
                <a:latin typeface="+mn-lt"/>
                <a:ea typeface="+mn-ea"/>
                <a:cs typeface="+mn-cs"/>
              </a:defRPr>
            </a:lvl2pPr>
            <a:lvl3pPr marL="923544" indent="-219456" algn="l" rtl="0" eaLnBrk="1" latinLnBrk="0" hangingPunct="1">
              <a:spcBef>
                <a:spcPts val="300"/>
              </a:spcBef>
              <a:buClr>
                <a:schemeClr val="accent1"/>
              </a:buClr>
              <a:buFont typeface="Wingdings 2"/>
              <a:buChar char=""/>
              <a:defRPr kumimoji="0" sz="2400" kern="1200">
                <a:solidFill>
                  <a:schemeClr val="accent1"/>
                </a:solidFill>
                <a:latin typeface="+mn-lt"/>
                <a:ea typeface="+mn-ea"/>
                <a:cs typeface="+mn-cs"/>
              </a:defRPr>
            </a:lvl3pPr>
            <a:lvl4pPr marL="1179576" indent="-201168" algn="l" rtl="0" eaLnBrk="1" latinLnBrk="0" hangingPunct="1">
              <a:spcBef>
                <a:spcPts val="300"/>
              </a:spcBef>
              <a:buClr>
                <a:schemeClr val="accent1"/>
              </a:buClr>
              <a:buFont typeface="Wingdings 2"/>
              <a:buChar char=""/>
              <a:defRPr kumimoji="0" sz="2200" kern="1200">
                <a:solidFill>
                  <a:schemeClr val="accent1"/>
                </a:solidFill>
                <a:latin typeface="+mn-lt"/>
                <a:ea typeface="+mn-ea"/>
                <a:cs typeface="+mn-cs"/>
              </a:defRPr>
            </a:lvl4pPr>
            <a:lvl5pPr marL="1389888" indent="-182880" algn="l" rtl="0" eaLnBrk="1" latinLnBrk="0" hangingPunct="1">
              <a:spcBef>
                <a:spcPts val="300"/>
              </a:spcBef>
              <a:buClr>
                <a:schemeClr val="accent3"/>
              </a:buClr>
              <a:buFont typeface="Georgia"/>
              <a:buChar char="▫"/>
              <a:defRPr kumimoji="0" sz="2000" kern="1200">
                <a:solidFill>
                  <a:schemeClr val="accent3"/>
                </a:solidFill>
                <a:latin typeface="+mn-lt"/>
                <a:ea typeface="+mn-ea"/>
                <a:cs typeface="+mn-cs"/>
              </a:defRPr>
            </a:lvl5pPr>
            <a:lvl6pPr marL="1609344" indent="-182880" algn="l" rtl="0" eaLnBrk="1" latinLnBrk="0" hangingPunct="1">
              <a:spcBef>
                <a:spcPts val="300"/>
              </a:spcBef>
              <a:buClr>
                <a:schemeClr val="accent3"/>
              </a:buClr>
              <a:buFont typeface="Georgia"/>
              <a:buChar char="▫"/>
              <a:defRPr kumimoji="0" sz="1800" kern="1200">
                <a:solidFill>
                  <a:schemeClr val="accent3"/>
                </a:solidFill>
                <a:latin typeface="+mn-lt"/>
                <a:ea typeface="+mn-ea"/>
                <a:cs typeface="+mn-cs"/>
              </a:defRPr>
            </a:lvl6pPr>
            <a:lvl7pPr marL="1828800" indent="-182880" algn="l" rtl="0" eaLnBrk="1" latinLnBrk="0" hangingPunct="1">
              <a:spcBef>
                <a:spcPts val="300"/>
              </a:spcBef>
              <a:buClr>
                <a:schemeClr val="accent3"/>
              </a:buClr>
              <a:buFont typeface="Georgia"/>
              <a:buChar char="▫"/>
              <a:defRPr kumimoji="0" sz="1600" kern="1200">
                <a:solidFill>
                  <a:schemeClr val="accent3"/>
                </a:solidFill>
                <a:latin typeface="+mn-lt"/>
                <a:ea typeface="+mn-ea"/>
                <a:cs typeface="+mn-cs"/>
              </a:defRPr>
            </a:lvl7pPr>
            <a:lvl8pPr marL="2029968" indent="-182880" algn="l" rtl="0" eaLnBrk="1" latinLnBrk="0" hangingPunct="1">
              <a:spcBef>
                <a:spcPts val="300"/>
              </a:spcBef>
              <a:buClr>
                <a:schemeClr val="accent3"/>
              </a:buClr>
              <a:buFont typeface="Georgia"/>
              <a:buChar char="◦"/>
              <a:defRPr kumimoji="0" sz="1500" kern="1200">
                <a:solidFill>
                  <a:schemeClr val="accent3"/>
                </a:solidFill>
                <a:latin typeface="+mn-lt"/>
                <a:ea typeface="+mn-ea"/>
                <a:cs typeface="+mn-cs"/>
              </a:defRPr>
            </a:lvl8pPr>
            <a:lvl9pPr marL="2240280" indent="-182880" algn="l" rtl="0" eaLnBrk="1" latinLnBrk="0" hangingPunct="1">
              <a:spcBef>
                <a:spcPts val="300"/>
              </a:spcBef>
              <a:buClr>
                <a:schemeClr val="accent3"/>
              </a:buClr>
              <a:buFont typeface="Georgia"/>
              <a:buChar char="◦"/>
              <a:defRPr kumimoji="0" sz="1400" kern="1200" baseline="0">
                <a:solidFill>
                  <a:schemeClr val="accent3"/>
                </a:solidFill>
                <a:latin typeface="+mn-lt"/>
                <a:ea typeface="+mn-ea"/>
                <a:cs typeface="+mn-cs"/>
              </a:defRPr>
            </a:lvl9pPr>
          </a:lstStyle>
          <a:p>
            <a:pPr marL="109538" indent="0" algn="ctr" fontAlgn="auto">
              <a:spcAft>
                <a:spcPts val="0"/>
              </a:spcAft>
              <a:buClr>
                <a:srgbClr val="A04DA3"/>
              </a:buClr>
              <a:buFont typeface="Georgia" pitchFamily="18" charset="0"/>
              <a:buNone/>
            </a:pPr>
            <a:r>
              <a:rPr lang="en-US" altLang="en-US" sz="4000" dirty="0">
                <a:solidFill>
                  <a:prstClr val="black"/>
                </a:solidFill>
                <a:latin typeface="Courier New" pitchFamily="49" charset="0"/>
                <a:cs typeface="Courier New" pitchFamily="49" charset="0"/>
              </a:rPr>
              <a:t>thank you!</a:t>
            </a:r>
          </a:p>
          <a:p>
            <a:pPr marL="109538" indent="0" algn="ctr" fontAlgn="auto">
              <a:spcAft>
                <a:spcPts val="0"/>
              </a:spcAft>
              <a:buClr>
                <a:srgbClr val="A04DA3"/>
              </a:buClr>
              <a:buFont typeface="Georgia" pitchFamily="18" charset="0"/>
              <a:buNone/>
            </a:pPr>
            <a:endParaRPr lang="en-US" altLang="en-US" sz="2400" dirty="0">
              <a:solidFill>
                <a:prstClr val="black"/>
              </a:solidFill>
              <a:latin typeface="Courier New" pitchFamily="49" charset="0"/>
              <a:cs typeface="Courier New" pitchFamily="49" charset="0"/>
            </a:endParaRPr>
          </a:p>
          <a:p>
            <a:pPr marL="109538" indent="0" algn="ctr" fontAlgn="auto">
              <a:spcAft>
                <a:spcPts val="0"/>
              </a:spcAft>
              <a:buClr>
                <a:srgbClr val="A04DA3"/>
              </a:buClr>
              <a:buFont typeface="Georgia" pitchFamily="18" charset="0"/>
              <a:buNone/>
            </a:pPr>
            <a:endParaRPr lang="en-US" altLang="en-US" sz="2400" dirty="0">
              <a:solidFill>
                <a:prstClr val="black"/>
              </a:solidFill>
              <a:latin typeface="Courier New" pitchFamily="49" charset="0"/>
              <a:cs typeface="Courier New" pitchFamily="49" charset="0"/>
            </a:endParaRPr>
          </a:p>
          <a:p>
            <a:pPr marL="109538" indent="0" algn="ctr" fontAlgn="auto">
              <a:spcAft>
                <a:spcPts val="0"/>
              </a:spcAft>
              <a:buClr>
                <a:srgbClr val="A04DA3"/>
              </a:buClr>
              <a:buFont typeface="Georgia" pitchFamily="18" charset="0"/>
              <a:buNone/>
            </a:pPr>
            <a:r>
              <a:rPr lang="en-US" altLang="en-US" sz="2000" dirty="0">
                <a:solidFill>
                  <a:prstClr val="black"/>
                </a:solidFill>
                <a:latin typeface="Courier New" pitchFamily="49" charset="0"/>
                <a:cs typeface="Courier New" pitchFamily="49" charset="0"/>
              </a:rPr>
              <a:t>google: </a:t>
            </a:r>
            <a:r>
              <a:rPr lang="en-US" altLang="en-US" sz="2000" b="1" dirty="0">
                <a:solidFill>
                  <a:prstClr val="black"/>
                </a:solidFill>
                <a:latin typeface="Courier New" pitchFamily="49" charset="0"/>
                <a:cs typeface="Courier New" pitchFamily="49" charset="0"/>
              </a:rPr>
              <a:t>Karima </a:t>
            </a:r>
            <a:r>
              <a:rPr lang="en-US" altLang="en-US" sz="2000" b="1" dirty="0" err="1">
                <a:solidFill>
                  <a:prstClr val="black"/>
                </a:solidFill>
                <a:latin typeface="Courier New" pitchFamily="49" charset="0"/>
                <a:cs typeface="Courier New" pitchFamily="49" charset="0"/>
              </a:rPr>
              <a:t>Echihabi</a:t>
            </a:r>
            <a:endParaRPr lang="en-US" altLang="en-US" sz="2000" b="1" dirty="0">
              <a:solidFill>
                <a:prstClr val="black"/>
              </a:solidFill>
              <a:latin typeface="Courier New" pitchFamily="49" charset="0"/>
              <a:cs typeface="Courier New" pitchFamily="49" charset="0"/>
            </a:endParaRPr>
          </a:p>
          <a:p>
            <a:pPr marL="109538" indent="0" algn="ctr" fontAlgn="auto">
              <a:spcAft>
                <a:spcPts val="0"/>
              </a:spcAft>
              <a:buClr>
                <a:srgbClr val="A04DA3"/>
              </a:buClr>
              <a:buFont typeface="Georgia" pitchFamily="18" charset="0"/>
              <a:buNone/>
            </a:pPr>
            <a:r>
              <a:rPr lang="en-US" altLang="en-US" sz="2000" b="1" dirty="0">
                <a:solidFill>
                  <a:prstClr val="black"/>
                </a:solidFill>
                <a:latin typeface="Courier New" pitchFamily="49" charset="0"/>
                <a:cs typeface="Courier New" pitchFamily="49" charset="0"/>
              </a:rPr>
              <a:t>        Themis </a:t>
            </a:r>
            <a:r>
              <a:rPr lang="en-US" altLang="en-US" sz="2000" b="1" dirty="0" err="1">
                <a:solidFill>
                  <a:prstClr val="black"/>
                </a:solidFill>
                <a:latin typeface="Courier New" pitchFamily="49" charset="0"/>
                <a:cs typeface="Courier New" pitchFamily="49" charset="0"/>
              </a:rPr>
              <a:t>Palpanas</a:t>
            </a:r>
            <a:endParaRPr lang="en-US" altLang="en-US" sz="2000" b="1" dirty="0">
              <a:solidFill>
                <a:prstClr val="black"/>
              </a:solidFill>
              <a:latin typeface="Courier New" pitchFamily="49" charset="0"/>
              <a:cs typeface="Courier New" pitchFamily="49" charset="0"/>
            </a:endParaRPr>
          </a:p>
          <a:p>
            <a:pPr marL="109538" indent="0" algn="ctr" fontAlgn="auto">
              <a:spcAft>
                <a:spcPts val="0"/>
              </a:spcAft>
              <a:buClr>
                <a:srgbClr val="A04DA3"/>
              </a:buClr>
              <a:buFont typeface="Georgia" pitchFamily="18" charset="0"/>
              <a:buNone/>
            </a:pPr>
            <a:r>
              <a:rPr lang="en-US" altLang="en-US" sz="2000" b="1" dirty="0">
                <a:solidFill>
                  <a:prstClr val="black"/>
                </a:solidFill>
                <a:latin typeface="Courier New" pitchFamily="49" charset="0"/>
                <a:cs typeface="Courier New" pitchFamily="49" charset="0"/>
              </a:rPr>
              <a:t>            Kostas </a:t>
            </a:r>
            <a:r>
              <a:rPr lang="en-US" altLang="en-US" sz="2000" b="1" dirty="0" err="1">
                <a:solidFill>
                  <a:prstClr val="black"/>
                </a:solidFill>
                <a:latin typeface="Courier New" pitchFamily="49" charset="0"/>
                <a:cs typeface="Courier New" pitchFamily="49" charset="0"/>
              </a:rPr>
              <a:t>Zoumpatianos</a:t>
            </a:r>
            <a:endParaRPr lang="en-US" altLang="en-US" sz="2000" b="1" dirty="0">
              <a:solidFill>
                <a:prstClr val="black"/>
              </a:solidFill>
              <a:latin typeface="Courier New" pitchFamily="49" charset="0"/>
              <a:cs typeface="Courier New" pitchFamily="49" charset="0"/>
            </a:endParaRPr>
          </a:p>
          <a:p>
            <a:pPr marL="109538" indent="0" algn="ctr" fontAlgn="auto">
              <a:spcAft>
                <a:spcPts val="0"/>
              </a:spcAft>
              <a:buClr>
                <a:srgbClr val="A04DA3"/>
              </a:buClr>
              <a:buFont typeface="Georgia" pitchFamily="18" charset="0"/>
              <a:buNone/>
            </a:pPr>
            <a:endParaRPr lang="en-US" altLang="en-US" sz="2000" dirty="0">
              <a:solidFill>
                <a:prstClr val="black"/>
              </a:solidFill>
              <a:latin typeface="Courier New" pitchFamily="49" charset="0"/>
              <a:cs typeface="Courier New" pitchFamily="49" charset="0"/>
            </a:endParaRPr>
          </a:p>
          <a:p>
            <a:pPr marL="109538" indent="0" algn="ctr" fontAlgn="auto">
              <a:spcAft>
                <a:spcPts val="0"/>
              </a:spcAft>
              <a:buClr>
                <a:srgbClr val="A04DA3"/>
              </a:buClr>
              <a:buFont typeface="Georgia" pitchFamily="18" charset="0"/>
              <a:buNone/>
            </a:pPr>
            <a:r>
              <a:rPr lang="en-US" altLang="en-US" sz="2000" dirty="0">
                <a:solidFill>
                  <a:prstClr val="black"/>
                </a:solidFill>
                <a:latin typeface="Courier New" pitchFamily="49" charset="0"/>
                <a:cs typeface="Courier New" pitchFamily="49" charset="0"/>
              </a:rPr>
              <a:t>visit: http://</a:t>
            </a:r>
            <a:r>
              <a:rPr lang="en-US" altLang="en-US" sz="2000" b="1" dirty="0">
                <a:solidFill>
                  <a:prstClr val="black"/>
                </a:solidFill>
                <a:latin typeface="Courier New" pitchFamily="49" charset="0"/>
                <a:cs typeface="Courier New" pitchFamily="49" charset="0"/>
              </a:rPr>
              <a:t>nestordb.com</a:t>
            </a:r>
          </a:p>
          <a:p>
            <a:pPr marL="109538" indent="0" algn="ctr" fontAlgn="auto">
              <a:spcAft>
                <a:spcPts val="0"/>
              </a:spcAft>
              <a:buClr>
                <a:srgbClr val="A04DA3"/>
              </a:buClr>
              <a:buFont typeface="Georgia" pitchFamily="18" charset="0"/>
              <a:buNone/>
            </a:pPr>
            <a:endParaRPr lang="en-US" altLang="en-US" sz="2000" dirty="0">
              <a:solidFill>
                <a:prstClr val="black"/>
              </a:solidFill>
              <a:latin typeface="Courier New" pitchFamily="49" charset="0"/>
              <a:cs typeface="Courier New" pitchFamily="49" charset="0"/>
            </a:endParaRPr>
          </a:p>
          <a:p>
            <a:pPr marL="109538" indent="0" algn="ctr" fontAlgn="auto">
              <a:spcAft>
                <a:spcPts val="0"/>
              </a:spcAft>
              <a:buClr>
                <a:srgbClr val="A04DA3"/>
              </a:buClr>
              <a:buFont typeface="Georgia" pitchFamily="18" charset="0"/>
              <a:buNone/>
            </a:pPr>
            <a:endParaRPr lang="en-US" altLang="en-US" sz="2000" dirty="0">
              <a:solidFill>
                <a:prstClr val="black"/>
              </a:solidFill>
              <a:latin typeface="Courier New" pitchFamily="49" charset="0"/>
              <a:cs typeface="Courier New" pitchFamily="49" charset="0"/>
            </a:endParaRPr>
          </a:p>
          <a:p>
            <a:pPr marL="109538" indent="0" algn="ctr" fontAlgn="auto">
              <a:spcAft>
                <a:spcPts val="0"/>
              </a:spcAft>
              <a:buClr>
                <a:srgbClr val="A04DA3"/>
              </a:buClr>
              <a:buFont typeface="Georgia" pitchFamily="18" charset="0"/>
              <a:buNone/>
            </a:pPr>
            <a:endParaRPr lang="en-US" altLang="en-US" sz="2000" dirty="0">
              <a:solidFill>
                <a:prstClr val="black"/>
              </a:solidFill>
              <a:latin typeface="Courier New" pitchFamily="49" charset="0"/>
              <a:cs typeface="Courier New" pitchFamily="49" charset="0"/>
            </a:endParaRPr>
          </a:p>
          <a:p>
            <a:pPr marL="109538" indent="0" algn="ctr" fontAlgn="auto">
              <a:spcAft>
                <a:spcPts val="0"/>
              </a:spcAft>
              <a:buClr>
                <a:srgbClr val="A04DA3"/>
              </a:buClr>
              <a:buFont typeface="Georgia" pitchFamily="18" charset="0"/>
              <a:buNone/>
            </a:pPr>
            <a:endParaRPr lang="en-US" altLang="en-US" sz="2000" dirty="0">
              <a:solidFill>
                <a:prstClr val="black"/>
              </a:solidFill>
              <a:latin typeface="Courier New" pitchFamily="49" charset="0"/>
              <a:cs typeface="Courier New" pitchFamily="49" charset="0"/>
            </a:endParaRPr>
          </a:p>
        </p:txBody>
      </p:sp>
    </p:spTree>
    <p:extLst>
      <p:ext uri="{BB962C8B-B14F-4D97-AF65-F5344CB8AC3E}">
        <p14:creationId xmlns:p14="http://schemas.microsoft.com/office/powerpoint/2010/main" val="2631694132"/>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Title 1"/>
          <p:cNvSpPr>
            <a:spLocks noGrp="1"/>
          </p:cNvSpPr>
          <p:nvPr>
            <p:ph type="title"/>
          </p:nvPr>
        </p:nvSpPr>
        <p:spPr>
          <a:xfrm>
            <a:off x="533400" y="526476"/>
            <a:ext cx="8229600" cy="1066800"/>
          </a:xfrm>
        </p:spPr>
        <p:txBody>
          <a:bodyPr/>
          <a:lstStyle/>
          <a:p>
            <a:r>
              <a:rPr lang="en-US" altLang="en-US" dirty="0"/>
              <a:t>References</a:t>
            </a:r>
          </a:p>
        </p:txBody>
      </p:sp>
      <p:sp>
        <p:nvSpPr>
          <p:cNvPr id="3" name="Content Placeholder 2"/>
          <p:cNvSpPr>
            <a:spLocks noGrp="1"/>
          </p:cNvSpPr>
          <p:nvPr>
            <p:ph idx="1"/>
          </p:nvPr>
        </p:nvSpPr>
        <p:spPr>
          <a:xfrm>
            <a:off x="457200" y="1674675"/>
            <a:ext cx="8229600" cy="4920857"/>
          </a:xfrm>
        </p:spPr>
        <p:txBody>
          <a:bodyPr>
            <a:normAutofit fontScale="92500" lnSpcReduction="10000"/>
          </a:bodyPr>
          <a:lstStyle/>
          <a:p>
            <a:pPr marL="109537" indent="0" algn="just">
              <a:buFont typeface="Georgia" charset="0"/>
              <a:buNone/>
              <a:defRPr/>
            </a:pPr>
            <a:endParaRPr lang="en-US" sz="1600" dirty="0">
              <a:solidFill>
                <a:srgbClr val="000000"/>
              </a:solidFill>
              <a:ea typeface="MS PGothic" charset="0"/>
              <a:cs typeface="Times New Roman" charset="0"/>
            </a:endParaRPr>
          </a:p>
          <a:p>
            <a:pPr algn="just">
              <a:buFont typeface="Georgia" charset="0"/>
              <a:buChar char="•"/>
              <a:defRPr/>
            </a:pPr>
            <a:r>
              <a:rPr lang="en-US" sz="1600" dirty="0"/>
              <a:t>N. Beckmann, H.-P. </a:t>
            </a:r>
            <a:r>
              <a:rPr lang="en-US" sz="1600" dirty="0" err="1"/>
              <a:t>Kriegel</a:t>
            </a:r>
            <a:r>
              <a:rPr lang="en-US" sz="1600" dirty="0"/>
              <a:t>, R. Schneider, and B. Seeger. The R*-tree: an efficient and robust access method for points and rectangles. In SIGMOD, pages 322–331, 1990.</a:t>
            </a:r>
          </a:p>
          <a:p>
            <a:pPr algn="just">
              <a:buFont typeface="Georgia" charset="0"/>
              <a:buChar char="•"/>
              <a:defRPr/>
            </a:pPr>
            <a:r>
              <a:rPr lang="en-US" sz="1600" dirty="0">
                <a:solidFill>
                  <a:srgbClr val="000000"/>
                </a:solidFill>
                <a:ea typeface="MS PGothic" charset="0"/>
                <a:cs typeface="Times New Roman" charset="0"/>
              </a:rPr>
              <a:t>Keogh, E., Chu, S., Hart, D. &amp; </a:t>
            </a:r>
            <a:r>
              <a:rPr lang="en-US" sz="1600" dirty="0" err="1">
                <a:solidFill>
                  <a:srgbClr val="000000"/>
                </a:solidFill>
                <a:ea typeface="MS PGothic" charset="0"/>
                <a:cs typeface="Times New Roman" charset="0"/>
              </a:rPr>
              <a:t>Pazzani</a:t>
            </a:r>
            <a:r>
              <a:rPr lang="en-US" sz="1600" dirty="0">
                <a:solidFill>
                  <a:srgbClr val="000000"/>
                </a:solidFill>
                <a:ea typeface="MS PGothic" charset="0"/>
                <a:cs typeface="Times New Roman" charset="0"/>
              </a:rPr>
              <a:t>, M. (2001). An Online Algorithm for Segmenting Time Series. In </a:t>
            </a:r>
            <a:r>
              <a:rPr lang="en-US" sz="1600" i="1" dirty="0">
                <a:solidFill>
                  <a:srgbClr val="000000"/>
                </a:solidFill>
                <a:ea typeface="MS PGothic" charset="0"/>
                <a:cs typeface="Times New Roman" charset="0"/>
              </a:rPr>
              <a:t>Proceedings of IEEE International Conference on Data Mining</a:t>
            </a:r>
            <a:r>
              <a:rPr lang="en-US" sz="1600" dirty="0">
                <a:solidFill>
                  <a:srgbClr val="000000"/>
                </a:solidFill>
                <a:ea typeface="MS PGothic" charset="0"/>
                <a:cs typeface="Times New Roman" charset="0"/>
              </a:rPr>
              <a:t>. </a:t>
            </a:r>
            <a:r>
              <a:rPr lang="en-US" sz="1600" dirty="0" err="1">
                <a:solidFill>
                  <a:srgbClr val="000000"/>
                </a:solidFill>
                <a:ea typeface="MS PGothic" charset="0"/>
                <a:cs typeface="Times New Roman" charset="0"/>
              </a:rPr>
              <a:t>pp</a:t>
            </a:r>
            <a:r>
              <a:rPr lang="en-US" sz="1600" dirty="0">
                <a:solidFill>
                  <a:srgbClr val="000000"/>
                </a:solidFill>
                <a:ea typeface="MS PGothic" charset="0"/>
                <a:cs typeface="Times New Roman" charset="0"/>
              </a:rPr>
              <a:t> 289-296. </a:t>
            </a:r>
          </a:p>
          <a:p>
            <a:pPr algn="just">
              <a:buFont typeface="Georgia" charset="0"/>
              <a:buChar char="•"/>
              <a:defRPr/>
            </a:pPr>
            <a:r>
              <a:rPr lang="en-US" sz="1600" dirty="0">
                <a:solidFill>
                  <a:srgbClr val="000000"/>
                </a:solidFill>
                <a:ea typeface="MS PGothic" charset="0"/>
                <a:cs typeface="Times New Roman" charset="0"/>
              </a:rPr>
              <a:t>T. </a:t>
            </a:r>
            <a:r>
              <a:rPr lang="en-US" sz="1600" dirty="0" err="1">
                <a:solidFill>
                  <a:srgbClr val="000000"/>
                </a:solidFill>
                <a:ea typeface="MS PGothic" charset="0"/>
                <a:cs typeface="Times New Roman" charset="0"/>
              </a:rPr>
              <a:t>Palpanas</a:t>
            </a:r>
            <a:r>
              <a:rPr lang="en-US" sz="1600" dirty="0">
                <a:solidFill>
                  <a:srgbClr val="000000"/>
                </a:solidFill>
                <a:ea typeface="MS PGothic" charset="0"/>
                <a:cs typeface="Times New Roman" charset="0"/>
              </a:rPr>
              <a:t>, M. Vlachos, E. Keogh, D. </a:t>
            </a:r>
            <a:r>
              <a:rPr lang="en-US" sz="1600" dirty="0" err="1">
                <a:solidFill>
                  <a:srgbClr val="000000"/>
                </a:solidFill>
                <a:ea typeface="MS PGothic" charset="0"/>
                <a:cs typeface="Times New Roman" charset="0"/>
              </a:rPr>
              <a:t>Gunopulos</a:t>
            </a:r>
            <a:r>
              <a:rPr lang="en-US" sz="1600" dirty="0">
                <a:solidFill>
                  <a:srgbClr val="000000"/>
                </a:solidFill>
                <a:ea typeface="MS PGothic" charset="0"/>
                <a:cs typeface="Times New Roman" charset="0"/>
              </a:rPr>
              <a:t>, W. </a:t>
            </a:r>
            <a:r>
              <a:rPr lang="en-US" sz="1600" dirty="0" err="1">
                <a:solidFill>
                  <a:srgbClr val="000000"/>
                </a:solidFill>
                <a:ea typeface="MS PGothic" charset="0"/>
                <a:cs typeface="Times New Roman" charset="0"/>
              </a:rPr>
              <a:t>Truppel</a:t>
            </a:r>
            <a:r>
              <a:rPr lang="en-US" sz="1600" dirty="0">
                <a:solidFill>
                  <a:srgbClr val="000000"/>
                </a:solidFill>
                <a:ea typeface="MS PGothic" charset="0"/>
                <a:cs typeface="Times New Roman" charset="0"/>
              </a:rPr>
              <a:t> (2004). Online Amnesic Approximation of Streaming Time Series. In </a:t>
            </a:r>
            <a:r>
              <a:rPr lang="en-US" sz="1600" i="1" dirty="0">
                <a:solidFill>
                  <a:srgbClr val="000000"/>
                </a:solidFill>
                <a:ea typeface="MS PGothic" charset="0"/>
                <a:cs typeface="Times New Roman" charset="0"/>
              </a:rPr>
              <a:t>ICDE </a:t>
            </a:r>
            <a:r>
              <a:rPr lang="en-US" sz="1600" dirty="0">
                <a:solidFill>
                  <a:srgbClr val="000000"/>
                </a:solidFill>
                <a:ea typeface="MS PGothic" charset="0"/>
                <a:cs typeface="Times New Roman" charset="0"/>
              </a:rPr>
              <a:t>. Boston, MA, USA, March 2004.</a:t>
            </a:r>
          </a:p>
          <a:p>
            <a:pPr algn="just">
              <a:buFont typeface="Georgia" charset="0"/>
              <a:buChar char="•"/>
              <a:defRPr/>
            </a:pPr>
            <a:r>
              <a:rPr lang="en-US" sz="1600" dirty="0">
                <a:solidFill>
                  <a:srgbClr val="000000"/>
                </a:solidFill>
                <a:ea typeface="MS PGothic" charset="0"/>
                <a:cs typeface="Times New Roman" charset="0"/>
              </a:rPr>
              <a:t>Douglas, D. H. &amp; </a:t>
            </a:r>
            <a:r>
              <a:rPr lang="en-US" sz="1600" dirty="0" err="1">
                <a:solidFill>
                  <a:srgbClr val="000000"/>
                </a:solidFill>
                <a:ea typeface="MS PGothic" charset="0"/>
                <a:cs typeface="Times New Roman" charset="0"/>
              </a:rPr>
              <a:t>Peucker</a:t>
            </a:r>
            <a:r>
              <a:rPr lang="en-US" sz="1600" dirty="0">
                <a:solidFill>
                  <a:srgbClr val="000000"/>
                </a:solidFill>
                <a:ea typeface="MS PGothic" charset="0"/>
                <a:cs typeface="Times New Roman" charset="0"/>
              </a:rPr>
              <a:t>, T. K.(1973). Algorithms for the Reduction of the Number of Points Required to Represent a Digitized Line or Its Caricature. </a:t>
            </a:r>
            <a:r>
              <a:rPr lang="en-US" sz="1600" i="1" dirty="0">
                <a:solidFill>
                  <a:srgbClr val="000000"/>
                </a:solidFill>
                <a:ea typeface="MS PGothic" charset="0"/>
                <a:cs typeface="Times New Roman" charset="0"/>
              </a:rPr>
              <a:t>Canadian Cartographer</a:t>
            </a:r>
            <a:r>
              <a:rPr lang="en-US" sz="1600" dirty="0">
                <a:solidFill>
                  <a:srgbClr val="000000"/>
                </a:solidFill>
                <a:ea typeface="MS PGothic" charset="0"/>
                <a:cs typeface="Times New Roman" charset="0"/>
              </a:rPr>
              <a:t>, Vol. 10, No. 2, December. pp. 112-122. </a:t>
            </a:r>
          </a:p>
          <a:p>
            <a:pPr algn="just">
              <a:buFont typeface="Georgia" charset="0"/>
              <a:buChar char="•"/>
              <a:defRPr/>
            </a:pPr>
            <a:r>
              <a:rPr lang="en-US" sz="1600" dirty="0" err="1">
                <a:solidFill>
                  <a:srgbClr val="000000"/>
                </a:solidFill>
                <a:ea typeface="MS PGothic" charset="0"/>
                <a:cs typeface="Times New Roman" charset="0"/>
              </a:rPr>
              <a:t>Duda</a:t>
            </a:r>
            <a:r>
              <a:rPr lang="en-US" sz="1600" dirty="0">
                <a:solidFill>
                  <a:srgbClr val="000000"/>
                </a:solidFill>
                <a:ea typeface="MS PGothic" charset="0"/>
                <a:cs typeface="Times New Roman" charset="0"/>
              </a:rPr>
              <a:t>, R. O. and Hart, P. E. 1973. Pattern Classification and Scene Analysis. Wiley, New York.</a:t>
            </a:r>
          </a:p>
          <a:p>
            <a:pPr algn="just">
              <a:buFont typeface="Georgia" charset="0"/>
              <a:buChar char="•"/>
              <a:defRPr/>
            </a:pPr>
            <a:r>
              <a:rPr lang="en-US" sz="1600" dirty="0" err="1">
                <a:solidFill>
                  <a:srgbClr val="000000"/>
                </a:solidFill>
                <a:ea typeface="MS PGothic" charset="0"/>
                <a:cs typeface="Times New Roman" charset="0"/>
              </a:rPr>
              <a:t>Ge</a:t>
            </a:r>
            <a:r>
              <a:rPr lang="en-US" sz="1600" dirty="0">
                <a:solidFill>
                  <a:srgbClr val="000000"/>
                </a:solidFill>
                <a:ea typeface="MS PGothic" charset="0"/>
                <a:cs typeface="Times New Roman" charset="0"/>
              </a:rPr>
              <a:t>, X. &amp; Smyth P. (2001). Segmental Semi-Markov Models for Endpoint Detection in Plasma Etching. To appear in </a:t>
            </a:r>
            <a:r>
              <a:rPr lang="en-US" sz="1600" i="1" dirty="0">
                <a:solidFill>
                  <a:srgbClr val="000000"/>
                </a:solidFill>
                <a:ea typeface="MS PGothic" charset="0"/>
                <a:cs typeface="Times New Roman" charset="0"/>
              </a:rPr>
              <a:t>IEEE Transactions on Semiconductor Engineering</a:t>
            </a:r>
            <a:r>
              <a:rPr lang="en-US" sz="1600" dirty="0">
                <a:solidFill>
                  <a:srgbClr val="000000"/>
                </a:solidFill>
                <a:ea typeface="MS PGothic" charset="0"/>
                <a:cs typeface="Times New Roman" charset="0"/>
              </a:rPr>
              <a:t>. </a:t>
            </a:r>
          </a:p>
          <a:p>
            <a:pPr algn="just">
              <a:buFont typeface="Georgia" charset="0"/>
              <a:buChar char="•"/>
              <a:defRPr/>
            </a:pPr>
            <a:r>
              <a:rPr lang="en-US" sz="1600" dirty="0" err="1">
                <a:solidFill>
                  <a:srgbClr val="000000"/>
                </a:solidFill>
                <a:ea typeface="MS PGothic" charset="0"/>
                <a:cs typeface="Times New Roman" charset="0"/>
              </a:rPr>
              <a:t>Heckbert</a:t>
            </a:r>
            <a:r>
              <a:rPr lang="en-US" sz="1600" dirty="0">
                <a:solidFill>
                  <a:srgbClr val="000000"/>
                </a:solidFill>
                <a:ea typeface="MS PGothic" charset="0"/>
                <a:cs typeface="Times New Roman" charset="0"/>
              </a:rPr>
              <a:t>, P. S. &amp; Garland, M. (1997). Survey of polygonal surface simplification algorithms, </a:t>
            </a:r>
            <a:r>
              <a:rPr lang="en-US" sz="1600" dirty="0" err="1">
                <a:solidFill>
                  <a:srgbClr val="000000"/>
                </a:solidFill>
                <a:ea typeface="MS PGothic" charset="0"/>
                <a:cs typeface="Times New Roman" charset="0"/>
              </a:rPr>
              <a:t>Multiresolution</a:t>
            </a:r>
            <a:r>
              <a:rPr lang="en-US" sz="1600" dirty="0">
                <a:solidFill>
                  <a:srgbClr val="000000"/>
                </a:solidFill>
                <a:ea typeface="MS PGothic" charset="0"/>
                <a:cs typeface="Times New Roman" charset="0"/>
              </a:rPr>
              <a:t> Surface Modeling Course. </a:t>
            </a:r>
            <a:r>
              <a:rPr lang="en-US" sz="1600" i="1" dirty="0">
                <a:solidFill>
                  <a:srgbClr val="000000"/>
                </a:solidFill>
                <a:ea typeface="MS PGothic" charset="0"/>
                <a:cs typeface="Times New Roman" charset="0"/>
              </a:rPr>
              <a:t>Proceedings of the 24</a:t>
            </a:r>
            <a:r>
              <a:rPr lang="en-US" sz="1600" i="1" baseline="30000" dirty="0">
                <a:solidFill>
                  <a:srgbClr val="000000"/>
                </a:solidFill>
                <a:ea typeface="MS PGothic" charset="0"/>
                <a:cs typeface="Times New Roman" charset="0"/>
              </a:rPr>
              <a:t>th</a:t>
            </a:r>
            <a:r>
              <a:rPr lang="en-US" sz="1600" i="1" dirty="0">
                <a:solidFill>
                  <a:srgbClr val="000000"/>
                </a:solidFill>
                <a:ea typeface="MS PGothic" charset="0"/>
                <a:cs typeface="Times New Roman" charset="0"/>
              </a:rPr>
              <a:t> International Conference on Computer Graphics and Interactive Techniques.</a:t>
            </a:r>
          </a:p>
          <a:p>
            <a:pPr algn="just">
              <a:buFont typeface="Georgia" charset="0"/>
              <a:buChar char="•"/>
              <a:defRPr/>
            </a:pPr>
            <a:r>
              <a:rPr lang="en-US" sz="1600" dirty="0"/>
              <a:t>Eamonn J. Keogh, Shruti </a:t>
            </a:r>
            <a:r>
              <a:rPr lang="en-US" sz="1600" dirty="0" err="1"/>
              <a:t>Kasetty</a:t>
            </a:r>
            <a:r>
              <a:rPr lang="en-US" sz="1600" dirty="0"/>
              <a:t>: On the Need for Time Series Data Mining Benchmarks: A Survey and Empirical Demonstration. Data Min. </a:t>
            </a:r>
            <a:r>
              <a:rPr lang="en-US" sz="1600" dirty="0" err="1"/>
              <a:t>Knowl</a:t>
            </a:r>
            <a:r>
              <a:rPr lang="en-US" sz="1600" dirty="0"/>
              <a:t>. </a:t>
            </a:r>
            <a:r>
              <a:rPr lang="en-US" sz="1600" dirty="0" err="1"/>
              <a:t>Discov</a:t>
            </a:r>
            <a:r>
              <a:rPr lang="en-US" sz="1600" dirty="0"/>
              <a:t>. 7(4): 349-371 (2003)</a:t>
            </a:r>
          </a:p>
          <a:p>
            <a:pPr algn="just">
              <a:buFont typeface="Georgia" charset="0"/>
              <a:buChar char="•"/>
              <a:defRPr/>
            </a:pPr>
            <a:endParaRPr lang="en-US" sz="1600" dirty="0">
              <a:solidFill>
                <a:srgbClr val="000000"/>
              </a:solidFill>
              <a:ea typeface="MS PGothic" charset="0"/>
              <a:cs typeface="Times New Roman" charset="0"/>
            </a:endParaRPr>
          </a:p>
        </p:txBody>
      </p:sp>
      <p:sp>
        <p:nvSpPr>
          <p:cNvPr id="60419"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FBBD30B0-82E8-4C34-B758-AD94B27B77E9}" type="slidenum">
              <a:rPr lang="en-US" altLang="en-US" sz="1800">
                <a:solidFill>
                  <a:srgbClr val="FFFFFF"/>
                </a:solidFill>
                <a:latin typeface="Georgia" pitchFamily="18" charset="0"/>
              </a:rPr>
              <a:pPr eaLnBrk="1" hangingPunct="1"/>
              <a:t>451</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0B068702-FE8B-4D8D-ACD3-5F06672ECC2D}"/>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434419125"/>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Title 1"/>
          <p:cNvSpPr>
            <a:spLocks noGrp="1"/>
          </p:cNvSpPr>
          <p:nvPr>
            <p:ph type="title"/>
          </p:nvPr>
        </p:nvSpPr>
        <p:spPr>
          <a:xfrm>
            <a:off x="533400" y="526476"/>
            <a:ext cx="8229600" cy="1066800"/>
          </a:xfrm>
        </p:spPr>
        <p:txBody>
          <a:bodyPr/>
          <a:lstStyle/>
          <a:p>
            <a:r>
              <a:rPr lang="en-US" altLang="en-US" dirty="0"/>
              <a:t>References</a:t>
            </a:r>
          </a:p>
        </p:txBody>
      </p:sp>
      <p:sp>
        <p:nvSpPr>
          <p:cNvPr id="3" name="Content Placeholder 2"/>
          <p:cNvSpPr>
            <a:spLocks noGrp="1"/>
          </p:cNvSpPr>
          <p:nvPr>
            <p:ph idx="1"/>
          </p:nvPr>
        </p:nvSpPr>
        <p:spPr>
          <a:xfrm>
            <a:off x="381000" y="1551716"/>
            <a:ext cx="8229600" cy="5153884"/>
          </a:xfrm>
        </p:spPr>
        <p:txBody>
          <a:bodyPr>
            <a:normAutofit fontScale="92500" lnSpcReduction="10000"/>
          </a:bodyPr>
          <a:lstStyle/>
          <a:p>
            <a:pPr marL="109537" indent="0" algn="just">
              <a:buFont typeface="Georgia" charset="0"/>
              <a:buNone/>
              <a:defRPr/>
            </a:pPr>
            <a:endParaRPr lang="en-US" sz="1600" dirty="0">
              <a:solidFill>
                <a:srgbClr val="000000"/>
              </a:solidFill>
              <a:ea typeface="MS PGothic" charset="0"/>
              <a:cs typeface="Times New Roman" charset="0"/>
            </a:endParaRPr>
          </a:p>
          <a:p>
            <a:pPr algn="just">
              <a:buFont typeface="Georgia" charset="0"/>
              <a:buChar char="•"/>
              <a:defRPr/>
            </a:pPr>
            <a:r>
              <a:rPr lang="en-US" sz="1600" dirty="0">
                <a:solidFill>
                  <a:srgbClr val="000000"/>
                </a:solidFill>
                <a:ea typeface="MS PGothic" charset="0"/>
                <a:cs typeface="Times New Roman" charset="0"/>
              </a:rPr>
              <a:t>Hunter, J. &amp; McIntosh, N. (1999). Knowledge-based event detection in complex time series data. </a:t>
            </a:r>
            <a:r>
              <a:rPr lang="en-US" sz="1600" i="1" dirty="0">
                <a:solidFill>
                  <a:srgbClr val="000000"/>
                </a:solidFill>
                <a:ea typeface="MS PGothic" charset="0"/>
                <a:cs typeface="Times New Roman" charset="0"/>
              </a:rPr>
              <a:t>Artificial Intelligence in Medicine</a:t>
            </a:r>
            <a:r>
              <a:rPr lang="en-US" sz="1600" dirty="0">
                <a:solidFill>
                  <a:srgbClr val="000000"/>
                </a:solidFill>
                <a:ea typeface="MS PGothic" charset="0"/>
                <a:cs typeface="Times New Roman" charset="0"/>
              </a:rPr>
              <a:t>.  pp. 271-280. Springer.</a:t>
            </a:r>
          </a:p>
          <a:p>
            <a:pPr algn="just">
              <a:buFont typeface="Georgia" charset="0"/>
              <a:buChar char="•"/>
              <a:defRPr/>
            </a:pPr>
            <a:r>
              <a:rPr lang="en-US" sz="1600" dirty="0" err="1">
                <a:solidFill>
                  <a:srgbClr val="000000"/>
                </a:solidFill>
                <a:ea typeface="MS PGothic" charset="0"/>
                <a:cs typeface="Times New Roman" charset="0"/>
              </a:rPr>
              <a:t>Ishijima</a:t>
            </a:r>
            <a:r>
              <a:rPr lang="en-US" sz="1600" dirty="0">
                <a:solidFill>
                  <a:srgbClr val="000000"/>
                </a:solidFill>
                <a:ea typeface="MS PGothic" charset="0"/>
                <a:cs typeface="Times New Roman" charset="0"/>
              </a:rPr>
              <a:t>, M., et al. (1983). Scan-Along Polygonal Approximation for Data Compression of Electrocardiograms. </a:t>
            </a:r>
            <a:r>
              <a:rPr lang="en-US" sz="1600" i="1" dirty="0">
                <a:solidFill>
                  <a:srgbClr val="000000"/>
                </a:solidFill>
                <a:ea typeface="MS PGothic" charset="0"/>
                <a:cs typeface="Times New Roman" charset="0"/>
              </a:rPr>
              <a:t>IEEE Transactions on Biomedical Engineering.</a:t>
            </a:r>
            <a:r>
              <a:rPr lang="en-US" sz="1600" dirty="0">
                <a:solidFill>
                  <a:srgbClr val="000000"/>
                </a:solidFill>
                <a:ea typeface="MS PGothic" charset="0"/>
                <a:cs typeface="Times New Roman" charset="0"/>
              </a:rPr>
              <a:t> BME-30(11):723-729. </a:t>
            </a:r>
          </a:p>
          <a:p>
            <a:pPr algn="just">
              <a:buFont typeface="Georgia" charset="0"/>
              <a:buChar char="•"/>
              <a:defRPr/>
            </a:pPr>
            <a:r>
              <a:rPr lang="en-US" sz="1600" dirty="0" err="1">
                <a:solidFill>
                  <a:srgbClr val="000000"/>
                </a:solidFill>
                <a:ea typeface="MS PGothic" charset="0"/>
                <a:cs typeface="Times New Roman" charset="0"/>
              </a:rPr>
              <a:t>Koski</a:t>
            </a:r>
            <a:r>
              <a:rPr lang="en-US" sz="1600" dirty="0">
                <a:solidFill>
                  <a:srgbClr val="000000"/>
                </a:solidFill>
                <a:ea typeface="MS PGothic" charset="0"/>
                <a:cs typeface="Times New Roman" charset="0"/>
              </a:rPr>
              <a:t>, A., </a:t>
            </a:r>
            <a:r>
              <a:rPr lang="en-US" sz="1600" dirty="0" err="1">
                <a:solidFill>
                  <a:srgbClr val="000000"/>
                </a:solidFill>
                <a:ea typeface="MS PGothic" charset="0"/>
                <a:cs typeface="Times New Roman" charset="0"/>
              </a:rPr>
              <a:t>Juhola</a:t>
            </a:r>
            <a:r>
              <a:rPr lang="en-US" sz="1600" dirty="0">
                <a:solidFill>
                  <a:srgbClr val="000000"/>
                </a:solidFill>
                <a:ea typeface="MS PGothic" charset="0"/>
                <a:cs typeface="Times New Roman" charset="0"/>
              </a:rPr>
              <a:t>, M. &amp; </a:t>
            </a:r>
            <a:r>
              <a:rPr lang="en-US" sz="1600" dirty="0" err="1">
                <a:solidFill>
                  <a:srgbClr val="000000"/>
                </a:solidFill>
                <a:ea typeface="MS PGothic" charset="0"/>
                <a:cs typeface="Times New Roman" charset="0"/>
              </a:rPr>
              <a:t>Meriste</a:t>
            </a:r>
            <a:r>
              <a:rPr lang="en-US" sz="1600" dirty="0">
                <a:solidFill>
                  <a:srgbClr val="000000"/>
                </a:solidFill>
                <a:ea typeface="MS PGothic" charset="0"/>
                <a:cs typeface="Times New Roman" charset="0"/>
              </a:rPr>
              <a:t>, M. (1995).  Syntactic Recognition of ECG Signals By Attributed Finite Automata. </a:t>
            </a:r>
            <a:r>
              <a:rPr lang="en-US" sz="1600" i="1" dirty="0">
                <a:solidFill>
                  <a:srgbClr val="000000"/>
                </a:solidFill>
                <a:ea typeface="MS PGothic" charset="0"/>
                <a:cs typeface="Times New Roman" charset="0"/>
              </a:rPr>
              <a:t>Pattern Recognition</a:t>
            </a:r>
            <a:r>
              <a:rPr lang="en-US" sz="1600" dirty="0">
                <a:solidFill>
                  <a:srgbClr val="000000"/>
                </a:solidFill>
                <a:ea typeface="MS PGothic" charset="0"/>
                <a:cs typeface="Times New Roman" charset="0"/>
              </a:rPr>
              <a:t>, 28 (12), pp. 1927-1940.</a:t>
            </a:r>
          </a:p>
          <a:p>
            <a:pPr algn="just">
              <a:buFont typeface="Georgia" charset="0"/>
              <a:buChar char="•"/>
              <a:defRPr/>
            </a:pPr>
            <a:r>
              <a:rPr lang="en-US" sz="1600" dirty="0">
                <a:solidFill>
                  <a:srgbClr val="000000"/>
                </a:solidFill>
                <a:ea typeface="MS PGothic" charset="0"/>
                <a:cs typeface="Times New Roman" charset="0"/>
              </a:rPr>
              <a:t>Keogh, E. &amp; </a:t>
            </a:r>
            <a:r>
              <a:rPr lang="en-US" sz="1600" dirty="0" err="1">
                <a:solidFill>
                  <a:srgbClr val="000000"/>
                </a:solidFill>
                <a:ea typeface="MS PGothic" charset="0"/>
                <a:cs typeface="Times New Roman" charset="0"/>
              </a:rPr>
              <a:t>Pazzani</a:t>
            </a:r>
            <a:r>
              <a:rPr lang="en-US" sz="1600" dirty="0">
                <a:solidFill>
                  <a:srgbClr val="000000"/>
                </a:solidFill>
                <a:ea typeface="MS PGothic" charset="0"/>
                <a:cs typeface="Times New Roman" charset="0"/>
              </a:rPr>
              <a:t>, M. (1999). Relevance feedback retrieval of time series data. </a:t>
            </a:r>
            <a:r>
              <a:rPr lang="en-US" sz="1600" i="1" dirty="0">
                <a:solidFill>
                  <a:srgbClr val="000000"/>
                </a:solidFill>
                <a:ea typeface="MS PGothic" charset="0"/>
                <a:cs typeface="Times New Roman" charset="0"/>
              </a:rPr>
              <a:t>Proceedings of the 22</a:t>
            </a:r>
            <a:r>
              <a:rPr lang="en-US" sz="1600" i="1" baseline="30000" dirty="0">
                <a:solidFill>
                  <a:srgbClr val="000000"/>
                </a:solidFill>
                <a:ea typeface="MS PGothic" charset="0"/>
                <a:cs typeface="Times New Roman" charset="0"/>
              </a:rPr>
              <a:t>th</a:t>
            </a:r>
            <a:r>
              <a:rPr lang="en-US" sz="1600" i="1" dirty="0">
                <a:solidFill>
                  <a:srgbClr val="000000"/>
                </a:solidFill>
                <a:ea typeface="MS PGothic" charset="0"/>
                <a:cs typeface="Times New Roman" charset="0"/>
              </a:rPr>
              <a:t> Annual International ACM-SIGIR Conference on Research and Development in Information Retrieval.</a:t>
            </a:r>
            <a:endParaRPr lang="en-US" sz="1600" dirty="0">
              <a:solidFill>
                <a:srgbClr val="000000"/>
              </a:solidFill>
              <a:ea typeface="MS PGothic" charset="0"/>
              <a:cs typeface="Times New Roman" charset="0"/>
            </a:endParaRPr>
          </a:p>
          <a:p>
            <a:pPr algn="just">
              <a:buFont typeface="Georgia" charset="0"/>
              <a:buChar char="•"/>
              <a:defRPr/>
            </a:pPr>
            <a:r>
              <a:rPr lang="en-US" sz="1600" dirty="0">
                <a:solidFill>
                  <a:srgbClr val="000000"/>
                </a:solidFill>
                <a:ea typeface="MS PGothic" charset="0"/>
                <a:cs typeface="Times New Roman" charset="0"/>
              </a:rPr>
              <a:t>Keogh, E., &amp; </a:t>
            </a:r>
            <a:r>
              <a:rPr lang="en-US" sz="1600" dirty="0" err="1">
                <a:solidFill>
                  <a:srgbClr val="000000"/>
                </a:solidFill>
                <a:ea typeface="MS PGothic" charset="0"/>
                <a:cs typeface="Times New Roman" charset="0"/>
              </a:rPr>
              <a:t>Pazzani</a:t>
            </a:r>
            <a:r>
              <a:rPr lang="en-US" sz="1600" dirty="0">
                <a:solidFill>
                  <a:srgbClr val="000000"/>
                </a:solidFill>
                <a:ea typeface="MS PGothic" charset="0"/>
                <a:cs typeface="Times New Roman" charset="0"/>
              </a:rPr>
              <a:t>, M. (1998). An enhanced representation of time series which allows fast and accurate classification, clustering and relevance feedback. </a:t>
            </a:r>
            <a:r>
              <a:rPr lang="en-US" sz="1600" i="1" dirty="0">
                <a:solidFill>
                  <a:srgbClr val="000000"/>
                </a:solidFill>
                <a:ea typeface="MS PGothic" charset="0"/>
                <a:cs typeface="Times New Roman" charset="0"/>
              </a:rPr>
              <a:t>Proceedings of the 4</a:t>
            </a:r>
            <a:r>
              <a:rPr lang="en-US" sz="1600" i="1" baseline="30000" dirty="0">
                <a:solidFill>
                  <a:srgbClr val="000000"/>
                </a:solidFill>
                <a:ea typeface="MS PGothic" charset="0"/>
                <a:cs typeface="Times New Roman" charset="0"/>
              </a:rPr>
              <a:t>th</a:t>
            </a:r>
            <a:r>
              <a:rPr lang="en-US" sz="1600" i="1" dirty="0">
                <a:solidFill>
                  <a:srgbClr val="000000"/>
                </a:solidFill>
                <a:ea typeface="MS PGothic" charset="0"/>
                <a:cs typeface="Times New Roman" charset="0"/>
              </a:rPr>
              <a:t> International Conference of Knowledge Discovery and Data Mining</a:t>
            </a:r>
            <a:r>
              <a:rPr lang="en-US" sz="1600" dirty="0">
                <a:solidFill>
                  <a:srgbClr val="000000"/>
                </a:solidFill>
                <a:ea typeface="MS PGothic" charset="0"/>
                <a:cs typeface="Times New Roman" charset="0"/>
              </a:rPr>
              <a:t>. </a:t>
            </a:r>
            <a:r>
              <a:rPr lang="en-US" sz="1600" dirty="0" err="1">
                <a:solidFill>
                  <a:srgbClr val="000000"/>
                </a:solidFill>
                <a:ea typeface="MS PGothic" charset="0"/>
                <a:cs typeface="Times New Roman" charset="0"/>
              </a:rPr>
              <a:t>pp</a:t>
            </a:r>
            <a:r>
              <a:rPr lang="en-US" sz="1600" dirty="0">
                <a:solidFill>
                  <a:srgbClr val="000000"/>
                </a:solidFill>
                <a:ea typeface="MS PGothic" charset="0"/>
                <a:cs typeface="Times New Roman" charset="0"/>
              </a:rPr>
              <a:t> 239-241, AAAI Press.</a:t>
            </a:r>
          </a:p>
          <a:p>
            <a:pPr algn="just">
              <a:buFont typeface="Georgia" charset="0"/>
              <a:buChar char="•"/>
              <a:defRPr/>
            </a:pPr>
            <a:r>
              <a:rPr lang="en-US" sz="1600" dirty="0">
                <a:solidFill>
                  <a:srgbClr val="000000"/>
                </a:solidFill>
                <a:ea typeface="MS PGothic" charset="0"/>
                <a:cs typeface="Times New Roman" charset="0"/>
              </a:rPr>
              <a:t>Keogh, E., &amp; Smyth, P. (1997). A probabilistic approach to fast pattern matching in time series databases. </a:t>
            </a:r>
            <a:r>
              <a:rPr lang="en-US" sz="1600" i="1" dirty="0">
                <a:solidFill>
                  <a:srgbClr val="000000"/>
                </a:solidFill>
                <a:ea typeface="MS PGothic" charset="0"/>
                <a:cs typeface="Times New Roman" charset="0"/>
              </a:rPr>
              <a:t>Proceedings of the 3</a:t>
            </a:r>
            <a:r>
              <a:rPr lang="en-US" sz="1600" i="1" baseline="30000" dirty="0">
                <a:solidFill>
                  <a:srgbClr val="000000"/>
                </a:solidFill>
                <a:ea typeface="MS PGothic" charset="0"/>
                <a:cs typeface="Times New Roman" charset="0"/>
              </a:rPr>
              <a:t>rd</a:t>
            </a:r>
            <a:r>
              <a:rPr lang="en-US" sz="1600" i="1" dirty="0">
                <a:solidFill>
                  <a:srgbClr val="000000"/>
                </a:solidFill>
                <a:ea typeface="MS PGothic" charset="0"/>
                <a:cs typeface="Times New Roman" charset="0"/>
              </a:rPr>
              <a:t> International Conference of Knowledge Discovery and Data Mining</a:t>
            </a:r>
            <a:r>
              <a:rPr lang="en-US" sz="1600" dirty="0">
                <a:solidFill>
                  <a:srgbClr val="000000"/>
                </a:solidFill>
                <a:ea typeface="MS PGothic" charset="0"/>
                <a:cs typeface="Times New Roman" charset="0"/>
              </a:rPr>
              <a:t>. pp 24-20. </a:t>
            </a:r>
          </a:p>
          <a:p>
            <a:pPr algn="just">
              <a:buFont typeface="Georgia" charset="0"/>
              <a:buChar char="•"/>
              <a:defRPr/>
            </a:pPr>
            <a:r>
              <a:rPr lang="en-US" sz="1600" dirty="0"/>
              <a:t>P. </a:t>
            </a:r>
            <a:r>
              <a:rPr lang="en-US" sz="1600" dirty="0" err="1"/>
              <a:t>Ciaccia</a:t>
            </a:r>
            <a:r>
              <a:rPr lang="en-US" sz="1600" dirty="0"/>
              <a:t>, M. Patella, and P. </a:t>
            </a:r>
            <a:r>
              <a:rPr lang="en-US" sz="1600" dirty="0" err="1"/>
              <a:t>Zezula</a:t>
            </a:r>
            <a:r>
              <a:rPr lang="en-US" sz="1600" dirty="0"/>
              <a:t>. M-tree: An Efficient Access Method for Similarity Search in Metric Spaces. Proceedings of </a:t>
            </a:r>
            <a:r>
              <a:rPr lang="en-CA" sz="1600" dirty="0"/>
              <a:t>VLDB’97, pp 426–435.</a:t>
            </a:r>
            <a:endParaRPr lang="en-US" sz="1600" dirty="0">
              <a:solidFill>
                <a:srgbClr val="000000"/>
              </a:solidFill>
              <a:ea typeface="MS PGothic" charset="0"/>
              <a:cs typeface="Times New Roman" charset="0"/>
            </a:endParaRPr>
          </a:p>
          <a:p>
            <a:pPr algn="just">
              <a:buFont typeface="Georgia" charset="0"/>
              <a:buChar char="•"/>
              <a:defRPr/>
            </a:pPr>
            <a:r>
              <a:rPr lang="en-US" sz="1600" dirty="0" err="1">
                <a:solidFill>
                  <a:srgbClr val="000000"/>
                </a:solidFill>
                <a:ea typeface="MS PGothic" charset="0"/>
                <a:cs typeface="Times New Roman" charset="0"/>
              </a:rPr>
              <a:t>Lavrenko</a:t>
            </a:r>
            <a:r>
              <a:rPr lang="en-US" sz="1600" dirty="0">
                <a:solidFill>
                  <a:srgbClr val="000000"/>
                </a:solidFill>
                <a:ea typeface="MS PGothic" charset="0"/>
                <a:cs typeface="Times New Roman" charset="0"/>
              </a:rPr>
              <a:t>, V., </a:t>
            </a:r>
            <a:r>
              <a:rPr lang="en-US" sz="1600" dirty="0" err="1">
                <a:solidFill>
                  <a:srgbClr val="000000"/>
                </a:solidFill>
                <a:ea typeface="MS PGothic" charset="0"/>
                <a:cs typeface="Times New Roman" charset="0"/>
              </a:rPr>
              <a:t>Schmill</a:t>
            </a:r>
            <a:r>
              <a:rPr lang="en-US" sz="1600" dirty="0">
                <a:solidFill>
                  <a:srgbClr val="000000"/>
                </a:solidFill>
                <a:ea typeface="MS PGothic" charset="0"/>
                <a:cs typeface="Times New Roman" charset="0"/>
              </a:rPr>
              <a:t>, M., Lawrie, D., Ogilvie, P., Jensen, D., &amp; Allan, J. (2000). Mining of </a:t>
            </a:r>
            <a:r>
              <a:rPr lang="en-US" sz="1600" dirty="0" err="1">
                <a:solidFill>
                  <a:srgbClr val="000000"/>
                </a:solidFill>
                <a:ea typeface="MS PGothic" charset="0"/>
                <a:cs typeface="Times New Roman" charset="0"/>
              </a:rPr>
              <a:t>Concurent</a:t>
            </a:r>
            <a:r>
              <a:rPr lang="en-US" sz="1600" dirty="0">
                <a:solidFill>
                  <a:srgbClr val="000000"/>
                </a:solidFill>
                <a:ea typeface="MS PGothic" charset="0"/>
                <a:cs typeface="Times New Roman" charset="0"/>
              </a:rPr>
              <a:t> Text and Time Series. </a:t>
            </a:r>
            <a:r>
              <a:rPr lang="en-US" sz="1600" i="1" dirty="0">
                <a:solidFill>
                  <a:srgbClr val="000000"/>
                </a:solidFill>
                <a:ea typeface="MS PGothic" charset="0"/>
                <a:cs typeface="Times New Roman" charset="0"/>
              </a:rPr>
              <a:t>Proceedings of the 6</a:t>
            </a:r>
            <a:r>
              <a:rPr lang="en-US" sz="1600" i="1" baseline="30000" dirty="0">
                <a:solidFill>
                  <a:srgbClr val="000000"/>
                </a:solidFill>
                <a:ea typeface="MS PGothic" charset="0"/>
                <a:cs typeface="Times New Roman" charset="0"/>
              </a:rPr>
              <a:t>th</a:t>
            </a:r>
            <a:r>
              <a:rPr lang="en-US" sz="1600" i="1" dirty="0">
                <a:solidFill>
                  <a:srgbClr val="000000"/>
                </a:solidFill>
                <a:ea typeface="MS PGothic" charset="0"/>
                <a:cs typeface="Times New Roman" charset="0"/>
              </a:rPr>
              <a:t> International Conference on Knowledge Discovery and Data Mining.</a:t>
            </a:r>
            <a:r>
              <a:rPr lang="en-US" sz="1600" dirty="0">
                <a:solidFill>
                  <a:srgbClr val="000000"/>
                </a:solidFill>
                <a:ea typeface="MS PGothic" charset="0"/>
                <a:cs typeface="Times New Roman" charset="0"/>
              </a:rPr>
              <a:t> pp. 37-44.</a:t>
            </a:r>
          </a:p>
          <a:p>
            <a:pPr algn="just">
              <a:buFont typeface="Georgia" charset="0"/>
              <a:buChar char="•"/>
              <a:defRPr/>
            </a:pPr>
            <a:endParaRPr lang="en-US" sz="1600" dirty="0">
              <a:solidFill>
                <a:srgbClr val="000000"/>
              </a:solidFill>
              <a:ea typeface="MS PGothic" charset="0"/>
              <a:cs typeface="Times New Roman" charset="0"/>
            </a:endParaRPr>
          </a:p>
        </p:txBody>
      </p:sp>
      <p:sp>
        <p:nvSpPr>
          <p:cNvPr id="61443"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630D49D2-8724-4066-ADD6-C8E34B65350C}" type="slidenum">
              <a:rPr lang="en-US" altLang="en-US" sz="1800">
                <a:solidFill>
                  <a:srgbClr val="FFFFFF"/>
                </a:solidFill>
                <a:latin typeface="Georgia" pitchFamily="18" charset="0"/>
              </a:rPr>
              <a:pPr eaLnBrk="1" hangingPunct="1"/>
              <a:t>452</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99494C78-BE8F-48C0-A312-8666FD35ACE3}"/>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588489458"/>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itle 1"/>
          <p:cNvSpPr>
            <a:spLocks noGrp="1"/>
          </p:cNvSpPr>
          <p:nvPr>
            <p:ph type="title"/>
          </p:nvPr>
        </p:nvSpPr>
        <p:spPr>
          <a:xfrm>
            <a:off x="533400" y="484912"/>
            <a:ext cx="8229600" cy="1066800"/>
          </a:xfrm>
        </p:spPr>
        <p:txBody>
          <a:bodyPr/>
          <a:lstStyle/>
          <a:p>
            <a:r>
              <a:rPr lang="en-US" altLang="en-US" dirty="0"/>
              <a:t>References</a:t>
            </a:r>
          </a:p>
        </p:txBody>
      </p:sp>
      <p:sp>
        <p:nvSpPr>
          <p:cNvPr id="3" name="Content Placeholder 2"/>
          <p:cNvSpPr>
            <a:spLocks noGrp="1"/>
          </p:cNvSpPr>
          <p:nvPr>
            <p:ph idx="1"/>
          </p:nvPr>
        </p:nvSpPr>
        <p:spPr>
          <a:xfrm>
            <a:off x="381000" y="1530933"/>
            <a:ext cx="8229600" cy="5191599"/>
          </a:xfrm>
        </p:spPr>
        <p:txBody>
          <a:bodyPr>
            <a:normAutofit fontScale="92500" lnSpcReduction="10000"/>
          </a:bodyPr>
          <a:lstStyle/>
          <a:p>
            <a:pPr marL="109537" indent="0" algn="just">
              <a:buFont typeface="Georgia" charset="0"/>
              <a:buNone/>
              <a:defRPr/>
            </a:pPr>
            <a:endParaRPr lang="en-US" sz="1600" dirty="0">
              <a:solidFill>
                <a:srgbClr val="000000"/>
              </a:solidFill>
              <a:ea typeface="MS PGothic" charset="0"/>
              <a:cs typeface="Times New Roman" charset="0"/>
            </a:endParaRPr>
          </a:p>
          <a:p>
            <a:pPr algn="just">
              <a:buFont typeface="Georgia" charset="0"/>
              <a:buChar char="•"/>
              <a:defRPr/>
            </a:pPr>
            <a:r>
              <a:rPr lang="en-US" sz="1600" dirty="0">
                <a:solidFill>
                  <a:srgbClr val="000000"/>
                </a:solidFill>
                <a:ea typeface="MS PGothic" charset="0"/>
                <a:cs typeface="Times New Roman" charset="0"/>
              </a:rPr>
              <a:t>McKee, J.J., Evans, N.E., &amp; Owens, F.J. (1994).  Efficient implementation of the Fan/SAPA-2 algorithm using fixed point arithmetic. </a:t>
            </a:r>
            <a:r>
              <a:rPr lang="en-US" sz="1600" i="1" dirty="0" err="1">
                <a:solidFill>
                  <a:srgbClr val="000000"/>
                </a:solidFill>
                <a:ea typeface="MS PGothic" charset="0"/>
                <a:cs typeface="Times New Roman" charset="0"/>
              </a:rPr>
              <a:t>Automedica</a:t>
            </a:r>
            <a:r>
              <a:rPr lang="en-US" sz="1600" dirty="0">
                <a:solidFill>
                  <a:srgbClr val="000000"/>
                </a:solidFill>
                <a:ea typeface="MS PGothic" charset="0"/>
                <a:cs typeface="Times New Roman" charset="0"/>
              </a:rPr>
              <a:t>. Vol. 16, </a:t>
            </a:r>
            <a:r>
              <a:rPr lang="en-US" sz="1600" dirty="0" err="1">
                <a:solidFill>
                  <a:srgbClr val="000000"/>
                </a:solidFill>
                <a:ea typeface="MS PGothic" charset="0"/>
                <a:cs typeface="Times New Roman" charset="0"/>
              </a:rPr>
              <a:t>pp</a:t>
            </a:r>
            <a:r>
              <a:rPr lang="en-US" sz="1600" dirty="0">
                <a:solidFill>
                  <a:srgbClr val="000000"/>
                </a:solidFill>
                <a:ea typeface="MS PGothic" charset="0"/>
                <a:cs typeface="Times New Roman" charset="0"/>
              </a:rPr>
              <a:t> 109-117. </a:t>
            </a:r>
          </a:p>
          <a:p>
            <a:pPr algn="just">
              <a:buFont typeface="Georgia" charset="0"/>
              <a:buChar char="•"/>
              <a:defRPr/>
            </a:pPr>
            <a:r>
              <a:rPr lang="en-US" sz="1600" dirty="0" err="1">
                <a:solidFill>
                  <a:srgbClr val="000000"/>
                </a:solidFill>
                <a:ea typeface="MS PGothic" charset="0"/>
                <a:cs typeface="Times New Roman" charset="0"/>
              </a:rPr>
              <a:t>Pavlidis</a:t>
            </a:r>
            <a:r>
              <a:rPr lang="en-US" sz="1600" dirty="0">
                <a:solidFill>
                  <a:srgbClr val="000000"/>
                </a:solidFill>
                <a:ea typeface="MS PGothic" charset="0"/>
                <a:cs typeface="Times New Roman" charset="0"/>
              </a:rPr>
              <a:t>, T. (1976). Waveform segmentation through functional approximation. </a:t>
            </a:r>
            <a:r>
              <a:rPr lang="en-US" sz="1600" i="1" dirty="0">
                <a:solidFill>
                  <a:srgbClr val="000000"/>
                </a:solidFill>
                <a:ea typeface="MS PGothic" charset="0"/>
                <a:cs typeface="Times New Roman" charset="0"/>
              </a:rPr>
              <a:t>IEEE Transactions on Computers</a:t>
            </a:r>
            <a:r>
              <a:rPr lang="en-US" sz="1600" dirty="0">
                <a:solidFill>
                  <a:srgbClr val="000000"/>
                </a:solidFill>
                <a:ea typeface="MS PGothic" charset="0"/>
                <a:cs typeface="Times New Roman" charset="0"/>
              </a:rPr>
              <a:t>. </a:t>
            </a:r>
          </a:p>
          <a:p>
            <a:pPr algn="just">
              <a:buFont typeface="Georgia" charset="0"/>
              <a:buChar char="•"/>
              <a:defRPr/>
            </a:pPr>
            <a:r>
              <a:rPr lang="en-US" sz="1600" dirty="0" err="1">
                <a:solidFill>
                  <a:srgbClr val="000000"/>
                </a:solidFill>
                <a:ea typeface="MS PGothic" charset="0"/>
                <a:cs typeface="Times New Roman" charset="0"/>
              </a:rPr>
              <a:t>Qu</a:t>
            </a:r>
            <a:r>
              <a:rPr lang="en-US" sz="1600" dirty="0">
                <a:solidFill>
                  <a:srgbClr val="000000"/>
                </a:solidFill>
                <a:ea typeface="MS PGothic" charset="0"/>
                <a:cs typeface="Times New Roman" charset="0"/>
              </a:rPr>
              <a:t>, Y., Wang, C. &amp; Wang, S. (1998). Supporting fast search in time series for movement patterns in multiples scales. </a:t>
            </a:r>
            <a:r>
              <a:rPr lang="en-US" sz="1600" i="1" dirty="0">
                <a:solidFill>
                  <a:srgbClr val="000000"/>
                </a:solidFill>
                <a:ea typeface="MS PGothic" charset="0"/>
                <a:cs typeface="Times New Roman" charset="0"/>
              </a:rPr>
              <a:t>Proceedings of the 7</a:t>
            </a:r>
            <a:r>
              <a:rPr lang="en-US" sz="1600" i="1" baseline="30000" dirty="0">
                <a:solidFill>
                  <a:srgbClr val="000000"/>
                </a:solidFill>
                <a:ea typeface="MS PGothic" charset="0"/>
                <a:cs typeface="Times New Roman" charset="0"/>
              </a:rPr>
              <a:t>th</a:t>
            </a:r>
            <a:r>
              <a:rPr lang="en-US" sz="1600" i="1" dirty="0">
                <a:solidFill>
                  <a:srgbClr val="000000"/>
                </a:solidFill>
                <a:ea typeface="MS PGothic" charset="0"/>
                <a:cs typeface="Times New Roman" charset="0"/>
              </a:rPr>
              <a:t> International Conference on Information and Knowledge Management</a:t>
            </a:r>
            <a:r>
              <a:rPr lang="en-US" sz="1600" dirty="0">
                <a:solidFill>
                  <a:srgbClr val="000000"/>
                </a:solidFill>
                <a:ea typeface="MS PGothic" charset="0"/>
                <a:cs typeface="Times New Roman" charset="0"/>
              </a:rPr>
              <a:t>.</a:t>
            </a:r>
          </a:p>
          <a:p>
            <a:pPr algn="just">
              <a:buFont typeface="Georgia" charset="0"/>
              <a:buChar char="•"/>
              <a:defRPr/>
            </a:pPr>
            <a:r>
              <a:rPr lang="en-US" sz="1600" dirty="0">
                <a:solidFill>
                  <a:srgbClr val="000000"/>
                </a:solidFill>
                <a:ea typeface="MS PGothic" charset="0"/>
                <a:cs typeface="Times New Roman" charset="0"/>
              </a:rPr>
              <a:t>Ramer, U. (1972). An iterative procedure for the polygonal approximation of planar curves. </a:t>
            </a:r>
            <a:r>
              <a:rPr lang="en-US" sz="1600" i="1" dirty="0">
                <a:solidFill>
                  <a:srgbClr val="000000"/>
                </a:solidFill>
                <a:ea typeface="MS PGothic" charset="0"/>
                <a:cs typeface="Times New Roman" charset="0"/>
              </a:rPr>
              <a:t>Computer Graphics and Image Processing</a:t>
            </a:r>
            <a:r>
              <a:rPr lang="en-US" sz="1600" dirty="0">
                <a:solidFill>
                  <a:srgbClr val="000000"/>
                </a:solidFill>
                <a:ea typeface="MS PGothic" charset="0"/>
                <a:cs typeface="Times New Roman" charset="0"/>
              </a:rPr>
              <a:t>. 1: pp. 244-256.</a:t>
            </a:r>
          </a:p>
          <a:p>
            <a:pPr algn="just">
              <a:buFont typeface="Georgia" charset="0"/>
              <a:buChar char="•"/>
              <a:defRPr/>
            </a:pPr>
            <a:r>
              <a:rPr lang="en-US" sz="1600" dirty="0" err="1">
                <a:solidFill>
                  <a:srgbClr val="000000"/>
                </a:solidFill>
                <a:ea typeface="MS PGothic" charset="0"/>
                <a:cs typeface="Times New Roman" charset="0"/>
              </a:rPr>
              <a:t>Shatkay</a:t>
            </a:r>
            <a:r>
              <a:rPr lang="en-US" sz="1600" dirty="0">
                <a:solidFill>
                  <a:srgbClr val="000000"/>
                </a:solidFill>
                <a:ea typeface="MS PGothic" charset="0"/>
                <a:cs typeface="Times New Roman" charset="0"/>
              </a:rPr>
              <a:t>, H. (1995). Approximate Queries and Representations for Large Data Sequences. </a:t>
            </a:r>
            <a:r>
              <a:rPr lang="en-US" sz="1600" i="1" dirty="0">
                <a:solidFill>
                  <a:srgbClr val="000000"/>
                </a:solidFill>
                <a:ea typeface="MS PGothic" charset="0"/>
                <a:cs typeface="Times New Roman" charset="0"/>
              </a:rPr>
              <a:t>Technical Report cs-95-03</a:t>
            </a:r>
            <a:r>
              <a:rPr lang="en-US" sz="1600" dirty="0">
                <a:solidFill>
                  <a:srgbClr val="000000"/>
                </a:solidFill>
                <a:ea typeface="MS PGothic" charset="0"/>
                <a:cs typeface="Times New Roman" charset="0"/>
              </a:rPr>
              <a:t>, Department of Computer Science, Brown University.</a:t>
            </a:r>
          </a:p>
          <a:p>
            <a:pPr algn="just"/>
            <a:r>
              <a:rPr lang="en-US" altLang="en-US" sz="1600" dirty="0" err="1">
                <a:solidFill>
                  <a:srgbClr val="000000"/>
                </a:solidFill>
              </a:rPr>
              <a:t>Shatkay</a:t>
            </a:r>
            <a:r>
              <a:rPr lang="en-US" altLang="en-US" sz="1600" dirty="0">
                <a:solidFill>
                  <a:srgbClr val="000000"/>
                </a:solidFill>
              </a:rPr>
              <a:t>, H., &amp; </a:t>
            </a:r>
            <a:r>
              <a:rPr lang="en-US" altLang="en-US" sz="1600" dirty="0" err="1">
                <a:solidFill>
                  <a:srgbClr val="000000"/>
                </a:solidFill>
              </a:rPr>
              <a:t>Zdonik</a:t>
            </a:r>
            <a:r>
              <a:rPr lang="en-US" altLang="en-US" sz="1600" dirty="0">
                <a:solidFill>
                  <a:srgbClr val="000000"/>
                </a:solidFill>
              </a:rPr>
              <a:t>, S. (1996). Approximate queries and representations for large data sequences. </a:t>
            </a:r>
            <a:r>
              <a:rPr lang="en-US" altLang="en-US" sz="1600" i="1" dirty="0">
                <a:solidFill>
                  <a:srgbClr val="000000"/>
                </a:solidFill>
              </a:rPr>
              <a:t>Proceedings of the 12</a:t>
            </a:r>
            <a:r>
              <a:rPr lang="en-US" altLang="en-US" sz="1600" i="1" baseline="30000" dirty="0">
                <a:solidFill>
                  <a:srgbClr val="000000"/>
                </a:solidFill>
              </a:rPr>
              <a:t>th</a:t>
            </a:r>
            <a:r>
              <a:rPr lang="en-US" altLang="en-US" sz="1600" i="1" dirty="0">
                <a:solidFill>
                  <a:srgbClr val="000000"/>
                </a:solidFill>
              </a:rPr>
              <a:t> IEEE International Conference on Data Engineering</a:t>
            </a:r>
            <a:r>
              <a:rPr lang="en-US" altLang="en-US" sz="1600" dirty="0">
                <a:solidFill>
                  <a:srgbClr val="000000"/>
                </a:solidFill>
              </a:rPr>
              <a:t>. pp 546-553. </a:t>
            </a:r>
          </a:p>
          <a:p>
            <a:pPr algn="just"/>
            <a:r>
              <a:rPr lang="en-US" altLang="en-US" sz="1600" dirty="0" err="1">
                <a:solidFill>
                  <a:srgbClr val="000000"/>
                </a:solidFill>
              </a:rPr>
              <a:t>Vullings</a:t>
            </a:r>
            <a:r>
              <a:rPr lang="en-US" altLang="en-US" sz="1600" dirty="0">
                <a:solidFill>
                  <a:srgbClr val="000000"/>
                </a:solidFill>
              </a:rPr>
              <a:t>, H.J.L.M., Verhaegen, M.H.G. &amp; </a:t>
            </a:r>
            <a:r>
              <a:rPr lang="en-US" altLang="en-US" sz="1600" dirty="0" err="1">
                <a:solidFill>
                  <a:srgbClr val="000000"/>
                </a:solidFill>
              </a:rPr>
              <a:t>Verbruggen</a:t>
            </a:r>
            <a:r>
              <a:rPr lang="en-US" altLang="en-US" sz="1600" dirty="0">
                <a:solidFill>
                  <a:srgbClr val="000000"/>
                </a:solidFill>
              </a:rPr>
              <a:t> H.B. (1997). ECG Segmentation Using Time-Warping. </a:t>
            </a:r>
            <a:r>
              <a:rPr lang="en-US" altLang="en-US" sz="1600" i="1" dirty="0">
                <a:solidFill>
                  <a:srgbClr val="000000"/>
                </a:solidFill>
              </a:rPr>
              <a:t>Proceedings of the 2</a:t>
            </a:r>
            <a:r>
              <a:rPr lang="en-US" altLang="en-US" sz="1600" i="1" baseline="30000" dirty="0">
                <a:solidFill>
                  <a:srgbClr val="000000"/>
                </a:solidFill>
              </a:rPr>
              <a:t>nd</a:t>
            </a:r>
            <a:r>
              <a:rPr lang="en-US" altLang="en-US" sz="1600" i="1" dirty="0">
                <a:solidFill>
                  <a:srgbClr val="000000"/>
                </a:solidFill>
              </a:rPr>
              <a:t> International Symposium on Intelligent Data Analysis</a:t>
            </a:r>
            <a:r>
              <a:rPr lang="en-US" altLang="en-US" sz="1600" dirty="0">
                <a:solidFill>
                  <a:srgbClr val="000000"/>
                </a:solidFill>
              </a:rPr>
              <a:t>.  </a:t>
            </a:r>
          </a:p>
          <a:p>
            <a:pPr algn="just"/>
            <a:r>
              <a:rPr lang="en-US" sz="1600" dirty="0"/>
              <a:t>P. </a:t>
            </a:r>
            <a:r>
              <a:rPr lang="en-US" sz="1600" dirty="0" err="1"/>
              <a:t>Ciaccia</a:t>
            </a:r>
            <a:r>
              <a:rPr lang="en-US" sz="1600" dirty="0"/>
              <a:t> and M. Patella. PAC Nearest Neighbor Queries: Approximate and Controlled Search in </a:t>
            </a:r>
            <a:r>
              <a:rPr lang="en-US" sz="1600" dirty="0" err="1"/>
              <a:t>HighDimensional</a:t>
            </a:r>
            <a:r>
              <a:rPr lang="en-US" sz="1600" dirty="0"/>
              <a:t> and Metric Spaces. In ICDE, pages 244– 255, 2000.</a:t>
            </a:r>
          </a:p>
          <a:p>
            <a:pPr algn="just"/>
            <a:r>
              <a:rPr lang="en-CA" sz="1600" dirty="0"/>
              <a:t>H. </a:t>
            </a:r>
            <a:r>
              <a:rPr lang="en-CA" sz="1600" dirty="0" err="1"/>
              <a:t>Ferhatosmanoglu</a:t>
            </a:r>
            <a:r>
              <a:rPr lang="en-CA" sz="1600" dirty="0"/>
              <a:t>, E. </a:t>
            </a:r>
            <a:r>
              <a:rPr lang="en-CA" sz="1600" dirty="0" err="1"/>
              <a:t>Tuncel</a:t>
            </a:r>
            <a:r>
              <a:rPr lang="en-CA" sz="1600" dirty="0"/>
              <a:t>, D. Agrawal, and A. El </a:t>
            </a:r>
            <a:r>
              <a:rPr lang="en-CA" sz="1600" dirty="0" err="1"/>
              <a:t>Abbadi</a:t>
            </a:r>
            <a:r>
              <a:rPr lang="en-CA" sz="1600" dirty="0"/>
              <a:t>. Vector Approximation Based Indexing for Non-uniform High Dimensional Data Sets. In CIKM, pp 202–209, 2000. </a:t>
            </a:r>
            <a:endParaRPr lang="en-US" altLang="en-US" sz="1600" dirty="0">
              <a:solidFill>
                <a:srgbClr val="000000"/>
              </a:solidFill>
            </a:endParaRPr>
          </a:p>
          <a:p>
            <a:pPr algn="just">
              <a:buFont typeface="Georgia" charset="0"/>
              <a:buChar char="•"/>
              <a:defRPr/>
            </a:pPr>
            <a:endParaRPr lang="en-US" sz="1600" dirty="0">
              <a:solidFill>
                <a:srgbClr val="000000"/>
              </a:solidFill>
              <a:ea typeface="MS PGothic" charset="0"/>
              <a:cs typeface="Times New Roman" charset="0"/>
            </a:endParaRPr>
          </a:p>
        </p:txBody>
      </p:sp>
      <p:sp>
        <p:nvSpPr>
          <p:cNvPr id="62467"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18CA976C-58E2-44DF-999B-5550E4EA9237}" type="slidenum">
              <a:rPr lang="en-US" altLang="en-US" sz="1800">
                <a:solidFill>
                  <a:srgbClr val="FFFFFF"/>
                </a:solidFill>
                <a:latin typeface="Georgia" pitchFamily="18" charset="0"/>
              </a:rPr>
              <a:pPr eaLnBrk="1" hangingPunct="1"/>
              <a:t>453</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E0F3749E-0B82-4507-A4F2-C803EFD07DB8}"/>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486045935"/>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itle 1"/>
          <p:cNvSpPr>
            <a:spLocks noGrp="1"/>
          </p:cNvSpPr>
          <p:nvPr>
            <p:ph type="title"/>
          </p:nvPr>
        </p:nvSpPr>
        <p:spPr>
          <a:xfrm>
            <a:off x="533400" y="526476"/>
            <a:ext cx="8229600" cy="1066800"/>
          </a:xfrm>
        </p:spPr>
        <p:txBody>
          <a:bodyPr/>
          <a:lstStyle/>
          <a:p>
            <a:r>
              <a:rPr lang="en-US" altLang="en-US" dirty="0"/>
              <a:t>References</a:t>
            </a:r>
          </a:p>
        </p:txBody>
      </p:sp>
      <p:sp>
        <p:nvSpPr>
          <p:cNvPr id="63490" name="Content Placeholder 2"/>
          <p:cNvSpPr>
            <a:spLocks noGrp="1"/>
          </p:cNvSpPr>
          <p:nvPr>
            <p:ph idx="1"/>
          </p:nvPr>
        </p:nvSpPr>
        <p:spPr>
          <a:xfrm>
            <a:off x="381000" y="1474631"/>
            <a:ext cx="8229600" cy="5247901"/>
          </a:xfrm>
        </p:spPr>
        <p:txBody>
          <a:bodyPr>
            <a:normAutofit fontScale="85000" lnSpcReduction="10000"/>
          </a:bodyPr>
          <a:lstStyle/>
          <a:p>
            <a:pPr algn="just"/>
            <a:r>
              <a:rPr lang="en-US" altLang="en-US" sz="1500" dirty="0">
                <a:solidFill>
                  <a:srgbClr val="000000"/>
                </a:solidFill>
              </a:rPr>
              <a:t>Wang, C. &amp; Wang, S. (2000). Supporting content-based searches on time Series via approximation</a:t>
            </a:r>
            <a:r>
              <a:rPr lang="en-US" altLang="en-US" sz="1500" i="1" dirty="0">
                <a:solidFill>
                  <a:srgbClr val="000000"/>
                </a:solidFill>
              </a:rPr>
              <a:t>. Proceedings of the 12th International Conference on Scientific and Statistical Database Management</a:t>
            </a:r>
            <a:r>
              <a:rPr lang="en-US" altLang="en-US" sz="1500" dirty="0">
                <a:solidFill>
                  <a:srgbClr val="000000"/>
                </a:solidFill>
              </a:rPr>
              <a:t>.</a:t>
            </a:r>
          </a:p>
          <a:p>
            <a:r>
              <a:rPr lang="en-US" altLang="en-US" sz="1500" dirty="0"/>
              <a:t>Jessica Lin, Eamonn J. Keogh, Li Wei, Stefano </a:t>
            </a:r>
            <a:r>
              <a:rPr lang="en-US" altLang="en-US" sz="1500" dirty="0" err="1"/>
              <a:t>Lonardi</a:t>
            </a:r>
            <a:r>
              <a:rPr lang="en-US" altLang="en-US" sz="1500" dirty="0"/>
              <a:t>: Experiencing SAX: a novel symbolic representation of time series. Data Min. </a:t>
            </a:r>
            <a:r>
              <a:rPr lang="en-US" altLang="en-US" sz="1500" dirty="0" err="1"/>
              <a:t>Knowl</a:t>
            </a:r>
            <a:r>
              <a:rPr lang="en-US" altLang="en-US" sz="1500" dirty="0"/>
              <a:t>. </a:t>
            </a:r>
            <a:r>
              <a:rPr lang="en-US" altLang="en-US" sz="1500" dirty="0" err="1"/>
              <a:t>Discov</a:t>
            </a:r>
            <a:r>
              <a:rPr lang="en-US" altLang="en-US" sz="1500" dirty="0"/>
              <a:t>. 15(2): 107-144 (2007)</a:t>
            </a:r>
          </a:p>
          <a:p>
            <a:r>
              <a:rPr lang="en-US" altLang="en-US" sz="1500" dirty="0" err="1"/>
              <a:t>Jin</a:t>
            </a:r>
            <a:r>
              <a:rPr lang="en-US" altLang="en-US" sz="1500" dirty="0"/>
              <a:t> Shieh, Eamonn J. Keogh: </a:t>
            </a:r>
            <a:r>
              <a:rPr lang="en-US" altLang="en-US" sz="1500" dirty="0" err="1"/>
              <a:t>iSAX</a:t>
            </a:r>
            <a:r>
              <a:rPr lang="en-US" altLang="en-US" sz="1500" dirty="0"/>
              <a:t>: indexing and mining terabyte sized time series. KDD 2008: 623-631</a:t>
            </a:r>
          </a:p>
          <a:p>
            <a:r>
              <a:rPr lang="en-US" altLang="en-US" sz="1500" dirty="0"/>
              <a:t>Themis </a:t>
            </a:r>
            <a:r>
              <a:rPr lang="en-US" altLang="en-US" sz="1500" dirty="0" err="1"/>
              <a:t>Palpanas</a:t>
            </a:r>
            <a:r>
              <a:rPr lang="en-US" altLang="en-US" sz="1500" dirty="0"/>
              <a:t>, </a:t>
            </a:r>
            <a:r>
              <a:rPr lang="en-US" altLang="en-US" sz="1500" dirty="0" err="1"/>
              <a:t>Michail</a:t>
            </a:r>
            <a:r>
              <a:rPr lang="en-US" altLang="en-US" sz="1500" dirty="0"/>
              <a:t> Vlachos, Eamonn J. Keogh, </a:t>
            </a:r>
            <a:r>
              <a:rPr lang="en-US" altLang="en-US" sz="1500" dirty="0" err="1"/>
              <a:t>Dimitrios</a:t>
            </a:r>
            <a:r>
              <a:rPr lang="en-US" altLang="en-US" sz="1500" dirty="0"/>
              <a:t> </a:t>
            </a:r>
            <a:r>
              <a:rPr lang="en-US" altLang="en-US" sz="1500" dirty="0" err="1"/>
              <a:t>Gunopulos</a:t>
            </a:r>
            <a:r>
              <a:rPr lang="en-US" altLang="en-US" sz="1500" dirty="0"/>
              <a:t>: Streaming Time Series Summarization Using User-Defined Amnesic Functions. IEEE Trans. </a:t>
            </a:r>
            <a:r>
              <a:rPr lang="en-US" altLang="en-US" sz="1500" dirty="0" err="1"/>
              <a:t>Knowl</a:t>
            </a:r>
            <a:r>
              <a:rPr lang="en-US" altLang="en-US" sz="1500" dirty="0"/>
              <a:t>. Data Eng. 20(7): 992-1006 (2008)</a:t>
            </a:r>
          </a:p>
          <a:p>
            <a:r>
              <a:rPr lang="en-US" altLang="en-US" sz="1500" dirty="0"/>
              <a:t>Alessandro </a:t>
            </a:r>
            <a:r>
              <a:rPr lang="en-US" altLang="en-US" sz="1500" dirty="0" err="1"/>
              <a:t>Camerra</a:t>
            </a:r>
            <a:r>
              <a:rPr lang="en-US" altLang="en-US" sz="1500" dirty="0"/>
              <a:t>, Themis </a:t>
            </a:r>
            <a:r>
              <a:rPr lang="en-US" altLang="en-US" sz="1500" dirty="0" err="1"/>
              <a:t>Palpanas</a:t>
            </a:r>
            <a:r>
              <a:rPr lang="en-US" altLang="en-US" sz="1500" dirty="0"/>
              <a:t>, </a:t>
            </a:r>
            <a:r>
              <a:rPr lang="en-US" altLang="en-US" sz="1500" dirty="0" err="1"/>
              <a:t>Jin</a:t>
            </a:r>
            <a:r>
              <a:rPr lang="en-US" altLang="en-US" sz="1500" dirty="0"/>
              <a:t> Shieh, Eamonn J. Keogh: </a:t>
            </a:r>
            <a:r>
              <a:rPr lang="en-US" altLang="en-US" sz="1500" dirty="0" err="1"/>
              <a:t>iSAX</a:t>
            </a:r>
            <a:r>
              <a:rPr lang="en-US" altLang="en-US" sz="1500" dirty="0"/>
              <a:t> 2.0: Indexing and Mining One Billion Time Series. ICDM 2010: 58-67</a:t>
            </a:r>
          </a:p>
          <a:p>
            <a:r>
              <a:rPr lang="en-US" sz="1500" dirty="0"/>
              <a:t>S. </a:t>
            </a:r>
            <a:r>
              <a:rPr lang="en-US" sz="1500" dirty="0" err="1"/>
              <a:t>Kashyap</a:t>
            </a:r>
            <a:r>
              <a:rPr lang="en-US" sz="1500" dirty="0"/>
              <a:t> and P. </a:t>
            </a:r>
            <a:r>
              <a:rPr lang="en-US" sz="1500" dirty="0" err="1"/>
              <a:t>Karras</a:t>
            </a:r>
            <a:r>
              <a:rPr lang="en-US" sz="1500" dirty="0"/>
              <a:t>. Scalable </a:t>
            </a:r>
            <a:r>
              <a:rPr lang="en-US" sz="1500" dirty="0" err="1"/>
              <a:t>kNN</a:t>
            </a:r>
            <a:r>
              <a:rPr lang="en-US" sz="1500" dirty="0"/>
              <a:t> search on vertically stored time series. In KDD, pages 1334–1342 (2011)</a:t>
            </a:r>
            <a:endParaRPr lang="en-US" altLang="en-US" sz="1500" dirty="0"/>
          </a:p>
          <a:p>
            <a:r>
              <a:rPr lang="en-US" sz="1500" dirty="0"/>
              <a:t>P. Schafer and M. </a:t>
            </a:r>
            <a:r>
              <a:rPr lang="en-US" sz="1500" dirty="0" err="1"/>
              <a:t>Hogvist</a:t>
            </a:r>
            <a:r>
              <a:rPr lang="en-US" sz="1500" dirty="0"/>
              <a:t>. </a:t>
            </a:r>
            <a:r>
              <a:rPr lang="en-US" sz="1500" dirty="0" err="1"/>
              <a:t>Sfa</a:t>
            </a:r>
            <a:r>
              <a:rPr lang="en-US" sz="1500" dirty="0"/>
              <a:t>: A symbolic </a:t>
            </a:r>
            <a:r>
              <a:rPr lang="en-US" sz="1500" dirty="0" err="1"/>
              <a:t>fourier</a:t>
            </a:r>
            <a:r>
              <a:rPr lang="en-US" sz="1500" dirty="0"/>
              <a:t> approximation and index for similarity search in high dimensional datasets. EDBT Conference 2012: 516–527</a:t>
            </a:r>
          </a:p>
          <a:p>
            <a:r>
              <a:rPr lang="en-CA" sz="1500" dirty="0"/>
              <a:t>T. </a:t>
            </a:r>
            <a:r>
              <a:rPr lang="en-CA" sz="1500" dirty="0" err="1"/>
              <a:t>Rakthanmanon</a:t>
            </a:r>
            <a:r>
              <a:rPr lang="en-CA" sz="1500" dirty="0"/>
              <a:t>, B. J. L. </a:t>
            </a:r>
            <a:r>
              <a:rPr lang="en-CA" sz="1500" dirty="0" err="1"/>
              <a:t>Campana</a:t>
            </a:r>
            <a:r>
              <a:rPr lang="en-CA" sz="1500" dirty="0"/>
              <a:t>, A. </a:t>
            </a:r>
            <a:r>
              <a:rPr lang="en-CA" sz="1500" dirty="0" err="1"/>
              <a:t>Mueen</a:t>
            </a:r>
            <a:r>
              <a:rPr lang="en-CA" sz="1500" dirty="0"/>
              <a:t>, G. E. A. P. A. Batista, M. B. Westover, Q. Zhu, J. </a:t>
            </a:r>
            <a:r>
              <a:rPr lang="en-CA" sz="1500" dirty="0" err="1"/>
              <a:t>Zakaria</a:t>
            </a:r>
            <a:r>
              <a:rPr lang="en-CA" sz="1500" dirty="0"/>
              <a:t>, and E. J. Keogh. Searching and mining trillions of time series subsequences under dynamic time warping. In KDD, pages 262–270. ACM, 2012.</a:t>
            </a:r>
            <a:endParaRPr lang="en-US" altLang="en-US" sz="1500" dirty="0"/>
          </a:p>
          <a:p>
            <a:r>
              <a:rPr lang="en-US" sz="1500" dirty="0"/>
              <a:t>Y. Wang, P. Wang, J. Pei, W. Wang, and S. Huang. A data-adaptive and dynamic segmentation index for whole matching on time series. PVLDB, 6(10):793–804, 2013.</a:t>
            </a:r>
            <a:endParaRPr lang="en-US" altLang="en-US" sz="1500" dirty="0"/>
          </a:p>
          <a:p>
            <a:r>
              <a:rPr lang="en-US" altLang="en-US" sz="1500" dirty="0"/>
              <a:t>Alessandro </a:t>
            </a:r>
            <a:r>
              <a:rPr lang="en-US" altLang="en-US" sz="1500" dirty="0" err="1"/>
              <a:t>Camerra</a:t>
            </a:r>
            <a:r>
              <a:rPr lang="en-US" altLang="en-US" sz="1500" dirty="0"/>
              <a:t>, </a:t>
            </a:r>
            <a:r>
              <a:rPr lang="en-US" altLang="en-US" sz="1500" dirty="0" err="1"/>
              <a:t>Jin</a:t>
            </a:r>
            <a:r>
              <a:rPr lang="en-US" altLang="en-US" sz="1500" dirty="0"/>
              <a:t> Shieh, Themis </a:t>
            </a:r>
            <a:r>
              <a:rPr lang="en-US" altLang="en-US" sz="1500" dirty="0" err="1"/>
              <a:t>Palpanas</a:t>
            </a:r>
            <a:r>
              <a:rPr lang="en-US" altLang="en-US" sz="1500" dirty="0"/>
              <a:t>, </a:t>
            </a:r>
            <a:r>
              <a:rPr lang="en-US" altLang="en-US" sz="1500" dirty="0" err="1"/>
              <a:t>Thanawin</a:t>
            </a:r>
            <a:r>
              <a:rPr lang="en-US" altLang="en-US" sz="1500" dirty="0"/>
              <a:t> </a:t>
            </a:r>
            <a:r>
              <a:rPr lang="en-US" altLang="en-US" sz="1500" dirty="0" err="1"/>
              <a:t>Rakthanmanon</a:t>
            </a:r>
            <a:r>
              <a:rPr lang="en-US" altLang="en-US" sz="1500" dirty="0"/>
              <a:t>, Eamonn J. Keogh: Beyond one billion time series: indexing and mining very large time series collections with iSAX2+. </a:t>
            </a:r>
            <a:r>
              <a:rPr lang="en-US" altLang="en-US" sz="1500" dirty="0" err="1"/>
              <a:t>Knowl</a:t>
            </a:r>
            <a:r>
              <a:rPr lang="en-US" altLang="en-US" sz="1500" dirty="0"/>
              <a:t>. Inf. Syst. 39(1): 123-151 (2014)</a:t>
            </a:r>
          </a:p>
          <a:p>
            <a:r>
              <a:rPr lang="en-US" sz="1500" dirty="0"/>
              <a:t>Y. Sun, W. Wang, J. Qin, Y. Zhang, and X. Lin. SRS: Solving c-approximate Nearest Neighbor Queries in High Dimensional Euclidean Space with a Tiny Index. PVLDB, 8(1):1–12, 2014</a:t>
            </a:r>
            <a:endParaRPr lang="en-US" altLang="en-US" sz="1500" dirty="0"/>
          </a:p>
          <a:p>
            <a:r>
              <a:rPr lang="en-US" altLang="en-US" sz="1500" dirty="0"/>
              <a:t>Kostas </a:t>
            </a:r>
            <a:r>
              <a:rPr lang="en-US" altLang="en-US" sz="1500" dirty="0" err="1"/>
              <a:t>Zoumpatianos</a:t>
            </a:r>
            <a:r>
              <a:rPr lang="en-US" altLang="en-US" sz="1500" dirty="0"/>
              <a:t>, Stratos </a:t>
            </a:r>
            <a:r>
              <a:rPr lang="en-US" altLang="en-US" sz="1500" dirty="0" err="1"/>
              <a:t>Idreos</a:t>
            </a:r>
            <a:r>
              <a:rPr lang="en-US" altLang="en-US" sz="1500" dirty="0"/>
              <a:t>, Themis </a:t>
            </a:r>
            <a:r>
              <a:rPr lang="en-US" altLang="en-US" sz="1500" dirty="0" err="1"/>
              <a:t>Palpanas</a:t>
            </a:r>
            <a:r>
              <a:rPr lang="en-US" altLang="en-US" sz="1500" dirty="0"/>
              <a:t>: Indexing for interactive exploration of big data series. SIGMOD Conference 2014: 1555-1566</a:t>
            </a:r>
          </a:p>
          <a:p>
            <a:pPr algn="just"/>
            <a:endParaRPr lang="en-US" altLang="en-US" sz="1600" dirty="0">
              <a:solidFill>
                <a:srgbClr val="000000"/>
              </a:solidFill>
            </a:endParaRPr>
          </a:p>
        </p:txBody>
      </p:sp>
      <p:sp>
        <p:nvSpPr>
          <p:cNvPr id="63491"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D8875706-8D4E-4D16-BD76-11C503C028B2}" type="slidenum">
              <a:rPr lang="en-US" altLang="en-US" sz="1800">
                <a:solidFill>
                  <a:srgbClr val="FFFFFF"/>
                </a:solidFill>
                <a:latin typeface="Georgia" pitchFamily="18" charset="0"/>
              </a:rPr>
              <a:pPr eaLnBrk="1" hangingPunct="1"/>
              <a:t>454</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FA86467A-8AF5-4A56-A7B9-1C1F0C7EFF2B}"/>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492989394"/>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p:txBody>
          <a:bodyPr/>
          <a:lstStyle/>
          <a:p>
            <a:r>
              <a:rPr lang="en-US" altLang="en-US"/>
              <a:t>References</a:t>
            </a:r>
          </a:p>
        </p:txBody>
      </p:sp>
      <p:sp>
        <p:nvSpPr>
          <p:cNvPr id="36867" name="Content Placeholder 2"/>
          <p:cNvSpPr>
            <a:spLocks noGrp="1"/>
          </p:cNvSpPr>
          <p:nvPr>
            <p:ph idx="1"/>
          </p:nvPr>
        </p:nvSpPr>
        <p:spPr>
          <a:xfrm>
            <a:off x="457200" y="2249423"/>
            <a:ext cx="8229600" cy="4515443"/>
          </a:xfrm>
        </p:spPr>
        <p:txBody>
          <a:bodyPr>
            <a:normAutofit fontScale="85000" lnSpcReduction="20000"/>
          </a:bodyPr>
          <a:lstStyle/>
          <a:p>
            <a:r>
              <a:rPr lang="en-CA" sz="1600" dirty="0"/>
              <a:t>Y. </a:t>
            </a:r>
            <a:r>
              <a:rPr lang="en-CA" sz="1600" dirty="0" err="1"/>
              <a:t>Malkov</a:t>
            </a:r>
            <a:r>
              <a:rPr lang="en-CA" sz="1600" dirty="0"/>
              <a:t>, A. </a:t>
            </a:r>
            <a:r>
              <a:rPr lang="en-CA" sz="1600" dirty="0" err="1"/>
              <a:t>Ponomarenko</a:t>
            </a:r>
            <a:r>
              <a:rPr lang="en-CA" sz="1600" dirty="0"/>
              <a:t>, A. </a:t>
            </a:r>
            <a:r>
              <a:rPr lang="en-CA" sz="1600" dirty="0" err="1"/>
              <a:t>Logvinov</a:t>
            </a:r>
            <a:r>
              <a:rPr lang="en-CA" sz="1600" dirty="0"/>
              <a:t>, and V. </a:t>
            </a:r>
            <a:r>
              <a:rPr lang="en-CA" sz="1600" dirty="0" err="1"/>
              <a:t>Krylov</a:t>
            </a:r>
            <a:r>
              <a:rPr lang="en-CA" sz="1600" dirty="0"/>
              <a:t>. Approximate nearest neighbor algorithm based on navigable small world graphs. Information Systems, 45:61 – 68, 2014. </a:t>
            </a:r>
          </a:p>
          <a:p>
            <a:r>
              <a:rPr lang="en-US" altLang="en-US" sz="1600" dirty="0"/>
              <a:t>Kostas Zoumpatianos, Stratos </a:t>
            </a:r>
            <a:r>
              <a:rPr lang="en-US" altLang="en-US" sz="1600" dirty="0" err="1"/>
              <a:t>Idreos</a:t>
            </a:r>
            <a:r>
              <a:rPr lang="en-US" altLang="en-US" sz="1600" dirty="0"/>
              <a:t>, Themis Palpanas: RINSE: Interactive Data Series Exploration with ADS+. Proc. VLDB Endow. 8(12): 1912-1915 (2015)</a:t>
            </a:r>
          </a:p>
          <a:p>
            <a:r>
              <a:rPr lang="en-US" altLang="en-US" sz="1600" dirty="0"/>
              <a:t>Kostas </a:t>
            </a:r>
            <a:r>
              <a:rPr lang="en-US" altLang="en-US" sz="1600" dirty="0" err="1"/>
              <a:t>Zoumpatianos</a:t>
            </a:r>
            <a:r>
              <a:rPr lang="en-US" altLang="en-US" sz="1600" dirty="0"/>
              <a:t>, Yin Lou, Themis </a:t>
            </a:r>
            <a:r>
              <a:rPr lang="en-US" altLang="en-US" sz="1600" dirty="0" err="1"/>
              <a:t>Palpanas</a:t>
            </a:r>
            <a:r>
              <a:rPr lang="en-US" altLang="en-US" sz="1600" dirty="0"/>
              <a:t>, Johannes </a:t>
            </a:r>
            <a:r>
              <a:rPr lang="en-US" altLang="en-US" sz="1600" dirty="0" err="1"/>
              <a:t>Gehrke</a:t>
            </a:r>
            <a:r>
              <a:rPr lang="en-US" altLang="en-US" sz="1600" dirty="0"/>
              <a:t>: Query Workloads for Data Series Indexes. KDD 2015: 1603-1612</a:t>
            </a:r>
          </a:p>
          <a:p>
            <a:r>
              <a:rPr lang="en-US" sz="1600" dirty="0"/>
              <a:t>Q. Huang, J. Feng, Y. Zhang, Q. Fang, and W. Ng. Query-aware Locality-sensitive Hashing for Approximate Nearest Neighbor Search. PVLDB, 9(1):1–12, 2015</a:t>
            </a:r>
            <a:endParaRPr lang="en-US" altLang="en-US" sz="1900" dirty="0"/>
          </a:p>
          <a:p>
            <a:r>
              <a:rPr lang="en-US" altLang="en-US" sz="1600" dirty="0"/>
              <a:t>Kostas </a:t>
            </a:r>
            <a:r>
              <a:rPr lang="en-US" altLang="en-US" sz="1600" dirty="0" err="1"/>
              <a:t>Zoumpatianos</a:t>
            </a:r>
            <a:r>
              <a:rPr lang="en-US" altLang="en-US" sz="1600" dirty="0"/>
              <a:t>, Yin Lou, Ioana Ileana, Themis </a:t>
            </a:r>
            <a:r>
              <a:rPr lang="en-US" altLang="en-US" sz="1600" dirty="0" err="1"/>
              <a:t>Palpanas</a:t>
            </a:r>
            <a:r>
              <a:rPr lang="en-US" altLang="en-US" sz="1600" dirty="0"/>
              <a:t>, Johannes </a:t>
            </a:r>
            <a:r>
              <a:rPr lang="en-US" altLang="en-US" sz="1600" dirty="0" err="1"/>
              <a:t>Gehrke</a:t>
            </a:r>
            <a:r>
              <a:rPr lang="en-US" altLang="en-US" sz="1600" dirty="0"/>
              <a:t>: Generating data series query workloads. VLDB J. 27(6): 823-846 (2018)</a:t>
            </a:r>
          </a:p>
          <a:p>
            <a:r>
              <a:rPr lang="en-US" altLang="en-US" sz="1600" dirty="0"/>
              <a:t>Themis </a:t>
            </a:r>
            <a:r>
              <a:rPr lang="en-US" altLang="en-US" sz="1600" dirty="0" err="1"/>
              <a:t>Palpanas</a:t>
            </a:r>
            <a:r>
              <a:rPr lang="en-US" altLang="en-US" sz="1600" dirty="0"/>
              <a:t>: Big Sequence Management: A glimpse of the Past, the Present, and the Future. SOFSEM 2016: 63-80</a:t>
            </a:r>
          </a:p>
          <a:p>
            <a:r>
              <a:rPr lang="en-US" altLang="en-US" sz="1600" dirty="0"/>
              <a:t>Kostas </a:t>
            </a:r>
            <a:r>
              <a:rPr lang="en-US" altLang="en-US" sz="1600" dirty="0" err="1"/>
              <a:t>Zoumpatianos</a:t>
            </a:r>
            <a:r>
              <a:rPr lang="en-US" altLang="en-US" sz="1600" dirty="0"/>
              <a:t>, Stratos </a:t>
            </a:r>
            <a:r>
              <a:rPr lang="en-US" altLang="en-US" sz="1600" dirty="0" err="1"/>
              <a:t>Idreos</a:t>
            </a:r>
            <a:r>
              <a:rPr lang="en-US" altLang="en-US" sz="1600" dirty="0"/>
              <a:t>, Themis </a:t>
            </a:r>
            <a:r>
              <a:rPr lang="en-US" altLang="en-US" sz="1600" dirty="0" err="1"/>
              <a:t>Palpanas</a:t>
            </a:r>
            <a:r>
              <a:rPr lang="en-US" altLang="en-US" sz="1600" dirty="0"/>
              <a:t>: ADS: the adaptive data series index. VLDB J. 25(6): 843-866 (2016)</a:t>
            </a:r>
          </a:p>
          <a:p>
            <a:r>
              <a:rPr lang="en-US" altLang="en-US" sz="1600" dirty="0"/>
              <a:t>Djamel </a:t>
            </a:r>
            <a:r>
              <a:rPr lang="en-US" altLang="en-US" sz="1600" dirty="0" err="1"/>
              <a:t>Edine</a:t>
            </a:r>
            <a:r>
              <a:rPr lang="en-US" altLang="en-US" sz="1600" dirty="0"/>
              <a:t> </a:t>
            </a:r>
            <a:r>
              <a:rPr lang="en-US" altLang="en-US" sz="1600" dirty="0" err="1"/>
              <a:t>Yagoubi</a:t>
            </a:r>
            <a:r>
              <a:rPr lang="en-US" altLang="en-US" sz="1600" dirty="0"/>
              <a:t>, Reza </a:t>
            </a:r>
            <a:r>
              <a:rPr lang="en-US" altLang="en-US" sz="1600" dirty="0" err="1"/>
              <a:t>Akbarinia</a:t>
            </a:r>
            <a:r>
              <a:rPr lang="en-US" altLang="en-US" sz="1600" dirty="0"/>
              <a:t>, Florent </a:t>
            </a:r>
            <a:r>
              <a:rPr lang="en-US" altLang="en-US" sz="1600" dirty="0" err="1"/>
              <a:t>Masseglia</a:t>
            </a:r>
            <a:r>
              <a:rPr lang="en-US" altLang="en-US" sz="1600" dirty="0"/>
              <a:t>, Themis </a:t>
            </a:r>
            <a:r>
              <a:rPr lang="en-US" altLang="en-US" sz="1600" dirty="0" err="1"/>
              <a:t>Palpanas</a:t>
            </a:r>
            <a:r>
              <a:rPr lang="en-US" altLang="en-US" sz="1600" dirty="0"/>
              <a:t>: </a:t>
            </a:r>
            <a:r>
              <a:rPr lang="en-US" altLang="en-US" sz="1600" dirty="0" err="1"/>
              <a:t>DPiSAX</a:t>
            </a:r>
            <a:r>
              <a:rPr lang="en-US" altLang="en-US" sz="1600" dirty="0"/>
              <a:t>: Massively Distributed Partitioned </a:t>
            </a:r>
            <a:r>
              <a:rPr lang="en-US" altLang="en-US" sz="1600" dirty="0" err="1"/>
              <a:t>iSAX</a:t>
            </a:r>
            <a:r>
              <a:rPr lang="en-US" altLang="en-US" sz="1600" dirty="0"/>
              <a:t>. ICDM 2017: 1135-1140</a:t>
            </a:r>
          </a:p>
          <a:p>
            <a:r>
              <a:rPr lang="en-US" sz="1600" dirty="0"/>
              <a:t>J. Wang, T. Zhang, j. song, N. </a:t>
            </a:r>
            <a:r>
              <a:rPr lang="en-US" sz="1600" dirty="0" err="1"/>
              <a:t>Sebe</a:t>
            </a:r>
            <a:r>
              <a:rPr lang="en-US" sz="1600" dirty="0"/>
              <a:t>, and H. T. Shen. A survey on learning to hash. TPAMI, 40(4): 769-790 (2018).</a:t>
            </a:r>
            <a:endParaRPr lang="en-US" altLang="en-US" sz="1600" dirty="0"/>
          </a:p>
          <a:p>
            <a:r>
              <a:rPr lang="en-US" altLang="en-US" sz="1600" dirty="0" err="1"/>
              <a:t>Haridimos</a:t>
            </a:r>
            <a:r>
              <a:rPr lang="en-US" altLang="en-US" sz="1600" dirty="0"/>
              <a:t> </a:t>
            </a:r>
            <a:r>
              <a:rPr lang="en-US" altLang="en-US" sz="1600" dirty="0" err="1"/>
              <a:t>Kondylakis</a:t>
            </a:r>
            <a:r>
              <a:rPr lang="en-US" altLang="en-US" sz="1600" dirty="0"/>
              <a:t>, </a:t>
            </a:r>
            <a:r>
              <a:rPr lang="en-US" altLang="en-US" sz="1600" dirty="0" err="1"/>
              <a:t>Niv</a:t>
            </a:r>
            <a:r>
              <a:rPr lang="en-US" altLang="en-US" sz="1600" dirty="0"/>
              <a:t> Dayan, Kostas </a:t>
            </a:r>
            <a:r>
              <a:rPr lang="en-US" altLang="en-US" sz="1600" dirty="0" err="1"/>
              <a:t>Zoumpatianos</a:t>
            </a:r>
            <a:r>
              <a:rPr lang="en-US" altLang="en-US" sz="1600" dirty="0"/>
              <a:t>, Themis </a:t>
            </a:r>
            <a:r>
              <a:rPr lang="en-US" altLang="en-US" sz="1600" dirty="0" err="1"/>
              <a:t>Palpanas</a:t>
            </a:r>
            <a:r>
              <a:rPr lang="en-US" altLang="en-US" sz="1600" dirty="0"/>
              <a:t>: Coconut: A Scalable Bottom-Up Approach for Building Data Series Indexes. Proc. VLDB Endow. 11(6): 677-690 (2018)</a:t>
            </a:r>
          </a:p>
          <a:p>
            <a:r>
              <a:rPr lang="en-US" altLang="en-US" sz="1600" dirty="0"/>
              <a:t>Anna </a:t>
            </a:r>
            <a:r>
              <a:rPr lang="en-US" altLang="en-US" sz="1600" dirty="0" err="1"/>
              <a:t>Gogolou</a:t>
            </a:r>
            <a:r>
              <a:rPr lang="en-US" altLang="en-US" sz="1600" dirty="0"/>
              <a:t>, </a:t>
            </a:r>
            <a:r>
              <a:rPr lang="en-US" altLang="en-US" sz="1600" dirty="0" err="1"/>
              <a:t>Theophanis</a:t>
            </a:r>
            <a:r>
              <a:rPr lang="en-US" altLang="en-US" sz="1600" dirty="0"/>
              <a:t> </a:t>
            </a:r>
            <a:r>
              <a:rPr lang="en-US" altLang="en-US" sz="1600" dirty="0" err="1"/>
              <a:t>Tsandilas</a:t>
            </a:r>
            <a:r>
              <a:rPr lang="en-US" altLang="en-US" sz="1600" dirty="0"/>
              <a:t>, Themis </a:t>
            </a:r>
            <a:r>
              <a:rPr lang="en-US" altLang="en-US" sz="1600" dirty="0" err="1"/>
              <a:t>Palpanas</a:t>
            </a:r>
            <a:r>
              <a:rPr lang="en-US" altLang="en-US" sz="1600" dirty="0"/>
              <a:t>, Anastasia </a:t>
            </a:r>
            <a:r>
              <a:rPr lang="en-US" altLang="en-US" sz="1600" dirty="0" err="1"/>
              <a:t>Bezerianos</a:t>
            </a:r>
            <a:r>
              <a:rPr lang="en-US" altLang="en-US" sz="1600" dirty="0"/>
              <a:t>: Comparing Similarity Perception in Time Series Visualizations. IEEE Trans. Vis. </a:t>
            </a:r>
            <a:r>
              <a:rPr lang="en-US" altLang="en-US" sz="1600" dirty="0" err="1"/>
              <a:t>Comput</a:t>
            </a:r>
            <a:r>
              <a:rPr lang="en-US" altLang="en-US" sz="1600" dirty="0"/>
              <a:t>. Graph. 25(1): 523-533 (2019)</a:t>
            </a:r>
          </a:p>
        </p:txBody>
      </p:sp>
      <p:sp>
        <p:nvSpPr>
          <p:cNvPr id="3686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05CA595F-BCEC-4C02-813A-92D3256DC9F0}" type="slidenum">
              <a:rPr lang="en-US" altLang="en-US" sz="1800" smtClean="0">
                <a:solidFill>
                  <a:srgbClr val="FFFFFF"/>
                </a:solidFill>
                <a:latin typeface="Georgia" pitchFamily="18" charset="0"/>
              </a:rPr>
              <a:pPr eaLnBrk="1" hangingPunct="1"/>
              <a:t>455</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0EA6D693-7C64-41B8-8B30-F10884B268EE}"/>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72277803"/>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p:txBody>
          <a:bodyPr/>
          <a:lstStyle/>
          <a:p>
            <a:r>
              <a:rPr lang="en-US" altLang="en-US" dirty="0"/>
              <a:t>References</a:t>
            </a:r>
          </a:p>
        </p:txBody>
      </p:sp>
      <p:sp>
        <p:nvSpPr>
          <p:cNvPr id="36867" name="Content Placeholder 2"/>
          <p:cNvSpPr>
            <a:spLocks noGrp="1"/>
          </p:cNvSpPr>
          <p:nvPr>
            <p:ph idx="1"/>
          </p:nvPr>
        </p:nvSpPr>
        <p:spPr>
          <a:xfrm>
            <a:off x="457200" y="2249423"/>
            <a:ext cx="8229600" cy="4515443"/>
          </a:xfrm>
        </p:spPr>
        <p:txBody>
          <a:bodyPr>
            <a:normAutofit fontScale="92500" lnSpcReduction="10000"/>
          </a:bodyPr>
          <a:lstStyle/>
          <a:p>
            <a:r>
              <a:rPr lang="en-CA" sz="1600" dirty="0"/>
              <a:t>A. </a:t>
            </a:r>
            <a:r>
              <a:rPr lang="en-CA" sz="1600" dirty="0" err="1"/>
              <a:t>Mueen</a:t>
            </a:r>
            <a:r>
              <a:rPr lang="en-CA" sz="1600" dirty="0"/>
              <a:t>, Y. Zhu, M. </a:t>
            </a:r>
            <a:r>
              <a:rPr lang="en-CA" sz="1600" dirty="0" err="1"/>
              <a:t>Yeh</a:t>
            </a:r>
            <a:r>
              <a:rPr lang="en-CA" sz="1600" dirty="0"/>
              <a:t>, K. </a:t>
            </a:r>
            <a:r>
              <a:rPr lang="en-CA" sz="1600" dirty="0" err="1"/>
              <a:t>Kamgar</a:t>
            </a:r>
            <a:r>
              <a:rPr lang="en-CA" sz="1600" dirty="0"/>
              <a:t>, K. Viswanathan, C. Gupta, and E. Keogh. The Fastest Similarity Search Algorithm for Time Series Subsequences under Euclidean Distance, August 2017. http://www.cs.unm.edu/~mueen/ FastestSimilaritySearch.html.</a:t>
            </a:r>
          </a:p>
          <a:p>
            <a:r>
              <a:rPr lang="en-US" sz="1600" dirty="0"/>
              <a:t>M. </a:t>
            </a:r>
            <a:r>
              <a:rPr lang="en-US" sz="1600" dirty="0" err="1"/>
              <a:t>Norouzi</a:t>
            </a:r>
            <a:r>
              <a:rPr lang="en-US" sz="1600" dirty="0"/>
              <a:t> and D. J. Fleet. Cartesian K-Means. In Proceedings of the 2013 IEEE Conference on Computer Vision and Pattern Recognition, CVPR ’13, pages 3017–3024, 2013</a:t>
            </a:r>
          </a:p>
          <a:p>
            <a:r>
              <a:rPr lang="en-US" sz="1600" dirty="0"/>
              <a:t>M. Muja and D. G. Lowe. Fast approximate nearest neighbors with automatic algorithm configuration. In VISAPP International Conference on Computer Vision Theory and Applications, pages 331–340, 2009</a:t>
            </a:r>
          </a:p>
          <a:p>
            <a:r>
              <a:rPr lang="en-CA" sz="1600" dirty="0"/>
              <a:t>A. Arora, S. Sinha, P. Kumar, and A. Bhattacharya. HD-index: Pushing the Scalability-accuracy Boundary for Approximate </a:t>
            </a:r>
            <a:r>
              <a:rPr lang="en-CA" sz="1600" dirty="0" err="1"/>
              <a:t>kNN</a:t>
            </a:r>
            <a:r>
              <a:rPr lang="en-CA" sz="1600" dirty="0"/>
              <a:t> Search in High-dimensional Spaces. PVLDB, 11(8):906–919, 2018</a:t>
            </a:r>
          </a:p>
          <a:p>
            <a:r>
              <a:rPr lang="en-US" sz="1600" dirty="0"/>
              <a:t>Y. A. </a:t>
            </a:r>
            <a:r>
              <a:rPr lang="en-US" sz="1600" dirty="0" err="1"/>
              <a:t>Malkov</a:t>
            </a:r>
            <a:r>
              <a:rPr lang="en-US" sz="1600" dirty="0"/>
              <a:t> and D. A. </a:t>
            </a:r>
            <a:r>
              <a:rPr lang="en-US" sz="1600" dirty="0" err="1"/>
              <a:t>Yashunin</a:t>
            </a:r>
            <a:r>
              <a:rPr lang="en-US" sz="1600" dirty="0"/>
              <a:t>. Efficient and robust approximate nearest neighbor search using Hierarchical Navigable Small World graphs. </a:t>
            </a:r>
            <a:r>
              <a:rPr lang="en-US" sz="1600" dirty="0" err="1"/>
              <a:t>CoRR</a:t>
            </a:r>
            <a:r>
              <a:rPr lang="en-US" sz="1600" dirty="0"/>
              <a:t>, abs/1603.09320, 2016</a:t>
            </a:r>
          </a:p>
          <a:p>
            <a:r>
              <a:rPr lang="en-US" sz="1600" dirty="0"/>
              <a:t>T. Ge, K. He, Q. </a:t>
            </a:r>
            <a:r>
              <a:rPr lang="en-US" sz="1600" dirty="0" err="1"/>
              <a:t>Ke</a:t>
            </a:r>
            <a:r>
              <a:rPr lang="en-US" sz="1600" dirty="0"/>
              <a:t>, and J. Sun. Optimized Product Quantization. IEEE Trans. Pattern Anal. Mach. </a:t>
            </a:r>
            <a:r>
              <a:rPr lang="en-US" sz="1600" dirty="0" err="1"/>
              <a:t>Intell</a:t>
            </a:r>
            <a:r>
              <a:rPr lang="en-US" sz="1600" dirty="0"/>
              <a:t>., 36(4):744–755, Apr. 2014</a:t>
            </a:r>
            <a:endParaRPr lang="en-CA" sz="1600" dirty="0"/>
          </a:p>
          <a:p>
            <a:r>
              <a:rPr lang="en-US" sz="1600" dirty="0"/>
              <a:t>A. </a:t>
            </a:r>
            <a:r>
              <a:rPr lang="en-US" sz="1600" dirty="0" err="1"/>
              <a:t>Babenko</a:t>
            </a:r>
            <a:r>
              <a:rPr lang="en-US" sz="1600" dirty="0"/>
              <a:t> and V. </a:t>
            </a:r>
            <a:r>
              <a:rPr lang="en-US" sz="1600" dirty="0" err="1"/>
              <a:t>Lempitsky</a:t>
            </a:r>
            <a:r>
              <a:rPr lang="en-US" sz="1600" dirty="0"/>
              <a:t>. The Inverted </a:t>
            </a:r>
            <a:r>
              <a:rPr lang="en-US" sz="1600" dirty="0" err="1"/>
              <a:t>MultiIndex</a:t>
            </a:r>
            <a:r>
              <a:rPr lang="en-US" sz="1600" dirty="0"/>
              <a:t>. IEEE Transactions on Pattern Analysis and Machine Intelligence, 37(6):1247–1260, June 2015.</a:t>
            </a:r>
          </a:p>
          <a:p>
            <a:r>
              <a:rPr lang="en-US" sz="1600" dirty="0"/>
              <a:t>C. Fu, C. Xiang, C. Wang, and D. </a:t>
            </a:r>
            <a:r>
              <a:rPr lang="en-US" sz="1600" dirty="0" err="1"/>
              <a:t>Cai</a:t>
            </a:r>
            <a:r>
              <a:rPr lang="en-US" sz="1600" dirty="0"/>
              <a:t>. Fast Approximate Nearest Neighbor Search with the Navigating Spreading-out Graph. PVLDB, 12(5):461–474, 2019.</a:t>
            </a:r>
            <a:endParaRPr lang="en-CA" sz="1600" dirty="0"/>
          </a:p>
          <a:p>
            <a:endParaRPr lang="en-US" altLang="en-US" sz="1600" dirty="0"/>
          </a:p>
        </p:txBody>
      </p:sp>
      <p:sp>
        <p:nvSpPr>
          <p:cNvPr id="3686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05CA595F-BCEC-4C02-813A-92D3256DC9F0}" type="slidenum">
              <a:rPr lang="en-US" altLang="en-US" sz="1800" smtClean="0">
                <a:solidFill>
                  <a:srgbClr val="FFFFFF"/>
                </a:solidFill>
                <a:latin typeface="Georgia" pitchFamily="18" charset="0"/>
              </a:rPr>
              <a:pPr eaLnBrk="1" hangingPunct="1"/>
              <a:t>456</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0EA6D693-7C64-41B8-8B30-F10884B268EE}"/>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476987483"/>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p:txBody>
          <a:bodyPr/>
          <a:lstStyle/>
          <a:p>
            <a:r>
              <a:rPr lang="en-US" altLang="en-US"/>
              <a:t>References</a:t>
            </a:r>
          </a:p>
        </p:txBody>
      </p:sp>
      <p:sp>
        <p:nvSpPr>
          <p:cNvPr id="36867" name="Content Placeholder 2"/>
          <p:cNvSpPr>
            <a:spLocks noGrp="1"/>
          </p:cNvSpPr>
          <p:nvPr>
            <p:ph idx="1"/>
          </p:nvPr>
        </p:nvSpPr>
        <p:spPr>
          <a:xfrm>
            <a:off x="457200" y="2249423"/>
            <a:ext cx="8229600" cy="4515443"/>
          </a:xfrm>
        </p:spPr>
        <p:txBody>
          <a:bodyPr>
            <a:normAutofit/>
          </a:bodyPr>
          <a:lstStyle/>
          <a:p>
            <a:r>
              <a:rPr lang="en-US" altLang="en-US" sz="1600" dirty="0"/>
              <a:t>Kostas </a:t>
            </a:r>
            <a:r>
              <a:rPr lang="en-US" altLang="en-US" sz="1600" dirty="0" err="1"/>
              <a:t>Zoumpatianos</a:t>
            </a:r>
            <a:r>
              <a:rPr lang="en-US" altLang="en-US" sz="1600" dirty="0"/>
              <a:t>, Themis </a:t>
            </a:r>
            <a:r>
              <a:rPr lang="en-US" altLang="en-US" sz="1600" dirty="0" err="1"/>
              <a:t>Palpanas</a:t>
            </a:r>
            <a:r>
              <a:rPr lang="en-US" altLang="en-US" sz="1600" dirty="0"/>
              <a:t>: Data Series Management: Fulfilling the Need for Big Sequence Analytics. ICDE 2018: 1677-1678</a:t>
            </a:r>
          </a:p>
          <a:p>
            <a:r>
              <a:rPr lang="en-US" altLang="en-US" sz="1600" dirty="0"/>
              <a:t>Michele </a:t>
            </a:r>
            <a:r>
              <a:rPr lang="en-US" altLang="en-US" sz="1600" dirty="0" err="1"/>
              <a:t>Linardi</a:t>
            </a:r>
            <a:r>
              <a:rPr lang="en-US" altLang="en-US" sz="1600" dirty="0"/>
              <a:t>, Themis </a:t>
            </a:r>
            <a:r>
              <a:rPr lang="en-US" altLang="en-US" sz="1600" dirty="0" err="1"/>
              <a:t>Palpanas</a:t>
            </a:r>
            <a:r>
              <a:rPr lang="en-US" altLang="en-US" sz="1600" dirty="0"/>
              <a:t>: ULISSE: </a:t>
            </a:r>
            <a:r>
              <a:rPr lang="en-US" altLang="en-US" sz="1600" dirty="0" err="1"/>
              <a:t>ULtra</a:t>
            </a:r>
            <a:r>
              <a:rPr lang="en-US" altLang="en-US" sz="1600" dirty="0"/>
              <a:t> Compact Index for Variable-Length Similarity Search in Data Series. ICDE 2018: 1356-1359</a:t>
            </a:r>
          </a:p>
          <a:p>
            <a:r>
              <a:rPr lang="en-US" altLang="en-US" sz="1600" dirty="0"/>
              <a:t>Djamel </a:t>
            </a:r>
            <a:r>
              <a:rPr lang="en-US" altLang="en-US" sz="1600" dirty="0" err="1"/>
              <a:t>Edine</a:t>
            </a:r>
            <a:r>
              <a:rPr lang="en-US" altLang="en-US" sz="1600" dirty="0"/>
              <a:t> </a:t>
            </a:r>
            <a:r>
              <a:rPr lang="en-US" altLang="en-US" sz="1600" dirty="0" err="1"/>
              <a:t>Yagoubi</a:t>
            </a:r>
            <a:r>
              <a:rPr lang="en-US" altLang="en-US" sz="1600" dirty="0"/>
              <a:t>, Reza </a:t>
            </a:r>
            <a:r>
              <a:rPr lang="en-US" altLang="en-US" sz="1600" dirty="0" err="1"/>
              <a:t>Akbarinia</a:t>
            </a:r>
            <a:r>
              <a:rPr lang="en-US" altLang="en-US" sz="1600" dirty="0"/>
              <a:t>, Florent </a:t>
            </a:r>
            <a:r>
              <a:rPr lang="en-US" altLang="en-US" sz="1600" dirty="0" err="1"/>
              <a:t>Masseglia</a:t>
            </a:r>
            <a:r>
              <a:rPr lang="en-US" altLang="en-US" sz="1600" dirty="0"/>
              <a:t>, Themis </a:t>
            </a:r>
            <a:r>
              <a:rPr lang="en-US" altLang="en-US" sz="1600" dirty="0" err="1"/>
              <a:t>Palpanas</a:t>
            </a:r>
            <a:r>
              <a:rPr lang="en-US" altLang="en-US" sz="1600" dirty="0"/>
              <a:t>: Massively Distributed Time Series Indexing and Querying. IEEE Trans. </a:t>
            </a:r>
            <a:r>
              <a:rPr lang="en-US" altLang="en-US" sz="1600" dirty="0" err="1"/>
              <a:t>Knowl</a:t>
            </a:r>
            <a:r>
              <a:rPr lang="en-US" altLang="en-US" sz="1600" dirty="0"/>
              <a:t>. Data Eng. 32(1): 108-120 (2020)</a:t>
            </a:r>
          </a:p>
          <a:p>
            <a:r>
              <a:rPr lang="en-US" altLang="en-US" sz="1600" dirty="0" err="1"/>
              <a:t>Botao</a:t>
            </a:r>
            <a:r>
              <a:rPr lang="en-US" altLang="en-US" sz="1600" dirty="0"/>
              <a:t> Peng, </a:t>
            </a:r>
            <a:r>
              <a:rPr lang="en-US" altLang="en-US" sz="1600" dirty="0" err="1"/>
              <a:t>Panagiota</a:t>
            </a:r>
            <a:r>
              <a:rPr lang="en-US" altLang="en-US" sz="1600" dirty="0"/>
              <a:t> </a:t>
            </a:r>
            <a:r>
              <a:rPr lang="en-US" altLang="en-US" sz="1600" dirty="0" err="1"/>
              <a:t>Fatourou</a:t>
            </a:r>
            <a:r>
              <a:rPr lang="en-US" altLang="en-US" sz="1600" dirty="0"/>
              <a:t>, Themis </a:t>
            </a:r>
            <a:r>
              <a:rPr lang="en-US" altLang="en-US" sz="1600" dirty="0" err="1"/>
              <a:t>Palpanas</a:t>
            </a:r>
            <a:r>
              <a:rPr lang="en-US" altLang="en-US" sz="1600" dirty="0"/>
              <a:t>: </a:t>
            </a:r>
            <a:r>
              <a:rPr lang="en-US" altLang="en-US" sz="1600" dirty="0" err="1"/>
              <a:t>ParIS</a:t>
            </a:r>
            <a:r>
              <a:rPr lang="en-US" altLang="en-US" sz="1600" dirty="0"/>
              <a:t>: The Next Destination for Fast Data Series Indexing and Query Answering. </a:t>
            </a:r>
            <a:r>
              <a:rPr lang="en-US" altLang="en-US" sz="1600" dirty="0" err="1"/>
              <a:t>BigData</a:t>
            </a:r>
            <a:r>
              <a:rPr lang="en-US" altLang="en-US" sz="1600" dirty="0"/>
              <a:t> 2018: 791-800</a:t>
            </a:r>
          </a:p>
          <a:p>
            <a:r>
              <a:rPr lang="en-US" altLang="en-US" sz="1600" dirty="0"/>
              <a:t>Anna </a:t>
            </a:r>
            <a:r>
              <a:rPr lang="en-US" altLang="en-US" sz="1600" dirty="0" err="1"/>
              <a:t>Gogolou</a:t>
            </a:r>
            <a:r>
              <a:rPr lang="en-US" altLang="en-US" sz="1600" dirty="0"/>
              <a:t>, </a:t>
            </a:r>
            <a:r>
              <a:rPr lang="en-US" altLang="en-US" sz="1600" dirty="0" err="1"/>
              <a:t>Theophanis</a:t>
            </a:r>
            <a:r>
              <a:rPr lang="en-US" altLang="en-US" sz="1600" dirty="0"/>
              <a:t> </a:t>
            </a:r>
            <a:r>
              <a:rPr lang="en-US" altLang="en-US" sz="1600" dirty="0" err="1"/>
              <a:t>Tsandilas</a:t>
            </a:r>
            <a:r>
              <a:rPr lang="en-US" altLang="en-US" sz="1600" dirty="0"/>
              <a:t>, Karima </a:t>
            </a:r>
            <a:r>
              <a:rPr lang="en-US" altLang="en-US" sz="1600" dirty="0" err="1"/>
              <a:t>Echihabi</a:t>
            </a:r>
            <a:r>
              <a:rPr lang="en-US" altLang="en-US" sz="1600" dirty="0"/>
              <a:t>, Anastasia </a:t>
            </a:r>
            <a:r>
              <a:rPr lang="en-US" altLang="en-US" sz="1600" dirty="0" err="1"/>
              <a:t>Bezerianos</a:t>
            </a:r>
            <a:r>
              <a:rPr lang="en-US" altLang="en-US" sz="1600" dirty="0"/>
              <a:t>, Themis </a:t>
            </a:r>
            <a:r>
              <a:rPr lang="en-US" altLang="en-US" sz="1600" dirty="0" err="1"/>
              <a:t>Palpanas</a:t>
            </a:r>
            <a:r>
              <a:rPr lang="en-US" altLang="en-US" sz="1600" dirty="0"/>
              <a:t>: Data Series Progressive Similarity Search with Probabilistic Quality Guarantees. SIGMOD Conference 2020: 1857-1873</a:t>
            </a:r>
          </a:p>
          <a:p>
            <a:r>
              <a:rPr lang="en-US" altLang="en-US" sz="1600" dirty="0" err="1"/>
              <a:t>Cagatay</a:t>
            </a:r>
            <a:r>
              <a:rPr lang="en-US" altLang="en-US" sz="1600" dirty="0"/>
              <a:t> </a:t>
            </a:r>
            <a:r>
              <a:rPr lang="en-US" altLang="en-US" sz="1600" dirty="0" err="1"/>
              <a:t>Turkay</a:t>
            </a:r>
            <a:r>
              <a:rPr lang="en-US" altLang="en-US" sz="1600" dirty="0"/>
              <a:t>, Nicola </a:t>
            </a:r>
            <a:r>
              <a:rPr lang="en-US" altLang="en-US" sz="1600" dirty="0" err="1"/>
              <a:t>Pezzotti</a:t>
            </a:r>
            <a:r>
              <a:rPr lang="en-US" altLang="en-US" sz="1600" dirty="0"/>
              <a:t>, Carsten Binnig, Hendrik </a:t>
            </a:r>
            <a:r>
              <a:rPr lang="en-US" altLang="en-US" sz="1600" dirty="0" err="1"/>
              <a:t>Strobelt</a:t>
            </a:r>
            <a:r>
              <a:rPr lang="en-US" altLang="en-US" sz="1600" dirty="0"/>
              <a:t>, Barbara Hammer, Daniel A. </a:t>
            </a:r>
            <a:r>
              <a:rPr lang="en-US" altLang="en-US" sz="1600" dirty="0" err="1"/>
              <a:t>Keim</a:t>
            </a:r>
            <a:r>
              <a:rPr lang="en-US" altLang="en-US" sz="1600" dirty="0"/>
              <a:t>, Jean-Daniel Fekete, Themis </a:t>
            </a:r>
            <a:r>
              <a:rPr lang="en-US" altLang="en-US" sz="1600" dirty="0" err="1"/>
              <a:t>Palpanas</a:t>
            </a:r>
            <a:r>
              <a:rPr lang="en-US" altLang="en-US" sz="1600" dirty="0"/>
              <a:t>, </a:t>
            </a:r>
            <a:r>
              <a:rPr lang="en-US" altLang="en-US" sz="1600" dirty="0" err="1"/>
              <a:t>Yunhai</a:t>
            </a:r>
            <a:r>
              <a:rPr lang="en-US" altLang="en-US" sz="1600" dirty="0"/>
              <a:t> Wang, Florin </a:t>
            </a:r>
            <a:r>
              <a:rPr lang="en-US" altLang="en-US" sz="1600" dirty="0" err="1"/>
              <a:t>Rusu</a:t>
            </a:r>
            <a:r>
              <a:rPr lang="en-US" altLang="en-US" sz="1600" dirty="0"/>
              <a:t>: Progressive Data Science: Potential and Challenges. </a:t>
            </a:r>
            <a:r>
              <a:rPr lang="en-US" altLang="en-US" sz="1600" dirty="0" err="1"/>
              <a:t>CoRR</a:t>
            </a:r>
            <a:r>
              <a:rPr lang="en-US" altLang="en-US" sz="1600" dirty="0"/>
              <a:t> abs/1812.08032 (2018)</a:t>
            </a:r>
          </a:p>
          <a:p>
            <a:r>
              <a:rPr lang="en-US" altLang="en-US" sz="1600" dirty="0"/>
              <a:t>Michele </a:t>
            </a:r>
            <a:r>
              <a:rPr lang="en-US" altLang="en-US" sz="1600" dirty="0" err="1"/>
              <a:t>Linardi</a:t>
            </a:r>
            <a:r>
              <a:rPr lang="en-US" altLang="en-US" sz="1600" dirty="0"/>
              <a:t>, Themis </a:t>
            </a:r>
            <a:r>
              <a:rPr lang="en-US" altLang="en-US" sz="1600" dirty="0" err="1"/>
              <a:t>Palpanas</a:t>
            </a:r>
            <a:r>
              <a:rPr lang="en-US" altLang="en-US" sz="1600" dirty="0"/>
              <a:t>: Scalable, Variable-Length Similarity Search in Data Series: The ULISSE Approach. Proc. VLDB Endow. 11(13): 2236-2248 (2018)</a:t>
            </a:r>
          </a:p>
        </p:txBody>
      </p:sp>
      <p:sp>
        <p:nvSpPr>
          <p:cNvPr id="3686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05CA595F-BCEC-4C02-813A-92D3256DC9F0}" type="slidenum">
              <a:rPr lang="en-US" altLang="en-US" sz="1800" smtClean="0">
                <a:solidFill>
                  <a:srgbClr val="FFFFFF"/>
                </a:solidFill>
                <a:latin typeface="Georgia" pitchFamily="18" charset="0"/>
              </a:rPr>
              <a:pPr eaLnBrk="1" hangingPunct="1"/>
              <a:t>457</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268CB0F9-4AA4-4F6B-BEAC-C367F775DA7E}"/>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696778026"/>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p:txBody>
          <a:bodyPr/>
          <a:lstStyle/>
          <a:p>
            <a:r>
              <a:rPr lang="en-US" altLang="en-US"/>
              <a:t>References</a:t>
            </a:r>
          </a:p>
        </p:txBody>
      </p:sp>
      <p:sp>
        <p:nvSpPr>
          <p:cNvPr id="36867" name="Content Placeholder 2"/>
          <p:cNvSpPr>
            <a:spLocks noGrp="1"/>
          </p:cNvSpPr>
          <p:nvPr>
            <p:ph idx="1"/>
          </p:nvPr>
        </p:nvSpPr>
        <p:spPr>
          <a:xfrm>
            <a:off x="457200" y="2249423"/>
            <a:ext cx="8229600" cy="4515443"/>
          </a:xfrm>
        </p:spPr>
        <p:txBody>
          <a:bodyPr>
            <a:normAutofit/>
          </a:bodyPr>
          <a:lstStyle/>
          <a:p>
            <a:r>
              <a:rPr lang="en-US" altLang="en-US" sz="1600" dirty="0"/>
              <a:t>Karima </a:t>
            </a:r>
            <a:r>
              <a:rPr lang="en-US" altLang="en-US" sz="1600" dirty="0" err="1"/>
              <a:t>Echihabi</a:t>
            </a:r>
            <a:r>
              <a:rPr lang="en-US" altLang="en-US" sz="1600" dirty="0"/>
              <a:t>, Kostas </a:t>
            </a:r>
            <a:r>
              <a:rPr lang="en-US" altLang="en-US" sz="1600" dirty="0" err="1"/>
              <a:t>Zoumpatianos</a:t>
            </a:r>
            <a:r>
              <a:rPr lang="en-US" altLang="en-US" sz="1600" dirty="0"/>
              <a:t>, Themis </a:t>
            </a:r>
            <a:r>
              <a:rPr lang="en-US" altLang="en-US" sz="1600" dirty="0" err="1"/>
              <a:t>Palpanas</a:t>
            </a:r>
            <a:r>
              <a:rPr lang="en-US" altLang="en-US" sz="1600" dirty="0"/>
              <a:t>, </a:t>
            </a:r>
            <a:r>
              <a:rPr lang="en-US" altLang="en-US" sz="1600" dirty="0" err="1"/>
              <a:t>Houda</a:t>
            </a:r>
            <a:r>
              <a:rPr lang="en-US" altLang="en-US" sz="1600" dirty="0"/>
              <a:t> </a:t>
            </a:r>
            <a:r>
              <a:rPr lang="en-US" altLang="en-US" sz="1600" dirty="0" err="1"/>
              <a:t>Benbrahim</a:t>
            </a:r>
            <a:r>
              <a:rPr lang="en-US" altLang="en-US" sz="1600" dirty="0"/>
              <a:t>: The </a:t>
            </a:r>
            <a:r>
              <a:rPr lang="en-US" altLang="en-US" sz="1600" dirty="0" err="1"/>
              <a:t>Lernaean</a:t>
            </a:r>
            <a:r>
              <a:rPr lang="en-US" altLang="en-US" sz="1600" dirty="0"/>
              <a:t> Hydra of Data Series Similarity Search: An Experimental Evaluation of the State of the Art. Proc. VLDB Endow. 12(2): 112-127 (2018)</a:t>
            </a:r>
          </a:p>
          <a:p>
            <a:r>
              <a:rPr lang="en-US" altLang="en-US" sz="1600" dirty="0" err="1"/>
              <a:t>Haridimos</a:t>
            </a:r>
            <a:r>
              <a:rPr lang="en-US" altLang="en-US" sz="1600" dirty="0"/>
              <a:t> </a:t>
            </a:r>
            <a:r>
              <a:rPr lang="en-US" altLang="en-US" sz="1600" dirty="0" err="1"/>
              <a:t>Kondylakis</a:t>
            </a:r>
            <a:r>
              <a:rPr lang="en-US" altLang="en-US" sz="1600" dirty="0"/>
              <a:t>, </a:t>
            </a:r>
            <a:r>
              <a:rPr lang="en-US" altLang="en-US" sz="1600" dirty="0" err="1"/>
              <a:t>Niv</a:t>
            </a:r>
            <a:r>
              <a:rPr lang="en-US" altLang="en-US" sz="1600" dirty="0"/>
              <a:t> Dayan, Kostas </a:t>
            </a:r>
            <a:r>
              <a:rPr lang="en-US" altLang="en-US" sz="1600" dirty="0" err="1"/>
              <a:t>Zoumpatianos</a:t>
            </a:r>
            <a:r>
              <a:rPr lang="en-US" altLang="en-US" sz="1600" dirty="0"/>
              <a:t>, Themis </a:t>
            </a:r>
            <a:r>
              <a:rPr lang="en-US" altLang="en-US" sz="1600" dirty="0" err="1"/>
              <a:t>Palpanas</a:t>
            </a:r>
            <a:r>
              <a:rPr lang="en-US" altLang="en-US" sz="1600" dirty="0"/>
              <a:t>: Coconut Palm: Static and Streaming Data Series Exploration Now in your Palm. SIGMOD Conference 2019: 1941-1944</a:t>
            </a:r>
          </a:p>
          <a:p>
            <a:r>
              <a:rPr lang="en-US" altLang="en-US" sz="1600" dirty="0"/>
              <a:t>Themis </a:t>
            </a:r>
            <a:r>
              <a:rPr lang="en-US" altLang="en-US" sz="1600" dirty="0" err="1"/>
              <a:t>Palpanas</a:t>
            </a:r>
            <a:r>
              <a:rPr lang="en-US" altLang="en-US" sz="1600" dirty="0"/>
              <a:t>, Volker Beckmann: Report on the First and Second Interdisciplinary Time Series Analysis Workshop (ITISA). SIGMOD Rec. 48(3): 36-40 (2019)</a:t>
            </a:r>
          </a:p>
          <a:p>
            <a:r>
              <a:rPr lang="en-US" altLang="en-US" sz="1600" dirty="0" err="1"/>
              <a:t>Oleksandra</a:t>
            </a:r>
            <a:r>
              <a:rPr lang="en-US" altLang="en-US" sz="1600" dirty="0"/>
              <a:t> Levchenko, </a:t>
            </a:r>
            <a:r>
              <a:rPr lang="en-US" altLang="en-US" sz="1600" dirty="0" err="1"/>
              <a:t>Boyan</a:t>
            </a:r>
            <a:r>
              <a:rPr lang="en-US" altLang="en-US" sz="1600" dirty="0"/>
              <a:t> Kolev, Djamel </a:t>
            </a:r>
            <a:r>
              <a:rPr lang="en-US" altLang="en-US" sz="1600" dirty="0" err="1"/>
              <a:t>Edine</a:t>
            </a:r>
            <a:r>
              <a:rPr lang="en-US" altLang="en-US" sz="1600" dirty="0"/>
              <a:t> </a:t>
            </a:r>
            <a:r>
              <a:rPr lang="en-US" altLang="en-US" sz="1600" dirty="0" err="1"/>
              <a:t>Yagoubi</a:t>
            </a:r>
            <a:r>
              <a:rPr lang="en-US" altLang="en-US" sz="1600" dirty="0"/>
              <a:t>, Dennis E. </a:t>
            </a:r>
            <a:r>
              <a:rPr lang="en-US" altLang="en-US" sz="1600" dirty="0" err="1"/>
              <a:t>Shasha</a:t>
            </a:r>
            <a:r>
              <a:rPr lang="en-US" altLang="en-US" sz="1600" dirty="0"/>
              <a:t>, Themis </a:t>
            </a:r>
            <a:r>
              <a:rPr lang="en-US" altLang="en-US" sz="1600" dirty="0" err="1"/>
              <a:t>Palpanas</a:t>
            </a:r>
            <a:r>
              <a:rPr lang="en-US" altLang="en-US" sz="1600" dirty="0"/>
              <a:t>, Patrick </a:t>
            </a:r>
            <a:r>
              <a:rPr lang="en-US" altLang="en-US" sz="1600" dirty="0" err="1"/>
              <a:t>Valduriez</a:t>
            </a:r>
            <a:r>
              <a:rPr lang="en-US" altLang="en-US" sz="1600" dirty="0"/>
              <a:t>, Reza </a:t>
            </a:r>
            <a:r>
              <a:rPr lang="en-US" altLang="en-US" sz="1600" dirty="0" err="1"/>
              <a:t>Akbarinia</a:t>
            </a:r>
            <a:r>
              <a:rPr lang="en-US" altLang="en-US" sz="1600" dirty="0"/>
              <a:t>, Florent </a:t>
            </a:r>
            <a:r>
              <a:rPr lang="en-US" altLang="en-US" sz="1600" dirty="0" err="1"/>
              <a:t>Masseglia</a:t>
            </a:r>
            <a:r>
              <a:rPr lang="en-US" altLang="en-US" sz="1600" dirty="0"/>
              <a:t>: Distributed Algorithms to Find Similar Time Series. ECML/PKDD (3) 2019: 781-785</a:t>
            </a:r>
          </a:p>
          <a:p>
            <a:r>
              <a:rPr lang="en-US" altLang="en-US" sz="1600" dirty="0"/>
              <a:t>Karima </a:t>
            </a:r>
            <a:r>
              <a:rPr lang="en-US" altLang="en-US" sz="1600" dirty="0" err="1"/>
              <a:t>Echihabi</a:t>
            </a:r>
            <a:r>
              <a:rPr lang="en-US" altLang="en-US" sz="1600" dirty="0"/>
              <a:t>, Kostas </a:t>
            </a:r>
            <a:r>
              <a:rPr lang="en-US" altLang="en-US" sz="1600" dirty="0" err="1"/>
              <a:t>Zoumpatianos</a:t>
            </a:r>
            <a:r>
              <a:rPr lang="en-US" altLang="en-US" sz="1600" dirty="0"/>
              <a:t>, Themis </a:t>
            </a:r>
            <a:r>
              <a:rPr lang="en-US" altLang="en-US" sz="1600" dirty="0" err="1"/>
              <a:t>Palpanas</a:t>
            </a:r>
            <a:r>
              <a:rPr lang="en-US" altLang="en-US" sz="1600" dirty="0"/>
              <a:t>, </a:t>
            </a:r>
            <a:r>
              <a:rPr lang="en-US" altLang="en-US" sz="1600" dirty="0" err="1"/>
              <a:t>Houda</a:t>
            </a:r>
            <a:r>
              <a:rPr lang="en-US" altLang="en-US" sz="1600" dirty="0"/>
              <a:t> </a:t>
            </a:r>
            <a:r>
              <a:rPr lang="en-US" altLang="en-US" sz="1600" dirty="0" err="1"/>
              <a:t>Benbrahim</a:t>
            </a:r>
            <a:r>
              <a:rPr lang="en-US" altLang="en-US" sz="1600" dirty="0"/>
              <a:t>: Return of the </a:t>
            </a:r>
            <a:r>
              <a:rPr lang="en-US" altLang="en-US" sz="1600" dirty="0" err="1"/>
              <a:t>Lernaean</a:t>
            </a:r>
            <a:r>
              <a:rPr lang="en-US" altLang="en-US" sz="1600" dirty="0"/>
              <a:t> Hydra: Experimental Evaluation of Data Series Approximate Similarity Search. Proc. VLDB Endow. 13(3): 403-420 (2019)</a:t>
            </a:r>
          </a:p>
          <a:p>
            <a:r>
              <a:rPr lang="en-US" altLang="en-US" sz="1600" dirty="0"/>
              <a:t>Themis  </a:t>
            </a:r>
            <a:r>
              <a:rPr lang="en-US" altLang="en-US" sz="1600" dirty="0" err="1"/>
              <a:t>Palpanas</a:t>
            </a:r>
            <a:r>
              <a:rPr lang="en-US" altLang="en-US" sz="1600" dirty="0"/>
              <a:t>.  Evolution of a Data Series Index - The </a:t>
            </a:r>
            <a:r>
              <a:rPr lang="en-US" altLang="en-US" sz="1600" dirty="0" err="1"/>
              <a:t>iSAX</a:t>
            </a:r>
            <a:r>
              <a:rPr lang="en-US" altLang="en-US" sz="1600" dirty="0"/>
              <a:t> Family of Data Series Indexes. CCIS, 1197 (2020)</a:t>
            </a:r>
          </a:p>
          <a:p>
            <a:endParaRPr lang="en-US" altLang="en-US" sz="1600" dirty="0"/>
          </a:p>
        </p:txBody>
      </p:sp>
      <p:sp>
        <p:nvSpPr>
          <p:cNvPr id="3686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05CA595F-BCEC-4C02-813A-92D3256DC9F0}" type="slidenum">
              <a:rPr lang="en-US" altLang="en-US" sz="1800" smtClean="0">
                <a:solidFill>
                  <a:srgbClr val="FFFFFF"/>
                </a:solidFill>
                <a:latin typeface="Georgia" pitchFamily="18" charset="0"/>
              </a:rPr>
              <a:pPr eaLnBrk="1" hangingPunct="1"/>
              <a:t>458</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E12924AC-2D70-4215-AAAE-85B00C50C812}"/>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110989226"/>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p:txBody>
          <a:bodyPr/>
          <a:lstStyle/>
          <a:p>
            <a:r>
              <a:rPr lang="en-US" altLang="en-US"/>
              <a:t>References</a:t>
            </a:r>
          </a:p>
        </p:txBody>
      </p:sp>
      <p:sp>
        <p:nvSpPr>
          <p:cNvPr id="36867" name="Content Placeholder 2"/>
          <p:cNvSpPr>
            <a:spLocks noGrp="1"/>
          </p:cNvSpPr>
          <p:nvPr>
            <p:ph idx="1"/>
          </p:nvPr>
        </p:nvSpPr>
        <p:spPr>
          <a:xfrm>
            <a:off x="457200" y="2249423"/>
            <a:ext cx="8229600" cy="4515443"/>
          </a:xfrm>
        </p:spPr>
        <p:txBody>
          <a:bodyPr>
            <a:normAutofit/>
          </a:bodyPr>
          <a:lstStyle/>
          <a:p>
            <a:r>
              <a:rPr lang="en-US" altLang="en-US" sz="1600" dirty="0" err="1"/>
              <a:t>Botao</a:t>
            </a:r>
            <a:r>
              <a:rPr lang="en-US" altLang="en-US" sz="1600" dirty="0"/>
              <a:t> Peng, </a:t>
            </a:r>
            <a:r>
              <a:rPr lang="en-US" altLang="en-US" sz="1600" dirty="0" err="1"/>
              <a:t>Panagiota</a:t>
            </a:r>
            <a:r>
              <a:rPr lang="en-US" altLang="en-US" sz="1600" dirty="0"/>
              <a:t> </a:t>
            </a:r>
            <a:r>
              <a:rPr lang="en-US" altLang="en-US" sz="1600" dirty="0" err="1"/>
              <a:t>Fatourou</a:t>
            </a:r>
            <a:r>
              <a:rPr lang="en-US" altLang="en-US" sz="1600" dirty="0"/>
              <a:t>, Themis </a:t>
            </a:r>
            <a:r>
              <a:rPr lang="en-US" altLang="en-US" sz="1600" dirty="0" err="1"/>
              <a:t>Palpanas</a:t>
            </a:r>
            <a:r>
              <a:rPr lang="en-US" altLang="en-US" sz="1600" dirty="0"/>
              <a:t>: MESSI: In-Memory Data Series Indexing. ICDE 2020: 337-348</a:t>
            </a:r>
          </a:p>
          <a:p>
            <a:r>
              <a:rPr lang="en-US" altLang="en-US" sz="1600" dirty="0" err="1"/>
              <a:t>Haridimos</a:t>
            </a:r>
            <a:r>
              <a:rPr lang="en-US" altLang="en-US" sz="1600" dirty="0"/>
              <a:t> </a:t>
            </a:r>
            <a:r>
              <a:rPr lang="en-US" altLang="en-US" sz="1600" dirty="0" err="1"/>
              <a:t>Kondylakis</a:t>
            </a:r>
            <a:r>
              <a:rPr lang="en-US" altLang="en-US" sz="1600" dirty="0"/>
              <a:t>, </a:t>
            </a:r>
            <a:r>
              <a:rPr lang="en-US" altLang="en-US" sz="1600" dirty="0" err="1"/>
              <a:t>Niv</a:t>
            </a:r>
            <a:r>
              <a:rPr lang="en-US" altLang="en-US" sz="1600" dirty="0"/>
              <a:t> Dayan, Kostas </a:t>
            </a:r>
            <a:r>
              <a:rPr lang="en-US" altLang="en-US" sz="1600" dirty="0" err="1"/>
              <a:t>Zoumpatianos</a:t>
            </a:r>
            <a:r>
              <a:rPr lang="en-US" altLang="en-US" sz="1600" dirty="0"/>
              <a:t>, Themis </a:t>
            </a:r>
            <a:r>
              <a:rPr lang="en-US" altLang="en-US" sz="1600" dirty="0" err="1"/>
              <a:t>Palpanas</a:t>
            </a:r>
            <a:r>
              <a:rPr lang="en-US" altLang="en-US" sz="1600" dirty="0"/>
              <a:t>: Coconut: sortable summarizations for scalable indexes over static and streaming data series. VLDB J. 28(6): 847-869 (2019)</a:t>
            </a:r>
          </a:p>
          <a:p>
            <a:r>
              <a:rPr lang="en-US" altLang="en-US" sz="1600" dirty="0" err="1"/>
              <a:t>Botao</a:t>
            </a:r>
            <a:r>
              <a:rPr lang="en-US" altLang="en-US" sz="1600" dirty="0"/>
              <a:t>  Peng,  </a:t>
            </a:r>
            <a:r>
              <a:rPr lang="en-US" altLang="en-US" sz="1600" dirty="0" err="1"/>
              <a:t>Panagiota</a:t>
            </a:r>
            <a:r>
              <a:rPr lang="en-US" altLang="en-US" sz="1600" dirty="0"/>
              <a:t> </a:t>
            </a:r>
            <a:r>
              <a:rPr lang="en-US" altLang="en-US" sz="1600" dirty="0" err="1"/>
              <a:t>Fatourou</a:t>
            </a:r>
            <a:r>
              <a:rPr lang="en-US" altLang="en-US" sz="1600" dirty="0"/>
              <a:t>, Themis  </a:t>
            </a:r>
            <a:r>
              <a:rPr lang="en-US" altLang="en-US" sz="1600" dirty="0" err="1"/>
              <a:t>Palpanas</a:t>
            </a:r>
            <a:r>
              <a:rPr lang="en-US" altLang="en-US" sz="1600" dirty="0"/>
              <a:t>. Paris+: Data series indexing on multi-core architectures. TKDE, 2020</a:t>
            </a:r>
          </a:p>
          <a:p>
            <a:r>
              <a:rPr lang="en-US" altLang="en-US" sz="1600" dirty="0"/>
              <a:t>Michele </a:t>
            </a:r>
            <a:r>
              <a:rPr lang="en-US" altLang="en-US" sz="1600" dirty="0" err="1"/>
              <a:t>Linardi</a:t>
            </a:r>
            <a:r>
              <a:rPr lang="en-US" altLang="en-US" sz="1600" dirty="0"/>
              <a:t>, Themis </a:t>
            </a:r>
            <a:r>
              <a:rPr lang="en-US" altLang="en-US" sz="1600" dirty="0" err="1"/>
              <a:t>Palpanas</a:t>
            </a:r>
            <a:r>
              <a:rPr lang="en-US" altLang="en-US" sz="1600" dirty="0"/>
              <a:t>. Scalable Data Series Subsequence Matching with ULISSE. VLDBJ 2020</a:t>
            </a:r>
          </a:p>
          <a:p>
            <a:r>
              <a:rPr lang="en-US" altLang="en-US" sz="1600" dirty="0"/>
              <a:t>Anna </a:t>
            </a:r>
            <a:r>
              <a:rPr lang="en-US" altLang="en-US" sz="1600" dirty="0" err="1"/>
              <a:t>Gogolou</a:t>
            </a:r>
            <a:r>
              <a:rPr lang="en-US" altLang="en-US" sz="1600" dirty="0"/>
              <a:t>, </a:t>
            </a:r>
            <a:r>
              <a:rPr lang="en-US" altLang="en-US" sz="1600" dirty="0" err="1"/>
              <a:t>Theophanis</a:t>
            </a:r>
            <a:r>
              <a:rPr lang="en-US" altLang="en-US" sz="1600" dirty="0"/>
              <a:t> </a:t>
            </a:r>
            <a:r>
              <a:rPr lang="en-US" altLang="en-US" sz="1600" dirty="0" err="1"/>
              <a:t>Tsandilas</a:t>
            </a:r>
            <a:r>
              <a:rPr lang="en-US" altLang="en-US" sz="1600" dirty="0"/>
              <a:t>, Karima </a:t>
            </a:r>
            <a:r>
              <a:rPr lang="en-US" altLang="en-US" sz="1600" dirty="0" err="1"/>
              <a:t>Echihabi</a:t>
            </a:r>
            <a:r>
              <a:rPr lang="en-US" altLang="en-US" sz="1600" dirty="0"/>
              <a:t>, Anastasia </a:t>
            </a:r>
            <a:r>
              <a:rPr lang="en-US" altLang="en-US" sz="1600" dirty="0" err="1"/>
              <a:t>Bezerianos</a:t>
            </a:r>
            <a:r>
              <a:rPr lang="en-US" altLang="en-US" sz="1600" dirty="0"/>
              <a:t>, Themis </a:t>
            </a:r>
            <a:r>
              <a:rPr lang="en-US" altLang="en-US" sz="1600" dirty="0" err="1"/>
              <a:t>Palpanas</a:t>
            </a:r>
            <a:r>
              <a:rPr lang="en-US" altLang="en-US" sz="1600" dirty="0"/>
              <a:t>: Data Series Progressive Similarity Search with Probabilistic Quality Guarantees. SIGMOD Conference 2020: 1857-1873</a:t>
            </a:r>
          </a:p>
          <a:p>
            <a:r>
              <a:rPr lang="en-US" altLang="en-US" sz="1600" dirty="0"/>
              <a:t>Karima  </a:t>
            </a:r>
            <a:r>
              <a:rPr lang="en-US" altLang="en-US" sz="1600" dirty="0" err="1"/>
              <a:t>Echihabi</a:t>
            </a:r>
            <a:r>
              <a:rPr lang="en-US" altLang="en-US" sz="1600" dirty="0"/>
              <a:t>,  Kostas  </a:t>
            </a:r>
            <a:r>
              <a:rPr lang="en-US" altLang="en-US" sz="1600" dirty="0" err="1"/>
              <a:t>Zoumpatianos</a:t>
            </a:r>
            <a:r>
              <a:rPr lang="en-US" altLang="en-US" sz="1600" dirty="0"/>
              <a:t>,  and  Themis  </a:t>
            </a:r>
            <a:r>
              <a:rPr lang="en-US" altLang="en-US" sz="1600" dirty="0" err="1"/>
              <a:t>Palpanas</a:t>
            </a:r>
            <a:r>
              <a:rPr lang="en-US" altLang="en-US" sz="1600" dirty="0"/>
              <a:t>. Scalable Machine Learning on High-Dimensional Vectors: From Data Series to Deep Network Embeddings. In WIMS, 2020</a:t>
            </a:r>
          </a:p>
          <a:p>
            <a:r>
              <a:rPr lang="en-US" altLang="en-US" sz="1600" dirty="0" err="1"/>
              <a:t>Botao</a:t>
            </a:r>
            <a:r>
              <a:rPr lang="en-US" altLang="en-US" sz="1600" dirty="0"/>
              <a:t>  Peng,  </a:t>
            </a:r>
            <a:r>
              <a:rPr lang="en-US" altLang="en-US" sz="1600" dirty="0" err="1"/>
              <a:t>Panagiota</a:t>
            </a:r>
            <a:r>
              <a:rPr lang="en-US" altLang="en-US" sz="1600" dirty="0"/>
              <a:t> </a:t>
            </a:r>
            <a:r>
              <a:rPr lang="en-US" altLang="en-US" sz="1600" dirty="0" err="1"/>
              <a:t>Fatourou</a:t>
            </a:r>
            <a:r>
              <a:rPr lang="en-US" altLang="en-US" sz="1600" dirty="0"/>
              <a:t>, Themis  </a:t>
            </a:r>
            <a:r>
              <a:rPr lang="en-US" altLang="en-US" sz="1600" dirty="0" err="1"/>
              <a:t>Palpanas</a:t>
            </a:r>
            <a:r>
              <a:rPr lang="en-US" altLang="en-US" sz="1600" dirty="0"/>
              <a:t>. SING: Sequence Indexing Using GPUs. ICDE, 2021</a:t>
            </a:r>
          </a:p>
        </p:txBody>
      </p:sp>
      <p:sp>
        <p:nvSpPr>
          <p:cNvPr id="3686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05CA595F-BCEC-4C02-813A-92D3256DC9F0}" type="slidenum">
              <a:rPr lang="en-US" altLang="en-US" sz="1800" smtClean="0">
                <a:solidFill>
                  <a:srgbClr val="FFFFFF"/>
                </a:solidFill>
                <a:latin typeface="Georgia" pitchFamily="18" charset="0"/>
              </a:rPr>
              <a:pPr eaLnBrk="1" hangingPunct="1"/>
              <a:t>459</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68B037E2-C603-4171-B05B-5A7B9B1F2FA1}"/>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32050243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75"/>
        <p:cNvGrpSpPr/>
        <p:nvPr/>
      </p:nvGrpSpPr>
      <p:grpSpPr>
        <a:xfrm>
          <a:off x="0" y="0"/>
          <a:ext cx="0" cy="0"/>
          <a:chOff x="0" y="0"/>
          <a:chExt cx="0" cy="0"/>
        </a:xfrm>
      </p:grpSpPr>
      <p:sp>
        <p:nvSpPr>
          <p:cNvPr id="176" name="Shape 176"/>
          <p:cNvSpPr txBox="1">
            <a:spLocks noGrp="1"/>
          </p:cNvSpPr>
          <p:nvPr>
            <p:ph type="title"/>
          </p:nvPr>
        </p:nvSpPr>
        <p:spPr>
          <a:xfrm>
            <a:off x="729450" y="1758200"/>
            <a:ext cx="7688700" cy="713600"/>
          </a:xfrm>
          <a:prstGeom prst="rect">
            <a:avLst/>
          </a:prstGeom>
        </p:spPr>
        <p:txBody>
          <a:bodyPr wrap="square" lIns="91425" tIns="91425" rIns="91425" bIns="91425" anchor="t" anchorCtr="0">
            <a:noAutofit/>
          </a:bodyPr>
          <a:lstStyle/>
          <a:p>
            <a:pPr lvl="0">
              <a:spcBef>
                <a:spcPts val="0"/>
              </a:spcBef>
              <a:buNone/>
            </a:pPr>
            <a:r>
              <a:rPr lang="en-GB" dirty="0"/>
              <a:t>Data Series Anomalies Problem</a:t>
            </a:r>
          </a:p>
        </p:txBody>
      </p:sp>
      <p:sp>
        <p:nvSpPr>
          <p:cNvPr id="2" name="Text Placeholder 1"/>
          <p:cNvSpPr>
            <a:spLocks noGrp="1"/>
          </p:cNvSpPr>
          <p:nvPr>
            <p:ph type="body" idx="1"/>
          </p:nvPr>
        </p:nvSpPr>
        <p:spPr>
          <a:xfrm>
            <a:off x="739610" y="2609273"/>
            <a:ext cx="4685830" cy="3014800"/>
          </a:xfrm>
        </p:spPr>
        <p:txBody>
          <a:bodyPr/>
          <a:lstStyle/>
          <a:p>
            <a:r>
              <a:rPr lang="en-US" sz="1600" dirty="0"/>
              <a:t> develop anomaly detection techniques based on sequences (data series), not on individual values</a:t>
            </a:r>
          </a:p>
          <a:p>
            <a:pPr marL="274320" lvl="1"/>
            <a:r>
              <a:rPr lang="en-US" sz="1400" dirty="0"/>
              <a:t> individual values can be normal, but their sequence can be abnormal!</a:t>
            </a:r>
          </a:p>
        </p:txBody>
      </p:sp>
      <p:sp>
        <p:nvSpPr>
          <p:cNvPr id="3" name="Slide Number Placeholder 2"/>
          <p:cNvSpPr>
            <a:spLocks noGrp="1"/>
          </p:cNvSpPr>
          <p:nvPr>
            <p:ph type="sldNum" idx="12"/>
          </p:nvPr>
        </p:nvSpPr>
        <p:spPr/>
        <p:txBody>
          <a:bodyPr/>
          <a:lstStyle/>
          <a:p>
            <a:fld id="{00000000-1234-1234-1234-123412341234}" type="slidenum">
              <a:rPr lang="en-GB" smtClean="0"/>
              <a:pPr/>
              <a:t>46</a:t>
            </a:fld>
            <a:endParaRPr lang="en-GB"/>
          </a:p>
        </p:txBody>
      </p:sp>
      <p:pic>
        <p:nvPicPr>
          <p:cNvPr id="5" name="Shape 178"/>
          <p:cNvPicPr preferRelativeResize="0"/>
          <p:nvPr/>
        </p:nvPicPr>
        <p:blipFill rotWithShape="1">
          <a:blip r:embed="rId3">
            <a:alphaModFix/>
          </a:blip>
          <a:srcRect l="22330" t="22588" r="23256" b="2023"/>
          <a:stretch/>
        </p:blipFill>
        <p:spPr>
          <a:xfrm>
            <a:off x="5679440" y="2472268"/>
            <a:ext cx="2936240" cy="2424853"/>
          </a:xfrm>
          <a:prstGeom prst="rect">
            <a:avLst/>
          </a:prstGeom>
          <a:noFill/>
          <a:ln>
            <a:noFill/>
          </a:ln>
        </p:spPr>
      </p:pic>
      <p:sp>
        <p:nvSpPr>
          <p:cNvPr id="6" name="Text Placeholder 1"/>
          <p:cNvSpPr txBox="1">
            <a:spLocks/>
          </p:cNvSpPr>
          <p:nvPr/>
        </p:nvSpPr>
        <p:spPr>
          <a:xfrm>
            <a:off x="5648960" y="5032590"/>
            <a:ext cx="3019482" cy="1329780"/>
          </a:xfrm>
          <a:prstGeom prst="rect">
            <a:avLst/>
          </a:prstGeom>
          <a:noFill/>
          <a:ln>
            <a:noFill/>
          </a:ln>
        </p:spPr>
        <p:txBody>
          <a:bodyPr wrap="square" lIns="91425" tIns="91425" rIns="91425" bIns="91425" anchor="t" anchorCtr="0"/>
          <a:lstStyle>
            <a:defPPr marR="0" lvl="0" algn="l" rtl="0">
              <a:lnSpc>
                <a:spcPct val="100000"/>
              </a:lnSpc>
              <a:spcBef>
                <a:spcPts val="0"/>
              </a:spcBef>
              <a:spcAft>
                <a:spcPts val="0"/>
              </a:spcAft>
            </a:defPPr>
            <a:lvl1pPr marR="0" lvl="0" algn="l" rtl="0">
              <a:lnSpc>
                <a:spcPct val="115000"/>
              </a:lnSpc>
              <a:spcBef>
                <a:spcPts val="0"/>
              </a:spcBef>
              <a:spcAft>
                <a:spcPts val="1600"/>
              </a:spcAft>
              <a:buClr>
                <a:schemeClr val="accent1"/>
              </a:buClr>
              <a:buSzPct val="100000"/>
              <a:buFont typeface="Lato"/>
              <a:buChar char="●"/>
              <a:defRPr sz="1300" b="0" i="0" u="none" strike="noStrike" cap="none">
                <a:solidFill>
                  <a:schemeClr val="accent1"/>
                </a:solidFill>
                <a:latin typeface="Lato"/>
                <a:ea typeface="Lato"/>
                <a:cs typeface="Lato"/>
                <a:sym typeface="Lato"/>
              </a:defRPr>
            </a:lvl1pPr>
            <a:lvl2pPr marR="0" lvl="1"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2pPr>
            <a:lvl3pPr marR="0" lvl="2"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3pPr>
            <a:lvl4pPr marR="0" lvl="3"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4pPr>
            <a:lvl5pPr marR="0" lvl="4"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5pPr>
            <a:lvl6pPr marR="0" lvl="5"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6pPr>
            <a:lvl7pPr marR="0" lvl="6"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7pPr>
            <a:lvl8pPr marR="0" lvl="7"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8pPr>
            <a:lvl9pPr marR="0" lvl="8"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9pPr>
          </a:lstStyle>
          <a:p>
            <a:pPr algn="ctr" fontAlgn="auto">
              <a:buClr>
                <a:srgbClr val="595959"/>
              </a:buClr>
              <a:buFont typeface="Lato"/>
              <a:buNone/>
            </a:pPr>
            <a:r>
              <a:rPr lang="en-US" sz="1200" kern="0" dirty="0">
                <a:solidFill>
                  <a:srgbClr val="595959"/>
                </a:solidFill>
              </a:rPr>
              <a:t>values are not outside critical thresholds </a:t>
            </a:r>
            <a:r>
              <a:rPr lang="en-US" sz="1200" kern="0" dirty="0">
                <a:solidFill>
                  <a:srgbClr val="C00000"/>
                </a:solidFill>
              </a:rPr>
              <a:t>values</a:t>
            </a:r>
            <a:r>
              <a:rPr lang="en-US" sz="1200" kern="0" dirty="0">
                <a:solidFill>
                  <a:srgbClr val="595959"/>
                </a:solidFill>
              </a:rPr>
              <a:t> are </a:t>
            </a:r>
            <a:r>
              <a:rPr lang="en-US" sz="1200" kern="0" dirty="0">
                <a:solidFill>
                  <a:srgbClr val="C00000"/>
                </a:solidFill>
              </a:rPr>
              <a:t>normal</a:t>
            </a:r>
            <a:br>
              <a:rPr lang="en-US" sz="1200" kern="0" dirty="0">
                <a:solidFill>
                  <a:srgbClr val="595959"/>
                </a:solidFill>
              </a:rPr>
            </a:br>
            <a:r>
              <a:rPr lang="en-US" sz="1400" kern="0" dirty="0">
                <a:solidFill>
                  <a:srgbClr val="C00000"/>
                </a:solidFill>
              </a:rPr>
              <a:t>sequences</a:t>
            </a:r>
            <a:r>
              <a:rPr lang="en-US" sz="1400" kern="0" dirty="0">
                <a:solidFill>
                  <a:srgbClr val="595959"/>
                </a:solidFill>
              </a:rPr>
              <a:t> are </a:t>
            </a:r>
            <a:r>
              <a:rPr lang="en-US" sz="1400" kern="0" dirty="0">
                <a:solidFill>
                  <a:srgbClr val="C00000"/>
                </a:solidFill>
              </a:rPr>
              <a:t>abnormal</a:t>
            </a:r>
            <a:endParaRPr lang="en-US" sz="1200" kern="0" dirty="0">
              <a:solidFill>
                <a:srgbClr val="C00000"/>
              </a:solidFill>
            </a:endParaRPr>
          </a:p>
        </p:txBody>
      </p:sp>
      <p:sp>
        <p:nvSpPr>
          <p:cNvPr id="8" name="Text Placeholder 1"/>
          <p:cNvSpPr txBox="1">
            <a:spLocks/>
          </p:cNvSpPr>
          <p:nvPr/>
        </p:nvSpPr>
        <p:spPr>
          <a:xfrm>
            <a:off x="5801360" y="1758201"/>
            <a:ext cx="2941587" cy="664889"/>
          </a:xfrm>
          <a:prstGeom prst="rect">
            <a:avLst/>
          </a:prstGeom>
          <a:noFill/>
          <a:ln>
            <a:noFill/>
          </a:ln>
        </p:spPr>
        <p:txBody>
          <a:bodyPr wrap="square" lIns="91425" tIns="91425" rIns="91425" bIns="91425" anchor="t" anchorCtr="0"/>
          <a:lstStyle>
            <a:defPPr marR="0" lvl="0" algn="l" rtl="0">
              <a:lnSpc>
                <a:spcPct val="100000"/>
              </a:lnSpc>
              <a:spcBef>
                <a:spcPts val="0"/>
              </a:spcBef>
              <a:spcAft>
                <a:spcPts val="0"/>
              </a:spcAft>
            </a:defPPr>
            <a:lvl1pPr marR="0" lvl="0" algn="l" rtl="0">
              <a:lnSpc>
                <a:spcPct val="115000"/>
              </a:lnSpc>
              <a:spcBef>
                <a:spcPts val="0"/>
              </a:spcBef>
              <a:spcAft>
                <a:spcPts val="1600"/>
              </a:spcAft>
              <a:buClr>
                <a:schemeClr val="accent1"/>
              </a:buClr>
              <a:buSzPct val="100000"/>
              <a:buFont typeface="Lato"/>
              <a:buChar char="●"/>
              <a:defRPr sz="1300" b="0" i="0" u="none" strike="noStrike" cap="none">
                <a:solidFill>
                  <a:schemeClr val="accent1"/>
                </a:solidFill>
                <a:latin typeface="Lato"/>
                <a:ea typeface="Lato"/>
                <a:cs typeface="Lato"/>
                <a:sym typeface="Lato"/>
              </a:defRPr>
            </a:lvl1pPr>
            <a:lvl2pPr marR="0" lvl="1"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2pPr>
            <a:lvl3pPr marR="0" lvl="2"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3pPr>
            <a:lvl4pPr marR="0" lvl="3"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4pPr>
            <a:lvl5pPr marR="0" lvl="4"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5pPr>
            <a:lvl6pPr marR="0" lvl="5"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6pPr>
            <a:lvl7pPr marR="0" lvl="6"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7pPr>
            <a:lvl8pPr marR="0" lvl="7"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8pPr>
            <a:lvl9pPr marR="0" lvl="8" algn="l" rtl="0">
              <a:lnSpc>
                <a:spcPct val="115000"/>
              </a:lnSpc>
              <a:spcBef>
                <a:spcPts val="0"/>
              </a:spcBef>
              <a:spcAft>
                <a:spcPts val="1600"/>
              </a:spcAft>
              <a:buClr>
                <a:schemeClr val="accent1"/>
              </a:buClr>
              <a:buSzPct val="100000"/>
              <a:buFont typeface="Lato"/>
              <a:buChar char="■"/>
              <a:defRPr sz="1100" b="0" i="0" u="none" strike="noStrike" cap="none">
                <a:solidFill>
                  <a:schemeClr val="accent1"/>
                </a:solidFill>
                <a:latin typeface="Lato"/>
                <a:ea typeface="Lato"/>
                <a:cs typeface="Lato"/>
                <a:sym typeface="Lato"/>
              </a:defRPr>
            </a:lvl9pPr>
          </a:lstStyle>
          <a:p>
            <a:pPr algn="ctr" fontAlgn="auto">
              <a:buClr>
                <a:srgbClr val="595959"/>
              </a:buClr>
              <a:buFont typeface="Lato"/>
              <a:buNone/>
            </a:pPr>
            <a:r>
              <a:rPr lang="en-US" sz="1200" kern="0" dirty="0">
                <a:solidFill>
                  <a:srgbClr val="C00000"/>
                </a:solidFill>
              </a:rPr>
              <a:t>Sequence S</a:t>
            </a:r>
          </a:p>
        </p:txBody>
      </p:sp>
      <p:pic>
        <p:nvPicPr>
          <p:cNvPr id="9" name="Shape 178"/>
          <p:cNvPicPr preferRelativeResize="0"/>
          <p:nvPr/>
        </p:nvPicPr>
        <p:blipFill rotWithShape="1">
          <a:blip r:embed="rId3">
            <a:alphaModFix/>
          </a:blip>
          <a:srcRect l="53582" t="22588" r="36542" b="49666"/>
          <a:stretch/>
        </p:blipFill>
        <p:spPr>
          <a:xfrm>
            <a:off x="7915080" y="2463808"/>
            <a:ext cx="532962" cy="892437"/>
          </a:xfrm>
          <a:prstGeom prst="rect">
            <a:avLst/>
          </a:prstGeom>
          <a:noFill/>
          <a:ln>
            <a:noFill/>
          </a:ln>
        </p:spPr>
      </p:pic>
    </p:spTree>
    <p:extLst>
      <p:ext uri="{BB962C8B-B14F-4D97-AF65-F5344CB8AC3E}">
        <p14:creationId xmlns:p14="http://schemas.microsoft.com/office/powerpoint/2010/main" val="1342860534"/>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p:txBody>
          <a:bodyPr/>
          <a:lstStyle/>
          <a:p>
            <a:r>
              <a:rPr lang="en-US" altLang="en-US"/>
              <a:t>References</a:t>
            </a:r>
          </a:p>
        </p:txBody>
      </p:sp>
      <p:sp>
        <p:nvSpPr>
          <p:cNvPr id="36867" name="Content Placeholder 2"/>
          <p:cNvSpPr>
            <a:spLocks noGrp="1"/>
          </p:cNvSpPr>
          <p:nvPr>
            <p:ph idx="1"/>
          </p:nvPr>
        </p:nvSpPr>
        <p:spPr>
          <a:xfrm>
            <a:off x="457200" y="2249423"/>
            <a:ext cx="8229600" cy="4515443"/>
          </a:xfrm>
        </p:spPr>
        <p:txBody>
          <a:bodyPr>
            <a:normAutofit/>
          </a:bodyPr>
          <a:lstStyle/>
          <a:p>
            <a:r>
              <a:rPr lang="en-US" altLang="en-US" sz="1600" dirty="0" err="1"/>
              <a:t>InfluxDB</a:t>
            </a:r>
            <a:r>
              <a:rPr lang="en-US" altLang="en-US" sz="1600" dirty="0"/>
              <a:t>: </a:t>
            </a:r>
            <a:r>
              <a:rPr lang="en-US" altLang="en-US" sz="1600" dirty="0">
                <a:hlinkClick r:id="rId2"/>
              </a:rPr>
              <a:t>https://www.influxdata.com/</a:t>
            </a:r>
            <a:endParaRPr lang="en-US" altLang="en-US" sz="1600" dirty="0"/>
          </a:p>
          <a:p>
            <a:r>
              <a:rPr lang="en-US" altLang="en-US" sz="1600" dirty="0"/>
              <a:t>Timescale: </a:t>
            </a:r>
            <a:r>
              <a:rPr lang="en-US" altLang="en-US" sz="1600" dirty="0">
                <a:hlinkClick r:id="rId3"/>
              </a:rPr>
              <a:t>https://www.timescale.com</a:t>
            </a:r>
            <a:endParaRPr lang="en-US" altLang="en-US" sz="1600" dirty="0"/>
          </a:p>
          <a:p>
            <a:r>
              <a:rPr lang="en-US" altLang="en-US" sz="1600" dirty="0" err="1"/>
              <a:t>Beringei</a:t>
            </a:r>
            <a:r>
              <a:rPr lang="en-US" altLang="en-US" sz="1600" dirty="0"/>
              <a:t>: </a:t>
            </a:r>
            <a:r>
              <a:rPr lang="en-US" altLang="en-US" sz="1600" dirty="0">
                <a:hlinkClick r:id="rId4"/>
              </a:rPr>
              <a:t>https://github.com/facebookarchive/beringei</a:t>
            </a:r>
            <a:endParaRPr lang="en-US" altLang="en-US" sz="1600" dirty="0"/>
          </a:p>
          <a:p>
            <a:r>
              <a:rPr lang="en-US" altLang="en-US" sz="1600" dirty="0"/>
              <a:t>Druid: </a:t>
            </a:r>
            <a:r>
              <a:rPr lang="en-US" altLang="en-US" sz="1600" dirty="0">
                <a:hlinkClick r:id="rId5"/>
              </a:rPr>
              <a:t>https://druid.apache.org</a:t>
            </a:r>
            <a:endParaRPr lang="en-US" altLang="en-US" sz="1600" dirty="0"/>
          </a:p>
          <a:p>
            <a:r>
              <a:rPr lang="en-US" altLang="en-US" sz="1600" dirty="0"/>
              <a:t>Prometheus: </a:t>
            </a:r>
            <a:r>
              <a:rPr lang="en-US" altLang="en-US" sz="1600" dirty="0">
                <a:hlinkClick r:id="rId6"/>
              </a:rPr>
              <a:t>https://Prometheus.io</a:t>
            </a:r>
            <a:endParaRPr lang="en-US" altLang="en-US" sz="1600" dirty="0"/>
          </a:p>
          <a:p>
            <a:r>
              <a:rPr lang="en-US" altLang="en-US" sz="1600" dirty="0" err="1"/>
              <a:t>CrateDB</a:t>
            </a:r>
            <a:r>
              <a:rPr lang="en-US" altLang="en-US" sz="1600" dirty="0"/>
              <a:t>: </a:t>
            </a:r>
            <a:r>
              <a:rPr lang="en-US" altLang="en-US" sz="1600" dirty="0">
                <a:hlinkClick r:id="rId7"/>
              </a:rPr>
              <a:t>https://crate.io</a:t>
            </a:r>
            <a:endParaRPr lang="en-US" altLang="en-US" sz="1600" dirty="0"/>
          </a:p>
          <a:p>
            <a:r>
              <a:rPr lang="en-US" altLang="en-US" sz="1600" dirty="0" err="1"/>
              <a:t>IoTDb</a:t>
            </a:r>
            <a:r>
              <a:rPr lang="en-US" altLang="en-US" sz="1600" dirty="0"/>
              <a:t>: </a:t>
            </a:r>
            <a:r>
              <a:rPr lang="en-US" altLang="en-US" sz="1600" dirty="0">
                <a:hlinkClick r:id="rId8"/>
              </a:rPr>
              <a:t>https://iotdb.apache.org</a:t>
            </a:r>
            <a:endParaRPr lang="en-US" altLang="en-US" sz="1600" dirty="0"/>
          </a:p>
          <a:p>
            <a:r>
              <a:rPr lang="en-US" altLang="en-US" sz="1600" dirty="0" err="1"/>
              <a:t>OpenTSDB</a:t>
            </a:r>
            <a:r>
              <a:rPr lang="en-US" altLang="en-US" sz="1600" dirty="0"/>
              <a:t>: </a:t>
            </a:r>
            <a:r>
              <a:rPr lang="en-US" altLang="en-US" sz="1600" dirty="0">
                <a:hlinkClick r:id="rId9"/>
              </a:rPr>
              <a:t>http://opentsdb.net/</a:t>
            </a:r>
            <a:endParaRPr lang="en-US" altLang="en-US" sz="1600" dirty="0"/>
          </a:p>
          <a:p>
            <a:r>
              <a:rPr lang="en-US" altLang="en-US" sz="1600" dirty="0" err="1"/>
              <a:t>QuasarDB</a:t>
            </a:r>
            <a:r>
              <a:rPr lang="en-US" altLang="en-US" sz="1600" dirty="0"/>
              <a:t>: </a:t>
            </a:r>
            <a:r>
              <a:rPr lang="en-US" altLang="en-US" sz="1600" dirty="0">
                <a:hlinkClick r:id="rId10"/>
              </a:rPr>
              <a:t>https://www.quasardb.net/</a:t>
            </a:r>
            <a:endParaRPr lang="en-US" altLang="en-US" sz="1600" dirty="0"/>
          </a:p>
          <a:p>
            <a:r>
              <a:rPr lang="en-US" altLang="en-US" sz="1600" dirty="0"/>
              <a:t>Timestream: </a:t>
            </a:r>
            <a:r>
              <a:rPr lang="en-US" altLang="en-US" sz="1600" dirty="0">
                <a:hlinkClick r:id="rId11"/>
              </a:rPr>
              <a:t>https://aws.amazon.com/timestream/</a:t>
            </a:r>
            <a:endParaRPr lang="en-US" altLang="en-US" sz="1600" dirty="0"/>
          </a:p>
          <a:p>
            <a:endParaRPr lang="en-US" altLang="en-US" sz="1600" dirty="0"/>
          </a:p>
        </p:txBody>
      </p:sp>
      <p:sp>
        <p:nvSpPr>
          <p:cNvPr id="36868"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fld id="{05CA595F-BCEC-4C02-813A-92D3256DC9F0}" type="slidenum">
              <a:rPr lang="en-US" altLang="en-US" sz="1800" smtClean="0">
                <a:solidFill>
                  <a:srgbClr val="FFFFFF"/>
                </a:solidFill>
                <a:latin typeface="Georgia" pitchFamily="18" charset="0"/>
              </a:rPr>
              <a:pPr eaLnBrk="1" hangingPunct="1"/>
              <a:t>460</a:t>
            </a:fld>
            <a:endParaRPr lang="en-US" altLang="en-US" sz="1800">
              <a:solidFill>
                <a:srgbClr val="FFFFFF"/>
              </a:solidFill>
              <a:latin typeface="Georgia" pitchFamily="18" charset="0"/>
            </a:endParaRPr>
          </a:p>
        </p:txBody>
      </p:sp>
      <p:sp>
        <p:nvSpPr>
          <p:cNvPr id="2" name="Footer Placeholder 1">
            <a:extLst>
              <a:ext uri="{FF2B5EF4-FFF2-40B4-BE49-F238E27FC236}">
                <a16:creationId xmlns:a16="http://schemas.microsoft.com/office/drawing/2014/main" id="{68B037E2-C603-4171-B05B-5A7B9B1F2FA1}"/>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63318427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Data Series (Signal) Processing</a:t>
            </a:r>
            <a:br>
              <a:rPr lang="en-US" dirty="0"/>
            </a:br>
            <a:r>
              <a:rPr lang="en-US" dirty="0"/>
              <a:t>Data Series Management</a:t>
            </a:r>
          </a:p>
        </p:txBody>
      </p:sp>
      <p:sp>
        <p:nvSpPr>
          <p:cNvPr id="3" name="Content Placeholder 2"/>
          <p:cNvSpPr>
            <a:spLocks noGrp="1"/>
          </p:cNvSpPr>
          <p:nvPr>
            <p:ph idx="1"/>
          </p:nvPr>
        </p:nvSpPr>
        <p:spPr/>
        <p:txBody>
          <a:bodyPr>
            <a:normAutofit fontScale="92500" lnSpcReduction="10000"/>
          </a:bodyPr>
          <a:lstStyle/>
          <a:p>
            <a:endParaRPr lang="en-US" dirty="0"/>
          </a:p>
          <a:p>
            <a:r>
              <a:rPr lang="en-US" dirty="0"/>
              <a:t>lots of literature on data series processing</a:t>
            </a:r>
          </a:p>
          <a:p>
            <a:pPr lvl="1"/>
            <a:r>
              <a:rPr lang="en-US" dirty="0"/>
              <a:t>periodicity detection</a:t>
            </a:r>
          </a:p>
          <a:p>
            <a:pPr lvl="1"/>
            <a:r>
              <a:rPr lang="en-US" dirty="0"/>
              <a:t>data series modeling and forecasting</a:t>
            </a:r>
          </a:p>
          <a:p>
            <a:pPr lvl="2"/>
            <a:r>
              <a:rPr lang="en-US" dirty="0"/>
              <a:t>ARMA, ARIMA</a:t>
            </a:r>
          </a:p>
          <a:p>
            <a:pPr lvl="1"/>
            <a:r>
              <a:rPr lang="en-US" dirty="0"/>
              <a:t>outlier detection</a:t>
            </a:r>
          </a:p>
          <a:p>
            <a:pPr lvl="2"/>
            <a:r>
              <a:rPr lang="en-US" dirty="0"/>
              <a:t>focuses on next value</a:t>
            </a:r>
          </a:p>
          <a:p>
            <a:endParaRPr lang="en-US" dirty="0"/>
          </a:p>
          <a:p>
            <a:r>
              <a:rPr lang="en-US" dirty="0"/>
              <a:t>we will focus on </a:t>
            </a:r>
          </a:p>
          <a:p>
            <a:pPr lvl="1"/>
            <a:r>
              <a:rPr lang="en-US" dirty="0"/>
              <a:t>sequences as first class citizens</a:t>
            </a:r>
          </a:p>
          <a:p>
            <a:pPr lvl="1"/>
            <a:r>
              <a:rPr lang="en-US" dirty="0"/>
              <a:t>very large sequence collections</a:t>
            </a:r>
          </a:p>
        </p:txBody>
      </p:sp>
      <p:sp>
        <p:nvSpPr>
          <p:cNvPr id="5" name="Slide Number Placeholder 4"/>
          <p:cNvSpPr>
            <a:spLocks noGrp="1"/>
          </p:cNvSpPr>
          <p:nvPr>
            <p:ph type="sldNum" sz="quarter" idx="12"/>
          </p:nvPr>
        </p:nvSpPr>
        <p:spPr/>
        <p:txBody>
          <a:bodyPr/>
          <a:lstStyle/>
          <a:p>
            <a:fld id="{B5C6C3C4-1F13-A745-94B4-FF34C1932FEB}" type="slidenum">
              <a:rPr lang="en-US" smtClean="0"/>
              <a:pPr/>
              <a:t>47</a:t>
            </a:fld>
            <a:endParaRPr lang="en-US" dirty="0"/>
          </a:p>
        </p:txBody>
      </p:sp>
      <p:sp>
        <p:nvSpPr>
          <p:cNvPr id="4" name="Footer Placeholder 3">
            <a:extLst>
              <a:ext uri="{FF2B5EF4-FFF2-40B4-BE49-F238E27FC236}">
                <a16:creationId xmlns:a16="http://schemas.microsoft.com/office/drawing/2014/main" id="{03E0EB41-7ECB-45F3-AE65-FDAB57CEB942}"/>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97294045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Objectives</a:t>
            </a:r>
          </a:p>
        </p:txBody>
      </p:sp>
      <p:sp>
        <p:nvSpPr>
          <p:cNvPr id="3" name="Content Placeholder 2"/>
          <p:cNvSpPr>
            <a:spLocks noGrp="1"/>
          </p:cNvSpPr>
          <p:nvPr>
            <p:ph idx="1"/>
          </p:nvPr>
        </p:nvSpPr>
        <p:spPr/>
        <p:txBody>
          <a:bodyPr/>
          <a:lstStyle/>
          <a:p>
            <a:r>
              <a:rPr lang="en-US" dirty="0"/>
              <a:t>get introduced to the data series data type</a:t>
            </a:r>
          </a:p>
          <a:p>
            <a:pPr lvl="1"/>
            <a:r>
              <a:rPr lang="en-US" dirty="0"/>
              <a:t>characteristics, properties, peculiarities</a:t>
            </a:r>
          </a:p>
          <a:p>
            <a:r>
              <a:rPr lang="en-US" dirty="0"/>
              <a:t>learn about </a:t>
            </a:r>
          </a:p>
          <a:p>
            <a:pPr lvl="1"/>
            <a:r>
              <a:rPr lang="en-US" dirty="0"/>
              <a:t>data series representations</a:t>
            </a:r>
          </a:p>
          <a:p>
            <a:pPr lvl="1"/>
            <a:r>
              <a:rPr lang="en-US" dirty="0"/>
              <a:t>data series similarity matching</a:t>
            </a:r>
          </a:p>
          <a:p>
            <a:pPr lvl="1"/>
            <a:r>
              <a:rPr lang="en-US" dirty="0"/>
              <a:t>data series indexing</a:t>
            </a:r>
          </a:p>
          <a:p>
            <a:pPr lvl="1"/>
            <a:r>
              <a:rPr lang="en-US" dirty="0"/>
              <a:t>systems for data series management</a:t>
            </a:r>
          </a:p>
          <a:p>
            <a:pPr lvl="1"/>
            <a:r>
              <a:rPr lang="en-US" dirty="0"/>
              <a:t>challenges and open problems</a:t>
            </a:r>
          </a:p>
        </p:txBody>
      </p:sp>
      <p:sp>
        <p:nvSpPr>
          <p:cNvPr id="5" name="Slide Number Placeholder 4"/>
          <p:cNvSpPr>
            <a:spLocks noGrp="1"/>
          </p:cNvSpPr>
          <p:nvPr>
            <p:ph type="sldNum" sz="quarter" idx="12"/>
          </p:nvPr>
        </p:nvSpPr>
        <p:spPr/>
        <p:txBody>
          <a:bodyPr/>
          <a:lstStyle/>
          <a:p>
            <a:fld id="{B5C6C3C4-1F13-A745-94B4-FF34C1932FEB}" type="slidenum">
              <a:rPr lang="en-US" smtClean="0"/>
              <a:pPr/>
              <a:t>48</a:t>
            </a:fld>
            <a:endParaRPr lang="en-US" dirty="0"/>
          </a:p>
        </p:txBody>
      </p:sp>
      <p:sp>
        <p:nvSpPr>
          <p:cNvPr id="4" name="Footer Placeholder 3">
            <a:extLst>
              <a:ext uri="{FF2B5EF4-FFF2-40B4-BE49-F238E27FC236}">
                <a16:creationId xmlns:a16="http://schemas.microsoft.com/office/drawing/2014/main" id="{B8401150-528A-40BC-91D0-DE7B5FF5C5A3}"/>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4642882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B2191C8-73BD-4B3E-A2E7-C47B8CC4B02E}"/>
              </a:ext>
            </a:extLst>
          </p:cNvPr>
          <p:cNvSpPr>
            <a:spLocks noGrp="1"/>
          </p:cNvSpPr>
          <p:nvPr>
            <p:ph type="title"/>
          </p:nvPr>
        </p:nvSpPr>
        <p:spPr/>
        <p:txBody>
          <a:bodyPr/>
          <a:lstStyle/>
          <a:p>
            <a:r>
              <a:rPr lang="en-US" dirty="0"/>
              <a:t>Data Series Representations</a:t>
            </a:r>
          </a:p>
        </p:txBody>
      </p:sp>
      <p:sp>
        <p:nvSpPr>
          <p:cNvPr id="6" name="Text Placeholder 5">
            <a:extLst>
              <a:ext uri="{FF2B5EF4-FFF2-40B4-BE49-F238E27FC236}">
                <a16:creationId xmlns:a16="http://schemas.microsoft.com/office/drawing/2014/main" id="{B81731AC-2258-48C3-BBA4-7C8A8EEA279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CDAD810E-1094-4471-BC29-72C9DF835161}"/>
              </a:ext>
            </a:extLst>
          </p:cNvPr>
          <p:cNvSpPr>
            <a:spLocks noGrp="1"/>
          </p:cNvSpPr>
          <p:nvPr>
            <p:ph type="sldNum" sz="quarter" idx="12"/>
          </p:nvPr>
        </p:nvSpPr>
        <p:spPr/>
        <p:txBody>
          <a:bodyPr/>
          <a:lstStyle/>
          <a:p>
            <a:fld id="{B5C6C3C4-1F13-A745-94B4-FF34C1932FEB}" type="slidenum">
              <a:rPr lang="en-US" smtClean="0"/>
              <a:pPr/>
              <a:t>49</a:t>
            </a:fld>
            <a:endParaRPr lang="en-US" dirty="0"/>
          </a:p>
        </p:txBody>
      </p:sp>
      <p:sp>
        <p:nvSpPr>
          <p:cNvPr id="2" name="Footer Placeholder 1">
            <a:extLst>
              <a:ext uri="{FF2B5EF4-FFF2-40B4-BE49-F238E27FC236}">
                <a16:creationId xmlns:a16="http://schemas.microsoft.com/office/drawing/2014/main" id="{D25E9E86-2BCD-4B7B-8A41-DEB6844B8F10}"/>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61771891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Data series</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5</a:t>
            </a:fld>
            <a:endParaRPr lang="en-US" dirty="0"/>
          </a:p>
        </p:txBody>
      </p:sp>
      <p:sp>
        <p:nvSpPr>
          <p:cNvPr id="42" name="Content Placeholder 3"/>
          <p:cNvSpPr>
            <a:spLocks noGrp="1"/>
          </p:cNvSpPr>
          <p:nvPr>
            <p:ph idx="1"/>
          </p:nvPr>
        </p:nvSpPr>
        <p:spPr>
          <a:xfrm>
            <a:off x="457200" y="2249424"/>
            <a:ext cx="8229600" cy="4325112"/>
          </a:xfrm>
        </p:spPr>
        <p:txBody>
          <a:bodyPr>
            <a:noAutofit/>
          </a:bodyPr>
          <a:lstStyle/>
          <a:p>
            <a:r>
              <a:rPr lang="en-US" sz="2600" dirty="0"/>
              <a:t>Sequence of points ordered along some dimension</a:t>
            </a:r>
          </a:p>
        </p:txBody>
      </p:sp>
      <p:grpSp>
        <p:nvGrpSpPr>
          <p:cNvPr id="138" name="Group 137"/>
          <p:cNvGrpSpPr/>
          <p:nvPr/>
        </p:nvGrpSpPr>
        <p:grpSpPr>
          <a:xfrm>
            <a:off x="1251664" y="3017526"/>
            <a:ext cx="6154411" cy="2127506"/>
            <a:chOff x="1061659" y="4030596"/>
            <a:chExt cx="6064530" cy="2268923"/>
          </a:xfrm>
        </p:grpSpPr>
        <p:sp>
          <p:nvSpPr>
            <p:cNvPr id="139" name="Line 6"/>
            <p:cNvSpPr>
              <a:spLocks noChangeAspect="1" noChangeShapeType="1"/>
            </p:cNvSpPr>
            <p:nvPr/>
          </p:nvSpPr>
          <p:spPr bwMode="auto">
            <a:xfrm flipV="1">
              <a:off x="1498351" y="4030596"/>
              <a:ext cx="0" cy="1866483"/>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140" name="Rectangle 139"/>
            <p:cNvSpPr/>
            <p:nvPr/>
          </p:nvSpPr>
          <p:spPr>
            <a:xfrm>
              <a:off x="3970007" y="5143053"/>
              <a:ext cx="368361" cy="39388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141" name="Rectangle 140"/>
            <p:cNvSpPr/>
            <p:nvPr/>
          </p:nvSpPr>
          <p:spPr>
            <a:xfrm>
              <a:off x="4480572" y="4898045"/>
              <a:ext cx="388896" cy="39388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142" name="Rectangle 141"/>
            <p:cNvSpPr/>
            <p:nvPr/>
          </p:nvSpPr>
          <p:spPr>
            <a:xfrm>
              <a:off x="4991137" y="4653039"/>
              <a:ext cx="365201" cy="393882"/>
            </a:xfrm>
            <a:prstGeom prst="rect">
              <a:avLst/>
            </a:prstGeom>
          </p:spPr>
          <p:txBody>
            <a:bodyPr wrap="none">
              <a:spAutoFit/>
            </a:bodyPr>
            <a:lstStyle/>
            <a:p>
              <a:r>
                <a:rPr lang="en-US" i="1" dirty="0">
                  <a:solidFill>
                    <a:schemeClr val="bg1"/>
                  </a:solidFill>
                </a:rPr>
                <a:t>…</a:t>
              </a:r>
              <a:endParaRPr lang="en-US" dirty="0"/>
            </a:p>
          </p:txBody>
        </p:sp>
        <p:sp>
          <p:nvSpPr>
            <p:cNvPr id="143" name="Line 1060"/>
            <p:cNvSpPr>
              <a:spLocks noChangeAspect="1" noChangeShapeType="1"/>
            </p:cNvSpPr>
            <p:nvPr/>
          </p:nvSpPr>
          <p:spPr bwMode="auto">
            <a:xfrm>
              <a:off x="1489367" y="5894976"/>
              <a:ext cx="5636822"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144" name="Line 1062"/>
            <p:cNvSpPr>
              <a:spLocks noChangeAspect="1" noChangeShapeType="1"/>
            </p:cNvSpPr>
            <p:nvPr/>
          </p:nvSpPr>
          <p:spPr bwMode="auto">
            <a:xfrm flipV="1">
              <a:off x="2047518" y="5840213"/>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45" name="Line 1063"/>
            <p:cNvSpPr>
              <a:spLocks noChangeAspect="1" noChangeShapeType="1"/>
            </p:cNvSpPr>
            <p:nvPr/>
          </p:nvSpPr>
          <p:spPr bwMode="auto">
            <a:xfrm flipV="1">
              <a:off x="2605667" y="5840213"/>
              <a:ext cx="2107"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46" name="Line 1064"/>
            <p:cNvSpPr>
              <a:spLocks noChangeAspect="1" noChangeShapeType="1"/>
            </p:cNvSpPr>
            <p:nvPr/>
          </p:nvSpPr>
          <p:spPr bwMode="auto">
            <a:xfrm flipV="1">
              <a:off x="3163817" y="5840213"/>
              <a:ext cx="4212"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47" name="Line 1065"/>
            <p:cNvSpPr>
              <a:spLocks noChangeAspect="1" noChangeShapeType="1"/>
            </p:cNvSpPr>
            <p:nvPr/>
          </p:nvSpPr>
          <p:spPr bwMode="auto">
            <a:xfrm flipV="1">
              <a:off x="3713541" y="5840213"/>
              <a:ext cx="2107"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48" name="Line 1066"/>
            <p:cNvSpPr>
              <a:spLocks noChangeAspect="1" noChangeShapeType="1"/>
            </p:cNvSpPr>
            <p:nvPr/>
          </p:nvSpPr>
          <p:spPr bwMode="auto">
            <a:xfrm flipV="1">
              <a:off x="4271691" y="5840213"/>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49" name="Line 1067"/>
            <p:cNvSpPr>
              <a:spLocks noChangeAspect="1" noChangeShapeType="1"/>
            </p:cNvSpPr>
            <p:nvPr/>
          </p:nvSpPr>
          <p:spPr bwMode="auto">
            <a:xfrm flipV="1">
              <a:off x="4829840" y="5840213"/>
              <a:ext cx="2107"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50" name="Line 1068"/>
            <p:cNvSpPr>
              <a:spLocks noChangeAspect="1" noChangeShapeType="1"/>
            </p:cNvSpPr>
            <p:nvPr/>
          </p:nvSpPr>
          <p:spPr bwMode="auto">
            <a:xfrm flipV="1">
              <a:off x="5387991" y="5840213"/>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51" name="Oval 1073"/>
            <p:cNvSpPr>
              <a:spLocks noChangeArrowheads="1"/>
            </p:cNvSpPr>
            <p:nvPr/>
          </p:nvSpPr>
          <p:spPr bwMode="auto">
            <a:xfrm>
              <a:off x="3661939" y="4650195"/>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52" name="Oval 1074"/>
            <p:cNvSpPr>
              <a:spLocks noChangeArrowheads="1"/>
            </p:cNvSpPr>
            <p:nvPr/>
          </p:nvSpPr>
          <p:spPr bwMode="auto">
            <a:xfrm>
              <a:off x="3116427" y="4709170"/>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53" name="Oval 1075"/>
            <p:cNvSpPr>
              <a:spLocks noChangeArrowheads="1"/>
            </p:cNvSpPr>
            <p:nvPr/>
          </p:nvSpPr>
          <p:spPr bwMode="auto">
            <a:xfrm>
              <a:off x="2554065" y="4332782"/>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54" name="Oval 1076"/>
            <p:cNvSpPr>
              <a:spLocks noChangeArrowheads="1"/>
            </p:cNvSpPr>
            <p:nvPr/>
          </p:nvSpPr>
          <p:spPr bwMode="auto">
            <a:xfrm>
              <a:off x="1998021" y="5060910"/>
              <a:ext cx="103206"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55" name="Line 1085"/>
            <p:cNvSpPr>
              <a:spLocks noChangeAspect="1" noChangeShapeType="1"/>
            </p:cNvSpPr>
            <p:nvPr/>
          </p:nvSpPr>
          <p:spPr bwMode="auto">
            <a:xfrm flipV="1">
              <a:off x="5927184" y="5846531"/>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56" name="Line 1086"/>
            <p:cNvSpPr>
              <a:spLocks noChangeAspect="1" noChangeShapeType="1"/>
            </p:cNvSpPr>
            <p:nvPr/>
          </p:nvSpPr>
          <p:spPr bwMode="auto">
            <a:xfrm flipV="1">
              <a:off x="6436891" y="5846531"/>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57" name="Line 1094"/>
            <p:cNvSpPr>
              <a:spLocks noChangeAspect="1" noChangeShapeType="1"/>
            </p:cNvSpPr>
            <p:nvPr/>
          </p:nvSpPr>
          <p:spPr bwMode="auto">
            <a:xfrm flipV="1">
              <a:off x="6946597" y="5846531"/>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58" name="Text Box 55"/>
            <p:cNvSpPr txBox="1">
              <a:spLocks noChangeArrowheads="1"/>
            </p:cNvSpPr>
            <p:nvPr/>
          </p:nvSpPr>
          <p:spPr bwMode="auto">
            <a:xfrm>
              <a:off x="3347177" y="5905637"/>
              <a:ext cx="2210293"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sequence dimension</a:t>
              </a:r>
            </a:p>
          </p:txBody>
        </p:sp>
        <p:sp>
          <p:nvSpPr>
            <p:cNvPr id="159" name="Text Box 55"/>
            <p:cNvSpPr txBox="1">
              <a:spLocks noChangeArrowheads="1"/>
            </p:cNvSpPr>
            <p:nvPr/>
          </p:nvSpPr>
          <p:spPr bwMode="auto">
            <a:xfrm>
              <a:off x="1498350" y="4448866"/>
              <a:ext cx="447076"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x</a:t>
              </a:r>
              <a:r>
                <a:rPr lang="en-US" baseline="-25000" dirty="0"/>
                <a:t>1</a:t>
              </a:r>
            </a:p>
          </p:txBody>
        </p:sp>
        <p:sp>
          <p:nvSpPr>
            <p:cNvPr id="160" name="Oval 1099"/>
            <p:cNvSpPr>
              <a:spLocks noChangeArrowheads="1"/>
            </p:cNvSpPr>
            <p:nvPr/>
          </p:nvSpPr>
          <p:spPr bwMode="auto">
            <a:xfrm>
              <a:off x="6897100" y="5006015"/>
              <a:ext cx="103204" cy="101099"/>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61" name="Oval 1077"/>
            <p:cNvSpPr>
              <a:spLocks noChangeArrowheads="1"/>
            </p:cNvSpPr>
            <p:nvPr/>
          </p:nvSpPr>
          <p:spPr bwMode="auto">
            <a:xfrm>
              <a:off x="1447800" y="4810269"/>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62" name="Oval 1075"/>
            <p:cNvSpPr>
              <a:spLocks noChangeArrowheads="1"/>
            </p:cNvSpPr>
            <p:nvPr/>
          </p:nvSpPr>
          <p:spPr bwMode="auto">
            <a:xfrm>
              <a:off x="4222195" y="4955466"/>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63" name="Oval 1075"/>
            <p:cNvSpPr>
              <a:spLocks noChangeArrowheads="1"/>
            </p:cNvSpPr>
            <p:nvPr/>
          </p:nvSpPr>
          <p:spPr bwMode="auto">
            <a:xfrm>
              <a:off x="4778238" y="5582515"/>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64" name="Oval 1075"/>
            <p:cNvSpPr>
              <a:spLocks noChangeArrowheads="1"/>
            </p:cNvSpPr>
            <p:nvPr/>
          </p:nvSpPr>
          <p:spPr bwMode="auto">
            <a:xfrm>
              <a:off x="5877688" y="5107839"/>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65" name="Oval 1075"/>
            <p:cNvSpPr>
              <a:spLocks noChangeArrowheads="1"/>
            </p:cNvSpPr>
            <p:nvPr/>
          </p:nvSpPr>
          <p:spPr bwMode="auto">
            <a:xfrm>
              <a:off x="5336389" y="5683614"/>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66" name="Oval 1075"/>
            <p:cNvSpPr>
              <a:spLocks noChangeArrowheads="1"/>
            </p:cNvSpPr>
            <p:nvPr/>
          </p:nvSpPr>
          <p:spPr bwMode="auto">
            <a:xfrm>
              <a:off x="6382129" y="5111459"/>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67" name="Text Box 55"/>
            <p:cNvSpPr txBox="1">
              <a:spLocks noChangeArrowheads="1"/>
            </p:cNvSpPr>
            <p:nvPr/>
          </p:nvSpPr>
          <p:spPr bwMode="auto">
            <a:xfrm>
              <a:off x="2068024" y="4653038"/>
              <a:ext cx="447076"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x</a:t>
              </a:r>
              <a:r>
                <a:rPr lang="en-US" baseline="-25000" dirty="0"/>
                <a:t>2</a:t>
              </a:r>
            </a:p>
          </p:txBody>
        </p:sp>
        <p:sp>
          <p:nvSpPr>
            <p:cNvPr id="168" name="Text Box 55"/>
            <p:cNvSpPr txBox="1">
              <a:spLocks noChangeArrowheads="1"/>
            </p:cNvSpPr>
            <p:nvPr/>
          </p:nvSpPr>
          <p:spPr bwMode="auto">
            <a:xfrm>
              <a:off x="6679113" y="4597671"/>
              <a:ext cx="447076"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x</a:t>
              </a:r>
              <a:r>
                <a:rPr lang="en-US" baseline="-25000" dirty="0"/>
                <a:t>n</a:t>
              </a:r>
            </a:p>
          </p:txBody>
        </p:sp>
        <p:sp>
          <p:nvSpPr>
            <p:cNvPr id="169" name="Text Box 55"/>
            <p:cNvSpPr txBox="1">
              <a:spLocks noChangeArrowheads="1"/>
            </p:cNvSpPr>
            <p:nvPr/>
          </p:nvSpPr>
          <p:spPr bwMode="auto">
            <a:xfrm rot="16200000">
              <a:off x="836534" y="4518777"/>
              <a:ext cx="814188" cy="363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value</a:t>
              </a:r>
            </a:p>
          </p:txBody>
        </p:sp>
      </p:grpSp>
      <p:cxnSp>
        <p:nvCxnSpPr>
          <p:cNvPr id="170" name="Straight Connector 169"/>
          <p:cNvCxnSpPr>
            <a:stCxn id="161" idx="0"/>
            <a:endCxn id="154" idx="4"/>
          </p:cNvCxnSpPr>
          <p:nvPr/>
        </p:nvCxnSpPr>
        <p:spPr>
          <a:xfrm>
            <a:off x="1695896" y="3748604"/>
            <a:ext cx="558377" cy="329817"/>
          </a:xfrm>
          <a:prstGeom prst="line">
            <a:avLst/>
          </a:prstGeom>
        </p:spPr>
        <p:style>
          <a:lnRef idx="2">
            <a:schemeClr val="accent1"/>
          </a:lnRef>
          <a:fillRef idx="0">
            <a:schemeClr val="accent1"/>
          </a:fillRef>
          <a:effectRef idx="1">
            <a:schemeClr val="accent1"/>
          </a:effectRef>
          <a:fontRef idx="minor">
            <a:schemeClr val="tx1"/>
          </a:fontRef>
        </p:style>
      </p:cxnSp>
      <p:cxnSp>
        <p:nvCxnSpPr>
          <p:cNvPr id="171" name="Straight Connector 170"/>
          <p:cNvCxnSpPr>
            <a:stCxn id="154" idx="7"/>
            <a:endCxn id="153" idx="3"/>
          </p:cNvCxnSpPr>
          <p:nvPr/>
        </p:nvCxnSpPr>
        <p:spPr>
          <a:xfrm flipV="1">
            <a:off x="2291303" y="3381793"/>
            <a:ext cx="490225" cy="615713"/>
          </a:xfrm>
          <a:prstGeom prst="line">
            <a:avLst/>
          </a:prstGeom>
        </p:spPr>
        <p:style>
          <a:lnRef idx="2">
            <a:schemeClr val="accent1"/>
          </a:lnRef>
          <a:fillRef idx="0">
            <a:schemeClr val="accent1"/>
          </a:fillRef>
          <a:effectRef idx="1">
            <a:schemeClr val="accent1"/>
          </a:effectRef>
          <a:fontRef idx="minor">
            <a:schemeClr val="tx1"/>
          </a:fontRef>
        </p:style>
      </p:cxnSp>
      <p:cxnSp>
        <p:nvCxnSpPr>
          <p:cNvPr id="172" name="Straight Connector 171"/>
          <p:cNvCxnSpPr>
            <a:stCxn id="153" idx="6"/>
            <a:endCxn id="152" idx="1"/>
          </p:cNvCxnSpPr>
          <p:nvPr/>
        </p:nvCxnSpPr>
        <p:spPr>
          <a:xfrm>
            <a:off x="2870922" y="3348275"/>
            <a:ext cx="481300" cy="319412"/>
          </a:xfrm>
          <a:prstGeom prst="line">
            <a:avLst/>
          </a:prstGeom>
        </p:spPr>
        <p:style>
          <a:lnRef idx="2">
            <a:schemeClr val="accent1"/>
          </a:lnRef>
          <a:fillRef idx="0">
            <a:schemeClr val="accent1"/>
          </a:fillRef>
          <a:effectRef idx="1">
            <a:schemeClr val="accent1"/>
          </a:effectRef>
          <a:fontRef idx="minor">
            <a:schemeClr val="tx1"/>
          </a:fontRef>
        </p:style>
      </p:cxnSp>
      <p:cxnSp>
        <p:nvCxnSpPr>
          <p:cNvPr id="173" name="Straight Connector 172"/>
          <p:cNvCxnSpPr>
            <a:stCxn id="152" idx="6"/>
            <a:endCxn id="151" idx="2"/>
          </p:cNvCxnSpPr>
          <p:nvPr/>
        </p:nvCxnSpPr>
        <p:spPr>
          <a:xfrm flipV="1">
            <a:off x="3441620" y="3645905"/>
            <a:ext cx="448863" cy="55299"/>
          </a:xfrm>
          <a:prstGeom prst="line">
            <a:avLst/>
          </a:prstGeom>
        </p:spPr>
        <p:style>
          <a:lnRef idx="2">
            <a:schemeClr val="accent1"/>
          </a:lnRef>
          <a:fillRef idx="0">
            <a:schemeClr val="accent1"/>
          </a:fillRef>
          <a:effectRef idx="1">
            <a:schemeClr val="accent1"/>
          </a:effectRef>
          <a:fontRef idx="minor">
            <a:schemeClr val="tx1"/>
          </a:fontRef>
        </p:style>
      </p:cxnSp>
      <p:cxnSp>
        <p:nvCxnSpPr>
          <p:cNvPr id="174" name="Straight Connector 173"/>
          <p:cNvCxnSpPr>
            <a:stCxn id="151" idx="6"/>
            <a:endCxn id="162" idx="1"/>
          </p:cNvCxnSpPr>
          <p:nvPr/>
        </p:nvCxnSpPr>
        <p:spPr>
          <a:xfrm>
            <a:off x="3995215" y="3645904"/>
            <a:ext cx="479164" cy="252728"/>
          </a:xfrm>
          <a:prstGeom prst="line">
            <a:avLst/>
          </a:prstGeom>
        </p:spPr>
        <p:style>
          <a:lnRef idx="2">
            <a:schemeClr val="accent1"/>
          </a:lnRef>
          <a:fillRef idx="0">
            <a:schemeClr val="accent1"/>
          </a:fillRef>
          <a:effectRef idx="1">
            <a:schemeClr val="accent1"/>
          </a:effectRef>
          <a:fontRef idx="minor">
            <a:schemeClr val="tx1"/>
          </a:fontRef>
        </p:style>
      </p:cxnSp>
      <p:cxnSp>
        <p:nvCxnSpPr>
          <p:cNvPr id="175" name="Straight Connector 174"/>
          <p:cNvCxnSpPr>
            <a:stCxn id="162" idx="4"/>
            <a:endCxn id="163" idx="1"/>
          </p:cNvCxnSpPr>
          <p:nvPr/>
        </p:nvCxnSpPr>
        <p:spPr>
          <a:xfrm>
            <a:off x="4511410" y="3979547"/>
            <a:ext cx="527255" cy="507052"/>
          </a:xfrm>
          <a:prstGeom prst="line">
            <a:avLst/>
          </a:prstGeom>
        </p:spPr>
        <p:style>
          <a:lnRef idx="2">
            <a:schemeClr val="accent1"/>
          </a:lnRef>
          <a:fillRef idx="0">
            <a:schemeClr val="accent1"/>
          </a:fillRef>
          <a:effectRef idx="1">
            <a:schemeClr val="accent1"/>
          </a:effectRef>
          <a:fontRef idx="minor">
            <a:schemeClr val="tx1"/>
          </a:fontRef>
        </p:style>
      </p:cxnSp>
      <p:cxnSp>
        <p:nvCxnSpPr>
          <p:cNvPr id="176" name="Straight Connector 175"/>
          <p:cNvCxnSpPr>
            <a:stCxn id="163" idx="6"/>
            <a:endCxn id="165" idx="2"/>
          </p:cNvCxnSpPr>
          <p:nvPr/>
        </p:nvCxnSpPr>
        <p:spPr>
          <a:xfrm>
            <a:off x="5128061" y="4520115"/>
            <a:ext cx="461689" cy="94799"/>
          </a:xfrm>
          <a:prstGeom prst="line">
            <a:avLst/>
          </a:prstGeom>
        </p:spPr>
        <p:style>
          <a:lnRef idx="2">
            <a:schemeClr val="accent1"/>
          </a:lnRef>
          <a:fillRef idx="0">
            <a:schemeClr val="accent1"/>
          </a:fillRef>
          <a:effectRef idx="1">
            <a:schemeClr val="accent1"/>
          </a:effectRef>
          <a:fontRef idx="minor">
            <a:schemeClr val="tx1"/>
          </a:fontRef>
        </p:style>
      </p:cxnSp>
      <p:cxnSp>
        <p:nvCxnSpPr>
          <p:cNvPr id="177" name="Straight Connector 176"/>
          <p:cNvCxnSpPr>
            <a:stCxn id="165" idx="0"/>
            <a:endCxn id="164" idx="2"/>
          </p:cNvCxnSpPr>
          <p:nvPr/>
        </p:nvCxnSpPr>
        <p:spPr>
          <a:xfrm flipV="1">
            <a:off x="5642115" y="4075024"/>
            <a:ext cx="496954" cy="492491"/>
          </a:xfrm>
          <a:prstGeom prst="line">
            <a:avLst/>
          </a:prstGeom>
        </p:spPr>
        <p:style>
          <a:lnRef idx="2">
            <a:schemeClr val="accent1"/>
          </a:lnRef>
          <a:fillRef idx="0">
            <a:schemeClr val="accent1"/>
          </a:fillRef>
          <a:effectRef idx="1">
            <a:schemeClr val="accent1"/>
          </a:effectRef>
          <a:fontRef idx="minor">
            <a:schemeClr val="tx1"/>
          </a:fontRef>
        </p:style>
      </p:cxnSp>
      <p:cxnSp>
        <p:nvCxnSpPr>
          <p:cNvPr id="178" name="Straight Connector 177"/>
          <p:cNvCxnSpPr>
            <a:stCxn id="164" idx="6"/>
            <a:endCxn id="166" idx="2"/>
          </p:cNvCxnSpPr>
          <p:nvPr/>
        </p:nvCxnSpPr>
        <p:spPr>
          <a:xfrm>
            <a:off x="6243805" y="4075025"/>
            <a:ext cx="407183" cy="3395"/>
          </a:xfrm>
          <a:prstGeom prst="line">
            <a:avLst/>
          </a:prstGeom>
        </p:spPr>
        <p:style>
          <a:lnRef idx="2">
            <a:schemeClr val="accent1"/>
          </a:lnRef>
          <a:fillRef idx="0">
            <a:schemeClr val="accent1"/>
          </a:fillRef>
          <a:effectRef idx="1">
            <a:schemeClr val="accent1"/>
          </a:effectRef>
          <a:fontRef idx="minor">
            <a:schemeClr val="tx1"/>
          </a:fontRef>
        </p:style>
      </p:cxnSp>
      <p:cxnSp>
        <p:nvCxnSpPr>
          <p:cNvPr id="179" name="Straight Connector 178"/>
          <p:cNvCxnSpPr>
            <a:stCxn id="166" idx="6"/>
            <a:endCxn id="160" idx="3"/>
          </p:cNvCxnSpPr>
          <p:nvPr/>
        </p:nvCxnSpPr>
        <p:spPr>
          <a:xfrm flipV="1">
            <a:off x="6755720" y="4013063"/>
            <a:ext cx="433208" cy="65356"/>
          </a:xfrm>
          <a:prstGeom prst="line">
            <a:avLst/>
          </a:prstGeom>
        </p:spPr>
        <p:style>
          <a:lnRef idx="2">
            <a:schemeClr val="accent1"/>
          </a:lnRef>
          <a:fillRef idx="0">
            <a:schemeClr val="accent1"/>
          </a:fillRef>
          <a:effectRef idx="1">
            <a:schemeClr val="accent1"/>
          </a:effectRef>
          <a:fontRef idx="minor">
            <a:schemeClr val="tx1"/>
          </a:fontRef>
        </p:style>
      </p:cxnSp>
      <p:sp>
        <p:nvSpPr>
          <p:cNvPr id="2" name="Footer Placeholder 1">
            <a:extLst>
              <a:ext uri="{FF2B5EF4-FFF2-40B4-BE49-F238E27FC236}">
                <a16:creationId xmlns:a16="http://schemas.microsoft.com/office/drawing/2014/main" id="{1BAD01E1-A1D5-4E52-9090-A23C6CEAED40}"/>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218548887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Introduction</a:t>
            </a:r>
          </a:p>
        </p:txBody>
      </p:sp>
      <p:sp>
        <p:nvSpPr>
          <p:cNvPr id="3" name="Content Placeholder 2"/>
          <p:cNvSpPr>
            <a:spLocks noGrp="1"/>
          </p:cNvSpPr>
          <p:nvPr>
            <p:ph idx="1"/>
          </p:nvPr>
        </p:nvSpPr>
        <p:spPr/>
        <p:txBody>
          <a:bodyPr/>
          <a:lstStyle/>
          <a:p>
            <a:r>
              <a:rPr lang="en-US" dirty="0"/>
              <a:t>lots of work on data series representations</a:t>
            </a:r>
          </a:p>
        </p:txBody>
      </p:sp>
      <p:sp>
        <p:nvSpPr>
          <p:cNvPr id="4" name="Slide Number Placeholder 3"/>
          <p:cNvSpPr>
            <a:spLocks noGrp="1"/>
          </p:cNvSpPr>
          <p:nvPr>
            <p:ph type="sldNum" sz="quarter" idx="12"/>
          </p:nvPr>
        </p:nvSpPr>
        <p:spPr/>
        <p:txBody>
          <a:bodyPr/>
          <a:lstStyle/>
          <a:p>
            <a:fld id="{B5C6C3C4-1F13-A745-94B4-FF34C1932FEB}" type="slidenum">
              <a:rPr lang="en-US" smtClean="0"/>
              <a:pPr/>
              <a:t>50</a:t>
            </a:fld>
            <a:endParaRPr lang="en-US" dirty="0"/>
          </a:p>
        </p:txBody>
      </p:sp>
      <p:sp>
        <p:nvSpPr>
          <p:cNvPr id="5" name="Footer Placeholder 4">
            <a:extLst>
              <a:ext uri="{FF2B5EF4-FFF2-40B4-BE49-F238E27FC236}">
                <a16:creationId xmlns:a16="http://schemas.microsoft.com/office/drawing/2014/main" id="{21B74759-3EE9-4E8A-8857-03D58315272E}"/>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81580605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Introduction</a:t>
            </a:r>
          </a:p>
        </p:txBody>
      </p:sp>
      <p:sp>
        <p:nvSpPr>
          <p:cNvPr id="3" name="Content Placeholder 2"/>
          <p:cNvSpPr>
            <a:spLocks noGrp="1"/>
          </p:cNvSpPr>
          <p:nvPr>
            <p:ph idx="1"/>
          </p:nvPr>
        </p:nvSpPr>
        <p:spPr/>
        <p:txBody>
          <a:bodyPr/>
          <a:lstStyle/>
          <a:p>
            <a:r>
              <a:rPr lang="en-US" dirty="0"/>
              <a:t>lots of work on data series representations</a:t>
            </a:r>
          </a:p>
          <a:p>
            <a:pPr lvl="1"/>
            <a:r>
              <a:rPr lang="en-US" dirty="0"/>
              <a:t>techniques for representing/storing data series</a:t>
            </a:r>
          </a:p>
          <a:p>
            <a:endParaRPr lang="en-US" dirty="0"/>
          </a:p>
          <a:p>
            <a:endParaRPr lang="en-US" dirty="0"/>
          </a:p>
        </p:txBody>
      </p:sp>
      <p:sp>
        <p:nvSpPr>
          <p:cNvPr id="4" name="Slide Number Placeholder 3"/>
          <p:cNvSpPr>
            <a:spLocks noGrp="1"/>
          </p:cNvSpPr>
          <p:nvPr>
            <p:ph type="sldNum" sz="quarter" idx="12"/>
          </p:nvPr>
        </p:nvSpPr>
        <p:spPr/>
        <p:txBody>
          <a:bodyPr/>
          <a:lstStyle/>
          <a:p>
            <a:fld id="{B5C6C3C4-1F13-A745-94B4-FF34C1932FEB}" type="slidenum">
              <a:rPr lang="en-US" smtClean="0"/>
              <a:pPr/>
              <a:t>51</a:t>
            </a:fld>
            <a:endParaRPr lang="en-US" dirty="0"/>
          </a:p>
        </p:txBody>
      </p:sp>
      <p:sp>
        <p:nvSpPr>
          <p:cNvPr id="5" name="Footer Placeholder 4">
            <a:extLst>
              <a:ext uri="{FF2B5EF4-FFF2-40B4-BE49-F238E27FC236}">
                <a16:creationId xmlns:a16="http://schemas.microsoft.com/office/drawing/2014/main" id="{72D77996-C6B1-43F3-9803-D72DCCCE247E}"/>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700022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Introduction</a:t>
            </a:r>
          </a:p>
        </p:txBody>
      </p:sp>
      <p:sp>
        <p:nvSpPr>
          <p:cNvPr id="3" name="Content Placeholder 2"/>
          <p:cNvSpPr>
            <a:spLocks noGrp="1"/>
          </p:cNvSpPr>
          <p:nvPr>
            <p:ph idx="1"/>
          </p:nvPr>
        </p:nvSpPr>
        <p:spPr/>
        <p:txBody>
          <a:bodyPr/>
          <a:lstStyle/>
          <a:p>
            <a:r>
              <a:rPr lang="en-US" dirty="0"/>
              <a:t>lots of work on data series representations</a:t>
            </a:r>
          </a:p>
          <a:p>
            <a:pPr lvl="1"/>
            <a:r>
              <a:rPr lang="en-US" dirty="0"/>
              <a:t>techniques for representing/storing data series</a:t>
            </a:r>
          </a:p>
          <a:p>
            <a:endParaRPr lang="en-US" dirty="0"/>
          </a:p>
          <a:p>
            <a:r>
              <a:rPr lang="en-US" dirty="0"/>
              <a:t>main goal</a:t>
            </a:r>
          </a:p>
          <a:p>
            <a:pPr lvl="1"/>
            <a:r>
              <a:rPr lang="en-US" dirty="0"/>
              <a:t>summarize data series</a:t>
            </a:r>
          </a:p>
          <a:p>
            <a:pPr lvl="1"/>
            <a:r>
              <a:rPr lang="en-US" dirty="0"/>
              <a:t>render subsequent processing more efficient</a:t>
            </a:r>
          </a:p>
        </p:txBody>
      </p:sp>
      <p:sp>
        <p:nvSpPr>
          <p:cNvPr id="4" name="Slide Number Placeholder 3"/>
          <p:cNvSpPr>
            <a:spLocks noGrp="1"/>
          </p:cNvSpPr>
          <p:nvPr>
            <p:ph type="sldNum" sz="quarter" idx="12"/>
          </p:nvPr>
        </p:nvSpPr>
        <p:spPr/>
        <p:txBody>
          <a:bodyPr/>
          <a:lstStyle/>
          <a:p>
            <a:fld id="{B5C6C3C4-1F13-A745-94B4-FF34C1932FEB}" type="slidenum">
              <a:rPr lang="en-US" smtClean="0"/>
              <a:pPr/>
              <a:t>52</a:t>
            </a:fld>
            <a:endParaRPr lang="en-US" dirty="0"/>
          </a:p>
        </p:txBody>
      </p:sp>
      <p:sp>
        <p:nvSpPr>
          <p:cNvPr id="5" name="Footer Placeholder 4">
            <a:extLst>
              <a:ext uri="{FF2B5EF4-FFF2-40B4-BE49-F238E27FC236}">
                <a16:creationId xmlns:a16="http://schemas.microsoft.com/office/drawing/2014/main" id="{C6BB9F1C-3D00-457A-B379-120FCFE12EEB}"/>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47026199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endParaRPr lang="en-US" dirty="0"/>
          </a:p>
          <a:p>
            <a:r>
              <a:rPr lang="en-US" dirty="0"/>
              <a:t>terminology and definitions</a:t>
            </a:r>
          </a:p>
          <a:p>
            <a:r>
              <a:rPr lang="en-US" dirty="0"/>
              <a:t>motivation</a:t>
            </a:r>
          </a:p>
          <a:p>
            <a:r>
              <a:rPr lang="en-US" dirty="0"/>
              <a:t>pre-processing tasks</a:t>
            </a:r>
          </a:p>
          <a:p>
            <a:r>
              <a:rPr lang="en-US" dirty="0"/>
              <a:t>data series representation techniques</a:t>
            </a:r>
          </a:p>
          <a:p>
            <a:endParaRPr lang="en-US" dirty="0"/>
          </a:p>
        </p:txBody>
      </p:sp>
      <p:sp>
        <p:nvSpPr>
          <p:cNvPr id="4" name="Slide Number Placeholder 3"/>
          <p:cNvSpPr>
            <a:spLocks noGrp="1"/>
          </p:cNvSpPr>
          <p:nvPr>
            <p:ph type="sldNum" sz="quarter" idx="12"/>
          </p:nvPr>
        </p:nvSpPr>
        <p:spPr/>
        <p:txBody>
          <a:bodyPr/>
          <a:lstStyle/>
          <a:p>
            <a:fld id="{B5C6C3C4-1F13-A745-94B4-FF34C1932FEB}" type="slidenum">
              <a:rPr lang="en-US" smtClean="0"/>
              <a:pPr/>
              <a:t>53</a:t>
            </a:fld>
            <a:endParaRPr lang="en-US" dirty="0"/>
          </a:p>
        </p:txBody>
      </p:sp>
      <p:sp>
        <p:nvSpPr>
          <p:cNvPr id="5" name="Footer Placeholder 4">
            <a:extLst>
              <a:ext uri="{FF2B5EF4-FFF2-40B4-BE49-F238E27FC236}">
                <a16:creationId xmlns:a16="http://schemas.microsoft.com/office/drawing/2014/main" id="{76A86F29-66B8-48D6-8099-9DB11E88DE31}"/>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13483986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Data series</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54</a:t>
            </a:fld>
            <a:endParaRPr lang="en-US" dirty="0"/>
          </a:p>
        </p:txBody>
      </p:sp>
      <p:sp>
        <p:nvSpPr>
          <p:cNvPr id="42" name="Content Placeholder 3"/>
          <p:cNvSpPr>
            <a:spLocks noGrp="1"/>
          </p:cNvSpPr>
          <p:nvPr>
            <p:ph idx="1"/>
          </p:nvPr>
        </p:nvSpPr>
        <p:spPr>
          <a:xfrm>
            <a:off x="457200" y="2249424"/>
            <a:ext cx="8229600" cy="4325112"/>
          </a:xfrm>
        </p:spPr>
        <p:txBody>
          <a:bodyPr>
            <a:noAutofit/>
          </a:bodyPr>
          <a:lstStyle/>
          <a:p>
            <a:r>
              <a:rPr lang="en-US" sz="2600" dirty="0"/>
              <a:t>Sequence of points ordered along some dimension</a:t>
            </a:r>
          </a:p>
          <a:p>
            <a:pPr lvl="1"/>
            <a:endParaRPr lang="en-US" sz="2400" dirty="0"/>
          </a:p>
          <a:p>
            <a:pPr lvl="1"/>
            <a:endParaRPr lang="en-US" sz="2400" dirty="0"/>
          </a:p>
          <a:p>
            <a:pPr lvl="1"/>
            <a:endParaRPr lang="en-US" sz="2400" dirty="0"/>
          </a:p>
          <a:p>
            <a:pPr lvl="1"/>
            <a:endParaRPr lang="en-US" sz="2400" dirty="0"/>
          </a:p>
          <a:p>
            <a:pPr lvl="1"/>
            <a:endParaRPr lang="en-US" sz="2400" dirty="0"/>
          </a:p>
          <a:p>
            <a:pPr lvl="1"/>
            <a:endParaRPr lang="en-US" sz="2400" dirty="0"/>
          </a:p>
          <a:p>
            <a:r>
              <a:rPr lang="en-US" sz="2600" dirty="0"/>
              <a:t>terminology: we will use interchangeably</a:t>
            </a:r>
          </a:p>
          <a:p>
            <a:pPr lvl="1"/>
            <a:r>
              <a:rPr lang="en-US" sz="2200" dirty="0"/>
              <a:t>data series, time series, data sequence, sequence</a:t>
            </a:r>
          </a:p>
        </p:txBody>
      </p:sp>
      <p:sp>
        <p:nvSpPr>
          <p:cNvPr id="43" name="Line 6"/>
          <p:cNvSpPr>
            <a:spLocks noChangeAspect="1" noChangeShapeType="1"/>
          </p:cNvSpPr>
          <p:nvPr/>
        </p:nvSpPr>
        <p:spPr bwMode="auto">
          <a:xfrm flipV="1">
            <a:off x="1694828" y="3017519"/>
            <a:ext cx="0" cy="1750149"/>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4" name="Rectangle 43"/>
          <p:cNvSpPr/>
          <p:nvPr/>
        </p:nvSpPr>
        <p:spPr>
          <a:xfrm>
            <a:off x="4203116" y="406063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5" name="Rectangle 44"/>
          <p:cNvSpPr/>
          <p:nvPr/>
        </p:nvSpPr>
        <p:spPr>
          <a:xfrm>
            <a:off x="4721248" y="383090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6" name="Rectangle 45"/>
          <p:cNvSpPr/>
          <p:nvPr/>
        </p:nvSpPr>
        <p:spPr>
          <a:xfrm>
            <a:off x="5239380" y="3601167"/>
            <a:ext cx="480352" cy="459472"/>
          </a:xfrm>
          <a:prstGeom prst="rect">
            <a:avLst/>
          </a:prstGeom>
        </p:spPr>
        <p:txBody>
          <a:bodyPr wrap="none">
            <a:spAutoFit/>
          </a:bodyPr>
          <a:lstStyle/>
          <a:p>
            <a:r>
              <a:rPr lang="en-US" i="1" dirty="0">
                <a:solidFill>
                  <a:schemeClr val="bg1"/>
                </a:solidFill>
              </a:rPr>
              <a:t>…</a:t>
            </a:r>
            <a:endParaRPr lang="en-US" dirty="0"/>
          </a:p>
        </p:txBody>
      </p:sp>
      <p:sp>
        <p:nvSpPr>
          <p:cNvPr id="47" name="Line 1060"/>
          <p:cNvSpPr>
            <a:spLocks noChangeAspect="1" noChangeShapeType="1"/>
          </p:cNvSpPr>
          <p:nvPr/>
        </p:nvSpPr>
        <p:spPr bwMode="auto">
          <a:xfrm>
            <a:off x="1685711" y="476569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8" name="Line 1062"/>
          <p:cNvSpPr>
            <a:spLocks noChangeAspect="1" noChangeShapeType="1"/>
          </p:cNvSpPr>
          <p:nvPr/>
        </p:nvSpPr>
        <p:spPr bwMode="auto">
          <a:xfrm flipV="1">
            <a:off x="2252134"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9" name="Line 1063"/>
          <p:cNvSpPr>
            <a:spLocks noChangeAspect="1" noChangeShapeType="1"/>
          </p:cNvSpPr>
          <p:nvPr/>
        </p:nvSpPr>
        <p:spPr bwMode="auto">
          <a:xfrm flipV="1">
            <a:off x="2818555"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4"/>
          <p:cNvSpPr>
            <a:spLocks noChangeAspect="1" noChangeShapeType="1"/>
          </p:cNvSpPr>
          <p:nvPr/>
        </p:nvSpPr>
        <p:spPr bwMode="auto">
          <a:xfrm flipV="1">
            <a:off x="3384977" y="471434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5"/>
          <p:cNvSpPr>
            <a:spLocks noChangeAspect="1" noChangeShapeType="1"/>
          </p:cNvSpPr>
          <p:nvPr/>
        </p:nvSpPr>
        <p:spPr bwMode="auto">
          <a:xfrm flipV="1">
            <a:off x="3942849"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6"/>
          <p:cNvSpPr>
            <a:spLocks noChangeAspect="1" noChangeShapeType="1"/>
          </p:cNvSpPr>
          <p:nvPr/>
        </p:nvSpPr>
        <p:spPr bwMode="auto">
          <a:xfrm flipV="1">
            <a:off x="4509271"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7"/>
          <p:cNvSpPr>
            <a:spLocks noChangeAspect="1" noChangeShapeType="1"/>
          </p:cNvSpPr>
          <p:nvPr/>
        </p:nvSpPr>
        <p:spPr bwMode="auto">
          <a:xfrm flipV="1">
            <a:off x="5075692"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8"/>
          <p:cNvSpPr>
            <a:spLocks noChangeAspect="1" noChangeShapeType="1"/>
          </p:cNvSpPr>
          <p:nvPr/>
        </p:nvSpPr>
        <p:spPr bwMode="auto">
          <a:xfrm flipV="1">
            <a:off x="5642116"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Oval 1073"/>
          <p:cNvSpPr>
            <a:spLocks noChangeArrowheads="1"/>
          </p:cNvSpPr>
          <p:nvPr/>
        </p:nvSpPr>
        <p:spPr bwMode="auto">
          <a:xfrm>
            <a:off x="3890482" y="359850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6" name="Oval 1074"/>
          <p:cNvSpPr>
            <a:spLocks noChangeArrowheads="1"/>
          </p:cNvSpPr>
          <p:nvPr/>
        </p:nvSpPr>
        <p:spPr bwMode="auto">
          <a:xfrm>
            <a:off x="3336885" y="365379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5"/>
          <p:cNvSpPr>
            <a:spLocks noChangeArrowheads="1"/>
          </p:cNvSpPr>
          <p:nvPr/>
        </p:nvSpPr>
        <p:spPr bwMode="auto">
          <a:xfrm>
            <a:off x="2766188" y="330087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6"/>
          <p:cNvSpPr>
            <a:spLocks noChangeArrowheads="1"/>
          </p:cNvSpPr>
          <p:nvPr/>
        </p:nvSpPr>
        <p:spPr bwMode="auto">
          <a:xfrm>
            <a:off x="2201903" y="398361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Line 1085"/>
          <p:cNvSpPr>
            <a:spLocks noChangeAspect="1" noChangeShapeType="1"/>
          </p:cNvSpPr>
          <p:nvPr/>
        </p:nvSpPr>
        <p:spPr bwMode="auto">
          <a:xfrm flipV="1">
            <a:off x="6189300"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0" name="Line 1086"/>
          <p:cNvSpPr>
            <a:spLocks noChangeAspect="1" noChangeShapeType="1"/>
          </p:cNvSpPr>
          <p:nvPr/>
        </p:nvSpPr>
        <p:spPr bwMode="auto">
          <a:xfrm flipV="1">
            <a:off x="6706561"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94"/>
          <p:cNvSpPr>
            <a:spLocks noChangeAspect="1" noChangeShapeType="1"/>
          </p:cNvSpPr>
          <p:nvPr/>
        </p:nvSpPr>
        <p:spPr bwMode="auto">
          <a:xfrm flipV="1">
            <a:off x="7223821"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Text Box 55"/>
          <p:cNvSpPr txBox="1">
            <a:spLocks noChangeArrowheads="1"/>
          </p:cNvSpPr>
          <p:nvPr/>
        </p:nvSpPr>
        <p:spPr bwMode="auto">
          <a:xfrm>
            <a:off x="3571056" y="4775693"/>
            <a:ext cx="17896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sequence dimension</a:t>
            </a:r>
          </a:p>
        </p:txBody>
      </p:sp>
      <p:sp>
        <p:nvSpPr>
          <p:cNvPr id="63" name="Text Box 55"/>
          <p:cNvSpPr txBox="1">
            <a:spLocks noChangeArrowheads="1"/>
          </p:cNvSpPr>
          <p:nvPr/>
        </p:nvSpPr>
        <p:spPr bwMode="auto">
          <a:xfrm>
            <a:off x="1694827" y="3409719"/>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1</a:t>
            </a:r>
          </a:p>
        </p:txBody>
      </p:sp>
      <p:sp>
        <p:nvSpPr>
          <p:cNvPr id="64" name="Oval 1099"/>
          <p:cNvSpPr>
            <a:spLocks noChangeArrowheads="1"/>
          </p:cNvSpPr>
          <p:nvPr/>
        </p:nvSpPr>
        <p:spPr bwMode="auto">
          <a:xfrm>
            <a:off x="7173591" y="393214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5" name="Oval 1077"/>
          <p:cNvSpPr>
            <a:spLocks noChangeArrowheads="1"/>
          </p:cNvSpPr>
          <p:nvPr/>
        </p:nvSpPr>
        <p:spPr bwMode="auto">
          <a:xfrm>
            <a:off x="1643528" y="3748597"/>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4459041" y="388474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023325" y="447271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5"/>
          <p:cNvSpPr>
            <a:spLocks noChangeArrowheads="1"/>
          </p:cNvSpPr>
          <p:nvPr/>
        </p:nvSpPr>
        <p:spPr bwMode="auto">
          <a:xfrm>
            <a:off x="5589749" y="456750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6650987" y="403101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1" name="Text Box 55"/>
          <p:cNvSpPr txBox="1">
            <a:spLocks noChangeArrowheads="1"/>
          </p:cNvSpPr>
          <p:nvPr/>
        </p:nvSpPr>
        <p:spPr bwMode="auto">
          <a:xfrm>
            <a:off x="2272944" y="3601167"/>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2</a:t>
            </a:r>
          </a:p>
        </p:txBody>
      </p:sp>
      <p:sp>
        <p:nvSpPr>
          <p:cNvPr id="72" name="Text Box 55"/>
          <p:cNvSpPr txBox="1">
            <a:spLocks noChangeArrowheads="1"/>
          </p:cNvSpPr>
          <p:nvPr/>
        </p:nvSpPr>
        <p:spPr bwMode="auto">
          <a:xfrm>
            <a:off x="5962449" y="4026941"/>
            <a:ext cx="45370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2400" dirty="0"/>
              <a:t>…</a:t>
            </a:r>
            <a:endParaRPr lang="en-US" sz="1400" baseline="-25000" dirty="0"/>
          </a:p>
        </p:txBody>
      </p:sp>
      <p:sp>
        <p:nvSpPr>
          <p:cNvPr id="73" name="Text Box 55"/>
          <p:cNvSpPr txBox="1">
            <a:spLocks noChangeArrowheads="1"/>
          </p:cNvSpPr>
          <p:nvPr/>
        </p:nvSpPr>
        <p:spPr bwMode="auto">
          <a:xfrm>
            <a:off x="6952373" y="3549250"/>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n</a:t>
            </a:r>
          </a:p>
        </p:txBody>
      </p:sp>
      <p:sp>
        <p:nvSpPr>
          <p:cNvPr id="74" name="Text Box 55"/>
          <p:cNvSpPr txBox="1">
            <a:spLocks noChangeArrowheads="1"/>
          </p:cNvSpPr>
          <p:nvPr/>
        </p:nvSpPr>
        <p:spPr bwMode="auto">
          <a:xfrm rot="16200000">
            <a:off x="1054609" y="3489730"/>
            <a:ext cx="763441" cy="312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value</a:t>
            </a:r>
          </a:p>
        </p:txBody>
      </p:sp>
      <p:sp>
        <p:nvSpPr>
          <p:cNvPr id="2" name="Footer Placeholder 1">
            <a:extLst>
              <a:ext uri="{FF2B5EF4-FFF2-40B4-BE49-F238E27FC236}">
                <a16:creationId xmlns:a16="http://schemas.microsoft.com/office/drawing/2014/main" id="{E1CA42B9-DF48-4B6E-B61C-04BFB185EE64}"/>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48020804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Data series</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55</a:t>
            </a:fld>
            <a:endParaRPr lang="en-US" dirty="0"/>
          </a:p>
        </p:txBody>
      </p:sp>
      <p:sp>
        <p:nvSpPr>
          <p:cNvPr id="42" name="Content Placeholder 3"/>
          <p:cNvSpPr>
            <a:spLocks noGrp="1"/>
          </p:cNvSpPr>
          <p:nvPr>
            <p:ph idx="1"/>
          </p:nvPr>
        </p:nvSpPr>
        <p:spPr>
          <a:xfrm>
            <a:off x="457200" y="2249424"/>
            <a:ext cx="8229600" cy="4325112"/>
          </a:xfrm>
        </p:spPr>
        <p:txBody>
          <a:bodyPr>
            <a:noAutofit/>
          </a:bodyPr>
          <a:lstStyle/>
          <a:p>
            <a:r>
              <a:rPr lang="en-US" sz="2600" dirty="0"/>
              <a:t>Sequence of points ordered along some dimension</a:t>
            </a:r>
          </a:p>
          <a:p>
            <a:pPr lvl="1"/>
            <a:endParaRPr lang="en-US" sz="2400" dirty="0"/>
          </a:p>
          <a:p>
            <a:pPr lvl="1"/>
            <a:endParaRPr lang="en-US" sz="2400" dirty="0"/>
          </a:p>
          <a:p>
            <a:pPr lvl="1"/>
            <a:endParaRPr lang="en-US" sz="2400" dirty="0"/>
          </a:p>
          <a:p>
            <a:pPr lvl="1"/>
            <a:endParaRPr lang="en-US" sz="2400" dirty="0"/>
          </a:p>
          <a:p>
            <a:pPr lvl="1"/>
            <a:endParaRPr lang="en-US" sz="2400" dirty="0"/>
          </a:p>
          <a:p>
            <a:pPr lvl="1"/>
            <a:endParaRPr lang="en-US" sz="2400" dirty="0"/>
          </a:p>
          <a:p>
            <a:r>
              <a:rPr lang="en-US" sz="2600" dirty="0"/>
              <a:t>number of data series values, n </a:t>
            </a:r>
          </a:p>
          <a:p>
            <a:pPr lvl="1"/>
            <a:r>
              <a:rPr lang="en-US" sz="2400" dirty="0">
                <a:solidFill>
                  <a:srgbClr val="C00000"/>
                </a:solidFill>
              </a:rPr>
              <a:t>length</a:t>
            </a:r>
            <a:r>
              <a:rPr lang="en-US" sz="2400" dirty="0"/>
              <a:t>, or </a:t>
            </a:r>
            <a:r>
              <a:rPr lang="en-US" sz="2400" dirty="0">
                <a:solidFill>
                  <a:srgbClr val="C00000"/>
                </a:solidFill>
              </a:rPr>
              <a:t>dimensionality</a:t>
            </a:r>
          </a:p>
          <a:p>
            <a:pPr lvl="1"/>
            <a:endParaRPr lang="en-US" sz="2400" dirty="0"/>
          </a:p>
        </p:txBody>
      </p:sp>
      <p:sp>
        <p:nvSpPr>
          <p:cNvPr id="43" name="Line 6"/>
          <p:cNvSpPr>
            <a:spLocks noChangeAspect="1" noChangeShapeType="1"/>
          </p:cNvSpPr>
          <p:nvPr/>
        </p:nvSpPr>
        <p:spPr bwMode="auto">
          <a:xfrm flipV="1">
            <a:off x="1694828" y="3017519"/>
            <a:ext cx="0" cy="1750149"/>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4" name="Rectangle 43"/>
          <p:cNvSpPr/>
          <p:nvPr/>
        </p:nvSpPr>
        <p:spPr>
          <a:xfrm>
            <a:off x="4203116" y="406063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5" name="Rectangle 44"/>
          <p:cNvSpPr/>
          <p:nvPr/>
        </p:nvSpPr>
        <p:spPr>
          <a:xfrm>
            <a:off x="4721248" y="383090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6" name="Rectangle 45"/>
          <p:cNvSpPr/>
          <p:nvPr/>
        </p:nvSpPr>
        <p:spPr>
          <a:xfrm>
            <a:off x="5239380" y="3601167"/>
            <a:ext cx="480352" cy="459472"/>
          </a:xfrm>
          <a:prstGeom prst="rect">
            <a:avLst/>
          </a:prstGeom>
        </p:spPr>
        <p:txBody>
          <a:bodyPr wrap="none">
            <a:spAutoFit/>
          </a:bodyPr>
          <a:lstStyle/>
          <a:p>
            <a:r>
              <a:rPr lang="en-US" i="1" dirty="0">
                <a:solidFill>
                  <a:schemeClr val="bg1"/>
                </a:solidFill>
              </a:rPr>
              <a:t>…</a:t>
            </a:r>
            <a:endParaRPr lang="en-US" dirty="0"/>
          </a:p>
        </p:txBody>
      </p:sp>
      <p:sp>
        <p:nvSpPr>
          <p:cNvPr id="47" name="Line 1060"/>
          <p:cNvSpPr>
            <a:spLocks noChangeAspect="1" noChangeShapeType="1"/>
          </p:cNvSpPr>
          <p:nvPr/>
        </p:nvSpPr>
        <p:spPr bwMode="auto">
          <a:xfrm>
            <a:off x="1685711" y="476569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8" name="Line 1062"/>
          <p:cNvSpPr>
            <a:spLocks noChangeAspect="1" noChangeShapeType="1"/>
          </p:cNvSpPr>
          <p:nvPr/>
        </p:nvSpPr>
        <p:spPr bwMode="auto">
          <a:xfrm flipV="1">
            <a:off x="2252134"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9" name="Line 1063"/>
          <p:cNvSpPr>
            <a:spLocks noChangeAspect="1" noChangeShapeType="1"/>
          </p:cNvSpPr>
          <p:nvPr/>
        </p:nvSpPr>
        <p:spPr bwMode="auto">
          <a:xfrm flipV="1">
            <a:off x="2818555"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4"/>
          <p:cNvSpPr>
            <a:spLocks noChangeAspect="1" noChangeShapeType="1"/>
          </p:cNvSpPr>
          <p:nvPr/>
        </p:nvSpPr>
        <p:spPr bwMode="auto">
          <a:xfrm flipV="1">
            <a:off x="3384977" y="471434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5"/>
          <p:cNvSpPr>
            <a:spLocks noChangeAspect="1" noChangeShapeType="1"/>
          </p:cNvSpPr>
          <p:nvPr/>
        </p:nvSpPr>
        <p:spPr bwMode="auto">
          <a:xfrm flipV="1">
            <a:off x="3942849"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6"/>
          <p:cNvSpPr>
            <a:spLocks noChangeAspect="1" noChangeShapeType="1"/>
          </p:cNvSpPr>
          <p:nvPr/>
        </p:nvSpPr>
        <p:spPr bwMode="auto">
          <a:xfrm flipV="1">
            <a:off x="4509271"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7"/>
          <p:cNvSpPr>
            <a:spLocks noChangeAspect="1" noChangeShapeType="1"/>
          </p:cNvSpPr>
          <p:nvPr/>
        </p:nvSpPr>
        <p:spPr bwMode="auto">
          <a:xfrm flipV="1">
            <a:off x="5075692"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8"/>
          <p:cNvSpPr>
            <a:spLocks noChangeAspect="1" noChangeShapeType="1"/>
          </p:cNvSpPr>
          <p:nvPr/>
        </p:nvSpPr>
        <p:spPr bwMode="auto">
          <a:xfrm flipV="1">
            <a:off x="5642116"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Oval 1073"/>
          <p:cNvSpPr>
            <a:spLocks noChangeArrowheads="1"/>
          </p:cNvSpPr>
          <p:nvPr/>
        </p:nvSpPr>
        <p:spPr bwMode="auto">
          <a:xfrm>
            <a:off x="3890482" y="359850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6" name="Oval 1074"/>
          <p:cNvSpPr>
            <a:spLocks noChangeArrowheads="1"/>
          </p:cNvSpPr>
          <p:nvPr/>
        </p:nvSpPr>
        <p:spPr bwMode="auto">
          <a:xfrm>
            <a:off x="3336885" y="365379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5"/>
          <p:cNvSpPr>
            <a:spLocks noChangeArrowheads="1"/>
          </p:cNvSpPr>
          <p:nvPr/>
        </p:nvSpPr>
        <p:spPr bwMode="auto">
          <a:xfrm>
            <a:off x="2766188" y="330087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6"/>
          <p:cNvSpPr>
            <a:spLocks noChangeArrowheads="1"/>
          </p:cNvSpPr>
          <p:nvPr/>
        </p:nvSpPr>
        <p:spPr bwMode="auto">
          <a:xfrm>
            <a:off x="2201903" y="398361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Line 1085"/>
          <p:cNvSpPr>
            <a:spLocks noChangeAspect="1" noChangeShapeType="1"/>
          </p:cNvSpPr>
          <p:nvPr/>
        </p:nvSpPr>
        <p:spPr bwMode="auto">
          <a:xfrm flipV="1">
            <a:off x="6189300"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0" name="Line 1086"/>
          <p:cNvSpPr>
            <a:spLocks noChangeAspect="1" noChangeShapeType="1"/>
          </p:cNvSpPr>
          <p:nvPr/>
        </p:nvSpPr>
        <p:spPr bwMode="auto">
          <a:xfrm flipV="1">
            <a:off x="6706561"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94"/>
          <p:cNvSpPr>
            <a:spLocks noChangeAspect="1" noChangeShapeType="1"/>
          </p:cNvSpPr>
          <p:nvPr/>
        </p:nvSpPr>
        <p:spPr bwMode="auto">
          <a:xfrm flipV="1">
            <a:off x="7223821"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Text Box 55"/>
          <p:cNvSpPr txBox="1">
            <a:spLocks noChangeArrowheads="1"/>
          </p:cNvSpPr>
          <p:nvPr/>
        </p:nvSpPr>
        <p:spPr bwMode="auto">
          <a:xfrm>
            <a:off x="3571056" y="4775693"/>
            <a:ext cx="17896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sequence dimension</a:t>
            </a:r>
          </a:p>
        </p:txBody>
      </p:sp>
      <p:sp>
        <p:nvSpPr>
          <p:cNvPr id="63" name="Text Box 55"/>
          <p:cNvSpPr txBox="1">
            <a:spLocks noChangeArrowheads="1"/>
          </p:cNvSpPr>
          <p:nvPr/>
        </p:nvSpPr>
        <p:spPr bwMode="auto">
          <a:xfrm>
            <a:off x="1694827" y="3409719"/>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1</a:t>
            </a:r>
          </a:p>
        </p:txBody>
      </p:sp>
      <p:sp>
        <p:nvSpPr>
          <p:cNvPr id="64" name="Oval 1099"/>
          <p:cNvSpPr>
            <a:spLocks noChangeArrowheads="1"/>
          </p:cNvSpPr>
          <p:nvPr/>
        </p:nvSpPr>
        <p:spPr bwMode="auto">
          <a:xfrm>
            <a:off x="7173591" y="393214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5" name="Oval 1077"/>
          <p:cNvSpPr>
            <a:spLocks noChangeArrowheads="1"/>
          </p:cNvSpPr>
          <p:nvPr/>
        </p:nvSpPr>
        <p:spPr bwMode="auto">
          <a:xfrm>
            <a:off x="1643528" y="3748597"/>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4459041" y="388474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023325" y="447271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5"/>
          <p:cNvSpPr>
            <a:spLocks noChangeArrowheads="1"/>
          </p:cNvSpPr>
          <p:nvPr/>
        </p:nvSpPr>
        <p:spPr bwMode="auto">
          <a:xfrm>
            <a:off x="5589749" y="456750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6650987" y="403101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1" name="Text Box 55"/>
          <p:cNvSpPr txBox="1">
            <a:spLocks noChangeArrowheads="1"/>
          </p:cNvSpPr>
          <p:nvPr/>
        </p:nvSpPr>
        <p:spPr bwMode="auto">
          <a:xfrm>
            <a:off x="2272944" y="3601167"/>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2</a:t>
            </a:r>
          </a:p>
        </p:txBody>
      </p:sp>
      <p:sp>
        <p:nvSpPr>
          <p:cNvPr id="72" name="Text Box 55"/>
          <p:cNvSpPr txBox="1">
            <a:spLocks noChangeArrowheads="1"/>
          </p:cNvSpPr>
          <p:nvPr/>
        </p:nvSpPr>
        <p:spPr bwMode="auto">
          <a:xfrm>
            <a:off x="5962449" y="4026941"/>
            <a:ext cx="45370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2400" dirty="0"/>
              <a:t>…</a:t>
            </a:r>
            <a:endParaRPr lang="en-US" sz="1400" baseline="-25000" dirty="0"/>
          </a:p>
        </p:txBody>
      </p:sp>
      <p:sp>
        <p:nvSpPr>
          <p:cNvPr id="73" name="Text Box 55"/>
          <p:cNvSpPr txBox="1">
            <a:spLocks noChangeArrowheads="1"/>
          </p:cNvSpPr>
          <p:nvPr/>
        </p:nvSpPr>
        <p:spPr bwMode="auto">
          <a:xfrm>
            <a:off x="6952373" y="3549250"/>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n</a:t>
            </a:r>
          </a:p>
        </p:txBody>
      </p:sp>
      <p:sp>
        <p:nvSpPr>
          <p:cNvPr id="74" name="Text Box 55"/>
          <p:cNvSpPr txBox="1">
            <a:spLocks noChangeArrowheads="1"/>
          </p:cNvSpPr>
          <p:nvPr/>
        </p:nvSpPr>
        <p:spPr bwMode="auto">
          <a:xfrm rot="16200000">
            <a:off x="1054609" y="3489730"/>
            <a:ext cx="763441" cy="312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value</a:t>
            </a:r>
          </a:p>
        </p:txBody>
      </p:sp>
      <p:sp>
        <p:nvSpPr>
          <p:cNvPr id="2" name="Footer Placeholder 1">
            <a:extLst>
              <a:ext uri="{FF2B5EF4-FFF2-40B4-BE49-F238E27FC236}">
                <a16:creationId xmlns:a16="http://schemas.microsoft.com/office/drawing/2014/main" id="{FD434DD9-0D06-4B3E-9E66-BECED10869F1}"/>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30000326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Data series</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56</a:t>
            </a:fld>
            <a:endParaRPr lang="en-US" dirty="0"/>
          </a:p>
        </p:txBody>
      </p:sp>
      <p:sp>
        <p:nvSpPr>
          <p:cNvPr id="42" name="Content Placeholder 3"/>
          <p:cNvSpPr>
            <a:spLocks noGrp="1"/>
          </p:cNvSpPr>
          <p:nvPr>
            <p:ph idx="1"/>
          </p:nvPr>
        </p:nvSpPr>
        <p:spPr>
          <a:xfrm>
            <a:off x="457200" y="2249424"/>
            <a:ext cx="8229600" cy="4325112"/>
          </a:xfrm>
        </p:spPr>
        <p:txBody>
          <a:bodyPr>
            <a:noAutofit/>
          </a:bodyPr>
          <a:lstStyle/>
          <a:p>
            <a:r>
              <a:rPr lang="en-US" sz="2600" dirty="0"/>
              <a:t>Sequence of points ordered along some dimension</a:t>
            </a:r>
          </a:p>
          <a:p>
            <a:pPr lvl="1"/>
            <a:endParaRPr lang="en-US" sz="2400" dirty="0"/>
          </a:p>
          <a:p>
            <a:pPr lvl="1"/>
            <a:endParaRPr lang="en-US" sz="2400" dirty="0"/>
          </a:p>
          <a:p>
            <a:pPr lvl="1"/>
            <a:endParaRPr lang="en-US" sz="2400" dirty="0"/>
          </a:p>
          <a:p>
            <a:pPr lvl="1"/>
            <a:endParaRPr lang="en-US" sz="2400" dirty="0"/>
          </a:p>
          <a:p>
            <a:pPr lvl="1"/>
            <a:endParaRPr lang="en-US" sz="2400" dirty="0"/>
          </a:p>
          <a:p>
            <a:pPr lvl="1"/>
            <a:endParaRPr lang="en-US" sz="2400" dirty="0"/>
          </a:p>
          <a:p>
            <a:r>
              <a:rPr lang="en-US" sz="2600" dirty="0"/>
              <a:t>subsequence</a:t>
            </a:r>
          </a:p>
          <a:p>
            <a:pPr lvl="1"/>
            <a:r>
              <a:rPr lang="en-US" sz="2200" dirty="0"/>
              <a:t>subset of contiguous values</a:t>
            </a:r>
          </a:p>
        </p:txBody>
      </p:sp>
      <p:sp>
        <p:nvSpPr>
          <p:cNvPr id="43" name="Line 6"/>
          <p:cNvSpPr>
            <a:spLocks noChangeAspect="1" noChangeShapeType="1"/>
          </p:cNvSpPr>
          <p:nvPr/>
        </p:nvSpPr>
        <p:spPr bwMode="auto">
          <a:xfrm flipV="1">
            <a:off x="1694828" y="3017519"/>
            <a:ext cx="0" cy="1750149"/>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4" name="Rectangle 43"/>
          <p:cNvSpPr/>
          <p:nvPr/>
        </p:nvSpPr>
        <p:spPr>
          <a:xfrm>
            <a:off x="4203116" y="406063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5" name="Rectangle 44"/>
          <p:cNvSpPr/>
          <p:nvPr/>
        </p:nvSpPr>
        <p:spPr>
          <a:xfrm>
            <a:off x="4721248" y="383090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6" name="Rectangle 45"/>
          <p:cNvSpPr/>
          <p:nvPr/>
        </p:nvSpPr>
        <p:spPr>
          <a:xfrm>
            <a:off x="5239380" y="3601167"/>
            <a:ext cx="480352" cy="459472"/>
          </a:xfrm>
          <a:prstGeom prst="rect">
            <a:avLst/>
          </a:prstGeom>
        </p:spPr>
        <p:txBody>
          <a:bodyPr wrap="none">
            <a:spAutoFit/>
          </a:bodyPr>
          <a:lstStyle/>
          <a:p>
            <a:r>
              <a:rPr lang="en-US" i="1" dirty="0">
                <a:solidFill>
                  <a:schemeClr val="bg1"/>
                </a:solidFill>
              </a:rPr>
              <a:t>…</a:t>
            </a:r>
            <a:endParaRPr lang="en-US" dirty="0"/>
          </a:p>
        </p:txBody>
      </p:sp>
      <p:sp>
        <p:nvSpPr>
          <p:cNvPr id="47" name="Line 1060"/>
          <p:cNvSpPr>
            <a:spLocks noChangeAspect="1" noChangeShapeType="1"/>
          </p:cNvSpPr>
          <p:nvPr/>
        </p:nvSpPr>
        <p:spPr bwMode="auto">
          <a:xfrm>
            <a:off x="1685711" y="476569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8" name="Line 1062"/>
          <p:cNvSpPr>
            <a:spLocks noChangeAspect="1" noChangeShapeType="1"/>
          </p:cNvSpPr>
          <p:nvPr/>
        </p:nvSpPr>
        <p:spPr bwMode="auto">
          <a:xfrm flipV="1">
            <a:off x="2252134"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9" name="Line 1063"/>
          <p:cNvSpPr>
            <a:spLocks noChangeAspect="1" noChangeShapeType="1"/>
          </p:cNvSpPr>
          <p:nvPr/>
        </p:nvSpPr>
        <p:spPr bwMode="auto">
          <a:xfrm flipV="1">
            <a:off x="2818555"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4"/>
          <p:cNvSpPr>
            <a:spLocks noChangeAspect="1" noChangeShapeType="1"/>
          </p:cNvSpPr>
          <p:nvPr/>
        </p:nvSpPr>
        <p:spPr bwMode="auto">
          <a:xfrm flipV="1">
            <a:off x="3384977" y="471434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5"/>
          <p:cNvSpPr>
            <a:spLocks noChangeAspect="1" noChangeShapeType="1"/>
          </p:cNvSpPr>
          <p:nvPr/>
        </p:nvSpPr>
        <p:spPr bwMode="auto">
          <a:xfrm flipV="1">
            <a:off x="3942849"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6"/>
          <p:cNvSpPr>
            <a:spLocks noChangeAspect="1" noChangeShapeType="1"/>
          </p:cNvSpPr>
          <p:nvPr/>
        </p:nvSpPr>
        <p:spPr bwMode="auto">
          <a:xfrm flipV="1">
            <a:off x="4509271"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7"/>
          <p:cNvSpPr>
            <a:spLocks noChangeAspect="1" noChangeShapeType="1"/>
          </p:cNvSpPr>
          <p:nvPr/>
        </p:nvSpPr>
        <p:spPr bwMode="auto">
          <a:xfrm flipV="1">
            <a:off x="5075692"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8"/>
          <p:cNvSpPr>
            <a:spLocks noChangeAspect="1" noChangeShapeType="1"/>
          </p:cNvSpPr>
          <p:nvPr/>
        </p:nvSpPr>
        <p:spPr bwMode="auto">
          <a:xfrm flipV="1">
            <a:off x="5642116"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Oval 1073"/>
          <p:cNvSpPr>
            <a:spLocks noChangeArrowheads="1"/>
          </p:cNvSpPr>
          <p:nvPr/>
        </p:nvSpPr>
        <p:spPr bwMode="auto">
          <a:xfrm>
            <a:off x="3890482" y="359850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6" name="Oval 1074"/>
          <p:cNvSpPr>
            <a:spLocks noChangeArrowheads="1"/>
          </p:cNvSpPr>
          <p:nvPr/>
        </p:nvSpPr>
        <p:spPr bwMode="auto">
          <a:xfrm>
            <a:off x="3336885" y="365379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5"/>
          <p:cNvSpPr>
            <a:spLocks noChangeArrowheads="1"/>
          </p:cNvSpPr>
          <p:nvPr/>
        </p:nvSpPr>
        <p:spPr bwMode="auto">
          <a:xfrm>
            <a:off x="2766188" y="330087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6"/>
          <p:cNvSpPr>
            <a:spLocks noChangeArrowheads="1"/>
          </p:cNvSpPr>
          <p:nvPr/>
        </p:nvSpPr>
        <p:spPr bwMode="auto">
          <a:xfrm>
            <a:off x="2201903" y="398361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Line 1085"/>
          <p:cNvSpPr>
            <a:spLocks noChangeAspect="1" noChangeShapeType="1"/>
          </p:cNvSpPr>
          <p:nvPr/>
        </p:nvSpPr>
        <p:spPr bwMode="auto">
          <a:xfrm flipV="1">
            <a:off x="6189300"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0" name="Line 1086"/>
          <p:cNvSpPr>
            <a:spLocks noChangeAspect="1" noChangeShapeType="1"/>
          </p:cNvSpPr>
          <p:nvPr/>
        </p:nvSpPr>
        <p:spPr bwMode="auto">
          <a:xfrm flipV="1">
            <a:off x="6706561"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94"/>
          <p:cNvSpPr>
            <a:spLocks noChangeAspect="1" noChangeShapeType="1"/>
          </p:cNvSpPr>
          <p:nvPr/>
        </p:nvSpPr>
        <p:spPr bwMode="auto">
          <a:xfrm flipV="1">
            <a:off x="7223821"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Text Box 55"/>
          <p:cNvSpPr txBox="1">
            <a:spLocks noChangeArrowheads="1"/>
          </p:cNvSpPr>
          <p:nvPr/>
        </p:nvSpPr>
        <p:spPr bwMode="auto">
          <a:xfrm>
            <a:off x="3571056" y="4775693"/>
            <a:ext cx="17896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sequence dimension</a:t>
            </a:r>
          </a:p>
        </p:txBody>
      </p:sp>
      <p:sp>
        <p:nvSpPr>
          <p:cNvPr id="63" name="Text Box 55"/>
          <p:cNvSpPr txBox="1">
            <a:spLocks noChangeArrowheads="1"/>
          </p:cNvSpPr>
          <p:nvPr/>
        </p:nvSpPr>
        <p:spPr bwMode="auto">
          <a:xfrm>
            <a:off x="1694827" y="3409719"/>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1</a:t>
            </a:r>
          </a:p>
        </p:txBody>
      </p:sp>
      <p:sp>
        <p:nvSpPr>
          <p:cNvPr id="64" name="Oval 1099"/>
          <p:cNvSpPr>
            <a:spLocks noChangeArrowheads="1"/>
          </p:cNvSpPr>
          <p:nvPr/>
        </p:nvSpPr>
        <p:spPr bwMode="auto">
          <a:xfrm>
            <a:off x="7173591" y="393214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5" name="Oval 1077"/>
          <p:cNvSpPr>
            <a:spLocks noChangeArrowheads="1"/>
          </p:cNvSpPr>
          <p:nvPr/>
        </p:nvSpPr>
        <p:spPr bwMode="auto">
          <a:xfrm>
            <a:off x="1643528" y="3748597"/>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4459041" y="388474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023325" y="447271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5"/>
          <p:cNvSpPr>
            <a:spLocks noChangeArrowheads="1"/>
          </p:cNvSpPr>
          <p:nvPr/>
        </p:nvSpPr>
        <p:spPr bwMode="auto">
          <a:xfrm>
            <a:off x="5589749" y="456750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6650987" y="403101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1" name="Text Box 55"/>
          <p:cNvSpPr txBox="1">
            <a:spLocks noChangeArrowheads="1"/>
          </p:cNvSpPr>
          <p:nvPr/>
        </p:nvSpPr>
        <p:spPr bwMode="auto">
          <a:xfrm>
            <a:off x="2272944" y="3601167"/>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2</a:t>
            </a:r>
          </a:p>
        </p:txBody>
      </p:sp>
      <p:sp>
        <p:nvSpPr>
          <p:cNvPr id="72" name="Text Box 55"/>
          <p:cNvSpPr txBox="1">
            <a:spLocks noChangeArrowheads="1"/>
          </p:cNvSpPr>
          <p:nvPr/>
        </p:nvSpPr>
        <p:spPr bwMode="auto">
          <a:xfrm>
            <a:off x="5962449" y="4026941"/>
            <a:ext cx="45370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2400" dirty="0"/>
              <a:t>…</a:t>
            </a:r>
            <a:endParaRPr lang="en-US" sz="1400" baseline="-25000" dirty="0"/>
          </a:p>
        </p:txBody>
      </p:sp>
      <p:sp>
        <p:nvSpPr>
          <p:cNvPr id="73" name="Text Box 55"/>
          <p:cNvSpPr txBox="1">
            <a:spLocks noChangeArrowheads="1"/>
          </p:cNvSpPr>
          <p:nvPr/>
        </p:nvSpPr>
        <p:spPr bwMode="auto">
          <a:xfrm>
            <a:off x="6952373" y="3549250"/>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n</a:t>
            </a:r>
          </a:p>
        </p:txBody>
      </p:sp>
      <p:sp>
        <p:nvSpPr>
          <p:cNvPr id="74" name="Text Box 55"/>
          <p:cNvSpPr txBox="1">
            <a:spLocks noChangeArrowheads="1"/>
          </p:cNvSpPr>
          <p:nvPr/>
        </p:nvSpPr>
        <p:spPr bwMode="auto">
          <a:xfrm rot="16200000">
            <a:off x="1054609" y="3489730"/>
            <a:ext cx="763441" cy="312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value</a:t>
            </a:r>
          </a:p>
        </p:txBody>
      </p:sp>
      <p:sp>
        <p:nvSpPr>
          <p:cNvPr id="2" name="Footer Placeholder 1">
            <a:extLst>
              <a:ext uri="{FF2B5EF4-FFF2-40B4-BE49-F238E27FC236}">
                <a16:creationId xmlns:a16="http://schemas.microsoft.com/office/drawing/2014/main" id="{2EF8A918-0D53-4625-94C9-EBB4F84CD424}"/>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54550154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Data series</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57</a:t>
            </a:fld>
            <a:endParaRPr lang="en-US" dirty="0"/>
          </a:p>
        </p:txBody>
      </p:sp>
      <p:sp>
        <p:nvSpPr>
          <p:cNvPr id="42" name="Content Placeholder 3"/>
          <p:cNvSpPr>
            <a:spLocks noGrp="1"/>
          </p:cNvSpPr>
          <p:nvPr>
            <p:ph idx="1"/>
          </p:nvPr>
        </p:nvSpPr>
        <p:spPr>
          <a:xfrm>
            <a:off x="457200" y="2249424"/>
            <a:ext cx="8229600" cy="4325112"/>
          </a:xfrm>
        </p:spPr>
        <p:txBody>
          <a:bodyPr>
            <a:noAutofit/>
          </a:bodyPr>
          <a:lstStyle/>
          <a:p>
            <a:r>
              <a:rPr lang="en-US" sz="2600" dirty="0"/>
              <a:t>Sequence of points ordered along some dimension</a:t>
            </a:r>
          </a:p>
          <a:p>
            <a:pPr lvl="1"/>
            <a:endParaRPr lang="en-US" sz="2400" dirty="0"/>
          </a:p>
          <a:p>
            <a:pPr lvl="1"/>
            <a:endParaRPr lang="en-US" sz="2400" dirty="0"/>
          </a:p>
          <a:p>
            <a:pPr lvl="1"/>
            <a:endParaRPr lang="en-US" sz="2400" dirty="0"/>
          </a:p>
          <a:p>
            <a:pPr lvl="1"/>
            <a:endParaRPr lang="en-US" sz="2400" dirty="0"/>
          </a:p>
          <a:p>
            <a:pPr lvl="1"/>
            <a:endParaRPr lang="en-US" sz="2400" dirty="0"/>
          </a:p>
          <a:p>
            <a:pPr lvl="1"/>
            <a:endParaRPr lang="en-US" sz="2400" dirty="0"/>
          </a:p>
          <a:p>
            <a:r>
              <a:rPr lang="en-US" sz="2600" dirty="0"/>
              <a:t>subsequence</a:t>
            </a:r>
          </a:p>
          <a:p>
            <a:pPr lvl="1"/>
            <a:r>
              <a:rPr lang="en-US" sz="2200" dirty="0"/>
              <a:t>subset of contiguous values</a:t>
            </a:r>
          </a:p>
          <a:p>
            <a:pPr lvl="1"/>
            <a:r>
              <a:rPr lang="en-US" sz="2200" dirty="0" err="1"/>
              <a:t>eg</a:t>
            </a:r>
            <a:r>
              <a:rPr lang="en-US" sz="2200" dirty="0"/>
              <a:t>, subsequence of length (dimensionality) 4</a:t>
            </a:r>
          </a:p>
        </p:txBody>
      </p:sp>
      <p:sp>
        <p:nvSpPr>
          <p:cNvPr id="43" name="Line 6"/>
          <p:cNvSpPr>
            <a:spLocks noChangeAspect="1" noChangeShapeType="1"/>
          </p:cNvSpPr>
          <p:nvPr/>
        </p:nvSpPr>
        <p:spPr bwMode="auto">
          <a:xfrm flipV="1">
            <a:off x="1694828" y="3017519"/>
            <a:ext cx="0" cy="1750149"/>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4" name="Rectangle 43"/>
          <p:cNvSpPr/>
          <p:nvPr/>
        </p:nvSpPr>
        <p:spPr>
          <a:xfrm>
            <a:off x="4203116" y="406063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5" name="Rectangle 44"/>
          <p:cNvSpPr/>
          <p:nvPr/>
        </p:nvSpPr>
        <p:spPr>
          <a:xfrm>
            <a:off x="4721248" y="383090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6" name="Rectangle 45"/>
          <p:cNvSpPr/>
          <p:nvPr/>
        </p:nvSpPr>
        <p:spPr>
          <a:xfrm>
            <a:off x="5239380" y="3601167"/>
            <a:ext cx="480352" cy="459472"/>
          </a:xfrm>
          <a:prstGeom prst="rect">
            <a:avLst/>
          </a:prstGeom>
        </p:spPr>
        <p:txBody>
          <a:bodyPr wrap="none">
            <a:spAutoFit/>
          </a:bodyPr>
          <a:lstStyle/>
          <a:p>
            <a:r>
              <a:rPr lang="en-US" i="1" dirty="0">
                <a:solidFill>
                  <a:schemeClr val="bg1"/>
                </a:solidFill>
              </a:rPr>
              <a:t>…</a:t>
            </a:r>
            <a:endParaRPr lang="en-US" dirty="0"/>
          </a:p>
        </p:txBody>
      </p:sp>
      <p:sp>
        <p:nvSpPr>
          <p:cNvPr id="47" name="Line 1060"/>
          <p:cNvSpPr>
            <a:spLocks noChangeAspect="1" noChangeShapeType="1"/>
          </p:cNvSpPr>
          <p:nvPr/>
        </p:nvSpPr>
        <p:spPr bwMode="auto">
          <a:xfrm>
            <a:off x="1685711" y="476569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8" name="Line 1062"/>
          <p:cNvSpPr>
            <a:spLocks noChangeAspect="1" noChangeShapeType="1"/>
          </p:cNvSpPr>
          <p:nvPr/>
        </p:nvSpPr>
        <p:spPr bwMode="auto">
          <a:xfrm flipV="1">
            <a:off x="2252134"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9" name="Line 1063"/>
          <p:cNvSpPr>
            <a:spLocks noChangeAspect="1" noChangeShapeType="1"/>
          </p:cNvSpPr>
          <p:nvPr/>
        </p:nvSpPr>
        <p:spPr bwMode="auto">
          <a:xfrm flipV="1">
            <a:off x="2818555"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4"/>
          <p:cNvSpPr>
            <a:spLocks noChangeAspect="1" noChangeShapeType="1"/>
          </p:cNvSpPr>
          <p:nvPr/>
        </p:nvSpPr>
        <p:spPr bwMode="auto">
          <a:xfrm flipV="1">
            <a:off x="3384977" y="471434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5"/>
          <p:cNvSpPr>
            <a:spLocks noChangeAspect="1" noChangeShapeType="1"/>
          </p:cNvSpPr>
          <p:nvPr/>
        </p:nvSpPr>
        <p:spPr bwMode="auto">
          <a:xfrm flipV="1">
            <a:off x="3942849"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6"/>
          <p:cNvSpPr>
            <a:spLocks noChangeAspect="1" noChangeShapeType="1"/>
          </p:cNvSpPr>
          <p:nvPr/>
        </p:nvSpPr>
        <p:spPr bwMode="auto">
          <a:xfrm flipV="1">
            <a:off x="4509271"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7"/>
          <p:cNvSpPr>
            <a:spLocks noChangeAspect="1" noChangeShapeType="1"/>
          </p:cNvSpPr>
          <p:nvPr/>
        </p:nvSpPr>
        <p:spPr bwMode="auto">
          <a:xfrm flipV="1">
            <a:off x="5075692" y="471434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8"/>
          <p:cNvSpPr>
            <a:spLocks noChangeAspect="1" noChangeShapeType="1"/>
          </p:cNvSpPr>
          <p:nvPr/>
        </p:nvSpPr>
        <p:spPr bwMode="auto">
          <a:xfrm flipV="1">
            <a:off x="5642116" y="471434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Oval 1073"/>
          <p:cNvSpPr>
            <a:spLocks noChangeArrowheads="1"/>
          </p:cNvSpPr>
          <p:nvPr/>
        </p:nvSpPr>
        <p:spPr bwMode="auto">
          <a:xfrm>
            <a:off x="3890482" y="359850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6" name="Oval 1074"/>
          <p:cNvSpPr>
            <a:spLocks noChangeArrowheads="1"/>
          </p:cNvSpPr>
          <p:nvPr/>
        </p:nvSpPr>
        <p:spPr bwMode="auto">
          <a:xfrm>
            <a:off x="3336885" y="365379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5"/>
          <p:cNvSpPr>
            <a:spLocks noChangeArrowheads="1"/>
          </p:cNvSpPr>
          <p:nvPr/>
        </p:nvSpPr>
        <p:spPr bwMode="auto">
          <a:xfrm>
            <a:off x="2766188" y="330087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6"/>
          <p:cNvSpPr>
            <a:spLocks noChangeArrowheads="1"/>
          </p:cNvSpPr>
          <p:nvPr/>
        </p:nvSpPr>
        <p:spPr bwMode="auto">
          <a:xfrm>
            <a:off x="2201903" y="398361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Line 1085"/>
          <p:cNvSpPr>
            <a:spLocks noChangeAspect="1" noChangeShapeType="1"/>
          </p:cNvSpPr>
          <p:nvPr/>
        </p:nvSpPr>
        <p:spPr bwMode="auto">
          <a:xfrm flipV="1">
            <a:off x="6189300"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0" name="Line 1086"/>
          <p:cNvSpPr>
            <a:spLocks noChangeAspect="1" noChangeShapeType="1"/>
          </p:cNvSpPr>
          <p:nvPr/>
        </p:nvSpPr>
        <p:spPr bwMode="auto">
          <a:xfrm flipV="1">
            <a:off x="6706561"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94"/>
          <p:cNvSpPr>
            <a:spLocks noChangeAspect="1" noChangeShapeType="1"/>
          </p:cNvSpPr>
          <p:nvPr/>
        </p:nvSpPr>
        <p:spPr bwMode="auto">
          <a:xfrm flipV="1">
            <a:off x="7223821" y="472027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Text Box 55"/>
          <p:cNvSpPr txBox="1">
            <a:spLocks noChangeArrowheads="1"/>
          </p:cNvSpPr>
          <p:nvPr/>
        </p:nvSpPr>
        <p:spPr bwMode="auto">
          <a:xfrm>
            <a:off x="3571056" y="4775693"/>
            <a:ext cx="17896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sequence dimension</a:t>
            </a:r>
          </a:p>
        </p:txBody>
      </p:sp>
      <p:sp>
        <p:nvSpPr>
          <p:cNvPr id="63" name="Text Box 55"/>
          <p:cNvSpPr txBox="1">
            <a:spLocks noChangeArrowheads="1"/>
          </p:cNvSpPr>
          <p:nvPr/>
        </p:nvSpPr>
        <p:spPr bwMode="auto">
          <a:xfrm>
            <a:off x="1694827" y="3409719"/>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1</a:t>
            </a:r>
          </a:p>
        </p:txBody>
      </p:sp>
      <p:sp>
        <p:nvSpPr>
          <p:cNvPr id="64" name="Oval 1099"/>
          <p:cNvSpPr>
            <a:spLocks noChangeArrowheads="1"/>
          </p:cNvSpPr>
          <p:nvPr/>
        </p:nvSpPr>
        <p:spPr bwMode="auto">
          <a:xfrm>
            <a:off x="7173591" y="393214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5" name="Oval 1077"/>
          <p:cNvSpPr>
            <a:spLocks noChangeArrowheads="1"/>
          </p:cNvSpPr>
          <p:nvPr/>
        </p:nvSpPr>
        <p:spPr bwMode="auto">
          <a:xfrm>
            <a:off x="1643528" y="3748597"/>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4459041" y="388474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023325" y="447271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5"/>
          <p:cNvSpPr>
            <a:spLocks noChangeArrowheads="1"/>
          </p:cNvSpPr>
          <p:nvPr/>
        </p:nvSpPr>
        <p:spPr bwMode="auto">
          <a:xfrm>
            <a:off x="5589749" y="456750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6650987" y="403101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1" name="Text Box 55"/>
          <p:cNvSpPr txBox="1">
            <a:spLocks noChangeArrowheads="1"/>
          </p:cNvSpPr>
          <p:nvPr/>
        </p:nvSpPr>
        <p:spPr bwMode="auto">
          <a:xfrm>
            <a:off x="2272944" y="3601167"/>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2</a:t>
            </a:r>
          </a:p>
        </p:txBody>
      </p:sp>
      <p:sp>
        <p:nvSpPr>
          <p:cNvPr id="72" name="Text Box 55"/>
          <p:cNvSpPr txBox="1">
            <a:spLocks noChangeArrowheads="1"/>
          </p:cNvSpPr>
          <p:nvPr/>
        </p:nvSpPr>
        <p:spPr bwMode="auto">
          <a:xfrm>
            <a:off x="5962449" y="4026941"/>
            <a:ext cx="45370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2400" dirty="0"/>
              <a:t>…</a:t>
            </a:r>
            <a:endParaRPr lang="en-US" sz="1400" baseline="-25000" dirty="0"/>
          </a:p>
        </p:txBody>
      </p:sp>
      <p:sp>
        <p:nvSpPr>
          <p:cNvPr id="73" name="Text Box 55"/>
          <p:cNvSpPr txBox="1">
            <a:spLocks noChangeArrowheads="1"/>
          </p:cNvSpPr>
          <p:nvPr/>
        </p:nvSpPr>
        <p:spPr bwMode="auto">
          <a:xfrm>
            <a:off x="6952373" y="3549250"/>
            <a:ext cx="453702" cy="382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x</a:t>
            </a:r>
            <a:r>
              <a:rPr lang="en-US" sz="1400" baseline="-25000" dirty="0"/>
              <a:t>n</a:t>
            </a:r>
          </a:p>
        </p:txBody>
      </p:sp>
      <p:sp>
        <p:nvSpPr>
          <p:cNvPr id="74" name="Text Box 55"/>
          <p:cNvSpPr txBox="1">
            <a:spLocks noChangeArrowheads="1"/>
          </p:cNvSpPr>
          <p:nvPr/>
        </p:nvSpPr>
        <p:spPr bwMode="auto">
          <a:xfrm rot="16200000">
            <a:off x="1054609" y="3489730"/>
            <a:ext cx="763441" cy="312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value</a:t>
            </a:r>
          </a:p>
        </p:txBody>
      </p:sp>
      <p:sp>
        <p:nvSpPr>
          <p:cNvPr id="2" name="Rectangle 1"/>
          <p:cNvSpPr/>
          <p:nvPr/>
        </p:nvSpPr>
        <p:spPr>
          <a:xfrm>
            <a:off x="3188970" y="3017519"/>
            <a:ext cx="2073270" cy="1644787"/>
          </a:xfrm>
          <a:prstGeom prst="rect">
            <a:avLst/>
          </a:prstGeom>
          <a:solidFill>
            <a:schemeClr val="accent6">
              <a:lumMod val="60000"/>
              <a:lumOff val="40000"/>
              <a:alpha val="2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Footer Placeholder 3">
            <a:extLst>
              <a:ext uri="{FF2B5EF4-FFF2-40B4-BE49-F238E27FC236}">
                <a16:creationId xmlns:a16="http://schemas.microsoft.com/office/drawing/2014/main" id="{AAFF591D-7EBA-4EC5-A95E-C528A66AB171}"/>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52180187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en-US" sz="3600" dirty="0"/>
              <a:t>Data series</a:t>
            </a:r>
            <a:br>
              <a:rPr lang="en-US" dirty="0"/>
            </a:br>
            <a:r>
              <a:rPr lang="en-US" dirty="0"/>
              <a:t>Distance</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58</a:t>
            </a:fld>
            <a:endParaRPr lang="en-US" dirty="0"/>
          </a:p>
        </p:txBody>
      </p:sp>
      <p:sp>
        <p:nvSpPr>
          <p:cNvPr id="42" name="Content Placeholder 3"/>
          <p:cNvSpPr>
            <a:spLocks noGrp="1"/>
          </p:cNvSpPr>
          <p:nvPr>
            <p:ph idx="1"/>
          </p:nvPr>
        </p:nvSpPr>
        <p:spPr>
          <a:xfrm>
            <a:off x="457200" y="2249424"/>
            <a:ext cx="8229600" cy="4325112"/>
          </a:xfrm>
        </p:spPr>
        <p:txBody>
          <a:bodyPr>
            <a:noAutofit/>
          </a:bodyPr>
          <a:lstStyle/>
          <a:p>
            <a:endParaRPr lang="en-US" sz="2200" dirty="0"/>
          </a:p>
        </p:txBody>
      </p:sp>
      <p:sp>
        <p:nvSpPr>
          <p:cNvPr id="44" name="Rectangle 43"/>
          <p:cNvSpPr/>
          <p:nvPr/>
        </p:nvSpPr>
        <p:spPr>
          <a:xfrm>
            <a:off x="4203116" y="344341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5" name="Rectangle 44"/>
          <p:cNvSpPr/>
          <p:nvPr/>
        </p:nvSpPr>
        <p:spPr>
          <a:xfrm>
            <a:off x="4721248" y="321368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Oval 1073"/>
          <p:cNvSpPr>
            <a:spLocks noChangeArrowheads="1"/>
          </p:cNvSpPr>
          <p:nvPr/>
        </p:nvSpPr>
        <p:spPr bwMode="auto">
          <a:xfrm>
            <a:off x="3890482" y="324417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6" name="Oval 1074"/>
          <p:cNvSpPr>
            <a:spLocks noChangeArrowheads="1"/>
          </p:cNvSpPr>
          <p:nvPr/>
        </p:nvSpPr>
        <p:spPr bwMode="auto">
          <a:xfrm>
            <a:off x="3336885" y="329946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5"/>
          <p:cNvSpPr>
            <a:spLocks noChangeArrowheads="1"/>
          </p:cNvSpPr>
          <p:nvPr/>
        </p:nvSpPr>
        <p:spPr bwMode="auto">
          <a:xfrm>
            <a:off x="2766188" y="349518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6"/>
          <p:cNvSpPr>
            <a:spLocks noChangeArrowheads="1"/>
          </p:cNvSpPr>
          <p:nvPr/>
        </p:nvSpPr>
        <p:spPr bwMode="auto">
          <a:xfrm>
            <a:off x="2201903" y="362928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0"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Text Box 55"/>
          <p:cNvSpPr txBox="1">
            <a:spLocks noChangeArrowheads="1"/>
          </p:cNvSpPr>
          <p:nvPr/>
        </p:nvSpPr>
        <p:spPr bwMode="auto">
          <a:xfrm>
            <a:off x="3571056" y="4158473"/>
            <a:ext cx="17896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sequence dimension</a:t>
            </a:r>
          </a:p>
        </p:txBody>
      </p:sp>
      <p:sp>
        <p:nvSpPr>
          <p:cNvPr id="64" name="Oval 1099"/>
          <p:cNvSpPr>
            <a:spLocks noChangeArrowheads="1"/>
          </p:cNvSpPr>
          <p:nvPr/>
        </p:nvSpPr>
        <p:spPr bwMode="auto">
          <a:xfrm>
            <a:off x="6670671" y="349780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4459041" y="353041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023325" y="385549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5"/>
          <p:cNvSpPr>
            <a:spLocks noChangeArrowheads="1"/>
          </p:cNvSpPr>
          <p:nvPr/>
        </p:nvSpPr>
        <p:spPr bwMode="auto">
          <a:xfrm>
            <a:off x="5589749" y="395028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6148067" y="359667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9" name="Line 6"/>
          <p:cNvSpPr>
            <a:spLocks noChangeAspect="1" noChangeShapeType="1"/>
          </p:cNvSpPr>
          <p:nvPr/>
        </p:nvSpPr>
        <p:spPr bwMode="auto">
          <a:xfrm flipV="1">
            <a:off x="1694828" y="2411729"/>
            <a:ext cx="0" cy="1750149"/>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90" name="Text Box 55"/>
          <p:cNvSpPr txBox="1">
            <a:spLocks noChangeArrowheads="1"/>
          </p:cNvSpPr>
          <p:nvPr/>
        </p:nvSpPr>
        <p:spPr bwMode="auto">
          <a:xfrm rot="16200000">
            <a:off x="1054609" y="2883940"/>
            <a:ext cx="763441" cy="312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value</a:t>
            </a:r>
          </a:p>
        </p:txBody>
      </p:sp>
      <p:cxnSp>
        <p:nvCxnSpPr>
          <p:cNvPr id="33" name="Straight Connector 32"/>
          <p:cNvCxnSpPr>
            <a:stCxn id="58" idx="6"/>
            <a:endCxn id="57" idx="4"/>
          </p:cNvCxnSpPr>
          <p:nvPr/>
        </p:nvCxnSpPr>
        <p:spPr>
          <a:xfrm flipV="1">
            <a:off x="2306639" y="3589979"/>
            <a:ext cx="511916" cy="86706"/>
          </a:xfrm>
          <a:prstGeom prst="line">
            <a:avLst/>
          </a:prstGeom>
        </p:spPr>
        <p:style>
          <a:lnRef idx="2">
            <a:schemeClr val="accent1"/>
          </a:lnRef>
          <a:fillRef idx="0">
            <a:schemeClr val="accent1"/>
          </a:fillRef>
          <a:effectRef idx="1">
            <a:schemeClr val="accent1"/>
          </a:effectRef>
          <a:fontRef idx="minor">
            <a:schemeClr val="tx1"/>
          </a:fontRef>
        </p:style>
      </p:cxnSp>
      <p:cxnSp>
        <p:nvCxnSpPr>
          <p:cNvPr id="35" name="Straight Connector 34"/>
          <p:cNvCxnSpPr>
            <a:stCxn id="57" idx="4"/>
            <a:endCxn id="56" idx="3"/>
          </p:cNvCxnSpPr>
          <p:nvPr/>
        </p:nvCxnSpPr>
        <p:spPr>
          <a:xfrm flipV="1">
            <a:off x="2818555" y="3380384"/>
            <a:ext cx="533668" cy="209595"/>
          </a:xfrm>
          <a:prstGeom prst="line">
            <a:avLst/>
          </a:prstGeom>
        </p:spPr>
        <p:style>
          <a:lnRef idx="2">
            <a:schemeClr val="accent1"/>
          </a:lnRef>
          <a:fillRef idx="0">
            <a:schemeClr val="accent1"/>
          </a:fillRef>
          <a:effectRef idx="1">
            <a:schemeClr val="accent1"/>
          </a:effectRef>
          <a:fontRef idx="minor">
            <a:schemeClr val="tx1"/>
          </a:fontRef>
        </p:style>
      </p:cxnSp>
      <p:cxnSp>
        <p:nvCxnSpPr>
          <p:cNvPr id="91" name="Straight Connector 90"/>
          <p:cNvCxnSpPr>
            <a:stCxn id="56" idx="6"/>
            <a:endCxn id="55" idx="3"/>
          </p:cNvCxnSpPr>
          <p:nvPr/>
        </p:nvCxnSpPr>
        <p:spPr>
          <a:xfrm flipV="1">
            <a:off x="3441619" y="3325085"/>
            <a:ext cx="464201" cy="21783"/>
          </a:xfrm>
          <a:prstGeom prst="line">
            <a:avLst/>
          </a:prstGeom>
        </p:spPr>
        <p:style>
          <a:lnRef idx="2">
            <a:schemeClr val="accent1"/>
          </a:lnRef>
          <a:fillRef idx="0">
            <a:schemeClr val="accent1"/>
          </a:fillRef>
          <a:effectRef idx="1">
            <a:schemeClr val="accent1"/>
          </a:effectRef>
          <a:fontRef idx="minor">
            <a:schemeClr val="tx1"/>
          </a:fontRef>
        </p:style>
      </p:cxnSp>
      <p:cxnSp>
        <p:nvCxnSpPr>
          <p:cNvPr id="93" name="Straight Connector 92"/>
          <p:cNvCxnSpPr>
            <a:stCxn id="55" idx="6"/>
            <a:endCxn id="66" idx="2"/>
          </p:cNvCxnSpPr>
          <p:nvPr/>
        </p:nvCxnSpPr>
        <p:spPr>
          <a:xfrm>
            <a:off x="3995216" y="3291569"/>
            <a:ext cx="463825" cy="286244"/>
          </a:xfrm>
          <a:prstGeom prst="line">
            <a:avLst/>
          </a:prstGeom>
        </p:spPr>
        <p:style>
          <a:lnRef idx="2">
            <a:schemeClr val="accent1"/>
          </a:lnRef>
          <a:fillRef idx="0">
            <a:schemeClr val="accent1"/>
          </a:fillRef>
          <a:effectRef idx="1">
            <a:schemeClr val="accent1"/>
          </a:effectRef>
          <a:fontRef idx="minor">
            <a:schemeClr val="tx1"/>
          </a:fontRef>
        </p:style>
      </p:cxnSp>
      <p:cxnSp>
        <p:nvCxnSpPr>
          <p:cNvPr id="95" name="Straight Connector 94"/>
          <p:cNvCxnSpPr>
            <a:stCxn id="66" idx="0"/>
            <a:endCxn id="67" idx="1"/>
          </p:cNvCxnSpPr>
          <p:nvPr/>
        </p:nvCxnSpPr>
        <p:spPr>
          <a:xfrm>
            <a:off x="4511408" y="3530414"/>
            <a:ext cx="527255" cy="338960"/>
          </a:xfrm>
          <a:prstGeom prst="line">
            <a:avLst/>
          </a:prstGeom>
        </p:spPr>
        <p:style>
          <a:lnRef idx="2">
            <a:schemeClr val="accent1"/>
          </a:lnRef>
          <a:fillRef idx="0">
            <a:schemeClr val="accent1"/>
          </a:fillRef>
          <a:effectRef idx="1">
            <a:schemeClr val="accent1"/>
          </a:effectRef>
          <a:fontRef idx="minor">
            <a:schemeClr val="tx1"/>
          </a:fontRef>
        </p:style>
      </p:cxnSp>
      <p:cxnSp>
        <p:nvCxnSpPr>
          <p:cNvPr id="97" name="Straight Connector 96"/>
          <p:cNvCxnSpPr>
            <a:stCxn id="67" idx="0"/>
          </p:cNvCxnSpPr>
          <p:nvPr/>
        </p:nvCxnSpPr>
        <p:spPr>
          <a:xfrm>
            <a:off x="5075692" y="3855491"/>
            <a:ext cx="566424" cy="189595"/>
          </a:xfrm>
          <a:prstGeom prst="line">
            <a:avLst/>
          </a:prstGeom>
        </p:spPr>
        <p:style>
          <a:lnRef idx="2">
            <a:schemeClr val="accent1"/>
          </a:lnRef>
          <a:fillRef idx="0">
            <a:schemeClr val="accent1"/>
          </a:fillRef>
          <a:effectRef idx="1">
            <a:schemeClr val="accent1"/>
          </a:effectRef>
          <a:fontRef idx="minor">
            <a:schemeClr val="tx1"/>
          </a:fontRef>
        </p:style>
      </p:cxnSp>
      <p:cxnSp>
        <p:nvCxnSpPr>
          <p:cNvPr id="99" name="Straight Connector 98"/>
          <p:cNvCxnSpPr>
            <a:stCxn id="69" idx="6"/>
            <a:endCxn id="70" idx="3"/>
          </p:cNvCxnSpPr>
          <p:nvPr/>
        </p:nvCxnSpPr>
        <p:spPr>
          <a:xfrm flipV="1">
            <a:off x="5694483" y="3677590"/>
            <a:ext cx="468922" cy="320097"/>
          </a:xfrm>
          <a:prstGeom prst="line">
            <a:avLst/>
          </a:prstGeom>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70" idx="6"/>
            <a:endCxn id="64" idx="3"/>
          </p:cNvCxnSpPr>
          <p:nvPr/>
        </p:nvCxnSpPr>
        <p:spPr>
          <a:xfrm flipV="1">
            <a:off x="6252801" y="3578718"/>
            <a:ext cx="433208" cy="65356"/>
          </a:xfrm>
          <a:prstGeom prst="line">
            <a:avLst/>
          </a:prstGeom>
        </p:spPr>
        <p:style>
          <a:lnRef idx="2">
            <a:schemeClr val="accent1"/>
          </a:lnRef>
          <a:fillRef idx="0">
            <a:schemeClr val="accent1"/>
          </a:fillRef>
          <a:effectRef idx="1">
            <a:schemeClr val="accent1"/>
          </a:effectRef>
          <a:fontRef idx="minor">
            <a:schemeClr val="tx1"/>
          </a:fontRef>
        </p:style>
      </p:cxnSp>
      <p:sp>
        <p:nvSpPr>
          <p:cNvPr id="2" name="Footer Placeholder 1">
            <a:extLst>
              <a:ext uri="{FF2B5EF4-FFF2-40B4-BE49-F238E27FC236}">
                <a16:creationId xmlns:a16="http://schemas.microsoft.com/office/drawing/2014/main" id="{1B0B8ED3-9EDD-4F62-9D5A-5B1079D8B3C8}"/>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74240039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en-US" sz="3600" dirty="0"/>
              <a:t>Data series</a:t>
            </a:r>
            <a:br>
              <a:rPr lang="en-US" dirty="0"/>
            </a:br>
            <a:r>
              <a:rPr lang="en-US" dirty="0"/>
              <a:t>Distance</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59</a:t>
            </a:fld>
            <a:endParaRPr lang="en-US" dirty="0"/>
          </a:p>
        </p:txBody>
      </p:sp>
      <p:sp>
        <p:nvSpPr>
          <p:cNvPr id="42" name="Content Placeholder 3"/>
          <p:cNvSpPr>
            <a:spLocks noGrp="1"/>
          </p:cNvSpPr>
          <p:nvPr>
            <p:ph idx="1"/>
          </p:nvPr>
        </p:nvSpPr>
        <p:spPr>
          <a:xfrm>
            <a:off x="457200" y="2249424"/>
            <a:ext cx="8229600" cy="4325112"/>
          </a:xfrm>
        </p:spPr>
        <p:txBody>
          <a:bodyPr>
            <a:noAutofit/>
          </a:bodyPr>
          <a:lstStyle/>
          <a:p>
            <a:endParaRPr lang="en-US" sz="2200" dirty="0"/>
          </a:p>
        </p:txBody>
      </p:sp>
      <p:sp>
        <p:nvSpPr>
          <p:cNvPr id="44" name="Rectangle 43"/>
          <p:cNvSpPr/>
          <p:nvPr/>
        </p:nvSpPr>
        <p:spPr>
          <a:xfrm>
            <a:off x="4203116" y="344341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5" name="Rectangle 44"/>
          <p:cNvSpPr/>
          <p:nvPr/>
        </p:nvSpPr>
        <p:spPr>
          <a:xfrm>
            <a:off x="4721248" y="321368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Oval 1073"/>
          <p:cNvSpPr>
            <a:spLocks noChangeArrowheads="1"/>
          </p:cNvSpPr>
          <p:nvPr/>
        </p:nvSpPr>
        <p:spPr bwMode="auto">
          <a:xfrm>
            <a:off x="3890482" y="324417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6" name="Oval 1074"/>
          <p:cNvSpPr>
            <a:spLocks noChangeArrowheads="1"/>
          </p:cNvSpPr>
          <p:nvPr/>
        </p:nvSpPr>
        <p:spPr bwMode="auto">
          <a:xfrm>
            <a:off x="3336885" y="329946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5"/>
          <p:cNvSpPr>
            <a:spLocks noChangeArrowheads="1"/>
          </p:cNvSpPr>
          <p:nvPr/>
        </p:nvSpPr>
        <p:spPr bwMode="auto">
          <a:xfrm>
            <a:off x="2766188" y="349518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6"/>
          <p:cNvSpPr>
            <a:spLocks noChangeArrowheads="1"/>
          </p:cNvSpPr>
          <p:nvPr/>
        </p:nvSpPr>
        <p:spPr bwMode="auto">
          <a:xfrm>
            <a:off x="2201903" y="362928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0"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Text Box 55"/>
          <p:cNvSpPr txBox="1">
            <a:spLocks noChangeArrowheads="1"/>
          </p:cNvSpPr>
          <p:nvPr/>
        </p:nvSpPr>
        <p:spPr bwMode="auto">
          <a:xfrm>
            <a:off x="3571056" y="4158473"/>
            <a:ext cx="17896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sequence dimension</a:t>
            </a:r>
          </a:p>
        </p:txBody>
      </p:sp>
      <p:sp>
        <p:nvSpPr>
          <p:cNvPr id="64" name="Oval 1099"/>
          <p:cNvSpPr>
            <a:spLocks noChangeArrowheads="1"/>
          </p:cNvSpPr>
          <p:nvPr/>
        </p:nvSpPr>
        <p:spPr bwMode="auto">
          <a:xfrm>
            <a:off x="6670671" y="349780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4459041" y="353041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023325" y="385549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5"/>
          <p:cNvSpPr>
            <a:spLocks noChangeArrowheads="1"/>
          </p:cNvSpPr>
          <p:nvPr/>
        </p:nvSpPr>
        <p:spPr bwMode="auto">
          <a:xfrm>
            <a:off x="5589749" y="395028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6148067" y="359667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2" name="Footer Placeholder 1">
            <a:extLst>
              <a:ext uri="{FF2B5EF4-FFF2-40B4-BE49-F238E27FC236}">
                <a16:creationId xmlns:a16="http://schemas.microsoft.com/office/drawing/2014/main" id="{5BF8DD74-3F92-4564-8BB4-615602519E11}"/>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63082470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Data series</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6</a:t>
            </a:fld>
            <a:endParaRPr lang="en-US" dirty="0"/>
          </a:p>
        </p:txBody>
      </p:sp>
      <p:sp>
        <p:nvSpPr>
          <p:cNvPr id="42" name="Content Placeholder 3"/>
          <p:cNvSpPr>
            <a:spLocks noGrp="1"/>
          </p:cNvSpPr>
          <p:nvPr>
            <p:ph idx="1"/>
          </p:nvPr>
        </p:nvSpPr>
        <p:spPr>
          <a:xfrm>
            <a:off x="457200" y="2249424"/>
            <a:ext cx="8229600" cy="4325112"/>
          </a:xfrm>
        </p:spPr>
        <p:txBody>
          <a:bodyPr>
            <a:noAutofit/>
          </a:bodyPr>
          <a:lstStyle/>
          <a:p>
            <a:r>
              <a:rPr lang="en-US" sz="2600" dirty="0"/>
              <a:t>Sequence of points ordered along some dimension</a:t>
            </a:r>
          </a:p>
        </p:txBody>
      </p:sp>
      <p:grpSp>
        <p:nvGrpSpPr>
          <p:cNvPr id="45" name="Group 44"/>
          <p:cNvGrpSpPr/>
          <p:nvPr/>
        </p:nvGrpSpPr>
        <p:grpSpPr>
          <a:xfrm>
            <a:off x="1251664" y="3017526"/>
            <a:ext cx="6154411" cy="2127506"/>
            <a:chOff x="1061659" y="4030596"/>
            <a:chExt cx="6064530" cy="2268923"/>
          </a:xfrm>
        </p:grpSpPr>
        <p:sp>
          <p:nvSpPr>
            <p:cNvPr id="46" name="Line 6"/>
            <p:cNvSpPr>
              <a:spLocks noChangeAspect="1" noChangeShapeType="1"/>
            </p:cNvSpPr>
            <p:nvPr/>
          </p:nvSpPr>
          <p:spPr bwMode="auto">
            <a:xfrm flipV="1">
              <a:off x="1498351" y="4030596"/>
              <a:ext cx="0" cy="1866483"/>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7" name="Rectangle 46"/>
            <p:cNvSpPr/>
            <p:nvPr/>
          </p:nvSpPr>
          <p:spPr>
            <a:xfrm>
              <a:off x="3970007" y="5143053"/>
              <a:ext cx="368361" cy="39388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8" name="Rectangle 47"/>
            <p:cNvSpPr/>
            <p:nvPr/>
          </p:nvSpPr>
          <p:spPr>
            <a:xfrm>
              <a:off x="4480572" y="4898045"/>
              <a:ext cx="388896" cy="39388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9" name="Rectangle 48"/>
            <p:cNvSpPr/>
            <p:nvPr/>
          </p:nvSpPr>
          <p:spPr>
            <a:xfrm>
              <a:off x="4991137" y="4653039"/>
              <a:ext cx="365201" cy="393882"/>
            </a:xfrm>
            <a:prstGeom prst="rect">
              <a:avLst/>
            </a:prstGeom>
          </p:spPr>
          <p:txBody>
            <a:bodyPr wrap="none">
              <a:spAutoFit/>
            </a:bodyPr>
            <a:lstStyle/>
            <a:p>
              <a:r>
                <a:rPr lang="en-US" i="1" dirty="0">
                  <a:solidFill>
                    <a:schemeClr val="bg1"/>
                  </a:solidFill>
                </a:rPr>
                <a:t>…</a:t>
              </a:r>
              <a:endParaRPr lang="en-US" dirty="0"/>
            </a:p>
          </p:txBody>
        </p:sp>
        <p:sp>
          <p:nvSpPr>
            <p:cNvPr id="50" name="Line 1060"/>
            <p:cNvSpPr>
              <a:spLocks noChangeAspect="1" noChangeShapeType="1"/>
            </p:cNvSpPr>
            <p:nvPr/>
          </p:nvSpPr>
          <p:spPr bwMode="auto">
            <a:xfrm>
              <a:off x="1489367" y="5894976"/>
              <a:ext cx="5636822"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51" name="Line 1062"/>
            <p:cNvSpPr>
              <a:spLocks noChangeAspect="1" noChangeShapeType="1"/>
            </p:cNvSpPr>
            <p:nvPr/>
          </p:nvSpPr>
          <p:spPr bwMode="auto">
            <a:xfrm flipV="1">
              <a:off x="2047518" y="5840213"/>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3"/>
            <p:cNvSpPr>
              <a:spLocks noChangeAspect="1" noChangeShapeType="1"/>
            </p:cNvSpPr>
            <p:nvPr/>
          </p:nvSpPr>
          <p:spPr bwMode="auto">
            <a:xfrm flipV="1">
              <a:off x="2605667" y="5840213"/>
              <a:ext cx="2107"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4"/>
            <p:cNvSpPr>
              <a:spLocks noChangeAspect="1" noChangeShapeType="1"/>
            </p:cNvSpPr>
            <p:nvPr/>
          </p:nvSpPr>
          <p:spPr bwMode="auto">
            <a:xfrm flipV="1">
              <a:off x="3163817" y="5840213"/>
              <a:ext cx="4212"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5"/>
            <p:cNvSpPr>
              <a:spLocks noChangeAspect="1" noChangeShapeType="1"/>
            </p:cNvSpPr>
            <p:nvPr/>
          </p:nvSpPr>
          <p:spPr bwMode="auto">
            <a:xfrm flipV="1">
              <a:off x="3713541" y="5840213"/>
              <a:ext cx="2107"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Line 1066"/>
            <p:cNvSpPr>
              <a:spLocks noChangeAspect="1" noChangeShapeType="1"/>
            </p:cNvSpPr>
            <p:nvPr/>
          </p:nvSpPr>
          <p:spPr bwMode="auto">
            <a:xfrm flipV="1">
              <a:off x="4271691" y="5840213"/>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6" name="Line 1067"/>
            <p:cNvSpPr>
              <a:spLocks noChangeAspect="1" noChangeShapeType="1"/>
            </p:cNvSpPr>
            <p:nvPr/>
          </p:nvSpPr>
          <p:spPr bwMode="auto">
            <a:xfrm flipV="1">
              <a:off x="4829840" y="5840213"/>
              <a:ext cx="2107"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7" name="Line 1068"/>
            <p:cNvSpPr>
              <a:spLocks noChangeAspect="1" noChangeShapeType="1"/>
            </p:cNvSpPr>
            <p:nvPr/>
          </p:nvSpPr>
          <p:spPr bwMode="auto">
            <a:xfrm flipV="1">
              <a:off x="5387991" y="5840213"/>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8" name="Oval 1073"/>
            <p:cNvSpPr>
              <a:spLocks noChangeArrowheads="1"/>
            </p:cNvSpPr>
            <p:nvPr/>
          </p:nvSpPr>
          <p:spPr bwMode="auto">
            <a:xfrm>
              <a:off x="3661939" y="4650195"/>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Oval 1074"/>
            <p:cNvSpPr>
              <a:spLocks noChangeArrowheads="1"/>
            </p:cNvSpPr>
            <p:nvPr/>
          </p:nvSpPr>
          <p:spPr bwMode="auto">
            <a:xfrm>
              <a:off x="3116427" y="4709170"/>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0" name="Oval 1075"/>
            <p:cNvSpPr>
              <a:spLocks noChangeArrowheads="1"/>
            </p:cNvSpPr>
            <p:nvPr/>
          </p:nvSpPr>
          <p:spPr bwMode="auto">
            <a:xfrm>
              <a:off x="2554065" y="4332782"/>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1" name="Oval 1076"/>
            <p:cNvSpPr>
              <a:spLocks noChangeArrowheads="1"/>
            </p:cNvSpPr>
            <p:nvPr/>
          </p:nvSpPr>
          <p:spPr bwMode="auto">
            <a:xfrm>
              <a:off x="1998021" y="5060910"/>
              <a:ext cx="103206"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2" name="Line 1085"/>
            <p:cNvSpPr>
              <a:spLocks noChangeAspect="1" noChangeShapeType="1"/>
            </p:cNvSpPr>
            <p:nvPr/>
          </p:nvSpPr>
          <p:spPr bwMode="auto">
            <a:xfrm flipV="1">
              <a:off x="5927184" y="5846531"/>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3" name="Line 1086"/>
            <p:cNvSpPr>
              <a:spLocks noChangeAspect="1" noChangeShapeType="1"/>
            </p:cNvSpPr>
            <p:nvPr/>
          </p:nvSpPr>
          <p:spPr bwMode="auto">
            <a:xfrm flipV="1">
              <a:off x="6436891" y="5846531"/>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4" name="Line 1094"/>
            <p:cNvSpPr>
              <a:spLocks noChangeAspect="1" noChangeShapeType="1"/>
            </p:cNvSpPr>
            <p:nvPr/>
          </p:nvSpPr>
          <p:spPr bwMode="auto">
            <a:xfrm flipV="1">
              <a:off x="6946597" y="5846531"/>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5" name="Text Box 55"/>
            <p:cNvSpPr txBox="1">
              <a:spLocks noChangeArrowheads="1"/>
            </p:cNvSpPr>
            <p:nvPr/>
          </p:nvSpPr>
          <p:spPr bwMode="auto">
            <a:xfrm>
              <a:off x="3347177" y="5905637"/>
              <a:ext cx="2210293"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sequence dimension</a:t>
              </a:r>
            </a:p>
          </p:txBody>
        </p:sp>
        <p:sp>
          <p:nvSpPr>
            <p:cNvPr id="66" name="Text Box 55"/>
            <p:cNvSpPr txBox="1">
              <a:spLocks noChangeArrowheads="1"/>
            </p:cNvSpPr>
            <p:nvPr/>
          </p:nvSpPr>
          <p:spPr bwMode="auto">
            <a:xfrm>
              <a:off x="1498350" y="4448866"/>
              <a:ext cx="447076"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x</a:t>
              </a:r>
              <a:r>
                <a:rPr lang="en-US" baseline="-25000" dirty="0"/>
                <a:t>1</a:t>
              </a:r>
            </a:p>
          </p:txBody>
        </p:sp>
        <p:sp>
          <p:nvSpPr>
            <p:cNvPr id="67" name="Oval 1099"/>
            <p:cNvSpPr>
              <a:spLocks noChangeArrowheads="1"/>
            </p:cNvSpPr>
            <p:nvPr/>
          </p:nvSpPr>
          <p:spPr bwMode="auto">
            <a:xfrm>
              <a:off x="6897100" y="5006015"/>
              <a:ext cx="103204" cy="101099"/>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8" name="Oval 1077"/>
            <p:cNvSpPr>
              <a:spLocks noChangeArrowheads="1"/>
            </p:cNvSpPr>
            <p:nvPr/>
          </p:nvSpPr>
          <p:spPr bwMode="auto">
            <a:xfrm>
              <a:off x="1447800" y="4810269"/>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5"/>
            <p:cNvSpPr>
              <a:spLocks noChangeArrowheads="1"/>
            </p:cNvSpPr>
            <p:nvPr/>
          </p:nvSpPr>
          <p:spPr bwMode="auto">
            <a:xfrm>
              <a:off x="4222195" y="4955466"/>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4778238" y="5582515"/>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1" name="Oval 1075"/>
            <p:cNvSpPr>
              <a:spLocks noChangeArrowheads="1"/>
            </p:cNvSpPr>
            <p:nvPr/>
          </p:nvSpPr>
          <p:spPr bwMode="auto">
            <a:xfrm>
              <a:off x="5877688" y="5107839"/>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2" name="Oval 1075"/>
            <p:cNvSpPr>
              <a:spLocks noChangeArrowheads="1"/>
            </p:cNvSpPr>
            <p:nvPr/>
          </p:nvSpPr>
          <p:spPr bwMode="auto">
            <a:xfrm>
              <a:off x="5336389" y="5683614"/>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3" name="Oval 1075"/>
            <p:cNvSpPr>
              <a:spLocks noChangeArrowheads="1"/>
            </p:cNvSpPr>
            <p:nvPr/>
          </p:nvSpPr>
          <p:spPr bwMode="auto">
            <a:xfrm>
              <a:off x="6382129" y="5111459"/>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4" name="Text Box 55"/>
            <p:cNvSpPr txBox="1">
              <a:spLocks noChangeArrowheads="1"/>
            </p:cNvSpPr>
            <p:nvPr/>
          </p:nvSpPr>
          <p:spPr bwMode="auto">
            <a:xfrm>
              <a:off x="2068024" y="4653038"/>
              <a:ext cx="447076"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x</a:t>
              </a:r>
              <a:r>
                <a:rPr lang="en-US" baseline="-25000" dirty="0"/>
                <a:t>2</a:t>
              </a:r>
            </a:p>
          </p:txBody>
        </p:sp>
        <p:sp>
          <p:nvSpPr>
            <p:cNvPr id="75" name="Text Box 55"/>
            <p:cNvSpPr txBox="1">
              <a:spLocks noChangeArrowheads="1"/>
            </p:cNvSpPr>
            <p:nvPr/>
          </p:nvSpPr>
          <p:spPr bwMode="auto">
            <a:xfrm>
              <a:off x="6679113" y="4597671"/>
              <a:ext cx="447076"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x</a:t>
              </a:r>
              <a:r>
                <a:rPr lang="en-US" baseline="-25000" dirty="0"/>
                <a:t>n</a:t>
              </a:r>
            </a:p>
          </p:txBody>
        </p:sp>
        <p:sp>
          <p:nvSpPr>
            <p:cNvPr id="76" name="Text Box 55"/>
            <p:cNvSpPr txBox="1">
              <a:spLocks noChangeArrowheads="1"/>
            </p:cNvSpPr>
            <p:nvPr/>
          </p:nvSpPr>
          <p:spPr bwMode="auto">
            <a:xfrm rot="16200000">
              <a:off x="836534" y="4518777"/>
              <a:ext cx="814188" cy="363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value</a:t>
              </a:r>
            </a:p>
          </p:txBody>
        </p:sp>
      </p:grpSp>
      <p:cxnSp>
        <p:nvCxnSpPr>
          <p:cNvPr id="77" name="Straight Connector 76"/>
          <p:cNvCxnSpPr>
            <a:stCxn id="68" idx="0"/>
            <a:endCxn id="61" idx="4"/>
          </p:cNvCxnSpPr>
          <p:nvPr/>
        </p:nvCxnSpPr>
        <p:spPr>
          <a:xfrm>
            <a:off x="1695896" y="3748604"/>
            <a:ext cx="558377" cy="329817"/>
          </a:xfrm>
          <a:prstGeom prst="line">
            <a:avLst/>
          </a:prstGeom>
        </p:spPr>
        <p:style>
          <a:lnRef idx="2">
            <a:schemeClr val="accent1"/>
          </a:lnRef>
          <a:fillRef idx="0">
            <a:schemeClr val="accent1"/>
          </a:fillRef>
          <a:effectRef idx="1">
            <a:schemeClr val="accent1"/>
          </a:effectRef>
          <a:fontRef idx="minor">
            <a:schemeClr val="tx1"/>
          </a:fontRef>
        </p:style>
      </p:cxnSp>
      <p:cxnSp>
        <p:nvCxnSpPr>
          <p:cNvPr id="78" name="Straight Connector 77"/>
          <p:cNvCxnSpPr>
            <a:stCxn id="61" idx="7"/>
            <a:endCxn id="60" idx="3"/>
          </p:cNvCxnSpPr>
          <p:nvPr/>
        </p:nvCxnSpPr>
        <p:spPr>
          <a:xfrm flipV="1">
            <a:off x="2291303" y="3381793"/>
            <a:ext cx="490225" cy="615713"/>
          </a:xfrm>
          <a:prstGeom prst="line">
            <a:avLst/>
          </a:prstGeom>
        </p:spPr>
        <p:style>
          <a:lnRef idx="2">
            <a:schemeClr val="accent1"/>
          </a:lnRef>
          <a:fillRef idx="0">
            <a:schemeClr val="accent1"/>
          </a:fillRef>
          <a:effectRef idx="1">
            <a:schemeClr val="accent1"/>
          </a:effectRef>
          <a:fontRef idx="minor">
            <a:schemeClr val="tx1"/>
          </a:fontRef>
        </p:style>
      </p:cxnSp>
      <p:cxnSp>
        <p:nvCxnSpPr>
          <p:cNvPr id="79" name="Straight Connector 78"/>
          <p:cNvCxnSpPr>
            <a:stCxn id="60" idx="6"/>
            <a:endCxn id="59" idx="1"/>
          </p:cNvCxnSpPr>
          <p:nvPr/>
        </p:nvCxnSpPr>
        <p:spPr>
          <a:xfrm>
            <a:off x="2870922" y="3348275"/>
            <a:ext cx="481300" cy="319412"/>
          </a:xfrm>
          <a:prstGeom prst="line">
            <a:avLst/>
          </a:prstGeom>
        </p:spPr>
        <p:style>
          <a:lnRef idx="2">
            <a:schemeClr val="accent1"/>
          </a:lnRef>
          <a:fillRef idx="0">
            <a:schemeClr val="accent1"/>
          </a:fillRef>
          <a:effectRef idx="1">
            <a:schemeClr val="accent1"/>
          </a:effectRef>
          <a:fontRef idx="minor">
            <a:schemeClr val="tx1"/>
          </a:fontRef>
        </p:style>
      </p:cxnSp>
      <p:cxnSp>
        <p:nvCxnSpPr>
          <p:cNvPr id="80" name="Straight Connector 79"/>
          <p:cNvCxnSpPr>
            <a:stCxn id="59" idx="6"/>
            <a:endCxn id="58" idx="2"/>
          </p:cNvCxnSpPr>
          <p:nvPr/>
        </p:nvCxnSpPr>
        <p:spPr>
          <a:xfrm flipV="1">
            <a:off x="3441620" y="3645905"/>
            <a:ext cx="448863" cy="55299"/>
          </a:xfrm>
          <a:prstGeom prst="line">
            <a:avLst/>
          </a:prstGeom>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58" idx="6"/>
            <a:endCxn id="69" idx="1"/>
          </p:cNvCxnSpPr>
          <p:nvPr/>
        </p:nvCxnSpPr>
        <p:spPr>
          <a:xfrm>
            <a:off x="3995215" y="3645904"/>
            <a:ext cx="479164" cy="252728"/>
          </a:xfrm>
          <a:prstGeom prst="line">
            <a:avLst/>
          </a:prstGeom>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69" idx="4"/>
            <a:endCxn id="70" idx="1"/>
          </p:cNvCxnSpPr>
          <p:nvPr/>
        </p:nvCxnSpPr>
        <p:spPr>
          <a:xfrm>
            <a:off x="4511410" y="3979547"/>
            <a:ext cx="527255" cy="507052"/>
          </a:xfrm>
          <a:prstGeom prst="line">
            <a:avLst/>
          </a:prstGeom>
        </p:spPr>
        <p:style>
          <a:lnRef idx="2">
            <a:schemeClr val="accent1"/>
          </a:lnRef>
          <a:fillRef idx="0">
            <a:schemeClr val="accent1"/>
          </a:fillRef>
          <a:effectRef idx="1">
            <a:schemeClr val="accent1"/>
          </a:effectRef>
          <a:fontRef idx="minor">
            <a:schemeClr val="tx1"/>
          </a:fontRef>
        </p:style>
      </p:cxnSp>
      <p:cxnSp>
        <p:nvCxnSpPr>
          <p:cNvPr id="83" name="Straight Connector 82"/>
          <p:cNvCxnSpPr>
            <a:stCxn id="70" idx="6"/>
            <a:endCxn id="72" idx="2"/>
          </p:cNvCxnSpPr>
          <p:nvPr/>
        </p:nvCxnSpPr>
        <p:spPr>
          <a:xfrm>
            <a:off x="5128061" y="4520115"/>
            <a:ext cx="461689" cy="94799"/>
          </a:xfrm>
          <a:prstGeom prst="line">
            <a:avLst/>
          </a:prstGeom>
        </p:spPr>
        <p:style>
          <a:lnRef idx="2">
            <a:schemeClr val="accent1"/>
          </a:lnRef>
          <a:fillRef idx="0">
            <a:schemeClr val="accent1"/>
          </a:fillRef>
          <a:effectRef idx="1">
            <a:schemeClr val="accent1"/>
          </a:effectRef>
          <a:fontRef idx="minor">
            <a:schemeClr val="tx1"/>
          </a:fontRef>
        </p:style>
      </p:cxnSp>
      <p:cxnSp>
        <p:nvCxnSpPr>
          <p:cNvPr id="84" name="Straight Connector 83"/>
          <p:cNvCxnSpPr>
            <a:stCxn id="72" idx="0"/>
            <a:endCxn id="71" idx="2"/>
          </p:cNvCxnSpPr>
          <p:nvPr/>
        </p:nvCxnSpPr>
        <p:spPr>
          <a:xfrm flipV="1">
            <a:off x="5642115" y="4075024"/>
            <a:ext cx="496954" cy="492491"/>
          </a:xfrm>
          <a:prstGeom prst="line">
            <a:avLst/>
          </a:prstGeom>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71" idx="6"/>
            <a:endCxn id="73" idx="2"/>
          </p:cNvCxnSpPr>
          <p:nvPr/>
        </p:nvCxnSpPr>
        <p:spPr>
          <a:xfrm>
            <a:off x="6243805" y="4075025"/>
            <a:ext cx="407183" cy="3395"/>
          </a:xfrm>
          <a:prstGeom prst="line">
            <a:avLst/>
          </a:prstGeom>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73" idx="6"/>
            <a:endCxn id="67" idx="3"/>
          </p:cNvCxnSpPr>
          <p:nvPr/>
        </p:nvCxnSpPr>
        <p:spPr>
          <a:xfrm flipV="1">
            <a:off x="6755720" y="4013063"/>
            <a:ext cx="433208" cy="65356"/>
          </a:xfrm>
          <a:prstGeom prst="line">
            <a:avLst/>
          </a:prstGeom>
        </p:spPr>
        <p:style>
          <a:lnRef idx="2">
            <a:schemeClr val="accent1"/>
          </a:lnRef>
          <a:fillRef idx="0">
            <a:schemeClr val="accent1"/>
          </a:fillRef>
          <a:effectRef idx="1">
            <a:schemeClr val="accent1"/>
          </a:effectRef>
          <a:fontRef idx="minor">
            <a:schemeClr val="tx1"/>
          </a:fontRef>
        </p:style>
      </p:cxnSp>
      <p:grpSp>
        <p:nvGrpSpPr>
          <p:cNvPr id="87" name="Group 86">
            <a:extLst>
              <a:ext uri="{FF2B5EF4-FFF2-40B4-BE49-F238E27FC236}">
                <a16:creationId xmlns:a16="http://schemas.microsoft.com/office/drawing/2014/main" id="{A54FC82C-5111-4EFF-B9E2-91AB9C7AEF5F}"/>
              </a:ext>
            </a:extLst>
          </p:cNvPr>
          <p:cNvGrpSpPr/>
          <p:nvPr/>
        </p:nvGrpSpPr>
        <p:grpSpPr>
          <a:xfrm>
            <a:off x="298173" y="5647333"/>
            <a:ext cx="816389" cy="835917"/>
            <a:chOff x="1693381" y="4398972"/>
            <a:chExt cx="1003544" cy="993508"/>
          </a:xfrm>
        </p:grpSpPr>
        <p:pic>
          <p:nvPicPr>
            <p:cNvPr id="88" name="Picture 87">
              <a:extLst>
                <a:ext uri="{FF2B5EF4-FFF2-40B4-BE49-F238E27FC236}">
                  <a16:creationId xmlns:a16="http://schemas.microsoft.com/office/drawing/2014/main" id="{DAF5E2EF-C680-4DC3-A080-486528536F70}"/>
                </a:ext>
              </a:extLst>
            </p:cNvPr>
            <p:cNvPicPr>
              <a:picLocks noChangeAspect="1"/>
            </p:cNvPicPr>
            <p:nvPr/>
          </p:nvPicPr>
          <p:blipFill>
            <a:blip r:embed="rId2"/>
            <a:stretch>
              <a:fillRect/>
            </a:stretch>
          </p:blipFill>
          <p:spPr>
            <a:xfrm>
              <a:off x="1693381" y="4398972"/>
              <a:ext cx="1003544" cy="993508"/>
            </a:xfrm>
            <a:prstGeom prst="rect">
              <a:avLst/>
            </a:prstGeom>
          </p:spPr>
        </p:pic>
        <p:sp>
          <p:nvSpPr>
            <p:cNvPr id="89" name="TextBox 88">
              <a:extLst>
                <a:ext uri="{FF2B5EF4-FFF2-40B4-BE49-F238E27FC236}">
                  <a16:creationId xmlns:a16="http://schemas.microsoft.com/office/drawing/2014/main" id="{950DE0B1-52DF-4DBC-9A98-B5F35BA92EB4}"/>
                </a:ext>
              </a:extLst>
            </p:cNvPr>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sp>
        <p:nvSpPr>
          <p:cNvPr id="2" name="Footer Placeholder 1">
            <a:extLst>
              <a:ext uri="{FF2B5EF4-FFF2-40B4-BE49-F238E27FC236}">
                <a16:creationId xmlns:a16="http://schemas.microsoft.com/office/drawing/2014/main" id="{C47AF798-F242-44B7-886F-E466D1BED5B3}"/>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258981628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en-US" sz="3600" dirty="0"/>
              <a:t>Data series</a:t>
            </a:r>
            <a:br>
              <a:rPr lang="en-US" dirty="0"/>
            </a:br>
            <a:r>
              <a:rPr lang="en-US" dirty="0"/>
              <a:t>Distance</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60</a:t>
            </a:fld>
            <a:endParaRPr lang="en-US" dirty="0"/>
          </a:p>
        </p:txBody>
      </p:sp>
      <p:sp>
        <p:nvSpPr>
          <p:cNvPr id="42" name="Content Placeholder 3"/>
          <p:cNvSpPr>
            <a:spLocks noGrp="1"/>
          </p:cNvSpPr>
          <p:nvPr>
            <p:ph idx="1"/>
          </p:nvPr>
        </p:nvSpPr>
        <p:spPr>
          <a:xfrm>
            <a:off x="457200" y="2249424"/>
            <a:ext cx="8229600" cy="4325112"/>
          </a:xfrm>
        </p:spPr>
        <p:txBody>
          <a:bodyPr>
            <a:noAutofit/>
          </a:bodyPr>
          <a:lstStyle/>
          <a:p>
            <a:endParaRPr lang="en-US" sz="2200" dirty="0"/>
          </a:p>
        </p:txBody>
      </p:sp>
      <p:sp>
        <p:nvSpPr>
          <p:cNvPr id="44" name="Rectangle 43"/>
          <p:cNvSpPr/>
          <p:nvPr/>
        </p:nvSpPr>
        <p:spPr>
          <a:xfrm>
            <a:off x="4203116" y="344341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5" name="Rectangle 44"/>
          <p:cNvSpPr/>
          <p:nvPr/>
        </p:nvSpPr>
        <p:spPr>
          <a:xfrm>
            <a:off x="4721248" y="321368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Oval 1073"/>
          <p:cNvSpPr>
            <a:spLocks noChangeArrowheads="1"/>
          </p:cNvSpPr>
          <p:nvPr/>
        </p:nvSpPr>
        <p:spPr bwMode="auto">
          <a:xfrm>
            <a:off x="3890482" y="324417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6" name="Oval 1074"/>
          <p:cNvSpPr>
            <a:spLocks noChangeArrowheads="1"/>
          </p:cNvSpPr>
          <p:nvPr/>
        </p:nvSpPr>
        <p:spPr bwMode="auto">
          <a:xfrm>
            <a:off x="3336885" y="329946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5"/>
          <p:cNvSpPr>
            <a:spLocks noChangeArrowheads="1"/>
          </p:cNvSpPr>
          <p:nvPr/>
        </p:nvSpPr>
        <p:spPr bwMode="auto">
          <a:xfrm>
            <a:off x="2766188" y="349518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6"/>
          <p:cNvSpPr>
            <a:spLocks noChangeArrowheads="1"/>
          </p:cNvSpPr>
          <p:nvPr/>
        </p:nvSpPr>
        <p:spPr bwMode="auto">
          <a:xfrm>
            <a:off x="2201903" y="362928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0"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Text Box 55"/>
          <p:cNvSpPr txBox="1">
            <a:spLocks noChangeArrowheads="1"/>
          </p:cNvSpPr>
          <p:nvPr/>
        </p:nvSpPr>
        <p:spPr bwMode="auto">
          <a:xfrm>
            <a:off x="3571056" y="4158473"/>
            <a:ext cx="17896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sequence dimension</a:t>
            </a:r>
          </a:p>
        </p:txBody>
      </p:sp>
      <p:sp>
        <p:nvSpPr>
          <p:cNvPr id="64" name="Oval 1099"/>
          <p:cNvSpPr>
            <a:spLocks noChangeArrowheads="1"/>
          </p:cNvSpPr>
          <p:nvPr/>
        </p:nvSpPr>
        <p:spPr bwMode="auto">
          <a:xfrm>
            <a:off x="6670671" y="349780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4459041" y="353041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023325" y="385549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5"/>
          <p:cNvSpPr>
            <a:spLocks noChangeArrowheads="1"/>
          </p:cNvSpPr>
          <p:nvPr/>
        </p:nvSpPr>
        <p:spPr bwMode="auto">
          <a:xfrm>
            <a:off x="5589749" y="395028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6148067" y="359667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28" name="Oval 1073"/>
          <p:cNvSpPr>
            <a:spLocks noChangeArrowheads="1"/>
          </p:cNvSpPr>
          <p:nvPr/>
        </p:nvSpPr>
        <p:spPr bwMode="auto">
          <a:xfrm>
            <a:off x="3894292" y="2710770"/>
            <a:ext cx="104734" cy="94798"/>
          </a:xfrm>
          <a:prstGeom prst="ellipse">
            <a:avLst/>
          </a:prstGeom>
          <a:solidFill>
            <a:srgbClr val="00B0F0"/>
          </a:solidFill>
          <a:ln>
            <a:noFill/>
          </a:ln>
          <a:effectLst/>
        </p:spPr>
        <p:txBody>
          <a:bodyPr wrap="none" anchor="ctr"/>
          <a:lstStyle/>
          <a:p>
            <a:pPr algn="ctr"/>
            <a:endParaRPr lang="en-US" dirty="0"/>
          </a:p>
        </p:txBody>
      </p:sp>
      <p:sp>
        <p:nvSpPr>
          <p:cNvPr id="29" name="Oval 1074"/>
          <p:cNvSpPr>
            <a:spLocks noChangeArrowheads="1"/>
          </p:cNvSpPr>
          <p:nvPr/>
        </p:nvSpPr>
        <p:spPr bwMode="auto">
          <a:xfrm>
            <a:off x="3340695" y="2766069"/>
            <a:ext cx="104734" cy="94798"/>
          </a:xfrm>
          <a:prstGeom prst="ellipse">
            <a:avLst/>
          </a:prstGeom>
          <a:solidFill>
            <a:srgbClr val="00B0F0"/>
          </a:solidFill>
          <a:ln>
            <a:noFill/>
          </a:ln>
          <a:effectLst/>
        </p:spPr>
        <p:txBody>
          <a:bodyPr wrap="none" anchor="ctr"/>
          <a:lstStyle/>
          <a:p>
            <a:pPr algn="ctr"/>
            <a:endParaRPr lang="en-US" dirty="0"/>
          </a:p>
        </p:txBody>
      </p:sp>
      <p:sp>
        <p:nvSpPr>
          <p:cNvPr id="30" name="Oval 1075"/>
          <p:cNvSpPr>
            <a:spLocks noChangeArrowheads="1"/>
          </p:cNvSpPr>
          <p:nvPr/>
        </p:nvSpPr>
        <p:spPr bwMode="auto">
          <a:xfrm>
            <a:off x="2769998" y="2961781"/>
            <a:ext cx="104734" cy="94798"/>
          </a:xfrm>
          <a:prstGeom prst="ellipse">
            <a:avLst/>
          </a:prstGeom>
          <a:solidFill>
            <a:srgbClr val="00B0F0"/>
          </a:solidFill>
          <a:ln>
            <a:noFill/>
          </a:ln>
          <a:effectLst/>
        </p:spPr>
        <p:txBody>
          <a:bodyPr wrap="none" anchor="ctr"/>
          <a:lstStyle/>
          <a:p>
            <a:pPr algn="ctr"/>
            <a:endParaRPr lang="en-US" dirty="0"/>
          </a:p>
        </p:txBody>
      </p:sp>
      <p:sp>
        <p:nvSpPr>
          <p:cNvPr id="31" name="Oval 1076"/>
          <p:cNvSpPr>
            <a:spLocks noChangeArrowheads="1"/>
          </p:cNvSpPr>
          <p:nvPr/>
        </p:nvSpPr>
        <p:spPr bwMode="auto">
          <a:xfrm>
            <a:off x="2205713" y="2775846"/>
            <a:ext cx="104736" cy="94798"/>
          </a:xfrm>
          <a:prstGeom prst="ellipse">
            <a:avLst/>
          </a:prstGeom>
          <a:solidFill>
            <a:srgbClr val="00B0F0"/>
          </a:solidFill>
          <a:ln>
            <a:noFill/>
          </a:ln>
          <a:effectLst/>
        </p:spPr>
        <p:txBody>
          <a:bodyPr wrap="none" anchor="ctr"/>
          <a:lstStyle/>
          <a:p>
            <a:pPr algn="ctr"/>
            <a:endParaRPr lang="en-US" dirty="0"/>
          </a:p>
        </p:txBody>
      </p:sp>
      <p:sp>
        <p:nvSpPr>
          <p:cNvPr id="32" name="Oval 1099"/>
          <p:cNvSpPr>
            <a:spLocks noChangeArrowheads="1"/>
          </p:cNvSpPr>
          <p:nvPr/>
        </p:nvSpPr>
        <p:spPr bwMode="auto">
          <a:xfrm>
            <a:off x="6674481" y="290725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33" name="Oval 1075"/>
          <p:cNvSpPr>
            <a:spLocks noChangeArrowheads="1"/>
          </p:cNvSpPr>
          <p:nvPr/>
        </p:nvSpPr>
        <p:spPr bwMode="auto">
          <a:xfrm>
            <a:off x="4462851" y="2836994"/>
            <a:ext cx="104734" cy="94798"/>
          </a:xfrm>
          <a:prstGeom prst="ellipse">
            <a:avLst/>
          </a:prstGeom>
          <a:solidFill>
            <a:srgbClr val="00B0F0"/>
          </a:solidFill>
          <a:ln>
            <a:noFill/>
          </a:ln>
          <a:effectLst/>
        </p:spPr>
        <p:txBody>
          <a:bodyPr wrap="none" anchor="ctr"/>
          <a:lstStyle/>
          <a:p>
            <a:pPr algn="ctr"/>
            <a:endParaRPr lang="en-US" dirty="0"/>
          </a:p>
        </p:txBody>
      </p:sp>
      <p:sp>
        <p:nvSpPr>
          <p:cNvPr id="34" name="Oval 1075"/>
          <p:cNvSpPr>
            <a:spLocks noChangeArrowheads="1"/>
          </p:cNvSpPr>
          <p:nvPr/>
        </p:nvSpPr>
        <p:spPr bwMode="auto">
          <a:xfrm>
            <a:off x="5027135" y="3024911"/>
            <a:ext cx="104734" cy="94798"/>
          </a:xfrm>
          <a:prstGeom prst="ellipse">
            <a:avLst/>
          </a:prstGeom>
          <a:solidFill>
            <a:srgbClr val="00B0F0"/>
          </a:solidFill>
          <a:ln>
            <a:noFill/>
          </a:ln>
          <a:effectLst/>
        </p:spPr>
        <p:txBody>
          <a:bodyPr wrap="none" anchor="ctr"/>
          <a:lstStyle/>
          <a:p>
            <a:pPr algn="ctr"/>
            <a:endParaRPr lang="en-US" dirty="0"/>
          </a:p>
        </p:txBody>
      </p:sp>
      <p:sp>
        <p:nvSpPr>
          <p:cNvPr id="35" name="Oval 1075"/>
          <p:cNvSpPr>
            <a:spLocks noChangeArrowheads="1"/>
          </p:cNvSpPr>
          <p:nvPr/>
        </p:nvSpPr>
        <p:spPr bwMode="auto">
          <a:xfrm>
            <a:off x="5593559" y="2811098"/>
            <a:ext cx="104734" cy="94798"/>
          </a:xfrm>
          <a:prstGeom prst="ellipse">
            <a:avLst/>
          </a:prstGeom>
          <a:solidFill>
            <a:srgbClr val="00B0F0"/>
          </a:solidFill>
          <a:ln>
            <a:noFill/>
          </a:ln>
          <a:effectLst/>
        </p:spPr>
        <p:txBody>
          <a:bodyPr wrap="none" anchor="ctr"/>
          <a:lstStyle/>
          <a:p>
            <a:pPr algn="ctr"/>
            <a:endParaRPr lang="en-US" dirty="0"/>
          </a:p>
        </p:txBody>
      </p:sp>
      <p:sp>
        <p:nvSpPr>
          <p:cNvPr id="36" name="Oval 1075"/>
          <p:cNvSpPr>
            <a:spLocks noChangeArrowheads="1"/>
          </p:cNvSpPr>
          <p:nvPr/>
        </p:nvSpPr>
        <p:spPr bwMode="auto">
          <a:xfrm>
            <a:off x="6151877" y="3006125"/>
            <a:ext cx="104734" cy="94798"/>
          </a:xfrm>
          <a:prstGeom prst="ellipse">
            <a:avLst/>
          </a:prstGeom>
          <a:solidFill>
            <a:srgbClr val="00B0F0"/>
          </a:solidFill>
          <a:ln>
            <a:noFill/>
          </a:ln>
          <a:effectLst/>
        </p:spPr>
        <p:txBody>
          <a:bodyPr wrap="none" anchor="ctr"/>
          <a:lstStyle/>
          <a:p>
            <a:pPr algn="ctr"/>
            <a:endParaRPr lang="en-US" dirty="0"/>
          </a:p>
        </p:txBody>
      </p:sp>
      <p:sp>
        <p:nvSpPr>
          <p:cNvPr id="2" name="Footer Placeholder 1">
            <a:extLst>
              <a:ext uri="{FF2B5EF4-FFF2-40B4-BE49-F238E27FC236}">
                <a16:creationId xmlns:a16="http://schemas.microsoft.com/office/drawing/2014/main" id="{D0A83345-421C-4265-BF72-4B4EC750D127}"/>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18594636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en-US" sz="3600" dirty="0"/>
              <a:t>Data series</a:t>
            </a:r>
            <a:br>
              <a:rPr lang="en-US" dirty="0"/>
            </a:br>
            <a:r>
              <a:rPr lang="en-US" dirty="0"/>
              <a:t>Distance</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61</a:t>
            </a:fld>
            <a:endParaRPr lang="en-US" dirty="0"/>
          </a:p>
        </p:txBody>
      </p:sp>
      <p:sp>
        <p:nvSpPr>
          <p:cNvPr id="42" name="Content Placeholder 3"/>
          <p:cNvSpPr>
            <a:spLocks noGrp="1"/>
          </p:cNvSpPr>
          <p:nvPr>
            <p:ph idx="1"/>
          </p:nvPr>
        </p:nvSpPr>
        <p:spPr>
          <a:xfrm>
            <a:off x="457200" y="2249424"/>
            <a:ext cx="8229600" cy="4325112"/>
          </a:xfrm>
        </p:spPr>
        <p:txBody>
          <a:bodyPr>
            <a:noAutofit/>
          </a:bodyPr>
          <a:lstStyle/>
          <a:p>
            <a:endParaRPr lang="en-US" sz="2200" dirty="0"/>
          </a:p>
        </p:txBody>
      </p:sp>
      <p:sp>
        <p:nvSpPr>
          <p:cNvPr id="44" name="Rectangle 43"/>
          <p:cNvSpPr/>
          <p:nvPr/>
        </p:nvSpPr>
        <p:spPr>
          <a:xfrm>
            <a:off x="4203116" y="344341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5" name="Rectangle 44"/>
          <p:cNvSpPr/>
          <p:nvPr/>
        </p:nvSpPr>
        <p:spPr>
          <a:xfrm>
            <a:off x="4721248" y="321368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Oval 1073"/>
          <p:cNvSpPr>
            <a:spLocks noChangeArrowheads="1"/>
          </p:cNvSpPr>
          <p:nvPr/>
        </p:nvSpPr>
        <p:spPr bwMode="auto">
          <a:xfrm>
            <a:off x="3890482" y="324417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6" name="Oval 1074"/>
          <p:cNvSpPr>
            <a:spLocks noChangeArrowheads="1"/>
          </p:cNvSpPr>
          <p:nvPr/>
        </p:nvSpPr>
        <p:spPr bwMode="auto">
          <a:xfrm>
            <a:off x="3336885" y="329946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5"/>
          <p:cNvSpPr>
            <a:spLocks noChangeArrowheads="1"/>
          </p:cNvSpPr>
          <p:nvPr/>
        </p:nvSpPr>
        <p:spPr bwMode="auto">
          <a:xfrm>
            <a:off x="2766188" y="349518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6"/>
          <p:cNvSpPr>
            <a:spLocks noChangeArrowheads="1"/>
          </p:cNvSpPr>
          <p:nvPr/>
        </p:nvSpPr>
        <p:spPr bwMode="auto">
          <a:xfrm>
            <a:off x="2201903" y="362928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0"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Text Box 55"/>
          <p:cNvSpPr txBox="1">
            <a:spLocks noChangeArrowheads="1"/>
          </p:cNvSpPr>
          <p:nvPr/>
        </p:nvSpPr>
        <p:spPr bwMode="auto">
          <a:xfrm>
            <a:off x="3571056" y="4158473"/>
            <a:ext cx="17896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sequence dimension</a:t>
            </a:r>
          </a:p>
        </p:txBody>
      </p:sp>
      <p:sp>
        <p:nvSpPr>
          <p:cNvPr id="64" name="Oval 1099"/>
          <p:cNvSpPr>
            <a:spLocks noChangeArrowheads="1"/>
          </p:cNvSpPr>
          <p:nvPr/>
        </p:nvSpPr>
        <p:spPr bwMode="auto">
          <a:xfrm>
            <a:off x="6670671" y="349780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4459041" y="353041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023325" y="385549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5"/>
          <p:cNvSpPr>
            <a:spLocks noChangeArrowheads="1"/>
          </p:cNvSpPr>
          <p:nvPr/>
        </p:nvSpPr>
        <p:spPr bwMode="auto">
          <a:xfrm>
            <a:off x="5589749" y="395028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6148067" y="359667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37" name="Oval 1073"/>
          <p:cNvSpPr>
            <a:spLocks noChangeArrowheads="1"/>
          </p:cNvSpPr>
          <p:nvPr/>
        </p:nvSpPr>
        <p:spPr bwMode="auto">
          <a:xfrm>
            <a:off x="3894292" y="2710770"/>
            <a:ext cx="104734" cy="94798"/>
          </a:xfrm>
          <a:prstGeom prst="ellipse">
            <a:avLst/>
          </a:prstGeom>
          <a:solidFill>
            <a:srgbClr val="00B0F0"/>
          </a:solidFill>
          <a:ln>
            <a:noFill/>
          </a:ln>
          <a:effectLst/>
        </p:spPr>
        <p:txBody>
          <a:bodyPr wrap="none" anchor="ctr"/>
          <a:lstStyle/>
          <a:p>
            <a:pPr algn="ctr"/>
            <a:endParaRPr lang="en-US" dirty="0"/>
          </a:p>
        </p:txBody>
      </p:sp>
      <p:sp>
        <p:nvSpPr>
          <p:cNvPr id="38" name="Oval 1074"/>
          <p:cNvSpPr>
            <a:spLocks noChangeArrowheads="1"/>
          </p:cNvSpPr>
          <p:nvPr/>
        </p:nvSpPr>
        <p:spPr bwMode="auto">
          <a:xfrm>
            <a:off x="3340695" y="2766069"/>
            <a:ext cx="104734" cy="94798"/>
          </a:xfrm>
          <a:prstGeom prst="ellipse">
            <a:avLst/>
          </a:prstGeom>
          <a:solidFill>
            <a:srgbClr val="00B0F0"/>
          </a:solidFill>
          <a:ln>
            <a:noFill/>
          </a:ln>
          <a:effectLst/>
        </p:spPr>
        <p:txBody>
          <a:bodyPr wrap="none" anchor="ctr"/>
          <a:lstStyle/>
          <a:p>
            <a:pPr algn="ctr"/>
            <a:endParaRPr lang="en-US" dirty="0"/>
          </a:p>
        </p:txBody>
      </p:sp>
      <p:sp>
        <p:nvSpPr>
          <p:cNvPr id="40" name="Oval 1075"/>
          <p:cNvSpPr>
            <a:spLocks noChangeArrowheads="1"/>
          </p:cNvSpPr>
          <p:nvPr/>
        </p:nvSpPr>
        <p:spPr bwMode="auto">
          <a:xfrm>
            <a:off x="2769998" y="2961781"/>
            <a:ext cx="104734" cy="94798"/>
          </a:xfrm>
          <a:prstGeom prst="ellipse">
            <a:avLst/>
          </a:prstGeom>
          <a:solidFill>
            <a:srgbClr val="00B0F0"/>
          </a:solidFill>
          <a:ln>
            <a:noFill/>
          </a:ln>
          <a:effectLst/>
        </p:spPr>
        <p:txBody>
          <a:bodyPr wrap="none" anchor="ctr"/>
          <a:lstStyle/>
          <a:p>
            <a:pPr algn="ctr"/>
            <a:endParaRPr lang="en-US" dirty="0"/>
          </a:p>
        </p:txBody>
      </p:sp>
      <p:sp>
        <p:nvSpPr>
          <p:cNvPr id="41" name="Oval 1076"/>
          <p:cNvSpPr>
            <a:spLocks noChangeArrowheads="1"/>
          </p:cNvSpPr>
          <p:nvPr/>
        </p:nvSpPr>
        <p:spPr bwMode="auto">
          <a:xfrm>
            <a:off x="2205713" y="2775846"/>
            <a:ext cx="104736" cy="94798"/>
          </a:xfrm>
          <a:prstGeom prst="ellipse">
            <a:avLst/>
          </a:prstGeom>
          <a:solidFill>
            <a:srgbClr val="00B0F0"/>
          </a:solidFill>
          <a:ln>
            <a:noFill/>
          </a:ln>
          <a:effectLst/>
        </p:spPr>
        <p:txBody>
          <a:bodyPr wrap="none" anchor="ctr"/>
          <a:lstStyle/>
          <a:p>
            <a:pPr algn="ctr"/>
            <a:endParaRPr lang="en-US" dirty="0"/>
          </a:p>
        </p:txBody>
      </p:sp>
      <p:sp>
        <p:nvSpPr>
          <p:cNvPr id="68" name="Oval 1099"/>
          <p:cNvSpPr>
            <a:spLocks noChangeArrowheads="1"/>
          </p:cNvSpPr>
          <p:nvPr/>
        </p:nvSpPr>
        <p:spPr bwMode="auto">
          <a:xfrm>
            <a:off x="6674481" y="290725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76" name="Oval 1075"/>
          <p:cNvSpPr>
            <a:spLocks noChangeArrowheads="1"/>
          </p:cNvSpPr>
          <p:nvPr/>
        </p:nvSpPr>
        <p:spPr bwMode="auto">
          <a:xfrm>
            <a:off x="4462851" y="2836994"/>
            <a:ext cx="104734" cy="94798"/>
          </a:xfrm>
          <a:prstGeom prst="ellipse">
            <a:avLst/>
          </a:prstGeom>
          <a:solidFill>
            <a:srgbClr val="00B0F0"/>
          </a:solidFill>
          <a:ln>
            <a:noFill/>
          </a:ln>
          <a:effectLst/>
        </p:spPr>
        <p:txBody>
          <a:bodyPr wrap="none" anchor="ctr"/>
          <a:lstStyle/>
          <a:p>
            <a:pPr algn="ctr"/>
            <a:endParaRPr lang="en-US" dirty="0"/>
          </a:p>
        </p:txBody>
      </p:sp>
      <p:sp>
        <p:nvSpPr>
          <p:cNvPr id="77" name="Oval 1075"/>
          <p:cNvSpPr>
            <a:spLocks noChangeArrowheads="1"/>
          </p:cNvSpPr>
          <p:nvPr/>
        </p:nvSpPr>
        <p:spPr bwMode="auto">
          <a:xfrm>
            <a:off x="5027135" y="3024911"/>
            <a:ext cx="104734" cy="94798"/>
          </a:xfrm>
          <a:prstGeom prst="ellipse">
            <a:avLst/>
          </a:prstGeom>
          <a:solidFill>
            <a:srgbClr val="00B0F0"/>
          </a:solidFill>
          <a:ln>
            <a:noFill/>
          </a:ln>
          <a:effectLst/>
        </p:spPr>
        <p:txBody>
          <a:bodyPr wrap="none" anchor="ctr"/>
          <a:lstStyle/>
          <a:p>
            <a:pPr algn="ctr"/>
            <a:endParaRPr lang="en-US" dirty="0"/>
          </a:p>
        </p:txBody>
      </p:sp>
      <p:sp>
        <p:nvSpPr>
          <p:cNvPr id="78" name="Oval 1075"/>
          <p:cNvSpPr>
            <a:spLocks noChangeArrowheads="1"/>
          </p:cNvSpPr>
          <p:nvPr/>
        </p:nvSpPr>
        <p:spPr bwMode="auto">
          <a:xfrm>
            <a:off x="5593559" y="2811098"/>
            <a:ext cx="104734" cy="94798"/>
          </a:xfrm>
          <a:prstGeom prst="ellipse">
            <a:avLst/>
          </a:prstGeom>
          <a:solidFill>
            <a:srgbClr val="00B0F0"/>
          </a:solidFill>
          <a:ln>
            <a:noFill/>
          </a:ln>
          <a:effectLst/>
        </p:spPr>
        <p:txBody>
          <a:bodyPr wrap="none" anchor="ctr"/>
          <a:lstStyle/>
          <a:p>
            <a:pPr algn="ctr"/>
            <a:endParaRPr lang="en-US" dirty="0"/>
          </a:p>
        </p:txBody>
      </p:sp>
      <p:sp>
        <p:nvSpPr>
          <p:cNvPr id="79" name="Oval 1075"/>
          <p:cNvSpPr>
            <a:spLocks noChangeArrowheads="1"/>
          </p:cNvSpPr>
          <p:nvPr/>
        </p:nvSpPr>
        <p:spPr bwMode="auto">
          <a:xfrm>
            <a:off x="6151877" y="3006125"/>
            <a:ext cx="104734" cy="94798"/>
          </a:xfrm>
          <a:prstGeom prst="ellipse">
            <a:avLst/>
          </a:prstGeom>
          <a:solidFill>
            <a:srgbClr val="00B0F0"/>
          </a:solidFill>
          <a:ln>
            <a:noFill/>
          </a:ln>
          <a:effectLst/>
        </p:spPr>
        <p:txBody>
          <a:bodyPr wrap="none" anchor="ctr"/>
          <a:lstStyle/>
          <a:p>
            <a:pPr algn="ctr"/>
            <a:endParaRPr lang="en-US" dirty="0"/>
          </a:p>
        </p:txBody>
      </p:sp>
      <p:cxnSp>
        <p:nvCxnSpPr>
          <p:cNvPr id="5" name="Straight Connector 4"/>
          <p:cNvCxnSpPr>
            <a:stCxn id="41" idx="4"/>
            <a:endCxn id="58" idx="0"/>
          </p:cNvCxnSpPr>
          <p:nvPr/>
        </p:nvCxnSpPr>
        <p:spPr>
          <a:xfrm flipH="1">
            <a:off x="2254271" y="2870644"/>
            <a:ext cx="3810" cy="758642"/>
          </a:xfrm>
          <a:prstGeom prst="line">
            <a:avLst/>
          </a:prstGeom>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40" idx="4"/>
            <a:endCxn id="57" idx="0"/>
          </p:cNvCxnSpPr>
          <p:nvPr/>
        </p:nvCxnSpPr>
        <p:spPr>
          <a:xfrm flipH="1">
            <a:off x="2818555" y="3056579"/>
            <a:ext cx="3810" cy="438602"/>
          </a:xfrm>
          <a:prstGeom prst="line">
            <a:avLst/>
          </a:prstGeom>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38" idx="4"/>
            <a:endCxn id="56" idx="0"/>
          </p:cNvCxnSpPr>
          <p:nvPr/>
        </p:nvCxnSpPr>
        <p:spPr>
          <a:xfrm flipH="1">
            <a:off x="3389252" y="2860867"/>
            <a:ext cx="3810" cy="438602"/>
          </a:xfrm>
          <a:prstGeom prst="line">
            <a:avLst/>
          </a:prstGeom>
        </p:spPr>
        <p:style>
          <a:lnRef idx="2">
            <a:schemeClr val="accent1"/>
          </a:lnRef>
          <a:fillRef idx="0">
            <a:schemeClr val="accent1"/>
          </a:fillRef>
          <a:effectRef idx="1">
            <a:schemeClr val="accent1"/>
          </a:effectRef>
          <a:fontRef idx="minor">
            <a:schemeClr val="tx1"/>
          </a:fontRef>
        </p:style>
      </p:cxnSp>
      <p:cxnSp>
        <p:nvCxnSpPr>
          <p:cNvPr id="83" name="Straight Connector 82"/>
          <p:cNvCxnSpPr>
            <a:stCxn id="37" idx="4"/>
            <a:endCxn id="55" idx="0"/>
          </p:cNvCxnSpPr>
          <p:nvPr/>
        </p:nvCxnSpPr>
        <p:spPr>
          <a:xfrm flipH="1">
            <a:off x="3942849" y="2805568"/>
            <a:ext cx="3810" cy="438602"/>
          </a:xfrm>
          <a:prstGeom prst="line">
            <a:avLst/>
          </a:prstGeom>
        </p:spPr>
        <p:style>
          <a:lnRef idx="2">
            <a:schemeClr val="accent1"/>
          </a:lnRef>
          <a:fillRef idx="0">
            <a:schemeClr val="accent1"/>
          </a:fillRef>
          <a:effectRef idx="1">
            <a:schemeClr val="accent1"/>
          </a:effectRef>
          <a:fontRef idx="minor">
            <a:schemeClr val="tx1"/>
          </a:fontRef>
        </p:style>
      </p:cxnSp>
      <p:cxnSp>
        <p:nvCxnSpPr>
          <p:cNvPr id="84" name="Straight Connector 83"/>
          <p:cNvCxnSpPr>
            <a:stCxn id="76" idx="4"/>
            <a:endCxn id="66" idx="0"/>
          </p:cNvCxnSpPr>
          <p:nvPr/>
        </p:nvCxnSpPr>
        <p:spPr>
          <a:xfrm flipH="1">
            <a:off x="4511408" y="2931792"/>
            <a:ext cx="3810" cy="598622"/>
          </a:xfrm>
          <a:prstGeom prst="line">
            <a:avLst/>
          </a:prstGeom>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77" idx="4"/>
            <a:endCxn id="67" idx="0"/>
          </p:cNvCxnSpPr>
          <p:nvPr/>
        </p:nvCxnSpPr>
        <p:spPr>
          <a:xfrm flipH="1">
            <a:off x="5075692" y="3119709"/>
            <a:ext cx="3810" cy="735782"/>
          </a:xfrm>
          <a:prstGeom prst="line">
            <a:avLst/>
          </a:prstGeom>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78" idx="4"/>
            <a:endCxn id="69" idx="0"/>
          </p:cNvCxnSpPr>
          <p:nvPr/>
        </p:nvCxnSpPr>
        <p:spPr>
          <a:xfrm flipH="1">
            <a:off x="5642116" y="2905896"/>
            <a:ext cx="3810" cy="1044392"/>
          </a:xfrm>
          <a:prstGeom prst="line">
            <a:avLst/>
          </a:prstGeom>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79" idx="4"/>
            <a:endCxn id="70" idx="0"/>
          </p:cNvCxnSpPr>
          <p:nvPr/>
        </p:nvCxnSpPr>
        <p:spPr>
          <a:xfrm flipH="1">
            <a:off x="6200434" y="3100923"/>
            <a:ext cx="3810" cy="495752"/>
          </a:xfrm>
          <a:prstGeom prst="line">
            <a:avLst/>
          </a:prstGeom>
        </p:spPr>
        <p:style>
          <a:lnRef idx="2">
            <a:schemeClr val="accent1"/>
          </a:lnRef>
          <a:fillRef idx="0">
            <a:schemeClr val="accent1"/>
          </a:fillRef>
          <a:effectRef idx="1">
            <a:schemeClr val="accent1"/>
          </a:effectRef>
          <a:fontRef idx="minor">
            <a:schemeClr val="tx1"/>
          </a:fontRef>
        </p:style>
      </p:cxnSp>
      <p:cxnSp>
        <p:nvCxnSpPr>
          <p:cNvPr id="88" name="Straight Connector 87"/>
          <p:cNvCxnSpPr>
            <a:stCxn id="68" idx="4"/>
            <a:endCxn id="64" idx="0"/>
          </p:cNvCxnSpPr>
          <p:nvPr/>
        </p:nvCxnSpPr>
        <p:spPr>
          <a:xfrm flipH="1">
            <a:off x="6723038" y="3002051"/>
            <a:ext cx="3810" cy="495752"/>
          </a:xfrm>
          <a:prstGeom prst="line">
            <a:avLst/>
          </a:prstGeom>
        </p:spPr>
        <p:style>
          <a:lnRef idx="2">
            <a:schemeClr val="accent1"/>
          </a:lnRef>
          <a:fillRef idx="0">
            <a:schemeClr val="accent1"/>
          </a:fillRef>
          <a:effectRef idx="1">
            <a:schemeClr val="accent1"/>
          </a:effectRef>
          <a:fontRef idx="minor">
            <a:schemeClr val="tx1"/>
          </a:fontRef>
        </p:style>
      </p:cxnSp>
      <p:sp>
        <p:nvSpPr>
          <p:cNvPr id="2" name="Footer Placeholder 1">
            <a:extLst>
              <a:ext uri="{FF2B5EF4-FFF2-40B4-BE49-F238E27FC236}">
                <a16:creationId xmlns:a16="http://schemas.microsoft.com/office/drawing/2014/main" id="{CFBF319E-B6DB-41BC-84D8-4C5C2370A309}"/>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75310879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en-US" sz="3600" dirty="0"/>
              <a:t>Data series</a:t>
            </a:r>
            <a:br>
              <a:rPr lang="en-US" dirty="0"/>
            </a:br>
            <a:r>
              <a:rPr lang="en-US" dirty="0"/>
              <a:t>Distance</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62</a:t>
            </a:fld>
            <a:endParaRPr lang="en-US" dirty="0"/>
          </a:p>
        </p:txBody>
      </p:sp>
      <mc:AlternateContent xmlns:mc="http://schemas.openxmlformats.org/markup-compatibility/2006" xmlns:a14="http://schemas.microsoft.com/office/drawing/2010/main">
        <mc:Choice Requires="a14">
          <p:sp>
            <p:nvSpPr>
              <p:cNvPr id="42" name="Content Placeholder 3"/>
              <p:cNvSpPr>
                <a:spLocks noGrp="1"/>
              </p:cNvSpPr>
              <p:nvPr>
                <p:ph idx="1"/>
              </p:nvPr>
            </p:nvSpPr>
            <p:spPr>
              <a:xfrm>
                <a:off x="457200" y="2249424"/>
                <a:ext cx="8229600" cy="4325112"/>
              </a:xfrm>
            </p:spPr>
            <p:txBody>
              <a:bodyPr>
                <a:noAutofit/>
              </a:bodyPr>
              <a:lstStyle/>
              <a:p>
                <a:endParaRPr lang="en-US" sz="2200" dirty="0"/>
              </a:p>
              <a:p>
                <a:endParaRPr lang="en-US" sz="2200" dirty="0"/>
              </a:p>
              <a:p>
                <a:endParaRPr lang="en-US" sz="2200" dirty="0"/>
              </a:p>
              <a:p>
                <a:endParaRPr lang="en-US" sz="2200" dirty="0"/>
              </a:p>
              <a:p>
                <a:endParaRPr lang="en-US" sz="2200" dirty="0"/>
              </a:p>
              <a:p>
                <a:endParaRPr lang="en-US" sz="2200" dirty="0"/>
              </a:p>
              <a:p>
                <a:endParaRPr lang="en-US" sz="2200" dirty="0"/>
              </a:p>
              <a:p>
                <a:r>
                  <a:rPr lang="en-US" sz="2200" dirty="0"/>
                  <a:t>Euclidean distance</a:t>
                </a:r>
              </a:p>
              <a:p>
                <a:pPr lvl="1"/>
                <a:r>
                  <a:rPr lang="en-US" sz="2000" dirty="0"/>
                  <a:t>pair-wise point distance</a:t>
                </a:r>
              </a:p>
              <a:p>
                <a:pPr lvl="1"/>
                <a14:m>
                  <m:oMath xmlns:m="http://schemas.openxmlformats.org/officeDocument/2006/math">
                    <m:r>
                      <a:rPr lang="en-US" sz="2000" b="0" i="1" smtClean="0">
                        <a:latin typeface="Cambria Math"/>
                      </a:rPr>
                      <m:t>𝐷</m:t>
                    </m:r>
                    <m:d>
                      <m:dPr>
                        <m:ctrlPr>
                          <a:rPr lang="en-US" sz="2000" b="0" i="1" smtClean="0">
                            <a:latin typeface="Cambria Math" panose="02040503050406030204" pitchFamily="18" charset="0"/>
                          </a:rPr>
                        </m:ctrlPr>
                      </m:dPr>
                      <m:e>
                        <m:r>
                          <a:rPr lang="en-US" sz="2000" b="0" i="1" smtClean="0">
                            <a:solidFill>
                              <a:srgbClr val="C00000"/>
                            </a:solidFill>
                            <a:latin typeface="Cambria Math"/>
                          </a:rPr>
                          <m:t>𝑟𝑒𝑑</m:t>
                        </m:r>
                        <m:r>
                          <a:rPr lang="en-US" sz="2000" b="0" i="1" smtClean="0">
                            <a:latin typeface="Cambria Math"/>
                          </a:rPr>
                          <m:t>,</m:t>
                        </m:r>
                        <m:r>
                          <a:rPr lang="en-US" sz="2000" b="0" i="1" smtClean="0">
                            <a:solidFill>
                              <a:srgbClr val="00B0F0"/>
                            </a:solidFill>
                            <a:latin typeface="Cambria Math"/>
                          </a:rPr>
                          <m:t>𝑏𝑙𝑢𝑒</m:t>
                        </m:r>
                      </m:e>
                    </m:d>
                    <m:r>
                      <a:rPr lang="en-US" sz="2000" b="0" i="1" smtClean="0">
                        <a:latin typeface="Cambria Math"/>
                      </a:rPr>
                      <m:t>=</m:t>
                    </m:r>
                    <m:rad>
                      <m:radPr>
                        <m:degHide m:val="on"/>
                        <m:ctrlPr>
                          <a:rPr lang="en-US" sz="2000" b="0" i="1" smtClean="0">
                            <a:latin typeface="Cambria Math" panose="02040503050406030204" pitchFamily="18" charset="0"/>
                          </a:rPr>
                        </m:ctrlPr>
                      </m:radPr>
                      <m:deg/>
                      <m:e>
                        <m:nary>
                          <m:naryPr>
                            <m:chr m:val="∑"/>
                            <m:ctrlPr>
                              <a:rPr lang="en-US" sz="2000" i="1">
                                <a:latin typeface="Cambria Math" panose="02040503050406030204" pitchFamily="18" charset="0"/>
                              </a:rPr>
                            </m:ctrlPr>
                          </m:naryPr>
                          <m:sub>
                            <m:r>
                              <a:rPr lang="en-US" sz="2000" b="0" i="1" smtClean="0">
                                <a:latin typeface="Cambria Math"/>
                              </a:rPr>
                              <m:t>𝑖</m:t>
                            </m:r>
                            <m:r>
                              <a:rPr lang="en-US" sz="2000" b="0" i="1" smtClean="0">
                                <a:latin typeface="Cambria Math"/>
                              </a:rPr>
                              <m:t>=</m:t>
                            </m:r>
                            <m:r>
                              <m:rPr>
                                <m:brk m:alnAt="23"/>
                              </m:rPr>
                              <a:rPr lang="en-US" sz="2000" i="1">
                                <a:latin typeface="Cambria Math"/>
                              </a:rPr>
                              <m:t>1</m:t>
                            </m:r>
                          </m:sub>
                          <m:sup>
                            <m:r>
                              <a:rPr lang="en-US" sz="2000" i="1">
                                <a:latin typeface="Cambria Math"/>
                              </a:rPr>
                              <m:t>𝑛</m:t>
                            </m:r>
                          </m:sup>
                          <m:e>
                            <m:sSup>
                              <m:sSupPr>
                                <m:ctrlPr>
                                  <a:rPr lang="en-US" sz="2000" i="1" smtClean="0">
                                    <a:latin typeface="Cambria Math" panose="02040503050406030204" pitchFamily="18" charset="0"/>
                                  </a:rPr>
                                </m:ctrlPr>
                              </m:sSupPr>
                              <m:e>
                                <m:r>
                                  <a:rPr lang="en-US" sz="2000" b="0" i="1" smtClean="0">
                                    <a:latin typeface="Cambria Math"/>
                                  </a:rPr>
                                  <m:t>(</m:t>
                                </m:r>
                                <m:sSubSup>
                                  <m:sSubSupPr>
                                    <m:ctrlPr>
                                      <a:rPr lang="en-US" sz="2000" b="0" i="1" smtClean="0">
                                        <a:latin typeface="Cambria Math" panose="02040503050406030204" pitchFamily="18" charset="0"/>
                                      </a:rPr>
                                    </m:ctrlPr>
                                  </m:sSubSupPr>
                                  <m:e>
                                    <m:r>
                                      <a:rPr lang="en-US" sz="2000" b="0" i="1" smtClean="0">
                                        <a:solidFill>
                                          <a:srgbClr val="C00000"/>
                                        </a:solidFill>
                                        <a:latin typeface="Cambria Math"/>
                                      </a:rPr>
                                      <m:t>𝑟𝑒𝑑</m:t>
                                    </m:r>
                                  </m:e>
                                  <m:sub>
                                    <m:r>
                                      <a:rPr lang="en-US" sz="2000" b="0" i="1" smtClean="0">
                                        <a:latin typeface="Cambria Math"/>
                                      </a:rPr>
                                      <m:t>𝑖</m:t>
                                    </m:r>
                                  </m:sub>
                                  <m:sup/>
                                </m:sSubSup>
                                <m:r>
                                  <a:rPr lang="en-US" sz="2000" b="0" i="1" smtClean="0">
                                    <a:latin typeface="Cambria Math"/>
                                  </a:rPr>
                                  <m:t>−</m:t>
                                </m:r>
                                <m:sSubSup>
                                  <m:sSubSupPr>
                                    <m:ctrlPr>
                                      <a:rPr lang="en-US" sz="2000" i="1">
                                        <a:latin typeface="Cambria Math" panose="02040503050406030204" pitchFamily="18" charset="0"/>
                                      </a:rPr>
                                    </m:ctrlPr>
                                  </m:sSubSupPr>
                                  <m:e>
                                    <m:r>
                                      <a:rPr lang="en-US" sz="2000" b="0" i="1" smtClean="0">
                                        <a:solidFill>
                                          <a:srgbClr val="00B0F0"/>
                                        </a:solidFill>
                                        <a:latin typeface="Cambria Math"/>
                                      </a:rPr>
                                      <m:t>𝑏𝑙𝑢𝑒</m:t>
                                    </m:r>
                                  </m:e>
                                  <m:sub>
                                    <m:r>
                                      <a:rPr lang="en-US" sz="2000" i="1">
                                        <a:latin typeface="Cambria Math"/>
                                      </a:rPr>
                                      <m:t>𝑖</m:t>
                                    </m:r>
                                  </m:sub>
                                  <m:sup/>
                                </m:sSubSup>
                                <m:r>
                                  <a:rPr lang="en-US" sz="2000" b="0" i="1" smtClean="0">
                                    <a:latin typeface="Cambria Math"/>
                                  </a:rPr>
                                  <m:t>)</m:t>
                                </m:r>
                              </m:e>
                              <m:sup>
                                <m:r>
                                  <a:rPr lang="en-US" sz="2000" i="1" smtClean="0">
                                    <a:latin typeface="Cambria Math"/>
                                  </a:rPr>
                                  <m:t>2</m:t>
                                </m:r>
                              </m:sup>
                            </m:sSup>
                          </m:e>
                        </m:nary>
                        <m:r>
                          <m:rPr>
                            <m:nor/>
                          </m:rPr>
                          <a:rPr lang="en-US" sz="2000" dirty="0"/>
                          <m:t> </m:t>
                        </m:r>
                      </m:e>
                    </m:rad>
                  </m:oMath>
                </a14:m>
                <a:endParaRPr lang="en-US" sz="2000" dirty="0"/>
              </a:p>
            </p:txBody>
          </p:sp>
        </mc:Choice>
        <mc:Fallback xmlns="">
          <p:sp>
            <p:nvSpPr>
              <p:cNvPr id="42" name="Content Placeholder 3"/>
              <p:cNvSpPr>
                <a:spLocks noGrp="1" noRot="1" noChangeAspect="1" noMove="1" noResize="1" noEditPoints="1" noAdjustHandles="1" noChangeArrowheads="1" noChangeShapeType="1" noTextEdit="1"/>
              </p:cNvSpPr>
              <p:nvPr>
                <p:ph idx="1"/>
              </p:nvPr>
            </p:nvSpPr>
            <p:spPr>
              <a:xfrm>
                <a:off x="457200" y="2249424"/>
                <a:ext cx="8229600" cy="4325112"/>
              </a:xfrm>
              <a:blipFill rotWithShape="1">
                <a:blip r:embed="rId2"/>
                <a:stretch>
                  <a:fillRect b="-4366"/>
                </a:stretch>
              </a:blipFill>
            </p:spPr>
            <p:txBody>
              <a:bodyPr/>
              <a:lstStyle/>
              <a:p>
                <a:r>
                  <a:rPr lang="en-US">
                    <a:noFill/>
                  </a:rPr>
                  <a:t> </a:t>
                </a:r>
              </a:p>
            </p:txBody>
          </p:sp>
        </mc:Fallback>
      </mc:AlternateContent>
      <p:sp>
        <p:nvSpPr>
          <p:cNvPr id="44" name="Rectangle 43"/>
          <p:cNvSpPr/>
          <p:nvPr/>
        </p:nvSpPr>
        <p:spPr>
          <a:xfrm>
            <a:off x="4203116" y="344341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5" name="Rectangle 44"/>
          <p:cNvSpPr/>
          <p:nvPr/>
        </p:nvSpPr>
        <p:spPr>
          <a:xfrm>
            <a:off x="4721248" y="321368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Oval 1073"/>
          <p:cNvSpPr>
            <a:spLocks noChangeArrowheads="1"/>
          </p:cNvSpPr>
          <p:nvPr/>
        </p:nvSpPr>
        <p:spPr bwMode="auto">
          <a:xfrm>
            <a:off x="3890482" y="324417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6" name="Oval 1074"/>
          <p:cNvSpPr>
            <a:spLocks noChangeArrowheads="1"/>
          </p:cNvSpPr>
          <p:nvPr/>
        </p:nvSpPr>
        <p:spPr bwMode="auto">
          <a:xfrm>
            <a:off x="3336885" y="329946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5"/>
          <p:cNvSpPr>
            <a:spLocks noChangeArrowheads="1"/>
          </p:cNvSpPr>
          <p:nvPr/>
        </p:nvSpPr>
        <p:spPr bwMode="auto">
          <a:xfrm>
            <a:off x="2766188" y="349518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6"/>
          <p:cNvSpPr>
            <a:spLocks noChangeArrowheads="1"/>
          </p:cNvSpPr>
          <p:nvPr/>
        </p:nvSpPr>
        <p:spPr bwMode="auto">
          <a:xfrm>
            <a:off x="2201903" y="362928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0"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Text Box 55"/>
          <p:cNvSpPr txBox="1">
            <a:spLocks noChangeArrowheads="1"/>
          </p:cNvSpPr>
          <p:nvPr/>
        </p:nvSpPr>
        <p:spPr bwMode="auto">
          <a:xfrm>
            <a:off x="3571056" y="4158473"/>
            <a:ext cx="17896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sequence dimension</a:t>
            </a:r>
          </a:p>
        </p:txBody>
      </p:sp>
      <p:sp>
        <p:nvSpPr>
          <p:cNvPr id="64" name="Oval 1099"/>
          <p:cNvSpPr>
            <a:spLocks noChangeArrowheads="1"/>
          </p:cNvSpPr>
          <p:nvPr/>
        </p:nvSpPr>
        <p:spPr bwMode="auto">
          <a:xfrm>
            <a:off x="6670671" y="349780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4459041" y="353041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023325" y="385549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5"/>
          <p:cNvSpPr>
            <a:spLocks noChangeArrowheads="1"/>
          </p:cNvSpPr>
          <p:nvPr/>
        </p:nvSpPr>
        <p:spPr bwMode="auto">
          <a:xfrm>
            <a:off x="5589749" y="395028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6148067" y="359667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37" name="Oval 1073"/>
          <p:cNvSpPr>
            <a:spLocks noChangeArrowheads="1"/>
          </p:cNvSpPr>
          <p:nvPr/>
        </p:nvSpPr>
        <p:spPr bwMode="auto">
          <a:xfrm>
            <a:off x="3894292" y="2710770"/>
            <a:ext cx="104734" cy="94798"/>
          </a:xfrm>
          <a:prstGeom prst="ellipse">
            <a:avLst/>
          </a:prstGeom>
          <a:solidFill>
            <a:srgbClr val="00B0F0"/>
          </a:solidFill>
          <a:ln>
            <a:noFill/>
          </a:ln>
          <a:effectLst/>
        </p:spPr>
        <p:txBody>
          <a:bodyPr wrap="none" anchor="ctr"/>
          <a:lstStyle/>
          <a:p>
            <a:pPr algn="ctr"/>
            <a:endParaRPr lang="en-US" dirty="0"/>
          </a:p>
        </p:txBody>
      </p:sp>
      <p:sp>
        <p:nvSpPr>
          <p:cNvPr id="38" name="Oval 1074"/>
          <p:cNvSpPr>
            <a:spLocks noChangeArrowheads="1"/>
          </p:cNvSpPr>
          <p:nvPr/>
        </p:nvSpPr>
        <p:spPr bwMode="auto">
          <a:xfrm>
            <a:off x="3340695" y="2766069"/>
            <a:ext cx="104734" cy="94798"/>
          </a:xfrm>
          <a:prstGeom prst="ellipse">
            <a:avLst/>
          </a:prstGeom>
          <a:solidFill>
            <a:srgbClr val="00B0F0"/>
          </a:solidFill>
          <a:ln>
            <a:noFill/>
          </a:ln>
          <a:effectLst/>
        </p:spPr>
        <p:txBody>
          <a:bodyPr wrap="none" anchor="ctr"/>
          <a:lstStyle/>
          <a:p>
            <a:pPr algn="ctr"/>
            <a:endParaRPr lang="en-US" dirty="0"/>
          </a:p>
        </p:txBody>
      </p:sp>
      <p:sp>
        <p:nvSpPr>
          <p:cNvPr id="40" name="Oval 1075"/>
          <p:cNvSpPr>
            <a:spLocks noChangeArrowheads="1"/>
          </p:cNvSpPr>
          <p:nvPr/>
        </p:nvSpPr>
        <p:spPr bwMode="auto">
          <a:xfrm>
            <a:off x="2769998" y="2961781"/>
            <a:ext cx="104734" cy="94798"/>
          </a:xfrm>
          <a:prstGeom prst="ellipse">
            <a:avLst/>
          </a:prstGeom>
          <a:solidFill>
            <a:srgbClr val="00B0F0"/>
          </a:solidFill>
          <a:ln>
            <a:noFill/>
          </a:ln>
          <a:effectLst/>
        </p:spPr>
        <p:txBody>
          <a:bodyPr wrap="none" anchor="ctr"/>
          <a:lstStyle/>
          <a:p>
            <a:pPr algn="ctr"/>
            <a:endParaRPr lang="en-US" dirty="0"/>
          </a:p>
        </p:txBody>
      </p:sp>
      <p:sp>
        <p:nvSpPr>
          <p:cNvPr id="41" name="Oval 1076"/>
          <p:cNvSpPr>
            <a:spLocks noChangeArrowheads="1"/>
          </p:cNvSpPr>
          <p:nvPr/>
        </p:nvSpPr>
        <p:spPr bwMode="auto">
          <a:xfrm>
            <a:off x="2205713" y="2775846"/>
            <a:ext cx="104736" cy="94798"/>
          </a:xfrm>
          <a:prstGeom prst="ellipse">
            <a:avLst/>
          </a:prstGeom>
          <a:solidFill>
            <a:srgbClr val="00B0F0"/>
          </a:solidFill>
          <a:ln>
            <a:noFill/>
          </a:ln>
          <a:effectLst/>
        </p:spPr>
        <p:txBody>
          <a:bodyPr wrap="none" anchor="ctr"/>
          <a:lstStyle/>
          <a:p>
            <a:pPr algn="ctr"/>
            <a:endParaRPr lang="en-US" dirty="0"/>
          </a:p>
        </p:txBody>
      </p:sp>
      <p:sp>
        <p:nvSpPr>
          <p:cNvPr id="68" name="Oval 1099"/>
          <p:cNvSpPr>
            <a:spLocks noChangeArrowheads="1"/>
          </p:cNvSpPr>
          <p:nvPr/>
        </p:nvSpPr>
        <p:spPr bwMode="auto">
          <a:xfrm>
            <a:off x="6674481" y="290725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76" name="Oval 1075"/>
          <p:cNvSpPr>
            <a:spLocks noChangeArrowheads="1"/>
          </p:cNvSpPr>
          <p:nvPr/>
        </p:nvSpPr>
        <p:spPr bwMode="auto">
          <a:xfrm>
            <a:off x="4462851" y="2836994"/>
            <a:ext cx="104734" cy="94798"/>
          </a:xfrm>
          <a:prstGeom prst="ellipse">
            <a:avLst/>
          </a:prstGeom>
          <a:solidFill>
            <a:srgbClr val="00B0F0"/>
          </a:solidFill>
          <a:ln>
            <a:noFill/>
          </a:ln>
          <a:effectLst/>
        </p:spPr>
        <p:txBody>
          <a:bodyPr wrap="none" anchor="ctr"/>
          <a:lstStyle/>
          <a:p>
            <a:pPr algn="ctr"/>
            <a:endParaRPr lang="en-US" dirty="0"/>
          </a:p>
        </p:txBody>
      </p:sp>
      <p:sp>
        <p:nvSpPr>
          <p:cNvPr id="77" name="Oval 1075"/>
          <p:cNvSpPr>
            <a:spLocks noChangeArrowheads="1"/>
          </p:cNvSpPr>
          <p:nvPr/>
        </p:nvSpPr>
        <p:spPr bwMode="auto">
          <a:xfrm>
            <a:off x="5027135" y="3024911"/>
            <a:ext cx="104734" cy="94798"/>
          </a:xfrm>
          <a:prstGeom prst="ellipse">
            <a:avLst/>
          </a:prstGeom>
          <a:solidFill>
            <a:srgbClr val="00B0F0"/>
          </a:solidFill>
          <a:ln>
            <a:noFill/>
          </a:ln>
          <a:effectLst/>
        </p:spPr>
        <p:txBody>
          <a:bodyPr wrap="none" anchor="ctr"/>
          <a:lstStyle/>
          <a:p>
            <a:pPr algn="ctr"/>
            <a:endParaRPr lang="en-US" dirty="0"/>
          </a:p>
        </p:txBody>
      </p:sp>
      <p:sp>
        <p:nvSpPr>
          <p:cNvPr id="78" name="Oval 1075"/>
          <p:cNvSpPr>
            <a:spLocks noChangeArrowheads="1"/>
          </p:cNvSpPr>
          <p:nvPr/>
        </p:nvSpPr>
        <p:spPr bwMode="auto">
          <a:xfrm>
            <a:off x="5593559" y="2811098"/>
            <a:ext cx="104734" cy="94798"/>
          </a:xfrm>
          <a:prstGeom prst="ellipse">
            <a:avLst/>
          </a:prstGeom>
          <a:solidFill>
            <a:srgbClr val="00B0F0"/>
          </a:solidFill>
          <a:ln>
            <a:noFill/>
          </a:ln>
          <a:effectLst/>
        </p:spPr>
        <p:txBody>
          <a:bodyPr wrap="none" anchor="ctr"/>
          <a:lstStyle/>
          <a:p>
            <a:pPr algn="ctr"/>
            <a:endParaRPr lang="en-US" dirty="0"/>
          </a:p>
        </p:txBody>
      </p:sp>
      <p:sp>
        <p:nvSpPr>
          <p:cNvPr id="79" name="Oval 1075"/>
          <p:cNvSpPr>
            <a:spLocks noChangeArrowheads="1"/>
          </p:cNvSpPr>
          <p:nvPr/>
        </p:nvSpPr>
        <p:spPr bwMode="auto">
          <a:xfrm>
            <a:off x="6151877" y="3006125"/>
            <a:ext cx="104734" cy="94798"/>
          </a:xfrm>
          <a:prstGeom prst="ellipse">
            <a:avLst/>
          </a:prstGeom>
          <a:solidFill>
            <a:srgbClr val="00B0F0"/>
          </a:solidFill>
          <a:ln>
            <a:noFill/>
          </a:ln>
          <a:effectLst/>
        </p:spPr>
        <p:txBody>
          <a:bodyPr wrap="none" anchor="ctr"/>
          <a:lstStyle/>
          <a:p>
            <a:pPr algn="ctr"/>
            <a:endParaRPr lang="en-US" dirty="0"/>
          </a:p>
        </p:txBody>
      </p:sp>
      <p:cxnSp>
        <p:nvCxnSpPr>
          <p:cNvPr id="5" name="Straight Connector 4"/>
          <p:cNvCxnSpPr>
            <a:stCxn id="41" idx="4"/>
            <a:endCxn id="58" idx="0"/>
          </p:cNvCxnSpPr>
          <p:nvPr/>
        </p:nvCxnSpPr>
        <p:spPr>
          <a:xfrm flipH="1">
            <a:off x="2254271" y="2870644"/>
            <a:ext cx="3810" cy="758642"/>
          </a:xfrm>
          <a:prstGeom prst="line">
            <a:avLst/>
          </a:prstGeom>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40" idx="4"/>
            <a:endCxn id="57" idx="0"/>
          </p:cNvCxnSpPr>
          <p:nvPr/>
        </p:nvCxnSpPr>
        <p:spPr>
          <a:xfrm flipH="1">
            <a:off x="2818555" y="3056579"/>
            <a:ext cx="3810" cy="438602"/>
          </a:xfrm>
          <a:prstGeom prst="line">
            <a:avLst/>
          </a:prstGeom>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38" idx="4"/>
            <a:endCxn id="56" idx="0"/>
          </p:cNvCxnSpPr>
          <p:nvPr/>
        </p:nvCxnSpPr>
        <p:spPr>
          <a:xfrm flipH="1">
            <a:off x="3389252" y="2860867"/>
            <a:ext cx="3810" cy="438602"/>
          </a:xfrm>
          <a:prstGeom prst="line">
            <a:avLst/>
          </a:prstGeom>
        </p:spPr>
        <p:style>
          <a:lnRef idx="2">
            <a:schemeClr val="accent1"/>
          </a:lnRef>
          <a:fillRef idx="0">
            <a:schemeClr val="accent1"/>
          </a:fillRef>
          <a:effectRef idx="1">
            <a:schemeClr val="accent1"/>
          </a:effectRef>
          <a:fontRef idx="minor">
            <a:schemeClr val="tx1"/>
          </a:fontRef>
        </p:style>
      </p:cxnSp>
      <p:cxnSp>
        <p:nvCxnSpPr>
          <p:cNvPr id="83" name="Straight Connector 82"/>
          <p:cNvCxnSpPr>
            <a:stCxn id="37" idx="4"/>
            <a:endCxn id="55" idx="0"/>
          </p:cNvCxnSpPr>
          <p:nvPr/>
        </p:nvCxnSpPr>
        <p:spPr>
          <a:xfrm flipH="1">
            <a:off x="3942849" y="2805568"/>
            <a:ext cx="3810" cy="438602"/>
          </a:xfrm>
          <a:prstGeom prst="line">
            <a:avLst/>
          </a:prstGeom>
        </p:spPr>
        <p:style>
          <a:lnRef idx="2">
            <a:schemeClr val="accent1"/>
          </a:lnRef>
          <a:fillRef idx="0">
            <a:schemeClr val="accent1"/>
          </a:fillRef>
          <a:effectRef idx="1">
            <a:schemeClr val="accent1"/>
          </a:effectRef>
          <a:fontRef idx="minor">
            <a:schemeClr val="tx1"/>
          </a:fontRef>
        </p:style>
      </p:cxnSp>
      <p:cxnSp>
        <p:nvCxnSpPr>
          <p:cNvPr id="84" name="Straight Connector 83"/>
          <p:cNvCxnSpPr>
            <a:stCxn id="76" idx="4"/>
            <a:endCxn id="66" idx="0"/>
          </p:cNvCxnSpPr>
          <p:nvPr/>
        </p:nvCxnSpPr>
        <p:spPr>
          <a:xfrm flipH="1">
            <a:off x="4511408" y="2931792"/>
            <a:ext cx="3810" cy="598622"/>
          </a:xfrm>
          <a:prstGeom prst="line">
            <a:avLst/>
          </a:prstGeom>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77" idx="4"/>
            <a:endCxn id="67" idx="0"/>
          </p:cNvCxnSpPr>
          <p:nvPr/>
        </p:nvCxnSpPr>
        <p:spPr>
          <a:xfrm flipH="1">
            <a:off x="5075692" y="3119709"/>
            <a:ext cx="3810" cy="735782"/>
          </a:xfrm>
          <a:prstGeom prst="line">
            <a:avLst/>
          </a:prstGeom>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78" idx="4"/>
            <a:endCxn id="69" idx="0"/>
          </p:cNvCxnSpPr>
          <p:nvPr/>
        </p:nvCxnSpPr>
        <p:spPr>
          <a:xfrm flipH="1">
            <a:off x="5642116" y="2905896"/>
            <a:ext cx="3810" cy="1044392"/>
          </a:xfrm>
          <a:prstGeom prst="line">
            <a:avLst/>
          </a:prstGeom>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79" idx="4"/>
            <a:endCxn id="70" idx="0"/>
          </p:cNvCxnSpPr>
          <p:nvPr/>
        </p:nvCxnSpPr>
        <p:spPr>
          <a:xfrm flipH="1">
            <a:off x="6200434" y="3100923"/>
            <a:ext cx="3810" cy="495752"/>
          </a:xfrm>
          <a:prstGeom prst="line">
            <a:avLst/>
          </a:prstGeom>
        </p:spPr>
        <p:style>
          <a:lnRef idx="2">
            <a:schemeClr val="accent1"/>
          </a:lnRef>
          <a:fillRef idx="0">
            <a:schemeClr val="accent1"/>
          </a:fillRef>
          <a:effectRef idx="1">
            <a:schemeClr val="accent1"/>
          </a:effectRef>
          <a:fontRef idx="minor">
            <a:schemeClr val="tx1"/>
          </a:fontRef>
        </p:style>
      </p:cxnSp>
      <p:cxnSp>
        <p:nvCxnSpPr>
          <p:cNvPr id="88" name="Straight Connector 87"/>
          <p:cNvCxnSpPr>
            <a:stCxn id="68" idx="4"/>
            <a:endCxn id="64" idx="0"/>
          </p:cNvCxnSpPr>
          <p:nvPr/>
        </p:nvCxnSpPr>
        <p:spPr>
          <a:xfrm flipH="1">
            <a:off x="6723038" y="3002051"/>
            <a:ext cx="3810" cy="495752"/>
          </a:xfrm>
          <a:prstGeom prst="line">
            <a:avLst/>
          </a:prstGeom>
        </p:spPr>
        <p:style>
          <a:lnRef idx="2">
            <a:schemeClr val="accent1"/>
          </a:lnRef>
          <a:fillRef idx="0">
            <a:schemeClr val="accent1"/>
          </a:fillRef>
          <a:effectRef idx="1">
            <a:schemeClr val="accent1"/>
          </a:effectRef>
          <a:fontRef idx="minor">
            <a:schemeClr val="tx1"/>
          </a:fontRef>
        </p:style>
      </p:cxnSp>
      <p:sp>
        <p:nvSpPr>
          <p:cNvPr id="2" name="Footer Placeholder 1">
            <a:extLst>
              <a:ext uri="{FF2B5EF4-FFF2-40B4-BE49-F238E27FC236}">
                <a16:creationId xmlns:a16="http://schemas.microsoft.com/office/drawing/2014/main" id="{C518C8F7-931D-421A-937C-06DD561CA324}"/>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27706140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fontScale="90000"/>
          </a:bodyPr>
          <a:lstStyle/>
          <a:p>
            <a:r>
              <a:rPr lang="en-US" sz="3600" dirty="0"/>
              <a:t>Data series</a:t>
            </a:r>
            <a:br>
              <a:rPr lang="en-US" dirty="0"/>
            </a:br>
            <a:r>
              <a:rPr lang="en-US" dirty="0"/>
              <a:t>Reconstruction Error</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63</a:t>
            </a:fld>
            <a:endParaRPr lang="en-US" dirty="0"/>
          </a:p>
        </p:txBody>
      </p:sp>
      <mc:AlternateContent xmlns:mc="http://schemas.openxmlformats.org/markup-compatibility/2006" xmlns:a14="http://schemas.microsoft.com/office/drawing/2010/main">
        <mc:Choice Requires="a14">
          <p:sp>
            <p:nvSpPr>
              <p:cNvPr id="42" name="Content Placeholder 3"/>
              <p:cNvSpPr>
                <a:spLocks noGrp="1"/>
              </p:cNvSpPr>
              <p:nvPr>
                <p:ph idx="1"/>
              </p:nvPr>
            </p:nvSpPr>
            <p:spPr>
              <a:xfrm>
                <a:off x="457200" y="2249424"/>
                <a:ext cx="8229600" cy="4325112"/>
              </a:xfrm>
            </p:spPr>
            <p:txBody>
              <a:bodyPr>
                <a:noAutofit/>
              </a:bodyPr>
              <a:lstStyle/>
              <a:p>
                <a:endParaRPr lang="en-US" sz="2200" dirty="0"/>
              </a:p>
              <a:p>
                <a:endParaRPr lang="en-US" sz="2200" dirty="0"/>
              </a:p>
              <a:p>
                <a:endParaRPr lang="en-US" sz="2200" dirty="0"/>
              </a:p>
              <a:p>
                <a:endParaRPr lang="en-US" sz="2200" dirty="0"/>
              </a:p>
              <a:p>
                <a:endParaRPr lang="en-US" sz="2200" dirty="0"/>
              </a:p>
              <a:p>
                <a:endParaRPr lang="en-US" sz="2200" dirty="0"/>
              </a:p>
              <a:p>
                <a:endParaRPr lang="en-US" sz="2200" dirty="0"/>
              </a:p>
              <a:p>
                <a:r>
                  <a:rPr lang="en-US" sz="2200" dirty="0"/>
                  <a:t>Euclidean distance</a:t>
                </a:r>
              </a:p>
              <a:p>
                <a:pPr lvl="1"/>
                <a:r>
                  <a:rPr lang="en-US" sz="2000" dirty="0"/>
                  <a:t>pair-wise point distance</a:t>
                </a:r>
              </a:p>
              <a:p>
                <a:pPr lvl="1"/>
                <a14:m>
                  <m:oMath xmlns:m="http://schemas.openxmlformats.org/officeDocument/2006/math">
                    <m:r>
                      <a:rPr lang="en-US" sz="2000" b="0" i="1" smtClean="0">
                        <a:latin typeface="Cambria Math"/>
                      </a:rPr>
                      <m:t>𝐷</m:t>
                    </m:r>
                    <m:d>
                      <m:dPr>
                        <m:ctrlPr>
                          <a:rPr lang="en-US" sz="2000" b="0" i="1" smtClean="0">
                            <a:latin typeface="Cambria Math" panose="02040503050406030204" pitchFamily="18" charset="0"/>
                          </a:rPr>
                        </m:ctrlPr>
                      </m:dPr>
                      <m:e>
                        <m:r>
                          <a:rPr lang="en-US" sz="2000" b="0" i="1" smtClean="0">
                            <a:solidFill>
                              <a:srgbClr val="C00000"/>
                            </a:solidFill>
                            <a:latin typeface="Cambria Math"/>
                          </a:rPr>
                          <m:t>𝑟𝑒𝑑</m:t>
                        </m:r>
                        <m:r>
                          <a:rPr lang="en-US" sz="2000" b="0" i="1" smtClean="0">
                            <a:latin typeface="Cambria Math"/>
                          </a:rPr>
                          <m:t>,</m:t>
                        </m:r>
                        <m:r>
                          <a:rPr lang="en-US" sz="2000" b="0" i="1" smtClean="0">
                            <a:solidFill>
                              <a:srgbClr val="00B0F0"/>
                            </a:solidFill>
                            <a:latin typeface="Cambria Math"/>
                          </a:rPr>
                          <m:t>𝑏𝑙𝑢𝑒</m:t>
                        </m:r>
                      </m:e>
                    </m:d>
                    <m:r>
                      <a:rPr lang="en-US" sz="2000" b="0" i="1" smtClean="0">
                        <a:latin typeface="Cambria Math"/>
                      </a:rPr>
                      <m:t>=</m:t>
                    </m:r>
                    <m:rad>
                      <m:radPr>
                        <m:degHide m:val="on"/>
                        <m:ctrlPr>
                          <a:rPr lang="en-US" sz="2000" b="0" i="1" smtClean="0">
                            <a:latin typeface="Cambria Math" panose="02040503050406030204" pitchFamily="18" charset="0"/>
                          </a:rPr>
                        </m:ctrlPr>
                      </m:radPr>
                      <m:deg/>
                      <m:e>
                        <m:nary>
                          <m:naryPr>
                            <m:chr m:val="∑"/>
                            <m:ctrlPr>
                              <a:rPr lang="en-US" sz="2000" i="1">
                                <a:latin typeface="Cambria Math" panose="02040503050406030204" pitchFamily="18" charset="0"/>
                              </a:rPr>
                            </m:ctrlPr>
                          </m:naryPr>
                          <m:sub>
                            <m:r>
                              <a:rPr lang="en-US" sz="2000" b="0" i="1" smtClean="0">
                                <a:latin typeface="Cambria Math"/>
                              </a:rPr>
                              <m:t>𝑖</m:t>
                            </m:r>
                            <m:r>
                              <a:rPr lang="en-US" sz="2000" b="0" i="1" smtClean="0">
                                <a:latin typeface="Cambria Math"/>
                              </a:rPr>
                              <m:t>=</m:t>
                            </m:r>
                            <m:r>
                              <m:rPr>
                                <m:brk m:alnAt="23"/>
                              </m:rPr>
                              <a:rPr lang="en-US" sz="2000" i="1">
                                <a:latin typeface="Cambria Math"/>
                              </a:rPr>
                              <m:t>1</m:t>
                            </m:r>
                          </m:sub>
                          <m:sup>
                            <m:r>
                              <a:rPr lang="en-US" sz="2000" i="1">
                                <a:latin typeface="Cambria Math"/>
                              </a:rPr>
                              <m:t>𝑛</m:t>
                            </m:r>
                          </m:sup>
                          <m:e>
                            <m:sSup>
                              <m:sSupPr>
                                <m:ctrlPr>
                                  <a:rPr lang="en-US" sz="2000" i="1" smtClean="0">
                                    <a:latin typeface="Cambria Math" panose="02040503050406030204" pitchFamily="18" charset="0"/>
                                  </a:rPr>
                                </m:ctrlPr>
                              </m:sSupPr>
                              <m:e>
                                <m:r>
                                  <a:rPr lang="en-US" sz="2000" b="0" i="1" smtClean="0">
                                    <a:latin typeface="Cambria Math"/>
                                  </a:rPr>
                                  <m:t>(</m:t>
                                </m:r>
                                <m:sSubSup>
                                  <m:sSubSupPr>
                                    <m:ctrlPr>
                                      <a:rPr lang="en-US" sz="2000" b="0" i="1" smtClean="0">
                                        <a:latin typeface="Cambria Math" panose="02040503050406030204" pitchFamily="18" charset="0"/>
                                      </a:rPr>
                                    </m:ctrlPr>
                                  </m:sSubSupPr>
                                  <m:e>
                                    <m:r>
                                      <a:rPr lang="en-US" sz="2000" b="0" i="1" smtClean="0">
                                        <a:solidFill>
                                          <a:srgbClr val="C00000"/>
                                        </a:solidFill>
                                        <a:latin typeface="Cambria Math"/>
                                      </a:rPr>
                                      <m:t>𝑟𝑒𝑑</m:t>
                                    </m:r>
                                  </m:e>
                                  <m:sub>
                                    <m:r>
                                      <a:rPr lang="en-US" sz="2000" b="0" i="1" smtClean="0">
                                        <a:latin typeface="Cambria Math"/>
                                      </a:rPr>
                                      <m:t>𝑖</m:t>
                                    </m:r>
                                  </m:sub>
                                  <m:sup/>
                                </m:sSubSup>
                                <m:r>
                                  <a:rPr lang="en-US" sz="2000" b="0" i="1" smtClean="0">
                                    <a:latin typeface="Cambria Math"/>
                                  </a:rPr>
                                  <m:t>−</m:t>
                                </m:r>
                                <m:sSubSup>
                                  <m:sSubSupPr>
                                    <m:ctrlPr>
                                      <a:rPr lang="en-US" sz="2000" i="1">
                                        <a:latin typeface="Cambria Math" panose="02040503050406030204" pitchFamily="18" charset="0"/>
                                      </a:rPr>
                                    </m:ctrlPr>
                                  </m:sSubSupPr>
                                  <m:e>
                                    <m:r>
                                      <a:rPr lang="en-US" sz="2000" b="0" i="1" smtClean="0">
                                        <a:solidFill>
                                          <a:srgbClr val="00B0F0"/>
                                        </a:solidFill>
                                        <a:latin typeface="Cambria Math"/>
                                      </a:rPr>
                                      <m:t>𝑏𝑙𝑢𝑒</m:t>
                                    </m:r>
                                  </m:e>
                                  <m:sub>
                                    <m:r>
                                      <a:rPr lang="en-US" sz="2000" i="1">
                                        <a:latin typeface="Cambria Math"/>
                                      </a:rPr>
                                      <m:t>𝑖</m:t>
                                    </m:r>
                                  </m:sub>
                                  <m:sup/>
                                </m:sSubSup>
                                <m:r>
                                  <a:rPr lang="en-US" sz="2000" b="0" i="1" smtClean="0">
                                    <a:latin typeface="Cambria Math"/>
                                  </a:rPr>
                                  <m:t>)</m:t>
                                </m:r>
                              </m:e>
                              <m:sup>
                                <m:r>
                                  <a:rPr lang="en-US" sz="2000" i="1" smtClean="0">
                                    <a:latin typeface="Cambria Math"/>
                                  </a:rPr>
                                  <m:t>2</m:t>
                                </m:r>
                              </m:sup>
                            </m:sSup>
                          </m:e>
                        </m:nary>
                        <m:r>
                          <m:rPr>
                            <m:nor/>
                          </m:rPr>
                          <a:rPr lang="en-US" sz="2000" dirty="0"/>
                          <m:t> </m:t>
                        </m:r>
                      </m:e>
                    </m:rad>
                  </m:oMath>
                </a14:m>
                <a:endParaRPr lang="en-US" sz="2000" dirty="0"/>
              </a:p>
            </p:txBody>
          </p:sp>
        </mc:Choice>
        <mc:Fallback xmlns="">
          <p:sp>
            <p:nvSpPr>
              <p:cNvPr id="42" name="Content Placeholder 3"/>
              <p:cNvSpPr>
                <a:spLocks noGrp="1" noRot="1" noChangeAspect="1" noMove="1" noResize="1" noEditPoints="1" noAdjustHandles="1" noChangeArrowheads="1" noChangeShapeType="1" noTextEdit="1"/>
              </p:cNvSpPr>
              <p:nvPr>
                <p:ph idx="1"/>
              </p:nvPr>
            </p:nvSpPr>
            <p:spPr>
              <a:xfrm>
                <a:off x="457200" y="2249424"/>
                <a:ext cx="8229600" cy="4325112"/>
              </a:xfrm>
              <a:blipFill rotWithShape="1">
                <a:blip r:embed="rId2"/>
                <a:stretch>
                  <a:fillRect b="-4366"/>
                </a:stretch>
              </a:blipFill>
            </p:spPr>
            <p:txBody>
              <a:bodyPr/>
              <a:lstStyle/>
              <a:p>
                <a:r>
                  <a:rPr lang="en-US">
                    <a:noFill/>
                  </a:rPr>
                  <a:t> </a:t>
                </a:r>
              </a:p>
            </p:txBody>
          </p:sp>
        </mc:Fallback>
      </mc:AlternateContent>
      <p:sp>
        <p:nvSpPr>
          <p:cNvPr id="44" name="Rectangle 43"/>
          <p:cNvSpPr/>
          <p:nvPr/>
        </p:nvSpPr>
        <p:spPr>
          <a:xfrm>
            <a:off x="4203116" y="344341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5" name="Rectangle 44"/>
          <p:cNvSpPr/>
          <p:nvPr/>
        </p:nvSpPr>
        <p:spPr>
          <a:xfrm>
            <a:off x="4721248" y="321368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Oval 1073"/>
          <p:cNvSpPr>
            <a:spLocks noChangeArrowheads="1"/>
          </p:cNvSpPr>
          <p:nvPr/>
        </p:nvSpPr>
        <p:spPr bwMode="auto">
          <a:xfrm>
            <a:off x="3890482" y="324417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6" name="Oval 1074"/>
          <p:cNvSpPr>
            <a:spLocks noChangeArrowheads="1"/>
          </p:cNvSpPr>
          <p:nvPr/>
        </p:nvSpPr>
        <p:spPr bwMode="auto">
          <a:xfrm>
            <a:off x="3336885" y="329946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5"/>
          <p:cNvSpPr>
            <a:spLocks noChangeArrowheads="1"/>
          </p:cNvSpPr>
          <p:nvPr/>
        </p:nvSpPr>
        <p:spPr bwMode="auto">
          <a:xfrm>
            <a:off x="2766188" y="349518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6"/>
          <p:cNvSpPr>
            <a:spLocks noChangeArrowheads="1"/>
          </p:cNvSpPr>
          <p:nvPr/>
        </p:nvSpPr>
        <p:spPr bwMode="auto">
          <a:xfrm>
            <a:off x="2201903" y="362928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0"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Text Box 55"/>
          <p:cNvSpPr txBox="1">
            <a:spLocks noChangeArrowheads="1"/>
          </p:cNvSpPr>
          <p:nvPr/>
        </p:nvSpPr>
        <p:spPr bwMode="auto">
          <a:xfrm>
            <a:off x="3571056" y="4158473"/>
            <a:ext cx="17896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sequence dimension</a:t>
            </a:r>
          </a:p>
        </p:txBody>
      </p:sp>
      <p:sp>
        <p:nvSpPr>
          <p:cNvPr id="64" name="Oval 1099"/>
          <p:cNvSpPr>
            <a:spLocks noChangeArrowheads="1"/>
          </p:cNvSpPr>
          <p:nvPr/>
        </p:nvSpPr>
        <p:spPr bwMode="auto">
          <a:xfrm>
            <a:off x="6670671" y="349780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4459041" y="353041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023325" y="385549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5"/>
          <p:cNvSpPr>
            <a:spLocks noChangeArrowheads="1"/>
          </p:cNvSpPr>
          <p:nvPr/>
        </p:nvSpPr>
        <p:spPr bwMode="auto">
          <a:xfrm>
            <a:off x="5589749" y="395028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6148067" y="359667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37" name="Oval 1073"/>
          <p:cNvSpPr>
            <a:spLocks noChangeArrowheads="1"/>
          </p:cNvSpPr>
          <p:nvPr/>
        </p:nvSpPr>
        <p:spPr bwMode="auto">
          <a:xfrm>
            <a:off x="3894292" y="2710770"/>
            <a:ext cx="104734" cy="94798"/>
          </a:xfrm>
          <a:prstGeom prst="ellipse">
            <a:avLst/>
          </a:prstGeom>
          <a:solidFill>
            <a:srgbClr val="00B0F0"/>
          </a:solidFill>
          <a:ln>
            <a:noFill/>
          </a:ln>
          <a:effectLst/>
        </p:spPr>
        <p:txBody>
          <a:bodyPr wrap="none" anchor="ctr"/>
          <a:lstStyle/>
          <a:p>
            <a:pPr algn="ctr"/>
            <a:endParaRPr lang="en-US" dirty="0"/>
          </a:p>
        </p:txBody>
      </p:sp>
      <p:sp>
        <p:nvSpPr>
          <p:cNvPr id="38" name="Oval 1074"/>
          <p:cNvSpPr>
            <a:spLocks noChangeArrowheads="1"/>
          </p:cNvSpPr>
          <p:nvPr/>
        </p:nvSpPr>
        <p:spPr bwMode="auto">
          <a:xfrm>
            <a:off x="3340695" y="2766069"/>
            <a:ext cx="104734" cy="94798"/>
          </a:xfrm>
          <a:prstGeom prst="ellipse">
            <a:avLst/>
          </a:prstGeom>
          <a:solidFill>
            <a:srgbClr val="00B0F0"/>
          </a:solidFill>
          <a:ln>
            <a:noFill/>
          </a:ln>
          <a:effectLst/>
        </p:spPr>
        <p:txBody>
          <a:bodyPr wrap="none" anchor="ctr"/>
          <a:lstStyle/>
          <a:p>
            <a:pPr algn="ctr"/>
            <a:endParaRPr lang="en-US" dirty="0"/>
          </a:p>
        </p:txBody>
      </p:sp>
      <p:sp>
        <p:nvSpPr>
          <p:cNvPr id="40" name="Oval 1075"/>
          <p:cNvSpPr>
            <a:spLocks noChangeArrowheads="1"/>
          </p:cNvSpPr>
          <p:nvPr/>
        </p:nvSpPr>
        <p:spPr bwMode="auto">
          <a:xfrm>
            <a:off x="2769998" y="2961781"/>
            <a:ext cx="104734" cy="94798"/>
          </a:xfrm>
          <a:prstGeom prst="ellipse">
            <a:avLst/>
          </a:prstGeom>
          <a:solidFill>
            <a:srgbClr val="00B0F0"/>
          </a:solidFill>
          <a:ln>
            <a:noFill/>
          </a:ln>
          <a:effectLst/>
        </p:spPr>
        <p:txBody>
          <a:bodyPr wrap="none" anchor="ctr"/>
          <a:lstStyle/>
          <a:p>
            <a:pPr algn="ctr"/>
            <a:endParaRPr lang="en-US" dirty="0"/>
          </a:p>
        </p:txBody>
      </p:sp>
      <p:sp>
        <p:nvSpPr>
          <p:cNvPr id="41" name="Oval 1076"/>
          <p:cNvSpPr>
            <a:spLocks noChangeArrowheads="1"/>
          </p:cNvSpPr>
          <p:nvPr/>
        </p:nvSpPr>
        <p:spPr bwMode="auto">
          <a:xfrm>
            <a:off x="2205713" y="2775846"/>
            <a:ext cx="104736" cy="94798"/>
          </a:xfrm>
          <a:prstGeom prst="ellipse">
            <a:avLst/>
          </a:prstGeom>
          <a:solidFill>
            <a:srgbClr val="00B0F0"/>
          </a:solidFill>
          <a:ln>
            <a:noFill/>
          </a:ln>
          <a:effectLst/>
        </p:spPr>
        <p:txBody>
          <a:bodyPr wrap="none" anchor="ctr"/>
          <a:lstStyle/>
          <a:p>
            <a:pPr algn="ctr"/>
            <a:endParaRPr lang="en-US" dirty="0"/>
          </a:p>
        </p:txBody>
      </p:sp>
      <p:sp>
        <p:nvSpPr>
          <p:cNvPr id="68" name="Oval 1099"/>
          <p:cNvSpPr>
            <a:spLocks noChangeArrowheads="1"/>
          </p:cNvSpPr>
          <p:nvPr/>
        </p:nvSpPr>
        <p:spPr bwMode="auto">
          <a:xfrm>
            <a:off x="6674481" y="290725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76" name="Oval 1075"/>
          <p:cNvSpPr>
            <a:spLocks noChangeArrowheads="1"/>
          </p:cNvSpPr>
          <p:nvPr/>
        </p:nvSpPr>
        <p:spPr bwMode="auto">
          <a:xfrm>
            <a:off x="4462851" y="2836994"/>
            <a:ext cx="104734" cy="94798"/>
          </a:xfrm>
          <a:prstGeom prst="ellipse">
            <a:avLst/>
          </a:prstGeom>
          <a:solidFill>
            <a:srgbClr val="00B0F0"/>
          </a:solidFill>
          <a:ln>
            <a:noFill/>
          </a:ln>
          <a:effectLst/>
        </p:spPr>
        <p:txBody>
          <a:bodyPr wrap="none" anchor="ctr"/>
          <a:lstStyle/>
          <a:p>
            <a:pPr algn="ctr"/>
            <a:endParaRPr lang="en-US" dirty="0"/>
          </a:p>
        </p:txBody>
      </p:sp>
      <p:sp>
        <p:nvSpPr>
          <p:cNvPr id="77" name="Oval 1075"/>
          <p:cNvSpPr>
            <a:spLocks noChangeArrowheads="1"/>
          </p:cNvSpPr>
          <p:nvPr/>
        </p:nvSpPr>
        <p:spPr bwMode="auto">
          <a:xfrm>
            <a:off x="5027135" y="3024911"/>
            <a:ext cx="104734" cy="94798"/>
          </a:xfrm>
          <a:prstGeom prst="ellipse">
            <a:avLst/>
          </a:prstGeom>
          <a:solidFill>
            <a:srgbClr val="00B0F0"/>
          </a:solidFill>
          <a:ln>
            <a:noFill/>
          </a:ln>
          <a:effectLst/>
        </p:spPr>
        <p:txBody>
          <a:bodyPr wrap="none" anchor="ctr"/>
          <a:lstStyle/>
          <a:p>
            <a:pPr algn="ctr"/>
            <a:endParaRPr lang="en-US" dirty="0"/>
          </a:p>
        </p:txBody>
      </p:sp>
      <p:sp>
        <p:nvSpPr>
          <p:cNvPr id="78" name="Oval 1075"/>
          <p:cNvSpPr>
            <a:spLocks noChangeArrowheads="1"/>
          </p:cNvSpPr>
          <p:nvPr/>
        </p:nvSpPr>
        <p:spPr bwMode="auto">
          <a:xfrm>
            <a:off x="5593559" y="2811098"/>
            <a:ext cx="104734" cy="94798"/>
          </a:xfrm>
          <a:prstGeom prst="ellipse">
            <a:avLst/>
          </a:prstGeom>
          <a:solidFill>
            <a:srgbClr val="00B0F0"/>
          </a:solidFill>
          <a:ln>
            <a:noFill/>
          </a:ln>
          <a:effectLst/>
        </p:spPr>
        <p:txBody>
          <a:bodyPr wrap="none" anchor="ctr"/>
          <a:lstStyle/>
          <a:p>
            <a:pPr algn="ctr"/>
            <a:endParaRPr lang="en-US" dirty="0"/>
          </a:p>
        </p:txBody>
      </p:sp>
      <p:sp>
        <p:nvSpPr>
          <p:cNvPr id="79" name="Oval 1075"/>
          <p:cNvSpPr>
            <a:spLocks noChangeArrowheads="1"/>
          </p:cNvSpPr>
          <p:nvPr/>
        </p:nvSpPr>
        <p:spPr bwMode="auto">
          <a:xfrm>
            <a:off x="6151877" y="3006125"/>
            <a:ext cx="104734" cy="94798"/>
          </a:xfrm>
          <a:prstGeom prst="ellipse">
            <a:avLst/>
          </a:prstGeom>
          <a:solidFill>
            <a:srgbClr val="00B0F0"/>
          </a:solidFill>
          <a:ln>
            <a:noFill/>
          </a:ln>
          <a:effectLst/>
        </p:spPr>
        <p:txBody>
          <a:bodyPr wrap="none" anchor="ctr"/>
          <a:lstStyle/>
          <a:p>
            <a:pPr algn="ctr"/>
            <a:endParaRPr lang="en-US" dirty="0"/>
          </a:p>
        </p:txBody>
      </p:sp>
      <p:cxnSp>
        <p:nvCxnSpPr>
          <p:cNvPr id="5" name="Straight Connector 4"/>
          <p:cNvCxnSpPr>
            <a:stCxn id="41" idx="4"/>
            <a:endCxn id="58" idx="0"/>
          </p:cNvCxnSpPr>
          <p:nvPr/>
        </p:nvCxnSpPr>
        <p:spPr>
          <a:xfrm flipH="1">
            <a:off x="2254271" y="2870644"/>
            <a:ext cx="3810" cy="758642"/>
          </a:xfrm>
          <a:prstGeom prst="line">
            <a:avLst/>
          </a:prstGeom>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40" idx="4"/>
            <a:endCxn id="57" idx="0"/>
          </p:cNvCxnSpPr>
          <p:nvPr/>
        </p:nvCxnSpPr>
        <p:spPr>
          <a:xfrm flipH="1">
            <a:off x="2818555" y="3056579"/>
            <a:ext cx="3810" cy="438602"/>
          </a:xfrm>
          <a:prstGeom prst="line">
            <a:avLst/>
          </a:prstGeom>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38" idx="4"/>
            <a:endCxn id="56" idx="0"/>
          </p:cNvCxnSpPr>
          <p:nvPr/>
        </p:nvCxnSpPr>
        <p:spPr>
          <a:xfrm flipH="1">
            <a:off x="3389252" y="2860867"/>
            <a:ext cx="3810" cy="438602"/>
          </a:xfrm>
          <a:prstGeom prst="line">
            <a:avLst/>
          </a:prstGeom>
        </p:spPr>
        <p:style>
          <a:lnRef idx="2">
            <a:schemeClr val="accent1"/>
          </a:lnRef>
          <a:fillRef idx="0">
            <a:schemeClr val="accent1"/>
          </a:fillRef>
          <a:effectRef idx="1">
            <a:schemeClr val="accent1"/>
          </a:effectRef>
          <a:fontRef idx="minor">
            <a:schemeClr val="tx1"/>
          </a:fontRef>
        </p:style>
      </p:cxnSp>
      <p:cxnSp>
        <p:nvCxnSpPr>
          <p:cNvPr id="83" name="Straight Connector 82"/>
          <p:cNvCxnSpPr>
            <a:stCxn id="37" idx="4"/>
            <a:endCxn id="55" idx="0"/>
          </p:cNvCxnSpPr>
          <p:nvPr/>
        </p:nvCxnSpPr>
        <p:spPr>
          <a:xfrm flipH="1">
            <a:off x="3942849" y="2805568"/>
            <a:ext cx="3810" cy="438602"/>
          </a:xfrm>
          <a:prstGeom prst="line">
            <a:avLst/>
          </a:prstGeom>
        </p:spPr>
        <p:style>
          <a:lnRef idx="2">
            <a:schemeClr val="accent1"/>
          </a:lnRef>
          <a:fillRef idx="0">
            <a:schemeClr val="accent1"/>
          </a:fillRef>
          <a:effectRef idx="1">
            <a:schemeClr val="accent1"/>
          </a:effectRef>
          <a:fontRef idx="minor">
            <a:schemeClr val="tx1"/>
          </a:fontRef>
        </p:style>
      </p:cxnSp>
      <p:cxnSp>
        <p:nvCxnSpPr>
          <p:cNvPr id="84" name="Straight Connector 83"/>
          <p:cNvCxnSpPr>
            <a:stCxn id="76" idx="4"/>
            <a:endCxn id="66" idx="0"/>
          </p:cNvCxnSpPr>
          <p:nvPr/>
        </p:nvCxnSpPr>
        <p:spPr>
          <a:xfrm flipH="1">
            <a:off x="4511408" y="2931792"/>
            <a:ext cx="3810" cy="598622"/>
          </a:xfrm>
          <a:prstGeom prst="line">
            <a:avLst/>
          </a:prstGeom>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77" idx="4"/>
            <a:endCxn id="67" idx="0"/>
          </p:cNvCxnSpPr>
          <p:nvPr/>
        </p:nvCxnSpPr>
        <p:spPr>
          <a:xfrm flipH="1">
            <a:off x="5075692" y="3119709"/>
            <a:ext cx="3810" cy="735782"/>
          </a:xfrm>
          <a:prstGeom prst="line">
            <a:avLst/>
          </a:prstGeom>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78" idx="4"/>
            <a:endCxn id="69" idx="0"/>
          </p:cNvCxnSpPr>
          <p:nvPr/>
        </p:nvCxnSpPr>
        <p:spPr>
          <a:xfrm flipH="1">
            <a:off x="5642116" y="2905896"/>
            <a:ext cx="3810" cy="1044392"/>
          </a:xfrm>
          <a:prstGeom prst="line">
            <a:avLst/>
          </a:prstGeom>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79" idx="4"/>
            <a:endCxn id="70" idx="0"/>
          </p:cNvCxnSpPr>
          <p:nvPr/>
        </p:nvCxnSpPr>
        <p:spPr>
          <a:xfrm flipH="1">
            <a:off x="6200434" y="3100923"/>
            <a:ext cx="3810" cy="495752"/>
          </a:xfrm>
          <a:prstGeom prst="line">
            <a:avLst/>
          </a:prstGeom>
        </p:spPr>
        <p:style>
          <a:lnRef idx="2">
            <a:schemeClr val="accent1"/>
          </a:lnRef>
          <a:fillRef idx="0">
            <a:schemeClr val="accent1"/>
          </a:fillRef>
          <a:effectRef idx="1">
            <a:schemeClr val="accent1"/>
          </a:effectRef>
          <a:fontRef idx="minor">
            <a:schemeClr val="tx1"/>
          </a:fontRef>
        </p:style>
      </p:cxnSp>
      <p:cxnSp>
        <p:nvCxnSpPr>
          <p:cNvPr id="88" name="Straight Connector 87"/>
          <p:cNvCxnSpPr>
            <a:stCxn id="68" idx="4"/>
            <a:endCxn id="64" idx="0"/>
          </p:cNvCxnSpPr>
          <p:nvPr/>
        </p:nvCxnSpPr>
        <p:spPr>
          <a:xfrm flipH="1">
            <a:off x="6723038" y="3002051"/>
            <a:ext cx="3810" cy="495752"/>
          </a:xfrm>
          <a:prstGeom prst="line">
            <a:avLst/>
          </a:prstGeom>
        </p:spPr>
        <p:style>
          <a:lnRef idx="2">
            <a:schemeClr val="accent1"/>
          </a:lnRef>
          <a:fillRef idx="0">
            <a:schemeClr val="accent1"/>
          </a:fillRef>
          <a:effectRef idx="1">
            <a:schemeClr val="accent1"/>
          </a:effectRef>
          <a:fontRef idx="minor">
            <a:schemeClr val="tx1"/>
          </a:fontRef>
        </p:style>
      </p:cxnSp>
      <p:sp>
        <p:nvSpPr>
          <p:cNvPr id="2" name="Footer Placeholder 1">
            <a:extLst>
              <a:ext uri="{FF2B5EF4-FFF2-40B4-BE49-F238E27FC236}">
                <a16:creationId xmlns:a16="http://schemas.microsoft.com/office/drawing/2014/main" id="{550C7F95-E9AE-4D8C-9427-F3579A85135E}"/>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16596962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endParaRPr lang="en-US" dirty="0"/>
          </a:p>
          <a:p>
            <a:r>
              <a:rPr lang="en-US" dirty="0"/>
              <a:t>terminology and definitions</a:t>
            </a:r>
          </a:p>
          <a:p>
            <a:r>
              <a:rPr lang="en-US" dirty="0">
                <a:solidFill>
                  <a:srgbClr val="C00000"/>
                </a:solidFill>
              </a:rPr>
              <a:t>motivation</a:t>
            </a:r>
          </a:p>
          <a:p>
            <a:r>
              <a:rPr lang="en-US" dirty="0"/>
              <a:t>pre-processing tasks</a:t>
            </a:r>
          </a:p>
          <a:p>
            <a:r>
              <a:rPr lang="en-US" dirty="0"/>
              <a:t>data series representation techniques</a:t>
            </a:r>
          </a:p>
          <a:p>
            <a:endParaRPr lang="en-US" dirty="0"/>
          </a:p>
        </p:txBody>
      </p:sp>
      <p:sp>
        <p:nvSpPr>
          <p:cNvPr id="4" name="Slide Number Placeholder 3"/>
          <p:cNvSpPr>
            <a:spLocks noGrp="1"/>
          </p:cNvSpPr>
          <p:nvPr>
            <p:ph type="sldNum" sz="quarter" idx="12"/>
          </p:nvPr>
        </p:nvSpPr>
        <p:spPr/>
        <p:txBody>
          <a:bodyPr/>
          <a:lstStyle/>
          <a:p>
            <a:fld id="{B5C6C3C4-1F13-A745-94B4-FF34C1932FEB}" type="slidenum">
              <a:rPr lang="en-US" smtClean="0"/>
              <a:pPr/>
              <a:t>64</a:t>
            </a:fld>
            <a:endParaRPr lang="en-US" dirty="0"/>
          </a:p>
        </p:txBody>
      </p:sp>
      <p:sp>
        <p:nvSpPr>
          <p:cNvPr id="5" name="Footer Placeholder 4">
            <a:extLst>
              <a:ext uri="{FF2B5EF4-FFF2-40B4-BE49-F238E27FC236}">
                <a16:creationId xmlns:a16="http://schemas.microsoft.com/office/drawing/2014/main" id="{C39C9811-0194-473F-BEA7-579604CA1A46}"/>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30582883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lstStyle/>
          <a:p>
            <a:pPr eaLnBrk="1" hangingPunct="1"/>
            <a:r>
              <a:rPr lang="en-US" altLang="en-US" dirty="0"/>
              <a:t>Analysis Tasks</a:t>
            </a:r>
          </a:p>
        </p:txBody>
      </p:sp>
      <p:sp>
        <p:nvSpPr>
          <p:cNvPr id="56323" name="Content Placeholder 2"/>
          <p:cNvSpPr>
            <a:spLocks noGrp="1"/>
          </p:cNvSpPr>
          <p:nvPr>
            <p:ph idx="1"/>
          </p:nvPr>
        </p:nvSpPr>
        <p:spPr/>
        <p:txBody>
          <a:bodyPr/>
          <a:lstStyle/>
          <a:p>
            <a:pPr eaLnBrk="1" hangingPunct="1"/>
            <a:endParaRPr lang="en-US" altLang="en-US" dirty="0"/>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E4BD281C-E266-46CF-8CBD-7843B9720039}" type="slidenum">
              <a:rPr lang="en-US" smtClean="0">
                <a:solidFill>
                  <a:srgbClr val="FFFFFF"/>
                </a:solidFill>
              </a:rPr>
              <a:pPr fontAlgn="base">
                <a:spcBef>
                  <a:spcPct val="0"/>
                </a:spcBef>
                <a:spcAft>
                  <a:spcPct val="0"/>
                </a:spcAft>
                <a:defRPr/>
              </a:pPr>
              <a:t>65</a:t>
            </a:fld>
            <a:endParaRPr lang="en-US">
              <a:solidFill>
                <a:srgbClr val="FFFFFF"/>
              </a:solidFill>
            </a:endParaRPr>
          </a:p>
        </p:txBody>
      </p:sp>
      <p:graphicFrame>
        <p:nvGraphicFramePr>
          <p:cNvPr id="9" name="Diagram 8"/>
          <p:cNvGraphicFramePr/>
          <p:nvPr/>
        </p:nvGraphicFramePr>
        <p:xfrm>
          <a:off x="930910" y="1883410"/>
          <a:ext cx="7334250" cy="48895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Rectangle 1"/>
          <p:cNvSpPr/>
          <p:nvPr/>
        </p:nvSpPr>
        <p:spPr>
          <a:xfrm>
            <a:off x="2811780" y="3680460"/>
            <a:ext cx="3554730" cy="3017520"/>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65569BF4-6B77-4880-93A2-37210C8CB92D}"/>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91519824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lstStyle/>
          <a:p>
            <a:pPr eaLnBrk="1" hangingPunct="1"/>
            <a:r>
              <a:rPr lang="en-US" altLang="en-US" dirty="0"/>
              <a:t>Analysis Tasks</a:t>
            </a:r>
          </a:p>
        </p:txBody>
      </p:sp>
      <p:sp>
        <p:nvSpPr>
          <p:cNvPr id="56323" name="Content Placeholder 2"/>
          <p:cNvSpPr>
            <a:spLocks noGrp="1"/>
          </p:cNvSpPr>
          <p:nvPr>
            <p:ph idx="1"/>
          </p:nvPr>
        </p:nvSpPr>
        <p:spPr/>
        <p:txBody>
          <a:bodyPr/>
          <a:lstStyle/>
          <a:p>
            <a:pPr eaLnBrk="1" hangingPunct="1"/>
            <a:endParaRPr lang="en-US" altLang="en-US" dirty="0"/>
          </a:p>
          <a:p>
            <a:pPr eaLnBrk="1" hangingPunct="1"/>
            <a:r>
              <a:rPr lang="en-US" altLang="en-US" dirty="0"/>
              <a:t>analyze evolution of values across x-dimension</a:t>
            </a:r>
          </a:p>
          <a:p>
            <a:pPr eaLnBrk="1" hangingPunct="1"/>
            <a:r>
              <a:rPr lang="en-US" altLang="en-US" dirty="0"/>
              <a:t>identify trends</a:t>
            </a:r>
          </a:p>
          <a:p>
            <a:pPr eaLnBrk="1" hangingPunct="1"/>
            <a:endParaRPr lang="en-US" altLang="en-US" dirty="0"/>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E4BD281C-E266-46CF-8CBD-7843B9720039}" type="slidenum">
              <a:rPr lang="en-US" smtClean="0">
                <a:solidFill>
                  <a:srgbClr val="FFFFFF"/>
                </a:solidFill>
              </a:rPr>
              <a:pPr fontAlgn="base">
                <a:spcBef>
                  <a:spcPct val="0"/>
                </a:spcBef>
                <a:spcAft>
                  <a:spcPct val="0"/>
                </a:spcAft>
                <a:defRPr/>
              </a:pPr>
              <a:t>66</a:t>
            </a:fld>
            <a:endParaRPr lang="en-US">
              <a:solidFill>
                <a:srgbClr val="FFFFFF"/>
              </a:solidFill>
            </a:endParaRPr>
          </a:p>
        </p:txBody>
      </p:sp>
      <p:sp>
        <p:nvSpPr>
          <p:cNvPr id="2" name="Footer Placeholder 1">
            <a:extLst>
              <a:ext uri="{FF2B5EF4-FFF2-40B4-BE49-F238E27FC236}">
                <a16:creationId xmlns:a16="http://schemas.microsoft.com/office/drawing/2014/main" id="{76180891-97C0-4872-B5E2-7418295EFD00}"/>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52762638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lstStyle/>
          <a:p>
            <a:pPr eaLnBrk="1" hangingPunct="1"/>
            <a:r>
              <a:rPr lang="en-US" altLang="en-US" dirty="0"/>
              <a:t>Analysis Tasks</a:t>
            </a:r>
          </a:p>
        </p:txBody>
      </p:sp>
      <p:sp>
        <p:nvSpPr>
          <p:cNvPr id="56323" name="Content Placeholder 2"/>
          <p:cNvSpPr>
            <a:spLocks noGrp="1"/>
          </p:cNvSpPr>
          <p:nvPr>
            <p:ph idx="1"/>
          </p:nvPr>
        </p:nvSpPr>
        <p:spPr/>
        <p:txBody>
          <a:bodyPr/>
          <a:lstStyle/>
          <a:p>
            <a:pPr eaLnBrk="1" hangingPunct="1"/>
            <a:endParaRPr lang="en-US" altLang="en-US" dirty="0"/>
          </a:p>
          <a:p>
            <a:pPr eaLnBrk="1" hangingPunct="1"/>
            <a:r>
              <a:rPr lang="en-US" altLang="en-US" dirty="0"/>
              <a:t>analyze evolution of values across x-dimension</a:t>
            </a:r>
          </a:p>
          <a:p>
            <a:pPr eaLnBrk="1" hangingPunct="1"/>
            <a:r>
              <a:rPr lang="en-US" altLang="en-US" dirty="0"/>
              <a:t>identify trends</a:t>
            </a:r>
          </a:p>
          <a:p>
            <a:pPr eaLnBrk="1" hangingPunct="1"/>
            <a:endParaRPr lang="en-US" altLang="en-US" dirty="0"/>
          </a:p>
          <a:p>
            <a:pPr eaLnBrk="1" hangingPunct="1"/>
            <a:r>
              <a:rPr lang="en-US" altLang="en-US" dirty="0"/>
              <a:t>treat data series as a first class citizen</a:t>
            </a:r>
          </a:p>
          <a:p>
            <a:pPr lvl="1"/>
            <a:r>
              <a:rPr lang="en-US" altLang="en-US" dirty="0"/>
              <a:t>analyze each data series as a single object</a:t>
            </a:r>
          </a:p>
          <a:p>
            <a:pPr lvl="1"/>
            <a:r>
              <a:rPr lang="en-US" altLang="en-US" dirty="0"/>
              <a:t>process all n-dimensions  at once</a:t>
            </a:r>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E4BD281C-E266-46CF-8CBD-7843B9720039}" type="slidenum">
              <a:rPr lang="en-US" smtClean="0">
                <a:solidFill>
                  <a:srgbClr val="FFFFFF"/>
                </a:solidFill>
              </a:rPr>
              <a:pPr fontAlgn="base">
                <a:spcBef>
                  <a:spcPct val="0"/>
                </a:spcBef>
                <a:spcAft>
                  <a:spcPct val="0"/>
                </a:spcAft>
                <a:defRPr/>
              </a:pPr>
              <a:t>67</a:t>
            </a:fld>
            <a:endParaRPr lang="en-US">
              <a:solidFill>
                <a:srgbClr val="FFFFFF"/>
              </a:solidFill>
            </a:endParaRPr>
          </a:p>
        </p:txBody>
      </p:sp>
      <p:sp>
        <p:nvSpPr>
          <p:cNvPr id="2" name="Footer Placeholder 1">
            <a:extLst>
              <a:ext uri="{FF2B5EF4-FFF2-40B4-BE49-F238E27FC236}">
                <a16:creationId xmlns:a16="http://schemas.microsoft.com/office/drawing/2014/main" id="{91FD2D49-1FA3-4302-9DEC-5C853922BA6B}"/>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44220579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normAutofit fontScale="90000"/>
          </a:bodyPr>
          <a:lstStyle/>
          <a:p>
            <a:pPr eaLnBrk="1" hangingPunct="1"/>
            <a:r>
              <a:rPr lang="en-US" altLang="en-US" sz="3600" dirty="0"/>
              <a:t>Analysis Tasks</a:t>
            </a:r>
            <a:br>
              <a:rPr lang="en-US" altLang="en-US" dirty="0"/>
            </a:br>
            <a:r>
              <a:rPr lang="en-US" altLang="en-US" dirty="0"/>
              <a:t>Subsequences</a:t>
            </a:r>
          </a:p>
        </p:txBody>
      </p:sp>
      <p:sp>
        <p:nvSpPr>
          <p:cNvPr id="56323" name="Content Placeholder 2"/>
          <p:cNvSpPr>
            <a:spLocks noGrp="1"/>
          </p:cNvSpPr>
          <p:nvPr>
            <p:ph idx="1"/>
          </p:nvPr>
        </p:nvSpPr>
        <p:spPr/>
        <p:txBody>
          <a:bodyPr/>
          <a:lstStyle/>
          <a:p>
            <a:pPr eaLnBrk="1" hangingPunct="1"/>
            <a:r>
              <a:rPr lang="en-US" altLang="en-US" dirty="0"/>
              <a:t>often times the data series are very long</a:t>
            </a:r>
          </a:p>
          <a:p>
            <a:pPr lvl="1"/>
            <a:r>
              <a:rPr lang="en-US" altLang="en-US" dirty="0"/>
              <a:t>n &gt;&gt; 1</a:t>
            </a:r>
          </a:p>
          <a:p>
            <a:pPr lvl="1"/>
            <a:r>
              <a:rPr lang="en-US" altLang="en-US" dirty="0"/>
              <a:t>streaming data series</a:t>
            </a:r>
          </a:p>
          <a:p>
            <a:pPr eaLnBrk="1" hangingPunct="1"/>
            <a:endParaRPr lang="en-US" altLang="en-US" dirty="0"/>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E4BD281C-E266-46CF-8CBD-7843B9720039}" type="slidenum">
              <a:rPr lang="en-US" smtClean="0">
                <a:solidFill>
                  <a:srgbClr val="FFFFFF"/>
                </a:solidFill>
              </a:rPr>
              <a:pPr fontAlgn="base">
                <a:spcBef>
                  <a:spcPct val="0"/>
                </a:spcBef>
                <a:spcAft>
                  <a:spcPct val="0"/>
                </a:spcAft>
                <a:defRPr/>
              </a:pPr>
              <a:t>68</a:t>
            </a:fld>
            <a:endParaRPr lang="en-US">
              <a:solidFill>
                <a:srgbClr val="FFFFFF"/>
              </a:solidFill>
            </a:endParaRPr>
          </a:p>
        </p:txBody>
      </p:sp>
      <p:sp>
        <p:nvSpPr>
          <p:cNvPr id="2" name="Footer Placeholder 1">
            <a:extLst>
              <a:ext uri="{FF2B5EF4-FFF2-40B4-BE49-F238E27FC236}">
                <a16:creationId xmlns:a16="http://schemas.microsoft.com/office/drawing/2014/main" id="{3997EDBE-9AD8-4C24-9884-1B9E80AB865A}"/>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7550521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normAutofit fontScale="90000"/>
          </a:bodyPr>
          <a:lstStyle/>
          <a:p>
            <a:pPr eaLnBrk="1" hangingPunct="1"/>
            <a:r>
              <a:rPr lang="en-US" altLang="en-US" sz="3600" dirty="0"/>
              <a:t>Analysis Tasks</a:t>
            </a:r>
            <a:br>
              <a:rPr lang="en-US" altLang="en-US" dirty="0"/>
            </a:br>
            <a:r>
              <a:rPr lang="en-US" altLang="en-US" dirty="0"/>
              <a:t>Subsequences</a:t>
            </a:r>
          </a:p>
        </p:txBody>
      </p:sp>
      <p:sp>
        <p:nvSpPr>
          <p:cNvPr id="56323" name="Content Placeholder 2"/>
          <p:cNvSpPr>
            <a:spLocks noGrp="1"/>
          </p:cNvSpPr>
          <p:nvPr>
            <p:ph idx="1"/>
          </p:nvPr>
        </p:nvSpPr>
        <p:spPr>
          <a:xfrm>
            <a:off x="457200" y="2249424"/>
            <a:ext cx="8229600" cy="4608576"/>
          </a:xfrm>
        </p:spPr>
        <p:txBody>
          <a:bodyPr/>
          <a:lstStyle/>
          <a:p>
            <a:pPr eaLnBrk="1" hangingPunct="1"/>
            <a:r>
              <a:rPr lang="en-US" altLang="en-US" dirty="0"/>
              <a:t>often times the data series are very long</a:t>
            </a:r>
          </a:p>
          <a:p>
            <a:pPr lvl="1"/>
            <a:r>
              <a:rPr lang="en-US" altLang="en-US" dirty="0"/>
              <a:t>n &gt;&gt; 1</a:t>
            </a:r>
          </a:p>
          <a:p>
            <a:pPr lvl="1"/>
            <a:r>
              <a:rPr lang="en-US" altLang="en-US" dirty="0"/>
              <a:t>streaming data series</a:t>
            </a:r>
          </a:p>
          <a:p>
            <a:pPr eaLnBrk="1" hangingPunct="1"/>
            <a:endParaRPr lang="en-US" altLang="en-US" dirty="0"/>
          </a:p>
          <a:p>
            <a:pPr eaLnBrk="1" hangingPunct="1"/>
            <a:r>
              <a:rPr lang="en-US" altLang="en-US" dirty="0"/>
              <a:t>we then chop the long sequence in subsequences</a:t>
            </a:r>
          </a:p>
          <a:p>
            <a:pPr lvl="1"/>
            <a:r>
              <a:rPr lang="en-US" altLang="en-US" dirty="0"/>
              <a:t>e.g., using sliding window, or shifting window</a:t>
            </a:r>
          </a:p>
          <a:p>
            <a:pPr lvl="1"/>
            <a:r>
              <a:rPr lang="en-US" altLang="en-US" dirty="0"/>
              <a:t>pick carefully length of subsequence </a:t>
            </a:r>
          </a:p>
          <a:p>
            <a:pPr lvl="2"/>
            <a:r>
              <a:rPr lang="en-US" altLang="en-US" dirty="0"/>
              <a:t>should contain patterns of interest</a:t>
            </a:r>
          </a:p>
          <a:p>
            <a:r>
              <a:rPr lang="en-US" altLang="en-US" dirty="0"/>
              <a:t>and process each subsequence separately</a:t>
            </a:r>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E4BD281C-E266-46CF-8CBD-7843B9720039}" type="slidenum">
              <a:rPr lang="en-US" smtClean="0">
                <a:solidFill>
                  <a:srgbClr val="FFFFFF"/>
                </a:solidFill>
              </a:rPr>
              <a:pPr fontAlgn="base">
                <a:spcBef>
                  <a:spcPct val="0"/>
                </a:spcBef>
                <a:spcAft>
                  <a:spcPct val="0"/>
                </a:spcAft>
                <a:defRPr/>
              </a:pPr>
              <a:t>69</a:t>
            </a:fld>
            <a:endParaRPr lang="en-US">
              <a:solidFill>
                <a:srgbClr val="FFFFFF"/>
              </a:solidFill>
            </a:endParaRPr>
          </a:p>
        </p:txBody>
      </p:sp>
      <p:sp>
        <p:nvSpPr>
          <p:cNvPr id="2" name="Footer Placeholder 1">
            <a:extLst>
              <a:ext uri="{FF2B5EF4-FFF2-40B4-BE49-F238E27FC236}">
                <a16:creationId xmlns:a16="http://schemas.microsoft.com/office/drawing/2014/main" id="{9449B155-BC52-45D9-922F-C958C245C535}"/>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37704733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Data series</a:t>
            </a:r>
          </a:p>
        </p:txBody>
      </p:sp>
      <p:sp>
        <p:nvSpPr>
          <p:cNvPr id="39" name="Slide Number Placeholder 38"/>
          <p:cNvSpPr>
            <a:spLocks noGrp="1"/>
          </p:cNvSpPr>
          <p:nvPr>
            <p:ph type="sldNum" sz="quarter" idx="12"/>
          </p:nvPr>
        </p:nvSpPr>
        <p:spPr/>
        <p:txBody>
          <a:bodyPr/>
          <a:lstStyle/>
          <a:p>
            <a:fld id="{B5C6C3C4-1F13-A745-94B4-FF34C1932FEB}" type="slidenum">
              <a:rPr lang="en-US" smtClean="0"/>
              <a:pPr/>
              <a:t>7</a:t>
            </a:fld>
            <a:endParaRPr lang="en-US" dirty="0"/>
          </a:p>
        </p:txBody>
      </p:sp>
      <p:sp>
        <p:nvSpPr>
          <p:cNvPr id="42" name="Content Placeholder 3"/>
          <p:cNvSpPr>
            <a:spLocks noGrp="1"/>
          </p:cNvSpPr>
          <p:nvPr>
            <p:ph idx="1"/>
          </p:nvPr>
        </p:nvSpPr>
        <p:spPr>
          <a:xfrm>
            <a:off x="457200" y="2249424"/>
            <a:ext cx="8229600" cy="4325112"/>
          </a:xfrm>
        </p:spPr>
        <p:txBody>
          <a:bodyPr>
            <a:noAutofit/>
          </a:bodyPr>
          <a:lstStyle/>
          <a:p>
            <a:r>
              <a:rPr lang="en-US" sz="2600" dirty="0"/>
              <a:t>Sequence of points ordered along some dimension</a:t>
            </a:r>
          </a:p>
        </p:txBody>
      </p:sp>
      <p:grpSp>
        <p:nvGrpSpPr>
          <p:cNvPr id="41" name="Group 40"/>
          <p:cNvGrpSpPr/>
          <p:nvPr/>
        </p:nvGrpSpPr>
        <p:grpSpPr>
          <a:xfrm>
            <a:off x="298173" y="5647333"/>
            <a:ext cx="816389" cy="835917"/>
            <a:chOff x="1693381" y="4398972"/>
            <a:chExt cx="1003544" cy="993508"/>
          </a:xfrm>
        </p:grpSpPr>
        <p:pic>
          <p:nvPicPr>
            <p:cNvPr id="43" name="Picture 42"/>
            <p:cNvPicPr>
              <a:picLocks noChangeAspect="1"/>
            </p:cNvPicPr>
            <p:nvPr/>
          </p:nvPicPr>
          <p:blipFill>
            <a:blip r:embed="rId2"/>
            <a:stretch>
              <a:fillRect/>
            </a:stretch>
          </p:blipFill>
          <p:spPr>
            <a:xfrm>
              <a:off x="1693381" y="4398972"/>
              <a:ext cx="1003544" cy="993508"/>
            </a:xfrm>
            <a:prstGeom prst="rect">
              <a:avLst/>
            </a:prstGeom>
          </p:spPr>
        </p:pic>
        <p:sp>
          <p:nvSpPr>
            <p:cNvPr id="44" name="TextBox 43"/>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grpSp>
        <p:nvGrpSpPr>
          <p:cNvPr id="4" name="Group 3">
            <a:extLst>
              <a:ext uri="{FF2B5EF4-FFF2-40B4-BE49-F238E27FC236}">
                <a16:creationId xmlns:a16="http://schemas.microsoft.com/office/drawing/2014/main" id="{4B557009-B2C7-4756-9EA6-B0DE9A6F8700}"/>
              </a:ext>
            </a:extLst>
          </p:cNvPr>
          <p:cNvGrpSpPr/>
          <p:nvPr/>
        </p:nvGrpSpPr>
        <p:grpSpPr>
          <a:xfrm>
            <a:off x="3512533" y="5639359"/>
            <a:ext cx="2155658" cy="1058967"/>
            <a:chOff x="3454013" y="5639359"/>
            <a:chExt cx="2155658" cy="1058967"/>
          </a:xfrm>
        </p:grpSpPr>
        <p:pic>
          <p:nvPicPr>
            <p:cNvPr id="45" name="Picture 44"/>
            <p:cNvPicPr>
              <a:picLocks noChangeAspect="1"/>
            </p:cNvPicPr>
            <p:nvPr/>
          </p:nvPicPr>
          <p:blipFill>
            <a:blip r:embed="rId3">
              <a:biLevel thresh="25000"/>
            </a:blip>
            <a:stretch>
              <a:fillRect/>
            </a:stretch>
          </p:blipFill>
          <p:spPr>
            <a:xfrm>
              <a:off x="3454013" y="5639359"/>
              <a:ext cx="2155658" cy="1058967"/>
            </a:xfrm>
            <a:prstGeom prst="rect">
              <a:avLst/>
            </a:prstGeom>
          </p:spPr>
        </p:pic>
        <p:sp>
          <p:nvSpPr>
            <p:cNvPr id="46" name="TextBox 45"/>
            <p:cNvSpPr txBox="1"/>
            <p:nvPr/>
          </p:nvSpPr>
          <p:spPr>
            <a:xfrm>
              <a:off x="3959819" y="6107140"/>
              <a:ext cx="1095172" cy="369332"/>
            </a:xfrm>
            <a:prstGeom prst="rect">
              <a:avLst/>
            </a:prstGeom>
            <a:noFill/>
          </p:spPr>
          <p:txBody>
            <a:bodyPr wrap="none" rtlCol="0">
              <a:spAutoFit/>
            </a:bodyPr>
            <a:lstStyle/>
            <a:p>
              <a:r>
                <a:rPr lang="en-US" b="1" i="1" dirty="0">
                  <a:latin typeface="Gill Sans"/>
                  <a:cs typeface="Gill Sans"/>
                </a:rPr>
                <a:t>Position</a:t>
              </a:r>
            </a:p>
          </p:txBody>
        </p:sp>
      </p:grpSp>
      <p:grpSp>
        <p:nvGrpSpPr>
          <p:cNvPr id="47" name="Group 46"/>
          <p:cNvGrpSpPr/>
          <p:nvPr/>
        </p:nvGrpSpPr>
        <p:grpSpPr>
          <a:xfrm>
            <a:off x="1502134" y="5504459"/>
            <a:ext cx="1594104" cy="1238362"/>
            <a:chOff x="2927715" y="4171992"/>
            <a:chExt cx="1891194" cy="1496407"/>
          </a:xfrm>
        </p:grpSpPr>
        <p:pic>
          <p:nvPicPr>
            <p:cNvPr id="48" name="Picture 47"/>
            <p:cNvPicPr>
              <a:picLocks noChangeAspect="1"/>
            </p:cNvPicPr>
            <p:nvPr/>
          </p:nvPicPr>
          <p:blipFill>
            <a:blip r:embed="rId4"/>
            <a:stretch>
              <a:fillRect/>
            </a:stretch>
          </p:blipFill>
          <p:spPr>
            <a:xfrm>
              <a:off x="2927715" y="4171992"/>
              <a:ext cx="1891194" cy="1496407"/>
            </a:xfrm>
            <a:prstGeom prst="rect">
              <a:avLst/>
            </a:prstGeom>
          </p:spPr>
        </p:pic>
        <p:sp>
          <p:nvSpPr>
            <p:cNvPr id="49" name="TextBox 48"/>
            <p:cNvSpPr txBox="1"/>
            <p:nvPr/>
          </p:nvSpPr>
          <p:spPr>
            <a:xfrm rot="19428143">
              <a:off x="3646580" y="4398494"/>
              <a:ext cx="825867" cy="369332"/>
            </a:xfrm>
            <a:prstGeom prst="rect">
              <a:avLst/>
            </a:prstGeom>
            <a:noFill/>
          </p:spPr>
          <p:txBody>
            <a:bodyPr wrap="none" rtlCol="0">
              <a:spAutoFit/>
            </a:bodyPr>
            <a:lstStyle/>
            <a:p>
              <a:r>
                <a:rPr lang="en-US" b="1" i="1" dirty="0">
                  <a:latin typeface="Gill Sans"/>
                  <a:cs typeface="Gill Sans"/>
                </a:rPr>
                <a:t>Angle</a:t>
              </a:r>
            </a:p>
          </p:txBody>
        </p:sp>
      </p:grpSp>
      <p:grpSp>
        <p:nvGrpSpPr>
          <p:cNvPr id="50" name="Group 49"/>
          <p:cNvGrpSpPr/>
          <p:nvPr/>
        </p:nvGrpSpPr>
        <p:grpSpPr>
          <a:xfrm>
            <a:off x="1251664" y="3017526"/>
            <a:ext cx="6154411" cy="2127506"/>
            <a:chOff x="1061659" y="4030596"/>
            <a:chExt cx="6064530" cy="2268923"/>
          </a:xfrm>
        </p:grpSpPr>
        <p:sp>
          <p:nvSpPr>
            <p:cNvPr id="51" name="Line 6"/>
            <p:cNvSpPr>
              <a:spLocks noChangeAspect="1" noChangeShapeType="1"/>
            </p:cNvSpPr>
            <p:nvPr/>
          </p:nvSpPr>
          <p:spPr bwMode="auto">
            <a:xfrm flipV="1">
              <a:off x="1498351" y="4030596"/>
              <a:ext cx="0" cy="1866483"/>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52" name="Rectangle 51"/>
            <p:cNvSpPr/>
            <p:nvPr/>
          </p:nvSpPr>
          <p:spPr>
            <a:xfrm>
              <a:off x="3970007" y="5143053"/>
              <a:ext cx="368361" cy="39388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53" name="Rectangle 52"/>
            <p:cNvSpPr/>
            <p:nvPr/>
          </p:nvSpPr>
          <p:spPr>
            <a:xfrm>
              <a:off x="4480572" y="4898045"/>
              <a:ext cx="388896" cy="39388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54" name="Rectangle 53"/>
            <p:cNvSpPr/>
            <p:nvPr/>
          </p:nvSpPr>
          <p:spPr>
            <a:xfrm>
              <a:off x="4991137" y="4653039"/>
              <a:ext cx="365201" cy="393882"/>
            </a:xfrm>
            <a:prstGeom prst="rect">
              <a:avLst/>
            </a:prstGeom>
          </p:spPr>
          <p:txBody>
            <a:bodyPr wrap="none">
              <a:spAutoFit/>
            </a:bodyPr>
            <a:lstStyle/>
            <a:p>
              <a:r>
                <a:rPr lang="en-US" i="1" dirty="0">
                  <a:solidFill>
                    <a:schemeClr val="bg1"/>
                  </a:solidFill>
                </a:rPr>
                <a:t>…</a:t>
              </a:r>
              <a:endParaRPr lang="en-US" dirty="0"/>
            </a:p>
          </p:txBody>
        </p:sp>
        <p:sp>
          <p:nvSpPr>
            <p:cNvPr id="55" name="Line 1060"/>
            <p:cNvSpPr>
              <a:spLocks noChangeAspect="1" noChangeShapeType="1"/>
            </p:cNvSpPr>
            <p:nvPr/>
          </p:nvSpPr>
          <p:spPr bwMode="auto">
            <a:xfrm>
              <a:off x="1489367" y="5894976"/>
              <a:ext cx="5636822"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56" name="Line 1062"/>
            <p:cNvSpPr>
              <a:spLocks noChangeAspect="1" noChangeShapeType="1"/>
            </p:cNvSpPr>
            <p:nvPr/>
          </p:nvSpPr>
          <p:spPr bwMode="auto">
            <a:xfrm flipV="1">
              <a:off x="2047518" y="5840213"/>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7" name="Line 1063"/>
            <p:cNvSpPr>
              <a:spLocks noChangeAspect="1" noChangeShapeType="1"/>
            </p:cNvSpPr>
            <p:nvPr/>
          </p:nvSpPr>
          <p:spPr bwMode="auto">
            <a:xfrm flipV="1">
              <a:off x="2605667" y="5840213"/>
              <a:ext cx="2107"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8" name="Line 1064"/>
            <p:cNvSpPr>
              <a:spLocks noChangeAspect="1" noChangeShapeType="1"/>
            </p:cNvSpPr>
            <p:nvPr/>
          </p:nvSpPr>
          <p:spPr bwMode="auto">
            <a:xfrm flipV="1">
              <a:off x="3163817" y="5840213"/>
              <a:ext cx="4212"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9" name="Line 1065"/>
            <p:cNvSpPr>
              <a:spLocks noChangeAspect="1" noChangeShapeType="1"/>
            </p:cNvSpPr>
            <p:nvPr/>
          </p:nvSpPr>
          <p:spPr bwMode="auto">
            <a:xfrm flipV="1">
              <a:off x="3713541" y="5840213"/>
              <a:ext cx="2107"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0" name="Line 1066"/>
            <p:cNvSpPr>
              <a:spLocks noChangeAspect="1" noChangeShapeType="1"/>
            </p:cNvSpPr>
            <p:nvPr/>
          </p:nvSpPr>
          <p:spPr bwMode="auto">
            <a:xfrm flipV="1">
              <a:off x="4271691" y="5840213"/>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67"/>
            <p:cNvSpPr>
              <a:spLocks noChangeAspect="1" noChangeShapeType="1"/>
            </p:cNvSpPr>
            <p:nvPr/>
          </p:nvSpPr>
          <p:spPr bwMode="auto">
            <a:xfrm flipV="1">
              <a:off x="4829840" y="5840213"/>
              <a:ext cx="2107"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Line 1068"/>
            <p:cNvSpPr>
              <a:spLocks noChangeAspect="1" noChangeShapeType="1"/>
            </p:cNvSpPr>
            <p:nvPr/>
          </p:nvSpPr>
          <p:spPr bwMode="auto">
            <a:xfrm flipV="1">
              <a:off x="5387991" y="5840213"/>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3" name="Oval 1073"/>
            <p:cNvSpPr>
              <a:spLocks noChangeArrowheads="1"/>
            </p:cNvSpPr>
            <p:nvPr/>
          </p:nvSpPr>
          <p:spPr bwMode="auto">
            <a:xfrm>
              <a:off x="3661939" y="4650195"/>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4" name="Oval 1074"/>
            <p:cNvSpPr>
              <a:spLocks noChangeArrowheads="1"/>
            </p:cNvSpPr>
            <p:nvPr/>
          </p:nvSpPr>
          <p:spPr bwMode="auto">
            <a:xfrm>
              <a:off x="3116427" y="4709170"/>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5" name="Oval 1075"/>
            <p:cNvSpPr>
              <a:spLocks noChangeArrowheads="1"/>
            </p:cNvSpPr>
            <p:nvPr/>
          </p:nvSpPr>
          <p:spPr bwMode="auto">
            <a:xfrm>
              <a:off x="2554065" y="4332782"/>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6"/>
            <p:cNvSpPr>
              <a:spLocks noChangeArrowheads="1"/>
            </p:cNvSpPr>
            <p:nvPr/>
          </p:nvSpPr>
          <p:spPr bwMode="auto">
            <a:xfrm>
              <a:off x="1998021" y="5060910"/>
              <a:ext cx="103206"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Line 1085"/>
            <p:cNvSpPr>
              <a:spLocks noChangeAspect="1" noChangeShapeType="1"/>
            </p:cNvSpPr>
            <p:nvPr/>
          </p:nvSpPr>
          <p:spPr bwMode="auto">
            <a:xfrm flipV="1">
              <a:off x="5927184" y="5846531"/>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8" name="Line 1086"/>
            <p:cNvSpPr>
              <a:spLocks noChangeAspect="1" noChangeShapeType="1"/>
            </p:cNvSpPr>
            <p:nvPr/>
          </p:nvSpPr>
          <p:spPr bwMode="auto">
            <a:xfrm flipV="1">
              <a:off x="6436891" y="5846531"/>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9" name="Line 1094"/>
            <p:cNvSpPr>
              <a:spLocks noChangeAspect="1" noChangeShapeType="1"/>
            </p:cNvSpPr>
            <p:nvPr/>
          </p:nvSpPr>
          <p:spPr bwMode="auto">
            <a:xfrm flipV="1">
              <a:off x="6946597" y="5846531"/>
              <a:ext cx="2106" cy="5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70" name="Text Box 55"/>
            <p:cNvSpPr txBox="1">
              <a:spLocks noChangeArrowheads="1"/>
            </p:cNvSpPr>
            <p:nvPr/>
          </p:nvSpPr>
          <p:spPr bwMode="auto">
            <a:xfrm>
              <a:off x="3347177" y="5905637"/>
              <a:ext cx="2210293"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sequence dimension</a:t>
              </a:r>
            </a:p>
          </p:txBody>
        </p:sp>
        <p:sp>
          <p:nvSpPr>
            <p:cNvPr id="71" name="Text Box 55"/>
            <p:cNvSpPr txBox="1">
              <a:spLocks noChangeArrowheads="1"/>
            </p:cNvSpPr>
            <p:nvPr/>
          </p:nvSpPr>
          <p:spPr bwMode="auto">
            <a:xfrm>
              <a:off x="1498350" y="4448866"/>
              <a:ext cx="447076"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x</a:t>
              </a:r>
              <a:r>
                <a:rPr lang="en-US" baseline="-25000" dirty="0"/>
                <a:t>1</a:t>
              </a:r>
            </a:p>
          </p:txBody>
        </p:sp>
        <p:sp>
          <p:nvSpPr>
            <p:cNvPr id="72" name="Oval 1099"/>
            <p:cNvSpPr>
              <a:spLocks noChangeArrowheads="1"/>
            </p:cNvSpPr>
            <p:nvPr/>
          </p:nvSpPr>
          <p:spPr bwMode="auto">
            <a:xfrm>
              <a:off x="6897100" y="5006015"/>
              <a:ext cx="103204" cy="101099"/>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3" name="Oval 1077"/>
            <p:cNvSpPr>
              <a:spLocks noChangeArrowheads="1"/>
            </p:cNvSpPr>
            <p:nvPr/>
          </p:nvSpPr>
          <p:spPr bwMode="auto">
            <a:xfrm>
              <a:off x="1447800" y="4810269"/>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4" name="Oval 1075"/>
            <p:cNvSpPr>
              <a:spLocks noChangeArrowheads="1"/>
            </p:cNvSpPr>
            <p:nvPr/>
          </p:nvSpPr>
          <p:spPr bwMode="auto">
            <a:xfrm>
              <a:off x="4222195" y="4955466"/>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5" name="Oval 1075"/>
            <p:cNvSpPr>
              <a:spLocks noChangeArrowheads="1"/>
            </p:cNvSpPr>
            <p:nvPr/>
          </p:nvSpPr>
          <p:spPr bwMode="auto">
            <a:xfrm>
              <a:off x="4778238" y="5582515"/>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6" name="Oval 1075"/>
            <p:cNvSpPr>
              <a:spLocks noChangeArrowheads="1"/>
            </p:cNvSpPr>
            <p:nvPr/>
          </p:nvSpPr>
          <p:spPr bwMode="auto">
            <a:xfrm>
              <a:off x="5877688" y="5107839"/>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7" name="Oval 1075"/>
            <p:cNvSpPr>
              <a:spLocks noChangeArrowheads="1"/>
            </p:cNvSpPr>
            <p:nvPr/>
          </p:nvSpPr>
          <p:spPr bwMode="auto">
            <a:xfrm>
              <a:off x="5336389" y="5683614"/>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8" name="Oval 1075"/>
            <p:cNvSpPr>
              <a:spLocks noChangeArrowheads="1"/>
            </p:cNvSpPr>
            <p:nvPr/>
          </p:nvSpPr>
          <p:spPr bwMode="auto">
            <a:xfrm>
              <a:off x="6382129" y="5111459"/>
              <a:ext cx="103204" cy="101099"/>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9" name="Text Box 55"/>
            <p:cNvSpPr txBox="1">
              <a:spLocks noChangeArrowheads="1"/>
            </p:cNvSpPr>
            <p:nvPr/>
          </p:nvSpPr>
          <p:spPr bwMode="auto">
            <a:xfrm>
              <a:off x="2068024" y="4653038"/>
              <a:ext cx="447076"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x</a:t>
              </a:r>
              <a:r>
                <a:rPr lang="en-US" baseline="-25000" dirty="0"/>
                <a:t>2</a:t>
              </a:r>
            </a:p>
          </p:txBody>
        </p:sp>
        <p:sp>
          <p:nvSpPr>
            <p:cNvPr id="80" name="Text Box 55"/>
            <p:cNvSpPr txBox="1">
              <a:spLocks noChangeArrowheads="1"/>
            </p:cNvSpPr>
            <p:nvPr/>
          </p:nvSpPr>
          <p:spPr bwMode="auto">
            <a:xfrm>
              <a:off x="6679113" y="4597671"/>
              <a:ext cx="447076" cy="393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x</a:t>
              </a:r>
              <a:r>
                <a:rPr lang="en-US" baseline="-25000" dirty="0"/>
                <a:t>n</a:t>
              </a:r>
            </a:p>
          </p:txBody>
        </p:sp>
        <p:sp>
          <p:nvSpPr>
            <p:cNvPr id="81" name="Text Box 55"/>
            <p:cNvSpPr txBox="1">
              <a:spLocks noChangeArrowheads="1"/>
            </p:cNvSpPr>
            <p:nvPr/>
          </p:nvSpPr>
          <p:spPr bwMode="auto">
            <a:xfrm rot="16200000">
              <a:off x="836534" y="4518777"/>
              <a:ext cx="814188" cy="363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dirty="0"/>
                <a:t>value</a:t>
              </a:r>
            </a:p>
          </p:txBody>
        </p:sp>
      </p:grpSp>
      <p:cxnSp>
        <p:nvCxnSpPr>
          <p:cNvPr id="82" name="Straight Connector 81"/>
          <p:cNvCxnSpPr>
            <a:stCxn id="73" idx="0"/>
            <a:endCxn id="66" idx="4"/>
          </p:cNvCxnSpPr>
          <p:nvPr/>
        </p:nvCxnSpPr>
        <p:spPr>
          <a:xfrm>
            <a:off x="1695896" y="3748604"/>
            <a:ext cx="558377" cy="329817"/>
          </a:xfrm>
          <a:prstGeom prst="line">
            <a:avLst/>
          </a:prstGeom>
        </p:spPr>
        <p:style>
          <a:lnRef idx="2">
            <a:schemeClr val="accent1"/>
          </a:lnRef>
          <a:fillRef idx="0">
            <a:schemeClr val="accent1"/>
          </a:fillRef>
          <a:effectRef idx="1">
            <a:schemeClr val="accent1"/>
          </a:effectRef>
          <a:fontRef idx="minor">
            <a:schemeClr val="tx1"/>
          </a:fontRef>
        </p:style>
      </p:cxnSp>
      <p:cxnSp>
        <p:nvCxnSpPr>
          <p:cNvPr id="83" name="Straight Connector 82"/>
          <p:cNvCxnSpPr>
            <a:stCxn id="66" idx="7"/>
            <a:endCxn id="65" idx="3"/>
          </p:cNvCxnSpPr>
          <p:nvPr/>
        </p:nvCxnSpPr>
        <p:spPr>
          <a:xfrm flipV="1">
            <a:off x="2291303" y="3381793"/>
            <a:ext cx="490225" cy="615713"/>
          </a:xfrm>
          <a:prstGeom prst="line">
            <a:avLst/>
          </a:prstGeom>
        </p:spPr>
        <p:style>
          <a:lnRef idx="2">
            <a:schemeClr val="accent1"/>
          </a:lnRef>
          <a:fillRef idx="0">
            <a:schemeClr val="accent1"/>
          </a:fillRef>
          <a:effectRef idx="1">
            <a:schemeClr val="accent1"/>
          </a:effectRef>
          <a:fontRef idx="minor">
            <a:schemeClr val="tx1"/>
          </a:fontRef>
        </p:style>
      </p:cxnSp>
      <p:cxnSp>
        <p:nvCxnSpPr>
          <p:cNvPr id="84" name="Straight Connector 83"/>
          <p:cNvCxnSpPr>
            <a:stCxn id="65" idx="6"/>
            <a:endCxn id="64" idx="1"/>
          </p:cNvCxnSpPr>
          <p:nvPr/>
        </p:nvCxnSpPr>
        <p:spPr>
          <a:xfrm>
            <a:off x="2870922" y="3348275"/>
            <a:ext cx="481300" cy="319412"/>
          </a:xfrm>
          <a:prstGeom prst="line">
            <a:avLst/>
          </a:prstGeom>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64" idx="6"/>
            <a:endCxn id="63" idx="2"/>
          </p:cNvCxnSpPr>
          <p:nvPr/>
        </p:nvCxnSpPr>
        <p:spPr>
          <a:xfrm flipV="1">
            <a:off x="3441620" y="3645905"/>
            <a:ext cx="448863" cy="55299"/>
          </a:xfrm>
          <a:prstGeom prst="line">
            <a:avLst/>
          </a:prstGeom>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63" idx="6"/>
            <a:endCxn id="74" idx="1"/>
          </p:cNvCxnSpPr>
          <p:nvPr/>
        </p:nvCxnSpPr>
        <p:spPr>
          <a:xfrm>
            <a:off x="3995215" y="3645904"/>
            <a:ext cx="479164" cy="252728"/>
          </a:xfrm>
          <a:prstGeom prst="line">
            <a:avLst/>
          </a:prstGeom>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74" idx="4"/>
            <a:endCxn id="75" idx="1"/>
          </p:cNvCxnSpPr>
          <p:nvPr/>
        </p:nvCxnSpPr>
        <p:spPr>
          <a:xfrm>
            <a:off x="4511410" y="3979547"/>
            <a:ext cx="527255" cy="507052"/>
          </a:xfrm>
          <a:prstGeom prst="line">
            <a:avLst/>
          </a:prstGeom>
        </p:spPr>
        <p:style>
          <a:lnRef idx="2">
            <a:schemeClr val="accent1"/>
          </a:lnRef>
          <a:fillRef idx="0">
            <a:schemeClr val="accent1"/>
          </a:fillRef>
          <a:effectRef idx="1">
            <a:schemeClr val="accent1"/>
          </a:effectRef>
          <a:fontRef idx="minor">
            <a:schemeClr val="tx1"/>
          </a:fontRef>
        </p:style>
      </p:cxnSp>
      <p:cxnSp>
        <p:nvCxnSpPr>
          <p:cNvPr id="88" name="Straight Connector 87"/>
          <p:cNvCxnSpPr>
            <a:stCxn id="75" idx="6"/>
            <a:endCxn id="77" idx="2"/>
          </p:cNvCxnSpPr>
          <p:nvPr/>
        </p:nvCxnSpPr>
        <p:spPr>
          <a:xfrm>
            <a:off x="5128061" y="4520115"/>
            <a:ext cx="461689" cy="94799"/>
          </a:xfrm>
          <a:prstGeom prst="line">
            <a:avLst/>
          </a:prstGeom>
        </p:spPr>
        <p:style>
          <a:lnRef idx="2">
            <a:schemeClr val="accent1"/>
          </a:lnRef>
          <a:fillRef idx="0">
            <a:schemeClr val="accent1"/>
          </a:fillRef>
          <a:effectRef idx="1">
            <a:schemeClr val="accent1"/>
          </a:effectRef>
          <a:fontRef idx="minor">
            <a:schemeClr val="tx1"/>
          </a:fontRef>
        </p:style>
      </p:cxnSp>
      <p:cxnSp>
        <p:nvCxnSpPr>
          <p:cNvPr id="89" name="Straight Connector 88"/>
          <p:cNvCxnSpPr>
            <a:stCxn id="77" idx="0"/>
            <a:endCxn id="76" idx="2"/>
          </p:cNvCxnSpPr>
          <p:nvPr/>
        </p:nvCxnSpPr>
        <p:spPr>
          <a:xfrm flipV="1">
            <a:off x="5642115" y="4075024"/>
            <a:ext cx="496954" cy="492491"/>
          </a:xfrm>
          <a:prstGeom prst="line">
            <a:avLst/>
          </a:prstGeom>
        </p:spPr>
        <p:style>
          <a:lnRef idx="2">
            <a:schemeClr val="accent1"/>
          </a:lnRef>
          <a:fillRef idx="0">
            <a:schemeClr val="accent1"/>
          </a:fillRef>
          <a:effectRef idx="1">
            <a:schemeClr val="accent1"/>
          </a:effectRef>
          <a:fontRef idx="minor">
            <a:schemeClr val="tx1"/>
          </a:fontRef>
        </p:style>
      </p:cxnSp>
      <p:cxnSp>
        <p:nvCxnSpPr>
          <p:cNvPr id="90" name="Straight Connector 89"/>
          <p:cNvCxnSpPr>
            <a:stCxn id="76" idx="6"/>
            <a:endCxn id="78" idx="2"/>
          </p:cNvCxnSpPr>
          <p:nvPr/>
        </p:nvCxnSpPr>
        <p:spPr>
          <a:xfrm>
            <a:off x="6243805" y="4075025"/>
            <a:ext cx="407183" cy="3395"/>
          </a:xfrm>
          <a:prstGeom prst="line">
            <a:avLst/>
          </a:prstGeom>
        </p:spPr>
        <p:style>
          <a:lnRef idx="2">
            <a:schemeClr val="accent1"/>
          </a:lnRef>
          <a:fillRef idx="0">
            <a:schemeClr val="accent1"/>
          </a:fillRef>
          <a:effectRef idx="1">
            <a:schemeClr val="accent1"/>
          </a:effectRef>
          <a:fontRef idx="minor">
            <a:schemeClr val="tx1"/>
          </a:fontRef>
        </p:style>
      </p:cxnSp>
      <p:cxnSp>
        <p:nvCxnSpPr>
          <p:cNvPr id="91" name="Straight Connector 90"/>
          <p:cNvCxnSpPr>
            <a:stCxn id="78" idx="6"/>
            <a:endCxn id="72" idx="3"/>
          </p:cNvCxnSpPr>
          <p:nvPr/>
        </p:nvCxnSpPr>
        <p:spPr>
          <a:xfrm flipV="1">
            <a:off x="6755720" y="4013063"/>
            <a:ext cx="433208" cy="65356"/>
          </a:xfrm>
          <a:prstGeom prst="line">
            <a:avLst/>
          </a:prstGeom>
        </p:spPr>
        <p:style>
          <a:lnRef idx="2">
            <a:schemeClr val="accent1"/>
          </a:lnRef>
          <a:fillRef idx="0">
            <a:schemeClr val="accent1"/>
          </a:fillRef>
          <a:effectRef idx="1">
            <a:schemeClr val="accent1"/>
          </a:effectRef>
          <a:fontRef idx="minor">
            <a:schemeClr val="tx1"/>
          </a:fontRef>
        </p:style>
      </p:cxnSp>
      <p:grpSp>
        <p:nvGrpSpPr>
          <p:cNvPr id="5" name="Group 4">
            <a:extLst>
              <a:ext uri="{FF2B5EF4-FFF2-40B4-BE49-F238E27FC236}">
                <a16:creationId xmlns:a16="http://schemas.microsoft.com/office/drawing/2014/main" id="{D7074902-850B-43EE-802A-D722659DA53F}"/>
              </a:ext>
            </a:extLst>
          </p:cNvPr>
          <p:cNvGrpSpPr/>
          <p:nvPr/>
        </p:nvGrpSpPr>
        <p:grpSpPr>
          <a:xfrm>
            <a:off x="5834964" y="5619592"/>
            <a:ext cx="1463303" cy="1096621"/>
            <a:chOff x="5871539" y="5619592"/>
            <a:chExt cx="1463303" cy="1096621"/>
          </a:xfrm>
        </p:grpSpPr>
        <p:sp>
          <p:nvSpPr>
            <p:cNvPr id="92" name="TextBox 91">
              <a:extLst>
                <a:ext uri="{FF2B5EF4-FFF2-40B4-BE49-F238E27FC236}">
                  <a16:creationId xmlns:a16="http://schemas.microsoft.com/office/drawing/2014/main" id="{3D3F2F8B-B43C-431A-9C99-6F3AE9197445}"/>
                </a:ext>
              </a:extLst>
            </p:cNvPr>
            <p:cNvSpPr txBox="1"/>
            <p:nvPr/>
          </p:nvSpPr>
          <p:spPr>
            <a:xfrm>
              <a:off x="6265918" y="6346881"/>
              <a:ext cx="691215" cy="369332"/>
            </a:xfrm>
            <a:prstGeom prst="rect">
              <a:avLst/>
            </a:prstGeom>
            <a:noFill/>
          </p:spPr>
          <p:txBody>
            <a:bodyPr wrap="none" rtlCol="0">
              <a:spAutoFit/>
            </a:bodyPr>
            <a:lstStyle/>
            <a:p>
              <a:r>
                <a:rPr lang="en-US" b="1" i="1" dirty="0">
                  <a:latin typeface="Gill Sans"/>
                  <a:cs typeface="Gill Sans"/>
                </a:rPr>
                <a:t>Mass</a:t>
              </a:r>
            </a:p>
          </p:txBody>
        </p:sp>
        <p:pic>
          <p:nvPicPr>
            <p:cNvPr id="11" name="Picture 10">
              <a:extLst>
                <a:ext uri="{FF2B5EF4-FFF2-40B4-BE49-F238E27FC236}">
                  <a16:creationId xmlns:a16="http://schemas.microsoft.com/office/drawing/2014/main" id="{D01618D1-201D-46A1-BFFD-89E1E5FBC01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71539" y="5619592"/>
              <a:ext cx="1463303" cy="780428"/>
            </a:xfrm>
            <a:prstGeom prst="rect">
              <a:avLst/>
            </a:prstGeom>
          </p:spPr>
        </p:pic>
      </p:grpSp>
      <p:grpSp>
        <p:nvGrpSpPr>
          <p:cNvPr id="94" name="Group 93">
            <a:extLst>
              <a:ext uri="{FF2B5EF4-FFF2-40B4-BE49-F238E27FC236}">
                <a16:creationId xmlns:a16="http://schemas.microsoft.com/office/drawing/2014/main" id="{3A47DDC5-A1AD-4A00-B516-53CDB82C61F6}"/>
              </a:ext>
            </a:extLst>
          </p:cNvPr>
          <p:cNvGrpSpPr/>
          <p:nvPr/>
        </p:nvGrpSpPr>
        <p:grpSpPr>
          <a:xfrm>
            <a:off x="7537610" y="5658269"/>
            <a:ext cx="1385467" cy="986712"/>
            <a:chOff x="6118461" y="5314461"/>
            <a:chExt cx="1385467" cy="986712"/>
          </a:xfrm>
        </p:grpSpPr>
        <p:pic>
          <p:nvPicPr>
            <p:cNvPr id="95" name="Picture 94">
              <a:extLst>
                <a:ext uri="{FF2B5EF4-FFF2-40B4-BE49-F238E27FC236}">
                  <a16:creationId xmlns:a16="http://schemas.microsoft.com/office/drawing/2014/main" id="{0F3285D5-3916-4878-BBAA-7112DDFA1006}"/>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t="47921" r="16823"/>
            <a:stretch/>
          </p:blipFill>
          <p:spPr>
            <a:xfrm>
              <a:off x="6119680" y="5610031"/>
              <a:ext cx="1384248" cy="337227"/>
            </a:xfrm>
            <a:prstGeom prst="rect">
              <a:avLst/>
            </a:prstGeom>
          </p:spPr>
        </p:pic>
        <p:sp>
          <p:nvSpPr>
            <p:cNvPr id="96" name="TextBox 95">
              <a:extLst>
                <a:ext uri="{FF2B5EF4-FFF2-40B4-BE49-F238E27FC236}">
                  <a16:creationId xmlns:a16="http://schemas.microsoft.com/office/drawing/2014/main" id="{D08D6831-C77E-4D8E-947A-C985E406C7FE}"/>
                </a:ext>
              </a:extLst>
            </p:cNvPr>
            <p:cNvSpPr txBox="1"/>
            <p:nvPr/>
          </p:nvSpPr>
          <p:spPr>
            <a:xfrm>
              <a:off x="6227252" y="5931841"/>
              <a:ext cx="1166666" cy="369332"/>
            </a:xfrm>
            <a:prstGeom prst="rect">
              <a:avLst/>
            </a:prstGeom>
            <a:noFill/>
          </p:spPr>
          <p:txBody>
            <a:bodyPr wrap="none" rtlCol="0">
              <a:spAutoFit/>
            </a:bodyPr>
            <a:lstStyle/>
            <a:p>
              <a:r>
                <a:rPr lang="en-US" b="1" i="1" dirty="0">
                  <a:latin typeface="Gill Sans"/>
                  <a:cs typeface="Gill Sans"/>
                </a:rPr>
                <a:t>Frequency</a:t>
              </a:r>
            </a:p>
          </p:txBody>
        </p:sp>
        <p:pic>
          <p:nvPicPr>
            <p:cNvPr id="97" name="Picture 96">
              <a:extLst>
                <a:ext uri="{FF2B5EF4-FFF2-40B4-BE49-F238E27FC236}">
                  <a16:creationId xmlns:a16="http://schemas.microsoft.com/office/drawing/2014/main" id="{585BD7DB-13E6-4106-841A-B417245D1E07}"/>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r="16823" b="47922"/>
            <a:stretch/>
          </p:blipFill>
          <p:spPr>
            <a:xfrm>
              <a:off x="6118461" y="5314461"/>
              <a:ext cx="1384248" cy="337226"/>
            </a:xfrm>
            <a:prstGeom prst="rect">
              <a:avLst/>
            </a:prstGeom>
          </p:spPr>
        </p:pic>
      </p:grpSp>
      <p:sp>
        <p:nvSpPr>
          <p:cNvPr id="2" name="Footer Placeholder 1">
            <a:extLst>
              <a:ext uri="{FF2B5EF4-FFF2-40B4-BE49-F238E27FC236}">
                <a16:creationId xmlns:a16="http://schemas.microsoft.com/office/drawing/2014/main" id="{A9E2725C-A97A-4337-B7E1-A5D3E7714F9B}"/>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121961717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lstStyle/>
          <a:p>
            <a:pPr eaLnBrk="1" hangingPunct="1"/>
            <a:r>
              <a:rPr lang="en-US" altLang="en-US" dirty="0"/>
              <a:t>Analysis Tasks</a:t>
            </a:r>
          </a:p>
        </p:txBody>
      </p:sp>
      <p:sp>
        <p:nvSpPr>
          <p:cNvPr id="56323" name="Content Placeholder 2"/>
          <p:cNvSpPr>
            <a:spLocks noGrp="1"/>
          </p:cNvSpPr>
          <p:nvPr>
            <p:ph idx="1"/>
          </p:nvPr>
        </p:nvSpPr>
        <p:spPr/>
        <p:txBody>
          <a:bodyPr/>
          <a:lstStyle/>
          <a:p>
            <a:pPr eaLnBrk="1" hangingPunct="1"/>
            <a:endParaRPr lang="en-US" altLang="en-US" dirty="0"/>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E4BD281C-E266-46CF-8CBD-7843B9720039}" type="slidenum">
              <a:rPr lang="en-US" smtClean="0">
                <a:solidFill>
                  <a:srgbClr val="FFFFFF"/>
                </a:solidFill>
              </a:rPr>
              <a:pPr fontAlgn="base">
                <a:spcBef>
                  <a:spcPct val="0"/>
                </a:spcBef>
                <a:spcAft>
                  <a:spcPct val="0"/>
                </a:spcAft>
                <a:defRPr/>
              </a:pPr>
              <a:t>70</a:t>
            </a:fld>
            <a:endParaRPr lang="en-US">
              <a:solidFill>
                <a:srgbClr val="FFFFFF"/>
              </a:solidFill>
            </a:endParaRPr>
          </a:p>
        </p:txBody>
      </p:sp>
      <p:sp>
        <p:nvSpPr>
          <p:cNvPr id="2" name="Rectangle 1"/>
          <p:cNvSpPr/>
          <p:nvPr/>
        </p:nvSpPr>
        <p:spPr>
          <a:xfrm>
            <a:off x="2811780" y="3680460"/>
            <a:ext cx="3554730" cy="3017520"/>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19F695B-F5FF-48C8-87AA-5EE8FF1A773B}"/>
              </a:ext>
            </a:extLst>
          </p:cNvPr>
          <p:cNvGrpSpPr/>
          <p:nvPr/>
        </p:nvGrpSpPr>
        <p:grpSpPr>
          <a:xfrm>
            <a:off x="927670" y="1882914"/>
            <a:ext cx="7334250" cy="4889500"/>
            <a:chOff x="949615" y="1787819"/>
            <a:chExt cx="7334250" cy="4889500"/>
          </a:xfrm>
        </p:grpSpPr>
        <p:graphicFrame>
          <p:nvGraphicFramePr>
            <p:cNvPr id="8" name="Diagram 7">
              <a:extLst>
                <a:ext uri="{FF2B5EF4-FFF2-40B4-BE49-F238E27FC236}">
                  <a16:creationId xmlns:a16="http://schemas.microsoft.com/office/drawing/2014/main" id="{684BE1F3-CB55-4189-8AE2-4CC57B7EA0D8}"/>
                </a:ext>
              </a:extLst>
            </p:cNvPr>
            <p:cNvGraphicFramePr/>
            <p:nvPr/>
          </p:nvGraphicFramePr>
          <p:xfrm>
            <a:off x="949615" y="1787819"/>
            <a:ext cx="7334250" cy="48895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Rectangle 9">
              <a:extLst>
                <a:ext uri="{FF2B5EF4-FFF2-40B4-BE49-F238E27FC236}">
                  <a16:creationId xmlns:a16="http://schemas.microsoft.com/office/drawing/2014/main" id="{6E2678AB-47D8-448A-A3C0-7E6CAE569F1A}"/>
                </a:ext>
              </a:extLst>
            </p:cNvPr>
            <p:cNvSpPr/>
            <p:nvPr/>
          </p:nvSpPr>
          <p:spPr>
            <a:xfrm>
              <a:off x="2847110" y="3605646"/>
              <a:ext cx="3553691" cy="296140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Footer Placeholder 2">
            <a:extLst>
              <a:ext uri="{FF2B5EF4-FFF2-40B4-BE49-F238E27FC236}">
                <a16:creationId xmlns:a16="http://schemas.microsoft.com/office/drawing/2014/main" id="{91D67A02-842E-4A44-B717-6D7CB2EFD0FB}"/>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90777955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lstStyle/>
          <a:p>
            <a:pPr eaLnBrk="1" hangingPunct="1"/>
            <a:r>
              <a:rPr lang="en-US" altLang="en-US" dirty="0"/>
              <a:t>Analysis Tasks</a:t>
            </a:r>
          </a:p>
        </p:txBody>
      </p:sp>
      <p:sp>
        <p:nvSpPr>
          <p:cNvPr id="56323" name="Content Placeholder 2"/>
          <p:cNvSpPr>
            <a:spLocks noGrp="1"/>
          </p:cNvSpPr>
          <p:nvPr>
            <p:ph idx="1"/>
          </p:nvPr>
        </p:nvSpPr>
        <p:spPr/>
        <p:txBody>
          <a:bodyPr/>
          <a:lstStyle/>
          <a:p>
            <a:pPr eaLnBrk="1" hangingPunct="1"/>
            <a:endParaRPr lang="en-US" altLang="en-US" dirty="0"/>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E4BD281C-E266-46CF-8CBD-7843B9720039}" type="slidenum">
              <a:rPr lang="en-US" smtClean="0">
                <a:solidFill>
                  <a:srgbClr val="FFFFFF"/>
                </a:solidFill>
              </a:rPr>
              <a:pPr fontAlgn="base">
                <a:spcBef>
                  <a:spcPct val="0"/>
                </a:spcBef>
                <a:spcAft>
                  <a:spcPct val="0"/>
                </a:spcAft>
                <a:defRPr/>
              </a:pPr>
              <a:t>71</a:t>
            </a:fld>
            <a:endParaRPr lang="en-US">
              <a:solidFill>
                <a:srgbClr val="FFFFFF"/>
              </a:solidFill>
            </a:endParaRPr>
          </a:p>
        </p:txBody>
      </p:sp>
      <p:graphicFrame>
        <p:nvGraphicFramePr>
          <p:cNvPr id="9" name="Diagram 8"/>
          <p:cNvGraphicFramePr/>
          <p:nvPr/>
        </p:nvGraphicFramePr>
        <p:xfrm>
          <a:off x="930910" y="1883410"/>
          <a:ext cx="7334250" cy="48895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Footer Placeholder 1">
            <a:extLst>
              <a:ext uri="{FF2B5EF4-FFF2-40B4-BE49-F238E27FC236}">
                <a16:creationId xmlns:a16="http://schemas.microsoft.com/office/drawing/2014/main" id="{56BF2EC7-9E8E-4C80-B530-63F2DC83480B}"/>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91150211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lstStyle/>
          <a:p>
            <a:pPr eaLnBrk="1" hangingPunct="1"/>
            <a:r>
              <a:rPr lang="en-US" altLang="en-US" dirty="0"/>
              <a:t>Analysis Tasks</a:t>
            </a:r>
          </a:p>
        </p:txBody>
      </p:sp>
      <p:sp>
        <p:nvSpPr>
          <p:cNvPr id="56323" name="Content Placeholder 2"/>
          <p:cNvSpPr>
            <a:spLocks noGrp="1"/>
          </p:cNvSpPr>
          <p:nvPr>
            <p:ph idx="1"/>
          </p:nvPr>
        </p:nvSpPr>
        <p:spPr/>
        <p:txBody>
          <a:bodyPr/>
          <a:lstStyle/>
          <a:p>
            <a:pPr eaLnBrk="1" hangingPunct="1"/>
            <a:endParaRPr lang="en-US" altLang="en-US" dirty="0"/>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E4BD281C-E266-46CF-8CBD-7843B9720039}" type="slidenum">
              <a:rPr lang="en-US" smtClean="0">
                <a:solidFill>
                  <a:srgbClr val="FFFFFF"/>
                </a:solidFill>
              </a:rPr>
              <a:pPr fontAlgn="base">
                <a:spcBef>
                  <a:spcPct val="0"/>
                </a:spcBef>
                <a:spcAft>
                  <a:spcPct val="0"/>
                </a:spcAft>
                <a:defRPr/>
              </a:pPr>
              <a:t>72</a:t>
            </a:fld>
            <a:endParaRPr lang="en-US">
              <a:solidFill>
                <a:srgbClr val="FFFFFF"/>
              </a:solidFill>
            </a:endParaRPr>
          </a:p>
        </p:txBody>
      </p:sp>
      <p:graphicFrame>
        <p:nvGraphicFramePr>
          <p:cNvPr id="9" name="Diagram 8"/>
          <p:cNvGraphicFramePr/>
          <p:nvPr/>
        </p:nvGraphicFramePr>
        <p:xfrm>
          <a:off x="930910" y="1883410"/>
          <a:ext cx="7334250" cy="48895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5"/>
          <p:cNvSpPr/>
          <p:nvPr/>
        </p:nvSpPr>
        <p:spPr>
          <a:xfrm>
            <a:off x="713983" y="3494763"/>
            <a:ext cx="7841294" cy="1322319"/>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sz="2400" b="1" dirty="0"/>
          </a:p>
          <a:p>
            <a:pPr algn="ctr"/>
            <a:r>
              <a:rPr lang="en-US" sz="2400" b="1" dirty="0"/>
              <a:t>HARD, because of </a:t>
            </a:r>
            <a:r>
              <a:rPr lang="en-US" sz="2400" b="1" dirty="0">
                <a:solidFill>
                  <a:srgbClr val="C00000"/>
                </a:solidFill>
              </a:rPr>
              <a:t>very high </a:t>
            </a:r>
            <a:r>
              <a:rPr lang="en-US" sz="2400" b="1" dirty="0"/>
              <a:t>dimensionality:</a:t>
            </a:r>
          </a:p>
          <a:p>
            <a:pPr algn="ctr"/>
            <a:r>
              <a:rPr lang="en-US" sz="2400" b="1" dirty="0"/>
              <a:t>each data series has 100s-1000s of points!</a:t>
            </a:r>
          </a:p>
          <a:p>
            <a:pPr algn="ctr"/>
            <a:endParaRPr lang="en-US" sz="2400" b="1" dirty="0"/>
          </a:p>
        </p:txBody>
      </p:sp>
      <p:sp>
        <p:nvSpPr>
          <p:cNvPr id="2" name="Footer Placeholder 1">
            <a:extLst>
              <a:ext uri="{FF2B5EF4-FFF2-40B4-BE49-F238E27FC236}">
                <a16:creationId xmlns:a16="http://schemas.microsoft.com/office/drawing/2014/main" id="{4B81B666-112D-4740-9F45-2F5DC30DF4DC}"/>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70568970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lstStyle/>
          <a:p>
            <a:pPr eaLnBrk="1" hangingPunct="1"/>
            <a:r>
              <a:rPr lang="en-US" altLang="en-US" dirty="0"/>
              <a:t>Analysis Tasks</a:t>
            </a:r>
          </a:p>
        </p:txBody>
      </p:sp>
      <p:sp>
        <p:nvSpPr>
          <p:cNvPr id="56323" name="Content Placeholder 2"/>
          <p:cNvSpPr>
            <a:spLocks noGrp="1"/>
          </p:cNvSpPr>
          <p:nvPr>
            <p:ph idx="1"/>
          </p:nvPr>
        </p:nvSpPr>
        <p:spPr/>
        <p:txBody>
          <a:bodyPr/>
          <a:lstStyle/>
          <a:p>
            <a:pPr eaLnBrk="1" hangingPunct="1"/>
            <a:endParaRPr lang="en-US" altLang="en-US" dirty="0"/>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E4BD281C-E266-46CF-8CBD-7843B9720039}" type="slidenum">
              <a:rPr lang="en-US" smtClean="0">
                <a:solidFill>
                  <a:srgbClr val="FFFFFF"/>
                </a:solidFill>
              </a:rPr>
              <a:pPr fontAlgn="base">
                <a:spcBef>
                  <a:spcPct val="0"/>
                </a:spcBef>
                <a:spcAft>
                  <a:spcPct val="0"/>
                </a:spcAft>
                <a:defRPr/>
              </a:pPr>
              <a:t>73</a:t>
            </a:fld>
            <a:endParaRPr lang="en-US">
              <a:solidFill>
                <a:srgbClr val="FFFFFF"/>
              </a:solidFill>
            </a:endParaRPr>
          </a:p>
        </p:txBody>
      </p:sp>
      <p:graphicFrame>
        <p:nvGraphicFramePr>
          <p:cNvPr id="9" name="Diagram 8"/>
          <p:cNvGraphicFramePr/>
          <p:nvPr/>
        </p:nvGraphicFramePr>
        <p:xfrm>
          <a:off x="930910" y="1883410"/>
          <a:ext cx="7334250" cy="48895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5"/>
          <p:cNvSpPr/>
          <p:nvPr/>
        </p:nvSpPr>
        <p:spPr>
          <a:xfrm>
            <a:off x="713983" y="3494763"/>
            <a:ext cx="7841294" cy="1322319"/>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sz="2400" b="1" dirty="0"/>
          </a:p>
          <a:p>
            <a:pPr algn="ctr"/>
            <a:r>
              <a:rPr lang="en-US" sz="2400" b="1" dirty="0"/>
              <a:t>HARD, because of </a:t>
            </a:r>
            <a:r>
              <a:rPr lang="en-US" sz="2400" b="1" dirty="0">
                <a:solidFill>
                  <a:srgbClr val="C00000"/>
                </a:solidFill>
              </a:rPr>
              <a:t>very high </a:t>
            </a:r>
            <a:r>
              <a:rPr lang="en-US" sz="2400" b="1" dirty="0"/>
              <a:t>dimensionality:</a:t>
            </a:r>
          </a:p>
          <a:p>
            <a:pPr algn="ctr"/>
            <a:r>
              <a:rPr lang="en-US" sz="2400" b="1" dirty="0"/>
              <a:t>each data series has 100s-1000s of points!</a:t>
            </a:r>
          </a:p>
          <a:p>
            <a:pPr algn="ctr"/>
            <a:endParaRPr lang="en-US" sz="2400" b="1" dirty="0"/>
          </a:p>
        </p:txBody>
      </p:sp>
      <p:sp>
        <p:nvSpPr>
          <p:cNvPr id="7" name="Rectangle 6"/>
          <p:cNvSpPr/>
          <p:nvPr/>
        </p:nvSpPr>
        <p:spPr>
          <a:xfrm>
            <a:off x="713983" y="4905257"/>
            <a:ext cx="7841294" cy="1322319"/>
          </a:xfrm>
          <a:prstGeom prst="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sz="2400" b="1" dirty="0"/>
          </a:p>
          <a:p>
            <a:pPr algn="ctr"/>
            <a:r>
              <a:rPr lang="en-US" sz="2400" b="1" dirty="0"/>
              <a:t>even HARDER, because of </a:t>
            </a:r>
            <a:r>
              <a:rPr lang="en-US" sz="2400" b="1" dirty="0">
                <a:solidFill>
                  <a:srgbClr val="C00000"/>
                </a:solidFill>
              </a:rPr>
              <a:t>very large </a:t>
            </a:r>
            <a:r>
              <a:rPr lang="en-US" sz="2400" b="1" dirty="0"/>
              <a:t>size:</a:t>
            </a:r>
          </a:p>
          <a:p>
            <a:pPr algn="ctr"/>
            <a:r>
              <a:rPr lang="en-US" sz="2400" b="1" dirty="0"/>
              <a:t>millions to billions of data series (multi-TBs)!</a:t>
            </a:r>
          </a:p>
          <a:p>
            <a:pPr algn="ctr"/>
            <a:endParaRPr lang="en-US" sz="2400" b="1" dirty="0"/>
          </a:p>
        </p:txBody>
      </p:sp>
      <p:sp>
        <p:nvSpPr>
          <p:cNvPr id="2" name="Footer Placeholder 1">
            <a:extLst>
              <a:ext uri="{FF2B5EF4-FFF2-40B4-BE49-F238E27FC236}">
                <a16:creationId xmlns:a16="http://schemas.microsoft.com/office/drawing/2014/main" id="{3F1C0008-FCCC-4075-9584-837A396D7B79}"/>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91027691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p:txBody>
          <a:bodyPr/>
          <a:lstStyle/>
          <a:p>
            <a:pPr eaLnBrk="1" hangingPunct="1"/>
            <a:r>
              <a:rPr lang="en-US" altLang="en-US" dirty="0"/>
              <a:t>Motivation</a:t>
            </a:r>
          </a:p>
        </p:txBody>
      </p:sp>
      <p:sp>
        <p:nvSpPr>
          <p:cNvPr id="7171" name="Content Placeholder 2"/>
          <p:cNvSpPr>
            <a:spLocks noGrp="1"/>
          </p:cNvSpPr>
          <p:nvPr>
            <p:ph idx="1"/>
          </p:nvPr>
        </p:nvSpPr>
        <p:spPr/>
        <p:txBody>
          <a:bodyPr>
            <a:normAutofit/>
          </a:bodyPr>
          <a:lstStyle/>
          <a:p>
            <a:pPr eaLnBrk="1" hangingPunct="1">
              <a:defRPr/>
            </a:pPr>
            <a:endParaRPr lang="en-US" sz="2400" dirty="0"/>
          </a:p>
          <a:p>
            <a:pPr eaLnBrk="1" hangingPunct="1">
              <a:defRPr/>
            </a:pPr>
            <a:r>
              <a:rPr lang="en-US" sz="2400" dirty="0"/>
              <a:t>effective representation techniques to the rescue!</a:t>
            </a:r>
          </a:p>
          <a:p>
            <a:pPr lvl="1">
              <a:defRPr/>
            </a:pPr>
            <a:r>
              <a:rPr lang="en-US" sz="2200" dirty="0"/>
              <a:t>can significantly reduce the processing time</a:t>
            </a:r>
          </a:p>
          <a:p>
            <a:pPr lvl="2">
              <a:defRPr/>
            </a:pPr>
            <a:r>
              <a:rPr lang="en-US" sz="2000" dirty="0"/>
              <a:t>typically much smaller than original/raw data series</a:t>
            </a:r>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37231199-1B0F-433A-B49A-D9275EF28E7F}" type="slidenum">
              <a:rPr lang="en-US" smtClean="0">
                <a:solidFill>
                  <a:srgbClr val="FFFFFF"/>
                </a:solidFill>
              </a:rPr>
              <a:pPr fontAlgn="base">
                <a:spcBef>
                  <a:spcPct val="0"/>
                </a:spcBef>
                <a:spcAft>
                  <a:spcPct val="0"/>
                </a:spcAft>
                <a:defRPr/>
              </a:pPr>
              <a:t>74</a:t>
            </a:fld>
            <a:endParaRPr lang="en-US">
              <a:solidFill>
                <a:srgbClr val="FFFFFF"/>
              </a:solidFill>
            </a:endParaRPr>
          </a:p>
        </p:txBody>
      </p:sp>
      <p:sp>
        <p:nvSpPr>
          <p:cNvPr id="2" name="Footer Placeholder 1">
            <a:extLst>
              <a:ext uri="{FF2B5EF4-FFF2-40B4-BE49-F238E27FC236}">
                <a16:creationId xmlns:a16="http://schemas.microsoft.com/office/drawing/2014/main" id="{94E84793-C939-464F-BC75-4F0B419196DF}"/>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28057483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p:txBody>
          <a:bodyPr/>
          <a:lstStyle/>
          <a:p>
            <a:pPr eaLnBrk="1" hangingPunct="1"/>
            <a:r>
              <a:rPr lang="en-US" altLang="en-US" dirty="0"/>
              <a:t>Motivation</a:t>
            </a:r>
          </a:p>
        </p:txBody>
      </p:sp>
      <p:sp>
        <p:nvSpPr>
          <p:cNvPr id="7171" name="Content Placeholder 2"/>
          <p:cNvSpPr>
            <a:spLocks noGrp="1"/>
          </p:cNvSpPr>
          <p:nvPr>
            <p:ph idx="1"/>
          </p:nvPr>
        </p:nvSpPr>
        <p:spPr/>
        <p:txBody>
          <a:bodyPr>
            <a:normAutofit/>
          </a:bodyPr>
          <a:lstStyle/>
          <a:p>
            <a:pPr eaLnBrk="1" hangingPunct="1">
              <a:defRPr/>
            </a:pPr>
            <a:endParaRPr lang="en-US" sz="2400" dirty="0"/>
          </a:p>
          <a:p>
            <a:pPr eaLnBrk="1" hangingPunct="1">
              <a:defRPr/>
            </a:pPr>
            <a:r>
              <a:rPr lang="en-US" sz="2400" dirty="0"/>
              <a:t>effective representation techniques to the rescue!</a:t>
            </a:r>
          </a:p>
          <a:p>
            <a:pPr lvl="1">
              <a:defRPr/>
            </a:pPr>
            <a:r>
              <a:rPr lang="en-US" sz="2200" dirty="0"/>
              <a:t>can significantly reduce the processing time</a:t>
            </a:r>
          </a:p>
          <a:p>
            <a:pPr lvl="2">
              <a:defRPr/>
            </a:pPr>
            <a:r>
              <a:rPr lang="en-US" sz="2000" dirty="0"/>
              <a:t>typically much smaller than original/raw data series</a:t>
            </a:r>
          </a:p>
          <a:p>
            <a:pPr>
              <a:defRPr/>
            </a:pPr>
            <a:endParaRPr lang="en-US" sz="2400" dirty="0"/>
          </a:p>
          <a:p>
            <a:pPr>
              <a:defRPr/>
            </a:pPr>
            <a:r>
              <a:rPr lang="en-US" sz="2400" dirty="0"/>
              <a:t>will learn how to compute and use these representations</a:t>
            </a:r>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37231199-1B0F-433A-B49A-D9275EF28E7F}" type="slidenum">
              <a:rPr lang="en-US" smtClean="0">
                <a:solidFill>
                  <a:srgbClr val="FFFFFF"/>
                </a:solidFill>
              </a:rPr>
              <a:pPr fontAlgn="base">
                <a:spcBef>
                  <a:spcPct val="0"/>
                </a:spcBef>
                <a:spcAft>
                  <a:spcPct val="0"/>
                </a:spcAft>
                <a:defRPr/>
              </a:pPr>
              <a:t>75</a:t>
            </a:fld>
            <a:endParaRPr lang="en-US">
              <a:solidFill>
                <a:srgbClr val="FFFFFF"/>
              </a:solidFill>
            </a:endParaRPr>
          </a:p>
        </p:txBody>
      </p:sp>
      <p:sp>
        <p:nvSpPr>
          <p:cNvPr id="2" name="Footer Placeholder 1">
            <a:extLst>
              <a:ext uri="{FF2B5EF4-FFF2-40B4-BE49-F238E27FC236}">
                <a16:creationId xmlns:a16="http://schemas.microsoft.com/office/drawing/2014/main" id="{B752E552-8C91-46A7-B289-BCD0E148C498}"/>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62016524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p:txBody>
          <a:bodyPr/>
          <a:lstStyle/>
          <a:p>
            <a:pPr eaLnBrk="1" hangingPunct="1"/>
            <a:r>
              <a:rPr lang="en-US" altLang="en-US" dirty="0"/>
              <a:t>Motivation</a:t>
            </a:r>
          </a:p>
        </p:txBody>
      </p:sp>
      <p:sp>
        <p:nvSpPr>
          <p:cNvPr id="7171" name="Content Placeholder 2"/>
          <p:cNvSpPr>
            <a:spLocks noGrp="1"/>
          </p:cNvSpPr>
          <p:nvPr>
            <p:ph idx="1"/>
          </p:nvPr>
        </p:nvSpPr>
        <p:spPr/>
        <p:txBody>
          <a:bodyPr>
            <a:normAutofit/>
          </a:bodyPr>
          <a:lstStyle/>
          <a:p>
            <a:pPr eaLnBrk="1" hangingPunct="1">
              <a:defRPr/>
            </a:pPr>
            <a:endParaRPr lang="en-US" sz="2400" dirty="0"/>
          </a:p>
          <a:p>
            <a:pPr eaLnBrk="1" hangingPunct="1">
              <a:defRPr/>
            </a:pPr>
            <a:r>
              <a:rPr lang="en-US" sz="2400" dirty="0"/>
              <a:t>effective representation techniques to the rescue!</a:t>
            </a:r>
          </a:p>
          <a:p>
            <a:pPr lvl="1">
              <a:defRPr/>
            </a:pPr>
            <a:r>
              <a:rPr lang="en-US" sz="2200" dirty="0"/>
              <a:t>can significantly reduce the processing time</a:t>
            </a:r>
          </a:p>
          <a:p>
            <a:pPr lvl="2">
              <a:defRPr/>
            </a:pPr>
            <a:r>
              <a:rPr lang="en-US" sz="2000" dirty="0"/>
              <a:t>typically much smaller than original/raw data series</a:t>
            </a:r>
          </a:p>
          <a:p>
            <a:pPr>
              <a:defRPr/>
            </a:pPr>
            <a:endParaRPr lang="en-US" sz="2400" dirty="0"/>
          </a:p>
          <a:p>
            <a:pPr>
              <a:defRPr/>
            </a:pPr>
            <a:r>
              <a:rPr lang="en-US" sz="2400" dirty="0"/>
              <a:t>will learn how to compute and use these representations</a:t>
            </a:r>
          </a:p>
          <a:p>
            <a:pPr>
              <a:defRPr/>
            </a:pPr>
            <a:endParaRPr lang="en-US" sz="2400" dirty="0"/>
          </a:p>
          <a:p>
            <a:pPr>
              <a:defRPr/>
            </a:pPr>
            <a:r>
              <a:rPr lang="en-US" sz="2400" dirty="0"/>
              <a:t>these representations can further be used for indexing</a:t>
            </a:r>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37231199-1B0F-433A-B49A-D9275EF28E7F}" type="slidenum">
              <a:rPr lang="en-US" smtClean="0">
                <a:solidFill>
                  <a:srgbClr val="FFFFFF"/>
                </a:solidFill>
              </a:rPr>
              <a:pPr fontAlgn="base">
                <a:spcBef>
                  <a:spcPct val="0"/>
                </a:spcBef>
                <a:spcAft>
                  <a:spcPct val="0"/>
                </a:spcAft>
                <a:defRPr/>
              </a:pPr>
              <a:t>76</a:t>
            </a:fld>
            <a:endParaRPr lang="en-US">
              <a:solidFill>
                <a:srgbClr val="FFFFFF"/>
              </a:solidFill>
            </a:endParaRPr>
          </a:p>
        </p:txBody>
      </p:sp>
      <p:sp>
        <p:nvSpPr>
          <p:cNvPr id="2" name="Footer Placeholder 1">
            <a:extLst>
              <a:ext uri="{FF2B5EF4-FFF2-40B4-BE49-F238E27FC236}">
                <a16:creationId xmlns:a16="http://schemas.microsoft.com/office/drawing/2014/main" id="{0E542873-190A-4D52-A8B7-BA02163C20E0}"/>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37921693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p:txBody>
          <a:bodyPr/>
          <a:lstStyle/>
          <a:p>
            <a:pPr eaLnBrk="1" hangingPunct="1"/>
            <a:r>
              <a:rPr lang="en-US" altLang="en-US" dirty="0"/>
              <a:t>Motivation</a:t>
            </a:r>
          </a:p>
        </p:txBody>
      </p:sp>
      <p:sp>
        <p:nvSpPr>
          <p:cNvPr id="7171" name="Content Placeholder 2"/>
          <p:cNvSpPr>
            <a:spLocks noGrp="1"/>
          </p:cNvSpPr>
          <p:nvPr>
            <p:ph idx="1"/>
          </p:nvPr>
        </p:nvSpPr>
        <p:spPr>
          <a:xfrm>
            <a:off x="457200" y="2249424"/>
            <a:ext cx="8229600" cy="4505706"/>
          </a:xfrm>
        </p:spPr>
        <p:txBody>
          <a:bodyPr>
            <a:normAutofit/>
          </a:bodyPr>
          <a:lstStyle/>
          <a:p>
            <a:pPr eaLnBrk="1" hangingPunct="1">
              <a:defRPr/>
            </a:pPr>
            <a:endParaRPr lang="en-US" sz="2400" dirty="0"/>
          </a:p>
          <a:p>
            <a:pPr eaLnBrk="1" hangingPunct="1">
              <a:defRPr/>
            </a:pPr>
            <a:r>
              <a:rPr lang="en-US" sz="2400" dirty="0"/>
              <a:t>effective representation techniques to the rescue!</a:t>
            </a:r>
          </a:p>
          <a:p>
            <a:pPr lvl="1">
              <a:defRPr/>
            </a:pPr>
            <a:r>
              <a:rPr lang="en-US" sz="2200" dirty="0"/>
              <a:t>can significantly reduce the processing time</a:t>
            </a:r>
          </a:p>
          <a:p>
            <a:pPr lvl="2">
              <a:defRPr/>
            </a:pPr>
            <a:r>
              <a:rPr lang="en-US" sz="2000" dirty="0"/>
              <a:t>typically much smaller than original/raw data series</a:t>
            </a:r>
          </a:p>
          <a:p>
            <a:pPr>
              <a:defRPr/>
            </a:pPr>
            <a:endParaRPr lang="en-US" sz="2400" dirty="0"/>
          </a:p>
          <a:p>
            <a:pPr>
              <a:defRPr/>
            </a:pPr>
            <a:r>
              <a:rPr lang="en-US" sz="2400" dirty="0"/>
              <a:t>will learn how to compute and use these representations</a:t>
            </a:r>
          </a:p>
          <a:p>
            <a:pPr>
              <a:defRPr/>
            </a:pPr>
            <a:endParaRPr lang="en-US" sz="2400" dirty="0"/>
          </a:p>
          <a:p>
            <a:pPr>
              <a:defRPr/>
            </a:pPr>
            <a:r>
              <a:rPr lang="en-US" sz="2400" dirty="0"/>
              <a:t>these representations can further be used for indexing</a:t>
            </a:r>
          </a:p>
          <a:p>
            <a:pPr>
              <a:defRPr/>
            </a:pPr>
            <a:endParaRPr lang="en-US" sz="2400" dirty="0"/>
          </a:p>
          <a:p>
            <a:pPr>
              <a:defRPr/>
            </a:pPr>
            <a:r>
              <a:rPr lang="en-US" sz="2400" dirty="0"/>
              <a:t>all </a:t>
            </a:r>
            <a:r>
              <a:rPr lang="en-US" sz="2400" dirty="0">
                <a:solidFill>
                  <a:srgbClr val="C00000"/>
                </a:solidFill>
              </a:rPr>
              <a:t>guarantee correct, exact results</a:t>
            </a:r>
            <a:r>
              <a:rPr lang="en-US" sz="2400" dirty="0"/>
              <a:t>!</a:t>
            </a:r>
          </a:p>
        </p:txBody>
      </p:sp>
      <p:sp>
        <p:nvSpPr>
          <p:cNvPr id="7173" name="Slide Number Placeholder 4"/>
          <p:cNvSpPr>
            <a:spLocks noGrp="1"/>
          </p:cNvSpPr>
          <p:nvPr>
            <p:ph type="sldNum" sz="quarter" idx="12"/>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numCol="1" anchorCtr="0" compatLnSpc="1">
            <a:prstTxWarp prst="textNoShape">
              <a:avLst/>
            </a:prstTxWarp>
          </a:bodyPr>
          <a:lstStyle>
            <a:lvl1pPr>
              <a:defRPr>
                <a:solidFill>
                  <a:schemeClr val="tx1"/>
                </a:solidFill>
                <a:latin typeface="Georgia" pitchFamily="18" charset="0"/>
              </a:defRPr>
            </a:lvl1pPr>
            <a:lvl2pPr marL="742950" indent="-285750">
              <a:defRPr>
                <a:solidFill>
                  <a:schemeClr val="tx1"/>
                </a:solidFill>
                <a:latin typeface="Georgia" pitchFamily="18" charset="0"/>
              </a:defRPr>
            </a:lvl2pPr>
            <a:lvl3pPr marL="1143000" indent="-228600">
              <a:defRPr>
                <a:solidFill>
                  <a:schemeClr val="tx1"/>
                </a:solidFill>
                <a:latin typeface="Georgia" pitchFamily="18" charset="0"/>
              </a:defRPr>
            </a:lvl3pPr>
            <a:lvl4pPr marL="1600200" indent="-228600">
              <a:defRPr>
                <a:solidFill>
                  <a:schemeClr val="tx1"/>
                </a:solidFill>
                <a:latin typeface="Georgia" pitchFamily="18" charset="0"/>
              </a:defRPr>
            </a:lvl4pPr>
            <a:lvl5pPr marL="2057400" indent="-228600">
              <a:defRPr>
                <a:solidFill>
                  <a:schemeClr val="tx1"/>
                </a:solidFill>
                <a:latin typeface="Georgia" pitchFamily="18" charset="0"/>
              </a:defRPr>
            </a:lvl5pPr>
            <a:lvl6pPr marL="2514600" indent="-228600" fontAlgn="base">
              <a:spcBef>
                <a:spcPct val="0"/>
              </a:spcBef>
              <a:spcAft>
                <a:spcPct val="0"/>
              </a:spcAft>
              <a:defRPr>
                <a:solidFill>
                  <a:schemeClr val="tx1"/>
                </a:solidFill>
                <a:latin typeface="Georgia" pitchFamily="18" charset="0"/>
              </a:defRPr>
            </a:lvl6pPr>
            <a:lvl7pPr marL="2971800" indent="-228600" fontAlgn="base">
              <a:spcBef>
                <a:spcPct val="0"/>
              </a:spcBef>
              <a:spcAft>
                <a:spcPct val="0"/>
              </a:spcAft>
              <a:defRPr>
                <a:solidFill>
                  <a:schemeClr val="tx1"/>
                </a:solidFill>
                <a:latin typeface="Georgia" pitchFamily="18" charset="0"/>
              </a:defRPr>
            </a:lvl7pPr>
            <a:lvl8pPr marL="3429000" indent="-228600" fontAlgn="base">
              <a:spcBef>
                <a:spcPct val="0"/>
              </a:spcBef>
              <a:spcAft>
                <a:spcPct val="0"/>
              </a:spcAft>
              <a:defRPr>
                <a:solidFill>
                  <a:schemeClr val="tx1"/>
                </a:solidFill>
                <a:latin typeface="Georgia" pitchFamily="18" charset="0"/>
              </a:defRPr>
            </a:lvl8pPr>
            <a:lvl9pPr marL="3886200" indent="-228600" fontAlgn="base">
              <a:spcBef>
                <a:spcPct val="0"/>
              </a:spcBef>
              <a:spcAft>
                <a:spcPct val="0"/>
              </a:spcAft>
              <a:defRPr>
                <a:solidFill>
                  <a:schemeClr val="tx1"/>
                </a:solidFill>
                <a:latin typeface="Georgia" pitchFamily="18" charset="0"/>
              </a:defRPr>
            </a:lvl9pPr>
          </a:lstStyle>
          <a:p>
            <a:pPr fontAlgn="base">
              <a:spcBef>
                <a:spcPct val="0"/>
              </a:spcBef>
              <a:spcAft>
                <a:spcPct val="0"/>
              </a:spcAft>
              <a:defRPr/>
            </a:pPr>
            <a:fld id="{37231199-1B0F-433A-B49A-D9275EF28E7F}" type="slidenum">
              <a:rPr lang="en-US" smtClean="0">
                <a:solidFill>
                  <a:srgbClr val="FFFFFF"/>
                </a:solidFill>
              </a:rPr>
              <a:pPr fontAlgn="base">
                <a:spcBef>
                  <a:spcPct val="0"/>
                </a:spcBef>
                <a:spcAft>
                  <a:spcPct val="0"/>
                </a:spcAft>
                <a:defRPr/>
              </a:pPr>
              <a:t>77</a:t>
            </a:fld>
            <a:endParaRPr lang="en-US">
              <a:solidFill>
                <a:srgbClr val="FFFFFF"/>
              </a:solidFill>
            </a:endParaRPr>
          </a:p>
        </p:txBody>
      </p:sp>
      <p:sp>
        <p:nvSpPr>
          <p:cNvPr id="2" name="Footer Placeholder 1">
            <a:extLst>
              <a:ext uri="{FF2B5EF4-FFF2-40B4-BE49-F238E27FC236}">
                <a16:creationId xmlns:a16="http://schemas.microsoft.com/office/drawing/2014/main" id="{1DC35FA1-8F2D-48A9-9DE6-499C0120E027}"/>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03605982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endParaRPr lang="en-US" dirty="0"/>
          </a:p>
          <a:p>
            <a:r>
              <a:rPr lang="en-US" dirty="0"/>
              <a:t>terminology and definitions</a:t>
            </a:r>
          </a:p>
          <a:p>
            <a:r>
              <a:rPr lang="en-US" dirty="0"/>
              <a:t>motivation</a:t>
            </a:r>
          </a:p>
          <a:p>
            <a:r>
              <a:rPr lang="en-US" dirty="0">
                <a:solidFill>
                  <a:srgbClr val="C00000"/>
                </a:solidFill>
              </a:rPr>
              <a:t>pre-processing tasks</a:t>
            </a:r>
          </a:p>
          <a:p>
            <a:r>
              <a:rPr lang="en-US" dirty="0"/>
              <a:t>data series representation techniques</a:t>
            </a:r>
          </a:p>
          <a:p>
            <a:endParaRPr lang="en-US" dirty="0"/>
          </a:p>
        </p:txBody>
      </p:sp>
      <p:sp>
        <p:nvSpPr>
          <p:cNvPr id="4" name="Slide Number Placeholder 3"/>
          <p:cNvSpPr>
            <a:spLocks noGrp="1"/>
          </p:cNvSpPr>
          <p:nvPr>
            <p:ph type="sldNum" sz="quarter" idx="12"/>
          </p:nvPr>
        </p:nvSpPr>
        <p:spPr/>
        <p:txBody>
          <a:bodyPr/>
          <a:lstStyle/>
          <a:p>
            <a:fld id="{B5C6C3C4-1F13-A745-94B4-FF34C1932FEB}" type="slidenum">
              <a:rPr lang="en-US" smtClean="0"/>
              <a:pPr/>
              <a:t>78</a:t>
            </a:fld>
            <a:endParaRPr lang="en-US" dirty="0"/>
          </a:p>
        </p:txBody>
      </p:sp>
      <p:sp>
        <p:nvSpPr>
          <p:cNvPr id="5" name="Footer Placeholder 4">
            <a:extLst>
              <a:ext uri="{FF2B5EF4-FFF2-40B4-BE49-F238E27FC236}">
                <a16:creationId xmlns:a16="http://schemas.microsoft.com/office/drawing/2014/main" id="{FEEDED2C-EB3F-44BA-AFFC-C722AA6D62D1}"/>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409718643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p:txBody>
          <a:bodyPr/>
          <a:lstStyle/>
          <a:p>
            <a:endParaRPr lang="en-US" dirty="0"/>
          </a:p>
          <a:p>
            <a:r>
              <a:rPr lang="en-US" dirty="0"/>
              <a:t>data series encode trends</a:t>
            </a:r>
          </a:p>
          <a:p>
            <a:r>
              <a:rPr lang="en-US" dirty="0"/>
              <a:t>usually interested in identifying similar trends</a:t>
            </a:r>
          </a:p>
        </p:txBody>
      </p:sp>
      <p:sp>
        <p:nvSpPr>
          <p:cNvPr id="4" name="Slide Number Placeholder 3"/>
          <p:cNvSpPr>
            <a:spLocks noGrp="1"/>
          </p:cNvSpPr>
          <p:nvPr>
            <p:ph type="sldNum" sz="quarter" idx="12"/>
          </p:nvPr>
        </p:nvSpPr>
        <p:spPr/>
        <p:txBody>
          <a:bodyPr/>
          <a:lstStyle/>
          <a:p>
            <a:fld id="{B5C6C3C4-1F13-A745-94B4-FF34C1932FEB}" type="slidenum">
              <a:rPr lang="en-US" smtClean="0"/>
              <a:pPr/>
              <a:t>79</a:t>
            </a:fld>
            <a:endParaRPr lang="en-US" dirty="0"/>
          </a:p>
        </p:txBody>
      </p:sp>
      <p:sp>
        <p:nvSpPr>
          <p:cNvPr id="5" name="Footer Placeholder 4">
            <a:extLst>
              <a:ext uri="{FF2B5EF4-FFF2-40B4-BE49-F238E27FC236}">
                <a16:creationId xmlns:a16="http://schemas.microsoft.com/office/drawing/2014/main" id="{376D329C-FA7A-4EA2-A205-B02F4F1B3A21}"/>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80665097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180742" y="855909"/>
            <a:ext cx="8229600" cy="1066800"/>
          </a:xfrm>
        </p:spPr>
        <p:txBody>
          <a:bodyPr/>
          <a:lstStyle/>
          <a:p>
            <a:pPr eaLnBrk="1" hangingPunct="1"/>
            <a:r>
              <a:rPr lang="en-US" altLang="en-US" dirty="0"/>
              <a:t>Telecommunications</a:t>
            </a:r>
          </a:p>
        </p:txBody>
      </p:sp>
      <p:sp>
        <p:nvSpPr>
          <p:cNvPr id="52230"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2"/>
              </a:buClr>
              <a:buSzPct val="70000"/>
              <a:buFont typeface="Wingdings" pitchFamily="2" charset="2"/>
              <a:buChar char="l"/>
              <a:defRPr sz="32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17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16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16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16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16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16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16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1600">
                <a:solidFill>
                  <a:schemeClr val="tx1"/>
                </a:solidFill>
                <a:latin typeface="Arial" charset="0"/>
              </a:defRPr>
            </a:lvl9pPr>
          </a:lstStyle>
          <a:p>
            <a:pPr eaLnBrk="1" hangingPunct="1">
              <a:spcBef>
                <a:spcPct val="0"/>
              </a:spcBef>
              <a:buClrTx/>
              <a:buSzTx/>
              <a:buFontTx/>
              <a:buNone/>
            </a:pPr>
            <a:fld id="{2B50C059-3F37-417B-ABCC-E351E2E7ECDB}" type="slidenum">
              <a:rPr lang="en-US" altLang="en-US" sz="1000" smtClean="0"/>
              <a:pPr eaLnBrk="1" hangingPunct="1">
                <a:spcBef>
                  <a:spcPct val="0"/>
                </a:spcBef>
                <a:buClrTx/>
                <a:buSzTx/>
                <a:buFontTx/>
                <a:buNone/>
              </a:pPr>
              <a:t>8</a:t>
            </a:fld>
            <a:endParaRPr lang="en-US" altLang="en-US" sz="1000"/>
          </a:p>
        </p:txBody>
      </p:sp>
      <p:sp>
        <p:nvSpPr>
          <p:cNvPr id="2" name="Content Placeholder 1"/>
          <p:cNvSpPr>
            <a:spLocks noGrp="1"/>
          </p:cNvSpPr>
          <p:nvPr>
            <p:ph idx="1"/>
          </p:nvPr>
        </p:nvSpPr>
        <p:spPr>
          <a:xfrm>
            <a:off x="457200" y="1885803"/>
            <a:ext cx="8229600" cy="4324350"/>
          </a:xfrm>
        </p:spPr>
        <p:txBody>
          <a:bodyPr/>
          <a:lstStyle/>
          <a:p>
            <a:r>
              <a:rPr lang="en-US" dirty="0"/>
              <a:t>analysis of </a:t>
            </a:r>
            <a:r>
              <a:rPr lang="en-US" dirty="0">
                <a:solidFill>
                  <a:srgbClr val="C00000"/>
                </a:solidFill>
              </a:rPr>
              <a:t>call activity </a:t>
            </a:r>
            <a:r>
              <a:rPr lang="en-US" dirty="0"/>
              <a:t>patterns</a:t>
            </a:r>
          </a:p>
          <a:p>
            <a:pPr lvl="1"/>
            <a:r>
              <a:rPr lang="en-US" dirty="0"/>
              <a:t>Telecom Italia</a:t>
            </a:r>
          </a:p>
        </p:txBody>
      </p:sp>
      <p:pic>
        <p:nvPicPr>
          <p:cNvPr id="8" name="Picture 7"/>
          <p:cNvPicPr/>
          <p:nvPr/>
        </p:nvPicPr>
        <p:blipFill>
          <a:blip r:embed="rId3" cstate="print"/>
          <a:srcRect/>
          <a:stretch>
            <a:fillRect/>
          </a:stretch>
        </p:blipFill>
        <p:spPr bwMode="auto">
          <a:xfrm>
            <a:off x="5617166" y="2436356"/>
            <a:ext cx="3439286" cy="3570471"/>
          </a:xfrm>
          <a:prstGeom prst="rect">
            <a:avLst/>
          </a:prstGeom>
          <a:noFill/>
          <a:ln w="9525">
            <a:noFill/>
            <a:miter lim="800000"/>
            <a:headEnd/>
            <a:tailEnd/>
          </a:ln>
        </p:spPr>
      </p:pic>
      <p:sp>
        <p:nvSpPr>
          <p:cNvPr id="3" name="TextBox 2"/>
          <p:cNvSpPr txBox="1"/>
          <p:nvPr/>
        </p:nvSpPr>
        <p:spPr>
          <a:xfrm>
            <a:off x="5704252" y="5981097"/>
            <a:ext cx="3352200" cy="307777"/>
          </a:xfrm>
          <a:prstGeom prst="rect">
            <a:avLst/>
          </a:prstGeom>
          <a:noFill/>
        </p:spPr>
        <p:txBody>
          <a:bodyPr wrap="none" rtlCol="0">
            <a:spAutoFit/>
          </a:bodyPr>
          <a:lstStyle/>
          <a:p>
            <a:r>
              <a:rPr lang="en-US" sz="1400" dirty="0" err="1"/>
              <a:t>clustermap</a:t>
            </a:r>
            <a:r>
              <a:rPr lang="en-US" sz="1400" dirty="0"/>
              <a:t> of incoming calls time series</a:t>
            </a:r>
          </a:p>
        </p:txBody>
      </p:sp>
      <p:graphicFrame>
        <p:nvGraphicFramePr>
          <p:cNvPr id="10" name="Chart 9"/>
          <p:cNvGraphicFramePr/>
          <p:nvPr/>
        </p:nvGraphicFramePr>
        <p:xfrm>
          <a:off x="1005263" y="4794055"/>
          <a:ext cx="4428460" cy="1629410"/>
        </p:xfrm>
        <a:graphic>
          <a:graphicData uri="http://schemas.openxmlformats.org/drawingml/2006/chart">
            <c:chart xmlns:c="http://schemas.openxmlformats.org/drawingml/2006/chart" xmlns:r="http://schemas.openxmlformats.org/officeDocument/2006/relationships" r:id="rId4"/>
          </a:graphicData>
        </a:graphic>
      </p:graphicFrame>
      <p:sp>
        <p:nvSpPr>
          <p:cNvPr id="11" name="TextBox 10"/>
          <p:cNvSpPr txBox="1"/>
          <p:nvPr/>
        </p:nvSpPr>
        <p:spPr>
          <a:xfrm>
            <a:off x="1447631" y="6364853"/>
            <a:ext cx="3817071" cy="307777"/>
          </a:xfrm>
          <a:prstGeom prst="rect">
            <a:avLst/>
          </a:prstGeom>
          <a:noFill/>
        </p:spPr>
        <p:txBody>
          <a:bodyPr wrap="none" rtlCol="0">
            <a:spAutoFit/>
          </a:bodyPr>
          <a:lstStyle/>
          <a:p>
            <a:r>
              <a:rPr lang="en-US" sz="1400" dirty="0"/>
              <a:t>average number of calls for 5 smallest clusters</a:t>
            </a:r>
          </a:p>
        </p:txBody>
      </p:sp>
      <p:pic>
        <p:nvPicPr>
          <p:cNvPr id="67586" name="Picture 2" descr="C:\Users\a\research\2011\TelecomItalia-Cuong\D4dChallenge\paper\images\EasterMonday.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17095" y="2698396"/>
            <a:ext cx="4878145" cy="1751873"/>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p:cNvSpPr txBox="1"/>
          <p:nvPr/>
        </p:nvSpPr>
        <p:spPr>
          <a:xfrm>
            <a:off x="2058376" y="4424433"/>
            <a:ext cx="2595582" cy="307777"/>
          </a:xfrm>
          <a:prstGeom prst="rect">
            <a:avLst/>
          </a:prstGeom>
          <a:noFill/>
        </p:spPr>
        <p:txBody>
          <a:bodyPr wrap="none" rtlCol="0">
            <a:spAutoFit/>
          </a:bodyPr>
          <a:lstStyle/>
          <a:p>
            <a:r>
              <a:rPr lang="en-US" sz="1400" dirty="0"/>
              <a:t>call activity for Easter Monday</a:t>
            </a:r>
          </a:p>
        </p:txBody>
      </p:sp>
      <p:grpSp>
        <p:nvGrpSpPr>
          <p:cNvPr id="16" name="Group 15">
            <a:extLst>
              <a:ext uri="{FF2B5EF4-FFF2-40B4-BE49-F238E27FC236}">
                <a16:creationId xmlns:a16="http://schemas.microsoft.com/office/drawing/2014/main" id="{1603C4F3-5E50-463B-8A50-09E4F634C156}"/>
              </a:ext>
            </a:extLst>
          </p:cNvPr>
          <p:cNvGrpSpPr/>
          <p:nvPr/>
        </p:nvGrpSpPr>
        <p:grpSpPr>
          <a:xfrm>
            <a:off x="119271" y="5915687"/>
            <a:ext cx="816389" cy="835917"/>
            <a:chOff x="1693381" y="4398972"/>
            <a:chExt cx="1003544" cy="993508"/>
          </a:xfrm>
        </p:grpSpPr>
        <p:pic>
          <p:nvPicPr>
            <p:cNvPr id="17" name="Picture 16">
              <a:extLst>
                <a:ext uri="{FF2B5EF4-FFF2-40B4-BE49-F238E27FC236}">
                  <a16:creationId xmlns:a16="http://schemas.microsoft.com/office/drawing/2014/main" id="{39EEFC58-E97E-491E-B33F-7B0A34EAFCF6}"/>
                </a:ext>
              </a:extLst>
            </p:cNvPr>
            <p:cNvPicPr>
              <a:picLocks noChangeAspect="1"/>
            </p:cNvPicPr>
            <p:nvPr/>
          </p:nvPicPr>
          <p:blipFill>
            <a:blip r:embed="rId6"/>
            <a:stretch>
              <a:fillRect/>
            </a:stretch>
          </p:blipFill>
          <p:spPr>
            <a:xfrm>
              <a:off x="1693381" y="4398972"/>
              <a:ext cx="1003544" cy="993508"/>
            </a:xfrm>
            <a:prstGeom prst="rect">
              <a:avLst/>
            </a:prstGeom>
          </p:spPr>
        </p:pic>
        <p:sp>
          <p:nvSpPr>
            <p:cNvPr id="18" name="TextBox 17">
              <a:extLst>
                <a:ext uri="{FF2B5EF4-FFF2-40B4-BE49-F238E27FC236}">
                  <a16:creationId xmlns:a16="http://schemas.microsoft.com/office/drawing/2014/main" id="{E2F0B3FD-41CF-4A52-9D91-E7577B3CA3BC}"/>
                </a:ext>
              </a:extLst>
            </p:cNvPr>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sp>
        <p:nvSpPr>
          <p:cNvPr id="4" name="Footer Placeholder 3">
            <a:extLst>
              <a:ext uri="{FF2B5EF4-FFF2-40B4-BE49-F238E27FC236}">
                <a16:creationId xmlns:a16="http://schemas.microsoft.com/office/drawing/2014/main" id="{2292ED04-4982-45C4-AC8A-A4C1778A3928}"/>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170569434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p:txBody>
          <a:bodyPr/>
          <a:lstStyle/>
          <a:p>
            <a:endParaRPr lang="en-US" dirty="0"/>
          </a:p>
          <a:p>
            <a:r>
              <a:rPr lang="en-US" dirty="0"/>
              <a:t>data series encode trends</a:t>
            </a:r>
          </a:p>
          <a:p>
            <a:r>
              <a:rPr lang="en-US" dirty="0"/>
              <a:t>usually interested in identifying similar trends</a:t>
            </a:r>
          </a:p>
          <a:p>
            <a:endParaRPr lang="en-US" dirty="0"/>
          </a:p>
          <a:p>
            <a:r>
              <a:rPr lang="en-US" dirty="0"/>
              <a:t>but </a:t>
            </a:r>
            <a:r>
              <a:rPr lang="en-US" dirty="0">
                <a:solidFill>
                  <a:srgbClr val="C00000"/>
                </a:solidFill>
              </a:rPr>
              <a:t>absolute</a:t>
            </a:r>
            <a:r>
              <a:rPr lang="en-US" dirty="0"/>
              <a:t> values may mask this similarity</a:t>
            </a:r>
          </a:p>
        </p:txBody>
      </p:sp>
      <p:sp>
        <p:nvSpPr>
          <p:cNvPr id="4" name="Slide Number Placeholder 3"/>
          <p:cNvSpPr>
            <a:spLocks noGrp="1"/>
          </p:cNvSpPr>
          <p:nvPr>
            <p:ph type="sldNum" sz="quarter" idx="12"/>
          </p:nvPr>
        </p:nvSpPr>
        <p:spPr/>
        <p:txBody>
          <a:bodyPr/>
          <a:lstStyle/>
          <a:p>
            <a:fld id="{B5C6C3C4-1F13-A745-94B4-FF34C1932FEB}" type="slidenum">
              <a:rPr lang="en-US" smtClean="0"/>
              <a:pPr/>
              <a:t>80</a:t>
            </a:fld>
            <a:endParaRPr lang="en-US" dirty="0"/>
          </a:p>
        </p:txBody>
      </p:sp>
      <p:sp>
        <p:nvSpPr>
          <p:cNvPr id="5" name="Footer Placeholder 4">
            <a:extLst>
              <a:ext uri="{FF2B5EF4-FFF2-40B4-BE49-F238E27FC236}">
                <a16:creationId xmlns:a16="http://schemas.microsoft.com/office/drawing/2014/main" id="{6CC0BC50-E608-4200-B9D1-6B4B688F87D4}"/>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82741208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p:txBody>
          <a:bodyPr/>
          <a:lstStyle/>
          <a:p>
            <a:endParaRPr lang="en-US" dirty="0"/>
          </a:p>
          <a:p>
            <a:endParaRPr lang="en-US" dirty="0"/>
          </a:p>
          <a:p>
            <a:endParaRPr lang="en-US" dirty="0"/>
          </a:p>
          <a:p>
            <a:endParaRPr lang="en-US" dirty="0"/>
          </a:p>
          <a:p>
            <a:endParaRPr lang="en-US" dirty="0"/>
          </a:p>
          <a:p>
            <a:r>
              <a:rPr lang="en-US" dirty="0"/>
              <a:t>two data series with similar trends</a:t>
            </a:r>
          </a:p>
        </p:txBody>
      </p:sp>
      <p:sp>
        <p:nvSpPr>
          <p:cNvPr id="4" name="Slide Number Placeholder 3"/>
          <p:cNvSpPr>
            <a:spLocks noGrp="1"/>
          </p:cNvSpPr>
          <p:nvPr>
            <p:ph type="sldNum" sz="quarter" idx="12"/>
          </p:nvPr>
        </p:nvSpPr>
        <p:spPr/>
        <p:txBody>
          <a:bodyPr/>
          <a:lstStyle/>
          <a:p>
            <a:fld id="{B5C6C3C4-1F13-A745-94B4-FF34C1932FEB}" type="slidenum">
              <a:rPr lang="en-US" smtClean="0"/>
              <a:pPr/>
              <a:t>81</a:t>
            </a:fld>
            <a:endParaRPr lang="en-US" dirty="0"/>
          </a:p>
        </p:txBody>
      </p:sp>
      <p:sp>
        <p:nvSpPr>
          <p:cNvPr id="46" name="Rectangle 45"/>
          <p:cNvSpPr/>
          <p:nvPr/>
        </p:nvSpPr>
        <p:spPr>
          <a:xfrm>
            <a:off x="4203116" y="344341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7" name="Rectangle 46"/>
          <p:cNvSpPr/>
          <p:nvPr/>
        </p:nvSpPr>
        <p:spPr>
          <a:xfrm>
            <a:off x="4721248" y="321368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8"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9"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6" name="Oval 1073"/>
          <p:cNvSpPr>
            <a:spLocks noChangeArrowheads="1"/>
          </p:cNvSpPr>
          <p:nvPr/>
        </p:nvSpPr>
        <p:spPr bwMode="auto">
          <a:xfrm>
            <a:off x="3890482" y="324417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4"/>
          <p:cNvSpPr>
            <a:spLocks noChangeArrowheads="1"/>
          </p:cNvSpPr>
          <p:nvPr/>
        </p:nvSpPr>
        <p:spPr bwMode="auto">
          <a:xfrm>
            <a:off x="3336885" y="329946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5"/>
          <p:cNvSpPr>
            <a:spLocks noChangeArrowheads="1"/>
          </p:cNvSpPr>
          <p:nvPr/>
        </p:nvSpPr>
        <p:spPr bwMode="auto">
          <a:xfrm>
            <a:off x="2766188" y="349518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Oval 1076"/>
          <p:cNvSpPr>
            <a:spLocks noChangeArrowheads="1"/>
          </p:cNvSpPr>
          <p:nvPr/>
        </p:nvSpPr>
        <p:spPr bwMode="auto">
          <a:xfrm>
            <a:off x="2201903" y="362928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0"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3" name="Text Box 55"/>
          <p:cNvSpPr txBox="1">
            <a:spLocks noChangeArrowheads="1"/>
          </p:cNvSpPr>
          <p:nvPr/>
        </p:nvSpPr>
        <p:spPr bwMode="auto">
          <a:xfrm>
            <a:off x="3571056" y="4158473"/>
            <a:ext cx="178961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400" dirty="0"/>
              <a:t>sequence dimension</a:t>
            </a:r>
          </a:p>
        </p:txBody>
      </p:sp>
      <p:sp>
        <p:nvSpPr>
          <p:cNvPr id="64" name="Oval 1099"/>
          <p:cNvSpPr>
            <a:spLocks noChangeArrowheads="1"/>
          </p:cNvSpPr>
          <p:nvPr/>
        </p:nvSpPr>
        <p:spPr bwMode="auto">
          <a:xfrm>
            <a:off x="6670671" y="349780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5" name="Oval 1075"/>
          <p:cNvSpPr>
            <a:spLocks noChangeArrowheads="1"/>
          </p:cNvSpPr>
          <p:nvPr/>
        </p:nvSpPr>
        <p:spPr bwMode="auto">
          <a:xfrm>
            <a:off x="4459041" y="353041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5023325" y="385549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589749" y="395028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8" name="Oval 1075"/>
          <p:cNvSpPr>
            <a:spLocks noChangeArrowheads="1"/>
          </p:cNvSpPr>
          <p:nvPr/>
        </p:nvSpPr>
        <p:spPr bwMode="auto">
          <a:xfrm>
            <a:off x="6148067" y="359667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3"/>
          <p:cNvSpPr>
            <a:spLocks noChangeArrowheads="1"/>
          </p:cNvSpPr>
          <p:nvPr/>
        </p:nvSpPr>
        <p:spPr bwMode="auto">
          <a:xfrm>
            <a:off x="3894292" y="2299290"/>
            <a:ext cx="104734" cy="94798"/>
          </a:xfrm>
          <a:prstGeom prst="ellipse">
            <a:avLst/>
          </a:prstGeom>
          <a:solidFill>
            <a:srgbClr val="00B0F0"/>
          </a:solidFill>
          <a:ln>
            <a:noFill/>
          </a:ln>
          <a:effectLst/>
        </p:spPr>
        <p:txBody>
          <a:bodyPr wrap="none" anchor="ctr"/>
          <a:lstStyle/>
          <a:p>
            <a:pPr algn="ctr"/>
            <a:endParaRPr lang="en-US" dirty="0"/>
          </a:p>
        </p:txBody>
      </p:sp>
      <p:sp>
        <p:nvSpPr>
          <p:cNvPr id="70" name="Oval 1074"/>
          <p:cNvSpPr>
            <a:spLocks noChangeArrowheads="1"/>
          </p:cNvSpPr>
          <p:nvPr/>
        </p:nvSpPr>
        <p:spPr bwMode="auto">
          <a:xfrm>
            <a:off x="3340695" y="2651769"/>
            <a:ext cx="104734" cy="94798"/>
          </a:xfrm>
          <a:prstGeom prst="ellipse">
            <a:avLst/>
          </a:prstGeom>
          <a:solidFill>
            <a:srgbClr val="00B0F0"/>
          </a:solidFill>
          <a:ln>
            <a:noFill/>
          </a:ln>
          <a:effectLst/>
        </p:spPr>
        <p:txBody>
          <a:bodyPr wrap="none" anchor="ctr"/>
          <a:lstStyle/>
          <a:p>
            <a:pPr algn="ctr"/>
            <a:endParaRPr lang="en-US" dirty="0"/>
          </a:p>
        </p:txBody>
      </p:sp>
      <p:sp>
        <p:nvSpPr>
          <p:cNvPr id="71" name="Oval 1075"/>
          <p:cNvSpPr>
            <a:spLocks noChangeArrowheads="1"/>
          </p:cNvSpPr>
          <p:nvPr/>
        </p:nvSpPr>
        <p:spPr bwMode="auto">
          <a:xfrm>
            <a:off x="2769998" y="3110371"/>
            <a:ext cx="104734" cy="94798"/>
          </a:xfrm>
          <a:prstGeom prst="ellipse">
            <a:avLst/>
          </a:prstGeom>
          <a:solidFill>
            <a:srgbClr val="00B0F0"/>
          </a:solidFill>
          <a:ln>
            <a:noFill/>
          </a:ln>
          <a:effectLst/>
        </p:spPr>
        <p:txBody>
          <a:bodyPr wrap="none" anchor="ctr"/>
          <a:lstStyle/>
          <a:p>
            <a:pPr algn="ctr"/>
            <a:endParaRPr lang="en-US" dirty="0"/>
          </a:p>
        </p:txBody>
      </p:sp>
      <p:sp>
        <p:nvSpPr>
          <p:cNvPr id="72" name="Oval 1076"/>
          <p:cNvSpPr>
            <a:spLocks noChangeArrowheads="1"/>
          </p:cNvSpPr>
          <p:nvPr/>
        </p:nvSpPr>
        <p:spPr bwMode="auto">
          <a:xfrm>
            <a:off x="2205713" y="3450216"/>
            <a:ext cx="104736" cy="94798"/>
          </a:xfrm>
          <a:prstGeom prst="ellipse">
            <a:avLst/>
          </a:prstGeom>
          <a:solidFill>
            <a:srgbClr val="00B0F0"/>
          </a:solidFill>
          <a:ln>
            <a:noFill/>
          </a:ln>
          <a:effectLst/>
        </p:spPr>
        <p:txBody>
          <a:bodyPr wrap="none" anchor="ctr"/>
          <a:lstStyle/>
          <a:p>
            <a:pPr algn="ctr"/>
            <a:endParaRPr lang="en-US" dirty="0"/>
          </a:p>
        </p:txBody>
      </p:sp>
      <p:sp>
        <p:nvSpPr>
          <p:cNvPr id="73" name="Oval 1099"/>
          <p:cNvSpPr>
            <a:spLocks noChangeArrowheads="1"/>
          </p:cNvSpPr>
          <p:nvPr/>
        </p:nvSpPr>
        <p:spPr bwMode="auto">
          <a:xfrm>
            <a:off x="6674481" y="277009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74" name="Oval 1075"/>
          <p:cNvSpPr>
            <a:spLocks noChangeArrowheads="1"/>
          </p:cNvSpPr>
          <p:nvPr/>
        </p:nvSpPr>
        <p:spPr bwMode="auto">
          <a:xfrm>
            <a:off x="4462851" y="2745554"/>
            <a:ext cx="104734" cy="94798"/>
          </a:xfrm>
          <a:prstGeom prst="ellipse">
            <a:avLst/>
          </a:prstGeom>
          <a:solidFill>
            <a:srgbClr val="00B0F0"/>
          </a:solidFill>
          <a:ln>
            <a:noFill/>
          </a:ln>
          <a:effectLst/>
        </p:spPr>
        <p:txBody>
          <a:bodyPr wrap="none" anchor="ctr"/>
          <a:lstStyle/>
          <a:p>
            <a:pPr algn="ctr"/>
            <a:endParaRPr lang="en-US" dirty="0"/>
          </a:p>
        </p:txBody>
      </p:sp>
      <p:sp>
        <p:nvSpPr>
          <p:cNvPr id="75" name="Oval 1075"/>
          <p:cNvSpPr>
            <a:spLocks noChangeArrowheads="1"/>
          </p:cNvSpPr>
          <p:nvPr/>
        </p:nvSpPr>
        <p:spPr bwMode="auto">
          <a:xfrm>
            <a:off x="5027135" y="3230651"/>
            <a:ext cx="104734" cy="94798"/>
          </a:xfrm>
          <a:prstGeom prst="ellipse">
            <a:avLst/>
          </a:prstGeom>
          <a:solidFill>
            <a:srgbClr val="00B0F0"/>
          </a:solidFill>
          <a:ln>
            <a:noFill/>
          </a:ln>
          <a:effectLst/>
        </p:spPr>
        <p:txBody>
          <a:bodyPr wrap="none" anchor="ctr"/>
          <a:lstStyle/>
          <a:p>
            <a:pPr algn="ctr"/>
            <a:endParaRPr lang="en-US" dirty="0"/>
          </a:p>
        </p:txBody>
      </p:sp>
      <p:sp>
        <p:nvSpPr>
          <p:cNvPr id="76" name="Oval 1075"/>
          <p:cNvSpPr>
            <a:spLocks noChangeArrowheads="1"/>
          </p:cNvSpPr>
          <p:nvPr/>
        </p:nvSpPr>
        <p:spPr bwMode="auto">
          <a:xfrm>
            <a:off x="5593559" y="3725498"/>
            <a:ext cx="104734" cy="94798"/>
          </a:xfrm>
          <a:prstGeom prst="ellipse">
            <a:avLst/>
          </a:prstGeom>
          <a:solidFill>
            <a:srgbClr val="00B0F0"/>
          </a:solidFill>
          <a:ln>
            <a:noFill/>
          </a:ln>
          <a:effectLst/>
        </p:spPr>
        <p:txBody>
          <a:bodyPr wrap="none" anchor="ctr"/>
          <a:lstStyle/>
          <a:p>
            <a:pPr algn="ctr"/>
            <a:endParaRPr lang="en-US" dirty="0"/>
          </a:p>
        </p:txBody>
      </p:sp>
      <p:sp>
        <p:nvSpPr>
          <p:cNvPr id="77" name="Oval 1075"/>
          <p:cNvSpPr>
            <a:spLocks noChangeArrowheads="1"/>
          </p:cNvSpPr>
          <p:nvPr/>
        </p:nvSpPr>
        <p:spPr bwMode="auto">
          <a:xfrm>
            <a:off x="6151877" y="3200435"/>
            <a:ext cx="104734" cy="94798"/>
          </a:xfrm>
          <a:prstGeom prst="ellipse">
            <a:avLst/>
          </a:prstGeom>
          <a:solidFill>
            <a:srgbClr val="00B0F0"/>
          </a:solidFill>
          <a:ln>
            <a:noFill/>
          </a:ln>
          <a:effectLst/>
        </p:spPr>
        <p:txBody>
          <a:bodyPr wrap="none" anchor="ctr"/>
          <a:lstStyle/>
          <a:p>
            <a:pPr algn="ctr"/>
            <a:endParaRPr lang="en-US" dirty="0"/>
          </a:p>
        </p:txBody>
      </p:sp>
      <p:sp>
        <p:nvSpPr>
          <p:cNvPr id="5" name="Footer Placeholder 4">
            <a:extLst>
              <a:ext uri="{FF2B5EF4-FFF2-40B4-BE49-F238E27FC236}">
                <a16:creationId xmlns:a16="http://schemas.microsoft.com/office/drawing/2014/main" id="{8AB77A19-96B4-4846-825F-0AE625D8B256}"/>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43522916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p:txBody>
          <a:bodyPr/>
          <a:lstStyle/>
          <a:p>
            <a:endParaRPr lang="en-US" dirty="0"/>
          </a:p>
          <a:p>
            <a:endParaRPr lang="en-US" dirty="0"/>
          </a:p>
          <a:p>
            <a:endParaRPr lang="en-US" dirty="0"/>
          </a:p>
          <a:p>
            <a:endParaRPr lang="en-US" dirty="0"/>
          </a:p>
          <a:p>
            <a:endParaRPr lang="en-US" dirty="0"/>
          </a:p>
          <a:p>
            <a:r>
              <a:rPr lang="en-US" dirty="0"/>
              <a:t>two data series with similar trends</a:t>
            </a:r>
          </a:p>
          <a:p>
            <a:r>
              <a:rPr lang="en-US" dirty="0"/>
              <a:t>but large distance…</a:t>
            </a:r>
          </a:p>
          <a:p>
            <a:endParaRPr lang="en-US" dirty="0"/>
          </a:p>
        </p:txBody>
      </p:sp>
      <p:sp>
        <p:nvSpPr>
          <p:cNvPr id="4" name="Slide Number Placeholder 3"/>
          <p:cNvSpPr>
            <a:spLocks noGrp="1"/>
          </p:cNvSpPr>
          <p:nvPr>
            <p:ph type="sldNum" sz="quarter" idx="12"/>
          </p:nvPr>
        </p:nvSpPr>
        <p:spPr/>
        <p:txBody>
          <a:bodyPr/>
          <a:lstStyle/>
          <a:p>
            <a:fld id="{B5C6C3C4-1F13-A745-94B4-FF34C1932FEB}" type="slidenum">
              <a:rPr lang="en-US" smtClean="0"/>
              <a:pPr/>
              <a:t>82</a:t>
            </a:fld>
            <a:endParaRPr lang="en-US" dirty="0"/>
          </a:p>
        </p:txBody>
      </p:sp>
      <p:sp>
        <p:nvSpPr>
          <p:cNvPr id="5" name="Rectangle 4"/>
          <p:cNvSpPr/>
          <p:nvPr/>
        </p:nvSpPr>
        <p:spPr>
          <a:xfrm>
            <a:off x="4203116" y="344341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6" name="Rectangle 5"/>
          <p:cNvSpPr/>
          <p:nvPr/>
        </p:nvSpPr>
        <p:spPr>
          <a:xfrm>
            <a:off x="4721248" y="321368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5" name="Oval 1073"/>
          <p:cNvSpPr>
            <a:spLocks noChangeArrowheads="1"/>
          </p:cNvSpPr>
          <p:nvPr/>
        </p:nvSpPr>
        <p:spPr bwMode="auto">
          <a:xfrm>
            <a:off x="3890482" y="324417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6" name="Oval 1074"/>
          <p:cNvSpPr>
            <a:spLocks noChangeArrowheads="1"/>
          </p:cNvSpPr>
          <p:nvPr/>
        </p:nvSpPr>
        <p:spPr bwMode="auto">
          <a:xfrm>
            <a:off x="3336885" y="329946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7" name="Oval 1075"/>
          <p:cNvSpPr>
            <a:spLocks noChangeArrowheads="1"/>
          </p:cNvSpPr>
          <p:nvPr/>
        </p:nvSpPr>
        <p:spPr bwMode="auto">
          <a:xfrm>
            <a:off x="2766188" y="349518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8" name="Oval 1076"/>
          <p:cNvSpPr>
            <a:spLocks noChangeArrowheads="1"/>
          </p:cNvSpPr>
          <p:nvPr/>
        </p:nvSpPr>
        <p:spPr bwMode="auto">
          <a:xfrm>
            <a:off x="2201903" y="362928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9"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0"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1"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3" name="Oval 1099"/>
          <p:cNvSpPr>
            <a:spLocks noChangeArrowheads="1"/>
          </p:cNvSpPr>
          <p:nvPr/>
        </p:nvSpPr>
        <p:spPr bwMode="auto">
          <a:xfrm>
            <a:off x="6670671" y="349780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24" name="Oval 1075"/>
          <p:cNvSpPr>
            <a:spLocks noChangeArrowheads="1"/>
          </p:cNvSpPr>
          <p:nvPr/>
        </p:nvSpPr>
        <p:spPr bwMode="auto">
          <a:xfrm>
            <a:off x="4459041" y="353041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25" name="Oval 1075"/>
          <p:cNvSpPr>
            <a:spLocks noChangeArrowheads="1"/>
          </p:cNvSpPr>
          <p:nvPr/>
        </p:nvSpPr>
        <p:spPr bwMode="auto">
          <a:xfrm>
            <a:off x="5023325" y="385549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26" name="Oval 1075"/>
          <p:cNvSpPr>
            <a:spLocks noChangeArrowheads="1"/>
          </p:cNvSpPr>
          <p:nvPr/>
        </p:nvSpPr>
        <p:spPr bwMode="auto">
          <a:xfrm>
            <a:off x="5589749" y="395028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27" name="Oval 1075"/>
          <p:cNvSpPr>
            <a:spLocks noChangeArrowheads="1"/>
          </p:cNvSpPr>
          <p:nvPr/>
        </p:nvSpPr>
        <p:spPr bwMode="auto">
          <a:xfrm>
            <a:off x="6148067" y="359667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28" name="Oval 1073"/>
          <p:cNvSpPr>
            <a:spLocks noChangeArrowheads="1"/>
          </p:cNvSpPr>
          <p:nvPr/>
        </p:nvSpPr>
        <p:spPr bwMode="auto">
          <a:xfrm>
            <a:off x="3894292" y="2299290"/>
            <a:ext cx="104734" cy="94798"/>
          </a:xfrm>
          <a:prstGeom prst="ellipse">
            <a:avLst/>
          </a:prstGeom>
          <a:solidFill>
            <a:srgbClr val="00B0F0"/>
          </a:solidFill>
          <a:ln>
            <a:noFill/>
          </a:ln>
          <a:effectLst/>
        </p:spPr>
        <p:txBody>
          <a:bodyPr wrap="none" anchor="ctr"/>
          <a:lstStyle/>
          <a:p>
            <a:pPr algn="ctr"/>
            <a:endParaRPr lang="en-US" dirty="0"/>
          </a:p>
        </p:txBody>
      </p:sp>
      <p:sp>
        <p:nvSpPr>
          <p:cNvPr id="29" name="Oval 1074"/>
          <p:cNvSpPr>
            <a:spLocks noChangeArrowheads="1"/>
          </p:cNvSpPr>
          <p:nvPr/>
        </p:nvSpPr>
        <p:spPr bwMode="auto">
          <a:xfrm>
            <a:off x="3340695" y="2651769"/>
            <a:ext cx="104734" cy="94798"/>
          </a:xfrm>
          <a:prstGeom prst="ellipse">
            <a:avLst/>
          </a:prstGeom>
          <a:solidFill>
            <a:srgbClr val="00B0F0"/>
          </a:solidFill>
          <a:ln>
            <a:noFill/>
          </a:ln>
          <a:effectLst/>
        </p:spPr>
        <p:txBody>
          <a:bodyPr wrap="none" anchor="ctr"/>
          <a:lstStyle/>
          <a:p>
            <a:pPr algn="ctr"/>
            <a:endParaRPr lang="en-US" dirty="0"/>
          </a:p>
        </p:txBody>
      </p:sp>
      <p:sp>
        <p:nvSpPr>
          <p:cNvPr id="30" name="Oval 1075"/>
          <p:cNvSpPr>
            <a:spLocks noChangeArrowheads="1"/>
          </p:cNvSpPr>
          <p:nvPr/>
        </p:nvSpPr>
        <p:spPr bwMode="auto">
          <a:xfrm>
            <a:off x="2769998" y="3110371"/>
            <a:ext cx="104734" cy="94798"/>
          </a:xfrm>
          <a:prstGeom prst="ellipse">
            <a:avLst/>
          </a:prstGeom>
          <a:solidFill>
            <a:srgbClr val="00B0F0"/>
          </a:solidFill>
          <a:ln>
            <a:noFill/>
          </a:ln>
          <a:effectLst/>
        </p:spPr>
        <p:txBody>
          <a:bodyPr wrap="none" anchor="ctr"/>
          <a:lstStyle/>
          <a:p>
            <a:pPr algn="ctr"/>
            <a:endParaRPr lang="en-US" dirty="0"/>
          </a:p>
        </p:txBody>
      </p:sp>
      <p:sp>
        <p:nvSpPr>
          <p:cNvPr id="31" name="Oval 1076"/>
          <p:cNvSpPr>
            <a:spLocks noChangeArrowheads="1"/>
          </p:cNvSpPr>
          <p:nvPr/>
        </p:nvSpPr>
        <p:spPr bwMode="auto">
          <a:xfrm>
            <a:off x="2205713" y="3450216"/>
            <a:ext cx="104736" cy="94798"/>
          </a:xfrm>
          <a:prstGeom prst="ellipse">
            <a:avLst/>
          </a:prstGeom>
          <a:solidFill>
            <a:srgbClr val="00B0F0"/>
          </a:solidFill>
          <a:ln>
            <a:noFill/>
          </a:ln>
          <a:effectLst/>
        </p:spPr>
        <p:txBody>
          <a:bodyPr wrap="none" anchor="ctr"/>
          <a:lstStyle/>
          <a:p>
            <a:pPr algn="ctr"/>
            <a:endParaRPr lang="en-US" dirty="0"/>
          </a:p>
        </p:txBody>
      </p:sp>
      <p:sp>
        <p:nvSpPr>
          <p:cNvPr id="32" name="Oval 1099"/>
          <p:cNvSpPr>
            <a:spLocks noChangeArrowheads="1"/>
          </p:cNvSpPr>
          <p:nvPr/>
        </p:nvSpPr>
        <p:spPr bwMode="auto">
          <a:xfrm>
            <a:off x="6674481" y="277009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33" name="Oval 1075"/>
          <p:cNvSpPr>
            <a:spLocks noChangeArrowheads="1"/>
          </p:cNvSpPr>
          <p:nvPr/>
        </p:nvSpPr>
        <p:spPr bwMode="auto">
          <a:xfrm>
            <a:off x="4462851" y="2745554"/>
            <a:ext cx="104734" cy="94798"/>
          </a:xfrm>
          <a:prstGeom prst="ellipse">
            <a:avLst/>
          </a:prstGeom>
          <a:solidFill>
            <a:srgbClr val="00B0F0"/>
          </a:solidFill>
          <a:ln>
            <a:noFill/>
          </a:ln>
          <a:effectLst/>
        </p:spPr>
        <p:txBody>
          <a:bodyPr wrap="none" anchor="ctr"/>
          <a:lstStyle/>
          <a:p>
            <a:pPr algn="ctr"/>
            <a:endParaRPr lang="en-US" dirty="0"/>
          </a:p>
        </p:txBody>
      </p:sp>
      <p:sp>
        <p:nvSpPr>
          <p:cNvPr id="34" name="Oval 1075"/>
          <p:cNvSpPr>
            <a:spLocks noChangeArrowheads="1"/>
          </p:cNvSpPr>
          <p:nvPr/>
        </p:nvSpPr>
        <p:spPr bwMode="auto">
          <a:xfrm>
            <a:off x="5027135" y="3230651"/>
            <a:ext cx="104734" cy="94798"/>
          </a:xfrm>
          <a:prstGeom prst="ellipse">
            <a:avLst/>
          </a:prstGeom>
          <a:solidFill>
            <a:srgbClr val="00B0F0"/>
          </a:solidFill>
          <a:ln>
            <a:noFill/>
          </a:ln>
          <a:effectLst/>
        </p:spPr>
        <p:txBody>
          <a:bodyPr wrap="none" anchor="ctr"/>
          <a:lstStyle/>
          <a:p>
            <a:pPr algn="ctr"/>
            <a:endParaRPr lang="en-US" dirty="0"/>
          </a:p>
        </p:txBody>
      </p:sp>
      <p:sp>
        <p:nvSpPr>
          <p:cNvPr id="35" name="Oval 1075"/>
          <p:cNvSpPr>
            <a:spLocks noChangeArrowheads="1"/>
          </p:cNvSpPr>
          <p:nvPr/>
        </p:nvSpPr>
        <p:spPr bwMode="auto">
          <a:xfrm>
            <a:off x="5593559" y="3725498"/>
            <a:ext cx="104734" cy="94798"/>
          </a:xfrm>
          <a:prstGeom prst="ellipse">
            <a:avLst/>
          </a:prstGeom>
          <a:solidFill>
            <a:srgbClr val="00B0F0"/>
          </a:solidFill>
          <a:ln>
            <a:noFill/>
          </a:ln>
          <a:effectLst/>
        </p:spPr>
        <p:txBody>
          <a:bodyPr wrap="none" anchor="ctr"/>
          <a:lstStyle/>
          <a:p>
            <a:pPr algn="ctr"/>
            <a:endParaRPr lang="en-US" dirty="0"/>
          </a:p>
        </p:txBody>
      </p:sp>
      <p:sp>
        <p:nvSpPr>
          <p:cNvPr id="36" name="Oval 1075"/>
          <p:cNvSpPr>
            <a:spLocks noChangeArrowheads="1"/>
          </p:cNvSpPr>
          <p:nvPr/>
        </p:nvSpPr>
        <p:spPr bwMode="auto">
          <a:xfrm>
            <a:off x="6151877" y="3200435"/>
            <a:ext cx="104734" cy="94798"/>
          </a:xfrm>
          <a:prstGeom prst="ellipse">
            <a:avLst/>
          </a:prstGeom>
          <a:solidFill>
            <a:srgbClr val="00B0F0"/>
          </a:solidFill>
          <a:ln>
            <a:noFill/>
          </a:ln>
          <a:effectLst/>
        </p:spPr>
        <p:txBody>
          <a:bodyPr wrap="none" anchor="ctr"/>
          <a:lstStyle/>
          <a:p>
            <a:pPr algn="ctr"/>
            <a:endParaRPr lang="en-US" dirty="0"/>
          </a:p>
        </p:txBody>
      </p:sp>
      <p:cxnSp>
        <p:nvCxnSpPr>
          <p:cNvPr id="37" name="Straight Connector 36"/>
          <p:cNvCxnSpPr>
            <a:stCxn id="31" idx="4"/>
            <a:endCxn id="18" idx="0"/>
          </p:cNvCxnSpPr>
          <p:nvPr/>
        </p:nvCxnSpPr>
        <p:spPr>
          <a:xfrm flipH="1">
            <a:off x="2254271" y="3545014"/>
            <a:ext cx="3810" cy="84272"/>
          </a:xfrm>
          <a:prstGeom prst="line">
            <a:avLst/>
          </a:prstGeom>
        </p:spPr>
        <p:style>
          <a:lnRef idx="2">
            <a:schemeClr val="accent1"/>
          </a:lnRef>
          <a:fillRef idx="0">
            <a:schemeClr val="accent1"/>
          </a:fillRef>
          <a:effectRef idx="1">
            <a:schemeClr val="accent1"/>
          </a:effectRef>
          <a:fontRef idx="minor">
            <a:schemeClr val="tx1"/>
          </a:fontRef>
        </p:style>
      </p:cxnSp>
      <p:cxnSp>
        <p:nvCxnSpPr>
          <p:cNvPr id="38" name="Straight Connector 37"/>
          <p:cNvCxnSpPr>
            <a:stCxn id="30" idx="4"/>
            <a:endCxn id="17" idx="0"/>
          </p:cNvCxnSpPr>
          <p:nvPr/>
        </p:nvCxnSpPr>
        <p:spPr>
          <a:xfrm flipH="1">
            <a:off x="2818555" y="3205169"/>
            <a:ext cx="3810" cy="290012"/>
          </a:xfrm>
          <a:prstGeom prst="line">
            <a:avLst/>
          </a:prstGeom>
        </p:spPr>
        <p:style>
          <a:lnRef idx="2">
            <a:schemeClr val="accent1"/>
          </a:lnRef>
          <a:fillRef idx="0">
            <a:schemeClr val="accent1"/>
          </a:fillRef>
          <a:effectRef idx="1">
            <a:schemeClr val="accent1"/>
          </a:effectRef>
          <a:fontRef idx="minor">
            <a:schemeClr val="tx1"/>
          </a:fontRef>
        </p:style>
      </p:cxnSp>
      <p:cxnSp>
        <p:nvCxnSpPr>
          <p:cNvPr id="39" name="Straight Connector 38"/>
          <p:cNvCxnSpPr>
            <a:stCxn id="29" idx="4"/>
            <a:endCxn id="16" idx="0"/>
          </p:cNvCxnSpPr>
          <p:nvPr/>
        </p:nvCxnSpPr>
        <p:spPr>
          <a:xfrm flipH="1">
            <a:off x="3389252" y="2746567"/>
            <a:ext cx="3810" cy="552902"/>
          </a:xfrm>
          <a:prstGeom prst="line">
            <a:avLst/>
          </a:prstGeom>
        </p:spPr>
        <p:style>
          <a:lnRef idx="2">
            <a:schemeClr val="accent1"/>
          </a:lnRef>
          <a:fillRef idx="0">
            <a:schemeClr val="accent1"/>
          </a:fillRef>
          <a:effectRef idx="1">
            <a:schemeClr val="accent1"/>
          </a:effectRef>
          <a:fontRef idx="minor">
            <a:schemeClr val="tx1"/>
          </a:fontRef>
        </p:style>
      </p:cxnSp>
      <p:cxnSp>
        <p:nvCxnSpPr>
          <p:cNvPr id="40" name="Straight Connector 39"/>
          <p:cNvCxnSpPr>
            <a:stCxn id="28" idx="4"/>
            <a:endCxn id="15" idx="0"/>
          </p:cNvCxnSpPr>
          <p:nvPr/>
        </p:nvCxnSpPr>
        <p:spPr>
          <a:xfrm flipH="1">
            <a:off x="3942849" y="2394088"/>
            <a:ext cx="3810" cy="850082"/>
          </a:xfrm>
          <a:prstGeom prst="line">
            <a:avLst/>
          </a:prstGeom>
        </p:spPr>
        <p:style>
          <a:lnRef idx="2">
            <a:schemeClr val="accent1"/>
          </a:lnRef>
          <a:fillRef idx="0">
            <a:schemeClr val="accent1"/>
          </a:fillRef>
          <a:effectRef idx="1">
            <a:schemeClr val="accent1"/>
          </a:effectRef>
          <a:fontRef idx="minor">
            <a:schemeClr val="tx1"/>
          </a:fontRef>
        </p:style>
      </p:cxnSp>
      <p:cxnSp>
        <p:nvCxnSpPr>
          <p:cNvPr id="41" name="Straight Connector 40"/>
          <p:cNvCxnSpPr>
            <a:stCxn id="33" idx="4"/>
            <a:endCxn id="24" idx="0"/>
          </p:cNvCxnSpPr>
          <p:nvPr/>
        </p:nvCxnSpPr>
        <p:spPr>
          <a:xfrm flipH="1">
            <a:off x="4511408" y="2840352"/>
            <a:ext cx="3810" cy="690062"/>
          </a:xfrm>
          <a:prstGeom prst="line">
            <a:avLst/>
          </a:prstGeom>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34" idx="4"/>
            <a:endCxn id="25" idx="0"/>
          </p:cNvCxnSpPr>
          <p:nvPr/>
        </p:nvCxnSpPr>
        <p:spPr>
          <a:xfrm flipH="1">
            <a:off x="5075692" y="3325449"/>
            <a:ext cx="3810" cy="530042"/>
          </a:xfrm>
          <a:prstGeom prst="line">
            <a:avLst/>
          </a:prstGeom>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35" idx="4"/>
            <a:endCxn id="26" idx="0"/>
          </p:cNvCxnSpPr>
          <p:nvPr/>
        </p:nvCxnSpPr>
        <p:spPr>
          <a:xfrm flipH="1">
            <a:off x="5642116" y="3820296"/>
            <a:ext cx="3810" cy="129992"/>
          </a:xfrm>
          <a:prstGeom prst="line">
            <a:avLst/>
          </a:prstGeom>
        </p:spPr>
        <p:style>
          <a:lnRef idx="2">
            <a:schemeClr val="accent1"/>
          </a:lnRef>
          <a:fillRef idx="0">
            <a:schemeClr val="accent1"/>
          </a:fillRef>
          <a:effectRef idx="1">
            <a:schemeClr val="accent1"/>
          </a:effectRef>
          <a:fontRef idx="minor">
            <a:schemeClr val="tx1"/>
          </a:fontRef>
        </p:style>
      </p:cxnSp>
      <p:cxnSp>
        <p:nvCxnSpPr>
          <p:cNvPr id="44" name="Straight Connector 43"/>
          <p:cNvCxnSpPr>
            <a:stCxn id="36" idx="4"/>
            <a:endCxn id="27" idx="0"/>
          </p:cNvCxnSpPr>
          <p:nvPr/>
        </p:nvCxnSpPr>
        <p:spPr>
          <a:xfrm flipH="1">
            <a:off x="6200434" y="3295233"/>
            <a:ext cx="3810" cy="301442"/>
          </a:xfrm>
          <a:prstGeom prst="line">
            <a:avLst/>
          </a:prstGeom>
        </p:spPr>
        <p:style>
          <a:lnRef idx="2">
            <a:schemeClr val="accent1"/>
          </a:lnRef>
          <a:fillRef idx="0">
            <a:schemeClr val="accent1"/>
          </a:fillRef>
          <a:effectRef idx="1">
            <a:schemeClr val="accent1"/>
          </a:effectRef>
          <a:fontRef idx="minor">
            <a:schemeClr val="tx1"/>
          </a:fontRef>
        </p:style>
      </p:cxnSp>
      <p:cxnSp>
        <p:nvCxnSpPr>
          <p:cNvPr id="45" name="Straight Connector 44"/>
          <p:cNvCxnSpPr>
            <a:stCxn id="32" idx="4"/>
            <a:endCxn id="23" idx="0"/>
          </p:cNvCxnSpPr>
          <p:nvPr/>
        </p:nvCxnSpPr>
        <p:spPr>
          <a:xfrm flipH="1">
            <a:off x="6723038" y="2864891"/>
            <a:ext cx="3810" cy="632912"/>
          </a:xfrm>
          <a:prstGeom prst="line">
            <a:avLst/>
          </a:prstGeom>
        </p:spPr>
        <p:style>
          <a:lnRef idx="2">
            <a:schemeClr val="accent1"/>
          </a:lnRef>
          <a:fillRef idx="0">
            <a:schemeClr val="accent1"/>
          </a:fillRef>
          <a:effectRef idx="1">
            <a:schemeClr val="accent1"/>
          </a:effectRef>
          <a:fontRef idx="minor">
            <a:schemeClr val="tx1"/>
          </a:fontRef>
        </p:style>
      </p:cxnSp>
      <p:sp>
        <p:nvSpPr>
          <p:cNvPr id="22" name="Footer Placeholder 21">
            <a:extLst>
              <a:ext uri="{FF2B5EF4-FFF2-40B4-BE49-F238E27FC236}">
                <a16:creationId xmlns:a16="http://schemas.microsoft.com/office/drawing/2014/main" id="{BF1E5C43-317B-446B-808E-7BD9A1BEB9DA}"/>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33299309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a:xfrm>
            <a:off x="457200" y="2249424"/>
            <a:ext cx="8515350" cy="4325112"/>
          </a:xfrm>
        </p:spPr>
        <p:txBody>
          <a:bodyPr>
            <a:normAutofit/>
          </a:bodyPr>
          <a:lstStyle/>
          <a:p>
            <a:endParaRPr lang="en-US" dirty="0"/>
          </a:p>
          <a:p>
            <a:endParaRPr lang="en-US" dirty="0"/>
          </a:p>
          <a:p>
            <a:endParaRPr lang="en-US" dirty="0"/>
          </a:p>
          <a:p>
            <a:endParaRPr lang="en-US" dirty="0"/>
          </a:p>
          <a:p>
            <a:endParaRPr lang="en-US" dirty="0"/>
          </a:p>
          <a:p>
            <a:r>
              <a:rPr lang="en-US" dirty="0"/>
              <a:t>zero mean</a:t>
            </a:r>
          </a:p>
          <a:p>
            <a:pPr lvl="1"/>
            <a:r>
              <a:rPr lang="en-US" dirty="0"/>
              <a:t>compute the mean of the sequence</a:t>
            </a:r>
          </a:p>
          <a:p>
            <a:pPr lvl="1"/>
            <a:r>
              <a:rPr lang="en-US" dirty="0"/>
              <a:t>subtract the mean from every value of the sequence</a:t>
            </a:r>
          </a:p>
        </p:txBody>
      </p:sp>
      <p:sp>
        <p:nvSpPr>
          <p:cNvPr id="4" name="Slide Number Placeholder 3"/>
          <p:cNvSpPr>
            <a:spLocks noGrp="1"/>
          </p:cNvSpPr>
          <p:nvPr>
            <p:ph type="sldNum" sz="quarter" idx="12"/>
          </p:nvPr>
        </p:nvSpPr>
        <p:spPr/>
        <p:txBody>
          <a:bodyPr/>
          <a:lstStyle/>
          <a:p>
            <a:fld id="{B5C6C3C4-1F13-A745-94B4-FF34C1932FEB}" type="slidenum">
              <a:rPr lang="en-US" smtClean="0"/>
              <a:pPr/>
              <a:t>83</a:t>
            </a:fld>
            <a:endParaRPr lang="en-US" dirty="0"/>
          </a:p>
        </p:txBody>
      </p:sp>
      <p:sp>
        <p:nvSpPr>
          <p:cNvPr id="46" name="Rectangle 45"/>
          <p:cNvSpPr/>
          <p:nvPr/>
        </p:nvSpPr>
        <p:spPr>
          <a:xfrm>
            <a:off x="4203116" y="3443418"/>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1</a:t>
            </a:r>
            <a:endParaRPr lang="en-US" dirty="0"/>
          </a:p>
        </p:txBody>
      </p:sp>
      <p:sp>
        <p:nvSpPr>
          <p:cNvPr id="47" name="Rectangle 46"/>
          <p:cNvSpPr/>
          <p:nvPr/>
        </p:nvSpPr>
        <p:spPr>
          <a:xfrm>
            <a:off x="4721248" y="3213682"/>
            <a:ext cx="518132" cy="459472"/>
          </a:xfrm>
          <a:prstGeom prst="rect">
            <a:avLst/>
          </a:prstGeom>
        </p:spPr>
        <p:txBody>
          <a:bodyPr wrap="none">
            <a:spAutoFit/>
          </a:bodyPr>
          <a:lstStyle/>
          <a:p>
            <a:r>
              <a:rPr lang="en-US" i="1" dirty="0">
                <a:solidFill>
                  <a:schemeClr val="bg1"/>
                </a:solidFill>
              </a:rPr>
              <a:t>v</a:t>
            </a:r>
            <a:r>
              <a:rPr lang="en-US" i="1" baseline="-25000" dirty="0">
                <a:solidFill>
                  <a:schemeClr val="bg1"/>
                </a:solidFill>
              </a:rPr>
              <a:t>2</a:t>
            </a:r>
            <a:endParaRPr lang="en-US" dirty="0"/>
          </a:p>
        </p:txBody>
      </p:sp>
      <p:sp>
        <p:nvSpPr>
          <p:cNvPr id="48"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49"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0"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1"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3"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4"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5"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6" name="Oval 1073"/>
          <p:cNvSpPr>
            <a:spLocks noChangeArrowheads="1"/>
          </p:cNvSpPr>
          <p:nvPr/>
        </p:nvSpPr>
        <p:spPr bwMode="auto">
          <a:xfrm>
            <a:off x="3879052" y="324417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7" name="Oval 1074"/>
          <p:cNvSpPr>
            <a:spLocks noChangeArrowheads="1"/>
          </p:cNvSpPr>
          <p:nvPr/>
        </p:nvSpPr>
        <p:spPr bwMode="auto">
          <a:xfrm>
            <a:off x="3336885" y="329946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8" name="Oval 1075"/>
          <p:cNvSpPr>
            <a:spLocks noChangeArrowheads="1"/>
          </p:cNvSpPr>
          <p:nvPr/>
        </p:nvSpPr>
        <p:spPr bwMode="auto">
          <a:xfrm>
            <a:off x="2766188" y="349518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9" name="Oval 1076"/>
          <p:cNvSpPr>
            <a:spLocks noChangeArrowheads="1"/>
          </p:cNvSpPr>
          <p:nvPr/>
        </p:nvSpPr>
        <p:spPr bwMode="auto">
          <a:xfrm>
            <a:off x="2201903" y="362928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0"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1"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4" name="Oval 1099"/>
          <p:cNvSpPr>
            <a:spLocks noChangeArrowheads="1"/>
          </p:cNvSpPr>
          <p:nvPr/>
        </p:nvSpPr>
        <p:spPr bwMode="auto">
          <a:xfrm>
            <a:off x="6670671" y="349780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5" name="Oval 1075"/>
          <p:cNvSpPr>
            <a:spLocks noChangeArrowheads="1"/>
          </p:cNvSpPr>
          <p:nvPr/>
        </p:nvSpPr>
        <p:spPr bwMode="auto">
          <a:xfrm>
            <a:off x="4459041" y="353041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6" name="Oval 1075"/>
          <p:cNvSpPr>
            <a:spLocks noChangeArrowheads="1"/>
          </p:cNvSpPr>
          <p:nvPr/>
        </p:nvSpPr>
        <p:spPr bwMode="auto">
          <a:xfrm>
            <a:off x="5023325" y="385549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7" name="Oval 1075"/>
          <p:cNvSpPr>
            <a:spLocks noChangeArrowheads="1"/>
          </p:cNvSpPr>
          <p:nvPr/>
        </p:nvSpPr>
        <p:spPr bwMode="auto">
          <a:xfrm>
            <a:off x="5589749" y="395028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8" name="Oval 1075"/>
          <p:cNvSpPr>
            <a:spLocks noChangeArrowheads="1"/>
          </p:cNvSpPr>
          <p:nvPr/>
        </p:nvSpPr>
        <p:spPr bwMode="auto">
          <a:xfrm>
            <a:off x="6148067" y="359667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3"/>
          <p:cNvSpPr>
            <a:spLocks noChangeArrowheads="1"/>
          </p:cNvSpPr>
          <p:nvPr/>
        </p:nvSpPr>
        <p:spPr bwMode="auto">
          <a:xfrm>
            <a:off x="3882862" y="2299290"/>
            <a:ext cx="104734" cy="94798"/>
          </a:xfrm>
          <a:prstGeom prst="ellipse">
            <a:avLst/>
          </a:prstGeom>
          <a:solidFill>
            <a:srgbClr val="00B0F0"/>
          </a:solidFill>
          <a:ln>
            <a:noFill/>
          </a:ln>
          <a:effectLst/>
        </p:spPr>
        <p:txBody>
          <a:bodyPr wrap="none" anchor="ctr"/>
          <a:lstStyle/>
          <a:p>
            <a:pPr algn="ctr"/>
            <a:endParaRPr lang="en-US" dirty="0"/>
          </a:p>
        </p:txBody>
      </p:sp>
      <p:sp>
        <p:nvSpPr>
          <p:cNvPr id="70" name="Oval 1074"/>
          <p:cNvSpPr>
            <a:spLocks noChangeArrowheads="1"/>
          </p:cNvSpPr>
          <p:nvPr/>
        </p:nvSpPr>
        <p:spPr bwMode="auto">
          <a:xfrm>
            <a:off x="3329265" y="2651769"/>
            <a:ext cx="104734" cy="94798"/>
          </a:xfrm>
          <a:prstGeom prst="ellipse">
            <a:avLst/>
          </a:prstGeom>
          <a:solidFill>
            <a:srgbClr val="00B0F0"/>
          </a:solidFill>
          <a:ln>
            <a:noFill/>
          </a:ln>
          <a:effectLst/>
        </p:spPr>
        <p:txBody>
          <a:bodyPr wrap="none" anchor="ctr"/>
          <a:lstStyle/>
          <a:p>
            <a:pPr algn="ctr"/>
            <a:endParaRPr lang="en-US" dirty="0"/>
          </a:p>
        </p:txBody>
      </p:sp>
      <p:sp>
        <p:nvSpPr>
          <p:cNvPr id="71" name="Oval 1075"/>
          <p:cNvSpPr>
            <a:spLocks noChangeArrowheads="1"/>
          </p:cNvSpPr>
          <p:nvPr/>
        </p:nvSpPr>
        <p:spPr bwMode="auto">
          <a:xfrm>
            <a:off x="2758568" y="3110371"/>
            <a:ext cx="104734" cy="94798"/>
          </a:xfrm>
          <a:prstGeom prst="ellipse">
            <a:avLst/>
          </a:prstGeom>
          <a:solidFill>
            <a:srgbClr val="00B0F0"/>
          </a:solidFill>
          <a:ln>
            <a:noFill/>
          </a:ln>
          <a:effectLst/>
        </p:spPr>
        <p:txBody>
          <a:bodyPr wrap="none" anchor="ctr"/>
          <a:lstStyle/>
          <a:p>
            <a:pPr algn="ctr"/>
            <a:endParaRPr lang="en-US" dirty="0"/>
          </a:p>
        </p:txBody>
      </p:sp>
      <p:sp>
        <p:nvSpPr>
          <p:cNvPr id="72" name="Oval 1076"/>
          <p:cNvSpPr>
            <a:spLocks noChangeArrowheads="1"/>
          </p:cNvSpPr>
          <p:nvPr/>
        </p:nvSpPr>
        <p:spPr bwMode="auto">
          <a:xfrm>
            <a:off x="2205713" y="3450216"/>
            <a:ext cx="104736" cy="94798"/>
          </a:xfrm>
          <a:prstGeom prst="ellipse">
            <a:avLst/>
          </a:prstGeom>
          <a:solidFill>
            <a:srgbClr val="00B0F0"/>
          </a:solidFill>
          <a:ln>
            <a:noFill/>
          </a:ln>
          <a:effectLst/>
        </p:spPr>
        <p:txBody>
          <a:bodyPr wrap="none" anchor="ctr"/>
          <a:lstStyle/>
          <a:p>
            <a:pPr algn="ctr"/>
            <a:endParaRPr lang="en-US" dirty="0"/>
          </a:p>
        </p:txBody>
      </p:sp>
      <p:sp>
        <p:nvSpPr>
          <p:cNvPr id="73" name="Oval 1099"/>
          <p:cNvSpPr>
            <a:spLocks noChangeArrowheads="1"/>
          </p:cNvSpPr>
          <p:nvPr/>
        </p:nvSpPr>
        <p:spPr bwMode="auto">
          <a:xfrm>
            <a:off x="6663051" y="277009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74" name="Oval 1075"/>
          <p:cNvSpPr>
            <a:spLocks noChangeArrowheads="1"/>
          </p:cNvSpPr>
          <p:nvPr/>
        </p:nvSpPr>
        <p:spPr bwMode="auto">
          <a:xfrm>
            <a:off x="4451421" y="2745554"/>
            <a:ext cx="104734" cy="94798"/>
          </a:xfrm>
          <a:prstGeom prst="ellipse">
            <a:avLst/>
          </a:prstGeom>
          <a:solidFill>
            <a:srgbClr val="00B0F0"/>
          </a:solidFill>
          <a:ln>
            <a:noFill/>
          </a:ln>
          <a:effectLst/>
        </p:spPr>
        <p:txBody>
          <a:bodyPr wrap="none" anchor="ctr"/>
          <a:lstStyle/>
          <a:p>
            <a:pPr algn="ctr"/>
            <a:endParaRPr lang="en-US" dirty="0"/>
          </a:p>
        </p:txBody>
      </p:sp>
      <p:sp>
        <p:nvSpPr>
          <p:cNvPr id="75" name="Oval 1075"/>
          <p:cNvSpPr>
            <a:spLocks noChangeArrowheads="1"/>
          </p:cNvSpPr>
          <p:nvPr/>
        </p:nvSpPr>
        <p:spPr bwMode="auto">
          <a:xfrm>
            <a:off x="5015705" y="3230651"/>
            <a:ext cx="104734" cy="94798"/>
          </a:xfrm>
          <a:prstGeom prst="ellipse">
            <a:avLst/>
          </a:prstGeom>
          <a:solidFill>
            <a:srgbClr val="00B0F0"/>
          </a:solidFill>
          <a:ln>
            <a:noFill/>
          </a:ln>
          <a:effectLst/>
        </p:spPr>
        <p:txBody>
          <a:bodyPr wrap="none" anchor="ctr"/>
          <a:lstStyle/>
          <a:p>
            <a:pPr algn="ctr"/>
            <a:endParaRPr lang="en-US" dirty="0"/>
          </a:p>
        </p:txBody>
      </p:sp>
      <p:sp>
        <p:nvSpPr>
          <p:cNvPr id="76" name="Oval 1075"/>
          <p:cNvSpPr>
            <a:spLocks noChangeArrowheads="1"/>
          </p:cNvSpPr>
          <p:nvPr/>
        </p:nvSpPr>
        <p:spPr bwMode="auto">
          <a:xfrm>
            <a:off x="5593559" y="3725498"/>
            <a:ext cx="104734" cy="94798"/>
          </a:xfrm>
          <a:prstGeom prst="ellipse">
            <a:avLst/>
          </a:prstGeom>
          <a:solidFill>
            <a:srgbClr val="00B0F0"/>
          </a:solidFill>
          <a:ln>
            <a:noFill/>
          </a:ln>
          <a:effectLst/>
        </p:spPr>
        <p:txBody>
          <a:bodyPr wrap="none" anchor="ctr"/>
          <a:lstStyle/>
          <a:p>
            <a:pPr algn="ctr"/>
            <a:endParaRPr lang="en-US" dirty="0"/>
          </a:p>
        </p:txBody>
      </p:sp>
      <p:sp>
        <p:nvSpPr>
          <p:cNvPr id="77" name="Oval 1075"/>
          <p:cNvSpPr>
            <a:spLocks noChangeArrowheads="1"/>
          </p:cNvSpPr>
          <p:nvPr/>
        </p:nvSpPr>
        <p:spPr bwMode="auto">
          <a:xfrm>
            <a:off x="6140447" y="3200435"/>
            <a:ext cx="104734" cy="94798"/>
          </a:xfrm>
          <a:prstGeom prst="ellipse">
            <a:avLst/>
          </a:prstGeom>
          <a:solidFill>
            <a:srgbClr val="00B0F0"/>
          </a:solidFill>
          <a:ln>
            <a:noFill/>
          </a:ln>
          <a:effectLst/>
        </p:spPr>
        <p:txBody>
          <a:bodyPr wrap="none" anchor="ctr"/>
          <a:lstStyle/>
          <a:p>
            <a:pPr algn="ctr"/>
            <a:endParaRPr lang="en-US" dirty="0"/>
          </a:p>
        </p:txBody>
      </p:sp>
      <p:sp>
        <p:nvSpPr>
          <p:cNvPr id="5" name="Footer Placeholder 4">
            <a:extLst>
              <a:ext uri="{FF2B5EF4-FFF2-40B4-BE49-F238E27FC236}">
                <a16:creationId xmlns:a16="http://schemas.microsoft.com/office/drawing/2014/main" id="{52B8D7EF-6691-4DD0-A9C0-E75DEACF89F5}"/>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55203424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a:xfrm>
            <a:off x="457200" y="2249424"/>
            <a:ext cx="8515350" cy="4325112"/>
          </a:xfrm>
        </p:spPr>
        <p:txBody>
          <a:bodyPr>
            <a:normAutofit/>
          </a:bodyPr>
          <a:lstStyle/>
          <a:p>
            <a:endParaRPr lang="en-US" dirty="0"/>
          </a:p>
          <a:p>
            <a:endParaRPr lang="en-US" dirty="0"/>
          </a:p>
          <a:p>
            <a:endParaRPr lang="en-US" dirty="0"/>
          </a:p>
          <a:p>
            <a:endParaRPr lang="en-US" dirty="0"/>
          </a:p>
          <a:p>
            <a:endParaRPr lang="en-US" dirty="0"/>
          </a:p>
          <a:p>
            <a:r>
              <a:rPr lang="en-US" dirty="0"/>
              <a:t>zero mean</a:t>
            </a:r>
          </a:p>
          <a:p>
            <a:pPr lvl="1"/>
            <a:r>
              <a:rPr lang="en-US" dirty="0"/>
              <a:t>compute the mean of the sequence</a:t>
            </a:r>
          </a:p>
          <a:p>
            <a:pPr lvl="1"/>
            <a:r>
              <a:rPr lang="en-US" dirty="0"/>
              <a:t>subtract the mean from every value of the sequence</a:t>
            </a:r>
          </a:p>
        </p:txBody>
      </p:sp>
      <p:sp>
        <p:nvSpPr>
          <p:cNvPr id="4" name="Slide Number Placeholder 3"/>
          <p:cNvSpPr>
            <a:spLocks noGrp="1"/>
          </p:cNvSpPr>
          <p:nvPr>
            <p:ph type="sldNum" sz="quarter" idx="12"/>
          </p:nvPr>
        </p:nvSpPr>
        <p:spPr/>
        <p:txBody>
          <a:bodyPr/>
          <a:lstStyle/>
          <a:p>
            <a:fld id="{B5C6C3C4-1F13-A745-94B4-FF34C1932FEB}" type="slidenum">
              <a:rPr lang="en-US" smtClean="0"/>
              <a:pPr/>
              <a:t>84</a:t>
            </a:fld>
            <a:endParaRPr lang="en-US" dirty="0"/>
          </a:p>
        </p:txBody>
      </p:sp>
      <p:sp>
        <p:nvSpPr>
          <p:cNvPr id="3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3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5" name="Oval 1073"/>
          <p:cNvSpPr>
            <a:spLocks noChangeArrowheads="1"/>
          </p:cNvSpPr>
          <p:nvPr/>
        </p:nvSpPr>
        <p:spPr bwMode="auto">
          <a:xfrm>
            <a:off x="3890482" y="380424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8" name="Oval 1074"/>
          <p:cNvSpPr>
            <a:spLocks noChangeArrowheads="1"/>
          </p:cNvSpPr>
          <p:nvPr/>
        </p:nvSpPr>
        <p:spPr bwMode="auto">
          <a:xfrm>
            <a:off x="3336885" y="385953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9" name="Oval 1075"/>
          <p:cNvSpPr>
            <a:spLocks noChangeArrowheads="1"/>
          </p:cNvSpPr>
          <p:nvPr/>
        </p:nvSpPr>
        <p:spPr bwMode="auto">
          <a:xfrm>
            <a:off x="2766188" y="405525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0" name="Oval 1076"/>
          <p:cNvSpPr>
            <a:spLocks noChangeArrowheads="1"/>
          </p:cNvSpPr>
          <p:nvPr/>
        </p:nvSpPr>
        <p:spPr bwMode="auto">
          <a:xfrm>
            <a:off x="2201903" y="418935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1"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2"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3"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4" name="Oval 1099"/>
          <p:cNvSpPr>
            <a:spLocks noChangeArrowheads="1"/>
          </p:cNvSpPr>
          <p:nvPr/>
        </p:nvSpPr>
        <p:spPr bwMode="auto">
          <a:xfrm>
            <a:off x="6670671" y="405787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5" name="Oval 1075"/>
          <p:cNvSpPr>
            <a:spLocks noChangeArrowheads="1"/>
          </p:cNvSpPr>
          <p:nvPr/>
        </p:nvSpPr>
        <p:spPr bwMode="auto">
          <a:xfrm>
            <a:off x="4459041" y="409048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6" name="Oval 1075"/>
          <p:cNvSpPr>
            <a:spLocks noChangeArrowheads="1"/>
          </p:cNvSpPr>
          <p:nvPr/>
        </p:nvSpPr>
        <p:spPr bwMode="auto">
          <a:xfrm>
            <a:off x="5023325" y="441556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7" name="Oval 1075"/>
          <p:cNvSpPr>
            <a:spLocks noChangeArrowheads="1"/>
          </p:cNvSpPr>
          <p:nvPr/>
        </p:nvSpPr>
        <p:spPr bwMode="auto">
          <a:xfrm>
            <a:off x="5589749" y="451035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8" name="Oval 1075"/>
          <p:cNvSpPr>
            <a:spLocks noChangeArrowheads="1"/>
          </p:cNvSpPr>
          <p:nvPr/>
        </p:nvSpPr>
        <p:spPr bwMode="auto">
          <a:xfrm>
            <a:off x="6148067" y="415674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107" name="Oval 1073"/>
          <p:cNvSpPr>
            <a:spLocks noChangeArrowheads="1"/>
          </p:cNvSpPr>
          <p:nvPr/>
        </p:nvSpPr>
        <p:spPr bwMode="auto">
          <a:xfrm>
            <a:off x="3882862" y="2299290"/>
            <a:ext cx="104734" cy="94798"/>
          </a:xfrm>
          <a:prstGeom prst="ellipse">
            <a:avLst/>
          </a:prstGeom>
          <a:solidFill>
            <a:srgbClr val="00B0F0"/>
          </a:solidFill>
          <a:ln>
            <a:noFill/>
          </a:ln>
          <a:effectLst/>
        </p:spPr>
        <p:txBody>
          <a:bodyPr wrap="none" anchor="ctr"/>
          <a:lstStyle/>
          <a:p>
            <a:pPr algn="ctr"/>
            <a:endParaRPr lang="en-US" dirty="0"/>
          </a:p>
        </p:txBody>
      </p:sp>
      <p:sp>
        <p:nvSpPr>
          <p:cNvPr id="108" name="Oval 1074"/>
          <p:cNvSpPr>
            <a:spLocks noChangeArrowheads="1"/>
          </p:cNvSpPr>
          <p:nvPr/>
        </p:nvSpPr>
        <p:spPr bwMode="auto">
          <a:xfrm>
            <a:off x="3329265" y="2651769"/>
            <a:ext cx="104734" cy="94798"/>
          </a:xfrm>
          <a:prstGeom prst="ellipse">
            <a:avLst/>
          </a:prstGeom>
          <a:solidFill>
            <a:srgbClr val="00B0F0"/>
          </a:solidFill>
          <a:ln>
            <a:noFill/>
          </a:ln>
          <a:effectLst/>
        </p:spPr>
        <p:txBody>
          <a:bodyPr wrap="none" anchor="ctr"/>
          <a:lstStyle/>
          <a:p>
            <a:pPr algn="ctr"/>
            <a:endParaRPr lang="en-US" dirty="0"/>
          </a:p>
        </p:txBody>
      </p:sp>
      <p:sp>
        <p:nvSpPr>
          <p:cNvPr id="109" name="Oval 1075"/>
          <p:cNvSpPr>
            <a:spLocks noChangeArrowheads="1"/>
          </p:cNvSpPr>
          <p:nvPr/>
        </p:nvSpPr>
        <p:spPr bwMode="auto">
          <a:xfrm>
            <a:off x="2758568" y="3110371"/>
            <a:ext cx="104734" cy="94798"/>
          </a:xfrm>
          <a:prstGeom prst="ellipse">
            <a:avLst/>
          </a:prstGeom>
          <a:solidFill>
            <a:srgbClr val="00B0F0"/>
          </a:solidFill>
          <a:ln>
            <a:noFill/>
          </a:ln>
          <a:effectLst/>
        </p:spPr>
        <p:txBody>
          <a:bodyPr wrap="none" anchor="ctr"/>
          <a:lstStyle/>
          <a:p>
            <a:pPr algn="ctr"/>
            <a:endParaRPr lang="en-US" dirty="0"/>
          </a:p>
        </p:txBody>
      </p:sp>
      <p:sp>
        <p:nvSpPr>
          <p:cNvPr id="110" name="Oval 1076"/>
          <p:cNvSpPr>
            <a:spLocks noChangeArrowheads="1"/>
          </p:cNvSpPr>
          <p:nvPr/>
        </p:nvSpPr>
        <p:spPr bwMode="auto">
          <a:xfrm>
            <a:off x="2205713" y="3450216"/>
            <a:ext cx="104736" cy="94798"/>
          </a:xfrm>
          <a:prstGeom prst="ellipse">
            <a:avLst/>
          </a:prstGeom>
          <a:solidFill>
            <a:srgbClr val="00B0F0"/>
          </a:solidFill>
          <a:ln>
            <a:noFill/>
          </a:ln>
          <a:effectLst/>
        </p:spPr>
        <p:txBody>
          <a:bodyPr wrap="none" anchor="ctr"/>
          <a:lstStyle/>
          <a:p>
            <a:pPr algn="ctr"/>
            <a:endParaRPr lang="en-US" dirty="0"/>
          </a:p>
        </p:txBody>
      </p:sp>
      <p:sp>
        <p:nvSpPr>
          <p:cNvPr id="111" name="Oval 1099"/>
          <p:cNvSpPr>
            <a:spLocks noChangeArrowheads="1"/>
          </p:cNvSpPr>
          <p:nvPr/>
        </p:nvSpPr>
        <p:spPr bwMode="auto">
          <a:xfrm>
            <a:off x="6663051" y="277009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112" name="Oval 1075"/>
          <p:cNvSpPr>
            <a:spLocks noChangeArrowheads="1"/>
          </p:cNvSpPr>
          <p:nvPr/>
        </p:nvSpPr>
        <p:spPr bwMode="auto">
          <a:xfrm>
            <a:off x="4451421" y="2745554"/>
            <a:ext cx="104734" cy="94798"/>
          </a:xfrm>
          <a:prstGeom prst="ellipse">
            <a:avLst/>
          </a:prstGeom>
          <a:solidFill>
            <a:srgbClr val="00B0F0"/>
          </a:solidFill>
          <a:ln>
            <a:noFill/>
          </a:ln>
          <a:effectLst/>
        </p:spPr>
        <p:txBody>
          <a:bodyPr wrap="none" anchor="ctr"/>
          <a:lstStyle/>
          <a:p>
            <a:pPr algn="ctr"/>
            <a:endParaRPr lang="en-US" dirty="0"/>
          </a:p>
        </p:txBody>
      </p:sp>
      <p:sp>
        <p:nvSpPr>
          <p:cNvPr id="113" name="Oval 1075"/>
          <p:cNvSpPr>
            <a:spLocks noChangeArrowheads="1"/>
          </p:cNvSpPr>
          <p:nvPr/>
        </p:nvSpPr>
        <p:spPr bwMode="auto">
          <a:xfrm>
            <a:off x="5015705" y="3230651"/>
            <a:ext cx="104734" cy="94798"/>
          </a:xfrm>
          <a:prstGeom prst="ellipse">
            <a:avLst/>
          </a:prstGeom>
          <a:solidFill>
            <a:srgbClr val="00B0F0"/>
          </a:solidFill>
          <a:ln>
            <a:noFill/>
          </a:ln>
          <a:effectLst/>
        </p:spPr>
        <p:txBody>
          <a:bodyPr wrap="none" anchor="ctr"/>
          <a:lstStyle/>
          <a:p>
            <a:pPr algn="ctr"/>
            <a:endParaRPr lang="en-US" dirty="0"/>
          </a:p>
        </p:txBody>
      </p:sp>
      <p:sp>
        <p:nvSpPr>
          <p:cNvPr id="114" name="Oval 1075"/>
          <p:cNvSpPr>
            <a:spLocks noChangeArrowheads="1"/>
          </p:cNvSpPr>
          <p:nvPr/>
        </p:nvSpPr>
        <p:spPr bwMode="auto">
          <a:xfrm>
            <a:off x="5593559" y="3725498"/>
            <a:ext cx="104734" cy="94798"/>
          </a:xfrm>
          <a:prstGeom prst="ellipse">
            <a:avLst/>
          </a:prstGeom>
          <a:solidFill>
            <a:srgbClr val="00B0F0"/>
          </a:solidFill>
          <a:ln>
            <a:noFill/>
          </a:ln>
          <a:effectLst/>
        </p:spPr>
        <p:txBody>
          <a:bodyPr wrap="none" anchor="ctr"/>
          <a:lstStyle/>
          <a:p>
            <a:pPr algn="ctr"/>
            <a:endParaRPr lang="en-US" dirty="0"/>
          </a:p>
        </p:txBody>
      </p:sp>
      <p:sp>
        <p:nvSpPr>
          <p:cNvPr id="115" name="Oval 1075"/>
          <p:cNvSpPr>
            <a:spLocks noChangeArrowheads="1"/>
          </p:cNvSpPr>
          <p:nvPr/>
        </p:nvSpPr>
        <p:spPr bwMode="auto">
          <a:xfrm>
            <a:off x="6140447" y="3200435"/>
            <a:ext cx="104734" cy="94798"/>
          </a:xfrm>
          <a:prstGeom prst="ellipse">
            <a:avLst/>
          </a:prstGeom>
          <a:solidFill>
            <a:srgbClr val="00B0F0"/>
          </a:solidFill>
          <a:ln>
            <a:noFill/>
          </a:ln>
          <a:effectLst/>
        </p:spPr>
        <p:txBody>
          <a:bodyPr wrap="none" anchor="ctr"/>
          <a:lstStyle/>
          <a:p>
            <a:pPr algn="ctr"/>
            <a:endParaRPr lang="en-US" dirty="0"/>
          </a:p>
        </p:txBody>
      </p:sp>
      <p:sp>
        <p:nvSpPr>
          <p:cNvPr id="5" name="Footer Placeholder 4">
            <a:extLst>
              <a:ext uri="{FF2B5EF4-FFF2-40B4-BE49-F238E27FC236}">
                <a16:creationId xmlns:a16="http://schemas.microsoft.com/office/drawing/2014/main" id="{0EB6B67D-37A2-4F2F-80D8-FDAEB5A15F7C}"/>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49228378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a:xfrm>
            <a:off x="457200" y="2249424"/>
            <a:ext cx="8515350" cy="4325112"/>
          </a:xfrm>
        </p:spPr>
        <p:txBody>
          <a:bodyPr>
            <a:normAutofit/>
          </a:bodyPr>
          <a:lstStyle/>
          <a:p>
            <a:endParaRPr lang="en-US" dirty="0"/>
          </a:p>
          <a:p>
            <a:endParaRPr lang="en-US" dirty="0"/>
          </a:p>
          <a:p>
            <a:endParaRPr lang="en-US" dirty="0"/>
          </a:p>
          <a:p>
            <a:endParaRPr lang="en-US" dirty="0"/>
          </a:p>
          <a:p>
            <a:endParaRPr lang="en-US" dirty="0"/>
          </a:p>
          <a:p>
            <a:r>
              <a:rPr lang="en-US" dirty="0"/>
              <a:t>zero mean</a:t>
            </a:r>
          </a:p>
          <a:p>
            <a:pPr lvl="1"/>
            <a:r>
              <a:rPr lang="en-US" dirty="0"/>
              <a:t>compute the mean of the sequence</a:t>
            </a:r>
          </a:p>
          <a:p>
            <a:pPr lvl="1"/>
            <a:r>
              <a:rPr lang="en-US" dirty="0"/>
              <a:t>subtract the mean from every value of the sequence</a:t>
            </a:r>
          </a:p>
        </p:txBody>
      </p:sp>
      <p:sp>
        <p:nvSpPr>
          <p:cNvPr id="4" name="Slide Number Placeholder 3"/>
          <p:cNvSpPr>
            <a:spLocks noGrp="1"/>
          </p:cNvSpPr>
          <p:nvPr>
            <p:ph type="sldNum" sz="quarter" idx="12"/>
          </p:nvPr>
        </p:nvSpPr>
        <p:spPr/>
        <p:txBody>
          <a:bodyPr/>
          <a:lstStyle/>
          <a:p>
            <a:fld id="{B5C6C3C4-1F13-A745-94B4-FF34C1932FEB}" type="slidenum">
              <a:rPr lang="en-US" smtClean="0"/>
              <a:pPr/>
              <a:t>85</a:t>
            </a:fld>
            <a:endParaRPr lang="en-US" dirty="0"/>
          </a:p>
        </p:txBody>
      </p:sp>
      <p:sp>
        <p:nvSpPr>
          <p:cNvPr id="3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3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5" name="Oval 1073"/>
          <p:cNvSpPr>
            <a:spLocks noChangeArrowheads="1"/>
          </p:cNvSpPr>
          <p:nvPr/>
        </p:nvSpPr>
        <p:spPr bwMode="auto">
          <a:xfrm>
            <a:off x="3890482" y="380424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8" name="Oval 1074"/>
          <p:cNvSpPr>
            <a:spLocks noChangeArrowheads="1"/>
          </p:cNvSpPr>
          <p:nvPr/>
        </p:nvSpPr>
        <p:spPr bwMode="auto">
          <a:xfrm>
            <a:off x="3336885" y="385953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9" name="Oval 1075"/>
          <p:cNvSpPr>
            <a:spLocks noChangeArrowheads="1"/>
          </p:cNvSpPr>
          <p:nvPr/>
        </p:nvSpPr>
        <p:spPr bwMode="auto">
          <a:xfrm>
            <a:off x="2766188" y="405525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0" name="Oval 1076"/>
          <p:cNvSpPr>
            <a:spLocks noChangeArrowheads="1"/>
          </p:cNvSpPr>
          <p:nvPr/>
        </p:nvSpPr>
        <p:spPr bwMode="auto">
          <a:xfrm>
            <a:off x="2201903" y="418935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1"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2"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3"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4" name="Oval 1099"/>
          <p:cNvSpPr>
            <a:spLocks noChangeArrowheads="1"/>
          </p:cNvSpPr>
          <p:nvPr/>
        </p:nvSpPr>
        <p:spPr bwMode="auto">
          <a:xfrm>
            <a:off x="6670671" y="405787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5" name="Oval 1075"/>
          <p:cNvSpPr>
            <a:spLocks noChangeArrowheads="1"/>
          </p:cNvSpPr>
          <p:nvPr/>
        </p:nvSpPr>
        <p:spPr bwMode="auto">
          <a:xfrm>
            <a:off x="4459041" y="409048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6" name="Oval 1075"/>
          <p:cNvSpPr>
            <a:spLocks noChangeArrowheads="1"/>
          </p:cNvSpPr>
          <p:nvPr/>
        </p:nvSpPr>
        <p:spPr bwMode="auto">
          <a:xfrm>
            <a:off x="5023325" y="441556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7" name="Oval 1075"/>
          <p:cNvSpPr>
            <a:spLocks noChangeArrowheads="1"/>
          </p:cNvSpPr>
          <p:nvPr/>
        </p:nvSpPr>
        <p:spPr bwMode="auto">
          <a:xfrm>
            <a:off x="5589749" y="451035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8" name="Oval 1075"/>
          <p:cNvSpPr>
            <a:spLocks noChangeArrowheads="1"/>
          </p:cNvSpPr>
          <p:nvPr/>
        </p:nvSpPr>
        <p:spPr bwMode="auto">
          <a:xfrm>
            <a:off x="6148067" y="415674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9" name="Oval 1073"/>
          <p:cNvSpPr>
            <a:spLocks noChangeArrowheads="1"/>
          </p:cNvSpPr>
          <p:nvPr/>
        </p:nvSpPr>
        <p:spPr bwMode="auto">
          <a:xfrm>
            <a:off x="3894292" y="3350850"/>
            <a:ext cx="104734" cy="94798"/>
          </a:xfrm>
          <a:prstGeom prst="ellipse">
            <a:avLst/>
          </a:prstGeom>
          <a:solidFill>
            <a:srgbClr val="00B0F0"/>
          </a:solidFill>
          <a:ln>
            <a:noFill/>
          </a:ln>
          <a:effectLst/>
        </p:spPr>
        <p:txBody>
          <a:bodyPr wrap="none" anchor="ctr"/>
          <a:lstStyle/>
          <a:p>
            <a:pPr algn="ctr"/>
            <a:endParaRPr lang="en-US" dirty="0"/>
          </a:p>
        </p:txBody>
      </p:sp>
      <p:sp>
        <p:nvSpPr>
          <p:cNvPr id="90" name="Oval 1074"/>
          <p:cNvSpPr>
            <a:spLocks noChangeArrowheads="1"/>
          </p:cNvSpPr>
          <p:nvPr/>
        </p:nvSpPr>
        <p:spPr bwMode="auto">
          <a:xfrm>
            <a:off x="3340695" y="3703329"/>
            <a:ext cx="104734" cy="94798"/>
          </a:xfrm>
          <a:prstGeom prst="ellipse">
            <a:avLst/>
          </a:prstGeom>
          <a:solidFill>
            <a:srgbClr val="00B0F0"/>
          </a:solidFill>
          <a:ln>
            <a:noFill/>
          </a:ln>
          <a:effectLst/>
        </p:spPr>
        <p:txBody>
          <a:bodyPr wrap="none" anchor="ctr"/>
          <a:lstStyle/>
          <a:p>
            <a:pPr algn="ctr"/>
            <a:endParaRPr lang="en-US" dirty="0"/>
          </a:p>
        </p:txBody>
      </p:sp>
      <p:sp>
        <p:nvSpPr>
          <p:cNvPr id="91" name="Oval 1075"/>
          <p:cNvSpPr>
            <a:spLocks noChangeArrowheads="1"/>
          </p:cNvSpPr>
          <p:nvPr/>
        </p:nvSpPr>
        <p:spPr bwMode="auto">
          <a:xfrm>
            <a:off x="2769998" y="4161931"/>
            <a:ext cx="104734" cy="94798"/>
          </a:xfrm>
          <a:prstGeom prst="ellipse">
            <a:avLst/>
          </a:prstGeom>
          <a:solidFill>
            <a:srgbClr val="00B0F0"/>
          </a:solidFill>
          <a:ln>
            <a:noFill/>
          </a:ln>
          <a:effectLst/>
        </p:spPr>
        <p:txBody>
          <a:bodyPr wrap="none" anchor="ctr"/>
          <a:lstStyle/>
          <a:p>
            <a:pPr algn="ctr"/>
            <a:endParaRPr lang="en-US" dirty="0"/>
          </a:p>
        </p:txBody>
      </p:sp>
      <p:sp>
        <p:nvSpPr>
          <p:cNvPr id="92" name="Oval 1076"/>
          <p:cNvSpPr>
            <a:spLocks noChangeArrowheads="1"/>
          </p:cNvSpPr>
          <p:nvPr/>
        </p:nvSpPr>
        <p:spPr bwMode="auto">
          <a:xfrm>
            <a:off x="2205713" y="4501776"/>
            <a:ext cx="104736" cy="94798"/>
          </a:xfrm>
          <a:prstGeom prst="ellipse">
            <a:avLst/>
          </a:prstGeom>
          <a:solidFill>
            <a:srgbClr val="00B0F0"/>
          </a:solidFill>
          <a:ln>
            <a:noFill/>
          </a:ln>
          <a:effectLst/>
        </p:spPr>
        <p:txBody>
          <a:bodyPr wrap="none" anchor="ctr"/>
          <a:lstStyle/>
          <a:p>
            <a:pPr algn="ctr"/>
            <a:endParaRPr lang="en-US" dirty="0"/>
          </a:p>
        </p:txBody>
      </p:sp>
      <p:sp>
        <p:nvSpPr>
          <p:cNvPr id="93" name="Oval 1099"/>
          <p:cNvSpPr>
            <a:spLocks noChangeArrowheads="1"/>
          </p:cNvSpPr>
          <p:nvPr/>
        </p:nvSpPr>
        <p:spPr bwMode="auto">
          <a:xfrm>
            <a:off x="6674481" y="382165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94" name="Oval 1075"/>
          <p:cNvSpPr>
            <a:spLocks noChangeArrowheads="1"/>
          </p:cNvSpPr>
          <p:nvPr/>
        </p:nvSpPr>
        <p:spPr bwMode="auto">
          <a:xfrm>
            <a:off x="4462851" y="3797114"/>
            <a:ext cx="104734" cy="94798"/>
          </a:xfrm>
          <a:prstGeom prst="ellipse">
            <a:avLst/>
          </a:prstGeom>
          <a:solidFill>
            <a:srgbClr val="00B0F0"/>
          </a:solidFill>
          <a:ln>
            <a:noFill/>
          </a:ln>
          <a:effectLst/>
        </p:spPr>
        <p:txBody>
          <a:bodyPr wrap="none" anchor="ctr"/>
          <a:lstStyle/>
          <a:p>
            <a:pPr algn="ctr"/>
            <a:endParaRPr lang="en-US" dirty="0"/>
          </a:p>
        </p:txBody>
      </p:sp>
      <p:sp>
        <p:nvSpPr>
          <p:cNvPr id="95" name="Oval 1075"/>
          <p:cNvSpPr>
            <a:spLocks noChangeArrowheads="1"/>
          </p:cNvSpPr>
          <p:nvPr/>
        </p:nvSpPr>
        <p:spPr bwMode="auto">
          <a:xfrm>
            <a:off x="5027135" y="4282211"/>
            <a:ext cx="104734" cy="94798"/>
          </a:xfrm>
          <a:prstGeom prst="ellipse">
            <a:avLst/>
          </a:prstGeom>
          <a:solidFill>
            <a:srgbClr val="00B0F0"/>
          </a:solidFill>
          <a:ln>
            <a:noFill/>
          </a:ln>
          <a:effectLst/>
        </p:spPr>
        <p:txBody>
          <a:bodyPr wrap="none" anchor="ctr"/>
          <a:lstStyle/>
          <a:p>
            <a:pPr algn="ctr"/>
            <a:endParaRPr lang="en-US" dirty="0"/>
          </a:p>
        </p:txBody>
      </p:sp>
      <p:sp>
        <p:nvSpPr>
          <p:cNvPr id="96" name="Oval 1075"/>
          <p:cNvSpPr>
            <a:spLocks noChangeArrowheads="1"/>
          </p:cNvSpPr>
          <p:nvPr/>
        </p:nvSpPr>
        <p:spPr bwMode="auto">
          <a:xfrm>
            <a:off x="5593559" y="4777058"/>
            <a:ext cx="104734" cy="94798"/>
          </a:xfrm>
          <a:prstGeom prst="ellipse">
            <a:avLst/>
          </a:prstGeom>
          <a:solidFill>
            <a:srgbClr val="00B0F0"/>
          </a:solidFill>
          <a:ln>
            <a:noFill/>
          </a:ln>
          <a:effectLst/>
        </p:spPr>
        <p:txBody>
          <a:bodyPr wrap="none" anchor="ctr"/>
          <a:lstStyle/>
          <a:p>
            <a:pPr algn="ctr"/>
            <a:endParaRPr lang="en-US" dirty="0"/>
          </a:p>
        </p:txBody>
      </p:sp>
      <p:sp>
        <p:nvSpPr>
          <p:cNvPr id="97" name="Oval 1075"/>
          <p:cNvSpPr>
            <a:spLocks noChangeArrowheads="1"/>
          </p:cNvSpPr>
          <p:nvPr/>
        </p:nvSpPr>
        <p:spPr bwMode="auto">
          <a:xfrm>
            <a:off x="6151877" y="4251995"/>
            <a:ext cx="104734" cy="94798"/>
          </a:xfrm>
          <a:prstGeom prst="ellipse">
            <a:avLst/>
          </a:prstGeom>
          <a:solidFill>
            <a:srgbClr val="00B0F0"/>
          </a:solidFill>
          <a:ln>
            <a:noFill/>
          </a:ln>
          <a:effectLst/>
        </p:spPr>
        <p:txBody>
          <a:bodyPr wrap="none" anchor="ctr"/>
          <a:lstStyle/>
          <a:p>
            <a:pPr algn="ctr"/>
            <a:endParaRPr lang="en-US" dirty="0"/>
          </a:p>
        </p:txBody>
      </p:sp>
      <p:sp>
        <p:nvSpPr>
          <p:cNvPr id="5" name="Footer Placeholder 4">
            <a:extLst>
              <a:ext uri="{FF2B5EF4-FFF2-40B4-BE49-F238E27FC236}">
                <a16:creationId xmlns:a16="http://schemas.microsoft.com/office/drawing/2014/main" id="{F0D5442A-0EB8-45C5-AC62-E43AEE282C89}"/>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18162611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a:xfrm>
            <a:off x="457200" y="2249424"/>
            <a:ext cx="8515350" cy="4325112"/>
          </a:xfrm>
        </p:spPr>
        <p:txBody>
          <a:bodyPr>
            <a:normAutofit/>
          </a:bodyPr>
          <a:lstStyle/>
          <a:p>
            <a:endParaRPr lang="en-US" dirty="0"/>
          </a:p>
          <a:p>
            <a:endParaRPr lang="en-US" dirty="0"/>
          </a:p>
          <a:p>
            <a:endParaRPr lang="en-US" dirty="0"/>
          </a:p>
          <a:p>
            <a:endParaRPr lang="en-US" dirty="0"/>
          </a:p>
          <a:p>
            <a:endParaRPr lang="en-US" dirty="0"/>
          </a:p>
          <a:p>
            <a:r>
              <a:rPr lang="en-US" dirty="0"/>
              <a:t>zero mean</a:t>
            </a:r>
          </a:p>
          <a:p>
            <a:pPr lvl="1"/>
            <a:r>
              <a:rPr lang="en-US" dirty="0"/>
              <a:t>compute the mean of the sequence</a:t>
            </a:r>
          </a:p>
          <a:p>
            <a:pPr lvl="1"/>
            <a:r>
              <a:rPr lang="en-US" dirty="0"/>
              <a:t>subtract the mean from every value of the sequence</a:t>
            </a:r>
          </a:p>
        </p:txBody>
      </p:sp>
      <p:sp>
        <p:nvSpPr>
          <p:cNvPr id="4" name="Slide Number Placeholder 3"/>
          <p:cNvSpPr>
            <a:spLocks noGrp="1"/>
          </p:cNvSpPr>
          <p:nvPr>
            <p:ph type="sldNum" sz="quarter" idx="12"/>
          </p:nvPr>
        </p:nvSpPr>
        <p:spPr/>
        <p:txBody>
          <a:bodyPr/>
          <a:lstStyle/>
          <a:p>
            <a:fld id="{B5C6C3C4-1F13-A745-94B4-FF34C1932FEB}" type="slidenum">
              <a:rPr lang="en-US" smtClean="0"/>
              <a:pPr/>
              <a:t>86</a:t>
            </a:fld>
            <a:endParaRPr lang="en-US" dirty="0"/>
          </a:p>
        </p:txBody>
      </p:sp>
      <p:sp>
        <p:nvSpPr>
          <p:cNvPr id="3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3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5" name="Oval 1073"/>
          <p:cNvSpPr>
            <a:spLocks noChangeArrowheads="1"/>
          </p:cNvSpPr>
          <p:nvPr/>
        </p:nvSpPr>
        <p:spPr bwMode="auto">
          <a:xfrm>
            <a:off x="3890482" y="380424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8" name="Oval 1074"/>
          <p:cNvSpPr>
            <a:spLocks noChangeArrowheads="1"/>
          </p:cNvSpPr>
          <p:nvPr/>
        </p:nvSpPr>
        <p:spPr bwMode="auto">
          <a:xfrm>
            <a:off x="3336885" y="385953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9" name="Oval 1075"/>
          <p:cNvSpPr>
            <a:spLocks noChangeArrowheads="1"/>
          </p:cNvSpPr>
          <p:nvPr/>
        </p:nvSpPr>
        <p:spPr bwMode="auto">
          <a:xfrm>
            <a:off x="2766188" y="405525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0" name="Oval 1076"/>
          <p:cNvSpPr>
            <a:spLocks noChangeArrowheads="1"/>
          </p:cNvSpPr>
          <p:nvPr/>
        </p:nvSpPr>
        <p:spPr bwMode="auto">
          <a:xfrm>
            <a:off x="2201903" y="418935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1"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2"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3"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4" name="Oval 1099"/>
          <p:cNvSpPr>
            <a:spLocks noChangeArrowheads="1"/>
          </p:cNvSpPr>
          <p:nvPr/>
        </p:nvSpPr>
        <p:spPr bwMode="auto">
          <a:xfrm>
            <a:off x="6670671" y="405787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5" name="Oval 1075"/>
          <p:cNvSpPr>
            <a:spLocks noChangeArrowheads="1"/>
          </p:cNvSpPr>
          <p:nvPr/>
        </p:nvSpPr>
        <p:spPr bwMode="auto">
          <a:xfrm>
            <a:off x="4459041" y="409048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6" name="Oval 1075"/>
          <p:cNvSpPr>
            <a:spLocks noChangeArrowheads="1"/>
          </p:cNvSpPr>
          <p:nvPr/>
        </p:nvSpPr>
        <p:spPr bwMode="auto">
          <a:xfrm>
            <a:off x="5023325" y="441556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7" name="Oval 1075"/>
          <p:cNvSpPr>
            <a:spLocks noChangeArrowheads="1"/>
          </p:cNvSpPr>
          <p:nvPr/>
        </p:nvSpPr>
        <p:spPr bwMode="auto">
          <a:xfrm>
            <a:off x="5589749" y="451035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8" name="Oval 1075"/>
          <p:cNvSpPr>
            <a:spLocks noChangeArrowheads="1"/>
          </p:cNvSpPr>
          <p:nvPr/>
        </p:nvSpPr>
        <p:spPr bwMode="auto">
          <a:xfrm>
            <a:off x="6148067" y="415674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9" name="Oval 1073"/>
          <p:cNvSpPr>
            <a:spLocks noChangeArrowheads="1"/>
          </p:cNvSpPr>
          <p:nvPr/>
        </p:nvSpPr>
        <p:spPr bwMode="auto">
          <a:xfrm>
            <a:off x="3894292" y="3350850"/>
            <a:ext cx="104734" cy="94798"/>
          </a:xfrm>
          <a:prstGeom prst="ellipse">
            <a:avLst/>
          </a:prstGeom>
          <a:solidFill>
            <a:srgbClr val="00B0F0"/>
          </a:solidFill>
          <a:ln>
            <a:noFill/>
          </a:ln>
          <a:effectLst/>
        </p:spPr>
        <p:txBody>
          <a:bodyPr wrap="none" anchor="ctr"/>
          <a:lstStyle/>
          <a:p>
            <a:pPr algn="ctr"/>
            <a:endParaRPr lang="en-US" dirty="0"/>
          </a:p>
        </p:txBody>
      </p:sp>
      <p:sp>
        <p:nvSpPr>
          <p:cNvPr id="90" name="Oval 1074"/>
          <p:cNvSpPr>
            <a:spLocks noChangeArrowheads="1"/>
          </p:cNvSpPr>
          <p:nvPr/>
        </p:nvSpPr>
        <p:spPr bwMode="auto">
          <a:xfrm>
            <a:off x="3340695" y="3703329"/>
            <a:ext cx="104734" cy="94798"/>
          </a:xfrm>
          <a:prstGeom prst="ellipse">
            <a:avLst/>
          </a:prstGeom>
          <a:solidFill>
            <a:srgbClr val="00B0F0"/>
          </a:solidFill>
          <a:ln>
            <a:noFill/>
          </a:ln>
          <a:effectLst/>
        </p:spPr>
        <p:txBody>
          <a:bodyPr wrap="none" anchor="ctr"/>
          <a:lstStyle/>
          <a:p>
            <a:pPr algn="ctr"/>
            <a:endParaRPr lang="en-US" dirty="0"/>
          </a:p>
        </p:txBody>
      </p:sp>
      <p:sp>
        <p:nvSpPr>
          <p:cNvPr id="91" name="Oval 1075"/>
          <p:cNvSpPr>
            <a:spLocks noChangeArrowheads="1"/>
          </p:cNvSpPr>
          <p:nvPr/>
        </p:nvSpPr>
        <p:spPr bwMode="auto">
          <a:xfrm>
            <a:off x="2769998" y="4161931"/>
            <a:ext cx="104734" cy="94798"/>
          </a:xfrm>
          <a:prstGeom prst="ellipse">
            <a:avLst/>
          </a:prstGeom>
          <a:solidFill>
            <a:srgbClr val="00B0F0"/>
          </a:solidFill>
          <a:ln>
            <a:noFill/>
          </a:ln>
          <a:effectLst/>
        </p:spPr>
        <p:txBody>
          <a:bodyPr wrap="none" anchor="ctr"/>
          <a:lstStyle/>
          <a:p>
            <a:pPr algn="ctr"/>
            <a:endParaRPr lang="en-US" dirty="0"/>
          </a:p>
        </p:txBody>
      </p:sp>
      <p:sp>
        <p:nvSpPr>
          <p:cNvPr id="92" name="Oval 1076"/>
          <p:cNvSpPr>
            <a:spLocks noChangeArrowheads="1"/>
          </p:cNvSpPr>
          <p:nvPr/>
        </p:nvSpPr>
        <p:spPr bwMode="auto">
          <a:xfrm>
            <a:off x="2205713" y="4501776"/>
            <a:ext cx="104736" cy="94798"/>
          </a:xfrm>
          <a:prstGeom prst="ellipse">
            <a:avLst/>
          </a:prstGeom>
          <a:solidFill>
            <a:srgbClr val="00B0F0"/>
          </a:solidFill>
          <a:ln>
            <a:noFill/>
          </a:ln>
          <a:effectLst/>
        </p:spPr>
        <p:txBody>
          <a:bodyPr wrap="none" anchor="ctr"/>
          <a:lstStyle/>
          <a:p>
            <a:pPr algn="ctr"/>
            <a:endParaRPr lang="en-US" dirty="0"/>
          </a:p>
        </p:txBody>
      </p:sp>
      <p:sp>
        <p:nvSpPr>
          <p:cNvPr id="93" name="Oval 1099"/>
          <p:cNvSpPr>
            <a:spLocks noChangeArrowheads="1"/>
          </p:cNvSpPr>
          <p:nvPr/>
        </p:nvSpPr>
        <p:spPr bwMode="auto">
          <a:xfrm>
            <a:off x="6674481" y="382165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94" name="Oval 1075"/>
          <p:cNvSpPr>
            <a:spLocks noChangeArrowheads="1"/>
          </p:cNvSpPr>
          <p:nvPr/>
        </p:nvSpPr>
        <p:spPr bwMode="auto">
          <a:xfrm>
            <a:off x="4462851" y="3797114"/>
            <a:ext cx="104734" cy="94798"/>
          </a:xfrm>
          <a:prstGeom prst="ellipse">
            <a:avLst/>
          </a:prstGeom>
          <a:solidFill>
            <a:srgbClr val="00B0F0"/>
          </a:solidFill>
          <a:ln>
            <a:noFill/>
          </a:ln>
          <a:effectLst/>
        </p:spPr>
        <p:txBody>
          <a:bodyPr wrap="none" anchor="ctr"/>
          <a:lstStyle/>
          <a:p>
            <a:pPr algn="ctr"/>
            <a:endParaRPr lang="en-US" dirty="0"/>
          </a:p>
        </p:txBody>
      </p:sp>
      <p:sp>
        <p:nvSpPr>
          <p:cNvPr id="95" name="Oval 1075"/>
          <p:cNvSpPr>
            <a:spLocks noChangeArrowheads="1"/>
          </p:cNvSpPr>
          <p:nvPr/>
        </p:nvSpPr>
        <p:spPr bwMode="auto">
          <a:xfrm>
            <a:off x="5027135" y="4282211"/>
            <a:ext cx="104734" cy="94798"/>
          </a:xfrm>
          <a:prstGeom prst="ellipse">
            <a:avLst/>
          </a:prstGeom>
          <a:solidFill>
            <a:srgbClr val="00B0F0"/>
          </a:solidFill>
          <a:ln>
            <a:noFill/>
          </a:ln>
          <a:effectLst/>
        </p:spPr>
        <p:txBody>
          <a:bodyPr wrap="none" anchor="ctr"/>
          <a:lstStyle/>
          <a:p>
            <a:pPr algn="ctr"/>
            <a:endParaRPr lang="en-US" dirty="0"/>
          </a:p>
        </p:txBody>
      </p:sp>
      <p:sp>
        <p:nvSpPr>
          <p:cNvPr id="96" name="Oval 1075"/>
          <p:cNvSpPr>
            <a:spLocks noChangeArrowheads="1"/>
          </p:cNvSpPr>
          <p:nvPr/>
        </p:nvSpPr>
        <p:spPr bwMode="auto">
          <a:xfrm>
            <a:off x="5593559" y="4777058"/>
            <a:ext cx="104734" cy="94798"/>
          </a:xfrm>
          <a:prstGeom prst="ellipse">
            <a:avLst/>
          </a:prstGeom>
          <a:solidFill>
            <a:srgbClr val="00B0F0"/>
          </a:solidFill>
          <a:ln>
            <a:noFill/>
          </a:ln>
          <a:effectLst/>
        </p:spPr>
        <p:txBody>
          <a:bodyPr wrap="none" anchor="ctr"/>
          <a:lstStyle/>
          <a:p>
            <a:pPr algn="ctr"/>
            <a:endParaRPr lang="en-US" dirty="0"/>
          </a:p>
        </p:txBody>
      </p:sp>
      <p:sp>
        <p:nvSpPr>
          <p:cNvPr id="97" name="Oval 1075"/>
          <p:cNvSpPr>
            <a:spLocks noChangeArrowheads="1"/>
          </p:cNvSpPr>
          <p:nvPr/>
        </p:nvSpPr>
        <p:spPr bwMode="auto">
          <a:xfrm>
            <a:off x="6151877" y="4251995"/>
            <a:ext cx="104734" cy="94798"/>
          </a:xfrm>
          <a:prstGeom prst="ellipse">
            <a:avLst/>
          </a:prstGeom>
          <a:solidFill>
            <a:srgbClr val="00B0F0"/>
          </a:solidFill>
          <a:ln>
            <a:noFill/>
          </a:ln>
          <a:effectLst/>
        </p:spPr>
        <p:txBody>
          <a:bodyPr wrap="none" anchor="ctr"/>
          <a:lstStyle/>
          <a:p>
            <a:pPr algn="ctr"/>
            <a:endParaRPr lang="en-US" dirty="0"/>
          </a:p>
        </p:txBody>
      </p:sp>
      <p:cxnSp>
        <p:nvCxnSpPr>
          <p:cNvPr id="98" name="Straight Connector 97"/>
          <p:cNvCxnSpPr>
            <a:stCxn id="92" idx="0"/>
            <a:endCxn id="80" idx="0"/>
          </p:cNvCxnSpPr>
          <p:nvPr/>
        </p:nvCxnSpPr>
        <p:spPr>
          <a:xfrm flipH="1" flipV="1">
            <a:off x="2254271" y="4189356"/>
            <a:ext cx="3810" cy="312420"/>
          </a:xfrm>
          <a:prstGeom prst="line">
            <a:avLst/>
          </a:prstGeom>
        </p:spPr>
        <p:style>
          <a:lnRef idx="2">
            <a:schemeClr val="accent1"/>
          </a:lnRef>
          <a:fillRef idx="0">
            <a:schemeClr val="accent1"/>
          </a:fillRef>
          <a:effectRef idx="1">
            <a:schemeClr val="accent1"/>
          </a:effectRef>
          <a:fontRef idx="minor">
            <a:schemeClr val="tx1"/>
          </a:fontRef>
        </p:style>
      </p:cxnSp>
      <p:cxnSp>
        <p:nvCxnSpPr>
          <p:cNvPr id="99" name="Straight Connector 98"/>
          <p:cNvCxnSpPr>
            <a:stCxn id="91" idx="4"/>
            <a:endCxn id="79" idx="0"/>
          </p:cNvCxnSpPr>
          <p:nvPr/>
        </p:nvCxnSpPr>
        <p:spPr>
          <a:xfrm flipH="1" flipV="1">
            <a:off x="2818555" y="4055251"/>
            <a:ext cx="3810" cy="201478"/>
          </a:xfrm>
          <a:prstGeom prst="line">
            <a:avLst/>
          </a:prstGeom>
        </p:spPr>
        <p:style>
          <a:lnRef idx="2">
            <a:schemeClr val="accent1"/>
          </a:lnRef>
          <a:fillRef idx="0">
            <a:schemeClr val="accent1"/>
          </a:fillRef>
          <a:effectRef idx="1">
            <a:schemeClr val="accent1"/>
          </a:effectRef>
          <a:fontRef idx="minor">
            <a:schemeClr val="tx1"/>
          </a:fontRef>
        </p:style>
      </p:cxnSp>
      <p:cxnSp>
        <p:nvCxnSpPr>
          <p:cNvPr id="100" name="Straight Connector 99"/>
          <p:cNvCxnSpPr>
            <a:stCxn id="90" idx="4"/>
            <a:endCxn id="78" idx="0"/>
          </p:cNvCxnSpPr>
          <p:nvPr/>
        </p:nvCxnSpPr>
        <p:spPr>
          <a:xfrm flipH="1">
            <a:off x="3389252" y="3798127"/>
            <a:ext cx="3810" cy="61412"/>
          </a:xfrm>
          <a:prstGeom prst="line">
            <a:avLst/>
          </a:prstGeom>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89" idx="4"/>
            <a:endCxn id="45" idx="0"/>
          </p:cNvCxnSpPr>
          <p:nvPr/>
        </p:nvCxnSpPr>
        <p:spPr>
          <a:xfrm flipH="1">
            <a:off x="3942849" y="3445648"/>
            <a:ext cx="3810" cy="358592"/>
          </a:xfrm>
          <a:prstGeom prst="line">
            <a:avLst/>
          </a:prstGeom>
        </p:spPr>
        <p:style>
          <a:lnRef idx="2">
            <a:schemeClr val="accent1"/>
          </a:lnRef>
          <a:fillRef idx="0">
            <a:schemeClr val="accent1"/>
          </a:fillRef>
          <a:effectRef idx="1">
            <a:schemeClr val="accent1"/>
          </a:effectRef>
          <a:fontRef idx="minor">
            <a:schemeClr val="tx1"/>
          </a:fontRef>
        </p:style>
      </p:cxnSp>
      <p:cxnSp>
        <p:nvCxnSpPr>
          <p:cNvPr id="102" name="Straight Connector 101"/>
          <p:cNvCxnSpPr>
            <a:stCxn id="94" idx="4"/>
            <a:endCxn id="85" idx="0"/>
          </p:cNvCxnSpPr>
          <p:nvPr/>
        </p:nvCxnSpPr>
        <p:spPr>
          <a:xfrm flipH="1">
            <a:off x="4511408" y="3891912"/>
            <a:ext cx="3810" cy="198572"/>
          </a:xfrm>
          <a:prstGeom prst="line">
            <a:avLst/>
          </a:prstGeom>
        </p:spPr>
        <p:style>
          <a:lnRef idx="2">
            <a:schemeClr val="accent1"/>
          </a:lnRef>
          <a:fillRef idx="0">
            <a:schemeClr val="accent1"/>
          </a:fillRef>
          <a:effectRef idx="1">
            <a:schemeClr val="accent1"/>
          </a:effectRef>
          <a:fontRef idx="minor">
            <a:schemeClr val="tx1"/>
          </a:fontRef>
        </p:style>
      </p:cxnSp>
      <p:cxnSp>
        <p:nvCxnSpPr>
          <p:cNvPr id="103" name="Straight Connector 102"/>
          <p:cNvCxnSpPr>
            <a:stCxn id="95" idx="4"/>
            <a:endCxn id="86" idx="0"/>
          </p:cNvCxnSpPr>
          <p:nvPr/>
        </p:nvCxnSpPr>
        <p:spPr>
          <a:xfrm flipH="1">
            <a:off x="5075692" y="4377009"/>
            <a:ext cx="3810" cy="38552"/>
          </a:xfrm>
          <a:prstGeom prst="line">
            <a:avLst/>
          </a:prstGeom>
        </p:spPr>
        <p:style>
          <a:lnRef idx="2">
            <a:schemeClr val="accent1"/>
          </a:lnRef>
          <a:fillRef idx="0">
            <a:schemeClr val="accent1"/>
          </a:fillRef>
          <a:effectRef idx="1">
            <a:schemeClr val="accent1"/>
          </a:effectRef>
          <a:fontRef idx="minor">
            <a:schemeClr val="tx1"/>
          </a:fontRef>
        </p:style>
      </p:cxnSp>
      <p:cxnSp>
        <p:nvCxnSpPr>
          <p:cNvPr id="104" name="Straight Connector 103"/>
          <p:cNvCxnSpPr>
            <a:stCxn id="96" idx="0"/>
            <a:endCxn id="87" idx="0"/>
          </p:cNvCxnSpPr>
          <p:nvPr/>
        </p:nvCxnSpPr>
        <p:spPr>
          <a:xfrm flipH="1" flipV="1">
            <a:off x="5642116" y="4510358"/>
            <a:ext cx="3810" cy="26670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97" idx="4"/>
            <a:endCxn id="88" idx="0"/>
          </p:cNvCxnSpPr>
          <p:nvPr/>
        </p:nvCxnSpPr>
        <p:spPr>
          <a:xfrm flipH="1" flipV="1">
            <a:off x="6200434" y="4156745"/>
            <a:ext cx="3810" cy="190048"/>
          </a:xfrm>
          <a:prstGeom prst="line">
            <a:avLst/>
          </a:prstGeom>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93" idx="4"/>
            <a:endCxn id="84" idx="0"/>
          </p:cNvCxnSpPr>
          <p:nvPr/>
        </p:nvCxnSpPr>
        <p:spPr>
          <a:xfrm flipH="1">
            <a:off x="6723038" y="3916451"/>
            <a:ext cx="3810" cy="141422"/>
          </a:xfrm>
          <a:prstGeom prst="line">
            <a:avLst/>
          </a:prstGeom>
        </p:spPr>
        <p:style>
          <a:lnRef idx="2">
            <a:schemeClr val="accent1"/>
          </a:lnRef>
          <a:fillRef idx="0">
            <a:schemeClr val="accent1"/>
          </a:fillRef>
          <a:effectRef idx="1">
            <a:schemeClr val="accent1"/>
          </a:effectRef>
          <a:fontRef idx="minor">
            <a:schemeClr val="tx1"/>
          </a:fontRef>
        </p:style>
      </p:cxnSp>
      <p:sp>
        <p:nvSpPr>
          <p:cNvPr id="5" name="Footer Placeholder 4">
            <a:extLst>
              <a:ext uri="{FF2B5EF4-FFF2-40B4-BE49-F238E27FC236}">
                <a16:creationId xmlns:a16="http://schemas.microsoft.com/office/drawing/2014/main" id="{6176F826-2037-4CC6-829A-6CAEDDD85E4B}"/>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98596228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a:xfrm>
            <a:off x="457200" y="2249424"/>
            <a:ext cx="8515350" cy="4325112"/>
          </a:xfrm>
        </p:spPr>
        <p:txBody>
          <a:bodyPr>
            <a:normAutofit/>
          </a:bodyPr>
          <a:lstStyle/>
          <a:p>
            <a:endParaRPr lang="en-US" dirty="0"/>
          </a:p>
          <a:p>
            <a:endParaRPr lang="en-US" dirty="0"/>
          </a:p>
          <a:p>
            <a:endParaRPr lang="en-US" dirty="0"/>
          </a:p>
          <a:p>
            <a:endParaRPr lang="en-US" dirty="0"/>
          </a:p>
          <a:p>
            <a:endParaRPr lang="en-US" dirty="0"/>
          </a:p>
          <a:p>
            <a:r>
              <a:rPr lang="en-US" dirty="0"/>
              <a:t>zero mean</a:t>
            </a:r>
          </a:p>
          <a:p>
            <a:r>
              <a:rPr lang="en-US" dirty="0"/>
              <a:t>standard deviation one</a:t>
            </a:r>
          </a:p>
          <a:p>
            <a:pPr lvl="1"/>
            <a:r>
              <a:rPr lang="en-US" dirty="0"/>
              <a:t>compute the standard deviation of the sequence</a:t>
            </a:r>
          </a:p>
          <a:p>
            <a:pPr lvl="1"/>
            <a:r>
              <a:rPr lang="en-US" dirty="0"/>
              <a:t>divide every value of the sequence by the </a:t>
            </a:r>
            <a:r>
              <a:rPr lang="en-US" dirty="0" err="1"/>
              <a:t>stddev</a:t>
            </a:r>
            <a:endParaRPr lang="en-US" dirty="0"/>
          </a:p>
        </p:txBody>
      </p:sp>
      <p:sp>
        <p:nvSpPr>
          <p:cNvPr id="4" name="Slide Number Placeholder 3"/>
          <p:cNvSpPr>
            <a:spLocks noGrp="1"/>
          </p:cNvSpPr>
          <p:nvPr>
            <p:ph type="sldNum" sz="quarter" idx="12"/>
          </p:nvPr>
        </p:nvSpPr>
        <p:spPr/>
        <p:txBody>
          <a:bodyPr/>
          <a:lstStyle/>
          <a:p>
            <a:fld id="{B5C6C3C4-1F13-A745-94B4-FF34C1932FEB}" type="slidenum">
              <a:rPr lang="en-US" smtClean="0"/>
              <a:pPr/>
              <a:t>87</a:t>
            </a:fld>
            <a:endParaRPr lang="en-US" dirty="0"/>
          </a:p>
        </p:txBody>
      </p:sp>
      <p:sp>
        <p:nvSpPr>
          <p:cNvPr id="3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3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5" name="Oval 1073"/>
          <p:cNvSpPr>
            <a:spLocks noChangeArrowheads="1"/>
          </p:cNvSpPr>
          <p:nvPr/>
        </p:nvSpPr>
        <p:spPr bwMode="auto">
          <a:xfrm>
            <a:off x="3890482" y="380424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8" name="Oval 1074"/>
          <p:cNvSpPr>
            <a:spLocks noChangeArrowheads="1"/>
          </p:cNvSpPr>
          <p:nvPr/>
        </p:nvSpPr>
        <p:spPr bwMode="auto">
          <a:xfrm>
            <a:off x="3336885" y="3859539"/>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9" name="Oval 1075"/>
          <p:cNvSpPr>
            <a:spLocks noChangeArrowheads="1"/>
          </p:cNvSpPr>
          <p:nvPr/>
        </p:nvSpPr>
        <p:spPr bwMode="auto">
          <a:xfrm>
            <a:off x="2766188" y="405525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0" name="Oval 1076"/>
          <p:cNvSpPr>
            <a:spLocks noChangeArrowheads="1"/>
          </p:cNvSpPr>
          <p:nvPr/>
        </p:nvSpPr>
        <p:spPr bwMode="auto">
          <a:xfrm>
            <a:off x="2201903" y="4189356"/>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1"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2"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3"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4" name="Oval 1099"/>
          <p:cNvSpPr>
            <a:spLocks noChangeArrowheads="1"/>
          </p:cNvSpPr>
          <p:nvPr/>
        </p:nvSpPr>
        <p:spPr bwMode="auto">
          <a:xfrm>
            <a:off x="6670671" y="405787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5" name="Oval 1075"/>
          <p:cNvSpPr>
            <a:spLocks noChangeArrowheads="1"/>
          </p:cNvSpPr>
          <p:nvPr/>
        </p:nvSpPr>
        <p:spPr bwMode="auto">
          <a:xfrm>
            <a:off x="4459041" y="409048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6" name="Oval 1075"/>
          <p:cNvSpPr>
            <a:spLocks noChangeArrowheads="1"/>
          </p:cNvSpPr>
          <p:nvPr/>
        </p:nvSpPr>
        <p:spPr bwMode="auto">
          <a:xfrm>
            <a:off x="5023325" y="441556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7" name="Oval 1075"/>
          <p:cNvSpPr>
            <a:spLocks noChangeArrowheads="1"/>
          </p:cNvSpPr>
          <p:nvPr/>
        </p:nvSpPr>
        <p:spPr bwMode="auto">
          <a:xfrm>
            <a:off x="5589749" y="4510358"/>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8" name="Oval 1075"/>
          <p:cNvSpPr>
            <a:spLocks noChangeArrowheads="1"/>
          </p:cNvSpPr>
          <p:nvPr/>
        </p:nvSpPr>
        <p:spPr bwMode="auto">
          <a:xfrm>
            <a:off x="6148067" y="415674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9" name="Oval 1073"/>
          <p:cNvSpPr>
            <a:spLocks noChangeArrowheads="1"/>
          </p:cNvSpPr>
          <p:nvPr/>
        </p:nvSpPr>
        <p:spPr bwMode="auto">
          <a:xfrm>
            <a:off x="3894292" y="3350850"/>
            <a:ext cx="104734" cy="94798"/>
          </a:xfrm>
          <a:prstGeom prst="ellipse">
            <a:avLst/>
          </a:prstGeom>
          <a:solidFill>
            <a:srgbClr val="00B0F0"/>
          </a:solidFill>
          <a:ln>
            <a:noFill/>
          </a:ln>
          <a:effectLst/>
        </p:spPr>
        <p:txBody>
          <a:bodyPr wrap="none" anchor="ctr"/>
          <a:lstStyle/>
          <a:p>
            <a:pPr algn="ctr"/>
            <a:endParaRPr lang="en-US" dirty="0"/>
          </a:p>
        </p:txBody>
      </p:sp>
      <p:sp>
        <p:nvSpPr>
          <p:cNvPr id="90" name="Oval 1074"/>
          <p:cNvSpPr>
            <a:spLocks noChangeArrowheads="1"/>
          </p:cNvSpPr>
          <p:nvPr/>
        </p:nvSpPr>
        <p:spPr bwMode="auto">
          <a:xfrm>
            <a:off x="3340695" y="3703329"/>
            <a:ext cx="104734" cy="94798"/>
          </a:xfrm>
          <a:prstGeom prst="ellipse">
            <a:avLst/>
          </a:prstGeom>
          <a:solidFill>
            <a:srgbClr val="00B0F0"/>
          </a:solidFill>
          <a:ln>
            <a:noFill/>
          </a:ln>
          <a:effectLst/>
        </p:spPr>
        <p:txBody>
          <a:bodyPr wrap="none" anchor="ctr"/>
          <a:lstStyle/>
          <a:p>
            <a:pPr algn="ctr"/>
            <a:endParaRPr lang="en-US" dirty="0"/>
          </a:p>
        </p:txBody>
      </p:sp>
      <p:sp>
        <p:nvSpPr>
          <p:cNvPr id="91" name="Oval 1075"/>
          <p:cNvSpPr>
            <a:spLocks noChangeArrowheads="1"/>
          </p:cNvSpPr>
          <p:nvPr/>
        </p:nvSpPr>
        <p:spPr bwMode="auto">
          <a:xfrm>
            <a:off x="2769998" y="4161931"/>
            <a:ext cx="104734" cy="94798"/>
          </a:xfrm>
          <a:prstGeom prst="ellipse">
            <a:avLst/>
          </a:prstGeom>
          <a:solidFill>
            <a:srgbClr val="00B0F0"/>
          </a:solidFill>
          <a:ln>
            <a:noFill/>
          </a:ln>
          <a:effectLst/>
        </p:spPr>
        <p:txBody>
          <a:bodyPr wrap="none" anchor="ctr"/>
          <a:lstStyle/>
          <a:p>
            <a:pPr algn="ctr"/>
            <a:endParaRPr lang="en-US" dirty="0"/>
          </a:p>
        </p:txBody>
      </p:sp>
      <p:sp>
        <p:nvSpPr>
          <p:cNvPr id="92" name="Oval 1076"/>
          <p:cNvSpPr>
            <a:spLocks noChangeArrowheads="1"/>
          </p:cNvSpPr>
          <p:nvPr/>
        </p:nvSpPr>
        <p:spPr bwMode="auto">
          <a:xfrm>
            <a:off x="2205713" y="4501776"/>
            <a:ext cx="104736" cy="94798"/>
          </a:xfrm>
          <a:prstGeom prst="ellipse">
            <a:avLst/>
          </a:prstGeom>
          <a:solidFill>
            <a:srgbClr val="00B0F0"/>
          </a:solidFill>
          <a:ln>
            <a:noFill/>
          </a:ln>
          <a:effectLst/>
        </p:spPr>
        <p:txBody>
          <a:bodyPr wrap="none" anchor="ctr"/>
          <a:lstStyle/>
          <a:p>
            <a:pPr algn="ctr"/>
            <a:endParaRPr lang="en-US" dirty="0"/>
          </a:p>
        </p:txBody>
      </p:sp>
      <p:sp>
        <p:nvSpPr>
          <p:cNvPr id="93" name="Oval 1099"/>
          <p:cNvSpPr>
            <a:spLocks noChangeArrowheads="1"/>
          </p:cNvSpPr>
          <p:nvPr/>
        </p:nvSpPr>
        <p:spPr bwMode="auto">
          <a:xfrm>
            <a:off x="6674481" y="382165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94" name="Oval 1075"/>
          <p:cNvSpPr>
            <a:spLocks noChangeArrowheads="1"/>
          </p:cNvSpPr>
          <p:nvPr/>
        </p:nvSpPr>
        <p:spPr bwMode="auto">
          <a:xfrm>
            <a:off x="4462851" y="3797114"/>
            <a:ext cx="104734" cy="94798"/>
          </a:xfrm>
          <a:prstGeom prst="ellipse">
            <a:avLst/>
          </a:prstGeom>
          <a:solidFill>
            <a:srgbClr val="00B0F0"/>
          </a:solidFill>
          <a:ln>
            <a:noFill/>
          </a:ln>
          <a:effectLst/>
        </p:spPr>
        <p:txBody>
          <a:bodyPr wrap="none" anchor="ctr"/>
          <a:lstStyle/>
          <a:p>
            <a:pPr algn="ctr"/>
            <a:endParaRPr lang="en-US" dirty="0"/>
          </a:p>
        </p:txBody>
      </p:sp>
      <p:sp>
        <p:nvSpPr>
          <p:cNvPr id="95" name="Oval 1075"/>
          <p:cNvSpPr>
            <a:spLocks noChangeArrowheads="1"/>
          </p:cNvSpPr>
          <p:nvPr/>
        </p:nvSpPr>
        <p:spPr bwMode="auto">
          <a:xfrm>
            <a:off x="5027135" y="4282211"/>
            <a:ext cx="104734" cy="94798"/>
          </a:xfrm>
          <a:prstGeom prst="ellipse">
            <a:avLst/>
          </a:prstGeom>
          <a:solidFill>
            <a:srgbClr val="00B0F0"/>
          </a:solidFill>
          <a:ln>
            <a:noFill/>
          </a:ln>
          <a:effectLst/>
        </p:spPr>
        <p:txBody>
          <a:bodyPr wrap="none" anchor="ctr"/>
          <a:lstStyle/>
          <a:p>
            <a:pPr algn="ctr"/>
            <a:endParaRPr lang="en-US" dirty="0"/>
          </a:p>
        </p:txBody>
      </p:sp>
      <p:sp>
        <p:nvSpPr>
          <p:cNvPr id="96" name="Oval 1075"/>
          <p:cNvSpPr>
            <a:spLocks noChangeArrowheads="1"/>
          </p:cNvSpPr>
          <p:nvPr/>
        </p:nvSpPr>
        <p:spPr bwMode="auto">
          <a:xfrm>
            <a:off x="5593559" y="4777058"/>
            <a:ext cx="104734" cy="94798"/>
          </a:xfrm>
          <a:prstGeom prst="ellipse">
            <a:avLst/>
          </a:prstGeom>
          <a:solidFill>
            <a:srgbClr val="00B0F0"/>
          </a:solidFill>
          <a:ln>
            <a:noFill/>
          </a:ln>
          <a:effectLst/>
        </p:spPr>
        <p:txBody>
          <a:bodyPr wrap="none" anchor="ctr"/>
          <a:lstStyle/>
          <a:p>
            <a:pPr algn="ctr"/>
            <a:endParaRPr lang="en-US" dirty="0"/>
          </a:p>
        </p:txBody>
      </p:sp>
      <p:sp>
        <p:nvSpPr>
          <p:cNvPr id="97" name="Oval 1075"/>
          <p:cNvSpPr>
            <a:spLocks noChangeArrowheads="1"/>
          </p:cNvSpPr>
          <p:nvPr/>
        </p:nvSpPr>
        <p:spPr bwMode="auto">
          <a:xfrm>
            <a:off x="6151877" y="4251995"/>
            <a:ext cx="104734" cy="94798"/>
          </a:xfrm>
          <a:prstGeom prst="ellipse">
            <a:avLst/>
          </a:prstGeom>
          <a:solidFill>
            <a:srgbClr val="00B0F0"/>
          </a:solidFill>
          <a:ln>
            <a:noFill/>
          </a:ln>
          <a:effectLst/>
        </p:spPr>
        <p:txBody>
          <a:bodyPr wrap="none" anchor="ctr"/>
          <a:lstStyle/>
          <a:p>
            <a:pPr algn="ctr"/>
            <a:endParaRPr lang="en-US" dirty="0"/>
          </a:p>
        </p:txBody>
      </p:sp>
      <p:sp>
        <p:nvSpPr>
          <p:cNvPr id="5" name="Footer Placeholder 4">
            <a:extLst>
              <a:ext uri="{FF2B5EF4-FFF2-40B4-BE49-F238E27FC236}">
                <a16:creationId xmlns:a16="http://schemas.microsoft.com/office/drawing/2014/main" id="{272595ED-536A-49AB-837C-04F68EE0C95B}"/>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5349766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a:xfrm>
            <a:off x="457200" y="2249424"/>
            <a:ext cx="8515350" cy="4325112"/>
          </a:xfrm>
        </p:spPr>
        <p:txBody>
          <a:bodyPr>
            <a:normAutofit/>
          </a:bodyPr>
          <a:lstStyle/>
          <a:p>
            <a:endParaRPr lang="en-US" dirty="0"/>
          </a:p>
          <a:p>
            <a:endParaRPr lang="en-US" dirty="0"/>
          </a:p>
          <a:p>
            <a:endParaRPr lang="en-US" dirty="0"/>
          </a:p>
          <a:p>
            <a:endParaRPr lang="en-US" dirty="0"/>
          </a:p>
          <a:p>
            <a:endParaRPr lang="en-US" dirty="0"/>
          </a:p>
          <a:p>
            <a:r>
              <a:rPr lang="en-US" dirty="0"/>
              <a:t>zero mean</a:t>
            </a:r>
          </a:p>
          <a:p>
            <a:r>
              <a:rPr lang="en-US" dirty="0"/>
              <a:t>standard deviation one</a:t>
            </a:r>
          </a:p>
          <a:p>
            <a:pPr lvl="1"/>
            <a:r>
              <a:rPr lang="en-US" dirty="0"/>
              <a:t>compute the standard deviation of the sequence</a:t>
            </a:r>
          </a:p>
          <a:p>
            <a:pPr lvl="1"/>
            <a:r>
              <a:rPr lang="en-US" dirty="0"/>
              <a:t>divide every value of the sequence by the </a:t>
            </a:r>
            <a:r>
              <a:rPr lang="en-US" dirty="0" err="1"/>
              <a:t>stddev</a:t>
            </a:r>
            <a:endParaRPr lang="en-US" dirty="0"/>
          </a:p>
        </p:txBody>
      </p:sp>
      <p:sp>
        <p:nvSpPr>
          <p:cNvPr id="4" name="Slide Number Placeholder 3"/>
          <p:cNvSpPr>
            <a:spLocks noGrp="1"/>
          </p:cNvSpPr>
          <p:nvPr>
            <p:ph type="sldNum" sz="quarter" idx="12"/>
          </p:nvPr>
        </p:nvSpPr>
        <p:spPr/>
        <p:txBody>
          <a:bodyPr/>
          <a:lstStyle/>
          <a:p>
            <a:fld id="{B5C6C3C4-1F13-A745-94B4-FF34C1932FEB}" type="slidenum">
              <a:rPr lang="en-US" smtClean="0"/>
              <a:pPr/>
              <a:t>88</a:t>
            </a:fld>
            <a:endParaRPr lang="en-US" dirty="0"/>
          </a:p>
        </p:txBody>
      </p:sp>
      <p:sp>
        <p:nvSpPr>
          <p:cNvPr id="3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3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1"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2"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3"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9" name="Oval 1073"/>
          <p:cNvSpPr>
            <a:spLocks noChangeArrowheads="1"/>
          </p:cNvSpPr>
          <p:nvPr/>
        </p:nvSpPr>
        <p:spPr bwMode="auto">
          <a:xfrm>
            <a:off x="3894292" y="3350850"/>
            <a:ext cx="104734" cy="94798"/>
          </a:xfrm>
          <a:prstGeom prst="ellipse">
            <a:avLst/>
          </a:prstGeom>
          <a:solidFill>
            <a:srgbClr val="00B0F0"/>
          </a:solidFill>
          <a:ln>
            <a:noFill/>
          </a:ln>
          <a:effectLst/>
        </p:spPr>
        <p:txBody>
          <a:bodyPr wrap="none" anchor="ctr"/>
          <a:lstStyle/>
          <a:p>
            <a:pPr algn="ctr"/>
            <a:endParaRPr lang="en-US" dirty="0"/>
          </a:p>
        </p:txBody>
      </p:sp>
      <p:sp>
        <p:nvSpPr>
          <p:cNvPr id="90" name="Oval 1074"/>
          <p:cNvSpPr>
            <a:spLocks noChangeArrowheads="1"/>
          </p:cNvSpPr>
          <p:nvPr/>
        </p:nvSpPr>
        <p:spPr bwMode="auto">
          <a:xfrm>
            <a:off x="3340695" y="3703329"/>
            <a:ext cx="104734" cy="94798"/>
          </a:xfrm>
          <a:prstGeom prst="ellipse">
            <a:avLst/>
          </a:prstGeom>
          <a:solidFill>
            <a:srgbClr val="00B0F0"/>
          </a:solidFill>
          <a:ln>
            <a:noFill/>
          </a:ln>
          <a:effectLst/>
        </p:spPr>
        <p:txBody>
          <a:bodyPr wrap="none" anchor="ctr"/>
          <a:lstStyle/>
          <a:p>
            <a:pPr algn="ctr"/>
            <a:endParaRPr lang="en-US" dirty="0"/>
          </a:p>
        </p:txBody>
      </p:sp>
      <p:sp>
        <p:nvSpPr>
          <p:cNvPr id="91" name="Oval 1075"/>
          <p:cNvSpPr>
            <a:spLocks noChangeArrowheads="1"/>
          </p:cNvSpPr>
          <p:nvPr/>
        </p:nvSpPr>
        <p:spPr bwMode="auto">
          <a:xfrm>
            <a:off x="2769998" y="4161931"/>
            <a:ext cx="104734" cy="94798"/>
          </a:xfrm>
          <a:prstGeom prst="ellipse">
            <a:avLst/>
          </a:prstGeom>
          <a:solidFill>
            <a:srgbClr val="00B0F0"/>
          </a:solidFill>
          <a:ln>
            <a:noFill/>
          </a:ln>
          <a:effectLst/>
        </p:spPr>
        <p:txBody>
          <a:bodyPr wrap="none" anchor="ctr"/>
          <a:lstStyle/>
          <a:p>
            <a:pPr algn="ctr"/>
            <a:endParaRPr lang="en-US" dirty="0"/>
          </a:p>
        </p:txBody>
      </p:sp>
      <p:sp>
        <p:nvSpPr>
          <p:cNvPr id="92" name="Oval 1076"/>
          <p:cNvSpPr>
            <a:spLocks noChangeArrowheads="1"/>
          </p:cNvSpPr>
          <p:nvPr/>
        </p:nvSpPr>
        <p:spPr bwMode="auto">
          <a:xfrm>
            <a:off x="2205713" y="4501776"/>
            <a:ext cx="104736" cy="94798"/>
          </a:xfrm>
          <a:prstGeom prst="ellipse">
            <a:avLst/>
          </a:prstGeom>
          <a:solidFill>
            <a:srgbClr val="00B0F0"/>
          </a:solidFill>
          <a:ln>
            <a:noFill/>
          </a:ln>
          <a:effectLst/>
        </p:spPr>
        <p:txBody>
          <a:bodyPr wrap="none" anchor="ctr"/>
          <a:lstStyle/>
          <a:p>
            <a:pPr algn="ctr"/>
            <a:endParaRPr lang="en-US" dirty="0"/>
          </a:p>
        </p:txBody>
      </p:sp>
      <p:sp>
        <p:nvSpPr>
          <p:cNvPr id="93" name="Oval 1099"/>
          <p:cNvSpPr>
            <a:spLocks noChangeArrowheads="1"/>
          </p:cNvSpPr>
          <p:nvPr/>
        </p:nvSpPr>
        <p:spPr bwMode="auto">
          <a:xfrm>
            <a:off x="6674481" y="3821653"/>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94" name="Oval 1075"/>
          <p:cNvSpPr>
            <a:spLocks noChangeArrowheads="1"/>
          </p:cNvSpPr>
          <p:nvPr/>
        </p:nvSpPr>
        <p:spPr bwMode="auto">
          <a:xfrm>
            <a:off x="4462851" y="3797114"/>
            <a:ext cx="104734" cy="94798"/>
          </a:xfrm>
          <a:prstGeom prst="ellipse">
            <a:avLst/>
          </a:prstGeom>
          <a:solidFill>
            <a:srgbClr val="00B0F0"/>
          </a:solidFill>
          <a:ln>
            <a:noFill/>
          </a:ln>
          <a:effectLst/>
        </p:spPr>
        <p:txBody>
          <a:bodyPr wrap="none" anchor="ctr"/>
          <a:lstStyle/>
          <a:p>
            <a:pPr algn="ctr"/>
            <a:endParaRPr lang="en-US" dirty="0"/>
          </a:p>
        </p:txBody>
      </p:sp>
      <p:sp>
        <p:nvSpPr>
          <p:cNvPr id="95" name="Oval 1075"/>
          <p:cNvSpPr>
            <a:spLocks noChangeArrowheads="1"/>
          </p:cNvSpPr>
          <p:nvPr/>
        </p:nvSpPr>
        <p:spPr bwMode="auto">
          <a:xfrm>
            <a:off x="5027135" y="4282211"/>
            <a:ext cx="104734" cy="94798"/>
          </a:xfrm>
          <a:prstGeom prst="ellipse">
            <a:avLst/>
          </a:prstGeom>
          <a:solidFill>
            <a:srgbClr val="00B0F0"/>
          </a:solidFill>
          <a:ln>
            <a:noFill/>
          </a:ln>
          <a:effectLst/>
        </p:spPr>
        <p:txBody>
          <a:bodyPr wrap="none" anchor="ctr"/>
          <a:lstStyle/>
          <a:p>
            <a:pPr algn="ctr"/>
            <a:endParaRPr lang="en-US" dirty="0"/>
          </a:p>
        </p:txBody>
      </p:sp>
      <p:sp>
        <p:nvSpPr>
          <p:cNvPr id="96" name="Oval 1075"/>
          <p:cNvSpPr>
            <a:spLocks noChangeArrowheads="1"/>
          </p:cNvSpPr>
          <p:nvPr/>
        </p:nvSpPr>
        <p:spPr bwMode="auto">
          <a:xfrm>
            <a:off x="5593559" y="4777058"/>
            <a:ext cx="104734" cy="94798"/>
          </a:xfrm>
          <a:prstGeom prst="ellipse">
            <a:avLst/>
          </a:prstGeom>
          <a:solidFill>
            <a:srgbClr val="00B0F0"/>
          </a:solidFill>
          <a:ln>
            <a:noFill/>
          </a:ln>
          <a:effectLst/>
        </p:spPr>
        <p:txBody>
          <a:bodyPr wrap="none" anchor="ctr"/>
          <a:lstStyle/>
          <a:p>
            <a:pPr algn="ctr"/>
            <a:endParaRPr lang="en-US" dirty="0"/>
          </a:p>
        </p:txBody>
      </p:sp>
      <p:sp>
        <p:nvSpPr>
          <p:cNvPr id="97" name="Oval 1075"/>
          <p:cNvSpPr>
            <a:spLocks noChangeArrowheads="1"/>
          </p:cNvSpPr>
          <p:nvPr/>
        </p:nvSpPr>
        <p:spPr bwMode="auto">
          <a:xfrm>
            <a:off x="6151877" y="4251995"/>
            <a:ext cx="104734" cy="94798"/>
          </a:xfrm>
          <a:prstGeom prst="ellipse">
            <a:avLst/>
          </a:prstGeom>
          <a:solidFill>
            <a:srgbClr val="00B0F0"/>
          </a:solidFill>
          <a:ln>
            <a:noFill/>
          </a:ln>
          <a:effectLst/>
        </p:spPr>
        <p:txBody>
          <a:bodyPr wrap="none" anchor="ctr"/>
          <a:lstStyle/>
          <a:p>
            <a:pPr algn="ctr"/>
            <a:endParaRPr lang="en-US" dirty="0"/>
          </a:p>
        </p:txBody>
      </p:sp>
      <p:sp>
        <p:nvSpPr>
          <p:cNvPr id="34" name="Oval 1073"/>
          <p:cNvSpPr>
            <a:spLocks noChangeArrowheads="1"/>
          </p:cNvSpPr>
          <p:nvPr/>
        </p:nvSpPr>
        <p:spPr bwMode="auto">
          <a:xfrm>
            <a:off x="3890482" y="384435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35" name="Oval 1074"/>
          <p:cNvSpPr>
            <a:spLocks noChangeArrowheads="1"/>
          </p:cNvSpPr>
          <p:nvPr/>
        </p:nvSpPr>
        <p:spPr bwMode="auto">
          <a:xfrm>
            <a:off x="3336885" y="3891627"/>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36" name="Oval 1075"/>
          <p:cNvSpPr>
            <a:spLocks noChangeArrowheads="1"/>
          </p:cNvSpPr>
          <p:nvPr/>
        </p:nvSpPr>
        <p:spPr bwMode="auto">
          <a:xfrm>
            <a:off x="2766188" y="405525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46" name="Oval 1076"/>
          <p:cNvSpPr>
            <a:spLocks noChangeArrowheads="1"/>
          </p:cNvSpPr>
          <p:nvPr/>
        </p:nvSpPr>
        <p:spPr bwMode="auto">
          <a:xfrm>
            <a:off x="2201903" y="4181334"/>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47" name="Oval 1099"/>
          <p:cNvSpPr>
            <a:spLocks noChangeArrowheads="1"/>
          </p:cNvSpPr>
          <p:nvPr/>
        </p:nvSpPr>
        <p:spPr bwMode="auto">
          <a:xfrm>
            <a:off x="6670671" y="405787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48" name="Oval 1075"/>
          <p:cNvSpPr>
            <a:spLocks noChangeArrowheads="1"/>
          </p:cNvSpPr>
          <p:nvPr/>
        </p:nvSpPr>
        <p:spPr bwMode="auto">
          <a:xfrm>
            <a:off x="4459041" y="409048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49" name="Oval 1075"/>
          <p:cNvSpPr>
            <a:spLocks noChangeArrowheads="1"/>
          </p:cNvSpPr>
          <p:nvPr/>
        </p:nvSpPr>
        <p:spPr bwMode="auto">
          <a:xfrm>
            <a:off x="5023325" y="4379462"/>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0" name="Oval 1075"/>
          <p:cNvSpPr>
            <a:spLocks noChangeArrowheads="1"/>
          </p:cNvSpPr>
          <p:nvPr/>
        </p:nvSpPr>
        <p:spPr bwMode="auto">
          <a:xfrm>
            <a:off x="5589749" y="4450193"/>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1" name="Oval 1075"/>
          <p:cNvSpPr>
            <a:spLocks noChangeArrowheads="1"/>
          </p:cNvSpPr>
          <p:nvPr/>
        </p:nvSpPr>
        <p:spPr bwMode="auto">
          <a:xfrm>
            <a:off x="6148067" y="415674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 name="Footer Placeholder 4">
            <a:extLst>
              <a:ext uri="{FF2B5EF4-FFF2-40B4-BE49-F238E27FC236}">
                <a16:creationId xmlns:a16="http://schemas.microsoft.com/office/drawing/2014/main" id="{99FA4DDD-FBCC-4700-BEBD-3D2E55296BF5}"/>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167346604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a:xfrm>
            <a:off x="457200" y="2249424"/>
            <a:ext cx="8515350" cy="4325112"/>
          </a:xfrm>
        </p:spPr>
        <p:txBody>
          <a:bodyPr>
            <a:normAutofit/>
          </a:bodyPr>
          <a:lstStyle/>
          <a:p>
            <a:endParaRPr lang="en-US" dirty="0"/>
          </a:p>
          <a:p>
            <a:endParaRPr lang="en-US" dirty="0"/>
          </a:p>
          <a:p>
            <a:endParaRPr lang="en-US" dirty="0"/>
          </a:p>
          <a:p>
            <a:endParaRPr lang="en-US" dirty="0"/>
          </a:p>
          <a:p>
            <a:endParaRPr lang="en-US" dirty="0"/>
          </a:p>
          <a:p>
            <a:r>
              <a:rPr lang="en-US" dirty="0"/>
              <a:t>zero mean</a:t>
            </a:r>
          </a:p>
          <a:p>
            <a:r>
              <a:rPr lang="en-US" dirty="0"/>
              <a:t>standard deviation one</a:t>
            </a:r>
          </a:p>
          <a:p>
            <a:pPr lvl="1"/>
            <a:r>
              <a:rPr lang="en-US" dirty="0"/>
              <a:t>compute the standard deviation of the sequence</a:t>
            </a:r>
          </a:p>
          <a:p>
            <a:pPr lvl="1"/>
            <a:r>
              <a:rPr lang="en-US" dirty="0"/>
              <a:t>divide every value of the sequence by the </a:t>
            </a:r>
            <a:r>
              <a:rPr lang="en-US" dirty="0" err="1"/>
              <a:t>stddev</a:t>
            </a:r>
            <a:endParaRPr lang="en-US" dirty="0"/>
          </a:p>
        </p:txBody>
      </p:sp>
      <p:sp>
        <p:nvSpPr>
          <p:cNvPr id="4" name="Slide Number Placeholder 3"/>
          <p:cNvSpPr>
            <a:spLocks noGrp="1"/>
          </p:cNvSpPr>
          <p:nvPr>
            <p:ph type="sldNum" sz="quarter" idx="12"/>
          </p:nvPr>
        </p:nvSpPr>
        <p:spPr/>
        <p:txBody>
          <a:bodyPr/>
          <a:lstStyle/>
          <a:p>
            <a:fld id="{B5C6C3C4-1F13-A745-94B4-FF34C1932FEB}" type="slidenum">
              <a:rPr lang="en-US" smtClean="0"/>
              <a:pPr/>
              <a:t>89</a:t>
            </a:fld>
            <a:endParaRPr lang="en-US" dirty="0"/>
          </a:p>
        </p:txBody>
      </p:sp>
      <p:sp>
        <p:nvSpPr>
          <p:cNvPr id="37"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38"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9"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0"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1"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2"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3"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44"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1"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2"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83"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4" name="Oval 1073"/>
          <p:cNvSpPr>
            <a:spLocks noChangeArrowheads="1"/>
          </p:cNvSpPr>
          <p:nvPr/>
        </p:nvSpPr>
        <p:spPr bwMode="auto">
          <a:xfrm>
            <a:off x="3890482" y="384435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35" name="Oval 1074"/>
          <p:cNvSpPr>
            <a:spLocks noChangeArrowheads="1"/>
          </p:cNvSpPr>
          <p:nvPr/>
        </p:nvSpPr>
        <p:spPr bwMode="auto">
          <a:xfrm>
            <a:off x="3336885" y="3891627"/>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36" name="Oval 1075"/>
          <p:cNvSpPr>
            <a:spLocks noChangeArrowheads="1"/>
          </p:cNvSpPr>
          <p:nvPr/>
        </p:nvSpPr>
        <p:spPr bwMode="auto">
          <a:xfrm>
            <a:off x="2766188" y="405525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46" name="Oval 1076"/>
          <p:cNvSpPr>
            <a:spLocks noChangeArrowheads="1"/>
          </p:cNvSpPr>
          <p:nvPr/>
        </p:nvSpPr>
        <p:spPr bwMode="auto">
          <a:xfrm>
            <a:off x="2201903" y="4181334"/>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47" name="Oval 1099"/>
          <p:cNvSpPr>
            <a:spLocks noChangeArrowheads="1"/>
          </p:cNvSpPr>
          <p:nvPr/>
        </p:nvSpPr>
        <p:spPr bwMode="auto">
          <a:xfrm>
            <a:off x="6670671" y="405787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48" name="Oval 1075"/>
          <p:cNvSpPr>
            <a:spLocks noChangeArrowheads="1"/>
          </p:cNvSpPr>
          <p:nvPr/>
        </p:nvSpPr>
        <p:spPr bwMode="auto">
          <a:xfrm>
            <a:off x="4459041" y="409048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49" name="Oval 1075"/>
          <p:cNvSpPr>
            <a:spLocks noChangeArrowheads="1"/>
          </p:cNvSpPr>
          <p:nvPr/>
        </p:nvSpPr>
        <p:spPr bwMode="auto">
          <a:xfrm>
            <a:off x="5023325" y="4379462"/>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0" name="Oval 1075"/>
          <p:cNvSpPr>
            <a:spLocks noChangeArrowheads="1"/>
          </p:cNvSpPr>
          <p:nvPr/>
        </p:nvSpPr>
        <p:spPr bwMode="auto">
          <a:xfrm>
            <a:off x="5589749" y="4450193"/>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51" name="Oval 1075"/>
          <p:cNvSpPr>
            <a:spLocks noChangeArrowheads="1"/>
          </p:cNvSpPr>
          <p:nvPr/>
        </p:nvSpPr>
        <p:spPr bwMode="auto">
          <a:xfrm>
            <a:off x="6148067" y="415674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45" name="Oval 1073"/>
          <p:cNvSpPr>
            <a:spLocks noChangeArrowheads="1"/>
          </p:cNvSpPr>
          <p:nvPr/>
        </p:nvSpPr>
        <p:spPr bwMode="auto">
          <a:xfrm>
            <a:off x="3894292" y="3603543"/>
            <a:ext cx="104734" cy="94798"/>
          </a:xfrm>
          <a:prstGeom prst="ellipse">
            <a:avLst/>
          </a:prstGeom>
          <a:solidFill>
            <a:srgbClr val="00B0F0"/>
          </a:solidFill>
          <a:ln>
            <a:noFill/>
          </a:ln>
          <a:effectLst/>
        </p:spPr>
        <p:txBody>
          <a:bodyPr wrap="none" anchor="ctr"/>
          <a:lstStyle/>
          <a:p>
            <a:pPr algn="ctr"/>
            <a:endParaRPr lang="en-US" dirty="0"/>
          </a:p>
        </p:txBody>
      </p:sp>
      <p:sp>
        <p:nvSpPr>
          <p:cNvPr id="52" name="Oval 1074"/>
          <p:cNvSpPr>
            <a:spLocks noChangeArrowheads="1"/>
          </p:cNvSpPr>
          <p:nvPr/>
        </p:nvSpPr>
        <p:spPr bwMode="auto">
          <a:xfrm>
            <a:off x="3340695" y="3751461"/>
            <a:ext cx="104734" cy="94798"/>
          </a:xfrm>
          <a:prstGeom prst="ellipse">
            <a:avLst/>
          </a:prstGeom>
          <a:solidFill>
            <a:srgbClr val="00B0F0"/>
          </a:solidFill>
          <a:ln>
            <a:noFill/>
          </a:ln>
          <a:effectLst/>
        </p:spPr>
        <p:txBody>
          <a:bodyPr wrap="none" anchor="ctr"/>
          <a:lstStyle/>
          <a:p>
            <a:pPr algn="ctr"/>
            <a:endParaRPr lang="en-US" dirty="0"/>
          </a:p>
        </p:txBody>
      </p:sp>
      <p:sp>
        <p:nvSpPr>
          <p:cNvPr id="53" name="Oval 1075"/>
          <p:cNvSpPr>
            <a:spLocks noChangeArrowheads="1"/>
          </p:cNvSpPr>
          <p:nvPr/>
        </p:nvSpPr>
        <p:spPr bwMode="auto">
          <a:xfrm>
            <a:off x="2769998" y="4145887"/>
            <a:ext cx="104734" cy="94798"/>
          </a:xfrm>
          <a:prstGeom prst="ellipse">
            <a:avLst/>
          </a:prstGeom>
          <a:solidFill>
            <a:srgbClr val="00B0F0"/>
          </a:solidFill>
          <a:ln>
            <a:noFill/>
          </a:ln>
          <a:effectLst/>
        </p:spPr>
        <p:txBody>
          <a:bodyPr wrap="none" anchor="ctr"/>
          <a:lstStyle/>
          <a:p>
            <a:pPr algn="ctr"/>
            <a:endParaRPr lang="en-US" dirty="0"/>
          </a:p>
        </p:txBody>
      </p:sp>
      <p:sp>
        <p:nvSpPr>
          <p:cNvPr id="54" name="Oval 1076"/>
          <p:cNvSpPr>
            <a:spLocks noChangeArrowheads="1"/>
          </p:cNvSpPr>
          <p:nvPr/>
        </p:nvSpPr>
        <p:spPr bwMode="auto">
          <a:xfrm>
            <a:off x="2205713" y="4345347"/>
            <a:ext cx="104736" cy="94798"/>
          </a:xfrm>
          <a:prstGeom prst="ellipse">
            <a:avLst/>
          </a:prstGeom>
          <a:solidFill>
            <a:srgbClr val="00B0F0"/>
          </a:solidFill>
          <a:ln>
            <a:noFill/>
          </a:ln>
          <a:effectLst/>
        </p:spPr>
        <p:txBody>
          <a:bodyPr wrap="none" anchor="ctr"/>
          <a:lstStyle/>
          <a:p>
            <a:pPr algn="ctr"/>
            <a:endParaRPr lang="en-US" dirty="0"/>
          </a:p>
        </p:txBody>
      </p:sp>
      <p:sp>
        <p:nvSpPr>
          <p:cNvPr id="55" name="Oval 1099"/>
          <p:cNvSpPr>
            <a:spLocks noChangeArrowheads="1"/>
          </p:cNvSpPr>
          <p:nvPr/>
        </p:nvSpPr>
        <p:spPr bwMode="auto">
          <a:xfrm>
            <a:off x="6674481" y="3893851"/>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56" name="Oval 1075"/>
          <p:cNvSpPr>
            <a:spLocks noChangeArrowheads="1"/>
          </p:cNvSpPr>
          <p:nvPr/>
        </p:nvSpPr>
        <p:spPr bwMode="auto">
          <a:xfrm>
            <a:off x="4462851" y="3941510"/>
            <a:ext cx="104734" cy="94798"/>
          </a:xfrm>
          <a:prstGeom prst="ellipse">
            <a:avLst/>
          </a:prstGeom>
          <a:solidFill>
            <a:srgbClr val="00B0F0"/>
          </a:solidFill>
          <a:ln>
            <a:noFill/>
          </a:ln>
          <a:effectLst/>
        </p:spPr>
        <p:txBody>
          <a:bodyPr wrap="none" anchor="ctr"/>
          <a:lstStyle/>
          <a:p>
            <a:pPr algn="ctr"/>
            <a:endParaRPr lang="en-US" dirty="0"/>
          </a:p>
        </p:txBody>
      </p:sp>
      <p:sp>
        <p:nvSpPr>
          <p:cNvPr id="57" name="Oval 1075"/>
          <p:cNvSpPr>
            <a:spLocks noChangeArrowheads="1"/>
          </p:cNvSpPr>
          <p:nvPr/>
        </p:nvSpPr>
        <p:spPr bwMode="auto">
          <a:xfrm>
            <a:off x="5027135" y="4250123"/>
            <a:ext cx="104734" cy="94798"/>
          </a:xfrm>
          <a:prstGeom prst="ellipse">
            <a:avLst/>
          </a:prstGeom>
          <a:solidFill>
            <a:srgbClr val="00B0F0"/>
          </a:solidFill>
          <a:ln>
            <a:noFill/>
          </a:ln>
          <a:effectLst/>
        </p:spPr>
        <p:txBody>
          <a:bodyPr wrap="none" anchor="ctr"/>
          <a:lstStyle/>
          <a:p>
            <a:pPr algn="ctr"/>
            <a:endParaRPr lang="en-US" dirty="0"/>
          </a:p>
        </p:txBody>
      </p:sp>
      <p:sp>
        <p:nvSpPr>
          <p:cNvPr id="58" name="Oval 1075"/>
          <p:cNvSpPr>
            <a:spLocks noChangeArrowheads="1"/>
          </p:cNvSpPr>
          <p:nvPr/>
        </p:nvSpPr>
        <p:spPr bwMode="auto">
          <a:xfrm>
            <a:off x="5593559" y="4624640"/>
            <a:ext cx="104734" cy="94798"/>
          </a:xfrm>
          <a:prstGeom prst="ellipse">
            <a:avLst/>
          </a:prstGeom>
          <a:solidFill>
            <a:srgbClr val="00B0F0"/>
          </a:solidFill>
          <a:ln>
            <a:noFill/>
          </a:ln>
          <a:effectLst/>
        </p:spPr>
        <p:txBody>
          <a:bodyPr wrap="none" anchor="ctr"/>
          <a:lstStyle/>
          <a:p>
            <a:pPr algn="ctr"/>
            <a:endParaRPr lang="en-US" dirty="0"/>
          </a:p>
        </p:txBody>
      </p:sp>
      <p:sp>
        <p:nvSpPr>
          <p:cNvPr id="59" name="Oval 1075"/>
          <p:cNvSpPr>
            <a:spLocks noChangeArrowheads="1"/>
          </p:cNvSpPr>
          <p:nvPr/>
        </p:nvSpPr>
        <p:spPr bwMode="auto">
          <a:xfrm>
            <a:off x="6151877" y="4239962"/>
            <a:ext cx="104734" cy="94798"/>
          </a:xfrm>
          <a:prstGeom prst="ellipse">
            <a:avLst/>
          </a:prstGeom>
          <a:solidFill>
            <a:srgbClr val="00B0F0"/>
          </a:solidFill>
          <a:ln>
            <a:noFill/>
          </a:ln>
          <a:effectLst/>
        </p:spPr>
        <p:txBody>
          <a:bodyPr wrap="none" anchor="ctr"/>
          <a:lstStyle/>
          <a:p>
            <a:pPr algn="ctr"/>
            <a:endParaRPr lang="en-US" dirty="0"/>
          </a:p>
        </p:txBody>
      </p:sp>
      <p:sp>
        <p:nvSpPr>
          <p:cNvPr id="5" name="Footer Placeholder 4">
            <a:extLst>
              <a:ext uri="{FF2B5EF4-FFF2-40B4-BE49-F238E27FC236}">
                <a16:creationId xmlns:a16="http://schemas.microsoft.com/office/drawing/2014/main" id="{47DDF520-64FA-4D4D-A2DA-E5B888CF1F1B}"/>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28750648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2" descr="C:\Users\a\research\2014\HomeNetworking14-KatyaVassilisTechnicolor\text\SIGMETRICS2015\figs\Dtw180.png"/>
          <p:cNvPicPr>
            <a:picLocks noChangeAspect="1" noChangeArrowheads="1"/>
          </p:cNvPicPr>
          <p:nvPr/>
        </p:nvPicPr>
        <p:blipFill rotWithShape="1">
          <a:blip r:embed="rId3">
            <a:extLst>
              <a:ext uri="{28A0092B-C50C-407E-A947-70E740481C1C}">
                <a14:useLocalDpi xmlns:a14="http://schemas.microsoft.com/office/drawing/2010/main" val="0"/>
              </a:ext>
            </a:extLst>
          </a:blip>
          <a:srcRect l="17830" r="5835"/>
          <a:stretch/>
        </p:blipFill>
        <p:spPr bwMode="auto">
          <a:xfrm>
            <a:off x="4935684" y="2662286"/>
            <a:ext cx="4071750" cy="4000500"/>
          </a:xfrm>
          <a:prstGeom prst="rect">
            <a:avLst/>
          </a:prstGeom>
          <a:noFill/>
          <a:extLst>
            <a:ext uri="{909E8E84-426E-40DD-AFC4-6F175D3DCCD1}">
              <a14:hiddenFill xmlns:a14="http://schemas.microsoft.com/office/drawing/2010/main">
                <a:solidFill>
                  <a:srgbClr val="FFFFFF"/>
                </a:solidFill>
              </a14:hiddenFill>
            </a:ext>
          </a:extLst>
        </p:spPr>
      </p:pic>
      <p:pic>
        <p:nvPicPr>
          <p:cNvPr id="66563" name="Picture 3" descr="C:\Users\a\research\2014\HomeNetworking14-KatyaVassilisTechnicolor\text\SIGMETRICS2015\figs\motif_4_3_26Unnorm.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26499" y="2785486"/>
            <a:ext cx="3754101" cy="3754101"/>
          </a:xfrm>
          <a:prstGeom prst="rect">
            <a:avLst/>
          </a:prstGeom>
          <a:noFill/>
          <a:extLst>
            <a:ext uri="{909E8E84-426E-40DD-AFC4-6F175D3DCCD1}">
              <a14:hiddenFill xmlns:a14="http://schemas.microsoft.com/office/drawing/2010/main">
                <a:solidFill>
                  <a:srgbClr val="FFFFFF"/>
                </a:solidFill>
              </a14:hiddenFill>
            </a:ext>
          </a:extLst>
        </p:spPr>
      </p:pic>
      <p:sp>
        <p:nvSpPr>
          <p:cNvPr id="52226" name="Rectangle 2"/>
          <p:cNvSpPr>
            <a:spLocks noGrp="1" noChangeArrowheads="1"/>
          </p:cNvSpPr>
          <p:nvPr>
            <p:ph type="title"/>
          </p:nvPr>
        </p:nvSpPr>
        <p:spPr>
          <a:xfrm>
            <a:off x="180742" y="855909"/>
            <a:ext cx="8229600" cy="1066800"/>
          </a:xfrm>
        </p:spPr>
        <p:txBody>
          <a:bodyPr/>
          <a:lstStyle/>
          <a:p>
            <a:pPr eaLnBrk="1" hangingPunct="1"/>
            <a:r>
              <a:rPr lang="en-US" altLang="en-US" dirty="0"/>
              <a:t>Home Networks</a:t>
            </a:r>
          </a:p>
        </p:txBody>
      </p:sp>
      <p:sp>
        <p:nvSpPr>
          <p:cNvPr id="52230"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2"/>
              </a:buClr>
              <a:buSzPct val="70000"/>
              <a:buFont typeface="Wingdings" pitchFamily="2" charset="2"/>
              <a:buChar char="l"/>
              <a:defRPr sz="32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17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16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16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16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16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16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16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1600">
                <a:solidFill>
                  <a:schemeClr val="tx1"/>
                </a:solidFill>
                <a:latin typeface="Arial" charset="0"/>
              </a:defRPr>
            </a:lvl9pPr>
          </a:lstStyle>
          <a:p>
            <a:pPr eaLnBrk="1" hangingPunct="1">
              <a:spcBef>
                <a:spcPct val="0"/>
              </a:spcBef>
              <a:buClrTx/>
              <a:buSzTx/>
              <a:buFontTx/>
              <a:buNone/>
            </a:pPr>
            <a:fld id="{2B50C059-3F37-417B-ABCC-E351E2E7ECDB}" type="slidenum">
              <a:rPr lang="en-US" altLang="en-US" sz="1000" smtClean="0"/>
              <a:pPr eaLnBrk="1" hangingPunct="1">
                <a:spcBef>
                  <a:spcPct val="0"/>
                </a:spcBef>
                <a:buClrTx/>
                <a:buSzTx/>
                <a:buFontTx/>
                <a:buNone/>
              </a:pPr>
              <a:t>9</a:t>
            </a:fld>
            <a:endParaRPr lang="en-US" altLang="en-US" sz="1000"/>
          </a:p>
        </p:txBody>
      </p:sp>
      <p:sp>
        <p:nvSpPr>
          <p:cNvPr id="2" name="Content Placeholder 1"/>
          <p:cNvSpPr>
            <a:spLocks noGrp="1"/>
          </p:cNvSpPr>
          <p:nvPr>
            <p:ph idx="1"/>
          </p:nvPr>
        </p:nvSpPr>
        <p:spPr>
          <a:xfrm>
            <a:off x="457200" y="1958540"/>
            <a:ext cx="8229600" cy="4324350"/>
          </a:xfrm>
        </p:spPr>
        <p:txBody>
          <a:bodyPr/>
          <a:lstStyle/>
          <a:p>
            <a:r>
              <a:rPr lang="en-US" altLang="en-US" dirty="0">
                <a:solidFill>
                  <a:srgbClr val="000000"/>
                </a:solidFill>
              </a:rPr>
              <a:t>temporal </a:t>
            </a:r>
            <a:r>
              <a:rPr lang="en-US" altLang="en-US" dirty="0">
                <a:solidFill>
                  <a:srgbClr val="C00000"/>
                </a:solidFill>
              </a:rPr>
              <a:t>usage behavior analysis </a:t>
            </a:r>
            <a:r>
              <a:rPr lang="en-US" altLang="en-US" dirty="0">
                <a:solidFill>
                  <a:srgbClr val="000000"/>
                </a:solidFill>
              </a:rPr>
              <a:t>of home networks</a:t>
            </a:r>
          </a:p>
          <a:p>
            <a:pPr lvl="1"/>
            <a:r>
              <a:rPr lang="en-US" dirty="0"/>
              <a:t>Portugal Telecom</a:t>
            </a:r>
          </a:p>
        </p:txBody>
      </p:sp>
      <p:sp>
        <p:nvSpPr>
          <p:cNvPr id="8" name="TextBox 7"/>
          <p:cNvSpPr txBox="1"/>
          <p:nvPr/>
        </p:nvSpPr>
        <p:spPr>
          <a:xfrm>
            <a:off x="5363285" y="6236842"/>
            <a:ext cx="3425938" cy="307777"/>
          </a:xfrm>
          <a:prstGeom prst="rect">
            <a:avLst/>
          </a:prstGeom>
          <a:noFill/>
        </p:spPr>
        <p:txBody>
          <a:bodyPr wrap="none" rtlCol="0">
            <a:spAutoFit/>
          </a:bodyPr>
          <a:lstStyle/>
          <a:p>
            <a:r>
              <a:rPr lang="en-US" sz="1400" dirty="0"/>
              <a:t>clustering based on user activity patterns</a:t>
            </a:r>
          </a:p>
        </p:txBody>
      </p:sp>
      <p:sp>
        <p:nvSpPr>
          <p:cNvPr id="9" name="TextBox 8"/>
          <p:cNvSpPr txBox="1"/>
          <p:nvPr/>
        </p:nvSpPr>
        <p:spPr>
          <a:xfrm>
            <a:off x="997230" y="6355008"/>
            <a:ext cx="4012637" cy="307777"/>
          </a:xfrm>
          <a:prstGeom prst="rect">
            <a:avLst/>
          </a:prstGeom>
          <a:noFill/>
        </p:spPr>
        <p:txBody>
          <a:bodyPr wrap="none" rtlCol="0">
            <a:spAutoFit/>
          </a:bodyPr>
          <a:lstStyle/>
          <a:p>
            <a:r>
              <a:rPr lang="en-US" sz="1400" dirty="0"/>
              <a:t>(previously unknown) frequent behavior pattern</a:t>
            </a:r>
          </a:p>
        </p:txBody>
      </p:sp>
      <p:grpSp>
        <p:nvGrpSpPr>
          <p:cNvPr id="13" name="Group 12">
            <a:extLst>
              <a:ext uri="{FF2B5EF4-FFF2-40B4-BE49-F238E27FC236}">
                <a16:creationId xmlns:a16="http://schemas.microsoft.com/office/drawing/2014/main" id="{D6CC6564-3A52-4937-8A34-71E9B8EDD712}"/>
              </a:ext>
            </a:extLst>
          </p:cNvPr>
          <p:cNvGrpSpPr/>
          <p:nvPr/>
        </p:nvGrpSpPr>
        <p:grpSpPr>
          <a:xfrm>
            <a:off x="119271" y="5915687"/>
            <a:ext cx="816389" cy="835917"/>
            <a:chOff x="1693381" y="4398972"/>
            <a:chExt cx="1003544" cy="993508"/>
          </a:xfrm>
        </p:grpSpPr>
        <p:pic>
          <p:nvPicPr>
            <p:cNvPr id="14" name="Picture 13">
              <a:extLst>
                <a:ext uri="{FF2B5EF4-FFF2-40B4-BE49-F238E27FC236}">
                  <a16:creationId xmlns:a16="http://schemas.microsoft.com/office/drawing/2014/main" id="{5EA5C533-DA78-4485-917A-F6951B979906}"/>
                </a:ext>
              </a:extLst>
            </p:cNvPr>
            <p:cNvPicPr>
              <a:picLocks noChangeAspect="1"/>
            </p:cNvPicPr>
            <p:nvPr/>
          </p:nvPicPr>
          <p:blipFill>
            <a:blip r:embed="rId5"/>
            <a:stretch>
              <a:fillRect/>
            </a:stretch>
          </p:blipFill>
          <p:spPr>
            <a:xfrm>
              <a:off x="1693381" y="4398972"/>
              <a:ext cx="1003544" cy="993508"/>
            </a:xfrm>
            <a:prstGeom prst="rect">
              <a:avLst/>
            </a:prstGeom>
          </p:spPr>
        </p:pic>
        <p:sp>
          <p:nvSpPr>
            <p:cNvPr id="15" name="TextBox 14">
              <a:extLst>
                <a:ext uri="{FF2B5EF4-FFF2-40B4-BE49-F238E27FC236}">
                  <a16:creationId xmlns:a16="http://schemas.microsoft.com/office/drawing/2014/main" id="{DA0EDB85-3665-40B4-9A38-1B216BD295B9}"/>
                </a:ext>
              </a:extLst>
            </p:cNvPr>
            <p:cNvSpPr txBox="1"/>
            <p:nvPr/>
          </p:nvSpPr>
          <p:spPr>
            <a:xfrm>
              <a:off x="1820947" y="4723117"/>
              <a:ext cx="719108" cy="369332"/>
            </a:xfrm>
            <a:prstGeom prst="rect">
              <a:avLst/>
            </a:prstGeom>
            <a:noFill/>
          </p:spPr>
          <p:txBody>
            <a:bodyPr wrap="none" rtlCol="0">
              <a:spAutoFit/>
            </a:bodyPr>
            <a:lstStyle/>
            <a:p>
              <a:r>
                <a:rPr lang="en-US" b="1" i="1" dirty="0">
                  <a:latin typeface="Gill Sans"/>
                  <a:cs typeface="Gill Sans"/>
                </a:rPr>
                <a:t>Time</a:t>
              </a:r>
            </a:p>
          </p:txBody>
        </p:sp>
      </p:grpSp>
      <p:sp>
        <p:nvSpPr>
          <p:cNvPr id="3" name="Footer Placeholder 2">
            <a:extLst>
              <a:ext uri="{FF2B5EF4-FFF2-40B4-BE49-F238E27FC236}">
                <a16:creationId xmlns:a16="http://schemas.microsoft.com/office/drawing/2014/main" id="{69111F49-9BD7-417A-8F1D-C0F63E49BD11}"/>
              </a:ext>
            </a:extLst>
          </p:cNvPr>
          <p:cNvSpPr>
            <a:spLocks noGrp="1"/>
          </p:cNvSpPr>
          <p:nvPr>
            <p:ph type="ftr" sz="quarter" idx="11"/>
          </p:nvPr>
        </p:nvSpPr>
        <p:spPr/>
        <p:txBody>
          <a:bodyPr/>
          <a:lstStyle/>
          <a:p>
            <a:pPr>
              <a:defRPr/>
            </a:pPr>
            <a:r>
              <a:rPr lang="en-US">
                <a:solidFill>
                  <a:srgbClr val="438086"/>
                </a:solidFill>
              </a:rPr>
              <a:t>Echihabi, Zoumpatianos, Palpanas - ISCC 2020</a:t>
            </a:r>
          </a:p>
        </p:txBody>
      </p:sp>
    </p:spTree>
    <p:extLst>
      <p:ext uri="{BB962C8B-B14F-4D97-AF65-F5344CB8AC3E}">
        <p14:creationId xmlns:p14="http://schemas.microsoft.com/office/powerpoint/2010/main" val="349988127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a:xfrm>
            <a:off x="457200" y="2249424"/>
            <a:ext cx="8515350" cy="4325112"/>
          </a:xfrm>
        </p:spPr>
        <p:txBody>
          <a:bodyPr>
            <a:normAutofit/>
          </a:bodyPr>
          <a:lstStyle/>
          <a:p>
            <a:endParaRPr lang="en-US" dirty="0"/>
          </a:p>
          <a:p>
            <a:endParaRPr lang="en-US" dirty="0"/>
          </a:p>
          <a:p>
            <a:endParaRPr lang="en-US" dirty="0"/>
          </a:p>
          <a:p>
            <a:endParaRPr lang="en-US" dirty="0"/>
          </a:p>
          <a:p>
            <a:endParaRPr lang="en-US" dirty="0"/>
          </a:p>
          <a:p>
            <a:r>
              <a:rPr lang="en-US" dirty="0"/>
              <a:t>zero mean</a:t>
            </a:r>
          </a:p>
          <a:p>
            <a:r>
              <a:rPr lang="en-US" dirty="0"/>
              <a:t>standard deviation one</a:t>
            </a:r>
          </a:p>
        </p:txBody>
      </p:sp>
      <p:sp>
        <p:nvSpPr>
          <p:cNvPr id="4" name="Slide Number Placeholder 3"/>
          <p:cNvSpPr>
            <a:spLocks noGrp="1"/>
          </p:cNvSpPr>
          <p:nvPr>
            <p:ph type="sldNum" sz="quarter" idx="12"/>
          </p:nvPr>
        </p:nvSpPr>
        <p:spPr/>
        <p:txBody>
          <a:bodyPr/>
          <a:lstStyle/>
          <a:p>
            <a:fld id="{B5C6C3C4-1F13-A745-94B4-FF34C1932FEB}" type="slidenum">
              <a:rPr lang="en-US" smtClean="0"/>
              <a:pPr/>
              <a:t>90</a:t>
            </a:fld>
            <a:endParaRPr lang="en-US" dirty="0"/>
          </a:p>
        </p:txBody>
      </p:sp>
      <p:sp>
        <p:nvSpPr>
          <p:cNvPr id="60" name="Line 1060"/>
          <p:cNvSpPr>
            <a:spLocks noChangeAspect="1" noChangeShapeType="1"/>
          </p:cNvSpPr>
          <p:nvPr/>
        </p:nvSpPr>
        <p:spPr bwMode="auto">
          <a:xfrm>
            <a:off x="1685711" y="4148477"/>
            <a:ext cx="5720364" cy="0"/>
          </a:xfrm>
          <a:prstGeom prst="line">
            <a:avLst/>
          </a:prstGeom>
          <a:noFill/>
          <a:ln w="9525">
            <a:solidFill>
              <a:srgbClr val="000000"/>
            </a:solidFill>
            <a:round/>
            <a:headEnd/>
            <a:tailEnd type="stealth"/>
          </a:ln>
          <a:extLst>
            <a:ext uri="{909E8E84-426E-40DD-AFC4-6F175D3DCCD1}">
              <a14:hiddenFill xmlns:a14="http://schemas.microsoft.com/office/drawing/2010/main">
                <a:noFill/>
              </a14:hiddenFill>
            </a:ext>
          </a:extLst>
        </p:spPr>
        <p:txBody>
          <a:bodyPr/>
          <a:lstStyle/>
          <a:p>
            <a:endParaRPr lang="en-US" dirty="0"/>
          </a:p>
        </p:txBody>
      </p:sp>
      <p:sp>
        <p:nvSpPr>
          <p:cNvPr id="61" name="Line 1062"/>
          <p:cNvSpPr>
            <a:spLocks noChangeAspect="1" noChangeShapeType="1"/>
          </p:cNvSpPr>
          <p:nvPr/>
        </p:nvSpPr>
        <p:spPr bwMode="auto">
          <a:xfrm flipV="1">
            <a:off x="2252134"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2" name="Line 1063"/>
          <p:cNvSpPr>
            <a:spLocks noChangeAspect="1" noChangeShapeType="1"/>
          </p:cNvSpPr>
          <p:nvPr/>
        </p:nvSpPr>
        <p:spPr bwMode="auto">
          <a:xfrm flipV="1">
            <a:off x="2818555"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3" name="Line 1064"/>
          <p:cNvSpPr>
            <a:spLocks noChangeAspect="1" noChangeShapeType="1"/>
          </p:cNvSpPr>
          <p:nvPr/>
        </p:nvSpPr>
        <p:spPr bwMode="auto">
          <a:xfrm flipV="1">
            <a:off x="3384977" y="4097127"/>
            <a:ext cx="4274"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4" name="Line 1065"/>
          <p:cNvSpPr>
            <a:spLocks noChangeAspect="1" noChangeShapeType="1"/>
          </p:cNvSpPr>
          <p:nvPr/>
        </p:nvSpPr>
        <p:spPr bwMode="auto">
          <a:xfrm flipV="1">
            <a:off x="3942849"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5" name="Line 1066"/>
          <p:cNvSpPr>
            <a:spLocks noChangeAspect="1" noChangeShapeType="1"/>
          </p:cNvSpPr>
          <p:nvPr/>
        </p:nvSpPr>
        <p:spPr bwMode="auto">
          <a:xfrm flipV="1">
            <a:off x="4509271"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6" name="Line 1067"/>
          <p:cNvSpPr>
            <a:spLocks noChangeAspect="1" noChangeShapeType="1"/>
          </p:cNvSpPr>
          <p:nvPr/>
        </p:nvSpPr>
        <p:spPr bwMode="auto">
          <a:xfrm flipV="1">
            <a:off x="5075692" y="4097127"/>
            <a:ext cx="2138"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7" name="Line 1068"/>
          <p:cNvSpPr>
            <a:spLocks noChangeAspect="1" noChangeShapeType="1"/>
          </p:cNvSpPr>
          <p:nvPr/>
        </p:nvSpPr>
        <p:spPr bwMode="auto">
          <a:xfrm flipV="1">
            <a:off x="5642116" y="4097127"/>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68" name="Oval 1073"/>
          <p:cNvSpPr>
            <a:spLocks noChangeArrowheads="1"/>
          </p:cNvSpPr>
          <p:nvPr/>
        </p:nvSpPr>
        <p:spPr bwMode="auto">
          <a:xfrm>
            <a:off x="3890482" y="3844350"/>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69" name="Oval 1074"/>
          <p:cNvSpPr>
            <a:spLocks noChangeArrowheads="1"/>
          </p:cNvSpPr>
          <p:nvPr/>
        </p:nvSpPr>
        <p:spPr bwMode="auto">
          <a:xfrm>
            <a:off x="3336885" y="3891627"/>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0" name="Oval 1075"/>
          <p:cNvSpPr>
            <a:spLocks noChangeArrowheads="1"/>
          </p:cNvSpPr>
          <p:nvPr/>
        </p:nvSpPr>
        <p:spPr bwMode="auto">
          <a:xfrm>
            <a:off x="2766188" y="4055251"/>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1" name="Oval 1076"/>
          <p:cNvSpPr>
            <a:spLocks noChangeArrowheads="1"/>
          </p:cNvSpPr>
          <p:nvPr/>
        </p:nvSpPr>
        <p:spPr bwMode="auto">
          <a:xfrm>
            <a:off x="2201903" y="4181334"/>
            <a:ext cx="104736"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2" name="Line 1085"/>
          <p:cNvSpPr>
            <a:spLocks noChangeAspect="1" noChangeShapeType="1"/>
          </p:cNvSpPr>
          <p:nvPr/>
        </p:nvSpPr>
        <p:spPr bwMode="auto">
          <a:xfrm flipV="1">
            <a:off x="6189300"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73" name="Line 1086"/>
          <p:cNvSpPr>
            <a:spLocks noChangeAspect="1" noChangeShapeType="1"/>
          </p:cNvSpPr>
          <p:nvPr/>
        </p:nvSpPr>
        <p:spPr bwMode="auto">
          <a:xfrm flipV="1">
            <a:off x="670656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74" name="Line 1094"/>
          <p:cNvSpPr>
            <a:spLocks noChangeAspect="1" noChangeShapeType="1"/>
          </p:cNvSpPr>
          <p:nvPr/>
        </p:nvSpPr>
        <p:spPr bwMode="auto">
          <a:xfrm flipV="1">
            <a:off x="7223821" y="4103051"/>
            <a:ext cx="2137" cy="5134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75" name="Oval 1099"/>
          <p:cNvSpPr>
            <a:spLocks noChangeArrowheads="1"/>
          </p:cNvSpPr>
          <p:nvPr/>
        </p:nvSpPr>
        <p:spPr bwMode="auto">
          <a:xfrm>
            <a:off x="6670671" y="4057873"/>
            <a:ext cx="104734" cy="94798"/>
          </a:xfrm>
          <a:prstGeom prst="ellipse">
            <a:avLst/>
          </a:prstGeom>
          <a:solidFill>
            <a:srgbClr val="FF0000"/>
          </a:solidFill>
          <a:ln w="9525">
            <a:solidFill>
              <a:srgbClr val="C2C2C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6" name="Oval 1075"/>
          <p:cNvSpPr>
            <a:spLocks noChangeArrowheads="1"/>
          </p:cNvSpPr>
          <p:nvPr/>
        </p:nvSpPr>
        <p:spPr bwMode="auto">
          <a:xfrm>
            <a:off x="4459041" y="4090484"/>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7" name="Oval 1075"/>
          <p:cNvSpPr>
            <a:spLocks noChangeArrowheads="1"/>
          </p:cNvSpPr>
          <p:nvPr/>
        </p:nvSpPr>
        <p:spPr bwMode="auto">
          <a:xfrm>
            <a:off x="5023325" y="4379462"/>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8" name="Oval 1075"/>
          <p:cNvSpPr>
            <a:spLocks noChangeArrowheads="1"/>
          </p:cNvSpPr>
          <p:nvPr/>
        </p:nvSpPr>
        <p:spPr bwMode="auto">
          <a:xfrm>
            <a:off x="5589749" y="4450193"/>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79" name="Oval 1075"/>
          <p:cNvSpPr>
            <a:spLocks noChangeArrowheads="1"/>
          </p:cNvSpPr>
          <p:nvPr/>
        </p:nvSpPr>
        <p:spPr bwMode="auto">
          <a:xfrm>
            <a:off x="6148067" y="4156745"/>
            <a:ext cx="104734" cy="94798"/>
          </a:xfrm>
          <a:prstGeom prst="ellipse">
            <a:avLst/>
          </a:prstGeom>
          <a:solidFill>
            <a:srgbClr val="FF00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dirty="0"/>
          </a:p>
        </p:txBody>
      </p:sp>
      <p:sp>
        <p:nvSpPr>
          <p:cNvPr id="80" name="Oval 1073"/>
          <p:cNvSpPr>
            <a:spLocks noChangeArrowheads="1"/>
          </p:cNvSpPr>
          <p:nvPr/>
        </p:nvSpPr>
        <p:spPr bwMode="auto">
          <a:xfrm>
            <a:off x="3894292" y="3603543"/>
            <a:ext cx="104734" cy="94798"/>
          </a:xfrm>
          <a:prstGeom prst="ellipse">
            <a:avLst/>
          </a:prstGeom>
          <a:solidFill>
            <a:srgbClr val="00B0F0"/>
          </a:solidFill>
          <a:ln>
            <a:noFill/>
          </a:ln>
          <a:effectLst/>
        </p:spPr>
        <p:txBody>
          <a:bodyPr wrap="none" anchor="ctr"/>
          <a:lstStyle/>
          <a:p>
            <a:pPr algn="ctr"/>
            <a:endParaRPr lang="en-US" dirty="0"/>
          </a:p>
        </p:txBody>
      </p:sp>
      <p:sp>
        <p:nvSpPr>
          <p:cNvPr id="84" name="Oval 1074"/>
          <p:cNvSpPr>
            <a:spLocks noChangeArrowheads="1"/>
          </p:cNvSpPr>
          <p:nvPr/>
        </p:nvSpPr>
        <p:spPr bwMode="auto">
          <a:xfrm>
            <a:off x="3340695" y="3751461"/>
            <a:ext cx="104734" cy="94798"/>
          </a:xfrm>
          <a:prstGeom prst="ellipse">
            <a:avLst/>
          </a:prstGeom>
          <a:solidFill>
            <a:srgbClr val="00B0F0"/>
          </a:solidFill>
          <a:ln>
            <a:noFill/>
          </a:ln>
          <a:effectLst/>
        </p:spPr>
        <p:txBody>
          <a:bodyPr wrap="none" anchor="ctr"/>
          <a:lstStyle/>
          <a:p>
            <a:pPr algn="ctr"/>
            <a:endParaRPr lang="en-US" dirty="0"/>
          </a:p>
        </p:txBody>
      </p:sp>
      <p:sp>
        <p:nvSpPr>
          <p:cNvPr id="85" name="Oval 1075"/>
          <p:cNvSpPr>
            <a:spLocks noChangeArrowheads="1"/>
          </p:cNvSpPr>
          <p:nvPr/>
        </p:nvSpPr>
        <p:spPr bwMode="auto">
          <a:xfrm>
            <a:off x="2769998" y="4145887"/>
            <a:ext cx="104734" cy="94798"/>
          </a:xfrm>
          <a:prstGeom prst="ellipse">
            <a:avLst/>
          </a:prstGeom>
          <a:solidFill>
            <a:srgbClr val="00B0F0"/>
          </a:solidFill>
          <a:ln>
            <a:noFill/>
          </a:ln>
          <a:effectLst/>
        </p:spPr>
        <p:txBody>
          <a:bodyPr wrap="none" anchor="ctr"/>
          <a:lstStyle/>
          <a:p>
            <a:pPr algn="ctr"/>
            <a:endParaRPr lang="en-US" dirty="0"/>
          </a:p>
        </p:txBody>
      </p:sp>
      <p:sp>
        <p:nvSpPr>
          <p:cNvPr id="86" name="Oval 1076"/>
          <p:cNvSpPr>
            <a:spLocks noChangeArrowheads="1"/>
          </p:cNvSpPr>
          <p:nvPr/>
        </p:nvSpPr>
        <p:spPr bwMode="auto">
          <a:xfrm>
            <a:off x="2205713" y="4345347"/>
            <a:ext cx="104736" cy="94798"/>
          </a:xfrm>
          <a:prstGeom prst="ellipse">
            <a:avLst/>
          </a:prstGeom>
          <a:solidFill>
            <a:srgbClr val="00B0F0"/>
          </a:solidFill>
          <a:ln>
            <a:noFill/>
          </a:ln>
          <a:effectLst/>
        </p:spPr>
        <p:txBody>
          <a:bodyPr wrap="none" anchor="ctr"/>
          <a:lstStyle/>
          <a:p>
            <a:pPr algn="ctr"/>
            <a:endParaRPr lang="en-US" dirty="0"/>
          </a:p>
        </p:txBody>
      </p:sp>
      <p:sp>
        <p:nvSpPr>
          <p:cNvPr id="87" name="Oval 1099"/>
          <p:cNvSpPr>
            <a:spLocks noChangeArrowheads="1"/>
          </p:cNvSpPr>
          <p:nvPr/>
        </p:nvSpPr>
        <p:spPr bwMode="auto">
          <a:xfrm>
            <a:off x="6674481" y="3893851"/>
            <a:ext cx="104734" cy="94798"/>
          </a:xfrm>
          <a:prstGeom prst="ellipse">
            <a:avLst/>
          </a:prstGeom>
          <a:solidFill>
            <a:srgbClr val="00B0F0"/>
          </a:solidFill>
          <a:ln w="9525">
            <a:solidFill>
              <a:srgbClr val="C2C2C2"/>
            </a:solidFill>
            <a:round/>
            <a:headEnd/>
            <a:tailEnd/>
          </a:ln>
          <a:effectLst/>
        </p:spPr>
        <p:txBody>
          <a:bodyPr wrap="none" anchor="ctr"/>
          <a:lstStyle/>
          <a:p>
            <a:pPr algn="ctr"/>
            <a:endParaRPr lang="en-US" dirty="0"/>
          </a:p>
        </p:txBody>
      </p:sp>
      <p:sp>
        <p:nvSpPr>
          <p:cNvPr id="88" name="Oval 1075"/>
          <p:cNvSpPr>
            <a:spLocks noChangeArrowheads="1"/>
          </p:cNvSpPr>
          <p:nvPr/>
        </p:nvSpPr>
        <p:spPr bwMode="auto">
          <a:xfrm>
            <a:off x="4462851" y="3941510"/>
            <a:ext cx="104734" cy="94798"/>
          </a:xfrm>
          <a:prstGeom prst="ellipse">
            <a:avLst/>
          </a:prstGeom>
          <a:solidFill>
            <a:srgbClr val="00B0F0"/>
          </a:solidFill>
          <a:ln>
            <a:noFill/>
          </a:ln>
          <a:effectLst/>
        </p:spPr>
        <p:txBody>
          <a:bodyPr wrap="none" anchor="ctr"/>
          <a:lstStyle/>
          <a:p>
            <a:pPr algn="ctr"/>
            <a:endParaRPr lang="en-US" dirty="0"/>
          </a:p>
        </p:txBody>
      </p:sp>
      <p:sp>
        <p:nvSpPr>
          <p:cNvPr id="89" name="Oval 1075"/>
          <p:cNvSpPr>
            <a:spLocks noChangeArrowheads="1"/>
          </p:cNvSpPr>
          <p:nvPr/>
        </p:nvSpPr>
        <p:spPr bwMode="auto">
          <a:xfrm>
            <a:off x="5027135" y="4250123"/>
            <a:ext cx="104734" cy="94798"/>
          </a:xfrm>
          <a:prstGeom prst="ellipse">
            <a:avLst/>
          </a:prstGeom>
          <a:solidFill>
            <a:srgbClr val="00B0F0"/>
          </a:solidFill>
          <a:ln>
            <a:noFill/>
          </a:ln>
          <a:effectLst/>
        </p:spPr>
        <p:txBody>
          <a:bodyPr wrap="none" anchor="ctr"/>
          <a:lstStyle/>
          <a:p>
            <a:pPr algn="ctr"/>
            <a:endParaRPr lang="en-US" dirty="0"/>
          </a:p>
        </p:txBody>
      </p:sp>
      <p:sp>
        <p:nvSpPr>
          <p:cNvPr id="90" name="Oval 1075"/>
          <p:cNvSpPr>
            <a:spLocks noChangeArrowheads="1"/>
          </p:cNvSpPr>
          <p:nvPr/>
        </p:nvSpPr>
        <p:spPr bwMode="auto">
          <a:xfrm>
            <a:off x="5593559" y="4624640"/>
            <a:ext cx="104734" cy="94798"/>
          </a:xfrm>
          <a:prstGeom prst="ellipse">
            <a:avLst/>
          </a:prstGeom>
          <a:solidFill>
            <a:srgbClr val="00B0F0"/>
          </a:solidFill>
          <a:ln>
            <a:noFill/>
          </a:ln>
          <a:effectLst/>
        </p:spPr>
        <p:txBody>
          <a:bodyPr wrap="none" anchor="ctr"/>
          <a:lstStyle/>
          <a:p>
            <a:pPr algn="ctr"/>
            <a:endParaRPr lang="en-US" dirty="0"/>
          </a:p>
        </p:txBody>
      </p:sp>
      <p:sp>
        <p:nvSpPr>
          <p:cNvPr id="91" name="Oval 1075"/>
          <p:cNvSpPr>
            <a:spLocks noChangeArrowheads="1"/>
          </p:cNvSpPr>
          <p:nvPr/>
        </p:nvSpPr>
        <p:spPr bwMode="auto">
          <a:xfrm>
            <a:off x="6151877" y="4239962"/>
            <a:ext cx="104734" cy="94798"/>
          </a:xfrm>
          <a:prstGeom prst="ellipse">
            <a:avLst/>
          </a:prstGeom>
          <a:solidFill>
            <a:srgbClr val="00B0F0"/>
          </a:solidFill>
          <a:ln>
            <a:noFill/>
          </a:ln>
          <a:effectLst/>
        </p:spPr>
        <p:txBody>
          <a:bodyPr wrap="none" anchor="ctr"/>
          <a:lstStyle/>
          <a:p>
            <a:pPr algn="ctr"/>
            <a:endParaRPr lang="en-US" dirty="0"/>
          </a:p>
        </p:txBody>
      </p:sp>
      <p:cxnSp>
        <p:nvCxnSpPr>
          <p:cNvPr id="92" name="Straight Connector 91"/>
          <p:cNvCxnSpPr>
            <a:stCxn id="86" idx="0"/>
            <a:endCxn id="71" idx="4"/>
          </p:cNvCxnSpPr>
          <p:nvPr/>
        </p:nvCxnSpPr>
        <p:spPr>
          <a:xfrm flipH="1" flipV="1">
            <a:off x="2254271" y="4276132"/>
            <a:ext cx="3810" cy="69215"/>
          </a:xfrm>
          <a:prstGeom prst="line">
            <a:avLst/>
          </a:prstGeom>
        </p:spPr>
        <p:style>
          <a:lnRef idx="2">
            <a:schemeClr val="accent1"/>
          </a:lnRef>
          <a:fillRef idx="0">
            <a:schemeClr val="accent1"/>
          </a:fillRef>
          <a:effectRef idx="1">
            <a:schemeClr val="accent1"/>
          </a:effectRef>
          <a:fontRef idx="minor">
            <a:schemeClr val="tx1"/>
          </a:fontRef>
        </p:style>
      </p:cxnSp>
      <p:cxnSp>
        <p:nvCxnSpPr>
          <p:cNvPr id="93" name="Straight Connector 92"/>
          <p:cNvCxnSpPr>
            <a:stCxn id="85" idx="0"/>
            <a:endCxn id="70" idx="4"/>
          </p:cNvCxnSpPr>
          <p:nvPr/>
        </p:nvCxnSpPr>
        <p:spPr>
          <a:xfrm flipH="1">
            <a:off x="2818555" y="4145887"/>
            <a:ext cx="3810" cy="4162"/>
          </a:xfrm>
          <a:prstGeom prst="line">
            <a:avLst/>
          </a:prstGeom>
        </p:spPr>
        <p:style>
          <a:lnRef idx="2">
            <a:schemeClr val="accent1"/>
          </a:lnRef>
          <a:fillRef idx="0">
            <a:schemeClr val="accent1"/>
          </a:fillRef>
          <a:effectRef idx="1">
            <a:schemeClr val="accent1"/>
          </a:effectRef>
          <a:fontRef idx="minor">
            <a:schemeClr val="tx1"/>
          </a:fontRef>
        </p:style>
      </p:cxnSp>
      <p:cxnSp>
        <p:nvCxnSpPr>
          <p:cNvPr id="94" name="Straight Connector 93"/>
          <p:cNvCxnSpPr>
            <a:stCxn id="84" idx="4"/>
            <a:endCxn id="69" idx="0"/>
          </p:cNvCxnSpPr>
          <p:nvPr/>
        </p:nvCxnSpPr>
        <p:spPr>
          <a:xfrm flipH="1">
            <a:off x="3389252" y="3846259"/>
            <a:ext cx="3810" cy="45368"/>
          </a:xfrm>
          <a:prstGeom prst="line">
            <a:avLst/>
          </a:prstGeom>
        </p:spPr>
        <p:style>
          <a:lnRef idx="2">
            <a:schemeClr val="accent1"/>
          </a:lnRef>
          <a:fillRef idx="0">
            <a:schemeClr val="accent1"/>
          </a:fillRef>
          <a:effectRef idx="1">
            <a:schemeClr val="accent1"/>
          </a:effectRef>
          <a:fontRef idx="minor">
            <a:schemeClr val="tx1"/>
          </a:fontRef>
        </p:style>
      </p:cxnSp>
      <p:cxnSp>
        <p:nvCxnSpPr>
          <p:cNvPr id="95" name="Straight Connector 94"/>
          <p:cNvCxnSpPr>
            <a:stCxn id="80" idx="4"/>
            <a:endCxn id="68" idx="0"/>
          </p:cNvCxnSpPr>
          <p:nvPr/>
        </p:nvCxnSpPr>
        <p:spPr>
          <a:xfrm flipH="1">
            <a:off x="3942849" y="3698341"/>
            <a:ext cx="3810" cy="146009"/>
          </a:xfrm>
          <a:prstGeom prst="line">
            <a:avLst/>
          </a:prstGeom>
        </p:spPr>
        <p:style>
          <a:lnRef idx="2">
            <a:schemeClr val="accent1"/>
          </a:lnRef>
          <a:fillRef idx="0">
            <a:schemeClr val="accent1"/>
          </a:fillRef>
          <a:effectRef idx="1">
            <a:schemeClr val="accent1"/>
          </a:effectRef>
          <a:fontRef idx="minor">
            <a:schemeClr val="tx1"/>
          </a:fontRef>
        </p:style>
      </p:cxnSp>
      <p:cxnSp>
        <p:nvCxnSpPr>
          <p:cNvPr id="96" name="Straight Connector 95"/>
          <p:cNvCxnSpPr>
            <a:stCxn id="88" idx="4"/>
            <a:endCxn id="76" idx="0"/>
          </p:cNvCxnSpPr>
          <p:nvPr/>
        </p:nvCxnSpPr>
        <p:spPr>
          <a:xfrm flipH="1">
            <a:off x="4511408" y="4036308"/>
            <a:ext cx="3810" cy="54176"/>
          </a:xfrm>
          <a:prstGeom prst="line">
            <a:avLst/>
          </a:prstGeom>
        </p:spPr>
        <p:style>
          <a:lnRef idx="2">
            <a:schemeClr val="accent1"/>
          </a:lnRef>
          <a:fillRef idx="0">
            <a:schemeClr val="accent1"/>
          </a:fillRef>
          <a:effectRef idx="1">
            <a:schemeClr val="accent1"/>
          </a:effectRef>
          <a:fontRef idx="minor">
            <a:schemeClr val="tx1"/>
          </a:fontRef>
        </p:style>
      </p:cxnSp>
      <p:cxnSp>
        <p:nvCxnSpPr>
          <p:cNvPr id="97" name="Straight Connector 96"/>
          <p:cNvCxnSpPr>
            <a:stCxn id="89" idx="4"/>
            <a:endCxn id="77" idx="0"/>
          </p:cNvCxnSpPr>
          <p:nvPr/>
        </p:nvCxnSpPr>
        <p:spPr>
          <a:xfrm flipH="1">
            <a:off x="5075692" y="4344921"/>
            <a:ext cx="3810" cy="34541"/>
          </a:xfrm>
          <a:prstGeom prst="line">
            <a:avLst/>
          </a:prstGeom>
        </p:spPr>
        <p:style>
          <a:lnRef idx="2">
            <a:schemeClr val="accent1"/>
          </a:lnRef>
          <a:fillRef idx="0">
            <a:schemeClr val="accent1"/>
          </a:fillRef>
          <a:effectRef idx="1">
            <a:schemeClr val="accent1"/>
          </a:effectRef>
          <a:fontRef idx="minor">
            <a:schemeClr val="tx1"/>
          </a:fontRef>
        </p:style>
      </p:cxnSp>
      <p:cxnSp>
        <p:nvCxnSpPr>
          <p:cNvPr id="98" name="Straight Connector 97"/>
          <p:cNvCxnSpPr>
            <a:stCxn id="90" idx="0"/>
            <a:endCxn id="78" idx="4"/>
          </p:cNvCxnSpPr>
          <p:nvPr/>
        </p:nvCxnSpPr>
        <p:spPr>
          <a:xfrm flipH="1" flipV="1">
            <a:off x="5642116" y="4544991"/>
            <a:ext cx="3810" cy="79649"/>
          </a:xfrm>
          <a:prstGeom prst="line">
            <a:avLst/>
          </a:prstGeom>
        </p:spPr>
        <p:style>
          <a:lnRef idx="2">
            <a:schemeClr val="accent1"/>
          </a:lnRef>
          <a:fillRef idx="0">
            <a:schemeClr val="accent1"/>
          </a:fillRef>
          <a:effectRef idx="1">
            <a:schemeClr val="accent1"/>
          </a:effectRef>
          <a:fontRef idx="minor">
            <a:schemeClr val="tx1"/>
          </a:fontRef>
        </p:style>
      </p:cxnSp>
      <p:cxnSp>
        <p:nvCxnSpPr>
          <p:cNvPr id="99" name="Straight Connector 98"/>
          <p:cNvCxnSpPr>
            <a:stCxn id="91" idx="0"/>
            <a:endCxn id="79" idx="4"/>
          </p:cNvCxnSpPr>
          <p:nvPr/>
        </p:nvCxnSpPr>
        <p:spPr>
          <a:xfrm flipH="1">
            <a:off x="6200434" y="4239962"/>
            <a:ext cx="3810" cy="11581"/>
          </a:xfrm>
          <a:prstGeom prst="line">
            <a:avLst/>
          </a:prstGeom>
        </p:spPr>
        <p:style>
          <a:lnRef idx="2">
            <a:schemeClr val="accent1"/>
          </a:lnRef>
          <a:fillRef idx="0">
            <a:schemeClr val="accent1"/>
          </a:fillRef>
          <a:effectRef idx="1">
            <a:schemeClr val="accent1"/>
          </a:effectRef>
          <a:fontRef idx="minor">
            <a:schemeClr val="tx1"/>
          </a:fontRef>
        </p:style>
      </p:cxnSp>
      <p:cxnSp>
        <p:nvCxnSpPr>
          <p:cNvPr id="100" name="Straight Connector 99"/>
          <p:cNvCxnSpPr>
            <a:stCxn id="87" idx="4"/>
            <a:endCxn id="75" idx="0"/>
          </p:cNvCxnSpPr>
          <p:nvPr/>
        </p:nvCxnSpPr>
        <p:spPr>
          <a:xfrm flipH="1">
            <a:off x="6723038" y="3988649"/>
            <a:ext cx="3810" cy="69224"/>
          </a:xfrm>
          <a:prstGeom prst="line">
            <a:avLst/>
          </a:prstGeom>
        </p:spPr>
        <p:style>
          <a:lnRef idx="2">
            <a:schemeClr val="accent1"/>
          </a:lnRef>
          <a:fillRef idx="0">
            <a:schemeClr val="accent1"/>
          </a:fillRef>
          <a:effectRef idx="1">
            <a:schemeClr val="accent1"/>
          </a:effectRef>
          <a:fontRef idx="minor">
            <a:schemeClr val="tx1"/>
          </a:fontRef>
        </p:style>
      </p:cxnSp>
      <p:sp>
        <p:nvSpPr>
          <p:cNvPr id="5" name="Footer Placeholder 4">
            <a:extLst>
              <a:ext uri="{FF2B5EF4-FFF2-40B4-BE49-F238E27FC236}">
                <a16:creationId xmlns:a16="http://schemas.microsoft.com/office/drawing/2014/main" id="{AFB17EDC-79C3-4E90-BAF2-66CC14DD8631}"/>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66639527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p:txBody>
          <a:bodyPr/>
          <a:lstStyle/>
          <a:p>
            <a:endParaRPr lang="en-US" dirty="0"/>
          </a:p>
          <a:p>
            <a:r>
              <a:rPr lang="en-US" dirty="0"/>
              <a:t>when to z-normalize</a:t>
            </a:r>
          </a:p>
          <a:p>
            <a:pPr lvl="1"/>
            <a:r>
              <a:rPr lang="en-US" dirty="0"/>
              <a:t>interested in trends</a:t>
            </a:r>
          </a:p>
          <a:p>
            <a:endParaRPr lang="en-US" dirty="0"/>
          </a:p>
        </p:txBody>
      </p:sp>
      <p:sp>
        <p:nvSpPr>
          <p:cNvPr id="4" name="Slide Number Placeholder 3"/>
          <p:cNvSpPr>
            <a:spLocks noGrp="1"/>
          </p:cNvSpPr>
          <p:nvPr>
            <p:ph type="sldNum" sz="quarter" idx="12"/>
          </p:nvPr>
        </p:nvSpPr>
        <p:spPr/>
        <p:txBody>
          <a:bodyPr/>
          <a:lstStyle/>
          <a:p>
            <a:fld id="{B5C6C3C4-1F13-A745-94B4-FF34C1932FEB}" type="slidenum">
              <a:rPr lang="en-US" smtClean="0"/>
              <a:pPr/>
              <a:t>91</a:t>
            </a:fld>
            <a:endParaRPr lang="en-US" dirty="0"/>
          </a:p>
        </p:txBody>
      </p:sp>
      <p:sp>
        <p:nvSpPr>
          <p:cNvPr id="5" name="Footer Placeholder 4">
            <a:extLst>
              <a:ext uri="{FF2B5EF4-FFF2-40B4-BE49-F238E27FC236}">
                <a16:creationId xmlns:a16="http://schemas.microsoft.com/office/drawing/2014/main" id="{B3C78DF2-02FF-4C2E-B24F-924752B8CBC5}"/>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210006711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Pre-Processing</a:t>
            </a:r>
            <a:br>
              <a:rPr lang="en-US" dirty="0"/>
            </a:br>
            <a:r>
              <a:rPr lang="en-US" sz="4400" dirty="0"/>
              <a:t>z-Normalization</a:t>
            </a:r>
            <a:endParaRPr lang="en-US" dirty="0"/>
          </a:p>
        </p:txBody>
      </p:sp>
      <p:sp>
        <p:nvSpPr>
          <p:cNvPr id="3" name="Content Placeholder 2"/>
          <p:cNvSpPr>
            <a:spLocks noGrp="1"/>
          </p:cNvSpPr>
          <p:nvPr>
            <p:ph idx="1"/>
          </p:nvPr>
        </p:nvSpPr>
        <p:spPr/>
        <p:txBody>
          <a:bodyPr/>
          <a:lstStyle/>
          <a:p>
            <a:endParaRPr lang="en-US" dirty="0"/>
          </a:p>
          <a:p>
            <a:r>
              <a:rPr lang="en-US" dirty="0"/>
              <a:t>when to z-normalize</a:t>
            </a:r>
          </a:p>
          <a:p>
            <a:pPr lvl="1"/>
            <a:r>
              <a:rPr lang="en-US" dirty="0"/>
              <a:t>interested in trends</a:t>
            </a:r>
          </a:p>
          <a:p>
            <a:endParaRPr lang="en-US" dirty="0"/>
          </a:p>
          <a:p>
            <a:r>
              <a:rPr lang="en-US" dirty="0"/>
              <a:t>when not to z-normalize</a:t>
            </a:r>
          </a:p>
          <a:p>
            <a:pPr lvl="1"/>
            <a:r>
              <a:rPr lang="en-US" dirty="0"/>
              <a:t>interested in absolute values</a:t>
            </a:r>
          </a:p>
        </p:txBody>
      </p:sp>
      <p:sp>
        <p:nvSpPr>
          <p:cNvPr id="4" name="Slide Number Placeholder 3"/>
          <p:cNvSpPr>
            <a:spLocks noGrp="1"/>
          </p:cNvSpPr>
          <p:nvPr>
            <p:ph type="sldNum" sz="quarter" idx="12"/>
          </p:nvPr>
        </p:nvSpPr>
        <p:spPr/>
        <p:txBody>
          <a:bodyPr/>
          <a:lstStyle/>
          <a:p>
            <a:fld id="{B5C6C3C4-1F13-A745-94B4-FF34C1932FEB}" type="slidenum">
              <a:rPr lang="en-US" smtClean="0"/>
              <a:pPr/>
              <a:t>92</a:t>
            </a:fld>
            <a:endParaRPr lang="en-US" dirty="0"/>
          </a:p>
        </p:txBody>
      </p:sp>
      <p:sp>
        <p:nvSpPr>
          <p:cNvPr id="5" name="Footer Placeholder 4">
            <a:extLst>
              <a:ext uri="{FF2B5EF4-FFF2-40B4-BE49-F238E27FC236}">
                <a16:creationId xmlns:a16="http://schemas.microsoft.com/office/drawing/2014/main" id="{B54267D9-BF3F-4283-9C0A-3141F4EEA43F}"/>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401448795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p:txBody>
          <a:bodyPr/>
          <a:lstStyle/>
          <a:p>
            <a:endParaRPr lang="en-US" dirty="0"/>
          </a:p>
          <a:p>
            <a:r>
              <a:rPr lang="en-US" dirty="0"/>
              <a:t>terminology and definitions</a:t>
            </a:r>
          </a:p>
          <a:p>
            <a:r>
              <a:rPr lang="en-US" dirty="0"/>
              <a:t>motivation</a:t>
            </a:r>
          </a:p>
          <a:p>
            <a:r>
              <a:rPr lang="en-US" dirty="0"/>
              <a:t>pre-processing tasks</a:t>
            </a:r>
          </a:p>
          <a:p>
            <a:r>
              <a:rPr lang="en-US" dirty="0">
                <a:solidFill>
                  <a:srgbClr val="C00000"/>
                </a:solidFill>
              </a:rPr>
              <a:t>data series representation techniques</a:t>
            </a:r>
          </a:p>
        </p:txBody>
      </p:sp>
      <p:sp>
        <p:nvSpPr>
          <p:cNvPr id="4" name="Slide Number Placeholder 3"/>
          <p:cNvSpPr>
            <a:spLocks noGrp="1"/>
          </p:cNvSpPr>
          <p:nvPr>
            <p:ph type="sldNum" sz="quarter" idx="12"/>
          </p:nvPr>
        </p:nvSpPr>
        <p:spPr/>
        <p:txBody>
          <a:bodyPr/>
          <a:lstStyle/>
          <a:p>
            <a:fld id="{B5C6C3C4-1F13-A745-94B4-FF34C1932FEB}" type="slidenum">
              <a:rPr lang="en-US" smtClean="0"/>
              <a:pPr/>
              <a:t>93</a:t>
            </a:fld>
            <a:endParaRPr lang="en-US" dirty="0"/>
          </a:p>
        </p:txBody>
      </p:sp>
      <p:sp>
        <p:nvSpPr>
          <p:cNvPr id="5" name="Footer Placeholder 4">
            <a:extLst>
              <a:ext uri="{FF2B5EF4-FFF2-40B4-BE49-F238E27FC236}">
                <a16:creationId xmlns:a16="http://schemas.microsoft.com/office/drawing/2014/main" id="{409CE9B8-6DB9-4381-BDFD-A63364BC93CE}"/>
              </a:ext>
            </a:extLst>
          </p:cNvPr>
          <p:cNvSpPr>
            <a:spLocks noGrp="1"/>
          </p:cNvSpPr>
          <p:nvPr>
            <p:ph type="ftr" sz="quarter" idx="11"/>
          </p:nvPr>
        </p:nvSpPr>
        <p:spPr/>
        <p:txBody>
          <a:bodyPr/>
          <a:lstStyle/>
          <a:p>
            <a:r>
              <a:rPr lang="en-US"/>
              <a:t>Echihabi, Zoumpatianos, Palpanas - ISCC 2020</a:t>
            </a:r>
            <a:endParaRPr lang="en-US" dirty="0"/>
          </a:p>
        </p:txBody>
      </p:sp>
    </p:spTree>
    <p:extLst>
      <p:ext uri="{BB962C8B-B14F-4D97-AF65-F5344CB8AC3E}">
        <p14:creationId xmlns:p14="http://schemas.microsoft.com/office/powerpoint/2010/main" val="381906169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21" name="AutoShape 429"/>
          <p:cNvSpPr>
            <a:spLocks noChangeArrowheads="1"/>
          </p:cNvSpPr>
          <p:nvPr/>
        </p:nvSpPr>
        <p:spPr bwMode="auto">
          <a:xfrm flipH="1">
            <a:off x="5272088" y="4103688"/>
            <a:ext cx="2625725" cy="2754312"/>
          </a:xfrm>
          <a:prstGeom prst="parallelogram">
            <a:avLst>
              <a:gd name="adj" fmla="val 50412"/>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620" name="AutoShape 428"/>
          <p:cNvSpPr>
            <a:spLocks noChangeArrowheads="1"/>
          </p:cNvSpPr>
          <p:nvPr/>
        </p:nvSpPr>
        <p:spPr bwMode="auto">
          <a:xfrm flipH="1">
            <a:off x="2679700" y="4103688"/>
            <a:ext cx="2597150" cy="2754312"/>
          </a:xfrm>
          <a:prstGeom prst="parallelogram">
            <a:avLst>
              <a:gd name="adj" fmla="val 50412"/>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600" name="AutoShape 408"/>
          <p:cNvSpPr>
            <a:spLocks noChangeArrowheads="1"/>
          </p:cNvSpPr>
          <p:nvPr/>
        </p:nvSpPr>
        <p:spPr bwMode="auto">
          <a:xfrm flipH="1">
            <a:off x="0" y="4103688"/>
            <a:ext cx="2520950" cy="2754312"/>
          </a:xfrm>
          <a:prstGeom prst="parallelogram">
            <a:avLst>
              <a:gd name="adj" fmla="val 50412"/>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618" name="Rectangle 426"/>
          <p:cNvSpPr>
            <a:spLocks noChangeArrowheads="1"/>
          </p:cNvSpPr>
          <p:nvPr/>
        </p:nvSpPr>
        <p:spPr bwMode="auto">
          <a:xfrm>
            <a:off x="5324475" y="0"/>
            <a:ext cx="1304925" cy="4113213"/>
          </a:xfrm>
          <a:prstGeom prst="rect">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617" name="Rectangle 425"/>
          <p:cNvSpPr>
            <a:spLocks noChangeArrowheads="1"/>
          </p:cNvSpPr>
          <p:nvPr/>
        </p:nvSpPr>
        <p:spPr bwMode="auto">
          <a:xfrm>
            <a:off x="2667000" y="0"/>
            <a:ext cx="1308100" cy="4113213"/>
          </a:xfrm>
          <a:prstGeom prst="rect">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593" name="Rectangle 401"/>
          <p:cNvSpPr>
            <a:spLocks noChangeArrowheads="1"/>
          </p:cNvSpPr>
          <p:nvPr/>
        </p:nvSpPr>
        <p:spPr bwMode="auto">
          <a:xfrm>
            <a:off x="0" y="0"/>
            <a:ext cx="1250950" cy="4113213"/>
          </a:xfrm>
          <a:prstGeom prst="rect">
            <a:avLst/>
          </a:prstGeom>
          <a:solidFill>
            <a:srgbClr val="EAEAE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19463" name="Freeform 5"/>
          <p:cNvSpPr>
            <a:spLocks noChangeAspect="1"/>
          </p:cNvSpPr>
          <p:nvPr/>
        </p:nvSpPr>
        <p:spPr bwMode="auto">
          <a:xfrm>
            <a:off x="125413" y="674688"/>
            <a:ext cx="1081087" cy="338137"/>
          </a:xfrm>
          <a:custGeom>
            <a:avLst/>
            <a:gdLst>
              <a:gd name="T0" fmla="*/ 2147483647 w 5896"/>
              <a:gd name="T1" fmla="*/ 2147483647 h 1201"/>
              <a:gd name="T2" fmla="*/ 2147483647 w 5896"/>
              <a:gd name="T3" fmla="*/ 2147483647 h 1201"/>
              <a:gd name="T4" fmla="*/ 2147483647 w 5896"/>
              <a:gd name="T5" fmla="*/ 2147483647 h 1201"/>
              <a:gd name="T6" fmla="*/ 2147483647 w 5896"/>
              <a:gd name="T7" fmla="*/ 2147483647 h 1201"/>
              <a:gd name="T8" fmla="*/ 2147483647 w 5896"/>
              <a:gd name="T9" fmla="*/ 2147483647 h 1201"/>
              <a:gd name="T10" fmla="*/ 2147483647 w 5896"/>
              <a:gd name="T11" fmla="*/ 2147483647 h 1201"/>
              <a:gd name="T12" fmla="*/ 2147483647 w 5896"/>
              <a:gd name="T13" fmla="*/ 2147483647 h 1201"/>
              <a:gd name="T14" fmla="*/ 2147483647 w 5896"/>
              <a:gd name="T15" fmla="*/ 2147483647 h 1201"/>
              <a:gd name="T16" fmla="*/ 2147483647 w 5896"/>
              <a:gd name="T17" fmla="*/ 2147483647 h 1201"/>
              <a:gd name="T18" fmla="*/ 2147483647 w 5896"/>
              <a:gd name="T19" fmla="*/ 2147483647 h 1201"/>
              <a:gd name="T20" fmla="*/ 2147483647 w 5896"/>
              <a:gd name="T21" fmla="*/ 2147483647 h 1201"/>
              <a:gd name="T22" fmla="*/ 2147483647 w 5896"/>
              <a:gd name="T23" fmla="*/ 2147483647 h 1201"/>
              <a:gd name="T24" fmla="*/ 2147483647 w 5896"/>
              <a:gd name="T25" fmla="*/ 2147483647 h 1201"/>
              <a:gd name="T26" fmla="*/ 2147483647 w 5896"/>
              <a:gd name="T27" fmla="*/ 2147483647 h 1201"/>
              <a:gd name="T28" fmla="*/ 2147483647 w 5896"/>
              <a:gd name="T29" fmla="*/ 2147483647 h 1201"/>
              <a:gd name="T30" fmla="*/ 2147483647 w 5896"/>
              <a:gd name="T31" fmla="*/ 2147483647 h 1201"/>
              <a:gd name="T32" fmla="*/ 2147483647 w 5896"/>
              <a:gd name="T33" fmla="*/ 2147483647 h 1201"/>
              <a:gd name="T34" fmla="*/ 2147483647 w 5896"/>
              <a:gd name="T35" fmla="*/ 2147483647 h 1201"/>
              <a:gd name="T36" fmla="*/ 2147483647 w 5896"/>
              <a:gd name="T37" fmla="*/ 2147483647 h 1201"/>
              <a:gd name="T38" fmla="*/ 2147483647 w 5896"/>
              <a:gd name="T39" fmla="*/ 2147483647 h 1201"/>
              <a:gd name="T40" fmla="*/ 2147483647 w 5896"/>
              <a:gd name="T41" fmla="*/ 2147483647 h 1201"/>
              <a:gd name="T42" fmla="*/ 2147483647 w 5896"/>
              <a:gd name="T43" fmla="*/ 2147483647 h 1201"/>
              <a:gd name="T44" fmla="*/ 2147483647 w 5896"/>
              <a:gd name="T45" fmla="*/ 2147483647 h 1201"/>
              <a:gd name="T46" fmla="*/ 2147483647 w 5896"/>
              <a:gd name="T47" fmla="*/ 2147483647 h 1201"/>
              <a:gd name="T48" fmla="*/ 2147483647 w 5896"/>
              <a:gd name="T49" fmla="*/ 2147483647 h 1201"/>
              <a:gd name="T50" fmla="*/ 2147483647 w 5896"/>
              <a:gd name="T51" fmla="*/ 2147483647 h 1201"/>
              <a:gd name="T52" fmla="*/ 2147483647 w 5896"/>
              <a:gd name="T53" fmla="*/ 2147483647 h 1201"/>
              <a:gd name="T54" fmla="*/ 2147483647 w 5896"/>
              <a:gd name="T55" fmla="*/ 2147483647 h 1201"/>
              <a:gd name="T56" fmla="*/ 2147483647 w 5896"/>
              <a:gd name="T57" fmla="*/ 2147483647 h 1201"/>
              <a:gd name="T58" fmla="*/ 2147483647 w 5896"/>
              <a:gd name="T59" fmla="*/ 2147483647 h 1201"/>
              <a:gd name="T60" fmla="*/ 2147483647 w 5896"/>
              <a:gd name="T61" fmla="*/ 2147483647 h 1201"/>
              <a:gd name="T62" fmla="*/ 2147483647 w 5896"/>
              <a:gd name="T63" fmla="*/ 2147483647 h 1201"/>
              <a:gd name="T64" fmla="*/ 2147483647 w 5896"/>
              <a:gd name="T65" fmla="*/ 2147483647 h 1201"/>
              <a:gd name="T66" fmla="*/ 2147483647 w 5896"/>
              <a:gd name="T67" fmla="*/ 2147483647 h 1201"/>
              <a:gd name="T68" fmla="*/ 2147483647 w 5896"/>
              <a:gd name="T69" fmla="*/ 2147483647 h 1201"/>
              <a:gd name="T70" fmla="*/ 2147483647 w 5896"/>
              <a:gd name="T71" fmla="*/ 2147483647 h 1201"/>
              <a:gd name="T72" fmla="*/ 2147483647 w 5896"/>
              <a:gd name="T73" fmla="*/ 0 h 1201"/>
              <a:gd name="T74" fmla="*/ 2147483647 w 5896"/>
              <a:gd name="T75" fmla="*/ 2147483647 h 1201"/>
              <a:gd name="T76" fmla="*/ 2147483647 w 5896"/>
              <a:gd name="T77" fmla="*/ 2147483647 h 1201"/>
              <a:gd name="T78" fmla="*/ 2147483647 w 5896"/>
              <a:gd name="T79" fmla="*/ 2147483647 h 1201"/>
              <a:gd name="T80" fmla="*/ 2147483647 w 5896"/>
              <a:gd name="T81" fmla="*/ 2147483647 h 1201"/>
              <a:gd name="T82" fmla="*/ 2147483647 w 5896"/>
              <a:gd name="T83" fmla="*/ 2147483647 h 12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1201">
                <a:moveTo>
                  <a:pt x="0" y="855"/>
                </a:moveTo>
                <a:lnTo>
                  <a:pt x="45" y="930"/>
                </a:lnTo>
                <a:lnTo>
                  <a:pt x="90" y="990"/>
                </a:lnTo>
                <a:lnTo>
                  <a:pt x="135" y="1035"/>
                </a:lnTo>
                <a:lnTo>
                  <a:pt x="180" y="1096"/>
                </a:lnTo>
                <a:lnTo>
                  <a:pt x="240" y="1126"/>
                </a:lnTo>
                <a:lnTo>
                  <a:pt x="285" y="1156"/>
                </a:lnTo>
                <a:lnTo>
                  <a:pt x="330" y="1186"/>
                </a:lnTo>
                <a:lnTo>
                  <a:pt x="375" y="1201"/>
                </a:lnTo>
                <a:lnTo>
                  <a:pt x="420" y="1201"/>
                </a:lnTo>
                <a:lnTo>
                  <a:pt x="465" y="1201"/>
                </a:lnTo>
                <a:lnTo>
                  <a:pt x="510" y="1186"/>
                </a:lnTo>
                <a:lnTo>
                  <a:pt x="555" y="1171"/>
                </a:lnTo>
                <a:lnTo>
                  <a:pt x="600" y="1141"/>
                </a:lnTo>
                <a:lnTo>
                  <a:pt x="645" y="1126"/>
                </a:lnTo>
                <a:lnTo>
                  <a:pt x="690" y="1081"/>
                </a:lnTo>
                <a:lnTo>
                  <a:pt x="750" y="1050"/>
                </a:lnTo>
                <a:lnTo>
                  <a:pt x="795" y="1005"/>
                </a:lnTo>
                <a:lnTo>
                  <a:pt x="840" y="960"/>
                </a:lnTo>
                <a:lnTo>
                  <a:pt x="885" y="930"/>
                </a:lnTo>
                <a:lnTo>
                  <a:pt x="930" y="885"/>
                </a:lnTo>
                <a:lnTo>
                  <a:pt x="975" y="840"/>
                </a:lnTo>
                <a:lnTo>
                  <a:pt x="1020" y="810"/>
                </a:lnTo>
                <a:lnTo>
                  <a:pt x="1065" y="780"/>
                </a:lnTo>
                <a:lnTo>
                  <a:pt x="1110" y="750"/>
                </a:lnTo>
                <a:lnTo>
                  <a:pt x="1155" y="735"/>
                </a:lnTo>
                <a:lnTo>
                  <a:pt x="1215" y="705"/>
                </a:lnTo>
                <a:lnTo>
                  <a:pt x="1260" y="690"/>
                </a:lnTo>
                <a:lnTo>
                  <a:pt x="1305" y="690"/>
                </a:lnTo>
                <a:lnTo>
                  <a:pt x="1350" y="675"/>
                </a:lnTo>
                <a:lnTo>
                  <a:pt x="1395" y="675"/>
                </a:lnTo>
                <a:lnTo>
                  <a:pt x="1440" y="675"/>
                </a:lnTo>
                <a:lnTo>
                  <a:pt x="1485" y="675"/>
                </a:lnTo>
                <a:lnTo>
                  <a:pt x="1530" y="675"/>
                </a:lnTo>
                <a:lnTo>
                  <a:pt x="1575" y="675"/>
                </a:lnTo>
                <a:lnTo>
                  <a:pt x="1620" y="675"/>
                </a:lnTo>
                <a:lnTo>
                  <a:pt x="1665" y="675"/>
                </a:lnTo>
                <a:lnTo>
                  <a:pt x="1725" y="675"/>
                </a:lnTo>
                <a:lnTo>
                  <a:pt x="1770" y="675"/>
                </a:lnTo>
                <a:lnTo>
                  <a:pt x="1815" y="675"/>
                </a:lnTo>
                <a:lnTo>
                  <a:pt x="1860" y="660"/>
                </a:lnTo>
                <a:lnTo>
                  <a:pt x="1905" y="660"/>
                </a:lnTo>
                <a:lnTo>
                  <a:pt x="1950" y="645"/>
                </a:lnTo>
                <a:lnTo>
                  <a:pt x="1995" y="630"/>
                </a:lnTo>
                <a:lnTo>
                  <a:pt x="2040" y="600"/>
                </a:lnTo>
                <a:lnTo>
                  <a:pt x="2085" y="585"/>
                </a:lnTo>
                <a:lnTo>
                  <a:pt x="2130" y="570"/>
                </a:lnTo>
                <a:lnTo>
                  <a:pt x="2175" y="540"/>
                </a:lnTo>
                <a:lnTo>
                  <a:pt x="2235" y="525"/>
                </a:lnTo>
                <a:lnTo>
                  <a:pt x="2280" y="495"/>
                </a:lnTo>
                <a:lnTo>
                  <a:pt x="2325" y="480"/>
                </a:lnTo>
                <a:lnTo>
                  <a:pt x="2370" y="465"/>
                </a:lnTo>
                <a:lnTo>
                  <a:pt x="2415" y="450"/>
                </a:lnTo>
                <a:lnTo>
                  <a:pt x="2460" y="435"/>
                </a:lnTo>
                <a:lnTo>
                  <a:pt x="2505" y="420"/>
                </a:lnTo>
                <a:lnTo>
                  <a:pt x="2550" y="405"/>
                </a:lnTo>
                <a:lnTo>
                  <a:pt x="2595" y="405"/>
                </a:lnTo>
                <a:lnTo>
                  <a:pt x="2640" y="405"/>
                </a:lnTo>
                <a:lnTo>
                  <a:pt x="2685" y="405"/>
                </a:lnTo>
                <a:lnTo>
                  <a:pt x="2745" y="420"/>
                </a:lnTo>
                <a:lnTo>
                  <a:pt x="2790" y="435"/>
                </a:lnTo>
                <a:lnTo>
                  <a:pt x="2836" y="450"/>
                </a:lnTo>
                <a:lnTo>
                  <a:pt x="2881" y="465"/>
                </a:lnTo>
                <a:lnTo>
                  <a:pt x="2926" y="480"/>
                </a:lnTo>
                <a:lnTo>
                  <a:pt x="2971" y="495"/>
                </a:lnTo>
                <a:lnTo>
                  <a:pt x="3016" y="510"/>
                </a:lnTo>
                <a:lnTo>
                  <a:pt x="3061" y="540"/>
                </a:lnTo>
                <a:lnTo>
                  <a:pt x="3106" y="555"/>
                </a:lnTo>
                <a:lnTo>
                  <a:pt x="3151" y="570"/>
                </a:lnTo>
                <a:lnTo>
                  <a:pt x="3211" y="585"/>
                </a:lnTo>
                <a:lnTo>
                  <a:pt x="3256" y="585"/>
                </a:lnTo>
                <a:lnTo>
                  <a:pt x="3301" y="600"/>
                </a:lnTo>
                <a:lnTo>
                  <a:pt x="3346" y="600"/>
                </a:lnTo>
                <a:lnTo>
                  <a:pt x="3391" y="600"/>
                </a:lnTo>
                <a:lnTo>
                  <a:pt x="3436" y="600"/>
                </a:lnTo>
                <a:lnTo>
                  <a:pt x="3481" y="585"/>
                </a:lnTo>
                <a:lnTo>
                  <a:pt x="3526" y="585"/>
                </a:lnTo>
                <a:lnTo>
                  <a:pt x="3571" y="570"/>
                </a:lnTo>
                <a:lnTo>
                  <a:pt x="3616" y="555"/>
                </a:lnTo>
                <a:lnTo>
                  <a:pt x="3661" y="525"/>
                </a:lnTo>
                <a:lnTo>
                  <a:pt x="3721" y="510"/>
                </a:lnTo>
                <a:lnTo>
                  <a:pt x="3766" y="480"/>
                </a:lnTo>
                <a:lnTo>
                  <a:pt x="3811" y="465"/>
                </a:lnTo>
                <a:lnTo>
                  <a:pt x="3856" y="435"/>
                </a:lnTo>
                <a:lnTo>
                  <a:pt x="3901" y="405"/>
                </a:lnTo>
                <a:lnTo>
                  <a:pt x="3946" y="390"/>
                </a:lnTo>
                <a:lnTo>
                  <a:pt x="3991" y="360"/>
                </a:lnTo>
                <a:lnTo>
                  <a:pt x="4036" y="330"/>
                </a:lnTo>
                <a:lnTo>
                  <a:pt x="4081" y="315"/>
                </a:lnTo>
                <a:lnTo>
                  <a:pt x="4126" y="300"/>
                </a:lnTo>
                <a:lnTo>
                  <a:pt x="4171" y="270"/>
                </a:lnTo>
                <a:lnTo>
                  <a:pt x="4231" y="255"/>
                </a:lnTo>
                <a:lnTo>
                  <a:pt x="4276" y="240"/>
                </a:lnTo>
                <a:lnTo>
                  <a:pt x="4321" y="225"/>
                </a:lnTo>
                <a:lnTo>
                  <a:pt x="4366" y="210"/>
                </a:lnTo>
                <a:lnTo>
                  <a:pt x="4411" y="195"/>
                </a:lnTo>
                <a:lnTo>
                  <a:pt x="4456" y="180"/>
                </a:lnTo>
                <a:lnTo>
                  <a:pt x="4501" y="165"/>
                </a:lnTo>
                <a:lnTo>
                  <a:pt x="4546" y="150"/>
                </a:lnTo>
                <a:lnTo>
                  <a:pt x="4591" y="135"/>
                </a:lnTo>
                <a:lnTo>
                  <a:pt x="4636" y="120"/>
                </a:lnTo>
                <a:lnTo>
                  <a:pt x="4681" y="105"/>
                </a:lnTo>
                <a:lnTo>
                  <a:pt x="4741" y="90"/>
                </a:lnTo>
                <a:lnTo>
                  <a:pt x="4786" y="75"/>
                </a:lnTo>
                <a:lnTo>
                  <a:pt x="4831" y="60"/>
                </a:lnTo>
                <a:lnTo>
                  <a:pt x="4876" y="45"/>
                </a:lnTo>
                <a:lnTo>
                  <a:pt x="4921" y="30"/>
                </a:lnTo>
                <a:lnTo>
                  <a:pt x="4966" y="15"/>
                </a:lnTo>
                <a:lnTo>
                  <a:pt x="5011" y="0"/>
                </a:lnTo>
                <a:lnTo>
                  <a:pt x="5056" y="0"/>
                </a:lnTo>
                <a:lnTo>
                  <a:pt x="5101" y="0"/>
                </a:lnTo>
                <a:lnTo>
                  <a:pt x="5146" y="0"/>
                </a:lnTo>
                <a:lnTo>
                  <a:pt x="5191" y="15"/>
                </a:lnTo>
                <a:lnTo>
                  <a:pt x="5251" y="30"/>
                </a:lnTo>
                <a:lnTo>
                  <a:pt x="5296" y="45"/>
                </a:lnTo>
                <a:lnTo>
                  <a:pt x="5341" y="75"/>
                </a:lnTo>
                <a:lnTo>
                  <a:pt x="5386" y="105"/>
                </a:lnTo>
                <a:lnTo>
                  <a:pt x="5431" y="150"/>
                </a:lnTo>
                <a:lnTo>
                  <a:pt x="5476" y="195"/>
                </a:lnTo>
                <a:lnTo>
                  <a:pt x="5521" y="240"/>
                </a:lnTo>
                <a:lnTo>
                  <a:pt x="5566" y="300"/>
                </a:lnTo>
                <a:lnTo>
                  <a:pt x="5611" y="360"/>
                </a:lnTo>
                <a:lnTo>
                  <a:pt x="5656" y="435"/>
                </a:lnTo>
                <a:lnTo>
                  <a:pt x="5716" y="495"/>
                </a:lnTo>
                <a:lnTo>
                  <a:pt x="5761" y="570"/>
                </a:lnTo>
                <a:lnTo>
                  <a:pt x="5806" y="645"/>
                </a:lnTo>
                <a:lnTo>
                  <a:pt x="5851" y="720"/>
                </a:lnTo>
                <a:lnTo>
                  <a:pt x="5896" y="795"/>
                </a:lnTo>
              </a:path>
            </a:pathLst>
          </a:custGeom>
          <a:noFill/>
          <a:ln w="19050">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64" name="Freeform 6"/>
          <p:cNvSpPr>
            <a:spLocks noChangeAspect="1"/>
          </p:cNvSpPr>
          <p:nvPr/>
        </p:nvSpPr>
        <p:spPr bwMode="auto">
          <a:xfrm>
            <a:off x="122238" y="1270000"/>
            <a:ext cx="1079500" cy="127000"/>
          </a:xfrm>
          <a:custGeom>
            <a:avLst/>
            <a:gdLst>
              <a:gd name="T0" fmla="*/ 2147483647 w 5896"/>
              <a:gd name="T1" fmla="*/ 25413228 h 4186"/>
              <a:gd name="T2" fmla="*/ 2147483647 w 5896"/>
              <a:gd name="T3" fmla="*/ 25413228 h 4186"/>
              <a:gd name="T4" fmla="*/ 2147483647 w 5896"/>
              <a:gd name="T5" fmla="*/ 25413228 h 4186"/>
              <a:gd name="T6" fmla="*/ 2147483647 w 5896"/>
              <a:gd name="T7" fmla="*/ 25413228 h 4186"/>
              <a:gd name="T8" fmla="*/ 2147483647 w 5896"/>
              <a:gd name="T9" fmla="*/ 25413228 h 4186"/>
              <a:gd name="T10" fmla="*/ 2147483647 w 5896"/>
              <a:gd name="T11" fmla="*/ 25413228 h 4186"/>
              <a:gd name="T12" fmla="*/ 2147483647 w 5896"/>
              <a:gd name="T13" fmla="*/ 51691670 h 4186"/>
              <a:gd name="T14" fmla="*/ 2147483647 w 5896"/>
              <a:gd name="T15" fmla="*/ 51691670 h 4186"/>
              <a:gd name="T16" fmla="*/ 2147483647 w 5896"/>
              <a:gd name="T17" fmla="*/ 51691670 h 4186"/>
              <a:gd name="T18" fmla="*/ 2147483647 w 5896"/>
              <a:gd name="T19" fmla="*/ 51691670 h 4186"/>
              <a:gd name="T20" fmla="*/ 2147483647 w 5896"/>
              <a:gd name="T21" fmla="*/ 25413228 h 4186"/>
              <a:gd name="T22" fmla="*/ 2147483647 w 5896"/>
              <a:gd name="T23" fmla="*/ 25413228 h 4186"/>
              <a:gd name="T24" fmla="*/ 2147483647 w 5896"/>
              <a:gd name="T25" fmla="*/ 25413228 h 4186"/>
              <a:gd name="T26" fmla="*/ 2147483647 w 5896"/>
              <a:gd name="T27" fmla="*/ 25413228 h 4186"/>
              <a:gd name="T28" fmla="*/ 2147483647 w 5896"/>
              <a:gd name="T29" fmla="*/ 25413228 h 4186"/>
              <a:gd name="T30" fmla="*/ 2147483647 w 5896"/>
              <a:gd name="T31" fmla="*/ 25413228 h 4186"/>
              <a:gd name="T32" fmla="*/ 2147483647 w 5896"/>
              <a:gd name="T33" fmla="*/ 25413228 h 4186"/>
              <a:gd name="T34" fmla="*/ 2147483647 w 5896"/>
              <a:gd name="T35" fmla="*/ 25413228 h 4186"/>
              <a:gd name="T36" fmla="*/ 2147483647 w 5896"/>
              <a:gd name="T37" fmla="*/ 25413228 h 4186"/>
              <a:gd name="T38" fmla="*/ 2147483647 w 5896"/>
              <a:gd name="T39" fmla="*/ 25413228 h 4186"/>
              <a:gd name="T40" fmla="*/ 2147483647 w 5896"/>
              <a:gd name="T41" fmla="*/ 25413228 h 4186"/>
              <a:gd name="T42" fmla="*/ 2147483647 w 5896"/>
              <a:gd name="T43" fmla="*/ 0 h 4186"/>
              <a:gd name="T44" fmla="*/ 2147483647 w 5896"/>
              <a:gd name="T45" fmla="*/ 0 h 4186"/>
              <a:gd name="T46" fmla="*/ 2147483647 w 5896"/>
              <a:gd name="T47" fmla="*/ 0 h 4186"/>
              <a:gd name="T48" fmla="*/ 2147483647 w 5896"/>
              <a:gd name="T49" fmla="*/ 0 h 4186"/>
              <a:gd name="T50" fmla="*/ 2147483647 w 5896"/>
              <a:gd name="T51" fmla="*/ 0 h 4186"/>
              <a:gd name="T52" fmla="*/ 2147483647 w 5896"/>
              <a:gd name="T53" fmla="*/ 0 h 4186"/>
              <a:gd name="T54" fmla="*/ 2147483647 w 5896"/>
              <a:gd name="T55" fmla="*/ 0 h 4186"/>
              <a:gd name="T56" fmla="*/ 2147483647 w 5896"/>
              <a:gd name="T57" fmla="*/ 0 h 4186"/>
              <a:gd name="T58" fmla="*/ 2147483647 w 5896"/>
              <a:gd name="T59" fmla="*/ 0 h 4186"/>
              <a:gd name="T60" fmla="*/ 2147483647 w 5896"/>
              <a:gd name="T61" fmla="*/ 0 h 4186"/>
              <a:gd name="T62" fmla="*/ 2147483647 w 5896"/>
              <a:gd name="T63" fmla="*/ 0 h 4186"/>
              <a:gd name="T64" fmla="*/ 2147483647 w 5896"/>
              <a:gd name="T65" fmla="*/ 0 h 4186"/>
              <a:gd name="T66" fmla="*/ 2147483647 w 5896"/>
              <a:gd name="T67" fmla="*/ 0 h 4186"/>
              <a:gd name="T68" fmla="*/ 2147483647 w 5896"/>
              <a:gd name="T69" fmla="*/ 0 h 4186"/>
              <a:gd name="T70" fmla="*/ 2147483647 w 5896"/>
              <a:gd name="T71" fmla="*/ 0 h 4186"/>
              <a:gd name="T72" fmla="*/ 2147483647 w 5896"/>
              <a:gd name="T73" fmla="*/ 0 h 4186"/>
              <a:gd name="T74" fmla="*/ 2147483647 w 5896"/>
              <a:gd name="T75" fmla="*/ 0 h 4186"/>
              <a:gd name="T76" fmla="*/ 2147483647 w 5896"/>
              <a:gd name="T77" fmla="*/ 25413228 h 4186"/>
              <a:gd name="T78" fmla="*/ 2147483647 w 5896"/>
              <a:gd name="T79" fmla="*/ 25413228 h 4186"/>
              <a:gd name="T80" fmla="*/ 2147483647 w 5896"/>
              <a:gd name="T81" fmla="*/ 25413228 h 4186"/>
              <a:gd name="T82" fmla="*/ 2147483647 w 5896"/>
              <a:gd name="T83" fmla="*/ 25413228 h 41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186">
                <a:moveTo>
                  <a:pt x="0" y="2715"/>
                </a:moveTo>
                <a:lnTo>
                  <a:pt x="45" y="2820"/>
                </a:lnTo>
                <a:lnTo>
                  <a:pt x="90" y="2910"/>
                </a:lnTo>
                <a:lnTo>
                  <a:pt x="135" y="3000"/>
                </a:lnTo>
                <a:lnTo>
                  <a:pt x="180" y="3090"/>
                </a:lnTo>
                <a:lnTo>
                  <a:pt x="240" y="3180"/>
                </a:lnTo>
                <a:lnTo>
                  <a:pt x="285" y="3270"/>
                </a:lnTo>
                <a:lnTo>
                  <a:pt x="330" y="3360"/>
                </a:lnTo>
                <a:lnTo>
                  <a:pt x="375" y="3435"/>
                </a:lnTo>
                <a:lnTo>
                  <a:pt x="420" y="3510"/>
                </a:lnTo>
                <a:lnTo>
                  <a:pt x="465" y="3585"/>
                </a:lnTo>
                <a:lnTo>
                  <a:pt x="510" y="3660"/>
                </a:lnTo>
                <a:lnTo>
                  <a:pt x="555" y="3720"/>
                </a:lnTo>
                <a:lnTo>
                  <a:pt x="600" y="3780"/>
                </a:lnTo>
                <a:lnTo>
                  <a:pt x="645" y="3840"/>
                </a:lnTo>
                <a:lnTo>
                  <a:pt x="690" y="3900"/>
                </a:lnTo>
                <a:lnTo>
                  <a:pt x="750" y="3946"/>
                </a:lnTo>
                <a:lnTo>
                  <a:pt x="795" y="3991"/>
                </a:lnTo>
                <a:lnTo>
                  <a:pt x="840" y="4036"/>
                </a:lnTo>
                <a:lnTo>
                  <a:pt x="885" y="4081"/>
                </a:lnTo>
                <a:lnTo>
                  <a:pt x="930" y="4111"/>
                </a:lnTo>
                <a:lnTo>
                  <a:pt x="975" y="4126"/>
                </a:lnTo>
                <a:lnTo>
                  <a:pt x="1020" y="4156"/>
                </a:lnTo>
                <a:lnTo>
                  <a:pt x="1065" y="4171"/>
                </a:lnTo>
                <a:lnTo>
                  <a:pt x="1110" y="4186"/>
                </a:lnTo>
                <a:lnTo>
                  <a:pt x="1155" y="4186"/>
                </a:lnTo>
                <a:lnTo>
                  <a:pt x="1215" y="4186"/>
                </a:lnTo>
                <a:lnTo>
                  <a:pt x="1260" y="4186"/>
                </a:lnTo>
                <a:lnTo>
                  <a:pt x="1305" y="4186"/>
                </a:lnTo>
                <a:lnTo>
                  <a:pt x="1350" y="4171"/>
                </a:lnTo>
                <a:lnTo>
                  <a:pt x="1395" y="4141"/>
                </a:lnTo>
                <a:lnTo>
                  <a:pt x="1440" y="4126"/>
                </a:lnTo>
                <a:lnTo>
                  <a:pt x="1485" y="4096"/>
                </a:lnTo>
                <a:lnTo>
                  <a:pt x="1530" y="4066"/>
                </a:lnTo>
                <a:lnTo>
                  <a:pt x="1575" y="4021"/>
                </a:lnTo>
                <a:lnTo>
                  <a:pt x="1620" y="3991"/>
                </a:lnTo>
                <a:lnTo>
                  <a:pt x="1665" y="3931"/>
                </a:lnTo>
                <a:lnTo>
                  <a:pt x="1725" y="3885"/>
                </a:lnTo>
                <a:lnTo>
                  <a:pt x="1770" y="3825"/>
                </a:lnTo>
                <a:lnTo>
                  <a:pt x="1815" y="3765"/>
                </a:lnTo>
                <a:lnTo>
                  <a:pt x="1860" y="3705"/>
                </a:lnTo>
                <a:lnTo>
                  <a:pt x="1905" y="3630"/>
                </a:lnTo>
                <a:lnTo>
                  <a:pt x="1950" y="3570"/>
                </a:lnTo>
                <a:lnTo>
                  <a:pt x="1995" y="3495"/>
                </a:lnTo>
                <a:lnTo>
                  <a:pt x="2040" y="3405"/>
                </a:lnTo>
                <a:lnTo>
                  <a:pt x="2085" y="3330"/>
                </a:lnTo>
                <a:lnTo>
                  <a:pt x="2130" y="3240"/>
                </a:lnTo>
                <a:lnTo>
                  <a:pt x="2175" y="3165"/>
                </a:lnTo>
                <a:lnTo>
                  <a:pt x="2235" y="3075"/>
                </a:lnTo>
                <a:lnTo>
                  <a:pt x="2280" y="2970"/>
                </a:lnTo>
                <a:lnTo>
                  <a:pt x="2325" y="2880"/>
                </a:lnTo>
                <a:lnTo>
                  <a:pt x="2370" y="2790"/>
                </a:lnTo>
                <a:lnTo>
                  <a:pt x="2415" y="2685"/>
                </a:lnTo>
                <a:lnTo>
                  <a:pt x="2460" y="2580"/>
                </a:lnTo>
                <a:lnTo>
                  <a:pt x="2505" y="2490"/>
                </a:lnTo>
                <a:lnTo>
                  <a:pt x="2550" y="2385"/>
                </a:lnTo>
                <a:lnTo>
                  <a:pt x="2595" y="2280"/>
                </a:lnTo>
                <a:lnTo>
                  <a:pt x="2640" y="2175"/>
                </a:lnTo>
                <a:lnTo>
                  <a:pt x="2685" y="2070"/>
                </a:lnTo>
                <a:lnTo>
                  <a:pt x="2745" y="1980"/>
                </a:lnTo>
                <a:lnTo>
                  <a:pt x="2790" y="1875"/>
                </a:lnTo>
                <a:lnTo>
                  <a:pt x="2836" y="1770"/>
                </a:lnTo>
                <a:lnTo>
                  <a:pt x="2881" y="1665"/>
                </a:lnTo>
                <a:lnTo>
                  <a:pt x="2926" y="1575"/>
                </a:lnTo>
                <a:lnTo>
                  <a:pt x="2971" y="1470"/>
                </a:lnTo>
                <a:lnTo>
                  <a:pt x="3016" y="1365"/>
                </a:lnTo>
                <a:lnTo>
                  <a:pt x="3061" y="1275"/>
                </a:lnTo>
                <a:lnTo>
                  <a:pt x="3106" y="1185"/>
                </a:lnTo>
                <a:lnTo>
                  <a:pt x="3151" y="1095"/>
                </a:lnTo>
                <a:lnTo>
                  <a:pt x="3211" y="1005"/>
                </a:lnTo>
                <a:lnTo>
                  <a:pt x="3256" y="915"/>
                </a:lnTo>
                <a:lnTo>
                  <a:pt x="3301" y="825"/>
                </a:lnTo>
                <a:lnTo>
                  <a:pt x="3346" y="750"/>
                </a:lnTo>
                <a:lnTo>
                  <a:pt x="3391" y="675"/>
                </a:lnTo>
                <a:lnTo>
                  <a:pt x="3436" y="600"/>
                </a:lnTo>
                <a:lnTo>
                  <a:pt x="3481" y="525"/>
                </a:lnTo>
                <a:lnTo>
                  <a:pt x="3526" y="465"/>
                </a:lnTo>
                <a:lnTo>
                  <a:pt x="3571" y="405"/>
                </a:lnTo>
                <a:lnTo>
                  <a:pt x="3616" y="345"/>
                </a:lnTo>
                <a:lnTo>
                  <a:pt x="3661" y="285"/>
                </a:lnTo>
                <a:lnTo>
                  <a:pt x="3721" y="240"/>
                </a:lnTo>
                <a:lnTo>
                  <a:pt x="3766" y="195"/>
                </a:lnTo>
                <a:lnTo>
                  <a:pt x="3811" y="150"/>
                </a:lnTo>
                <a:lnTo>
                  <a:pt x="3856" y="105"/>
                </a:lnTo>
                <a:lnTo>
                  <a:pt x="3901" y="75"/>
                </a:lnTo>
                <a:lnTo>
                  <a:pt x="3946" y="60"/>
                </a:lnTo>
                <a:lnTo>
                  <a:pt x="3991" y="30"/>
                </a:lnTo>
                <a:lnTo>
                  <a:pt x="4036" y="15"/>
                </a:lnTo>
                <a:lnTo>
                  <a:pt x="4081" y="0"/>
                </a:lnTo>
                <a:lnTo>
                  <a:pt x="4126" y="0"/>
                </a:lnTo>
                <a:lnTo>
                  <a:pt x="4171" y="0"/>
                </a:lnTo>
                <a:lnTo>
                  <a:pt x="4231" y="0"/>
                </a:lnTo>
                <a:lnTo>
                  <a:pt x="4276" y="0"/>
                </a:lnTo>
                <a:lnTo>
                  <a:pt x="4321" y="15"/>
                </a:lnTo>
                <a:lnTo>
                  <a:pt x="4366" y="45"/>
                </a:lnTo>
                <a:lnTo>
                  <a:pt x="4411" y="60"/>
                </a:lnTo>
                <a:lnTo>
                  <a:pt x="4456" y="90"/>
                </a:lnTo>
                <a:lnTo>
                  <a:pt x="4501" y="120"/>
                </a:lnTo>
                <a:lnTo>
                  <a:pt x="4546" y="165"/>
                </a:lnTo>
                <a:lnTo>
                  <a:pt x="4591" y="195"/>
                </a:lnTo>
                <a:lnTo>
                  <a:pt x="4636" y="255"/>
                </a:lnTo>
                <a:lnTo>
                  <a:pt x="4681" y="300"/>
                </a:lnTo>
                <a:lnTo>
                  <a:pt x="4741" y="360"/>
                </a:lnTo>
                <a:lnTo>
                  <a:pt x="4786" y="420"/>
                </a:lnTo>
                <a:lnTo>
                  <a:pt x="4831" y="480"/>
                </a:lnTo>
                <a:lnTo>
                  <a:pt x="4876" y="555"/>
                </a:lnTo>
                <a:lnTo>
                  <a:pt x="4921" y="615"/>
                </a:lnTo>
                <a:lnTo>
                  <a:pt x="4966" y="690"/>
                </a:lnTo>
                <a:lnTo>
                  <a:pt x="5011" y="780"/>
                </a:lnTo>
                <a:lnTo>
                  <a:pt x="5056" y="855"/>
                </a:lnTo>
                <a:lnTo>
                  <a:pt x="5101" y="945"/>
                </a:lnTo>
                <a:lnTo>
                  <a:pt x="5146" y="1020"/>
                </a:lnTo>
                <a:lnTo>
                  <a:pt x="5191" y="1110"/>
                </a:lnTo>
                <a:lnTo>
                  <a:pt x="5251" y="1215"/>
                </a:lnTo>
                <a:lnTo>
                  <a:pt x="5296" y="1305"/>
                </a:lnTo>
                <a:lnTo>
                  <a:pt x="5341" y="1395"/>
                </a:lnTo>
                <a:lnTo>
                  <a:pt x="5386" y="1500"/>
                </a:lnTo>
                <a:lnTo>
                  <a:pt x="5431" y="1605"/>
                </a:lnTo>
                <a:lnTo>
                  <a:pt x="5476" y="1695"/>
                </a:lnTo>
                <a:lnTo>
                  <a:pt x="5521" y="1800"/>
                </a:lnTo>
                <a:lnTo>
                  <a:pt x="5566" y="1905"/>
                </a:lnTo>
                <a:lnTo>
                  <a:pt x="5611" y="2010"/>
                </a:lnTo>
                <a:lnTo>
                  <a:pt x="5656" y="2115"/>
                </a:lnTo>
                <a:lnTo>
                  <a:pt x="5716" y="2205"/>
                </a:lnTo>
                <a:lnTo>
                  <a:pt x="5761" y="2310"/>
                </a:lnTo>
                <a:lnTo>
                  <a:pt x="5806" y="2415"/>
                </a:lnTo>
                <a:lnTo>
                  <a:pt x="5851" y="2520"/>
                </a:lnTo>
                <a:lnTo>
                  <a:pt x="5896" y="2610"/>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65" name="Freeform 7"/>
          <p:cNvSpPr>
            <a:spLocks noChangeAspect="1"/>
          </p:cNvSpPr>
          <p:nvPr/>
        </p:nvSpPr>
        <p:spPr bwMode="auto">
          <a:xfrm>
            <a:off x="122238" y="1922463"/>
            <a:ext cx="1079500" cy="139700"/>
          </a:xfrm>
          <a:custGeom>
            <a:avLst/>
            <a:gdLst>
              <a:gd name="T0" fmla="*/ 2147483647 w 5896"/>
              <a:gd name="T1" fmla="*/ 25389489 h 4606"/>
              <a:gd name="T2" fmla="*/ 2147483647 w 5896"/>
              <a:gd name="T3" fmla="*/ 51617027 h 4606"/>
              <a:gd name="T4" fmla="*/ 2147483647 w 5896"/>
              <a:gd name="T5" fmla="*/ 51617027 h 4606"/>
              <a:gd name="T6" fmla="*/ 2147483647 w 5896"/>
              <a:gd name="T7" fmla="*/ 51617027 h 4606"/>
              <a:gd name="T8" fmla="*/ 2147483647 w 5896"/>
              <a:gd name="T9" fmla="*/ 51617027 h 4606"/>
              <a:gd name="T10" fmla="*/ 2147483647 w 5896"/>
              <a:gd name="T11" fmla="*/ 51617027 h 4606"/>
              <a:gd name="T12" fmla="*/ 2147483647 w 5896"/>
              <a:gd name="T13" fmla="*/ 25389489 h 4606"/>
              <a:gd name="T14" fmla="*/ 2147483647 w 5896"/>
              <a:gd name="T15" fmla="*/ 25389489 h 4606"/>
              <a:gd name="T16" fmla="*/ 2147483647 w 5896"/>
              <a:gd name="T17" fmla="*/ 25389489 h 4606"/>
              <a:gd name="T18" fmla="*/ 2147483647 w 5896"/>
              <a:gd name="T19" fmla="*/ 25389489 h 4606"/>
              <a:gd name="T20" fmla="*/ 2147483647 w 5896"/>
              <a:gd name="T21" fmla="*/ 0 h 4606"/>
              <a:gd name="T22" fmla="*/ 2147483647 w 5896"/>
              <a:gd name="T23" fmla="*/ 0 h 4606"/>
              <a:gd name="T24" fmla="*/ 2147483647 w 5896"/>
              <a:gd name="T25" fmla="*/ 0 h 4606"/>
              <a:gd name="T26" fmla="*/ 2147483647 w 5896"/>
              <a:gd name="T27" fmla="*/ 0 h 4606"/>
              <a:gd name="T28" fmla="*/ 2147483647 w 5896"/>
              <a:gd name="T29" fmla="*/ 0 h 4606"/>
              <a:gd name="T30" fmla="*/ 2147483647 w 5896"/>
              <a:gd name="T31" fmla="*/ 0 h 4606"/>
              <a:gd name="T32" fmla="*/ 2147483647 w 5896"/>
              <a:gd name="T33" fmla="*/ 0 h 4606"/>
              <a:gd name="T34" fmla="*/ 2147483647 w 5896"/>
              <a:gd name="T35" fmla="*/ 0 h 4606"/>
              <a:gd name="T36" fmla="*/ 2147483647 w 5896"/>
              <a:gd name="T37" fmla="*/ 25389489 h 4606"/>
              <a:gd name="T38" fmla="*/ 2147483647 w 5896"/>
              <a:gd name="T39" fmla="*/ 25389489 h 4606"/>
              <a:gd name="T40" fmla="*/ 2147483647 w 5896"/>
              <a:gd name="T41" fmla="*/ 25389489 h 4606"/>
              <a:gd name="T42" fmla="*/ 2147483647 w 5896"/>
              <a:gd name="T43" fmla="*/ 25389489 h 4606"/>
              <a:gd name="T44" fmla="*/ 2147483647 w 5896"/>
              <a:gd name="T45" fmla="*/ 25389489 h 4606"/>
              <a:gd name="T46" fmla="*/ 2147483647 w 5896"/>
              <a:gd name="T47" fmla="*/ 51617027 h 4606"/>
              <a:gd name="T48" fmla="*/ 2147483647 w 5896"/>
              <a:gd name="T49" fmla="*/ 51617027 h 4606"/>
              <a:gd name="T50" fmla="*/ 2147483647 w 5896"/>
              <a:gd name="T51" fmla="*/ 51617027 h 4606"/>
              <a:gd name="T52" fmla="*/ 2147483647 w 5896"/>
              <a:gd name="T53" fmla="*/ 51617027 h 4606"/>
              <a:gd name="T54" fmla="*/ 2147483647 w 5896"/>
              <a:gd name="T55" fmla="*/ 25389489 h 4606"/>
              <a:gd name="T56" fmla="*/ 2147483647 w 5896"/>
              <a:gd name="T57" fmla="*/ 25389489 h 4606"/>
              <a:gd name="T58" fmla="*/ 2147483647 w 5896"/>
              <a:gd name="T59" fmla="*/ 25389489 h 4606"/>
              <a:gd name="T60" fmla="*/ 2147483647 w 5896"/>
              <a:gd name="T61" fmla="*/ 25389489 h 4606"/>
              <a:gd name="T62" fmla="*/ 2147483647 w 5896"/>
              <a:gd name="T63" fmla="*/ 25389489 h 4606"/>
              <a:gd name="T64" fmla="*/ 2147483647 w 5896"/>
              <a:gd name="T65" fmla="*/ 0 h 4606"/>
              <a:gd name="T66" fmla="*/ 2147483647 w 5896"/>
              <a:gd name="T67" fmla="*/ 0 h 4606"/>
              <a:gd name="T68" fmla="*/ 2147483647 w 5896"/>
              <a:gd name="T69" fmla="*/ 0 h 4606"/>
              <a:gd name="T70" fmla="*/ 2147483647 w 5896"/>
              <a:gd name="T71" fmla="*/ 0 h 4606"/>
              <a:gd name="T72" fmla="*/ 2147483647 w 5896"/>
              <a:gd name="T73" fmla="*/ 0 h 4606"/>
              <a:gd name="T74" fmla="*/ 2147483647 w 5896"/>
              <a:gd name="T75" fmla="*/ 0 h 4606"/>
              <a:gd name="T76" fmla="*/ 2147483647 w 5896"/>
              <a:gd name="T77" fmla="*/ 0 h 4606"/>
              <a:gd name="T78" fmla="*/ 2147483647 w 5896"/>
              <a:gd name="T79" fmla="*/ 0 h 4606"/>
              <a:gd name="T80" fmla="*/ 2147483647 w 5896"/>
              <a:gd name="T81" fmla="*/ 25389489 h 4606"/>
              <a:gd name="T82" fmla="*/ 2147483647 w 5896"/>
              <a:gd name="T83" fmla="*/ 25389489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66" name="Freeform 8"/>
          <p:cNvSpPr>
            <a:spLocks noChangeAspect="1"/>
          </p:cNvSpPr>
          <p:nvPr/>
        </p:nvSpPr>
        <p:spPr bwMode="auto">
          <a:xfrm>
            <a:off x="122238" y="2493963"/>
            <a:ext cx="1079500" cy="130175"/>
          </a:xfrm>
          <a:custGeom>
            <a:avLst/>
            <a:gdLst>
              <a:gd name="T0" fmla="*/ 2147483647 w 5896"/>
              <a:gd name="T1" fmla="*/ 50118342 h 4306"/>
              <a:gd name="T2" fmla="*/ 2147483647 w 5896"/>
              <a:gd name="T3" fmla="*/ 50118342 h 4306"/>
              <a:gd name="T4" fmla="*/ 2147483647 w 5896"/>
              <a:gd name="T5" fmla="*/ 25059625 h 4306"/>
              <a:gd name="T6" fmla="*/ 2147483647 w 5896"/>
              <a:gd name="T7" fmla="*/ 25059625 h 4306"/>
              <a:gd name="T8" fmla="*/ 2147483647 w 5896"/>
              <a:gd name="T9" fmla="*/ 25059625 h 4306"/>
              <a:gd name="T10" fmla="*/ 2147483647 w 5896"/>
              <a:gd name="T11" fmla="*/ 25059625 h 4306"/>
              <a:gd name="T12" fmla="*/ 2147483647 w 5896"/>
              <a:gd name="T13" fmla="*/ 0 h 4306"/>
              <a:gd name="T14" fmla="*/ 2147483647 w 5896"/>
              <a:gd name="T15" fmla="*/ 0 h 4306"/>
              <a:gd name="T16" fmla="*/ 2147483647 w 5896"/>
              <a:gd name="T17" fmla="*/ 0 h 4306"/>
              <a:gd name="T18" fmla="*/ 2147483647 w 5896"/>
              <a:gd name="T19" fmla="*/ 0 h 4306"/>
              <a:gd name="T20" fmla="*/ 2147483647 w 5896"/>
              <a:gd name="T21" fmla="*/ 0 h 4306"/>
              <a:gd name="T22" fmla="*/ 2147483647 w 5896"/>
              <a:gd name="T23" fmla="*/ 25059625 h 4306"/>
              <a:gd name="T24" fmla="*/ 2147483647 w 5896"/>
              <a:gd name="T25" fmla="*/ 25059625 h 4306"/>
              <a:gd name="T26" fmla="*/ 2147483647 w 5896"/>
              <a:gd name="T27" fmla="*/ 25059625 h 4306"/>
              <a:gd name="T28" fmla="*/ 2147483647 w 5896"/>
              <a:gd name="T29" fmla="*/ 25059625 h 4306"/>
              <a:gd name="T30" fmla="*/ 2147483647 w 5896"/>
              <a:gd name="T31" fmla="*/ 50118342 h 4306"/>
              <a:gd name="T32" fmla="*/ 2147483647 w 5896"/>
              <a:gd name="T33" fmla="*/ 25059625 h 4306"/>
              <a:gd name="T34" fmla="*/ 2147483647 w 5896"/>
              <a:gd name="T35" fmla="*/ 25059625 h 4306"/>
              <a:gd name="T36" fmla="*/ 2147483647 w 5896"/>
              <a:gd name="T37" fmla="*/ 25059625 h 4306"/>
              <a:gd name="T38" fmla="*/ 2147483647 w 5896"/>
              <a:gd name="T39" fmla="*/ 25059625 h 4306"/>
              <a:gd name="T40" fmla="*/ 2147483647 w 5896"/>
              <a:gd name="T41" fmla="*/ 0 h 4306"/>
              <a:gd name="T42" fmla="*/ 2147483647 w 5896"/>
              <a:gd name="T43" fmla="*/ 0 h 4306"/>
              <a:gd name="T44" fmla="*/ 2147483647 w 5896"/>
              <a:gd name="T45" fmla="*/ 0 h 4306"/>
              <a:gd name="T46" fmla="*/ 2147483647 w 5896"/>
              <a:gd name="T47" fmla="*/ 0 h 4306"/>
              <a:gd name="T48" fmla="*/ 2147483647 w 5896"/>
              <a:gd name="T49" fmla="*/ 0 h 4306"/>
              <a:gd name="T50" fmla="*/ 2147483647 w 5896"/>
              <a:gd name="T51" fmla="*/ 25059625 h 4306"/>
              <a:gd name="T52" fmla="*/ 2147483647 w 5896"/>
              <a:gd name="T53" fmla="*/ 25059625 h 4306"/>
              <a:gd name="T54" fmla="*/ 2147483647 w 5896"/>
              <a:gd name="T55" fmla="*/ 25059625 h 4306"/>
              <a:gd name="T56" fmla="*/ 2147483647 w 5896"/>
              <a:gd name="T57" fmla="*/ 25059625 h 4306"/>
              <a:gd name="T58" fmla="*/ 2147483647 w 5896"/>
              <a:gd name="T59" fmla="*/ 50118342 h 4306"/>
              <a:gd name="T60" fmla="*/ 2147483647 w 5896"/>
              <a:gd name="T61" fmla="*/ 50118342 h 4306"/>
              <a:gd name="T62" fmla="*/ 2147483647 w 5896"/>
              <a:gd name="T63" fmla="*/ 25059625 h 4306"/>
              <a:gd name="T64" fmla="*/ 2147483647 w 5896"/>
              <a:gd name="T65" fmla="*/ 25059625 h 4306"/>
              <a:gd name="T66" fmla="*/ 2147483647 w 5896"/>
              <a:gd name="T67" fmla="*/ 25059625 h 4306"/>
              <a:gd name="T68" fmla="*/ 2147483647 w 5896"/>
              <a:gd name="T69" fmla="*/ 0 h 4306"/>
              <a:gd name="T70" fmla="*/ 2147483647 w 5896"/>
              <a:gd name="T71" fmla="*/ 0 h 4306"/>
              <a:gd name="T72" fmla="*/ 2147483647 w 5896"/>
              <a:gd name="T73" fmla="*/ 0 h 4306"/>
              <a:gd name="T74" fmla="*/ 2147483647 w 5896"/>
              <a:gd name="T75" fmla="*/ 0 h 4306"/>
              <a:gd name="T76" fmla="*/ 2147483647 w 5896"/>
              <a:gd name="T77" fmla="*/ 0 h 4306"/>
              <a:gd name="T78" fmla="*/ 2147483647 w 5896"/>
              <a:gd name="T79" fmla="*/ 0 h 4306"/>
              <a:gd name="T80" fmla="*/ 2147483647 w 5896"/>
              <a:gd name="T81" fmla="*/ 25059625 h 4306"/>
              <a:gd name="T82" fmla="*/ 2147483647 w 5896"/>
              <a:gd name="T83" fmla="*/ 25059625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67" name="Freeform 9"/>
          <p:cNvSpPr>
            <a:spLocks noChangeAspect="1"/>
          </p:cNvSpPr>
          <p:nvPr/>
        </p:nvSpPr>
        <p:spPr bwMode="auto">
          <a:xfrm>
            <a:off x="122238" y="3060700"/>
            <a:ext cx="1079500" cy="131763"/>
          </a:xfrm>
          <a:custGeom>
            <a:avLst/>
            <a:gdLst>
              <a:gd name="T0" fmla="*/ 2147483647 w 5896"/>
              <a:gd name="T1" fmla="*/ 25609560 h 4335"/>
              <a:gd name="T2" fmla="*/ 2147483647 w 5896"/>
              <a:gd name="T3" fmla="*/ 52062586 h 4335"/>
              <a:gd name="T4" fmla="*/ 2147483647 w 5896"/>
              <a:gd name="T5" fmla="*/ 52062586 h 4335"/>
              <a:gd name="T6" fmla="*/ 2147483647 w 5896"/>
              <a:gd name="T7" fmla="*/ 25609560 h 4335"/>
              <a:gd name="T8" fmla="*/ 2147483647 w 5896"/>
              <a:gd name="T9" fmla="*/ 25609560 h 4335"/>
              <a:gd name="T10" fmla="*/ 2147483647 w 5896"/>
              <a:gd name="T11" fmla="*/ 25609560 h 4335"/>
              <a:gd name="T12" fmla="*/ 2147483647 w 5896"/>
              <a:gd name="T13" fmla="*/ 0 h 4335"/>
              <a:gd name="T14" fmla="*/ 2147483647 w 5896"/>
              <a:gd name="T15" fmla="*/ 0 h 4335"/>
              <a:gd name="T16" fmla="*/ 2147483647 w 5896"/>
              <a:gd name="T17" fmla="*/ 0 h 4335"/>
              <a:gd name="T18" fmla="*/ 2147483647 w 5896"/>
              <a:gd name="T19" fmla="*/ 0 h 4335"/>
              <a:gd name="T20" fmla="*/ 2147483647 w 5896"/>
              <a:gd name="T21" fmla="*/ 25609560 h 4335"/>
              <a:gd name="T22" fmla="*/ 2147483647 w 5896"/>
              <a:gd name="T23" fmla="*/ 25609560 h 4335"/>
              <a:gd name="T24" fmla="*/ 2147483647 w 5896"/>
              <a:gd name="T25" fmla="*/ 52062586 h 4335"/>
              <a:gd name="T26" fmla="*/ 2147483647 w 5896"/>
              <a:gd name="T27" fmla="*/ 52062586 h 4335"/>
              <a:gd name="T28" fmla="*/ 2147483647 w 5896"/>
              <a:gd name="T29" fmla="*/ 25609560 h 4335"/>
              <a:gd name="T30" fmla="*/ 2147483647 w 5896"/>
              <a:gd name="T31" fmla="*/ 25609560 h 4335"/>
              <a:gd name="T32" fmla="*/ 2147483647 w 5896"/>
              <a:gd name="T33" fmla="*/ 0 h 4335"/>
              <a:gd name="T34" fmla="*/ 2147483647 w 5896"/>
              <a:gd name="T35" fmla="*/ 0 h 4335"/>
              <a:gd name="T36" fmla="*/ 2147483647 w 5896"/>
              <a:gd name="T37" fmla="*/ 0 h 4335"/>
              <a:gd name="T38" fmla="*/ 2147483647 w 5896"/>
              <a:gd name="T39" fmla="*/ 0 h 4335"/>
              <a:gd name="T40" fmla="*/ 2147483647 w 5896"/>
              <a:gd name="T41" fmla="*/ 25609560 h 4335"/>
              <a:gd name="T42" fmla="*/ 2147483647 w 5896"/>
              <a:gd name="T43" fmla="*/ 25609560 h 4335"/>
              <a:gd name="T44" fmla="*/ 2147483647 w 5896"/>
              <a:gd name="T45" fmla="*/ 25609560 h 4335"/>
              <a:gd name="T46" fmla="*/ 2147483647 w 5896"/>
              <a:gd name="T47" fmla="*/ 52062586 h 4335"/>
              <a:gd name="T48" fmla="*/ 2147483647 w 5896"/>
              <a:gd name="T49" fmla="*/ 25609560 h 4335"/>
              <a:gd name="T50" fmla="*/ 2147483647 w 5896"/>
              <a:gd name="T51" fmla="*/ 25609560 h 4335"/>
              <a:gd name="T52" fmla="*/ 2147483647 w 5896"/>
              <a:gd name="T53" fmla="*/ 25609560 h 4335"/>
              <a:gd name="T54" fmla="*/ 2147483647 w 5896"/>
              <a:gd name="T55" fmla="*/ 0 h 4335"/>
              <a:gd name="T56" fmla="*/ 2147483647 w 5896"/>
              <a:gd name="T57" fmla="*/ 0 h 4335"/>
              <a:gd name="T58" fmla="*/ 2147483647 w 5896"/>
              <a:gd name="T59" fmla="*/ 0 h 4335"/>
              <a:gd name="T60" fmla="*/ 2147483647 w 5896"/>
              <a:gd name="T61" fmla="*/ 0 h 4335"/>
              <a:gd name="T62" fmla="*/ 2147483647 w 5896"/>
              <a:gd name="T63" fmla="*/ 25609560 h 4335"/>
              <a:gd name="T64" fmla="*/ 2147483647 w 5896"/>
              <a:gd name="T65" fmla="*/ 25609560 h 4335"/>
              <a:gd name="T66" fmla="*/ 2147483647 w 5896"/>
              <a:gd name="T67" fmla="*/ 52062586 h 4335"/>
              <a:gd name="T68" fmla="*/ 2147483647 w 5896"/>
              <a:gd name="T69" fmla="*/ 52062586 h 4335"/>
              <a:gd name="T70" fmla="*/ 2147483647 w 5896"/>
              <a:gd name="T71" fmla="*/ 25609560 h 4335"/>
              <a:gd name="T72" fmla="*/ 2147483647 w 5896"/>
              <a:gd name="T73" fmla="*/ 25609560 h 4335"/>
              <a:gd name="T74" fmla="*/ 2147483647 w 5896"/>
              <a:gd name="T75" fmla="*/ 25609560 h 4335"/>
              <a:gd name="T76" fmla="*/ 2147483647 w 5896"/>
              <a:gd name="T77" fmla="*/ 0 h 4335"/>
              <a:gd name="T78" fmla="*/ 2147483647 w 5896"/>
              <a:gd name="T79" fmla="*/ 0 h 4335"/>
              <a:gd name="T80" fmla="*/ 2147483647 w 5896"/>
              <a:gd name="T81" fmla="*/ 0 h 4335"/>
              <a:gd name="T82" fmla="*/ 2147483647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68" name="Line 10"/>
          <p:cNvSpPr>
            <a:spLocks noChangeAspect="1" noChangeShapeType="1"/>
          </p:cNvSpPr>
          <p:nvPr/>
        </p:nvSpPr>
        <p:spPr bwMode="auto">
          <a:xfrm>
            <a:off x="112713" y="1069975"/>
            <a:ext cx="11684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69" name="Line 11"/>
          <p:cNvSpPr>
            <a:spLocks noChangeAspect="1" noChangeShapeType="1"/>
          </p:cNvSpPr>
          <p:nvPr/>
        </p:nvSpPr>
        <p:spPr bwMode="auto">
          <a:xfrm flipV="1">
            <a:off x="112713" y="381000"/>
            <a:ext cx="0" cy="6889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70" name="Line 12"/>
          <p:cNvSpPr>
            <a:spLocks noChangeAspect="1" noChangeShapeType="1"/>
          </p:cNvSpPr>
          <p:nvPr/>
        </p:nvSpPr>
        <p:spPr bwMode="auto">
          <a:xfrm flipV="1">
            <a:off x="112713" y="1050925"/>
            <a:ext cx="0" cy="190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71" name="Rectangle 13"/>
          <p:cNvSpPr>
            <a:spLocks noChangeAspect="1" noChangeArrowheads="1"/>
          </p:cNvSpPr>
          <p:nvPr/>
        </p:nvSpPr>
        <p:spPr bwMode="auto">
          <a:xfrm>
            <a:off x="104775" y="1087438"/>
            <a:ext cx="492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sz="700">
              <a:solidFill>
                <a:srgbClr val="000000"/>
              </a:solidFill>
            </a:endParaRPr>
          </a:p>
        </p:txBody>
      </p:sp>
      <p:sp>
        <p:nvSpPr>
          <p:cNvPr id="19472" name="Line 14"/>
          <p:cNvSpPr>
            <a:spLocks noChangeAspect="1" noChangeShapeType="1"/>
          </p:cNvSpPr>
          <p:nvPr/>
        </p:nvSpPr>
        <p:spPr bwMode="auto">
          <a:xfrm flipV="1">
            <a:off x="279400" y="1050925"/>
            <a:ext cx="1588" cy="190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73" name="Rectangle 15"/>
          <p:cNvSpPr>
            <a:spLocks noChangeAspect="1" noChangeArrowheads="1"/>
          </p:cNvSpPr>
          <p:nvPr/>
        </p:nvSpPr>
        <p:spPr bwMode="auto">
          <a:xfrm>
            <a:off x="258763" y="1087438"/>
            <a:ext cx="100012"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sz="1000">
              <a:solidFill>
                <a:srgbClr val="000000"/>
              </a:solidFill>
            </a:endParaRPr>
          </a:p>
        </p:txBody>
      </p:sp>
      <p:sp>
        <p:nvSpPr>
          <p:cNvPr id="19474" name="Line 16"/>
          <p:cNvSpPr>
            <a:spLocks noChangeAspect="1" noChangeShapeType="1"/>
          </p:cNvSpPr>
          <p:nvPr/>
        </p:nvSpPr>
        <p:spPr bwMode="auto">
          <a:xfrm flipV="1">
            <a:off x="446088" y="1050925"/>
            <a:ext cx="0" cy="190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75" name="Rectangle 17"/>
          <p:cNvSpPr>
            <a:spLocks noChangeAspect="1" noChangeArrowheads="1"/>
          </p:cNvSpPr>
          <p:nvPr/>
        </p:nvSpPr>
        <p:spPr bwMode="auto">
          <a:xfrm>
            <a:off x="427038" y="108743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sz="1000">
              <a:solidFill>
                <a:srgbClr val="000000"/>
              </a:solidFill>
            </a:endParaRPr>
          </a:p>
        </p:txBody>
      </p:sp>
      <p:sp>
        <p:nvSpPr>
          <p:cNvPr id="19476" name="Line 18"/>
          <p:cNvSpPr>
            <a:spLocks noChangeAspect="1" noChangeShapeType="1"/>
          </p:cNvSpPr>
          <p:nvPr/>
        </p:nvSpPr>
        <p:spPr bwMode="auto">
          <a:xfrm flipV="1">
            <a:off x="614363" y="1050925"/>
            <a:ext cx="0" cy="190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77" name="Rectangle 19"/>
          <p:cNvSpPr>
            <a:spLocks noChangeAspect="1" noChangeArrowheads="1"/>
          </p:cNvSpPr>
          <p:nvPr/>
        </p:nvSpPr>
        <p:spPr bwMode="auto">
          <a:xfrm>
            <a:off x="593725" y="1087438"/>
            <a:ext cx="1000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sz="1000">
              <a:solidFill>
                <a:srgbClr val="000000"/>
              </a:solidFill>
            </a:endParaRPr>
          </a:p>
        </p:txBody>
      </p:sp>
      <p:sp>
        <p:nvSpPr>
          <p:cNvPr id="19478" name="Line 20"/>
          <p:cNvSpPr>
            <a:spLocks noChangeAspect="1" noChangeShapeType="1"/>
          </p:cNvSpPr>
          <p:nvPr/>
        </p:nvSpPr>
        <p:spPr bwMode="auto">
          <a:xfrm flipV="1">
            <a:off x="779463" y="1050925"/>
            <a:ext cx="0" cy="190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79" name="Rectangle 21"/>
          <p:cNvSpPr>
            <a:spLocks noChangeAspect="1" noChangeArrowheads="1"/>
          </p:cNvSpPr>
          <p:nvPr/>
        </p:nvSpPr>
        <p:spPr bwMode="auto">
          <a:xfrm>
            <a:off x="760413" y="108743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sz="1000">
              <a:solidFill>
                <a:srgbClr val="000000"/>
              </a:solidFill>
            </a:endParaRPr>
          </a:p>
        </p:txBody>
      </p:sp>
      <p:sp>
        <p:nvSpPr>
          <p:cNvPr id="19480" name="Line 22"/>
          <p:cNvSpPr>
            <a:spLocks noChangeAspect="1" noChangeShapeType="1"/>
          </p:cNvSpPr>
          <p:nvPr/>
        </p:nvSpPr>
        <p:spPr bwMode="auto">
          <a:xfrm flipV="1">
            <a:off x="946150" y="1050925"/>
            <a:ext cx="0" cy="190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81" name="Rectangle 23"/>
          <p:cNvSpPr>
            <a:spLocks noChangeAspect="1" noChangeArrowheads="1"/>
          </p:cNvSpPr>
          <p:nvPr/>
        </p:nvSpPr>
        <p:spPr bwMode="auto">
          <a:xfrm>
            <a:off x="917575" y="1087438"/>
            <a:ext cx="147638"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sz="1000">
              <a:solidFill>
                <a:srgbClr val="000000"/>
              </a:solidFill>
            </a:endParaRPr>
          </a:p>
        </p:txBody>
      </p:sp>
      <p:sp>
        <p:nvSpPr>
          <p:cNvPr id="19482" name="Line 24"/>
          <p:cNvSpPr>
            <a:spLocks noChangeAspect="1" noChangeShapeType="1"/>
          </p:cNvSpPr>
          <p:nvPr/>
        </p:nvSpPr>
        <p:spPr bwMode="auto">
          <a:xfrm flipV="1">
            <a:off x="1114425" y="1050925"/>
            <a:ext cx="0" cy="190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83" name="Rectangle 25"/>
          <p:cNvSpPr>
            <a:spLocks noChangeAspect="1" noChangeArrowheads="1"/>
          </p:cNvSpPr>
          <p:nvPr/>
        </p:nvSpPr>
        <p:spPr bwMode="auto">
          <a:xfrm>
            <a:off x="1085850" y="1087438"/>
            <a:ext cx="1492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sz="1000">
              <a:solidFill>
                <a:srgbClr val="000000"/>
              </a:solidFill>
            </a:endParaRPr>
          </a:p>
        </p:txBody>
      </p:sp>
      <p:sp>
        <p:nvSpPr>
          <p:cNvPr id="19484" name="Line 28"/>
          <p:cNvSpPr>
            <a:spLocks noChangeAspect="1" noChangeShapeType="1"/>
          </p:cNvSpPr>
          <p:nvPr/>
        </p:nvSpPr>
        <p:spPr bwMode="auto">
          <a:xfrm>
            <a:off x="112713" y="1069975"/>
            <a:ext cx="95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85" name="Freeform 29"/>
          <p:cNvSpPr>
            <a:spLocks noChangeAspect="1"/>
          </p:cNvSpPr>
          <p:nvPr/>
        </p:nvSpPr>
        <p:spPr bwMode="auto">
          <a:xfrm>
            <a:off x="119063" y="250825"/>
            <a:ext cx="1068387" cy="390525"/>
          </a:xfrm>
          <a:custGeom>
            <a:avLst/>
            <a:gdLst>
              <a:gd name="T0" fmla="*/ 2147483647 w 5941"/>
              <a:gd name="T1" fmla="*/ 2147483647 h 1275"/>
              <a:gd name="T2" fmla="*/ 2147483647 w 5941"/>
              <a:gd name="T3" fmla="*/ 2147483647 h 1275"/>
              <a:gd name="T4" fmla="*/ 2147483647 w 5941"/>
              <a:gd name="T5" fmla="*/ 2147483647 h 1275"/>
              <a:gd name="T6" fmla="*/ 2147483647 w 5941"/>
              <a:gd name="T7" fmla="*/ 2147483647 h 1275"/>
              <a:gd name="T8" fmla="*/ 2147483647 w 5941"/>
              <a:gd name="T9" fmla="*/ 2147483647 h 1275"/>
              <a:gd name="T10" fmla="*/ 2147483647 w 5941"/>
              <a:gd name="T11" fmla="*/ 2147483647 h 1275"/>
              <a:gd name="T12" fmla="*/ 2147483647 w 5941"/>
              <a:gd name="T13" fmla="*/ 2147483647 h 1275"/>
              <a:gd name="T14" fmla="*/ 2147483647 w 5941"/>
              <a:gd name="T15" fmla="*/ 2147483647 h 1275"/>
              <a:gd name="T16" fmla="*/ 2147483647 w 5941"/>
              <a:gd name="T17" fmla="*/ 2147483647 h 1275"/>
              <a:gd name="T18" fmla="*/ 2147483647 w 5941"/>
              <a:gd name="T19" fmla="*/ 2147483647 h 1275"/>
              <a:gd name="T20" fmla="*/ 2147483647 w 5941"/>
              <a:gd name="T21" fmla="*/ 2147483647 h 1275"/>
              <a:gd name="T22" fmla="*/ 2147483647 w 5941"/>
              <a:gd name="T23" fmla="*/ 2147483647 h 1275"/>
              <a:gd name="T24" fmla="*/ 2147483647 w 5941"/>
              <a:gd name="T25" fmla="*/ 2147483647 h 1275"/>
              <a:gd name="T26" fmla="*/ 2147483647 w 5941"/>
              <a:gd name="T27" fmla="*/ 2147483647 h 1275"/>
              <a:gd name="T28" fmla="*/ 2147483647 w 5941"/>
              <a:gd name="T29" fmla="*/ 2147483647 h 1275"/>
              <a:gd name="T30" fmla="*/ 2147483647 w 5941"/>
              <a:gd name="T31" fmla="*/ 2147483647 h 1275"/>
              <a:gd name="T32" fmla="*/ 2147483647 w 5941"/>
              <a:gd name="T33" fmla="*/ 2147483647 h 1275"/>
              <a:gd name="T34" fmla="*/ 2147483647 w 5941"/>
              <a:gd name="T35" fmla="*/ 2147483647 h 1275"/>
              <a:gd name="T36" fmla="*/ 2147483647 w 5941"/>
              <a:gd name="T37" fmla="*/ 2147483647 h 1275"/>
              <a:gd name="T38" fmla="*/ 2147483647 w 5941"/>
              <a:gd name="T39" fmla="*/ 2147483647 h 1275"/>
              <a:gd name="T40" fmla="*/ 2147483647 w 5941"/>
              <a:gd name="T41" fmla="*/ 2147483647 h 1275"/>
              <a:gd name="T42" fmla="*/ 2147483647 w 5941"/>
              <a:gd name="T43" fmla="*/ 2147483647 h 1275"/>
              <a:gd name="T44" fmla="*/ 2147483647 w 5941"/>
              <a:gd name="T45" fmla="*/ 2147483647 h 1275"/>
              <a:gd name="T46" fmla="*/ 2147483647 w 5941"/>
              <a:gd name="T47" fmla="*/ 2147483647 h 1275"/>
              <a:gd name="T48" fmla="*/ 2147483647 w 5941"/>
              <a:gd name="T49" fmla="*/ 2147483647 h 1275"/>
              <a:gd name="T50" fmla="*/ 2147483647 w 5941"/>
              <a:gd name="T51" fmla="*/ 2147483647 h 1275"/>
              <a:gd name="T52" fmla="*/ 2147483647 w 5941"/>
              <a:gd name="T53" fmla="*/ 2147483647 h 1275"/>
              <a:gd name="T54" fmla="*/ 2147483647 w 5941"/>
              <a:gd name="T55" fmla="*/ 2147483647 h 1275"/>
              <a:gd name="T56" fmla="*/ 2147483647 w 5941"/>
              <a:gd name="T57" fmla="*/ 2147483647 h 1275"/>
              <a:gd name="T58" fmla="*/ 2147483647 w 5941"/>
              <a:gd name="T59" fmla="*/ 2147483647 h 1275"/>
              <a:gd name="T60" fmla="*/ 2147483647 w 5941"/>
              <a:gd name="T61" fmla="*/ 2147483647 h 1275"/>
              <a:gd name="T62" fmla="*/ 2147483647 w 5941"/>
              <a:gd name="T63" fmla="*/ 2147483647 h 1275"/>
              <a:gd name="T64" fmla="*/ 2147483647 w 5941"/>
              <a:gd name="T65" fmla="*/ 2147483647 h 1275"/>
              <a:gd name="T66" fmla="*/ 2147483647 w 5941"/>
              <a:gd name="T67" fmla="*/ 2147483647 h 1275"/>
              <a:gd name="T68" fmla="*/ 2147483647 w 5941"/>
              <a:gd name="T69" fmla="*/ 2147483647 h 1275"/>
              <a:gd name="T70" fmla="*/ 2147483647 w 5941"/>
              <a:gd name="T71" fmla="*/ 0 h 1275"/>
              <a:gd name="T72" fmla="*/ 2147483647 w 5941"/>
              <a:gd name="T73" fmla="*/ 2147483647 h 1275"/>
              <a:gd name="T74" fmla="*/ 2147483647 w 5941"/>
              <a:gd name="T75" fmla="*/ 2147483647 h 1275"/>
              <a:gd name="T76" fmla="*/ 2147483647 w 5941"/>
              <a:gd name="T77" fmla="*/ 2147483647 h 1275"/>
              <a:gd name="T78" fmla="*/ 2147483647 w 5941"/>
              <a:gd name="T79" fmla="*/ 2147483647 h 1275"/>
              <a:gd name="T80" fmla="*/ 2147483647 w 5941"/>
              <a:gd name="T81" fmla="*/ 2147483647 h 1275"/>
              <a:gd name="T82" fmla="*/ 2147483647 w 5941"/>
              <a:gd name="T83" fmla="*/ 2147483647 h 1275"/>
              <a:gd name="T84" fmla="*/ 2147483647 w 5941"/>
              <a:gd name="T85" fmla="*/ 2147483647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317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383" name="Text Box 191"/>
          <p:cNvSpPr txBox="1">
            <a:spLocks noChangeAspect="1" noChangeArrowheads="1"/>
          </p:cNvSpPr>
          <p:nvPr/>
        </p:nvSpPr>
        <p:spPr bwMode="auto">
          <a:xfrm>
            <a:off x="846138" y="792163"/>
            <a:ext cx="160337"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endParaRPr lang="en-US">
              <a:solidFill>
                <a:srgbClr val="000000"/>
              </a:solidFill>
              <a:latin typeface="Tahoma" charset="0"/>
            </a:endParaRPr>
          </a:p>
        </p:txBody>
      </p:sp>
      <p:sp>
        <p:nvSpPr>
          <p:cNvPr id="19487" name="Line 26"/>
          <p:cNvSpPr>
            <a:spLocks noChangeAspect="1" noChangeShapeType="1"/>
          </p:cNvSpPr>
          <p:nvPr/>
        </p:nvSpPr>
        <p:spPr bwMode="auto">
          <a:xfrm flipV="1">
            <a:off x="1200150" y="1050925"/>
            <a:ext cx="0" cy="190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88" name="Line 72"/>
          <p:cNvSpPr>
            <a:spLocks noChangeAspect="1" noChangeShapeType="1"/>
          </p:cNvSpPr>
          <p:nvPr/>
        </p:nvSpPr>
        <p:spPr bwMode="auto">
          <a:xfrm>
            <a:off x="1420813" y="1069975"/>
            <a:ext cx="11652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89" name="Line 73"/>
          <p:cNvSpPr>
            <a:spLocks noChangeAspect="1" noChangeShapeType="1"/>
          </p:cNvSpPr>
          <p:nvPr/>
        </p:nvSpPr>
        <p:spPr bwMode="auto">
          <a:xfrm flipV="1">
            <a:off x="1420813" y="381000"/>
            <a:ext cx="0" cy="6889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90" name="Line 74"/>
          <p:cNvSpPr>
            <a:spLocks noChangeAspect="1" noChangeShapeType="1"/>
          </p:cNvSpPr>
          <p:nvPr/>
        </p:nvSpPr>
        <p:spPr bwMode="auto">
          <a:xfrm flipV="1">
            <a:off x="1420813" y="1052513"/>
            <a:ext cx="0" cy="174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91" name="Rectangle 75"/>
          <p:cNvSpPr>
            <a:spLocks noChangeAspect="1" noChangeArrowheads="1"/>
          </p:cNvSpPr>
          <p:nvPr/>
        </p:nvSpPr>
        <p:spPr bwMode="auto">
          <a:xfrm>
            <a:off x="1412875" y="1089025"/>
            <a:ext cx="492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sz="700">
              <a:solidFill>
                <a:srgbClr val="000000"/>
              </a:solidFill>
            </a:endParaRPr>
          </a:p>
        </p:txBody>
      </p:sp>
      <p:sp>
        <p:nvSpPr>
          <p:cNvPr id="19492" name="Line 76"/>
          <p:cNvSpPr>
            <a:spLocks noChangeAspect="1" noChangeShapeType="1"/>
          </p:cNvSpPr>
          <p:nvPr/>
        </p:nvSpPr>
        <p:spPr bwMode="auto">
          <a:xfrm flipV="1">
            <a:off x="1589088" y="1052513"/>
            <a:ext cx="0" cy="174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93" name="Rectangle 77"/>
          <p:cNvSpPr>
            <a:spLocks noChangeAspect="1" noChangeArrowheads="1"/>
          </p:cNvSpPr>
          <p:nvPr/>
        </p:nvSpPr>
        <p:spPr bwMode="auto">
          <a:xfrm>
            <a:off x="1568450" y="1089025"/>
            <a:ext cx="968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sz="1000">
              <a:solidFill>
                <a:srgbClr val="000000"/>
              </a:solidFill>
            </a:endParaRPr>
          </a:p>
        </p:txBody>
      </p:sp>
      <p:sp>
        <p:nvSpPr>
          <p:cNvPr id="19494" name="Line 78"/>
          <p:cNvSpPr>
            <a:spLocks noChangeAspect="1" noChangeShapeType="1"/>
          </p:cNvSpPr>
          <p:nvPr/>
        </p:nvSpPr>
        <p:spPr bwMode="auto">
          <a:xfrm flipV="1">
            <a:off x="1754188" y="1052513"/>
            <a:ext cx="0" cy="174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95" name="Rectangle 79"/>
          <p:cNvSpPr>
            <a:spLocks noChangeAspect="1" noChangeArrowheads="1"/>
          </p:cNvSpPr>
          <p:nvPr/>
        </p:nvSpPr>
        <p:spPr bwMode="auto">
          <a:xfrm>
            <a:off x="1736725" y="108902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sz="1000">
              <a:solidFill>
                <a:srgbClr val="000000"/>
              </a:solidFill>
            </a:endParaRPr>
          </a:p>
        </p:txBody>
      </p:sp>
      <p:sp>
        <p:nvSpPr>
          <p:cNvPr id="19496" name="Line 80"/>
          <p:cNvSpPr>
            <a:spLocks noChangeAspect="1" noChangeShapeType="1"/>
          </p:cNvSpPr>
          <p:nvPr/>
        </p:nvSpPr>
        <p:spPr bwMode="auto">
          <a:xfrm flipV="1">
            <a:off x="1922463" y="1052513"/>
            <a:ext cx="0" cy="174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97" name="Rectangle 81"/>
          <p:cNvSpPr>
            <a:spLocks noChangeAspect="1" noChangeArrowheads="1"/>
          </p:cNvSpPr>
          <p:nvPr/>
        </p:nvSpPr>
        <p:spPr bwMode="auto">
          <a:xfrm>
            <a:off x="1901825" y="108902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sz="1000">
              <a:solidFill>
                <a:srgbClr val="000000"/>
              </a:solidFill>
            </a:endParaRPr>
          </a:p>
        </p:txBody>
      </p:sp>
      <p:sp>
        <p:nvSpPr>
          <p:cNvPr id="19498" name="Line 82"/>
          <p:cNvSpPr>
            <a:spLocks noChangeAspect="1" noChangeShapeType="1"/>
          </p:cNvSpPr>
          <p:nvPr/>
        </p:nvSpPr>
        <p:spPr bwMode="auto">
          <a:xfrm flipV="1">
            <a:off x="2084388" y="1052513"/>
            <a:ext cx="0" cy="174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499" name="Rectangle 83"/>
          <p:cNvSpPr>
            <a:spLocks noChangeAspect="1" noChangeArrowheads="1"/>
          </p:cNvSpPr>
          <p:nvPr/>
        </p:nvSpPr>
        <p:spPr bwMode="auto">
          <a:xfrm>
            <a:off x="2066925" y="108902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sz="1000">
              <a:solidFill>
                <a:srgbClr val="000000"/>
              </a:solidFill>
            </a:endParaRPr>
          </a:p>
        </p:txBody>
      </p:sp>
      <p:sp>
        <p:nvSpPr>
          <p:cNvPr id="19500" name="Line 84"/>
          <p:cNvSpPr>
            <a:spLocks noChangeAspect="1" noChangeShapeType="1"/>
          </p:cNvSpPr>
          <p:nvPr/>
        </p:nvSpPr>
        <p:spPr bwMode="auto">
          <a:xfrm flipV="1">
            <a:off x="2251075" y="1052513"/>
            <a:ext cx="0" cy="174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01" name="Rectangle 85"/>
          <p:cNvSpPr>
            <a:spLocks noChangeAspect="1" noChangeArrowheads="1"/>
          </p:cNvSpPr>
          <p:nvPr/>
        </p:nvSpPr>
        <p:spPr bwMode="auto">
          <a:xfrm>
            <a:off x="2225675" y="1089025"/>
            <a:ext cx="1492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sz="1000">
              <a:solidFill>
                <a:srgbClr val="000000"/>
              </a:solidFill>
            </a:endParaRPr>
          </a:p>
        </p:txBody>
      </p:sp>
      <p:sp>
        <p:nvSpPr>
          <p:cNvPr id="19502" name="Line 86"/>
          <p:cNvSpPr>
            <a:spLocks noChangeAspect="1" noChangeShapeType="1"/>
          </p:cNvSpPr>
          <p:nvPr/>
        </p:nvSpPr>
        <p:spPr bwMode="auto">
          <a:xfrm flipV="1">
            <a:off x="2417763" y="1052513"/>
            <a:ext cx="0" cy="174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03" name="Rectangle 87"/>
          <p:cNvSpPr>
            <a:spLocks noChangeAspect="1" noChangeArrowheads="1"/>
          </p:cNvSpPr>
          <p:nvPr/>
        </p:nvSpPr>
        <p:spPr bwMode="auto">
          <a:xfrm>
            <a:off x="2392363" y="1089025"/>
            <a:ext cx="147637"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sz="1000">
              <a:solidFill>
                <a:srgbClr val="000000"/>
              </a:solidFill>
            </a:endParaRPr>
          </a:p>
        </p:txBody>
      </p:sp>
      <p:sp>
        <p:nvSpPr>
          <p:cNvPr id="19504" name="Line 90"/>
          <p:cNvSpPr>
            <a:spLocks noChangeAspect="1" noChangeShapeType="1"/>
          </p:cNvSpPr>
          <p:nvPr/>
        </p:nvSpPr>
        <p:spPr bwMode="auto">
          <a:xfrm>
            <a:off x="1420813" y="1069975"/>
            <a:ext cx="111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05" name="Freeform 92"/>
          <p:cNvSpPr>
            <a:spLocks noChangeAspect="1"/>
          </p:cNvSpPr>
          <p:nvPr/>
        </p:nvSpPr>
        <p:spPr bwMode="auto">
          <a:xfrm>
            <a:off x="1431925" y="671513"/>
            <a:ext cx="1057275" cy="354012"/>
          </a:xfrm>
          <a:custGeom>
            <a:avLst/>
            <a:gdLst>
              <a:gd name="T0" fmla="*/ 2147483647 w 5896"/>
              <a:gd name="T1" fmla="*/ 2147483647 h 1155"/>
              <a:gd name="T2" fmla="*/ 2147483647 w 5896"/>
              <a:gd name="T3" fmla="*/ 2147483647 h 1155"/>
              <a:gd name="T4" fmla="*/ 2147483647 w 5896"/>
              <a:gd name="T5" fmla="*/ 2147483647 h 1155"/>
              <a:gd name="T6" fmla="*/ 2147483647 w 5896"/>
              <a:gd name="T7" fmla="*/ 2147483647 h 1155"/>
              <a:gd name="T8" fmla="*/ 2147483647 w 5896"/>
              <a:gd name="T9" fmla="*/ 2147483647 h 1155"/>
              <a:gd name="T10" fmla="*/ 2147483647 w 5896"/>
              <a:gd name="T11" fmla="*/ 2147483647 h 1155"/>
              <a:gd name="T12" fmla="*/ 2147483647 w 5896"/>
              <a:gd name="T13" fmla="*/ 2147483647 h 1155"/>
              <a:gd name="T14" fmla="*/ 2147483647 w 5896"/>
              <a:gd name="T15" fmla="*/ 2147483647 h 1155"/>
              <a:gd name="T16" fmla="*/ 2147483647 w 5896"/>
              <a:gd name="T17" fmla="*/ 2147483647 h 1155"/>
              <a:gd name="T18" fmla="*/ 2147483647 w 5896"/>
              <a:gd name="T19" fmla="*/ 2147483647 h 1155"/>
              <a:gd name="T20" fmla="*/ 2147483647 w 5896"/>
              <a:gd name="T21" fmla="*/ 2147483647 h 1155"/>
              <a:gd name="T22" fmla="*/ 2147483647 w 5896"/>
              <a:gd name="T23" fmla="*/ 2147483647 h 1155"/>
              <a:gd name="T24" fmla="*/ 2147483647 w 5896"/>
              <a:gd name="T25" fmla="*/ 2147483647 h 1155"/>
              <a:gd name="T26" fmla="*/ 2147483647 w 5896"/>
              <a:gd name="T27" fmla="*/ 2147483647 h 1155"/>
              <a:gd name="T28" fmla="*/ 2147483647 w 5896"/>
              <a:gd name="T29" fmla="*/ 2147483647 h 1155"/>
              <a:gd name="T30" fmla="*/ 2147483647 w 5896"/>
              <a:gd name="T31" fmla="*/ 2147483647 h 1155"/>
              <a:gd name="T32" fmla="*/ 2147483647 w 5896"/>
              <a:gd name="T33" fmla="*/ 2147483647 h 1155"/>
              <a:gd name="T34" fmla="*/ 2147483647 w 5896"/>
              <a:gd name="T35" fmla="*/ 2147483647 h 1155"/>
              <a:gd name="T36" fmla="*/ 2147483647 w 5896"/>
              <a:gd name="T37" fmla="*/ 2147483647 h 1155"/>
              <a:gd name="T38" fmla="*/ 2147483647 w 5896"/>
              <a:gd name="T39" fmla="*/ 2147483647 h 1155"/>
              <a:gd name="T40" fmla="*/ 2147483647 w 5896"/>
              <a:gd name="T41" fmla="*/ 2147483647 h 1155"/>
              <a:gd name="T42" fmla="*/ 2147483647 w 5896"/>
              <a:gd name="T43" fmla="*/ 2147483647 h 1155"/>
              <a:gd name="T44" fmla="*/ 2147483647 w 5896"/>
              <a:gd name="T45" fmla="*/ 2147483647 h 1155"/>
              <a:gd name="T46" fmla="*/ 2147483647 w 5896"/>
              <a:gd name="T47" fmla="*/ 2147483647 h 1155"/>
              <a:gd name="T48" fmla="*/ 2147483647 w 5896"/>
              <a:gd name="T49" fmla="*/ 2147483647 h 1155"/>
              <a:gd name="T50" fmla="*/ 2147483647 w 5896"/>
              <a:gd name="T51" fmla="*/ 2147483647 h 1155"/>
              <a:gd name="T52" fmla="*/ 2147483647 w 5896"/>
              <a:gd name="T53" fmla="*/ 2147483647 h 1155"/>
              <a:gd name="T54" fmla="*/ 2147483647 w 5896"/>
              <a:gd name="T55" fmla="*/ 2147483647 h 1155"/>
              <a:gd name="T56" fmla="*/ 2147483647 w 5896"/>
              <a:gd name="T57" fmla="*/ 2147483647 h 1155"/>
              <a:gd name="T58" fmla="*/ 2147483647 w 5896"/>
              <a:gd name="T59" fmla="*/ 2147483647 h 1155"/>
              <a:gd name="T60" fmla="*/ 2147483647 w 5896"/>
              <a:gd name="T61" fmla="*/ 2147483647 h 1155"/>
              <a:gd name="T62" fmla="*/ 2147483647 w 5896"/>
              <a:gd name="T63" fmla="*/ 2147483647 h 1155"/>
              <a:gd name="T64" fmla="*/ 2147483647 w 5896"/>
              <a:gd name="T65" fmla="*/ 0 h 1155"/>
              <a:gd name="T66" fmla="*/ 2147483647 w 5896"/>
              <a:gd name="T67" fmla="*/ 0 h 1155"/>
              <a:gd name="T68" fmla="*/ 2147483647 w 5896"/>
              <a:gd name="T69" fmla="*/ 0 h 1155"/>
              <a:gd name="T70" fmla="*/ 2147483647 w 5896"/>
              <a:gd name="T71" fmla="*/ 0 h 1155"/>
              <a:gd name="T72" fmla="*/ 2147483647 w 5896"/>
              <a:gd name="T73" fmla="*/ 0 h 1155"/>
              <a:gd name="T74" fmla="*/ 2147483647 w 5896"/>
              <a:gd name="T75" fmla="*/ 2147483647 h 1155"/>
              <a:gd name="T76" fmla="*/ 2147483647 w 5896"/>
              <a:gd name="T77" fmla="*/ 2147483647 h 1155"/>
              <a:gd name="T78" fmla="*/ 2147483647 w 5896"/>
              <a:gd name="T79" fmla="*/ 2147483647 h 1155"/>
              <a:gd name="T80" fmla="*/ 2147483647 w 5896"/>
              <a:gd name="T81" fmla="*/ 2147483647 h 1155"/>
              <a:gd name="T82" fmla="*/ 2147483647 w 5896"/>
              <a:gd name="T83" fmla="*/ 2147483647 h 11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1155">
                <a:moveTo>
                  <a:pt x="0" y="1155"/>
                </a:moveTo>
                <a:lnTo>
                  <a:pt x="45" y="1155"/>
                </a:lnTo>
                <a:lnTo>
                  <a:pt x="90" y="1155"/>
                </a:lnTo>
                <a:lnTo>
                  <a:pt x="135" y="1155"/>
                </a:lnTo>
                <a:lnTo>
                  <a:pt x="180" y="1155"/>
                </a:lnTo>
                <a:lnTo>
                  <a:pt x="240" y="1155"/>
                </a:lnTo>
                <a:lnTo>
                  <a:pt x="285" y="1155"/>
                </a:lnTo>
                <a:lnTo>
                  <a:pt x="330" y="1155"/>
                </a:lnTo>
                <a:lnTo>
                  <a:pt x="375" y="1155"/>
                </a:lnTo>
                <a:lnTo>
                  <a:pt x="420" y="1155"/>
                </a:lnTo>
                <a:lnTo>
                  <a:pt x="465" y="1155"/>
                </a:lnTo>
                <a:lnTo>
                  <a:pt x="510" y="1155"/>
                </a:lnTo>
                <a:lnTo>
                  <a:pt x="555" y="1155"/>
                </a:lnTo>
                <a:lnTo>
                  <a:pt x="600" y="1155"/>
                </a:lnTo>
                <a:lnTo>
                  <a:pt x="645" y="1155"/>
                </a:lnTo>
                <a:lnTo>
                  <a:pt x="690" y="1155"/>
                </a:lnTo>
                <a:lnTo>
                  <a:pt x="750" y="735"/>
                </a:lnTo>
                <a:lnTo>
                  <a:pt x="795" y="735"/>
                </a:lnTo>
                <a:lnTo>
                  <a:pt x="840" y="735"/>
                </a:lnTo>
                <a:lnTo>
                  <a:pt x="885" y="735"/>
                </a:lnTo>
                <a:lnTo>
                  <a:pt x="930" y="735"/>
                </a:lnTo>
                <a:lnTo>
                  <a:pt x="975" y="735"/>
                </a:lnTo>
                <a:lnTo>
                  <a:pt x="1020" y="735"/>
                </a:lnTo>
                <a:lnTo>
                  <a:pt x="1065" y="735"/>
                </a:lnTo>
                <a:lnTo>
                  <a:pt x="1110" y="735"/>
                </a:lnTo>
                <a:lnTo>
                  <a:pt x="1155" y="735"/>
                </a:lnTo>
                <a:lnTo>
                  <a:pt x="1215" y="735"/>
                </a:lnTo>
                <a:lnTo>
                  <a:pt x="1260" y="735"/>
                </a:lnTo>
                <a:lnTo>
                  <a:pt x="1305" y="735"/>
                </a:lnTo>
                <a:lnTo>
                  <a:pt x="1350" y="735"/>
                </a:lnTo>
                <a:lnTo>
                  <a:pt x="1395" y="735"/>
                </a:lnTo>
                <a:lnTo>
                  <a:pt x="1440" y="735"/>
                </a:lnTo>
                <a:lnTo>
                  <a:pt x="1485" y="585"/>
                </a:lnTo>
                <a:lnTo>
                  <a:pt x="1530" y="585"/>
                </a:lnTo>
                <a:lnTo>
                  <a:pt x="1575" y="585"/>
                </a:lnTo>
                <a:lnTo>
                  <a:pt x="1620" y="585"/>
                </a:lnTo>
                <a:lnTo>
                  <a:pt x="1665" y="585"/>
                </a:lnTo>
                <a:lnTo>
                  <a:pt x="1725" y="585"/>
                </a:lnTo>
                <a:lnTo>
                  <a:pt x="1770" y="585"/>
                </a:lnTo>
                <a:lnTo>
                  <a:pt x="1815" y="585"/>
                </a:lnTo>
                <a:lnTo>
                  <a:pt x="1860" y="585"/>
                </a:lnTo>
                <a:lnTo>
                  <a:pt x="1905" y="585"/>
                </a:lnTo>
                <a:lnTo>
                  <a:pt x="1950" y="585"/>
                </a:lnTo>
                <a:lnTo>
                  <a:pt x="1995" y="585"/>
                </a:lnTo>
                <a:lnTo>
                  <a:pt x="2040" y="585"/>
                </a:lnTo>
                <a:lnTo>
                  <a:pt x="2085" y="585"/>
                </a:lnTo>
                <a:lnTo>
                  <a:pt x="2130" y="585"/>
                </a:lnTo>
                <a:lnTo>
                  <a:pt x="2175" y="585"/>
                </a:lnTo>
                <a:lnTo>
                  <a:pt x="2235" y="420"/>
                </a:lnTo>
                <a:lnTo>
                  <a:pt x="2280" y="420"/>
                </a:lnTo>
                <a:lnTo>
                  <a:pt x="2325" y="420"/>
                </a:lnTo>
                <a:lnTo>
                  <a:pt x="2370" y="420"/>
                </a:lnTo>
                <a:lnTo>
                  <a:pt x="2415" y="420"/>
                </a:lnTo>
                <a:lnTo>
                  <a:pt x="2460" y="420"/>
                </a:lnTo>
                <a:lnTo>
                  <a:pt x="2505" y="420"/>
                </a:lnTo>
                <a:lnTo>
                  <a:pt x="2550" y="420"/>
                </a:lnTo>
                <a:lnTo>
                  <a:pt x="2595" y="420"/>
                </a:lnTo>
                <a:lnTo>
                  <a:pt x="2640" y="420"/>
                </a:lnTo>
                <a:lnTo>
                  <a:pt x="2685" y="420"/>
                </a:lnTo>
                <a:lnTo>
                  <a:pt x="2745" y="420"/>
                </a:lnTo>
                <a:lnTo>
                  <a:pt x="2790" y="420"/>
                </a:lnTo>
                <a:lnTo>
                  <a:pt x="2836" y="420"/>
                </a:lnTo>
                <a:lnTo>
                  <a:pt x="2881" y="420"/>
                </a:lnTo>
                <a:lnTo>
                  <a:pt x="2926" y="420"/>
                </a:lnTo>
                <a:lnTo>
                  <a:pt x="2971" y="495"/>
                </a:lnTo>
                <a:lnTo>
                  <a:pt x="3016" y="495"/>
                </a:lnTo>
                <a:lnTo>
                  <a:pt x="3061" y="495"/>
                </a:lnTo>
                <a:lnTo>
                  <a:pt x="3106" y="495"/>
                </a:lnTo>
                <a:lnTo>
                  <a:pt x="3151" y="495"/>
                </a:lnTo>
                <a:lnTo>
                  <a:pt x="3211" y="495"/>
                </a:lnTo>
                <a:lnTo>
                  <a:pt x="3256" y="495"/>
                </a:lnTo>
                <a:lnTo>
                  <a:pt x="3301" y="495"/>
                </a:lnTo>
                <a:lnTo>
                  <a:pt x="3346" y="495"/>
                </a:lnTo>
                <a:lnTo>
                  <a:pt x="3391" y="495"/>
                </a:lnTo>
                <a:lnTo>
                  <a:pt x="3436" y="495"/>
                </a:lnTo>
                <a:lnTo>
                  <a:pt x="3481" y="495"/>
                </a:lnTo>
                <a:lnTo>
                  <a:pt x="3526" y="495"/>
                </a:lnTo>
                <a:lnTo>
                  <a:pt x="3571" y="495"/>
                </a:lnTo>
                <a:lnTo>
                  <a:pt x="3616" y="495"/>
                </a:lnTo>
                <a:lnTo>
                  <a:pt x="3661" y="495"/>
                </a:lnTo>
                <a:lnTo>
                  <a:pt x="3721" y="300"/>
                </a:lnTo>
                <a:lnTo>
                  <a:pt x="3766" y="300"/>
                </a:lnTo>
                <a:lnTo>
                  <a:pt x="3811" y="300"/>
                </a:lnTo>
                <a:lnTo>
                  <a:pt x="3856" y="300"/>
                </a:lnTo>
                <a:lnTo>
                  <a:pt x="3901" y="300"/>
                </a:lnTo>
                <a:lnTo>
                  <a:pt x="3946" y="300"/>
                </a:lnTo>
                <a:lnTo>
                  <a:pt x="3991" y="300"/>
                </a:lnTo>
                <a:lnTo>
                  <a:pt x="4036" y="300"/>
                </a:lnTo>
                <a:lnTo>
                  <a:pt x="4081" y="300"/>
                </a:lnTo>
                <a:lnTo>
                  <a:pt x="4126" y="300"/>
                </a:lnTo>
                <a:lnTo>
                  <a:pt x="4171" y="300"/>
                </a:lnTo>
                <a:lnTo>
                  <a:pt x="4231" y="300"/>
                </a:lnTo>
                <a:lnTo>
                  <a:pt x="4276" y="300"/>
                </a:lnTo>
                <a:lnTo>
                  <a:pt x="4321" y="300"/>
                </a:lnTo>
                <a:lnTo>
                  <a:pt x="4366" y="300"/>
                </a:lnTo>
                <a:lnTo>
                  <a:pt x="4411" y="300"/>
                </a:lnTo>
                <a:lnTo>
                  <a:pt x="4456" y="0"/>
                </a:lnTo>
                <a:lnTo>
                  <a:pt x="4501" y="0"/>
                </a:lnTo>
                <a:lnTo>
                  <a:pt x="4546" y="0"/>
                </a:lnTo>
                <a:lnTo>
                  <a:pt x="4591" y="0"/>
                </a:lnTo>
                <a:lnTo>
                  <a:pt x="4636" y="0"/>
                </a:lnTo>
                <a:lnTo>
                  <a:pt x="4681" y="0"/>
                </a:lnTo>
                <a:lnTo>
                  <a:pt x="4741" y="0"/>
                </a:lnTo>
                <a:lnTo>
                  <a:pt x="4786" y="0"/>
                </a:lnTo>
                <a:lnTo>
                  <a:pt x="4831" y="0"/>
                </a:lnTo>
                <a:lnTo>
                  <a:pt x="4876" y="0"/>
                </a:lnTo>
                <a:lnTo>
                  <a:pt x="4921" y="0"/>
                </a:lnTo>
                <a:lnTo>
                  <a:pt x="4966" y="0"/>
                </a:lnTo>
                <a:lnTo>
                  <a:pt x="5011" y="0"/>
                </a:lnTo>
                <a:lnTo>
                  <a:pt x="5056" y="0"/>
                </a:lnTo>
                <a:lnTo>
                  <a:pt x="5101" y="0"/>
                </a:lnTo>
                <a:lnTo>
                  <a:pt x="5146" y="0"/>
                </a:lnTo>
                <a:lnTo>
                  <a:pt x="5191" y="210"/>
                </a:lnTo>
                <a:lnTo>
                  <a:pt x="5251" y="210"/>
                </a:lnTo>
                <a:lnTo>
                  <a:pt x="5296" y="210"/>
                </a:lnTo>
                <a:lnTo>
                  <a:pt x="5341" y="210"/>
                </a:lnTo>
                <a:lnTo>
                  <a:pt x="5386" y="210"/>
                </a:lnTo>
                <a:lnTo>
                  <a:pt x="5431" y="210"/>
                </a:lnTo>
                <a:lnTo>
                  <a:pt x="5476" y="210"/>
                </a:lnTo>
                <a:lnTo>
                  <a:pt x="5521" y="210"/>
                </a:lnTo>
                <a:lnTo>
                  <a:pt x="5566" y="210"/>
                </a:lnTo>
                <a:lnTo>
                  <a:pt x="5611" y="210"/>
                </a:lnTo>
                <a:lnTo>
                  <a:pt x="5656" y="210"/>
                </a:lnTo>
                <a:lnTo>
                  <a:pt x="5716" y="210"/>
                </a:lnTo>
                <a:lnTo>
                  <a:pt x="5761" y="210"/>
                </a:lnTo>
                <a:lnTo>
                  <a:pt x="5806" y="210"/>
                </a:lnTo>
                <a:lnTo>
                  <a:pt x="5851" y="210"/>
                </a:lnTo>
                <a:lnTo>
                  <a:pt x="5896" y="210"/>
                </a:lnTo>
              </a:path>
            </a:pathLst>
          </a:custGeom>
          <a:noFill/>
          <a:ln w="19050">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06" name="Line 94"/>
          <p:cNvSpPr>
            <a:spLocks noChangeAspect="1" noChangeShapeType="1"/>
          </p:cNvSpPr>
          <p:nvPr/>
        </p:nvSpPr>
        <p:spPr bwMode="auto">
          <a:xfrm>
            <a:off x="1425575" y="1328738"/>
            <a:ext cx="1063625"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nvGrpSpPr>
          <p:cNvPr id="19507" name="Group 95"/>
          <p:cNvGrpSpPr>
            <a:grpSpLocks noChangeAspect="1"/>
          </p:cNvGrpSpPr>
          <p:nvPr/>
        </p:nvGrpSpPr>
        <p:grpSpPr bwMode="auto">
          <a:xfrm>
            <a:off x="1425575" y="1387475"/>
            <a:ext cx="1063625" cy="212725"/>
            <a:chOff x="2592" y="2880"/>
            <a:chExt cx="4608" cy="288"/>
          </a:xfrm>
        </p:grpSpPr>
        <p:sp>
          <p:nvSpPr>
            <p:cNvPr id="19763" name="Line 96"/>
            <p:cNvSpPr>
              <a:spLocks noChangeAspect="1" noChangeShapeType="1"/>
            </p:cNvSpPr>
            <p:nvPr/>
          </p:nvSpPr>
          <p:spPr bwMode="auto">
            <a:xfrm>
              <a:off x="2592" y="2880"/>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64" name="Line 97"/>
            <p:cNvSpPr>
              <a:spLocks noChangeAspect="1" noChangeShapeType="1"/>
            </p:cNvSpPr>
            <p:nvPr/>
          </p:nvSpPr>
          <p:spPr bwMode="auto">
            <a:xfrm>
              <a:off x="4896" y="3168"/>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65" name="Line 98"/>
            <p:cNvSpPr>
              <a:spLocks noChangeAspect="1" noChangeShapeType="1"/>
            </p:cNvSpPr>
            <p:nvPr/>
          </p:nvSpPr>
          <p:spPr bwMode="auto">
            <a:xfrm>
              <a:off x="4896" y="2880"/>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08" name="Group 99"/>
          <p:cNvGrpSpPr>
            <a:grpSpLocks noChangeAspect="1"/>
          </p:cNvGrpSpPr>
          <p:nvPr/>
        </p:nvGrpSpPr>
        <p:grpSpPr bwMode="auto">
          <a:xfrm>
            <a:off x="1425575" y="1658938"/>
            <a:ext cx="1063625" cy="212725"/>
            <a:chOff x="2592" y="4032"/>
            <a:chExt cx="4608" cy="288"/>
          </a:xfrm>
        </p:grpSpPr>
        <p:sp>
          <p:nvSpPr>
            <p:cNvPr id="19758" name="Line 100"/>
            <p:cNvSpPr>
              <a:spLocks noChangeAspect="1" noChangeShapeType="1"/>
            </p:cNvSpPr>
            <p:nvPr/>
          </p:nvSpPr>
          <p:spPr bwMode="auto">
            <a:xfrm>
              <a:off x="4896" y="417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59" name="Line 101"/>
            <p:cNvSpPr>
              <a:spLocks noChangeAspect="1" noChangeShapeType="1"/>
            </p:cNvSpPr>
            <p:nvPr/>
          </p:nvSpPr>
          <p:spPr bwMode="auto">
            <a:xfrm>
              <a:off x="2592" y="4032"/>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60" name="Line 102"/>
            <p:cNvSpPr>
              <a:spLocks noChangeAspect="1" noChangeShapeType="1"/>
            </p:cNvSpPr>
            <p:nvPr/>
          </p:nvSpPr>
          <p:spPr bwMode="auto">
            <a:xfrm flipV="1">
              <a:off x="3744" y="403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61" name="Line 103"/>
            <p:cNvSpPr>
              <a:spLocks noChangeAspect="1" noChangeShapeType="1"/>
            </p:cNvSpPr>
            <p:nvPr/>
          </p:nvSpPr>
          <p:spPr bwMode="auto">
            <a:xfrm>
              <a:off x="3744" y="4320"/>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62" name="Line 104"/>
            <p:cNvSpPr>
              <a:spLocks noChangeAspect="1" noChangeShapeType="1"/>
            </p:cNvSpPr>
            <p:nvPr/>
          </p:nvSpPr>
          <p:spPr bwMode="auto">
            <a:xfrm flipV="1">
              <a:off x="4896" y="417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09" name="Group 105"/>
          <p:cNvGrpSpPr>
            <a:grpSpLocks noChangeAspect="1"/>
          </p:cNvGrpSpPr>
          <p:nvPr/>
        </p:nvGrpSpPr>
        <p:grpSpPr bwMode="auto">
          <a:xfrm flipH="1">
            <a:off x="1425575" y="1931988"/>
            <a:ext cx="1063625" cy="211137"/>
            <a:chOff x="2592" y="4032"/>
            <a:chExt cx="4608" cy="288"/>
          </a:xfrm>
        </p:grpSpPr>
        <p:sp>
          <p:nvSpPr>
            <p:cNvPr id="19753" name="Line 106"/>
            <p:cNvSpPr>
              <a:spLocks noChangeAspect="1" noChangeShapeType="1"/>
            </p:cNvSpPr>
            <p:nvPr/>
          </p:nvSpPr>
          <p:spPr bwMode="auto">
            <a:xfrm>
              <a:off x="4896" y="417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54" name="Line 107"/>
            <p:cNvSpPr>
              <a:spLocks noChangeAspect="1" noChangeShapeType="1"/>
            </p:cNvSpPr>
            <p:nvPr/>
          </p:nvSpPr>
          <p:spPr bwMode="auto">
            <a:xfrm>
              <a:off x="2592" y="4032"/>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55" name="Line 108"/>
            <p:cNvSpPr>
              <a:spLocks noChangeAspect="1" noChangeShapeType="1"/>
            </p:cNvSpPr>
            <p:nvPr/>
          </p:nvSpPr>
          <p:spPr bwMode="auto">
            <a:xfrm flipV="1">
              <a:off x="3744" y="403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56" name="Line 109"/>
            <p:cNvSpPr>
              <a:spLocks noChangeAspect="1" noChangeShapeType="1"/>
            </p:cNvSpPr>
            <p:nvPr/>
          </p:nvSpPr>
          <p:spPr bwMode="auto">
            <a:xfrm>
              <a:off x="3744" y="4320"/>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57" name="Line 110"/>
            <p:cNvSpPr>
              <a:spLocks noChangeAspect="1" noChangeShapeType="1"/>
            </p:cNvSpPr>
            <p:nvPr/>
          </p:nvSpPr>
          <p:spPr bwMode="auto">
            <a:xfrm flipV="1">
              <a:off x="4896" y="417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10" name="Group 111"/>
          <p:cNvGrpSpPr>
            <a:grpSpLocks noChangeAspect="1"/>
          </p:cNvGrpSpPr>
          <p:nvPr/>
        </p:nvGrpSpPr>
        <p:grpSpPr bwMode="auto">
          <a:xfrm>
            <a:off x="1425575" y="2203450"/>
            <a:ext cx="1063625" cy="212725"/>
            <a:chOff x="2592" y="4320"/>
            <a:chExt cx="4608" cy="288"/>
          </a:xfrm>
        </p:grpSpPr>
        <p:sp>
          <p:nvSpPr>
            <p:cNvPr id="19748" name="Line 112"/>
            <p:cNvSpPr>
              <a:spLocks noChangeAspect="1" noChangeShapeType="1"/>
            </p:cNvSpPr>
            <p:nvPr/>
          </p:nvSpPr>
          <p:spPr bwMode="auto">
            <a:xfrm flipH="1">
              <a:off x="3744" y="4464"/>
              <a:ext cx="345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49" name="Line 113"/>
            <p:cNvSpPr>
              <a:spLocks noChangeAspect="1" noChangeShapeType="1"/>
            </p:cNvSpPr>
            <p:nvPr/>
          </p:nvSpPr>
          <p:spPr bwMode="auto">
            <a:xfrm flipH="1">
              <a:off x="2592" y="432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50" name="Line 114"/>
            <p:cNvSpPr>
              <a:spLocks noChangeAspect="1" noChangeShapeType="1"/>
            </p:cNvSpPr>
            <p:nvPr/>
          </p:nvSpPr>
          <p:spPr bwMode="auto">
            <a:xfrm flipH="1" flipV="1">
              <a:off x="3168" y="4320"/>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51" name="Line 115"/>
            <p:cNvSpPr>
              <a:spLocks noChangeAspect="1" noChangeShapeType="1"/>
            </p:cNvSpPr>
            <p:nvPr/>
          </p:nvSpPr>
          <p:spPr bwMode="auto">
            <a:xfrm flipH="1">
              <a:off x="3168" y="4608"/>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52" name="Line 116"/>
            <p:cNvSpPr>
              <a:spLocks noChangeAspect="1" noChangeShapeType="1"/>
            </p:cNvSpPr>
            <p:nvPr/>
          </p:nvSpPr>
          <p:spPr bwMode="auto">
            <a:xfrm flipH="1" flipV="1">
              <a:off x="3744" y="4464"/>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11" name="Group 117"/>
          <p:cNvGrpSpPr>
            <a:grpSpLocks noChangeAspect="1"/>
          </p:cNvGrpSpPr>
          <p:nvPr/>
        </p:nvGrpSpPr>
        <p:grpSpPr bwMode="auto">
          <a:xfrm>
            <a:off x="1425575" y="2476500"/>
            <a:ext cx="1063625" cy="212725"/>
            <a:chOff x="2592" y="4752"/>
            <a:chExt cx="4608" cy="288"/>
          </a:xfrm>
        </p:grpSpPr>
        <p:sp>
          <p:nvSpPr>
            <p:cNvPr id="19741" name="Line 118"/>
            <p:cNvSpPr>
              <a:spLocks noChangeAspect="1" noChangeShapeType="1"/>
            </p:cNvSpPr>
            <p:nvPr/>
          </p:nvSpPr>
          <p:spPr bwMode="auto">
            <a:xfrm flipH="1">
              <a:off x="4896" y="489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42" name="Line 119"/>
            <p:cNvSpPr>
              <a:spLocks noChangeAspect="1" noChangeShapeType="1"/>
            </p:cNvSpPr>
            <p:nvPr/>
          </p:nvSpPr>
          <p:spPr bwMode="auto">
            <a:xfrm flipH="1">
              <a:off x="3744" y="4752"/>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43" name="Line 120"/>
            <p:cNvSpPr>
              <a:spLocks noChangeAspect="1" noChangeShapeType="1"/>
            </p:cNvSpPr>
            <p:nvPr/>
          </p:nvSpPr>
          <p:spPr bwMode="auto">
            <a:xfrm flipH="1" flipV="1">
              <a:off x="4320" y="475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44" name="Line 121"/>
            <p:cNvSpPr>
              <a:spLocks noChangeAspect="1" noChangeShapeType="1"/>
            </p:cNvSpPr>
            <p:nvPr/>
          </p:nvSpPr>
          <p:spPr bwMode="auto">
            <a:xfrm flipH="1">
              <a:off x="4320" y="504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45" name="Line 122"/>
            <p:cNvSpPr>
              <a:spLocks noChangeAspect="1" noChangeShapeType="1"/>
            </p:cNvSpPr>
            <p:nvPr/>
          </p:nvSpPr>
          <p:spPr bwMode="auto">
            <a:xfrm flipH="1" flipV="1">
              <a:off x="4896" y="489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46" name="Line 123"/>
            <p:cNvSpPr>
              <a:spLocks noChangeAspect="1" noChangeShapeType="1"/>
            </p:cNvSpPr>
            <p:nvPr/>
          </p:nvSpPr>
          <p:spPr bwMode="auto">
            <a:xfrm flipH="1" flipV="1">
              <a:off x="3744" y="4752"/>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47" name="Line 124"/>
            <p:cNvSpPr>
              <a:spLocks noChangeAspect="1" noChangeShapeType="1"/>
            </p:cNvSpPr>
            <p:nvPr/>
          </p:nvSpPr>
          <p:spPr bwMode="auto">
            <a:xfrm flipH="1">
              <a:off x="2592" y="4896"/>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12" name="Group 125"/>
          <p:cNvGrpSpPr>
            <a:grpSpLocks noChangeAspect="1"/>
          </p:cNvGrpSpPr>
          <p:nvPr/>
        </p:nvGrpSpPr>
        <p:grpSpPr bwMode="auto">
          <a:xfrm flipH="1" flipV="1">
            <a:off x="1425575" y="2749550"/>
            <a:ext cx="1063625" cy="212725"/>
            <a:chOff x="2592" y="4752"/>
            <a:chExt cx="4608" cy="288"/>
          </a:xfrm>
        </p:grpSpPr>
        <p:sp>
          <p:nvSpPr>
            <p:cNvPr id="19734" name="Line 126"/>
            <p:cNvSpPr>
              <a:spLocks noChangeAspect="1" noChangeShapeType="1"/>
            </p:cNvSpPr>
            <p:nvPr/>
          </p:nvSpPr>
          <p:spPr bwMode="auto">
            <a:xfrm flipH="1">
              <a:off x="4896" y="489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35" name="Line 127"/>
            <p:cNvSpPr>
              <a:spLocks noChangeAspect="1" noChangeShapeType="1"/>
            </p:cNvSpPr>
            <p:nvPr/>
          </p:nvSpPr>
          <p:spPr bwMode="auto">
            <a:xfrm flipH="1">
              <a:off x="3744" y="4752"/>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36" name="Line 128"/>
            <p:cNvSpPr>
              <a:spLocks noChangeAspect="1" noChangeShapeType="1"/>
            </p:cNvSpPr>
            <p:nvPr/>
          </p:nvSpPr>
          <p:spPr bwMode="auto">
            <a:xfrm flipH="1" flipV="1">
              <a:off x="4320" y="475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37" name="Line 129"/>
            <p:cNvSpPr>
              <a:spLocks noChangeAspect="1" noChangeShapeType="1"/>
            </p:cNvSpPr>
            <p:nvPr/>
          </p:nvSpPr>
          <p:spPr bwMode="auto">
            <a:xfrm flipH="1">
              <a:off x="4320" y="504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38" name="Line 130"/>
            <p:cNvSpPr>
              <a:spLocks noChangeAspect="1" noChangeShapeType="1"/>
            </p:cNvSpPr>
            <p:nvPr/>
          </p:nvSpPr>
          <p:spPr bwMode="auto">
            <a:xfrm flipH="1" flipV="1">
              <a:off x="4896" y="489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39" name="Line 131"/>
            <p:cNvSpPr>
              <a:spLocks noChangeAspect="1" noChangeShapeType="1"/>
            </p:cNvSpPr>
            <p:nvPr/>
          </p:nvSpPr>
          <p:spPr bwMode="auto">
            <a:xfrm flipH="1" flipV="1">
              <a:off x="3744" y="4752"/>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40" name="Line 132"/>
            <p:cNvSpPr>
              <a:spLocks noChangeAspect="1" noChangeShapeType="1"/>
            </p:cNvSpPr>
            <p:nvPr/>
          </p:nvSpPr>
          <p:spPr bwMode="auto">
            <a:xfrm flipH="1">
              <a:off x="2592" y="4896"/>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13" name="Group 133"/>
          <p:cNvGrpSpPr>
            <a:grpSpLocks noChangeAspect="1"/>
          </p:cNvGrpSpPr>
          <p:nvPr/>
        </p:nvGrpSpPr>
        <p:grpSpPr bwMode="auto">
          <a:xfrm flipH="1" flipV="1">
            <a:off x="1425575" y="3022600"/>
            <a:ext cx="1063625" cy="211138"/>
            <a:chOff x="2592" y="4320"/>
            <a:chExt cx="4608" cy="288"/>
          </a:xfrm>
        </p:grpSpPr>
        <p:sp>
          <p:nvSpPr>
            <p:cNvPr id="19729" name="Line 134"/>
            <p:cNvSpPr>
              <a:spLocks noChangeAspect="1" noChangeShapeType="1"/>
            </p:cNvSpPr>
            <p:nvPr/>
          </p:nvSpPr>
          <p:spPr bwMode="auto">
            <a:xfrm flipH="1">
              <a:off x="3744" y="4464"/>
              <a:ext cx="345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30" name="Line 135"/>
            <p:cNvSpPr>
              <a:spLocks noChangeAspect="1" noChangeShapeType="1"/>
            </p:cNvSpPr>
            <p:nvPr/>
          </p:nvSpPr>
          <p:spPr bwMode="auto">
            <a:xfrm flipH="1">
              <a:off x="2592" y="432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31" name="Line 136"/>
            <p:cNvSpPr>
              <a:spLocks noChangeAspect="1" noChangeShapeType="1"/>
            </p:cNvSpPr>
            <p:nvPr/>
          </p:nvSpPr>
          <p:spPr bwMode="auto">
            <a:xfrm flipH="1" flipV="1">
              <a:off x="3168" y="4320"/>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32" name="Line 137"/>
            <p:cNvSpPr>
              <a:spLocks noChangeAspect="1" noChangeShapeType="1"/>
            </p:cNvSpPr>
            <p:nvPr/>
          </p:nvSpPr>
          <p:spPr bwMode="auto">
            <a:xfrm flipH="1">
              <a:off x="3168" y="4608"/>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33" name="Line 138"/>
            <p:cNvSpPr>
              <a:spLocks noChangeAspect="1" noChangeShapeType="1"/>
            </p:cNvSpPr>
            <p:nvPr/>
          </p:nvSpPr>
          <p:spPr bwMode="auto">
            <a:xfrm flipH="1" flipV="1">
              <a:off x="3744" y="4464"/>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sp>
        <p:nvSpPr>
          <p:cNvPr id="8384" name="Text Box 192"/>
          <p:cNvSpPr txBox="1">
            <a:spLocks noChangeAspect="1" noChangeArrowheads="1"/>
          </p:cNvSpPr>
          <p:nvPr/>
        </p:nvSpPr>
        <p:spPr bwMode="auto">
          <a:xfrm>
            <a:off x="2190750" y="727075"/>
            <a:ext cx="1603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endParaRPr lang="en-US" sz="2400">
              <a:solidFill>
                <a:srgbClr val="000000"/>
              </a:solidFill>
              <a:latin typeface="Tahoma" charset="0"/>
            </a:endParaRPr>
          </a:p>
        </p:txBody>
      </p:sp>
      <p:sp>
        <p:nvSpPr>
          <p:cNvPr id="19515" name="Line 88"/>
          <p:cNvSpPr>
            <a:spLocks noChangeAspect="1" noChangeShapeType="1"/>
          </p:cNvSpPr>
          <p:nvPr/>
        </p:nvSpPr>
        <p:spPr bwMode="auto">
          <a:xfrm flipV="1">
            <a:off x="2590800" y="1052513"/>
            <a:ext cx="0" cy="174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16" name="Line 199"/>
          <p:cNvSpPr>
            <a:spLocks noChangeAspect="1" noChangeShapeType="1"/>
          </p:cNvSpPr>
          <p:nvPr/>
        </p:nvSpPr>
        <p:spPr bwMode="auto">
          <a:xfrm>
            <a:off x="2740025" y="1042988"/>
            <a:ext cx="1090613"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17" name="Line 200"/>
          <p:cNvSpPr>
            <a:spLocks noChangeAspect="1" noChangeShapeType="1"/>
          </p:cNvSpPr>
          <p:nvPr/>
        </p:nvSpPr>
        <p:spPr bwMode="auto">
          <a:xfrm flipV="1">
            <a:off x="2740025" y="401638"/>
            <a:ext cx="1588" cy="64135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18" name="Line 201"/>
          <p:cNvSpPr>
            <a:spLocks noChangeAspect="1" noChangeShapeType="1"/>
          </p:cNvSpPr>
          <p:nvPr/>
        </p:nvSpPr>
        <p:spPr bwMode="auto">
          <a:xfrm flipV="1">
            <a:off x="2740025" y="1027113"/>
            <a:ext cx="1588"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19" name="Rectangle 202"/>
          <p:cNvSpPr>
            <a:spLocks noChangeAspect="1" noChangeArrowheads="1"/>
          </p:cNvSpPr>
          <p:nvPr/>
        </p:nvSpPr>
        <p:spPr bwMode="auto">
          <a:xfrm>
            <a:off x="2733675" y="1060450"/>
            <a:ext cx="49213"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20" name="Rectangle 203"/>
          <p:cNvSpPr>
            <a:spLocks noChangeAspect="1" noChangeArrowheads="1"/>
          </p:cNvSpPr>
          <p:nvPr/>
        </p:nvSpPr>
        <p:spPr bwMode="auto">
          <a:xfrm>
            <a:off x="2732088" y="1060450"/>
            <a:ext cx="49212"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a:solidFill>
                <a:srgbClr val="000000"/>
              </a:solidFill>
            </a:endParaRPr>
          </a:p>
        </p:txBody>
      </p:sp>
      <p:sp>
        <p:nvSpPr>
          <p:cNvPr id="19521" name="Line 204"/>
          <p:cNvSpPr>
            <a:spLocks noChangeAspect="1" noChangeShapeType="1"/>
          </p:cNvSpPr>
          <p:nvPr/>
        </p:nvSpPr>
        <p:spPr bwMode="auto">
          <a:xfrm flipV="1">
            <a:off x="2897188" y="102711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22" name="Rectangle 205"/>
          <p:cNvSpPr>
            <a:spLocks noChangeAspect="1" noChangeArrowheads="1"/>
          </p:cNvSpPr>
          <p:nvPr/>
        </p:nvSpPr>
        <p:spPr bwMode="auto">
          <a:xfrm>
            <a:off x="2879725" y="1060450"/>
            <a:ext cx="7620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23" name="Rectangle 206"/>
          <p:cNvSpPr>
            <a:spLocks noChangeAspect="1" noChangeArrowheads="1"/>
          </p:cNvSpPr>
          <p:nvPr/>
        </p:nvSpPr>
        <p:spPr bwMode="auto">
          <a:xfrm>
            <a:off x="2879725" y="1060450"/>
            <a:ext cx="1000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a:solidFill>
                <a:srgbClr val="000000"/>
              </a:solidFill>
            </a:endParaRPr>
          </a:p>
        </p:txBody>
      </p:sp>
      <p:sp>
        <p:nvSpPr>
          <p:cNvPr id="19524" name="Line 207"/>
          <p:cNvSpPr>
            <a:spLocks noChangeAspect="1" noChangeShapeType="1"/>
          </p:cNvSpPr>
          <p:nvPr/>
        </p:nvSpPr>
        <p:spPr bwMode="auto">
          <a:xfrm flipV="1">
            <a:off x="3052763" y="102711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25" name="Rectangle 208"/>
          <p:cNvSpPr>
            <a:spLocks noChangeAspect="1" noChangeArrowheads="1"/>
          </p:cNvSpPr>
          <p:nvPr/>
        </p:nvSpPr>
        <p:spPr bwMode="auto">
          <a:xfrm>
            <a:off x="3035300" y="1060450"/>
            <a:ext cx="7620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26" name="Rectangle 209"/>
          <p:cNvSpPr>
            <a:spLocks noChangeAspect="1" noChangeArrowheads="1"/>
          </p:cNvSpPr>
          <p:nvPr/>
        </p:nvSpPr>
        <p:spPr bwMode="auto">
          <a:xfrm>
            <a:off x="3036888" y="1060450"/>
            <a:ext cx="100012"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a:solidFill>
                <a:srgbClr val="000000"/>
              </a:solidFill>
            </a:endParaRPr>
          </a:p>
        </p:txBody>
      </p:sp>
      <p:sp>
        <p:nvSpPr>
          <p:cNvPr id="19527" name="Line 210"/>
          <p:cNvSpPr>
            <a:spLocks noChangeAspect="1" noChangeShapeType="1"/>
          </p:cNvSpPr>
          <p:nvPr/>
        </p:nvSpPr>
        <p:spPr bwMode="auto">
          <a:xfrm flipV="1">
            <a:off x="3209925" y="102711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28" name="Rectangle 211"/>
          <p:cNvSpPr>
            <a:spLocks noChangeAspect="1" noChangeArrowheads="1"/>
          </p:cNvSpPr>
          <p:nvPr/>
        </p:nvSpPr>
        <p:spPr bwMode="auto">
          <a:xfrm>
            <a:off x="3190875" y="1060450"/>
            <a:ext cx="76200"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29" name="Rectangle 212"/>
          <p:cNvSpPr>
            <a:spLocks noChangeAspect="1" noChangeArrowheads="1"/>
          </p:cNvSpPr>
          <p:nvPr/>
        </p:nvSpPr>
        <p:spPr bwMode="auto">
          <a:xfrm>
            <a:off x="3192463" y="1060450"/>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a:solidFill>
                <a:srgbClr val="000000"/>
              </a:solidFill>
            </a:endParaRPr>
          </a:p>
        </p:txBody>
      </p:sp>
      <p:sp>
        <p:nvSpPr>
          <p:cNvPr id="19530" name="Line 213"/>
          <p:cNvSpPr>
            <a:spLocks noChangeAspect="1" noChangeShapeType="1"/>
          </p:cNvSpPr>
          <p:nvPr/>
        </p:nvSpPr>
        <p:spPr bwMode="auto">
          <a:xfrm flipV="1">
            <a:off x="3360738" y="1027113"/>
            <a:ext cx="1587"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31" name="Rectangle 214"/>
          <p:cNvSpPr>
            <a:spLocks noChangeAspect="1" noChangeArrowheads="1"/>
          </p:cNvSpPr>
          <p:nvPr/>
        </p:nvSpPr>
        <p:spPr bwMode="auto">
          <a:xfrm>
            <a:off x="3346450" y="1060450"/>
            <a:ext cx="74613"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32" name="Rectangle 215"/>
          <p:cNvSpPr>
            <a:spLocks noChangeAspect="1" noChangeArrowheads="1"/>
          </p:cNvSpPr>
          <p:nvPr/>
        </p:nvSpPr>
        <p:spPr bwMode="auto">
          <a:xfrm>
            <a:off x="3346450" y="1060450"/>
            <a:ext cx="968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a:solidFill>
                <a:srgbClr val="000000"/>
              </a:solidFill>
            </a:endParaRPr>
          </a:p>
        </p:txBody>
      </p:sp>
      <p:sp>
        <p:nvSpPr>
          <p:cNvPr id="19533" name="Line 216"/>
          <p:cNvSpPr>
            <a:spLocks noChangeAspect="1" noChangeShapeType="1"/>
          </p:cNvSpPr>
          <p:nvPr/>
        </p:nvSpPr>
        <p:spPr bwMode="auto">
          <a:xfrm flipV="1">
            <a:off x="3519488" y="102711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34" name="Rectangle 217"/>
          <p:cNvSpPr>
            <a:spLocks noChangeAspect="1" noChangeArrowheads="1"/>
          </p:cNvSpPr>
          <p:nvPr/>
        </p:nvSpPr>
        <p:spPr bwMode="auto">
          <a:xfrm>
            <a:off x="3494088" y="1060450"/>
            <a:ext cx="104775"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35" name="Rectangle 218"/>
          <p:cNvSpPr>
            <a:spLocks noChangeAspect="1" noChangeArrowheads="1"/>
          </p:cNvSpPr>
          <p:nvPr/>
        </p:nvSpPr>
        <p:spPr bwMode="auto">
          <a:xfrm>
            <a:off x="3494088" y="1060450"/>
            <a:ext cx="147637"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a:solidFill>
                <a:srgbClr val="000000"/>
              </a:solidFill>
            </a:endParaRPr>
          </a:p>
        </p:txBody>
      </p:sp>
      <p:sp>
        <p:nvSpPr>
          <p:cNvPr id="19536" name="Line 219"/>
          <p:cNvSpPr>
            <a:spLocks noChangeAspect="1" noChangeShapeType="1"/>
          </p:cNvSpPr>
          <p:nvPr/>
        </p:nvSpPr>
        <p:spPr bwMode="auto">
          <a:xfrm flipV="1">
            <a:off x="3673475" y="1027113"/>
            <a:ext cx="1588"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37" name="Rectangle 220"/>
          <p:cNvSpPr>
            <a:spLocks noChangeAspect="1" noChangeArrowheads="1"/>
          </p:cNvSpPr>
          <p:nvPr/>
        </p:nvSpPr>
        <p:spPr bwMode="auto">
          <a:xfrm>
            <a:off x="3649663" y="1060450"/>
            <a:ext cx="106362"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38" name="Rectangle 221"/>
          <p:cNvSpPr>
            <a:spLocks noChangeAspect="1" noChangeArrowheads="1"/>
          </p:cNvSpPr>
          <p:nvPr/>
        </p:nvSpPr>
        <p:spPr bwMode="auto">
          <a:xfrm>
            <a:off x="3648075" y="1060450"/>
            <a:ext cx="1492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a:solidFill>
                <a:srgbClr val="000000"/>
              </a:solidFill>
            </a:endParaRPr>
          </a:p>
        </p:txBody>
      </p:sp>
      <p:sp>
        <p:nvSpPr>
          <p:cNvPr id="19539" name="Line 222"/>
          <p:cNvSpPr>
            <a:spLocks noChangeAspect="1" noChangeShapeType="1"/>
          </p:cNvSpPr>
          <p:nvPr/>
        </p:nvSpPr>
        <p:spPr bwMode="auto">
          <a:xfrm flipV="1">
            <a:off x="3830638" y="102711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40" name="Rectangle 223"/>
          <p:cNvSpPr>
            <a:spLocks noChangeAspect="1" noChangeArrowheads="1"/>
          </p:cNvSpPr>
          <p:nvPr/>
        </p:nvSpPr>
        <p:spPr bwMode="auto">
          <a:xfrm>
            <a:off x="3805238" y="1060450"/>
            <a:ext cx="106362" cy="6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41" name="Line 225"/>
          <p:cNvSpPr>
            <a:spLocks noChangeAspect="1" noChangeShapeType="1"/>
          </p:cNvSpPr>
          <p:nvPr/>
        </p:nvSpPr>
        <p:spPr bwMode="auto">
          <a:xfrm>
            <a:off x="2740025" y="1042988"/>
            <a:ext cx="11113"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42" name="Freeform 227"/>
          <p:cNvSpPr>
            <a:spLocks noChangeAspect="1"/>
          </p:cNvSpPr>
          <p:nvPr/>
        </p:nvSpPr>
        <p:spPr bwMode="auto">
          <a:xfrm>
            <a:off x="2751138" y="671513"/>
            <a:ext cx="989012" cy="330200"/>
          </a:xfrm>
          <a:custGeom>
            <a:avLst/>
            <a:gdLst>
              <a:gd name="T0" fmla="*/ 2147483647 w 3009"/>
              <a:gd name="T1" fmla="*/ 2147483647 h 656"/>
              <a:gd name="T2" fmla="*/ 2147483647 w 3009"/>
              <a:gd name="T3" fmla="*/ 2147483647 h 656"/>
              <a:gd name="T4" fmla="*/ 2147483647 w 3009"/>
              <a:gd name="T5" fmla="*/ 2147483647 h 656"/>
              <a:gd name="T6" fmla="*/ 2147483647 w 3009"/>
              <a:gd name="T7" fmla="*/ 2147483647 h 656"/>
              <a:gd name="T8" fmla="*/ 2147483647 w 3009"/>
              <a:gd name="T9" fmla="*/ 2147483647 h 656"/>
              <a:gd name="T10" fmla="*/ 2147483647 w 3009"/>
              <a:gd name="T11" fmla="*/ 2147483647 h 656"/>
              <a:gd name="T12" fmla="*/ 2147483647 w 3009"/>
              <a:gd name="T13" fmla="*/ 2147483647 h 656"/>
              <a:gd name="T14" fmla="*/ 2147483647 w 3009"/>
              <a:gd name="T15" fmla="*/ 2147483647 h 656"/>
              <a:gd name="T16" fmla="*/ 2147483647 w 3009"/>
              <a:gd name="T17" fmla="*/ 2147483647 h 656"/>
              <a:gd name="T18" fmla="*/ 2147483647 w 3009"/>
              <a:gd name="T19" fmla="*/ 2147483647 h 656"/>
              <a:gd name="T20" fmla="*/ 2147483647 w 3009"/>
              <a:gd name="T21" fmla="*/ 2147483647 h 656"/>
              <a:gd name="T22" fmla="*/ 2147483647 w 3009"/>
              <a:gd name="T23" fmla="*/ 2147483647 h 656"/>
              <a:gd name="T24" fmla="*/ 2147483647 w 3009"/>
              <a:gd name="T25" fmla="*/ 2147483647 h 656"/>
              <a:gd name="T26" fmla="*/ 2147483647 w 3009"/>
              <a:gd name="T27" fmla="*/ 2147483647 h 656"/>
              <a:gd name="T28" fmla="*/ 2147483647 w 3009"/>
              <a:gd name="T29" fmla="*/ 2147483647 h 656"/>
              <a:gd name="T30" fmla="*/ 2147483647 w 3009"/>
              <a:gd name="T31" fmla="*/ 2147483647 h 656"/>
              <a:gd name="T32" fmla="*/ 2147483647 w 3009"/>
              <a:gd name="T33" fmla="*/ 2147483647 h 656"/>
              <a:gd name="T34" fmla="*/ 2147483647 w 3009"/>
              <a:gd name="T35" fmla="*/ 2147483647 h 656"/>
              <a:gd name="T36" fmla="*/ 2147483647 w 3009"/>
              <a:gd name="T37" fmla="*/ 2147483647 h 656"/>
              <a:gd name="T38" fmla="*/ 2147483647 w 3009"/>
              <a:gd name="T39" fmla="*/ 2147483647 h 656"/>
              <a:gd name="T40" fmla="*/ 2147483647 w 3009"/>
              <a:gd name="T41" fmla="*/ 2147483647 h 656"/>
              <a:gd name="T42" fmla="*/ 2147483647 w 3009"/>
              <a:gd name="T43" fmla="*/ 2147483647 h 656"/>
              <a:gd name="T44" fmla="*/ 2147483647 w 3009"/>
              <a:gd name="T45" fmla="*/ 2147483647 h 656"/>
              <a:gd name="T46" fmla="*/ 2147483647 w 3009"/>
              <a:gd name="T47" fmla="*/ 2147483647 h 656"/>
              <a:gd name="T48" fmla="*/ 2147483647 w 3009"/>
              <a:gd name="T49" fmla="*/ 2147483647 h 656"/>
              <a:gd name="T50" fmla="*/ 2147483647 w 3009"/>
              <a:gd name="T51" fmla="*/ 2147483647 h 656"/>
              <a:gd name="T52" fmla="*/ 2147483647 w 3009"/>
              <a:gd name="T53" fmla="*/ 2147483647 h 656"/>
              <a:gd name="T54" fmla="*/ 2147483647 w 3009"/>
              <a:gd name="T55" fmla="*/ 2147483647 h 656"/>
              <a:gd name="T56" fmla="*/ 2147483647 w 3009"/>
              <a:gd name="T57" fmla="*/ 2147483647 h 656"/>
              <a:gd name="T58" fmla="*/ 2147483647 w 3009"/>
              <a:gd name="T59" fmla="*/ 2147483647 h 656"/>
              <a:gd name="T60" fmla="*/ 2147483647 w 3009"/>
              <a:gd name="T61" fmla="*/ 2147483647 h 656"/>
              <a:gd name="T62" fmla="*/ 2147483647 w 3009"/>
              <a:gd name="T63" fmla="*/ 2147483647 h 656"/>
              <a:gd name="T64" fmla="*/ 2147483647 w 3009"/>
              <a:gd name="T65" fmla="*/ 0 h 656"/>
              <a:gd name="T66" fmla="*/ 2147483647 w 3009"/>
              <a:gd name="T67" fmla="*/ 0 h 656"/>
              <a:gd name="T68" fmla="*/ 2147483647 w 3009"/>
              <a:gd name="T69" fmla="*/ 0 h 656"/>
              <a:gd name="T70" fmla="*/ 2147483647 w 3009"/>
              <a:gd name="T71" fmla="*/ 0 h 656"/>
              <a:gd name="T72" fmla="*/ 2147483647 w 3009"/>
              <a:gd name="T73" fmla="*/ 0 h 656"/>
              <a:gd name="T74" fmla="*/ 2147483647 w 3009"/>
              <a:gd name="T75" fmla="*/ 2147483647 h 656"/>
              <a:gd name="T76" fmla="*/ 2147483647 w 3009"/>
              <a:gd name="T77" fmla="*/ 2147483647 h 656"/>
              <a:gd name="T78" fmla="*/ 2147483647 w 3009"/>
              <a:gd name="T79" fmla="*/ 2147483647 h 656"/>
              <a:gd name="T80" fmla="*/ 2147483647 w 3009"/>
              <a:gd name="T81" fmla="*/ 2147483647 h 656"/>
              <a:gd name="T82" fmla="*/ 2147483647 w 3009"/>
              <a:gd name="T83" fmla="*/ 2147483647 h 6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09" h="656">
                <a:moveTo>
                  <a:pt x="0" y="656"/>
                </a:moveTo>
                <a:lnTo>
                  <a:pt x="23" y="656"/>
                </a:lnTo>
                <a:lnTo>
                  <a:pt x="46" y="656"/>
                </a:lnTo>
                <a:lnTo>
                  <a:pt x="69" y="656"/>
                </a:lnTo>
                <a:lnTo>
                  <a:pt x="92" y="656"/>
                </a:lnTo>
                <a:lnTo>
                  <a:pt x="122" y="656"/>
                </a:lnTo>
                <a:lnTo>
                  <a:pt x="145" y="656"/>
                </a:lnTo>
                <a:lnTo>
                  <a:pt x="168" y="656"/>
                </a:lnTo>
                <a:lnTo>
                  <a:pt x="191" y="656"/>
                </a:lnTo>
                <a:lnTo>
                  <a:pt x="214" y="656"/>
                </a:lnTo>
                <a:lnTo>
                  <a:pt x="237" y="656"/>
                </a:lnTo>
                <a:lnTo>
                  <a:pt x="260" y="656"/>
                </a:lnTo>
                <a:lnTo>
                  <a:pt x="283" y="656"/>
                </a:lnTo>
                <a:lnTo>
                  <a:pt x="306" y="656"/>
                </a:lnTo>
                <a:lnTo>
                  <a:pt x="329" y="656"/>
                </a:lnTo>
                <a:lnTo>
                  <a:pt x="352" y="656"/>
                </a:lnTo>
                <a:lnTo>
                  <a:pt x="383" y="417"/>
                </a:lnTo>
                <a:lnTo>
                  <a:pt x="405" y="417"/>
                </a:lnTo>
                <a:lnTo>
                  <a:pt x="428" y="417"/>
                </a:lnTo>
                <a:lnTo>
                  <a:pt x="451" y="417"/>
                </a:lnTo>
                <a:lnTo>
                  <a:pt x="474" y="417"/>
                </a:lnTo>
                <a:lnTo>
                  <a:pt x="497" y="417"/>
                </a:lnTo>
                <a:lnTo>
                  <a:pt x="520" y="417"/>
                </a:lnTo>
                <a:lnTo>
                  <a:pt x="543" y="417"/>
                </a:lnTo>
                <a:lnTo>
                  <a:pt x="566" y="417"/>
                </a:lnTo>
                <a:lnTo>
                  <a:pt x="589" y="417"/>
                </a:lnTo>
                <a:lnTo>
                  <a:pt x="620" y="417"/>
                </a:lnTo>
                <a:lnTo>
                  <a:pt x="643" y="417"/>
                </a:lnTo>
                <a:lnTo>
                  <a:pt x="666" y="417"/>
                </a:lnTo>
                <a:lnTo>
                  <a:pt x="689" y="417"/>
                </a:lnTo>
                <a:lnTo>
                  <a:pt x="712" y="417"/>
                </a:lnTo>
                <a:lnTo>
                  <a:pt x="735" y="417"/>
                </a:lnTo>
                <a:lnTo>
                  <a:pt x="758" y="333"/>
                </a:lnTo>
                <a:lnTo>
                  <a:pt x="781" y="333"/>
                </a:lnTo>
                <a:lnTo>
                  <a:pt x="804" y="333"/>
                </a:lnTo>
                <a:lnTo>
                  <a:pt x="827" y="333"/>
                </a:lnTo>
                <a:lnTo>
                  <a:pt x="850" y="333"/>
                </a:lnTo>
                <a:lnTo>
                  <a:pt x="880" y="333"/>
                </a:lnTo>
                <a:lnTo>
                  <a:pt x="903" y="333"/>
                </a:lnTo>
                <a:lnTo>
                  <a:pt x="926" y="333"/>
                </a:lnTo>
                <a:lnTo>
                  <a:pt x="949" y="333"/>
                </a:lnTo>
                <a:lnTo>
                  <a:pt x="972" y="333"/>
                </a:lnTo>
                <a:lnTo>
                  <a:pt x="995" y="333"/>
                </a:lnTo>
                <a:lnTo>
                  <a:pt x="1018" y="333"/>
                </a:lnTo>
                <a:lnTo>
                  <a:pt x="1041" y="333"/>
                </a:lnTo>
                <a:lnTo>
                  <a:pt x="1064" y="333"/>
                </a:lnTo>
                <a:lnTo>
                  <a:pt x="1087" y="333"/>
                </a:lnTo>
                <a:lnTo>
                  <a:pt x="1110" y="333"/>
                </a:lnTo>
                <a:lnTo>
                  <a:pt x="1141" y="239"/>
                </a:lnTo>
                <a:lnTo>
                  <a:pt x="1164" y="239"/>
                </a:lnTo>
                <a:lnTo>
                  <a:pt x="1187" y="239"/>
                </a:lnTo>
                <a:lnTo>
                  <a:pt x="1210" y="239"/>
                </a:lnTo>
                <a:lnTo>
                  <a:pt x="1233" y="239"/>
                </a:lnTo>
                <a:lnTo>
                  <a:pt x="1256" y="239"/>
                </a:lnTo>
                <a:lnTo>
                  <a:pt x="1279" y="239"/>
                </a:lnTo>
                <a:lnTo>
                  <a:pt x="1302" y="239"/>
                </a:lnTo>
                <a:lnTo>
                  <a:pt x="1324" y="239"/>
                </a:lnTo>
                <a:lnTo>
                  <a:pt x="1347" y="239"/>
                </a:lnTo>
                <a:lnTo>
                  <a:pt x="1370" y="239"/>
                </a:lnTo>
                <a:lnTo>
                  <a:pt x="1401" y="239"/>
                </a:lnTo>
                <a:lnTo>
                  <a:pt x="1424" y="239"/>
                </a:lnTo>
                <a:lnTo>
                  <a:pt x="1449" y="239"/>
                </a:lnTo>
                <a:lnTo>
                  <a:pt x="1472" y="239"/>
                </a:lnTo>
                <a:lnTo>
                  <a:pt x="1495" y="239"/>
                </a:lnTo>
                <a:lnTo>
                  <a:pt x="1518" y="281"/>
                </a:lnTo>
                <a:lnTo>
                  <a:pt x="1541" y="281"/>
                </a:lnTo>
                <a:lnTo>
                  <a:pt x="1564" y="281"/>
                </a:lnTo>
                <a:lnTo>
                  <a:pt x="1587" y="281"/>
                </a:lnTo>
                <a:lnTo>
                  <a:pt x="1610" y="281"/>
                </a:lnTo>
                <a:lnTo>
                  <a:pt x="1640" y="281"/>
                </a:lnTo>
                <a:lnTo>
                  <a:pt x="1663" y="281"/>
                </a:lnTo>
                <a:lnTo>
                  <a:pt x="1686" y="281"/>
                </a:lnTo>
                <a:lnTo>
                  <a:pt x="1709" y="281"/>
                </a:lnTo>
                <a:lnTo>
                  <a:pt x="1732" y="281"/>
                </a:lnTo>
                <a:lnTo>
                  <a:pt x="1755" y="281"/>
                </a:lnTo>
                <a:lnTo>
                  <a:pt x="1778" y="281"/>
                </a:lnTo>
                <a:lnTo>
                  <a:pt x="1801" y="281"/>
                </a:lnTo>
                <a:lnTo>
                  <a:pt x="1824" y="281"/>
                </a:lnTo>
                <a:lnTo>
                  <a:pt x="1847" y="281"/>
                </a:lnTo>
                <a:lnTo>
                  <a:pt x="1870" y="281"/>
                </a:lnTo>
                <a:lnTo>
                  <a:pt x="1901" y="170"/>
                </a:lnTo>
                <a:lnTo>
                  <a:pt x="1924" y="170"/>
                </a:lnTo>
                <a:lnTo>
                  <a:pt x="1947" y="170"/>
                </a:lnTo>
                <a:lnTo>
                  <a:pt x="1970" y="170"/>
                </a:lnTo>
                <a:lnTo>
                  <a:pt x="1993" y="170"/>
                </a:lnTo>
                <a:lnTo>
                  <a:pt x="2016" y="170"/>
                </a:lnTo>
                <a:lnTo>
                  <a:pt x="2039" y="170"/>
                </a:lnTo>
                <a:lnTo>
                  <a:pt x="2062" y="170"/>
                </a:lnTo>
                <a:lnTo>
                  <a:pt x="2085" y="170"/>
                </a:lnTo>
                <a:lnTo>
                  <a:pt x="2108" y="170"/>
                </a:lnTo>
                <a:lnTo>
                  <a:pt x="2131" y="170"/>
                </a:lnTo>
                <a:lnTo>
                  <a:pt x="2161" y="170"/>
                </a:lnTo>
                <a:lnTo>
                  <a:pt x="2184" y="170"/>
                </a:lnTo>
                <a:lnTo>
                  <a:pt x="2207" y="170"/>
                </a:lnTo>
                <a:lnTo>
                  <a:pt x="2230" y="170"/>
                </a:lnTo>
                <a:lnTo>
                  <a:pt x="2253" y="170"/>
                </a:lnTo>
                <a:lnTo>
                  <a:pt x="2276" y="0"/>
                </a:lnTo>
                <a:lnTo>
                  <a:pt x="2299" y="0"/>
                </a:lnTo>
                <a:lnTo>
                  <a:pt x="2322" y="0"/>
                </a:lnTo>
                <a:lnTo>
                  <a:pt x="2345" y="0"/>
                </a:lnTo>
                <a:lnTo>
                  <a:pt x="2368" y="0"/>
                </a:lnTo>
                <a:lnTo>
                  <a:pt x="2391" y="0"/>
                </a:lnTo>
                <a:lnTo>
                  <a:pt x="2422" y="0"/>
                </a:lnTo>
                <a:lnTo>
                  <a:pt x="2445" y="0"/>
                </a:lnTo>
                <a:lnTo>
                  <a:pt x="2467" y="0"/>
                </a:lnTo>
                <a:lnTo>
                  <a:pt x="2490" y="0"/>
                </a:lnTo>
                <a:lnTo>
                  <a:pt x="2513" y="0"/>
                </a:lnTo>
                <a:lnTo>
                  <a:pt x="2536" y="0"/>
                </a:lnTo>
                <a:lnTo>
                  <a:pt x="2559" y="0"/>
                </a:lnTo>
                <a:lnTo>
                  <a:pt x="2582" y="0"/>
                </a:lnTo>
                <a:lnTo>
                  <a:pt x="2605" y="0"/>
                </a:lnTo>
                <a:lnTo>
                  <a:pt x="2628" y="0"/>
                </a:lnTo>
                <a:lnTo>
                  <a:pt x="2651" y="120"/>
                </a:lnTo>
                <a:lnTo>
                  <a:pt x="2682" y="120"/>
                </a:lnTo>
                <a:lnTo>
                  <a:pt x="2705" y="120"/>
                </a:lnTo>
                <a:lnTo>
                  <a:pt x="2728" y="120"/>
                </a:lnTo>
                <a:lnTo>
                  <a:pt x="2751" y="120"/>
                </a:lnTo>
                <a:lnTo>
                  <a:pt x="2774" y="120"/>
                </a:lnTo>
                <a:lnTo>
                  <a:pt x="2797" y="120"/>
                </a:lnTo>
                <a:lnTo>
                  <a:pt x="2820" y="120"/>
                </a:lnTo>
                <a:lnTo>
                  <a:pt x="2843" y="120"/>
                </a:lnTo>
                <a:lnTo>
                  <a:pt x="2866" y="120"/>
                </a:lnTo>
                <a:lnTo>
                  <a:pt x="2889" y="120"/>
                </a:lnTo>
                <a:lnTo>
                  <a:pt x="2919" y="120"/>
                </a:lnTo>
                <a:lnTo>
                  <a:pt x="2942" y="120"/>
                </a:lnTo>
                <a:lnTo>
                  <a:pt x="2965" y="120"/>
                </a:lnTo>
                <a:lnTo>
                  <a:pt x="2988" y="120"/>
                </a:lnTo>
                <a:lnTo>
                  <a:pt x="3009" y="120"/>
                </a:lnTo>
              </a:path>
            </a:pathLst>
          </a:custGeom>
          <a:noFill/>
          <a:ln w="1905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43" name="Rectangle 228"/>
          <p:cNvSpPr>
            <a:spLocks noChangeAspect="1" noChangeArrowheads="1"/>
          </p:cNvSpPr>
          <p:nvPr/>
        </p:nvSpPr>
        <p:spPr bwMode="auto">
          <a:xfrm>
            <a:off x="3795713" y="473075"/>
            <a:ext cx="68262" cy="74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44" name="Rectangle 230"/>
          <p:cNvSpPr>
            <a:spLocks noChangeAspect="1" noChangeArrowheads="1"/>
          </p:cNvSpPr>
          <p:nvPr/>
        </p:nvSpPr>
        <p:spPr bwMode="auto">
          <a:xfrm>
            <a:off x="3795713" y="698500"/>
            <a:ext cx="68262" cy="74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grpSp>
        <p:nvGrpSpPr>
          <p:cNvPr id="19545" name="Group 349"/>
          <p:cNvGrpSpPr>
            <a:grpSpLocks/>
          </p:cNvGrpSpPr>
          <p:nvPr/>
        </p:nvGrpSpPr>
        <p:grpSpPr bwMode="auto">
          <a:xfrm>
            <a:off x="2755900" y="1190625"/>
            <a:ext cx="993775" cy="92075"/>
            <a:chOff x="4588" y="817"/>
            <a:chExt cx="801" cy="65"/>
          </a:xfrm>
        </p:grpSpPr>
        <p:sp>
          <p:nvSpPr>
            <p:cNvPr id="19725" name="Line 233"/>
            <p:cNvSpPr>
              <a:spLocks noChangeAspect="1" noChangeShapeType="1"/>
            </p:cNvSpPr>
            <p:nvPr/>
          </p:nvSpPr>
          <p:spPr bwMode="auto">
            <a:xfrm flipV="1">
              <a:off x="4588" y="817"/>
              <a:ext cx="1" cy="64"/>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26" name="Line 234"/>
            <p:cNvSpPr>
              <a:spLocks noChangeAspect="1" noChangeShapeType="1"/>
            </p:cNvSpPr>
            <p:nvPr/>
          </p:nvSpPr>
          <p:spPr bwMode="auto">
            <a:xfrm>
              <a:off x="4588" y="817"/>
              <a:ext cx="100"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27" name="Line 235"/>
            <p:cNvSpPr>
              <a:spLocks noChangeAspect="1" noChangeShapeType="1"/>
            </p:cNvSpPr>
            <p:nvPr/>
          </p:nvSpPr>
          <p:spPr bwMode="auto">
            <a:xfrm>
              <a:off x="4688" y="817"/>
              <a:ext cx="1" cy="64"/>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28" name="Line 236"/>
            <p:cNvSpPr>
              <a:spLocks noChangeAspect="1" noChangeShapeType="1"/>
            </p:cNvSpPr>
            <p:nvPr/>
          </p:nvSpPr>
          <p:spPr bwMode="auto">
            <a:xfrm>
              <a:off x="4688" y="881"/>
              <a:ext cx="701"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46" name="Group 348"/>
          <p:cNvGrpSpPr>
            <a:grpSpLocks/>
          </p:cNvGrpSpPr>
          <p:nvPr/>
        </p:nvGrpSpPr>
        <p:grpSpPr bwMode="auto">
          <a:xfrm>
            <a:off x="2755900" y="1450975"/>
            <a:ext cx="993775" cy="95250"/>
            <a:chOff x="4588" y="947"/>
            <a:chExt cx="801" cy="67"/>
          </a:xfrm>
        </p:grpSpPr>
        <p:grpSp>
          <p:nvGrpSpPr>
            <p:cNvPr id="19719" name="Group 347"/>
            <p:cNvGrpSpPr>
              <a:grpSpLocks/>
            </p:cNvGrpSpPr>
            <p:nvPr/>
          </p:nvGrpSpPr>
          <p:grpSpPr bwMode="auto">
            <a:xfrm>
              <a:off x="4588" y="947"/>
              <a:ext cx="201" cy="67"/>
              <a:chOff x="4588" y="947"/>
              <a:chExt cx="201" cy="67"/>
            </a:xfrm>
          </p:grpSpPr>
          <p:sp>
            <p:nvSpPr>
              <p:cNvPr id="19721" name="Line 237"/>
              <p:cNvSpPr>
                <a:spLocks noChangeAspect="1" noChangeShapeType="1"/>
              </p:cNvSpPr>
              <p:nvPr/>
            </p:nvSpPr>
            <p:spPr bwMode="auto">
              <a:xfrm>
                <a:off x="4588" y="1013"/>
                <a:ext cx="100"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22" name="Line 238"/>
              <p:cNvSpPr>
                <a:spLocks noChangeAspect="1" noChangeShapeType="1"/>
              </p:cNvSpPr>
              <p:nvPr/>
            </p:nvSpPr>
            <p:spPr bwMode="auto">
              <a:xfrm flipV="1">
                <a:off x="4688" y="947"/>
                <a:ext cx="1" cy="66"/>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23" name="Line 239"/>
              <p:cNvSpPr>
                <a:spLocks noChangeAspect="1" noChangeShapeType="1"/>
              </p:cNvSpPr>
              <p:nvPr/>
            </p:nvSpPr>
            <p:spPr bwMode="auto">
              <a:xfrm>
                <a:off x="4688" y="947"/>
                <a:ext cx="100" cy="2"/>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24" name="Line 240"/>
              <p:cNvSpPr>
                <a:spLocks noChangeAspect="1" noChangeShapeType="1"/>
              </p:cNvSpPr>
              <p:nvPr/>
            </p:nvSpPr>
            <p:spPr bwMode="auto">
              <a:xfrm>
                <a:off x="4788" y="947"/>
                <a:ext cx="1" cy="66"/>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sp>
          <p:nvSpPr>
            <p:cNvPr id="19720" name="Line 241"/>
            <p:cNvSpPr>
              <a:spLocks noChangeAspect="1" noChangeShapeType="1"/>
            </p:cNvSpPr>
            <p:nvPr/>
          </p:nvSpPr>
          <p:spPr bwMode="auto">
            <a:xfrm>
              <a:off x="4788" y="1013"/>
              <a:ext cx="601"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47" name="Group 346"/>
          <p:cNvGrpSpPr>
            <a:grpSpLocks/>
          </p:cNvGrpSpPr>
          <p:nvPr/>
        </p:nvGrpSpPr>
        <p:grpSpPr bwMode="auto">
          <a:xfrm>
            <a:off x="2755900" y="1712913"/>
            <a:ext cx="993775" cy="96837"/>
            <a:chOff x="4588" y="1079"/>
            <a:chExt cx="801" cy="67"/>
          </a:xfrm>
        </p:grpSpPr>
        <p:sp>
          <p:nvSpPr>
            <p:cNvPr id="19714" name="Line 242"/>
            <p:cNvSpPr>
              <a:spLocks noChangeAspect="1" noChangeShapeType="1"/>
            </p:cNvSpPr>
            <p:nvPr/>
          </p:nvSpPr>
          <p:spPr bwMode="auto">
            <a:xfrm>
              <a:off x="4588" y="1145"/>
              <a:ext cx="200"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15" name="Line 243"/>
            <p:cNvSpPr>
              <a:spLocks noChangeAspect="1" noChangeShapeType="1"/>
            </p:cNvSpPr>
            <p:nvPr/>
          </p:nvSpPr>
          <p:spPr bwMode="auto">
            <a:xfrm flipV="1">
              <a:off x="4788" y="1079"/>
              <a:ext cx="1" cy="66"/>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16" name="Line 244"/>
            <p:cNvSpPr>
              <a:spLocks noChangeAspect="1" noChangeShapeType="1"/>
            </p:cNvSpPr>
            <p:nvPr/>
          </p:nvSpPr>
          <p:spPr bwMode="auto">
            <a:xfrm>
              <a:off x="4788" y="1079"/>
              <a:ext cx="100" cy="2"/>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17" name="Line 245"/>
            <p:cNvSpPr>
              <a:spLocks noChangeAspect="1" noChangeShapeType="1"/>
            </p:cNvSpPr>
            <p:nvPr/>
          </p:nvSpPr>
          <p:spPr bwMode="auto">
            <a:xfrm>
              <a:off x="4888" y="1079"/>
              <a:ext cx="1" cy="66"/>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18" name="Line 246"/>
            <p:cNvSpPr>
              <a:spLocks noChangeAspect="1" noChangeShapeType="1"/>
            </p:cNvSpPr>
            <p:nvPr/>
          </p:nvSpPr>
          <p:spPr bwMode="auto">
            <a:xfrm>
              <a:off x="4888" y="1145"/>
              <a:ext cx="501"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48" name="Group 345"/>
          <p:cNvGrpSpPr>
            <a:grpSpLocks/>
          </p:cNvGrpSpPr>
          <p:nvPr/>
        </p:nvGrpSpPr>
        <p:grpSpPr bwMode="auto">
          <a:xfrm>
            <a:off x="2755900" y="1976438"/>
            <a:ext cx="993775" cy="96837"/>
            <a:chOff x="4588" y="1208"/>
            <a:chExt cx="801" cy="68"/>
          </a:xfrm>
        </p:grpSpPr>
        <p:sp>
          <p:nvSpPr>
            <p:cNvPr id="19709" name="Line 247"/>
            <p:cNvSpPr>
              <a:spLocks noChangeAspect="1" noChangeShapeType="1"/>
            </p:cNvSpPr>
            <p:nvPr/>
          </p:nvSpPr>
          <p:spPr bwMode="auto">
            <a:xfrm>
              <a:off x="4588" y="1275"/>
              <a:ext cx="300"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10" name="Line 248"/>
            <p:cNvSpPr>
              <a:spLocks noChangeAspect="1" noChangeShapeType="1"/>
            </p:cNvSpPr>
            <p:nvPr/>
          </p:nvSpPr>
          <p:spPr bwMode="auto">
            <a:xfrm flipV="1">
              <a:off x="4888" y="1208"/>
              <a:ext cx="1" cy="67"/>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11" name="Line 249"/>
            <p:cNvSpPr>
              <a:spLocks noChangeAspect="1" noChangeShapeType="1"/>
            </p:cNvSpPr>
            <p:nvPr/>
          </p:nvSpPr>
          <p:spPr bwMode="auto">
            <a:xfrm>
              <a:off x="4888" y="1208"/>
              <a:ext cx="101" cy="2"/>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12" name="Line 250"/>
            <p:cNvSpPr>
              <a:spLocks noChangeAspect="1" noChangeShapeType="1"/>
            </p:cNvSpPr>
            <p:nvPr/>
          </p:nvSpPr>
          <p:spPr bwMode="auto">
            <a:xfrm>
              <a:off x="4989" y="1208"/>
              <a:ext cx="0" cy="67"/>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13" name="Line 251"/>
            <p:cNvSpPr>
              <a:spLocks noChangeAspect="1" noChangeShapeType="1"/>
            </p:cNvSpPr>
            <p:nvPr/>
          </p:nvSpPr>
          <p:spPr bwMode="auto">
            <a:xfrm>
              <a:off x="4989" y="1275"/>
              <a:ext cx="400"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49" name="Group 252"/>
          <p:cNvGrpSpPr>
            <a:grpSpLocks noChangeAspect="1"/>
          </p:cNvGrpSpPr>
          <p:nvPr/>
        </p:nvGrpSpPr>
        <p:grpSpPr bwMode="auto">
          <a:xfrm>
            <a:off x="2755900" y="3028950"/>
            <a:ext cx="995363" cy="95250"/>
            <a:chOff x="1594" y="2554"/>
            <a:chExt cx="1515" cy="50"/>
          </a:xfrm>
        </p:grpSpPr>
        <p:sp>
          <p:nvSpPr>
            <p:cNvPr id="19705" name="Line 253"/>
            <p:cNvSpPr>
              <a:spLocks noChangeAspect="1" noChangeShapeType="1"/>
            </p:cNvSpPr>
            <p:nvPr/>
          </p:nvSpPr>
          <p:spPr bwMode="auto">
            <a:xfrm flipV="1">
              <a:off x="3108" y="2554"/>
              <a:ext cx="1" cy="49"/>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06" name="Line 254"/>
            <p:cNvSpPr>
              <a:spLocks noChangeAspect="1" noChangeShapeType="1"/>
            </p:cNvSpPr>
            <p:nvPr/>
          </p:nvSpPr>
          <p:spPr bwMode="auto">
            <a:xfrm>
              <a:off x="2918" y="2554"/>
              <a:ext cx="190"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07" name="Line 255"/>
            <p:cNvSpPr>
              <a:spLocks noChangeAspect="1" noChangeShapeType="1"/>
            </p:cNvSpPr>
            <p:nvPr/>
          </p:nvSpPr>
          <p:spPr bwMode="auto">
            <a:xfrm>
              <a:off x="2918" y="2554"/>
              <a:ext cx="1" cy="49"/>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08" name="Line 256"/>
            <p:cNvSpPr>
              <a:spLocks noChangeAspect="1" noChangeShapeType="1"/>
            </p:cNvSpPr>
            <p:nvPr/>
          </p:nvSpPr>
          <p:spPr bwMode="auto">
            <a:xfrm>
              <a:off x="1594" y="2603"/>
              <a:ext cx="1324"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50" name="Group 257"/>
          <p:cNvGrpSpPr>
            <a:grpSpLocks noChangeAspect="1"/>
          </p:cNvGrpSpPr>
          <p:nvPr/>
        </p:nvGrpSpPr>
        <p:grpSpPr bwMode="auto">
          <a:xfrm>
            <a:off x="2755900" y="2765425"/>
            <a:ext cx="993775" cy="93663"/>
            <a:chOff x="1594" y="2455"/>
            <a:chExt cx="1514" cy="50"/>
          </a:xfrm>
        </p:grpSpPr>
        <p:sp>
          <p:nvSpPr>
            <p:cNvPr id="19700" name="Line 258"/>
            <p:cNvSpPr>
              <a:spLocks noChangeAspect="1" noChangeShapeType="1"/>
            </p:cNvSpPr>
            <p:nvPr/>
          </p:nvSpPr>
          <p:spPr bwMode="auto">
            <a:xfrm>
              <a:off x="2918" y="2504"/>
              <a:ext cx="190"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01" name="Line 259"/>
            <p:cNvSpPr>
              <a:spLocks noChangeAspect="1" noChangeShapeType="1"/>
            </p:cNvSpPr>
            <p:nvPr/>
          </p:nvSpPr>
          <p:spPr bwMode="auto">
            <a:xfrm flipV="1">
              <a:off x="2918" y="2455"/>
              <a:ext cx="1" cy="49"/>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02" name="Line 260"/>
            <p:cNvSpPr>
              <a:spLocks noChangeAspect="1" noChangeShapeType="1"/>
            </p:cNvSpPr>
            <p:nvPr/>
          </p:nvSpPr>
          <p:spPr bwMode="auto">
            <a:xfrm>
              <a:off x="2730" y="2455"/>
              <a:ext cx="188"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03" name="Line 261"/>
            <p:cNvSpPr>
              <a:spLocks noChangeAspect="1" noChangeShapeType="1"/>
            </p:cNvSpPr>
            <p:nvPr/>
          </p:nvSpPr>
          <p:spPr bwMode="auto">
            <a:xfrm>
              <a:off x="2730" y="2455"/>
              <a:ext cx="1" cy="49"/>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704" name="Line 262"/>
            <p:cNvSpPr>
              <a:spLocks noChangeAspect="1" noChangeShapeType="1"/>
            </p:cNvSpPr>
            <p:nvPr/>
          </p:nvSpPr>
          <p:spPr bwMode="auto">
            <a:xfrm>
              <a:off x="1594" y="2504"/>
              <a:ext cx="1136"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51" name="Group 263"/>
          <p:cNvGrpSpPr>
            <a:grpSpLocks noChangeAspect="1"/>
          </p:cNvGrpSpPr>
          <p:nvPr/>
        </p:nvGrpSpPr>
        <p:grpSpPr bwMode="auto">
          <a:xfrm>
            <a:off x="2755900" y="2505075"/>
            <a:ext cx="993775" cy="93663"/>
            <a:chOff x="1594" y="2357"/>
            <a:chExt cx="1514" cy="49"/>
          </a:xfrm>
        </p:grpSpPr>
        <p:sp>
          <p:nvSpPr>
            <p:cNvPr id="19695" name="Line 264"/>
            <p:cNvSpPr>
              <a:spLocks noChangeAspect="1" noChangeShapeType="1"/>
            </p:cNvSpPr>
            <p:nvPr/>
          </p:nvSpPr>
          <p:spPr bwMode="auto">
            <a:xfrm>
              <a:off x="2730" y="2405"/>
              <a:ext cx="378"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96" name="Line 265"/>
            <p:cNvSpPr>
              <a:spLocks noChangeAspect="1" noChangeShapeType="1"/>
            </p:cNvSpPr>
            <p:nvPr/>
          </p:nvSpPr>
          <p:spPr bwMode="auto">
            <a:xfrm flipV="1">
              <a:off x="2730" y="2357"/>
              <a:ext cx="1" cy="48"/>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97" name="Line 266"/>
            <p:cNvSpPr>
              <a:spLocks noChangeAspect="1" noChangeShapeType="1"/>
            </p:cNvSpPr>
            <p:nvPr/>
          </p:nvSpPr>
          <p:spPr bwMode="auto">
            <a:xfrm>
              <a:off x="2540" y="2357"/>
              <a:ext cx="190"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98" name="Line 267"/>
            <p:cNvSpPr>
              <a:spLocks noChangeAspect="1" noChangeShapeType="1"/>
            </p:cNvSpPr>
            <p:nvPr/>
          </p:nvSpPr>
          <p:spPr bwMode="auto">
            <a:xfrm>
              <a:off x="2540" y="2357"/>
              <a:ext cx="1" cy="48"/>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99" name="Line 268"/>
            <p:cNvSpPr>
              <a:spLocks noChangeAspect="1" noChangeShapeType="1"/>
            </p:cNvSpPr>
            <p:nvPr/>
          </p:nvSpPr>
          <p:spPr bwMode="auto">
            <a:xfrm>
              <a:off x="1594" y="2405"/>
              <a:ext cx="946"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52" name="Group 269"/>
          <p:cNvGrpSpPr>
            <a:grpSpLocks noChangeAspect="1"/>
          </p:cNvGrpSpPr>
          <p:nvPr/>
        </p:nvGrpSpPr>
        <p:grpSpPr bwMode="auto">
          <a:xfrm>
            <a:off x="2755900" y="2241550"/>
            <a:ext cx="993775" cy="96838"/>
            <a:chOff x="1594" y="2258"/>
            <a:chExt cx="1514" cy="51"/>
          </a:xfrm>
        </p:grpSpPr>
        <p:sp>
          <p:nvSpPr>
            <p:cNvPr id="19690" name="Line 270"/>
            <p:cNvSpPr>
              <a:spLocks noChangeAspect="1" noChangeShapeType="1"/>
            </p:cNvSpPr>
            <p:nvPr/>
          </p:nvSpPr>
          <p:spPr bwMode="auto">
            <a:xfrm>
              <a:off x="2540" y="2308"/>
              <a:ext cx="568"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91" name="Line 271"/>
            <p:cNvSpPr>
              <a:spLocks noChangeAspect="1" noChangeShapeType="1"/>
            </p:cNvSpPr>
            <p:nvPr/>
          </p:nvSpPr>
          <p:spPr bwMode="auto">
            <a:xfrm flipV="1">
              <a:off x="2540" y="2258"/>
              <a:ext cx="1" cy="50"/>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92" name="Line 272"/>
            <p:cNvSpPr>
              <a:spLocks noChangeAspect="1" noChangeShapeType="1"/>
            </p:cNvSpPr>
            <p:nvPr/>
          </p:nvSpPr>
          <p:spPr bwMode="auto">
            <a:xfrm>
              <a:off x="2351" y="2258"/>
              <a:ext cx="189"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93" name="Line 273"/>
            <p:cNvSpPr>
              <a:spLocks noChangeAspect="1" noChangeShapeType="1"/>
            </p:cNvSpPr>
            <p:nvPr/>
          </p:nvSpPr>
          <p:spPr bwMode="auto">
            <a:xfrm>
              <a:off x="2351" y="2258"/>
              <a:ext cx="1" cy="50"/>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94" name="Line 274"/>
            <p:cNvSpPr>
              <a:spLocks noChangeAspect="1" noChangeShapeType="1"/>
            </p:cNvSpPr>
            <p:nvPr/>
          </p:nvSpPr>
          <p:spPr bwMode="auto">
            <a:xfrm>
              <a:off x="1594" y="2308"/>
              <a:ext cx="757" cy="1"/>
            </a:xfrm>
            <a:prstGeom prst="line">
              <a:avLst/>
            </a:prstGeom>
            <a:noFill/>
            <a:ln w="14351">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sp>
        <p:nvSpPr>
          <p:cNvPr id="19553" name="Line 278"/>
          <p:cNvSpPr>
            <a:spLocks noChangeAspect="1" noChangeShapeType="1"/>
          </p:cNvSpPr>
          <p:nvPr/>
        </p:nvSpPr>
        <p:spPr bwMode="auto">
          <a:xfrm>
            <a:off x="4081463" y="1079500"/>
            <a:ext cx="1160462"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54" name="Line 279"/>
          <p:cNvSpPr>
            <a:spLocks noChangeAspect="1" noChangeShapeType="1"/>
          </p:cNvSpPr>
          <p:nvPr/>
        </p:nvSpPr>
        <p:spPr bwMode="auto">
          <a:xfrm flipV="1">
            <a:off x="4081463" y="457200"/>
            <a:ext cx="0" cy="6223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55" name="Line 280"/>
          <p:cNvSpPr>
            <a:spLocks noChangeAspect="1" noChangeShapeType="1"/>
          </p:cNvSpPr>
          <p:nvPr/>
        </p:nvSpPr>
        <p:spPr bwMode="auto">
          <a:xfrm flipV="1">
            <a:off x="4081463" y="1065213"/>
            <a:ext cx="0" cy="142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56" name="Rectangle 281"/>
          <p:cNvSpPr>
            <a:spLocks noChangeAspect="1" noChangeArrowheads="1"/>
          </p:cNvSpPr>
          <p:nvPr/>
        </p:nvSpPr>
        <p:spPr bwMode="auto">
          <a:xfrm>
            <a:off x="4073525" y="1096963"/>
            <a:ext cx="53975" cy="68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57" name="Rectangle 282"/>
          <p:cNvSpPr>
            <a:spLocks noChangeAspect="1" noChangeArrowheads="1"/>
          </p:cNvSpPr>
          <p:nvPr/>
        </p:nvSpPr>
        <p:spPr bwMode="auto">
          <a:xfrm>
            <a:off x="4076700" y="1093788"/>
            <a:ext cx="50800"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a:solidFill>
                <a:srgbClr val="000000"/>
              </a:solidFill>
            </a:endParaRPr>
          </a:p>
        </p:txBody>
      </p:sp>
      <p:sp>
        <p:nvSpPr>
          <p:cNvPr id="19558" name="Line 283"/>
          <p:cNvSpPr>
            <a:spLocks noChangeAspect="1" noChangeShapeType="1"/>
          </p:cNvSpPr>
          <p:nvPr/>
        </p:nvSpPr>
        <p:spPr bwMode="auto">
          <a:xfrm flipV="1">
            <a:off x="4246563" y="1065213"/>
            <a:ext cx="1587" cy="142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59" name="Rectangle 284"/>
          <p:cNvSpPr>
            <a:spLocks noChangeAspect="1" noChangeArrowheads="1"/>
          </p:cNvSpPr>
          <p:nvPr/>
        </p:nvSpPr>
        <p:spPr bwMode="auto">
          <a:xfrm>
            <a:off x="4229100" y="1096963"/>
            <a:ext cx="80963" cy="68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60" name="Rectangle 285"/>
          <p:cNvSpPr>
            <a:spLocks noChangeAspect="1" noChangeArrowheads="1"/>
          </p:cNvSpPr>
          <p:nvPr/>
        </p:nvSpPr>
        <p:spPr bwMode="auto">
          <a:xfrm>
            <a:off x="4230688" y="10937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a:solidFill>
                <a:srgbClr val="000000"/>
              </a:solidFill>
            </a:endParaRPr>
          </a:p>
        </p:txBody>
      </p:sp>
      <p:sp>
        <p:nvSpPr>
          <p:cNvPr id="19561" name="Line 286"/>
          <p:cNvSpPr>
            <a:spLocks noChangeAspect="1" noChangeShapeType="1"/>
          </p:cNvSpPr>
          <p:nvPr/>
        </p:nvSpPr>
        <p:spPr bwMode="auto">
          <a:xfrm flipV="1">
            <a:off x="4413250" y="1065213"/>
            <a:ext cx="1588" cy="142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62" name="Rectangle 287"/>
          <p:cNvSpPr>
            <a:spLocks noChangeAspect="1" noChangeArrowheads="1"/>
          </p:cNvSpPr>
          <p:nvPr/>
        </p:nvSpPr>
        <p:spPr bwMode="auto">
          <a:xfrm>
            <a:off x="4394200" y="1096963"/>
            <a:ext cx="82550" cy="68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63" name="Rectangle 288"/>
          <p:cNvSpPr>
            <a:spLocks noChangeAspect="1" noChangeArrowheads="1"/>
          </p:cNvSpPr>
          <p:nvPr/>
        </p:nvSpPr>
        <p:spPr bwMode="auto">
          <a:xfrm>
            <a:off x="4394200" y="1093788"/>
            <a:ext cx="1000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a:solidFill>
                <a:srgbClr val="000000"/>
              </a:solidFill>
            </a:endParaRPr>
          </a:p>
        </p:txBody>
      </p:sp>
      <p:sp>
        <p:nvSpPr>
          <p:cNvPr id="19564" name="Line 289"/>
          <p:cNvSpPr>
            <a:spLocks noChangeAspect="1" noChangeShapeType="1"/>
          </p:cNvSpPr>
          <p:nvPr/>
        </p:nvSpPr>
        <p:spPr bwMode="auto">
          <a:xfrm flipV="1">
            <a:off x="4579938" y="1065213"/>
            <a:ext cx="0" cy="142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65" name="Rectangle 290"/>
          <p:cNvSpPr>
            <a:spLocks noChangeAspect="1" noChangeArrowheads="1"/>
          </p:cNvSpPr>
          <p:nvPr/>
        </p:nvSpPr>
        <p:spPr bwMode="auto">
          <a:xfrm>
            <a:off x="4560888" y="1096963"/>
            <a:ext cx="80962" cy="68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66" name="Rectangle 291"/>
          <p:cNvSpPr>
            <a:spLocks noChangeAspect="1" noChangeArrowheads="1"/>
          </p:cNvSpPr>
          <p:nvPr/>
        </p:nvSpPr>
        <p:spPr bwMode="auto">
          <a:xfrm>
            <a:off x="4564063" y="10937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a:solidFill>
                <a:srgbClr val="000000"/>
              </a:solidFill>
            </a:endParaRPr>
          </a:p>
        </p:txBody>
      </p:sp>
      <p:sp>
        <p:nvSpPr>
          <p:cNvPr id="19567" name="Line 292"/>
          <p:cNvSpPr>
            <a:spLocks noChangeAspect="1" noChangeShapeType="1"/>
          </p:cNvSpPr>
          <p:nvPr/>
        </p:nvSpPr>
        <p:spPr bwMode="auto">
          <a:xfrm flipV="1">
            <a:off x="4743450" y="1065213"/>
            <a:ext cx="0" cy="142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68" name="Rectangle 293"/>
          <p:cNvSpPr>
            <a:spLocks noChangeAspect="1" noChangeArrowheads="1"/>
          </p:cNvSpPr>
          <p:nvPr/>
        </p:nvSpPr>
        <p:spPr bwMode="auto">
          <a:xfrm>
            <a:off x="4725988" y="1096963"/>
            <a:ext cx="79375" cy="68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69" name="Rectangle 294"/>
          <p:cNvSpPr>
            <a:spLocks noChangeAspect="1" noChangeArrowheads="1"/>
          </p:cNvSpPr>
          <p:nvPr/>
        </p:nvSpPr>
        <p:spPr bwMode="auto">
          <a:xfrm>
            <a:off x="4725988" y="1093788"/>
            <a:ext cx="96837"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a:solidFill>
                <a:srgbClr val="000000"/>
              </a:solidFill>
            </a:endParaRPr>
          </a:p>
        </p:txBody>
      </p:sp>
      <p:sp>
        <p:nvSpPr>
          <p:cNvPr id="19570" name="Line 295"/>
          <p:cNvSpPr>
            <a:spLocks noChangeAspect="1" noChangeShapeType="1"/>
          </p:cNvSpPr>
          <p:nvPr/>
        </p:nvSpPr>
        <p:spPr bwMode="auto">
          <a:xfrm flipV="1">
            <a:off x="4910138" y="1065213"/>
            <a:ext cx="1587" cy="142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71" name="Rectangle 296"/>
          <p:cNvSpPr>
            <a:spLocks noChangeAspect="1" noChangeArrowheads="1"/>
          </p:cNvSpPr>
          <p:nvPr/>
        </p:nvSpPr>
        <p:spPr bwMode="auto">
          <a:xfrm>
            <a:off x="4883150" y="1096963"/>
            <a:ext cx="112713" cy="68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72" name="Rectangle 297"/>
          <p:cNvSpPr>
            <a:spLocks noChangeAspect="1" noChangeArrowheads="1"/>
          </p:cNvSpPr>
          <p:nvPr/>
        </p:nvSpPr>
        <p:spPr bwMode="auto">
          <a:xfrm>
            <a:off x="4883150" y="1093788"/>
            <a:ext cx="147638"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a:solidFill>
                <a:srgbClr val="000000"/>
              </a:solidFill>
            </a:endParaRPr>
          </a:p>
        </p:txBody>
      </p:sp>
      <p:sp>
        <p:nvSpPr>
          <p:cNvPr id="19573" name="Line 298"/>
          <p:cNvSpPr>
            <a:spLocks noChangeAspect="1" noChangeShapeType="1"/>
          </p:cNvSpPr>
          <p:nvPr/>
        </p:nvSpPr>
        <p:spPr bwMode="auto">
          <a:xfrm flipV="1">
            <a:off x="5075238" y="1065213"/>
            <a:ext cx="0" cy="142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74" name="Rectangle 299"/>
          <p:cNvSpPr>
            <a:spLocks noChangeAspect="1" noChangeArrowheads="1"/>
          </p:cNvSpPr>
          <p:nvPr/>
        </p:nvSpPr>
        <p:spPr bwMode="auto">
          <a:xfrm>
            <a:off x="5048250" y="1096963"/>
            <a:ext cx="114300" cy="68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75" name="Rectangle 300"/>
          <p:cNvSpPr>
            <a:spLocks noChangeAspect="1" noChangeArrowheads="1"/>
          </p:cNvSpPr>
          <p:nvPr/>
        </p:nvSpPr>
        <p:spPr bwMode="auto">
          <a:xfrm>
            <a:off x="5048250" y="1093788"/>
            <a:ext cx="1492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a:solidFill>
                <a:srgbClr val="000000"/>
              </a:solidFill>
            </a:endParaRPr>
          </a:p>
        </p:txBody>
      </p:sp>
      <p:sp>
        <p:nvSpPr>
          <p:cNvPr id="19576" name="Line 301"/>
          <p:cNvSpPr>
            <a:spLocks noChangeAspect="1" noChangeShapeType="1"/>
          </p:cNvSpPr>
          <p:nvPr/>
        </p:nvSpPr>
        <p:spPr bwMode="auto">
          <a:xfrm flipV="1">
            <a:off x="5241925" y="1065213"/>
            <a:ext cx="0" cy="142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77" name="Rectangle 302"/>
          <p:cNvSpPr>
            <a:spLocks noChangeAspect="1" noChangeArrowheads="1"/>
          </p:cNvSpPr>
          <p:nvPr/>
        </p:nvSpPr>
        <p:spPr bwMode="auto">
          <a:xfrm>
            <a:off x="5214938" y="1096963"/>
            <a:ext cx="112712" cy="68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19578" name="Line 304"/>
          <p:cNvSpPr>
            <a:spLocks noChangeAspect="1" noChangeShapeType="1"/>
          </p:cNvSpPr>
          <p:nvPr/>
        </p:nvSpPr>
        <p:spPr bwMode="auto">
          <a:xfrm>
            <a:off x="4081463" y="1079500"/>
            <a:ext cx="11112" cy="158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nvGrpSpPr>
          <p:cNvPr id="19579" name="Group 310"/>
          <p:cNvGrpSpPr>
            <a:grpSpLocks noChangeAspect="1"/>
          </p:cNvGrpSpPr>
          <p:nvPr/>
        </p:nvGrpSpPr>
        <p:grpSpPr bwMode="auto">
          <a:xfrm>
            <a:off x="4092575" y="735013"/>
            <a:ext cx="1058863" cy="258762"/>
            <a:chOff x="615" y="1427"/>
            <a:chExt cx="1515" cy="353"/>
          </a:xfrm>
        </p:grpSpPr>
        <p:sp>
          <p:nvSpPr>
            <p:cNvPr id="8503" name="Line 311"/>
            <p:cNvSpPr>
              <a:spLocks noChangeAspect="1" noChangeShapeType="1"/>
            </p:cNvSpPr>
            <p:nvPr/>
          </p:nvSpPr>
          <p:spPr bwMode="auto">
            <a:xfrm>
              <a:off x="858" y="1613"/>
              <a:ext cx="838" cy="0"/>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504" name="Line 312"/>
            <p:cNvSpPr>
              <a:spLocks noChangeAspect="1" noChangeShapeType="1"/>
            </p:cNvSpPr>
            <p:nvPr/>
          </p:nvSpPr>
          <p:spPr bwMode="auto">
            <a:xfrm>
              <a:off x="615" y="1780"/>
              <a:ext cx="232" cy="0"/>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505" name="Line 313"/>
            <p:cNvSpPr>
              <a:spLocks noChangeAspect="1" noChangeShapeType="1"/>
            </p:cNvSpPr>
            <p:nvPr/>
          </p:nvSpPr>
          <p:spPr bwMode="auto">
            <a:xfrm>
              <a:off x="1719" y="1431"/>
              <a:ext cx="300" cy="0"/>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506" name="Line 314"/>
            <p:cNvSpPr>
              <a:spLocks noChangeAspect="1" noChangeShapeType="1"/>
            </p:cNvSpPr>
            <p:nvPr/>
          </p:nvSpPr>
          <p:spPr bwMode="auto">
            <a:xfrm flipH="1">
              <a:off x="2037" y="1492"/>
              <a:ext cx="93" cy="0"/>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507" name="Line 315"/>
            <p:cNvSpPr>
              <a:spLocks noChangeAspect="1" noChangeShapeType="1"/>
            </p:cNvSpPr>
            <p:nvPr/>
          </p:nvSpPr>
          <p:spPr bwMode="auto">
            <a:xfrm flipH="1">
              <a:off x="840" y="1611"/>
              <a:ext cx="20" cy="169"/>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508" name="Line 316"/>
            <p:cNvSpPr>
              <a:spLocks noChangeAspect="1" noChangeShapeType="1"/>
            </p:cNvSpPr>
            <p:nvPr/>
          </p:nvSpPr>
          <p:spPr bwMode="auto">
            <a:xfrm flipH="1">
              <a:off x="1694" y="1429"/>
              <a:ext cx="30" cy="186"/>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8509" name="Line 317"/>
            <p:cNvSpPr>
              <a:spLocks noChangeAspect="1" noChangeShapeType="1"/>
            </p:cNvSpPr>
            <p:nvPr/>
          </p:nvSpPr>
          <p:spPr bwMode="auto">
            <a:xfrm>
              <a:off x="2019" y="1427"/>
              <a:ext cx="20" cy="65"/>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grpSp>
      <p:grpSp>
        <p:nvGrpSpPr>
          <p:cNvPr id="19580" name="Group 318"/>
          <p:cNvGrpSpPr>
            <a:grpSpLocks noChangeAspect="1"/>
          </p:cNvGrpSpPr>
          <p:nvPr/>
        </p:nvGrpSpPr>
        <p:grpSpPr bwMode="auto">
          <a:xfrm>
            <a:off x="4097338" y="1289050"/>
            <a:ext cx="1057275" cy="90488"/>
            <a:chOff x="624" y="2531"/>
            <a:chExt cx="1509" cy="123"/>
          </a:xfrm>
        </p:grpSpPr>
        <p:sp>
          <p:nvSpPr>
            <p:cNvPr id="19679" name="Line 319"/>
            <p:cNvSpPr>
              <a:spLocks noChangeAspect="1" noChangeShapeType="1"/>
            </p:cNvSpPr>
            <p:nvPr/>
          </p:nvSpPr>
          <p:spPr bwMode="auto">
            <a:xfrm flipV="1">
              <a:off x="626" y="2531"/>
              <a:ext cx="1" cy="121"/>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80" name="Line 320"/>
            <p:cNvSpPr>
              <a:spLocks noChangeAspect="1" noChangeShapeType="1"/>
            </p:cNvSpPr>
            <p:nvPr/>
          </p:nvSpPr>
          <p:spPr bwMode="auto">
            <a:xfrm>
              <a:off x="849" y="2533"/>
              <a:ext cx="1" cy="121"/>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81" name="Line 321"/>
            <p:cNvSpPr>
              <a:spLocks noChangeAspect="1" noChangeShapeType="1"/>
            </p:cNvSpPr>
            <p:nvPr/>
          </p:nvSpPr>
          <p:spPr bwMode="auto">
            <a:xfrm>
              <a:off x="850" y="2647"/>
              <a:ext cx="1283" cy="2"/>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514" name="Line 322"/>
            <p:cNvSpPr>
              <a:spLocks noChangeAspect="1" noChangeShapeType="1"/>
            </p:cNvSpPr>
            <p:nvPr/>
          </p:nvSpPr>
          <p:spPr bwMode="auto">
            <a:xfrm>
              <a:off x="624" y="2531"/>
              <a:ext cx="231" cy="0"/>
            </a:xfrm>
            <a:prstGeom prst="line">
              <a:avLst/>
            </a:prstGeom>
            <a:noFill/>
            <a:ln w="14351">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grpSp>
      <p:grpSp>
        <p:nvGrpSpPr>
          <p:cNvPr id="19581" name="Group 323"/>
          <p:cNvGrpSpPr>
            <a:grpSpLocks noChangeAspect="1"/>
          </p:cNvGrpSpPr>
          <p:nvPr/>
        </p:nvGrpSpPr>
        <p:grpSpPr bwMode="auto">
          <a:xfrm>
            <a:off x="4095750" y="3046413"/>
            <a:ext cx="1063625" cy="88900"/>
            <a:chOff x="621" y="3552"/>
            <a:chExt cx="1518" cy="122"/>
          </a:xfrm>
        </p:grpSpPr>
        <p:sp>
          <p:nvSpPr>
            <p:cNvPr id="8516" name="Line 324"/>
            <p:cNvSpPr>
              <a:spLocks noChangeAspect="1" noChangeShapeType="1"/>
            </p:cNvSpPr>
            <p:nvPr/>
          </p:nvSpPr>
          <p:spPr bwMode="auto">
            <a:xfrm flipH="1">
              <a:off x="2046" y="3554"/>
              <a:ext cx="93" cy="0"/>
            </a:xfrm>
            <a:prstGeom prst="line">
              <a:avLst/>
            </a:prstGeom>
            <a:noFill/>
            <a:ln w="14351">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19676" name="Line 325"/>
            <p:cNvSpPr>
              <a:spLocks noChangeAspect="1" noChangeShapeType="1"/>
            </p:cNvSpPr>
            <p:nvPr/>
          </p:nvSpPr>
          <p:spPr bwMode="auto">
            <a:xfrm flipV="1">
              <a:off x="2049" y="3553"/>
              <a:ext cx="1" cy="121"/>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77" name="Line 326"/>
            <p:cNvSpPr>
              <a:spLocks noChangeAspect="1" noChangeShapeType="1"/>
            </p:cNvSpPr>
            <p:nvPr/>
          </p:nvSpPr>
          <p:spPr bwMode="auto">
            <a:xfrm>
              <a:off x="2134" y="3552"/>
              <a:ext cx="1" cy="121"/>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78" name="Line 327"/>
            <p:cNvSpPr>
              <a:spLocks noChangeAspect="1" noChangeShapeType="1"/>
            </p:cNvSpPr>
            <p:nvPr/>
          </p:nvSpPr>
          <p:spPr bwMode="auto">
            <a:xfrm>
              <a:off x="621" y="3670"/>
              <a:ext cx="1428" cy="1"/>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82" name="Group 328"/>
          <p:cNvGrpSpPr>
            <a:grpSpLocks noChangeAspect="1"/>
          </p:cNvGrpSpPr>
          <p:nvPr/>
        </p:nvGrpSpPr>
        <p:grpSpPr bwMode="auto">
          <a:xfrm>
            <a:off x="4095750" y="2457450"/>
            <a:ext cx="1054100" cy="93663"/>
            <a:chOff x="621" y="3265"/>
            <a:chExt cx="1507" cy="125"/>
          </a:xfrm>
        </p:grpSpPr>
        <p:sp>
          <p:nvSpPr>
            <p:cNvPr id="8521" name="Line 329"/>
            <p:cNvSpPr>
              <a:spLocks noChangeAspect="1" noChangeShapeType="1"/>
            </p:cNvSpPr>
            <p:nvPr/>
          </p:nvSpPr>
          <p:spPr bwMode="auto">
            <a:xfrm>
              <a:off x="1729" y="3269"/>
              <a:ext cx="300" cy="0"/>
            </a:xfrm>
            <a:prstGeom prst="line">
              <a:avLst/>
            </a:prstGeom>
            <a:noFill/>
            <a:ln w="14351">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19671" name="Line 330"/>
            <p:cNvSpPr>
              <a:spLocks noChangeAspect="1" noChangeShapeType="1"/>
            </p:cNvSpPr>
            <p:nvPr/>
          </p:nvSpPr>
          <p:spPr bwMode="auto">
            <a:xfrm flipV="1">
              <a:off x="1729" y="3265"/>
              <a:ext cx="1" cy="121"/>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72" name="Line 331"/>
            <p:cNvSpPr>
              <a:spLocks noChangeAspect="1" noChangeShapeType="1"/>
            </p:cNvSpPr>
            <p:nvPr/>
          </p:nvSpPr>
          <p:spPr bwMode="auto">
            <a:xfrm>
              <a:off x="2023" y="3269"/>
              <a:ext cx="1" cy="121"/>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73" name="Line 332"/>
            <p:cNvSpPr>
              <a:spLocks noChangeAspect="1" noChangeShapeType="1"/>
            </p:cNvSpPr>
            <p:nvPr/>
          </p:nvSpPr>
          <p:spPr bwMode="auto">
            <a:xfrm>
              <a:off x="621" y="3382"/>
              <a:ext cx="1109" cy="2"/>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74" name="Line 333"/>
            <p:cNvSpPr>
              <a:spLocks noChangeAspect="1" noChangeShapeType="1"/>
            </p:cNvSpPr>
            <p:nvPr/>
          </p:nvSpPr>
          <p:spPr bwMode="auto">
            <a:xfrm>
              <a:off x="2022" y="3386"/>
              <a:ext cx="106" cy="0"/>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19583" name="Group 334"/>
          <p:cNvGrpSpPr>
            <a:grpSpLocks noChangeAspect="1"/>
          </p:cNvGrpSpPr>
          <p:nvPr/>
        </p:nvGrpSpPr>
        <p:grpSpPr bwMode="auto">
          <a:xfrm>
            <a:off x="4095750" y="1873250"/>
            <a:ext cx="1054100" cy="90488"/>
            <a:chOff x="621" y="2919"/>
            <a:chExt cx="1507" cy="123"/>
          </a:xfrm>
        </p:grpSpPr>
        <p:sp>
          <p:nvSpPr>
            <p:cNvPr id="8527" name="Line 335"/>
            <p:cNvSpPr>
              <a:spLocks noChangeAspect="1" noChangeShapeType="1"/>
            </p:cNvSpPr>
            <p:nvPr/>
          </p:nvSpPr>
          <p:spPr bwMode="auto">
            <a:xfrm>
              <a:off x="866" y="2921"/>
              <a:ext cx="840" cy="0"/>
            </a:xfrm>
            <a:prstGeom prst="line">
              <a:avLst/>
            </a:prstGeom>
            <a:noFill/>
            <a:ln w="14351">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19666" name="Line 336"/>
            <p:cNvSpPr>
              <a:spLocks noChangeAspect="1" noChangeShapeType="1"/>
            </p:cNvSpPr>
            <p:nvPr/>
          </p:nvSpPr>
          <p:spPr bwMode="auto">
            <a:xfrm flipV="1">
              <a:off x="869" y="2919"/>
              <a:ext cx="1" cy="121"/>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67" name="Line 337"/>
            <p:cNvSpPr>
              <a:spLocks noChangeAspect="1" noChangeShapeType="1"/>
            </p:cNvSpPr>
            <p:nvPr/>
          </p:nvSpPr>
          <p:spPr bwMode="auto">
            <a:xfrm>
              <a:off x="1700" y="2921"/>
              <a:ext cx="1" cy="121"/>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68" name="Line 338"/>
            <p:cNvSpPr>
              <a:spLocks noChangeAspect="1" noChangeShapeType="1"/>
            </p:cNvSpPr>
            <p:nvPr/>
          </p:nvSpPr>
          <p:spPr bwMode="auto">
            <a:xfrm>
              <a:off x="1700" y="3037"/>
              <a:ext cx="428" cy="1"/>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69" name="Line 339"/>
            <p:cNvSpPr>
              <a:spLocks noChangeAspect="1" noChangeShapeType="1"/>
            </p:cNvSpPr>
            <p:nvPr/>
          </p:nvSpPr>
          <p:spPr bwMode="auto">
            <a:xfrm>
              <a:off x="621" y="3037"/>
              <a:ext cx="252" cy="1"/>
            </a:xfrm>
            <a:prstGeom prst="line">
              <a:avLst/>
            </a:prstGeom>
            <a:noFill/>
            <a:ln w="14351">
              <a:solidFill>
                <a:schemeClr val="tx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sp>
        <p:nvSpPr>
          <p:cNvPr id="8532" name="Text Box 340"/>
          <p:cNvSpPr txBox="1">
            <a:spLocks noChangeAspect="1" noChangeArrowheads="1"/>
          </p:cNvSpPr>
          <p:nvPr/>
        </p:nvSpPr>
        <p:spPr bwMode="auto">
          <a:xfrm>
            <a:off x="4797425" y="955675"/>
            <a:ext cx="160338"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endParaRPr lang="en-US" sz="1400" b="1">
              <a:solidFill>
                <a:srgbClr val="000000"/>
              </a:solidFill>
              <a:latin typeface="Tahoma" charset="0"/>
            </a:endParaRPr>
          </a:p>
        </p:txBody>
      </p:sp>
      <p:sp>
        <p:nvSpPr>
          <p:cNvPr id="19585" name="Freeform 396"/>
          <p:cNvSpPr>
            <a:spLocks noChangeAspect="1"/>
          </p:cNvSpPr>
          <p:nvPr/>
        </p:nvSpPr>
        <p:spPr bwMode="auto">
          <a:xfrm>
            <a:off x="1431925" y="268288"/>
            <a:ext cx="1068388" cy="390525"/>
          </a:xfrm>
          <a:custGeom>
            <a:avLst/>
            <a:gdLst>
              <a:gd name="T0" fmla="*/ 2147483647 w 5941"/>
              <a:gd name="T1" fmla="*/ 2147483647 h 1275"/>
              <a:gd name="T2" fmla="*/ 2147483647 w 5941"/>
              <a:gd name="T3" fmla="*/ 2147483647 h 1275"/>
              <a:gd name="T4" fmla="*/ 2147483647 w 5941"/>
              <a:gd name="T5" fmla="*/ 2147483647 h 1275"/>
              <a:gd name="T6" fmla="*/ 2147483647 w 5941"/>
              <a:gd name="T7" fmla="*/ 2147483647 h 1275"/>
              <a:gd name="T8" fmla="*/ 2147483647 w 5941"/>
              <a:gd name="T9" fmla="*/ 2147483647 h 1275"/>
              <a:gd name="T10" fmla="*/ 2147483647 w 5941"/>
              <a:gd name="T11" fmla="*/ 2147483647 h 1275"/>
              <a:gd name="T12" fmla="*/ 2147483647 w 5941"/>
              <a:gd name="T13" fmla="*/ 2147483647 h 1275"/>
              <a:gd name="T14" fmla="*/ 2147483647 w 5941"/>
              <a:gd name="T15" fmla="*/ 2147483647 h 1275"/>
              <a:gd name="T16" fmla="*/ 2147483647 w 5941"/>
              <a:gd name="T17" fmla="*/ 2147483647 h 1275"/>
              <a:gd name="T18" fmla="*/ 2147483647 w 5941"/>
              <a:gd name="T19" fmla="*/ 2147483647 h 1275"/>
              <a:gd name="T20" fmla="*/ 2147483647 w 5941"/>
              <a:gd name="T21" fmla="*/ 2147483647 h 1275"/>
              <a:gd name="T22" fmla="*/ 2147483647 w 5941"/>
              <a:gd name="T23" fmla="*/ 2147483647 h 1275"/>
              <a:gd name="T24" fmla="*/ 2147483647 w 5941"/>
              <a:gd name="T25" fmla="*/ 2147483647 h 1275"/>
              <a:gd name="T26" fmla="*/ 2147483647 w 5941"/>
              <a:gd name="T27" fmla="*/ 2147483647 h 1275"/>
              <a:gd name="T28" fmla="*/ 2147483647 w 5941"/>
              <a:gd name="T29" fmla="*/ 2147483647 h 1275"/>
              <a:gd name="T30" fmla="*/ 2147483647 w 5941"/>
              <a:gd name="T31" fmla="*/ 2147483647 h 1275"/>
              <a:gd name="T32" fmla="*/ 2147483647 w 5941"/>
              <a:gd name="T33" fmla="*/ 2147483647 h 1275"/>
              <a:gd name="T34" fmla="*/ 2147483647 w 5941"/>
              <a:gd name="T35" fmla="*/ 2147483647 h 1275"/>
              <a:gd name="T36" fmla="*/ 2147483647 w 5941"/>
              <a:gd name="T37" fmla="*/ 2147483647 h 1275"/>
              <a:gd name="T38" fmla="*/ 2147483647 w 5941"/>
              <a:gd name="T39" fmla="*/ 2147483647 h 1275"/>
              <a:gd name="T40" fmla="*/ 2147483647 w 5941"/>
              <a:gd name="T41" fmla="*/ 2147483647 h 1275"/>
              <a:gd name="T42" fmla="*/ 2147483647 w 5941"/>
              <a:gd name="T43" fmla="*/ 2147483647 h 1275"/>
              <a:gd name="T44" fmla="*/ 2147483647 w 5941"/>
              <a:gd name="T45" fmla="*/ 2147483647 h 1275"/>
              <a:gd name="T46" fmla="*/ 2147483647 w 5941"/>
              <a:gd name="T47" fmla="*/ 2147483647 h 1275"/>
              <a:gd name="T48" fmla="*/ 2147483647 w 5941"/>
              <a:gd name="T49" fmla="*/ 2147483647 h 1275"/>
              <a:gd name="T50" fmla="*/ 2147483647 w 5941"/>
              <a:gd name="T51" fmla="*/ 2147483647 h 1275"/>
              <a:gd name="T52" fmla="*/ 2147483647 w 5941"/>
              <a:gd name="T53" fmla="*/ 2147483647 h 1275"/>
              <a:gd name="T54" fmla="*/ 2147483647 w 5941"/>
              <a:gd name="T55" fmla="*/ 2147483647 h 1275"/>
              <a:gd name="T56" fmla="*/ 2147483647 w 5941"/>
              <a:gd name="T57" fmla="*/ 2147483647 h 1275"/>
              <a:gd name="T58" fmla="*/ 2147483647 w 5941"/>
              <a:gd name="T59" fmla="*/ 2147483647 h 1275"/>
              <a:gd name="T60" fmla="*/ 2147483647 w 5941"/>
              <a:gd name="T61" fmla="*/ 2147483647 h 1275"/>
              <a:gd name="T62" fmla="*/ 2147483647 w 5941"/>
              <a:gd name="T63" fmla="*/ 2147483647 h 1275"/>
              <a:gd name="T64" fmla="*/ 2147483647 w 5941"/>
              <a:gd name="T65" fmla="*/ 2147483647 h 1275"/>
              <a:gd name="T66" fmla="*/ 2147483647 w 5941"/>
              <a:gd name="T67" fmla="*/ 2147483647 h 1275"/>
              <a:gd name="T68" fmla="*/ 2147483647 w 5941"/>
              <a:gd name="T69" fmla="*/ 2147483647 h 1275"/>
              <a:gd name="T70" fmla="*/ 2147483647 w 5941"/>
              <a:gd name="T71" fmla="*/ 0 h 1275"/>
              <a:gd name="T72" fmla="*/ 2147483647 w 5941"/>
              <a:gd name="T73" fmla="*/ 2147483647 h 1275"/>
              <a:gd name="T74" fmla="*/ 2147483647 w 5941"/>
              <a:gd name="T75" fmla="*/ 2147483647 h 1275"/>
              <a:gd name="T76" fmla="*/ 2147483647 w 5941"/>
              <a:gd name="T77" fmla="*/ 2147483647 h 1275"/>
              <a:gd name="T78" fmla="*/ 2147483647 w 5941"/>
              <a:gd name="T79" fmla="*/ 2147483647 h 1275"/>
              <a:gd name="T80" fmla="*/ 2147483647 w 5941"/>
              <a:gd name="T81" fmla="*/ 2147483647 h 1275"/>
              <a:gd name="T82" fmla="*/ 2147483647 w 5941"/>
              <a:gd name="T83" fmla="*/ 2147483647 h 1275"/>
              <a:gd name="T84" fmla="*/ 2147483647 w 5941"/>
              <a:gd name="T85" fmla="*/ 2147483647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317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86" name="Freeform 398"/>
          <p:cNvSpPr>
            <a:spLocks noChangeAspect="1"/>
          </p:cNvSpPr>
          <p:nvPr/>
        </p:nvSpPr>
        <p:spPr bwMode="auto">
          <a:xfrm>
            <a:off x="4086225" y="268288"/>
            <a:ext cx="1069975" cy="390525"/>
          </a:xfrm>
          <a:custGeom>
            <a:avLst/>
            <a:gdLst>
              <a:gd name="T0" fmla="*/ 2147483647 w 5941"/>
              <a:gd name="T1" fmla="*/ 2147483647 h 1275"/>
              <a:gd name="T2" fmla="*/ 2147483647 w 5941"/>
              <a:gd name="T3" fmla="*/ 2147483647 h 1275"/>
              <a:gd name="T4" fmla="*/ 2147483647 w 5941"/>
              <a:gd name="T5" fmla="*/ 2147483647 h 1275"/>
              <a:gd name="T6" fmla="*/ 2147483647 w 5941"/>
              <a:gd name="T7" fmla="*/ 2147483647 h 1275"/>
              <a:gd name="T8" fmla="*/ 2147483647 w 5941"/>
              <a:gd name="T9" fmla="*/ 2147483647 h 1275"/>
              <a:gd name="T10" fmla="*/ 2147483647 w 5941"/>
              <a:gd name="T11" fmla="*/ 2147483647 h 1275"/>
              <a:gd name="T12" fmla="*/ 2147483647 w 5941"/>
              <a:gd name="T13" fmla="*/ 2147483647 h 1275"/>
              <a:gd name="T14" fmla="*/ 2147483647 w 5941"/>
              <a:gd name="T15" fmla="*/ 2147483647 h 1275"/>
              <a:gd name="T16" fmla="*/ 2147483647 w 5941"/>
              <a:gd name="T17" fmla="*/ 2147483647 h 1275"/>
              <a:gd name="T18" fmla="*/ 2147483647 w 5941"/>
              <a:gd name="T19" fmla="*/ 2147483647 h 1275"/>
              <a:gd name="T20" fmla="*/ 2147483647 w 5941"/>
              <a:gd name="T21" fmla="*/ 2147483647 h 1275"/>
              <a:gd name="T22" fmla="*/ 2147483647 w 5941"/>
              <a:gd name="T23" fmla="*/ 2147483647 h 1275"/>
              <a:gd name="T24" fmla="*/ 2147483647 w 5941"/>
              <a:gd name="T25" fmla="*/ 2147483647 h 1275"/>
              <a:gd name="T26" fmla="*/ 2147483647 w 5941"/>
              <a:gd name="T27" fmla="*/ 2147483647 h 1275"/>
              <a:gd name="T28" fmla="*/ 2147483647 w 5941"/>
              <a:gd name="T29" fmla="*/ 2147483647 h 1275"/>
              <a:gd name="T30" fmla="*/ 2147483647 w 5941"/>
              <a:gd name="T31" fmla="*/ 2147483647 h 1275"/>
              <a:gd name="T32" fmla="*/ 2147483647 w 5941"/>
              <a:gd name="T33" fmla="*/ 2147483647 h 1275"/>
              <a:gd name="T34" fmla="*/ 2147483647 w 5941"/>
              <a:gd name="T35" fmla="*/ 2147483647 h 1275"/>
              <a:gd name="T36" fmla="*/ 2147483647 w 5941"/>
              <a:gd name="T37" fmla="*/ 2147483647 h 1275"/>
              <a:gd name="T38" fmla="*/ 2147483647 w 5941"/>
              <a:gd name="T39" fmla="*/ 2147483647 h 1275"/>
              <a:gd name="T40" fmla="*/ 2147483647 w 5941"/>
              <a:gd name="T41" fmla="*/ 2147483647 h 1275"/>
              <a:gd name="T42" fmla="*/ 2147483647 w 5941"/>
              <a:gd name="T43" fmla="*/ 2147483647 h 1275"/>
              <a:gd name="T44" fmla="*/ 2147483647 w 5941"/>
              <a:gd name="T45" fmla="*/ 2147483647 h 1275"/>
              <a:gd name="T46" fmla="*/ 2147483647 w 5941"/>
              <a:gd name="T47" fmla="*/ 2147483647 h 1275"/>
              <a:gd name="T48" fmla="*/ 2147483647 w 5941"/>
              <a:gd name="T49" fmla="*/ 2147483647 h 1275"/>
              <a:gd name="T50" fmla="*/ 2147483647 w 5941"/>
              <a:gd name="T51" fmla="*/ 2147483647 h 1275"/>
              <a:gd name="T52" fmla="*/ 2147483647 w 5941"/>
              <a:gd name="T53" fmla="*/ 2147483647 h 1275"/>
              <a:gd name="T54" fmla="*/ 2147483647 w 5941"/>
              <a:gd name="T55" fmla="*/ 2147483647 h 1275"/>
              <a:gd name="T56" fmla="*/ 2147483647 w 5941"/>
              <a:gd name="T57" fmla="*/ 2147483647 h 1275"/>
              <a:gd name="T58" fmla="*/ 2147483647 w 5941"/>
              <a:gd name="T59" fmla="*/ 2147483647 h 1275"/>
              <a:gd name="T60" fmla="*/ 2147483647 w 5941"/>
              <a:gd name="T61" fmla="*/ 2147483647 h 1275"/>
              <a:gd name="T62" fmla="*/ 2147483647 w 5941"/>
              <a:gd name="T63" fmla="*/ 2147483647 h 1275"/>
              <a:gd name="T64" fmla="*/ 2147483647 w 5941"/>
              <a:gd name="T65" fmla="*/ 2147483647 h 1275"/>
              <a:gd name="T66" fmla="*/ 2147483647 w 5941"/>
              <a:gd name="T67" fmla="*/ 2147483647 h 1275"/>
              <a:gd name="T68" fmla="*/ 2147483647 w 5941"/>
              <a:gd name="T69" fmla="*/ 2147483647 h 1275"/>
              <a:gd name="T70" fmla="*/ 2147483647 w 5941"/>
              <a:gd name="T71" fmla="*/ 0 h 1275"/>
              <a:gd name="T72" fmla="*/ 2147483647 w 5941"/>
              <a:gd name="T73" fmla="*/ 2147483647 h 1275"/>
              <a:gd name="T74" fmla="*/ 2147483647 w 5941"/>
              <a:gd name="T75" fmla="*/ 2147483647 h 1275"/>
              <a:gd name="T76" fmla="*/ 2147483647 w 5941"/>
              <a:gd name="T77" fmla="*/ 2147483647 h 1275"/>
              <a:gd name="T78" fmla="*/ 2147483647 w 5941"/>
              <a:gd name="T79" fmla="*/ 2147483647 h 1275"/>
              <a:gd name="T80" fmla="*/ 2147483647 w 5941"/>
              <a:gd name="T81" fmla="*/ 2147483647 h 1275"/>
              <a:gd name="T82" fmla="*/ 2147483647 w 5941"/>
              <a:gd name="T83" fmla="*/ 2147483647 h 1275"/>
              <a:gd name="T84" fmla="*/ 2147483647 w 5941"/>
              <a:gd name="T85" fmla="*/ 2147483647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317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87" name="Freeform 399"/>
          <p:cNvSpPr>
            <a:spLocks noChangeAspect="1"/>
          </p:cNvSpPr>
          <p:nvPr/>
        </p:nvSpPr>
        <p:spPr bwMode="auto">
          <a:xfrm>
            <a:off x="2743200" y="249238"/>
            <a:ext cx="1068388" cy="390525"/>
          </a:xfrm>
          <a:custGeom>
            <a:avLst/>
            <a:gdLst>
              <a:gd name="T0" fmla="*/ 2147483647 w 5941"/>
              <a:gd name="T1" fmla="*/ 2147483647 h 1275"/>
              <a:gd name="T2" fmla="*/ 2147483647 w 5941"/>
              <a:gd name="T3" fmla="*/ 2147483647 h 1275"/>
              <a:gd name="T4" fmla="*/ 2147483647 w 5941"/>
              <a:gd name="T5" fmla="*/ 2147483647 h 1275"/>
              <a:gd name="T6" fmla="*/ 2147483647 w 5941"/>
              <a:gd name="T7" fmla="*/ 2147483647 h 1275"/>
              <a:gd name="T8" fmla="*/ 2147483647 w 5941"/>
              <a:gd name="T9" fmla="*/ 2147483647 h 1275"/>
              <a:gd name="T10" fmla="*/ 2147483647 w 5941"/>
              <a:gd name="T11" fmla="*/ 2147483647 h 1275"/>
              <a:gd name="T12" fmla="*/ 2147483647 w 5941"/>
              <a:gd name="T13" fmla="*/ 2147483647 h 1275"/>
              <a:gd name="T14" fmla="*/ 2147483647 w 5941"/>
              <a:gd name="T15" fmla="*/ 2147483647 h 1275"/>
              <a:gd name="T16" fmla="*/ 2147483647 w 5941"/>
              <a:gd name="T17" fmla="*/ 2147483647 h 1275"/>
              <a:gd name="T18" fmla="*/ 2147483647 w 5941"/>
              <a:gd name="T19" fmla="*/ 2147483647 h 1275"/>
              <a:gd name="T20" fmla="*/ 2147483647 w 5941"/>
              <a:gd name="T21" fmla="*/ 2147483647 h 1275"/>
              <a:gd name="T22" fmla="*/ 2147483647 w 5941"/>
              <a:gd name="T23" fmla="*/ 2147483647 h 1275"/>
              <a:gd name="T24" fmla="*/ 2147483647 w 5941"/>
              <a:gd name="T25" fmla="*/ 2147483647 h 1275"/>
              <a:gd name="T26" fmla="*/ 2147483647 w 5941"/>
              <a:gd name="T27" fmla="*/ 2147483647 h 1275"/>
              <a:gd name="T28" fmla="*/ 2147483647 w 5941"/>
              <a:gd name="T29" fmla="*/ 2147483647 h 1275"/>
              <a:gd name="T30" fmla="*/ 2147483647 w 5941"/>
              <a:gd name="T31" fmla="*/ 2147483647 h 1275"/>
              <a:gd name="T32" fmla="*/ 2147483647 w 5941"/>
              <a:gd name="T33" fmla="*/ 2147483647 h 1275"/>
              <a:gd name="T34" fmla="*/ 2147483647 w 5941"/>
              <a:gd name="T35" fmla="*/ 2147483647 h 1275"/>
              <a:gd name="T36" fmla="*/ 2147483647 w 5941"/>
              <a:gd name="T37" fmla="*/ 2147483647 h 1275"/>
              <a:gd name="T38" fmla="*/ 2147483647 w 5941"/>
              <a:gd name="T39" fmla="*/ 2147483647 h 1275"/>
              <a:gd name="T40" fmla="*/ 2147483647 w 5941"/>
              <a:gd name="T41" fmla="*/ 2147483647 h 1275"/>
              <a:gd name="T42" fmla="*/ 2147483647 w 5941"/>
              <a:gd name="T43" fmla="*/ 2147483647 h 1275"/>
              <a:gd name="T44" fmla="*/ 2147483647 w 5941"/>
              <a:gd name="T45" fmla="*/ 2147483647 h 1275"/>
              <a:gd name="T46" fmla="*/ 2147483647 w 5941"/>
              <a:gd name="T47" fmla="*/ 2147483647 h 1275"/>
              <a:gd name="T48" fmla="*/ 2147483647 w 5941"/>
              <a:gd name="T49" fmla="*/ 2147483647 h 1275"/>
              <a:gd name="T50" fmla="*/ 2147483647 w 5941"/>
              <a:gd name="T51" fmla="*/ 2147483647 h 1275"/>
              <a:gd name="T52" fmla="*/ 2147483647 w 5941"/>
              <a:gd name="T53" fmla="*/ 2147483647 h 1275"/>
              <a:gd name="T54" fmla="*/ 2147483647 w 5941"/>
              <a:gd name="T55" fmla="*/ 2147483647 h 1275"/>
              <a:gd name="T56" fmla="*/ 2147483647 w 5941"/>
              <a:gd name="T57" fmla="*/ 2147483647 h 1275"/>
              <a:gd name="T58" fmla="*/ 2147483647 w 5941"/>
              <a:gd name="T59" fmla="*/ 2147483647 h 1275"/>
              <a:gd name="T60" fmla="*/ 2147483647 w 5941"/>
              <a:gd name="T61" fmla="*/ 2147483647 h 1275"/>
              <a:gd name="T62" fmla="*/ 2147483647 w 5941"/>
              <a:gd name="T63" fmla="*/ 2147483647 h 1275"/>
              <a:gd name="T64" fmla="*/ 2147483647 w 5941"/>
              <a:gd name="T65" fmla="*/ 2147483647 h 1275"/>
              <a:gd name="T66" fmla="*/ 2147483647 w 5941"/>
              <a:gd name="T67" fmla="*/ 2147483647 h 1275"/>
              <a:gd name="T68" fmla="*/ 2147483647 w 5941"/>
              <a:gd name="T69" fmla="*/ 2147483647 h 1275"/>
              <a:gd name="T70" fmla="*/ 2147483647 w 5941"/>
              <a:gd name="T71" fmla="*/ 0 h 1275"/>
              <a:gd name="T72" fmla="*/ 2147483647 w 5941"/>
              <a:gd name="T73" fmla="*/ 2147483647 h 1275"/>
              <a:gd name="T74" fmla="*/ 2147483647 w 5941"/>
              <a:gd name="T75" fmla="*/ 2147483647 h 1275"/>
              <a:gd name="T76" fmla="*/ 2147483647 w 5941"/>
              <a:gd name="T77" fmla="*/ 2147483647 h 1275"/>
              <a:gd name="T78" fmla="*/ 2147483647 w 5941"/>
              <a:gd name="T79" fmla="*/ 2147483647 h 1275"/>
              <a:gd name="T80" fmla="*/ 2147483647 w 5941"/>
              <a:gd name="T81" fmla="*/ 2147483647 h 1275"/>
              <a:gd name="T82" fmla="*/ 2147483647 w 5941"/>
              <a:gd name="T83" fmla="*/ 2147483647 h 1275"/>
              <a:gd name="T84" fmla="*/ 2147483647 w 5941"/>
              <a:gd name="T85" fmla="*/ 2147483647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317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88" name="Line 357"/>
          <p:cNvSpPr>
            <a:spLocks noChangeAspect="1" noChangeShapeType="1"/>
          </p:cNvSpPr>
          <p:nvPr/>
        </p:nvSpPr>
        <p:spPr bwMode="auto">
          <a:xfrm>
            <a:off x="5418138" y="1058863"/>
            <a:ext cx="11096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89" name="Line 358"/>
          <p:cNvSpPr>
            <a:spLocks noChangeAspect="1" noChangeShapeType="1"/>
          </p:cNvSpPr>
          <p:nvPr/>
        </p:nvSpPr>
        <p:spPr bwMode="auto">
          <a:xfrm flipV="1">
            <a:off x="5418138" y="441325"/>
            <a:ext cx="0" cy="6175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90" name="Line 359"/>
          <p:cNvSpPr>
            <a:spLocks noChangeAspect="1" noChangeShapeType="1"/>
          </p:cNvSpPr>
          <p:nvPr/>
        </p:nvSpPr>
        <p:spPr bwMode="auto">
          <a:xfrm flipV="1">
            <a:off x="5418138" y="1042988"/>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91" name="Rectangle 360"/>
          <p:cNvSpPr>
            <a:spLocks noChangeAspect="1" noChangeArrowheads="1"/>
          </p:cNvSpPr>
          <p:nvPr/>
        </p:nvSpPr>
        <p:spPr bwMode="auto">
          <a:xfrm>
            <a:off x="5410200" y="1076325"/>
            <a:ext cx="492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sz="700">
              <a:solidFill>
                <a:srgbClr val="000000"/>
              </a:solidFill>
            </a:endParaRPr>
          </a:p>
        </p:txBody>
      </p:sp>
      <p:sp>
        <p:nvSpPr>
          <p:cNvPr id="19592" name="Line 361"/>
          <p:cNvSpPr>
            <a:spLocks noChangeAspect="1" noChangeShapeType="1"/>
          </p:cNvSpPr>
          <p:nvPr/>
        </p:nvSpPr>
        <p:spPr bwMode="auto">
          <a:xfrm flipV="1">
            <a:off x="5576888" y="1042988"/>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93" name="Rectangle 362"/>
          <p:cNvSpPr>
            <a:spLocks noChangeAspect="1" noChangeArrowheads="1"/>
          </p:cNvSpPr>
          <p:nvPr/>
        </p:nvSpPr>
        <p:spPr bwMode="auto">
          <a:xfrm>
            <a:off x="5559425" y="1076325"/>
            <a:ext cx="968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sz="1000">
              <a:solidFill>
                <a:srgbClr val="000000"/>
              </a:solidFill>
            </a:endParaRPr>
          </a:p>
        </p:txBody>
      </p:sp>
      <p:sp>
        <p:nvSpPr>
          <p:cNvPr id="19594" name="Line 363"/>
          <p:cNvSpPr>
            <a:spLocks noChangeAspect="1" noChangeShapeType="1"/>
          </p:cNvSpPr>
          <p:nvPr/>
        </p:nvSpPr>
        <p:spPr bwMode="auto">
          <a:xfrm flipV="1">
            <a:off x="5735638" y="1042988"/>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95" name="Rectangle 364"/>
          <p:cNvSpPr>
            <a:spLocks noChangeAspect="1" noChangeArrowheads="1"/>
          </p:cNvSpPr>
          <p:nvPr/>
        </p:nvSpPr>
        <p:spPr bwMode="auto">
          <a:xfrm>
            <a:off x="5718175" y="1076325"/>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sz="1000">
              <a:solidFill>
                <a:srgbClr val="000000"/>
              </a:solidFill>
            </a:endParaRPr>
          </a:p>
        </p:txBody>
      </p:sp>
      <p:sp>
        <p:nvSpPr>
          <p:cNvPr id="19596" name="Line 365"/>
          <p:cNvSpPr>
            <a:spLocks noChangeAspect="1" noChangeShapeType="1"/>
          </p:cNvSpPr>
          <p:nvPr/>
        </p:nvSpPr>
        <p:spPr bwMode="auto">
          <a:xfrm flipV="1">
            <a:off x="5894388" y="1042988"/>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97" name="Rectangle 366"/>
          <p:cNvSpPr>
            <a:spLocks noChangeAspect="1" noChangeArrowheads="1"/>
          </p:cNvSpPr>
          <p:nvPr/>
        </p:nvSpPr>
        <p:spPr bwMode="auto">
          <a:xfrm>
            <a:off x="5876925" y="1076325"/>
            <a:ext cx="968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sz="1000">
              <a:solidFill>
                <a:srgbClr val="000000"/>
              </a:solidFill>
            </a:endParaRPr>
          </a:p>
        </p:txBody>
      </p:sp>
      <p:sp>
        <p:nvSpPr>
          <p:cNvPr id="19598" name="Line 367"/>
          <p:cNvSpPr>
            <a:spLocks noChangeAspect="1" noChangeShapeType="1"/>
          </p:cNvSpPr>
          <p:nvPr/>
        </p:nvSpPr>
        <p:spPr bwMode="auto">
          <a:xfrm flipV="1">
            <a:off x="6051550" y="1042988"/>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599" name="Rectangle 368"/>
          <p:cNvSpPr>
            <a:spLocks noChangeAspect="1" noChangeArrowheads="1"/>
          </p:cNvSpPr>
          <p:nvPr/>
        </p:nvSpPr>
        <p:spPr bwMode="auto">
          <a:xfrm>
            <a:off x="6034088" y="1076325"/>
            <a:ext cx="100012"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sz="1000">
              <a:solidFill>
                <a:srgbClr val="000000"/>
              </a:solidFill>
            </a:endParaRPr>
          </a:p>
        </p:txBody>
      </p:sp>
      <p:sp>
        <p:nvSpPr>
          <p:cNvPr id="19600" name="Line 369"/>
          <p:cNvSpPr>
            <a:spLocks noChangeAspect="1" noChangeShapeType="1"/>
          </p:cNvSpPr>
          <p:nvPr/>
        </p:nvSpPr>
        <p:spPr bwMode="auto">
          <a:xfrm flipV="1">
            <a:off x="6210300" y="1042988"/>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01" name="Rectangle 370"/>
          <p:cNvSpPr>
            <a:spLocks noChangeAspect="1" noChangeArrowheads="1"/>
          </p:cNvSpPr>
          <p:nvPr/>
        </p:nvSpPr>
        <p:spPr bwMode="auto">
          <a:xfrm>
            <a:off x="6183313" y="1076325"/>
            <a:ext cx="147637"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sz="1000">
              <a:solidFill>
                <a:srgbClr val="000000"/>
              </a:solidFill>
            </a:endParaRPr>
          </a:p>
        </p:txBody>
      </p:sp>
      <p:sp>
        <p:nvSpPr>
          <p:cNvPr id="19602" name="Line 371"/>
          <p:cNvSpPr>
            <a:spLocks noChangeAspect="1" noChangeShapeType="1"/>
          </p:cNvSpPr>
          <p:nvPr/>
        </p:nvSpPr>
        <p:spPr bwMode="auto">
          <a:xfrm flipV="1">
            <a:off x="6369050" y="1042988"/>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03" name="Rectangle 372"/>
          <p:cNvSpPr>
            <a:spLocks noChangeAspect="1" noChangeArrowheads="1"/>
          </p:cNvSpPr>
          <p:nvPr/>
        </p:nvSpPr>
        <p:spPr bwMode="auto">
          <a:xfrm>
            <a:off x="6340475" y="1076325"/>
            <a:ext cx="1492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sz="1000">
              <a:solidFill>
                <a:srgbClr val="000000"/>
              </a:solidFill>
            </a:endParaRPr>
          </a:p>
        </p:txBody>
      </p:sp>
      <p:sp>
        <p:nvSpPr>
          <p:cNvPr id="19604" name="Line 373"/>
          <p:cNvSpPr>
            <a:spLocks noChangeAspect="1" noChangeShapeType="1"/>
          </p:cNvSpPr>
          <p:nvPr/>
        </p:nvSpPr>
        <p:spPr bwMode="auto">
          <a:xfrm flipV="1">
            <a:off x="6527800" y="1042988"/>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05" name="Line 374"/>
          <p:cNvSpPr>
            <a:spLocks noChangeAspect="1" noChangeShapeType="1"/>
          </p:cNvSpPr>
          <p:nvPr/>
        </p:nvSpPr>
        <p:spPr bwMode="auto">
          <a:xfrm>
            <a:off x="5418138" y="1058863"/>
            <a:ext cx="95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nvGrpSpPr>
          <p:cNvPr id="19606" name="Group 376"/>
          <p:cNvGrpSpPr>
            <a:grpSpLocks/>
          </p:cNvGrpSpPr>
          <p:nvPr/>
        </p:nvGrpSpPr>
        <p:grpSpPr bwMode="auto">
          <a:xfrm>
            <a:off x="5438775" y="638175"/>
            <a:ext cx="1012825" cy="358775"/>
            <a:chOff x="3586" y="2280"/>
            <a:chExt cx="1505" cy="371"/>
          </a:xfrm>
        </p:grpSpPr>
        <p:sp>
          <p:nvSpPr>
            <p:cNvPr id="19657" name="Line 377"/>
            <p:cNvSpPr>
              <a:spLocks noChangeShapeType="1"/>
            </p:cNvSpPr>
            <p:nvPr/>
          </p:nvSpPr>
          <p:spPr bwMode="auto">
            <a:xfrm flipV="1">
              <a:off x="5021" y="2374"/>
              <a:ext cx="70" cy="4"/>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58" name="Line 378"/>
            <p:cNvSpPr>
              <a:spLocks noChangeShapeType="1"/>
            </p:cNvSpPr>
            <p:nvPr/>
          </p:nvSpPr>
          <p:spPr bwMode="auto">
            <a:xfrm>
              <a:off x="4852" y="2280"/>
              <a:ext cx="157" cy="10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59" name="Line 379"/>
            <p:cNvSpPr>
              <a:spLocks noChangeShapeType="1"/>
            </p:cNvSpPr>
            <p:nvPr/>
          </p:nvSpPr>
          <p:spPr bwMode="auto">
            <a:xfrm flipV="1">
              <a:off x="3762" y="2476"/>
              <a:ext cx="118" cy="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60" name="Line 380"/>
            <p:cNvSpPr>
              <a:spLocks noChangeShapeType="1"/>
            </p:cNvSpPr>
            <p:nvPr/>
          </p:nvSpPr>
          <p:spPr bwMode="auto">
            <a:xfrm>
              <a:off x="4203" y="2414"/>
              <a:ext cx="310" cy="4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61" name="Line 381"/>
            <p:cNvSpPr>
              <a:spLocks noChangeShapeType="1"/>
            </p:cNvSpPr>
            <p:nvPr/>
          </p:nvSpPr>
          <p:spPr bwMode="auto">
            <a:xfrm flipV="1">
              <a:off x="4525" y="2288"/>
              <a:ext cx="315" cy="16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62" name="Line 382"/>
            <p:cNvSpPr>
              <a:spLocks noChangeShapeType="1"/>
            </p:cNvSpPr>
            <p:nvPr/>
          </p:nvSpPr>
          <p:spPr bwMode="auto">
            <a:xfrm flipV="1">
              <a:off x="3945" y="2420"/>
              <a:ext cx="247" cy="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63" name="Line 383"/>
            <p:cNvSpPr>
              <a:spLocks noChangeShapeType="1"/>
            </p:cNvSpPr>
            <p:nvPr/>
          </p:nvSpPr>
          <p:spPr bwMode="auto">
            <a:xfrm flipV="1">
              <a:off x="3586" y="2611"/>
              <a:ext cx="166" cy="4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64" name="Line 384"/>
            <p:cNvSpPr>
              <a:spLocks noChangeShapeType="1"/>
            </p:cNvSpPr>
            <p:nvPr/>
          </p:nvSpPr>
          <p:spPr bwMode="auto">
            <a:xfrm>
              <a:off x="3894" y="2473"/>
              <a:ext cx="37" cy="2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sp>
        <p:nvSpPr>
          <p:cNvPr id="19607" name="Line 385"/>
          <p:cNvSpPr>
            <a:spLocks noChangeShapeType="1"/>
          </p:cNvSpPr>
          <p:nvPr/>
        </p:nvSpPr>
        <p:spPr bwMode="auto">
          <a:xfrm flipV="1">
            <a:off x="6494463" y="3155950"/>
            <a:ext cx="46037" cy="3175"/>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08" name="Line 386"/>
          <p:cNvSpPr>
            <a:spLocks noChangeShapeType="1"/>
          </p:cNvSpPr>
          <p:nvPr/>
        </p:nvSpPr>
        <p:spPr bwMode="auto">
          <a:xfrm>
            <a:off x="6380163" y="2870200"/>
            <a:ext cx="104775" cy="100013"/>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09" name="Line 387"/>
          <p:cNvSpPr>
            <a:spLocks noChangeShapeType="1"/>
          </p:cNvSpPr>
          <p:nvPr/>
        </p:nvSpPr>
        <p:spPr bwMode="auto">
          <a:xfrm flipV="1">
            <a:off x="5622925" y="1519238"/>
            <a:ext cx="77788" cy="12065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10" name="Line 388"/>
          <p:cNvSpPr>
            <a:spLocks noChangeShapeType="1"/>
          </p:cNvSpPr>
          <p:nvPr/>
        </p:nvSpPr>
        <p:spPr bwMode="auto">
          <a:xfrm>
            <a:off x="5919788" y="2303463"/>
            <a:ext cx="207962" cy="41275"/>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11" name="Line 389"/>
          <p:cNvSpPr>
            <a:spLocks noChangeShapeType="1"/>
          </p:cNvSpPr>
          <p:nvPr/>
        </p:nvSpPr>
        <p:spPr bwMode="auto">
          <a:xfrm flipV="1">
            <a:off x="6135688" y="2528888"/>
            <a:ext cx="212725" cy="157162"/>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12" name="Line 390"/>
          <p:cNvSpPr>
            <a:spLocks noChangeShapeType="1"/>
          </p:cNvSpPr>
          <p:nvPr/>
        </p:nvSpPr>
        <p:spPr bwMode="auto">
          <a:xfrm flipV="1">
            <a:off x="5746750" y="2032000"/>
            <a:ext cx="165100" cy="85725"/>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13" name="Line 391"/>
          <p:cNvSpPr>
            <a:spLocks noChangeShapeType="1"/>
          </p:cNvSpPr>
          <p:nvPr/>
        </p:nvSpPr>
        <p:spPr bwMode="auto">
          <a:xfrm flipV="1">
            <a:off x="5503863" y="1296988"/>
            <a:ext cx="111125" cy="38100"/>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14" name="Line 392"/>
          <p:cNvSpPr>
            <a:spLocks noChangeShapeType="1"/>
          </p:cNvSpPr>
          <p:nvPr/>
        </p:nvSpPr>
        <p:spPr bwMode="auto">
          <a:xfrm>
            <a:off x="5710238" y="1824038"/>
            <a:ext cx="26987" cy="23812"/>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15" name="Freeform 400"/>
          <p:cNvSpPr>
            <a:spLocks noChangeAspect="1"/>
          </p:cNvSpPr>
          <p:nvPr/>
        </p:nvSpPr>
        <p:spPr bwMode="auto">
          <a:xfrm>
            <a:off x="5434013" y="268288"/>
            <a:ext cx="1068387" cy="390525"/>
          </a:xfrm>
          <a:custGeom>
            <a:avLst/>
            <a:gdLst>
              <a:gd name="T0" fmla="*/ 2147483647 w 5941"/>
              <a:gd name="T1" fmla="*/ 2147483647 h 1275"/>
              <a:gd name="T2" fmla="*/ 2147483647 w 5941"/>
              <a:gd name="T3" fmla="*/ 2147483647 h 1275"/>
              <a:gd name="T4" fmla="*/ 2147483647 w 5941"/>
              <a:gd name="T5" fmla="*/ 2147483647 h 1275"/>
              <a:gd name="T6" fmla="*/ 2147483647 w 5941"/>
              <a:gd name="T7" fmla="*/ 2147483647 h 1275"/>
              <a:gd name="T8" fmla="*/ 2147483647 w 5941"/>
              <a:gd name="T9" fmla="*/ 2147483647 h 1275"/>
              <a:gd name="T10" fmla="*/ 2147483647 w 5941"/>
              <a:gd name="T11" fmla="*/ 2147483647 h 1275"/>
              <a:gd name="T12" fmla="*/ 2147483647 w 5941"/>
              <a:gd name="T13" fmla="*/ 2147483647 h 1275"/>
              <a:gd name="T14" fmla="*/ 2147483647 w 5941"/>
              <a:gd name="T15" fmla="*/ 2147483647 h 1275"/>
              <a:gd name="T16" fmla="*/ 2147483647 w 5941"/>
              <a:gd name="T17" fmla="*/ 2147483647 h 1275"/>
              <a:gd name="T18" fmla="*/ 2147483647 w 5941"/>
              <a:gd name="T19" fmla="*/ 2147483647 h 1275"/>
              <a:gd name="T20" fmla="*/ 2147483647 w 5941"/>
              <a:gd name="T21" fmla="*/ 2147483647 h 1275"/>
              <a:gd name="T22" fmla="*/ 2147483647 w 5941"/>
              <a:gd name="T23" fmla="*/ 2147483647 h 1275"/>
              <a:gd name="T24" fmla="*/ 2147483647 w 5941"/>
              <a:gd name="T25" fmla="*/ 2147483647 h 1275"/>
              <a:gd name="T26" fmla="*/ 2147483647 w 5941"/>
              <a:gd name="T27" fmla="*/ 2147483647 h 1275"/>
              <a:gd name="T28" fmla="*/ 2147483647 w 5941"/>
              <a:gd name="T29" fmla="*/ 2147483647 h 1275"/>
              <a:gd name="T30" fmla="*/ 2147483647 w 5941"/>
              <a:gd name="T31" fmla="*/ 2147483647 h 1275"/>
              <a:gd name="T32" fmla="*/ 2147483647 w 5941"/>
              <a:gd name="T33" fmla="*/ 2147483647 h 1275"/>
              <a:gd name="T34" fmla="*/ 2147483647 w 5941"/>
              <a:gd name="T35" fmla="*/ 2147483647 h 1275"/>
              <a:gd name="T36" fmla="*/ 2147483647 w 5941"/>
              <a:gd name="T37" fmla="*/ 2147483647 h 1275"/>
              <a:gd name="T38" fmla="*/ 2147483647 w 5941"/>
              <a:gd name="T39" fmla="*/ 2147483647 h 1275"/>
              <a:gd name="T40" fmla="*/ 2147483647 w 5941"/>
              <a:gd name="T41" fmla="*/ 2147483647 h 1275"/>
              <a:gd name="T42" fmla="*/ 2147483647 w 5941"/>
              <a:gd name="T43" fmla="*/ 2147483647 h 1275"/>
              <a:gd name="T44" fmla="*/ 2147483647 w 5941"/>
              <a:gd name="T45" fmla="*/ 2147483647 h 1275"/>
              <a:gd name="T46" fmla="*/ 2147483647 w 5941"/>
              <a:gd name="T47" fmla="*/ 2147483647 h 1275"/>
              <a:gd name="T48" fmla="*/ 2147483647 w 5941"/>
              <a:gd name="T49" fmla="*/ 2147483647 h 1275"/>
              <a:gd name="T50" fmla="*/ 2147483647 w 5941"/>
              <a:gd name="T51" fmla="*/ 2147483647 h 1275"/>
              <a:gd name="T52" fmla="*/ 2147483647 w 5941"/>
              <a:gd name="T53" fmla="*/ 2147483647 h 1275"/>
              <a:gd name="T54" fmla="*/ 2147483647 w 5941"/>
              <a:gd name="T55" fmla="*/ 2147483647 h 1275"/>
              <a:gd name="T56" fmla="*/ 2147483647 w 5941"/>
              <a:gd name="T57" fmla="*/ 2147483647 h 1275"/>
              <a:gd name="T58" fmla="*/ 2147483647 w 5941"/>
              <a:gd name="T59" fmla="*/ 2147483647 h 1275"/>
              <a:gd name="T60" fmla="*/ 2147483647 w 5941"/>
              <a:gd name="T61" fmla="*/ 2147483647 h 1275"/>
              <a:gd name="T62" fmla="*/ 2147483647 w 5941"/>
              <a:gd name="T63" fmla="*/ 2147483647 h 1275"/>
              <a:gd name="T64" fmla="*/ 2147483647 w 5941"/>
              <a:gd name="T65" fmla="*/ 2147483647 h 1275"/>
              <a:gd name="T66" fmla="*/ 2147483647 w 5941"/>
              <a:gd name="T67" fmla="*/ 2147483647 h 1275"/>
              <a:gd name="T68" fmla="*/ 2147483647 w 5941"/>
              <a:gd name="T69" fmla="*/ 2147483647 h 1275"/>
              <a:gd name="T70" fmla="*/ 2147483647 w 5941"/>
              <a:gd name="T71" fmla="*/ 0 h 1275"/>
              <a:gd name="T72" fmla="*/ 2147483647 w 5941"/>
              <a:gd name="T73" fmla="*/ 2147483647 h 1275"/>
              <a:gd name="T74" fmla="*/ 2147483647 w 5941"/>
              <a:gd name="T75" fmla="*/ 2147483647 h 1275"/>
              <a:gd name="T76" fmla="*/ 2147483647 w 5941"/>
              <a:gd name="T77" fmla="*/ 2147483647 h 1275"/>
              <a:gd name="T78" fmla="*/ 2147483647 w 5941"/>
              <a:gd name="T79" fmla="*/ 2147483647 h 1275"/>
              <a:gd name="T80" fmla="*/ 2147483647 w 5941"/>
              <a:gd name="T81" fmla="*/ 2147483647 h 1275"/>
              <a:gd name="T82" fmla="*/ 2147483647 w 5941"/>
              <a:gd name="T83" fmla="*/ 2147483647 h 1275"/>
              <a:gd name="T84" fmla="*/ 2147483647 w 5941"/>
              <a:gd name="T85" fmla="*/ 2147483647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317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602" name="Text Box 410"/>
          <p:cNvSpPr txBox="1">
            <a:spLocks noChangeArrowheads="1"/>
          </p:cNvSpPr>
          <p:nvPr/>
        </p:nvSpPr>
        <p:spPr bwMode="auto">
          <a:xfrm rot="3960000">
            <a:off x="2373313" y="5105400"/>
            <a:ext cx="3143250" cy="730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1400" dirty="0">
                <a:solidFill>
                  <a:srgbClr val="000000"/>
                </a:solidFill>
                <a:latin typeface="Tahoma" charset="0"/>
              </a:rPr>
              <a:t>Keogh, </a:t>
            </a:r>
            <a:r>
              <a:rPr lang="en-US" sz="1400" dirty="0" err="1">
                <a:solidFill>
                  <a:srgbClr val="000000"/>
                </a:solidFill>
                <a:latin typeface="Tahoma" charset="0"/>
              </a:rPr>
              <a:t>Chakrabarti</a:t>
            </a:r>
            <a:r>
              <a:rPr lang="en-US" sz="1400" dirty="0">
                <a:solidFill>
                  <a:srgbClr val="000000"/>
                </a:solidFill>
                <a:latin typeface="Tahoma" charset="0"/>
              </a:rPr>
              <a:t>, </a:t>
            </a:r>
            <a:r>
              <a:rPr lang="en-US" sz="1400" dirty="0" err="1">
                <a:solidFill>
                  <a:srgbClr val="000000"/>
                </a:solidFill>
                <a:latin typeface="Tahoma" charset="0"/>
              </a:rPr>
              <a:t>Pazzani</a:t>
            </a:r>
            <a:r>
              <a:rPr lang="en-US" sz="1400" dirty="0">
                <a:solidFill>
                  <a:srgbClr val="000000"/>
                </a:solidFill>
                <a:latin typeface="Tahoma" charset="0"/>
              </a:rPr>
              <a:t> &amp;  </a:t>
            </a:r>
            <a:r>
              <a:rPr lang="en-US" sz="1400" dirty="0" err="1">
                <a:solidFill>
                  <a:srgbClr val="000000"/>
                </a:solidFill>
                <a:latin typeface="Tahoma" charset="0"/>
              </a:rPr>
              <a:t>Mehrotra</a:t>
            </a:r>
            <a:r>
              <a:rPr lang="en-US" sz="1400" dirty="0">
                <a:solidFill>
                  <a:srgbClr val="000000"/>
                </a:solidFill>
                <a:latin typeface="Tahoma" charset="0"/>
              </a:rPr>
              <a:t> KAIS 2000</a:t>
            </a:r>
          </a:p>
          <a:p>
            <a:pPr defTabSz="914400" fontAlgn="base">
              <a:spcBef>
                <a:spcPct val="0"/>
              </a:spcBef>
              <a:spcAft>
                <a:spcPct val="0"/>
              </a:spcAft>
              <a:defRPr/>
            </a:pPr>
            <a:r>
              <a:rPr lang="en-US" sz="1400" dirty="0">
                <a:solidFill>
                  <a:srgbClr val="000000"/>
                </a:solidFill>
                <a:latin typeface="Tahoma" charset="0"/>
              </a:rPr>
              <a:t>Yi &amp; </a:t>
            </a:r>
            <a:r>
              <a:rPr lang="en-US" sz="1400" dirty="0" err="1">
                <a:solidFill>
                  <a:srgbClr val="000000"/>
                </a:solidFill>
                <a:latin typeface="Tahoma" charset="0"/>
              </a:rPr>
              <a:t>Faloutsos</a:t>
            </a:r>
            <a:r>
              <a:rPr lang="en-US" sz="1400" dirty="0">
                <a:solidFill>
                  <a:srgbClr val="000000"/>
                </a:solidFill>
                <a:latin typeface="Tahoma" charset="0"/>
              </a:rPr>
              <a:t> VLDB 2000 </a:t>
            </a:r>
          </a:p>
        </p:txBody>
      </p:sp>
      <p:sp>
        <p:nvSpPr>
          <p:cNvPr id="8603" name="Text Box 411"/>
          <p:cNvSpPr txBox="1">
            <a:spLocks noChangeArrowheads="1"/>
          </p:cNvSpPr>
          <p:nvPr/>
        </p:nvSpPr>
        <p:spPr bwMode="auto">
          <a:xfrm rot="3960000">
            <a:off x="3794125" y="5133975"/>
            <a:ext cx="3019425" cy="517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1400">
                <a:solidFill>
                  <a:srgbClr val="000000"/>
                </a:solidFill>
                <a:latin typeface="Tahoma" charset="0"/>
              </a:rPr>
              <a:t>Keogh, Chakrabarti, Pazzani &amp;  Mehrotra SIGMOD 2001</a:t>
            </a:r>
          </a:p>
        </p:txBody>
      </p:sp>
      <p:sp>
        <p:nvSpPr>
          <p:cNvPr id="8604" name="Text Box 412"/>
          <p:cNvSpPr txBox="1">
            <a:spLocks noChangeArrowheads="1"/>
          </p:cNvSpPr>
          <p:nvPr/>
        </p:nvSpPr>
        <p:spPr bwMode="auto">
          <a:xfrm rot="3960000">
            <a:off x="1303337" y="4903788"/>
            <a:ext cx="23717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1400">
                <a:solidFill>
                  <a:srgbClr val="000000"/>
                </a:solidFill>
                <a:latin typeface="Tahoma" charset="0"/>
              </a:rPr>
              <a:t>Chan &amp; Fu. ICDE 1999</a:t>
            </a:r>
          </a:p>
        </p:txBody>
      </p:sp>
      <p:sp>
        <p:nvSpPr>
          <p:cNvPr id="8607" name="Text Box 415"/>
          <p:cNvSpPr txBox="1">
            <a:spLocks noChangeArrowheads="1"/>
          </p:cNvSpPr>
          <p:nvPr/>
        </p:nvSpPr>
        <p:spPr bwMode="auto">
          <a:xfrm rot="3960000">
            <a:off x="-230187" y="5049837"/>
            <a:ext cx="3016250" cy="942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1400">
                <a:solidFill>
                  <a:srgbClr val="000000"/>
                </a:solidFill>
                <a:latin typeface="Tahoma" charset="0"/>
              </a:rPr>
              <a:t>Agrawal, Faloutsos, &amp;. Swami. FODO 1993</a:t>
            </a:r>
          </a:p>
          <a:p>
            <a:pPr defTabSz="914400" fontAlgn="base">
              <a:spcBef>
                <a:spcPct val="0"/>
              </a:spcBef>
              <a:spcAft>
                <a:spcPct val="0"/>
              </a:spcAft>
              <a:defRPr/>
            </a:pPr>
            <a:r>
              <a:rPr lang="en-US" sz="1400">
                <a:solidFill>
                  <a:srgbClr val="000000"/>
                </a:solidFill>
                <a:latin typeface="Tahoma" charset="0"/>
              </a:rPr>
              <a:t>Faloutsos,  Ranganathan, &amp; Manolopoulos. SIGMOD 1994</a:t>
            </a:r>
          </a:p>
        </p:txBody>
      </p:sp>
      <p:sp>
        <p:nvSpPr>
          <p:cNvPr id="8608" name="Text Box 416"/>
          <p:cNvSpPr txBox="1">
            <a:spLocks noChangeArrowheads="1"/>
          </p:cNvSpPr>
          <p:nvPr/>
        </p:nvSpPr>
        <p:spPr bwMode="auto">
          <a:xfrm rot="3960000">
            <a:off x="5192712" y="4829176"/>
            <a:ext cx="2371725" cy="730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1400" dirty="0" err="1">
                <a:solidFill>
                  <a:srgbClr val="000000"/>
                </a:solidFill>
                <a:latin typeface="Tahoma" charset="0"/>
              </a:rPr>
              <a:t>Morinaka</a:t>
            </a:r>
            <a:r>
              <a:rPr lang="en-US" sz="1400" dirty="0">
                <a:solidFill>
                  <a:srgbClr val="000000"/>
                </a:solidFill>
                <a:latin typeface="Tahoma" charset="0"/>
              </a:rPr>
              <a:t>, </a:t>
            </a:r>
          </a:p>
          <a:p>
            <a:pPr defTabSz="914400" fontAlgn="base">
              <a:spcBef>
                <a:spcPct val="0"/>
              </a:spcBef>
              <a:spcAft>
                <a:spcPct val="0"/>
              </a:spcAft>
              <a:defRPr/>
            </a:pPr>
            <a:r>
              <a:rPr lang="en-US" sz="1400" dirty="0">
                <a:solidFill>
                  <a:srgbClr val="000000"/>
                </a:solidFill>
                <a:latin typeface="Tahoma" charset="0"/>
              </a:rPr>
              <a:t>Yoshikawa, </a:t>
            </a:r>
            <a:r>
              <a:rPr lang="en-US" sz="1400" dirty="0" err="1">
                <a:solidFill>
                  <a:srgbClr val="000000"/>
                </a:solidFill>
                <a:latin typeface="Tahoma" charset="0"/>
              </a:rPr>
              <a:t>Amagasa</a:t>
            </a:r>
            <a:r>
              <a:rPr lang="en-US" sz="1400" dirty="0">
                <a:solidFill>
                  <a:srgbClr val="000000"/>
                </a:solidFill>
                <a:latin typeface="Tahoma" charset="0"/>
              </a:rPr>
              <a:t>, &amp; </a:t>
            </a:r>
            <a:r>
              <a:rPr lang="en-US" sz="1400" dirty="0" err="1">
                <a:solidFill>
                  <a:srgbClr val="000000"/>
                </a:solidFill>
                <a:latin typeface="Tahoma" charset="0"/>
              </a:rPr>
              <a:t>Uemura</a:t>
            </a:r>
            <a:r>
              <a:rPr lang="en-US" sz="1400" dirty="0">
                <a:solidFill>
                  <a:srgbClr val="000000"/>
                </a:solidFill>
                <a:latin typeface="Tahoma" charset="0"/>
              </a:rPr>
              <a:t>,  PAKDD 2001</a:t>
            </a:r>
          </a:p>
        </p:txBody>
      </p:sp>
      <p:sp>
        <p:nvSpPr>
          <p:cNvPr id="8609" name="Text Box 417"/>
          <p:cNvSpPr txBox="1">
            <a:spLocks noChangeArrowheads="1"/>
          </p:cNvSpPr>
          <p:nvPr/>
        </p:nvSpPr>
        <p:spPr bwMode="auto">
          <a:xfrm>
            <a:off x="179388" y="3306763"/>
            <a:ext cx="669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000">
                <a:solidFill>
                  <a:srgbClr val="000000"/>
                </a:solidFill>
                <a:latin typeface="Tahoma" charset="0"/>
              </a:rPr>
              <a:t>DFT</a:t>
            </a:r>
            <a:endParaRPr lang="en-US" sz="2400">
              <a:solidFill>
                <a:srgbClr val="000000"/>
              </a:solidFill>
              <a:latin typeface="Tahoma" charset="0"/>
            </a:endParaRPr>
          </a:p>
        </p:txBody>
      </p:sp>
      <p:sp>
        <p:nvSpPr>
          <p:cNvPr id="8610" name="Text Box 418"/>
          <p:cNvSpPr txBox="1">
            <a:spLocks noChangeArrowheads="1"/>
          </p:cNvSpPr>
          <p:nvPr/>
        </p:nvSpPr>
        <p:spPr bwMode="auto">
          <a:xfrm>
            <a:off x="1473200" y="3306763"/>
            <a:ext cx="7715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000">
                <a:solidFill>
                  <a:srgbClr val="000000"/>
                </a:solidFill>
                <a:latin typeface="Tahoma" charset="0"/>
              </a:rPr>
              <a:t>DWT</a:t>
            </a:r>
            <a:endParaRPr lang="en-US" sz="2400">
              <a:solidFill>
                <a:srgbClr val="000000"/>
              </a:solidFill>
              <a:latin typeface="Tahoma" charset="0"/>
            </a:endParaRPr>
          </a:p>
        </p:txBody>
      </p:sp>
      <p:sp>
        <p:nvSpPr>
          <p:cNvPr id="8612" name="Text Box 420"/>
          <p:cNvSpPr txBox="1">
            <a:spLocks noChangeArrowheads="1"/>
          </p:cNvSpPr>
          <p:nvPr/>
        </p:nvSpPr>
        <p:spPr bwMode="auto">
          <a:xfrm>
            <a:off x="4179888" y="3306763"/>
            <a:ext cx="8683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000">
                <a:solidFill>
                  <a:srgbClr val="000000"/>
                </a:solidFill>
                <a:latin typeface="Tahoma" charset="0"/>
              </a:rPr>
              <a:t>APCA</a:t>
            </a:r>
            <a:endParaRPr lang="en-US" sz="2400">
              <a:solidFill>
                <a:srgbClr val="000000"/>
              </a:solidFill>
              <a:latin typeface="Tahoma" charset="0"/>
            </a:endParaRPr>
          </a:p>
        </p:txBody>
      </p:sp>
      <p:sp>
        <p:nvSpPr>
          <p:cNvPr id="8613" name="Text Box 421"/>
          <p:cNvSpPr txBox="1">
            <a:spLocks noChangeArrowheads="1"/>
          </p:cNvSpPr>
          <p:nvPr/>
        </p:nvSpPr>
        <p:spPr bwMode="auto">
          <a:xfrm>
            <a:off x="3036888" y="3336925"/>
            <a:ext cx="69691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000" dirty="0">
                <a:solidFill>
                  <a:srgbClr val="000000"/>
                </a:solidFill>
                <a:latin typeface="Tahoma" charset="0"/>
              </a:rPr>
              <a:t>PAA</a:t>
            </a:r>
            <a:endParaRPr lang="en-US" sz="2400" dirty="0">
              <a:solidFill>
                <a:srgbClr val="000000"/>
              </a:solidFill>
              <a:latin typeface="Tahoma" charset="0"/>
            </a:endParaRPr>
          </a:p>
        </p:txBody>
      </p:sp>
      <p:sp>
        <p:nvSpPr>
          <p:cNvPr id="8614" name="Text Box 422"/>
          <p:cNvSpPr txBox="1">
            <a:spLocks noChangeArrowheads="1"/>
          </p:cNvSpPr>
          <p:nvPr/>
        </p:nvSpPr>
        <p:spPr bwMode="auto">
          <a:xfrm>
            <a:off x="5734050" y="3306763"/>
            <a:ext cx="669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000" dirty="0">
                <a:solidFill>
                  <a:srgbClr val="000000"/>
                </a:solidFill>
                <a:latin typeface="Tahoma" charset="0"/>
              </a:rPr>
              <a:t>PLA</a:t>
            </a:r>
            <a:endParaRPr lang="en-US" sz="2400" dirty="0">
              <a:solidFill>
                <a:srgbClr val="000000"/>
              </a:solidFill>
              <a:latin typeface="Tahoma" charset="0"/>
            </a:endParaRPr>
          </a:p>
        </p:txBody>
      </p:sp>
      <p:sp>
        <p:nvSpPr>
          <p:cNvPr id="19626" name="Line 433"/>
          <p:cNvSpPr>
            <a:spLocks noChangeAspect="1" noChangeShapeType="1"/>
          </p:cNvSpPr>
          <p:nvPr/>
        </p:nvSpPr>
        <p:spPr bwMode="auto">
          <a:xfrm flipV="1">
            <a:off x="6516688" y="1036638"/>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27" name="Line 434"/>
          <p:cNvSpPr>
            <a:spLocks noChangeAspect="1" noChangeShapeType="1"/>
          </p:cNvSpPr>
          <p:nvPr/>
        </p:nvSpPr>
        <p:spPr bwMode="auto">
          <a:xfrm>
            <a:off x="6684963" y="1049338"/>
            <a:ext cx="11080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28" name="Line 435"/>
          <p:cNvSpPr>
            <a:spLocks noChangeAspect="1" noChangeShapeType="1"/>
          </p:cNvSpPr>
          <p:nvPr/>
        </p:nvSpPr>
        <p:spPr bwMode="auto">
          <a:xfrm flipV="1">
            <a:off x="6684963" y="431800"/>
            <a:ext cx="0" cy="6175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29" name="Line 436"/>
          <p:cNvSpPr>
            <a:spLocks noChangeAspect="1" noChangeShapeType="1"/>
          </p:cNvSpPr>
          <p:nvPr/>
        </p:nvSpPr>
        <p:spPr bwMode="auto">
          <a:xfrm flipV="1">
            <a:off x="6684963" y="103346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30" name="Rectangle 437"/>
          <p:cNvSpPr>
            <a:spLocks noChangeAspect="1" noChangeArrowheads="1"/>
          </p:cNvSpPr>
          <p:nvPr/>
        </p:nvSpPr>
        <p:spPr bwMode="auto">
          <a:xfrm>
            <a:off x="6677025" y="1066800"/>
            <a:ext cx="492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sz="700">
              <a:solidFill>
                <a:srgbClr val="000000"/>
              </a:solidFill>
            </a:endParaRPr>
          </a:p>
        </p:txBody>
      </p:sp>
      <p:sp>
        <p:nvSpPr>
          <p:cNvPr id="19631" name="Line 438"/>
          <p:cNvSpPr>
            <a:spLocks noChangeAspect="1" noChangeShapeType="1"/>
          </p:cNvSpPr>
          <p:nvPr/>
        </p:nvSpPr>
        <p:spPr bwMode="auto">
          <a:xfrm flipV="1">
            <a:off x="6843713" y="103346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32" name="Rectangle 439"/>
          <p:cNvSpPr>
            <a:spLocks noChangeAspect="1" noChangeArrowheads="1"/>
          </p:cNvSpPr>
          <p:nvPr/>
        </p:nvSpPr>
        <p:spPr bwMode="auto">
          <a:xfrm>
            <a:off x="6826250" y="1066800"/>
            <a:ext cx="968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sz="1000">
              <a:solidFill>
                <a:srgbClr val="000000"/>
              </a:solidFill>
            </a:endParaRPr>
          </a:p>
        </p:txBody>
      </p:sp>
      <p:sp>
        <p:nvSpPr>
          <p:cNvPr id="19633" name="Line 440"/>
          <p:cNvSpPr>
            <a:spLocks noChangeAspect="1" noChangeShapeType="1"/>
          </p:cNvSpPr>
          <p:nvPr/>
        </p:nvSpPr>
        <p:spPr bwMode="auto">
          <a:xfrm flipV="1">
            <a:off x="7002463" y="103346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34" name="Rectangle 441"/>
          <p:cNvSpPr>
            <a:spLocks noChangeAspect="1" noChangeArrowheads="1"/>
          </p:cNvSpPr>
          <p:nvPr/>
        </p:nvSpPr>
        <p:spPr bwMode="auto">
          <a:xfrm>
            <a:off x="6983413" y="1066800"/>
            <a:ext cx="100012"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sz="1000">
              <a:solidFill>
                <a:srgbClr val="000000"/>
              </a:solidFill>
            </a:endParaRPr>
          </a:p>
        </p:txBody>
      </p:sp>
      <p:sp>
        <p:nvSpPr>
          <p:cNvPr id="19635" name="Line 442"/>
          <p:cNvSpPr>
            <a:spLocks noChangeAspect="1" noChangeShapeType="1"/>
          </p:cNvSpPr>
          <p:nvPr/>
        </p:nvSpPr>
        <p:spPr bwMode="auto">
          <a:xfrm flipV="1">
            <a:off x="7161213" y="103346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36" name="Rectangle 443"/>
          <p:cNvSpPr>
            <a:spLocks noChangeAspect="1" noChangeArrowheads="1"/>
          </p:cNvSpPr>
          <p:nvPr/>
        </p:nvSpPr>
        <p:spPr bwMode="auto">
          <a:xfrm>
            <a:off x="7142163" y="1066800"/>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sz="1000">
              <a:solidFill>
                <a:srgbClr val="000000"/>
              </a:solidFill>
            </a:endParaRPr>
          </a:p>
        </p:txBody>
      </p:sp>
      <p:sp>
        <p:nvSpPr>
          <p:cNvPr id="19637" name="Line 444"/>
          <p:cNvSpPr>
            <a:spLocks noChangeAspect="1" noChangeShapeType="1"/>
          </p:cNvSpPr>
          <p:nvPr/>
        </p:nvSpPr>
        <p:spPr bwMode="auto">
          <a:xfrm flipV="1">
            <a:off x="7318375" y="103346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38" name="Rectangle 445"/>
          <p:cNvSpPr>
            <a:spLocks noChangeAspect="1" noChangeArrowheads="1"/>
          </p:cNvSpPr>
          <p:nvPr/>
        </p:nvSpPr>
        <p:spPr bwMode="auto">
          <a:xfrm>
            <a:off x="7300913" y="1066800"/>
            <a:ext cx="100012"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sz="1000">
              <a:solidFill>
                <a:srgbClr val="000000"/>
              </a:solidFill>
            </a:endParaRPr>
          </a:p>
        </p:txBody>
      </p:sp>
      <p:sp>
        <p:nvSpPr>
          <p:cNvPr id="19639" name="Line 446"/>
          <p:cNvSpPr>
            <a:spLocks noChangeAspect="1" noChangeShapeType="1"/>
          </p:cNvSpPr>
          <p:nvPr/>
        </p:nvSpPr>
        <p:spPr bwMode="auto">
          <a:xfrm flipV="1">
            <a:off x="7477125" y="103346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40" name="Rectangle 447"/>
          <p:cNvSpPr>
            <a:spLocks noChangeAspect="1" noChangeArrowheads="1"/>
          </p:cNvSpPr>
          <p:nvPr/>
        </p:nvSpPr>
        <p:spPr bwMode="auto">
          <a:xfrm>
            <a:off x="7450138" y="1066800"/>
            <a:ext cx="147637"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sz="1000">
              <a:solidFill>
                <a:srgbClr val="000000"/>
              </a:solidFill>
            </a:endParaRPr>
          </a:p>
        </p:txBody>
      </p:sp>
      <p:sp>
        <p:nvSpPr>
          <p:cNvPr id="19641" name="Line 448"/>
          <p:cNvSpPr>
            <a:spLocks noChangeAspect="1" noChangeShapeType="1"/>
          </p:cNvSpPr>
          <p:nvPr/>
        </p:nvSpPr>
        <p:spPr bwMode="auto">
          <a:xfrm flipV="1">
            <a:off x="7634288" y="103346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42" name="Rectangle 449"/>
          <p:cNvSpPr>
            <a:spLocks noChangeAspect="1" noChangeArrowheads="1"/>
          </p:cNvSpPr>
          <p:nvPr/>
        </p:nvSpPr>
        <p:spPr bwMode="auto">
          <a:xfrm>
            <a:off x="7607300" y="1066800"/>
            <a:ext cx="1492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sz="1000">
              <a:solidFill>
                <a:srgbClr val="000000"/>
              </a:solidFill>
            </a:endParaRPr>
          </a:p>
        </p:txBody>
      </p:sp>
      <p:sp>
        <p:nvSpPr>
          <p:cNvPr id="19643" name="Line 450"/>
          <p:cNvSpPr>
            <a:spLocks noChangeAspect="1" noChangeShapeType="1"/>
          </p:cNvSpPr>
          <p:nvPr/>
        </p:nvSpPr>
        <p:spPr bwMode="auto">
          <a:xfrm flipV="1">
            <a:off x="7793038" y="1033463"/>
            <a:ext cx="0" cy="158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44" name="Line 451"/>
          <p:cNvSpPr>
            <a:spLocks noChangeAspect="1" noChangeShapeType="1"/>
          </p:cNvSpPr>
          <p:nvPr/>
        </p:nvSpPr>
        <p:spPr bwMode="auto">
          <a:xfrm>
            <a:off x="6684963" y="1049338"/>
            <a:ext cx="95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19645" name="Freeform 452"/>
          <p:cNvSpPr>
            <a:spLocks noChangeAspect="1"/>
          </p:cNvSpPr>
          <p:nvPr/>
        </p:nvSpPr>
        <p:spPr bwMode="auto">
          <a:xfrm>
            <a:off x="6700838" y="258763"/>
            <a:ext cx="1068387" cy="390525"/>
          </a:xfrm>
          <a:custGeom>
            <a:avLst/>
            <a:gdLst>
              <a:gd name="T0" fmla="*/ 2147483647 w 5941"/>
              <a:gd name="T1" fmla="*/ 2147483647 h 1275"/>
              <a:gd name="T2" fmla="*/ 2147483647 w 5941"/>
              <a:gd name="T3" fmla="*/ 2147483647 h 1275"/>
              <a:gd name="T4" fmla="*/ 2147483647 w 5941"/>
              <a:gd name="T5" fmla="*/ 2147483647 h 1275"/>
              <a:gd name="T6" fmla="*/ 2147483647 w 5941"/>
              <a:gd name="T7" fmla="*/ 2147483647 h 1275"/>
              <a:gd name="T8" fmla="*/ 2147483647 w 5941"/>
              <a:gd name="T9" fmla="*/ 2147483647 h 1275"/>
              <a:gd name="T10" fmla="*/ 2147483647 w 5941"/>
              <a:gd name="T11" fmla="*/ 2147483647 h 1275"/>
              <a:gd name="T12" fmla="*/ 2147483647 w 5941"/>
              <a:gd name="T13" fmla="*/ 2147483647 h 1275"/>
              <a:gd name="T14" fmla="*/ 2147483647 w 5941"/>
              <a:gd name="T15" fmla="*/ 2147483647 h 1275"/>
              <a:gd name="T16" fmla="*/ 2147483647 w 5941"/>
              <a:gd name="T17" fmla="*/ 2147483647 h 1275"/>
              <a:gd name="T18" fmla="*/ 2147483647 w 5941"/>
              <a:gd name="T19" fmla="*/ 2147483647 h 1275"/>
              <a:gd name="T20" fmla="*/ 2147483647 w 5941"/>
              <a:gd name="T21" fmla="*/ 2147483647 h 1275"/>
              <a:gd name="T22" fmla="*/ 2147483647 w 5941"/>
              <a:gd name="T23" fmla="*/ 2147483647 h 1275"/>
              <a:gd name="T24" fmla="*/ 2147483647 w 5941"/>
              <a:gd name="T25" fmla="*/ 2147483647 h 1275"/>
              <a:gd name="T26" fmla="*/ 2147483647 w 5941"/>
              <a:gd name="T27" fmla="*/ 2147483647 h 1275"/>
              <a:gd name="T28" fmla="*/ 2147483647 w 5941"/>
              <a:gd name="T29" fmla="*/ 2147483647 h 1275"/>
              <a:gd name="T30" fmla="*/ 2147483647 w 5941"/>
              <a:gd name="T31" fmla="*/ 2147483647 h 1275"/>
              <a:gd name="T32" fmla="*/ 2147483647 w 5941"/>
              <a:gd name="T33" fmla="*/ 2147483647 h 1275"/>
              <a:gd name="T34" fmla="*/ 2147483647 w 5941"/>
              <a:gd name="T35" fmla="*/ 2147483647 h 1275"/>
              <a:gd name="T36" fmla="*/ 2147483647 w 5941"/>
              <a:gd name="T37" fmla="*/ 2147483647 h 1275"/>
              <a:gd name="T38" fmla="*/ 2147483647 w 5941"/>
              <a:gd name="T39" fmla="*/ 2147483647 h 1275"/>
              <a:gd name="T40" fmla="*/ 2147483647 w 5941"/>
              <a:gd name="T41" fmla="*/ 2147483647 h 1275"/>
              <a:gd name="T42" fmla="*/ 2147483647 w 5941"/>
              <a:gd name="T43" fmla="*/ 2147483647 h 1275"/>
              <a:gd name="T44" fmla="*/ 2147483647 w 5941"/>
              <a:gd name="T45" fmla="*/ 2147483647 h 1275"/>
              <a:gd name="T46" fmla="*/ 2147483647 w 5941"/>
              <a:gd name="T47" fmla="*/ 2147483647 h 1275"/>
              <a:gd name="T48" fmla="*/ 2147483647 w 5941"/>
              <a:gd name="T49" fmla="*/ 2147483647 h 1275"/>
              <a:gd name="T50" fmla="*/ 2147483647 w 5941"/>
              <a:gd name="T51" fmla="*/ 2147483647 h 1275"/>
              <a:gd name="T52" fmla="*/ 2147483647 w 5941"/>
              <a:gd name="T53" fmla="*/ 2147483647 h 1275"/>
              <a:gd name="T54" fmla="*/ 2147483647 w 5941"/>
              <a:gd name="T55" fmla="*/ 2147483647 h 1275"/>
              <a:gd name="T56" fmla="*/ 2147483647 w 5941"/>
              <a:gd name="T57" fmla="*/ 2147483647 h 1275"/>
              <a:gd name="T58" fmla="*/ 2147483647 w 5941"/>
              <a:gd name="T59" fmla="*/ 2147483647 h 1275"/>
              <a:gd name="T60" fmla="*/ 2147483647 w 5941"/>
              <a:gd name="T61" fmla="*/ 2147483647 h 1275"/>
              <a:gd name="T62" fmla="*/ 2147483647 w 5941"/>
              <a:gd name="T63" fmla="*/ 2147483647 h 1275"/>
              <a:gd name="T64" fmla="*/ 2147483647 w 5941"/>
              <a:gd name="T65" fmla="*/ 2147483647 h 1275"/>
              <a:gd name="T66" fmla="*/ 2147483647 w 5941"/>
              <a:gd name="T67" fmla="*/ 2147483647 h 1275"/>
              <a:gd name="T68" fmla="*/ 2147483647 w 5941"/>
              <a:gd name="T69" fmla="*/ 2147483647 h 1275"/>
              <a:gd name="T70" fmla="*/ 2147483647 w 5941"/>
              <a:gd name="T71" fmla="*/ 0 h 1275"/>
              <a:gd name="T72" fmla="*/ 2147483647 w 5941"/>
              <a:gd name="T73" fmla="*/ 2147483647 h 1275"/>
              <a:gd name="T74" fmla="*/ 2147483647 w 5941"/>
              <a:gd name="T75" fmla="*/ 2147483647 h 1275"/>
              <a:gd name="T76" fmla="*/ 2147483647 w 5941"/>
              <a:gd name="T77" fmla="*/ 2147483647 h 1275"/>
              <a:gd name="T78" fmla="*/ 2147483647 w 5941"/>
              <a:gd name="T79" fmla="*/ 2147483647 h 1275"/>
              <a:gd name="T80" fmla="*/ 2147483647 w 5941"/>
              <a:gd name="T81" fmla="*/ 2147483647 h 1275"/>
              <a:gd name="T82" fmla="*/ 2147483647 w 5941"/>
              <a:gd name="T83" fmla="*/ 2147483647 h 1275"/>
              <a:gd name="T84" fmla="*/ 2147483647 w 5941"/>
              <a:gd name="T85" fmla="*/ 2147483647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317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8645" name="Text Box 453"/>
          <p:cNvSpPr txBox="1">
            <a:spLocks noChangeArrowheads="1"/>
          </p:cNvSpPr>
          <p:nvPr/>
        </p:nvSpPr>
        <p:spPr bwMode="auto">
          <a:xfrm>
            <a:off x="6654800" y="649288"/>
            <a:ext cx="16510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000" dirty="0" err="1">
                <a:solidFill>
                  <a:srgbClr val="0000FF"/>
                </a:solidFill>
                <a:latin typeface="Tahoma" charset="0"/>
              </a:rPr>
              <a:t>aabbbccb</a:t>
            </a:r>
            <a:endParaRPr lang="en-US" sz="2000" dirty="0">
              <a:solidFill>
                <a:srgbClr val="0000FF"/>
              </a:solidFill>
              <a:latin typeface="Tahoma" charset="0"/>
            </a:endParaRPr>
          </a:p>
        </p:txBody>
      </p:sp>
      <p:grpSp>
        <p:nvGrpSpPr>
          <p:cNvPr id="19647" name="Group 454"/>
          <p:cNvGrpSpPr>
            <a:grpSpLocks/>
          </p:cNvGrpSpPr>
          <p:nvPr/>
        </p:nvGrpSpPr>
        <p:grpSpPr bwMode="auto">
          <a:xfrm>
            <a:off x="6648450" y="1168400"/>
            <a:ext cx="1177925" cy="2000250"/>
            <a:chOff x="4172" y="736"/>
            <a:chExt cx="871" cy="854"/>
          </a:xfrm>
        </p:grpSpPr>
        <p:sp>
          <p:nvSpPr>
            <p:cNvPr id="8647" name="Text Box 455"/>
            <p:cNvSpPr txBox="1">
              <a:spLocks noChangeArrowheads="1"/>
            </p:cNvSpPr>
            <p:nvPr/>
          </p:nvSpPr>
          <p:spPr bwMode="auto">
            <a:xfrm>
              <a:off x="4172" y="736"/>
              <a:ext cx="200" cy="1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200">
                  <a:solidFill>
                    <a:srgbClr val="000000"/>
                  </a:solidFill>
                  <a:latin typeface="Tahoma" charset="0"/>
                </a:rPr>
                <a:t>a</a:t>
              </a:r>
            </a:p>
          </p:txBody>
        </p:sp>
        <p:sp>
          <p:nvSpPr>
            <p:cNvPr id="8648" name="Text Box 456"/>
            <p:cNvSpPr txBox="1">
              <a:spLocks noChangeArrowheads="1"/>
            </p:cNvSpPr>
            <p:nvPr/>
          </p:nvSpPr>
          <p:spPr bwMode="auto">
            <a:xfrm>
              <a:off x="4268" y="832"/>
              <a:ext cx="197"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200">
                  <a:solidFill>
                    <a:srgbClr val="000000"/>
                  </a:solidFill>
                  <a:latin typeface="Tahoma" charset="0"/>
                </a:rPr>
                <a:t>a</a:t>
              </a:r>
            </a:p>
          </p:txBody>
        </p:sp>
        <p:sp>
          <p:nvSpPr>
            <p:cNvPr id="8649" name="Text Box 457"/>
            <p:cNvSpPr txBox="1">
              <a:spLocks noChangeArrowheads="1"/>
            </p:cNvSpPr>
            <p:nvPr/>
          </p:nvSpPr>
          <p:spPr bwMode="auto">
            <a:xfrm>
              <a:off x="4365" y="928"/>
              <a:ext cx="198" cy="1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200">
                  <a:solidFill>
                    <a:srgbClr val="000000"/>
                  </a:solidFill>
                  <a:latin typeface="Tahoma" charset="0"/>
                </a:rPr>
                <a:t>b</a:t>
              </a:r>
            </a:p>
          </p:txBody>
        </p:sp>
        <p:sp>
          <p:nvSpPr>
            <p:cNvPr id="8650" name="Text Box 458"/>
            <p:cNvSpPr txBox="1">
              <a:spLocks noChangeArrowheads="1"/>
            </p:cNvSpPr>
            <p:nvPr/>
          </p:nvSpPr>
          <p:spPr bwMode="auto">
            <a:xfrm>
              <a:off x="4460" y="1024"/>
              <a:ext cx="202" cy="1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200">
                  <a:solidFill>
                    <a:srgbClr val="000000"/>
                  </a:solidFill>
                  <a:latin typeface="Tahoma" charset="0"/>
                </a:rPr>
                <a:t>b</a:t>
              </a:r>
            </a:p>
          </p:txBody>
        </p:sp>
        <p:sp>
          <p:nvSpPr>
            <p:cNvPr id="8651" name="Text Box 459"/>
            <p:cNvSpPr txBox="1">
              <a:spLocks noChangeArrowheads="1"/>
            </p:cNvSpPr>
            <p:nvPr/>
          </p:nvSpPr>
          <p:spPr bwMode="auto">
            <a:xfrm>
              <a:off x="4556" y="1120"/>
              <a:ext cx="201" cy="1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200">
                  <a:solidFill>
                    <a:srgbClr val="000000"/>
                  </a:solidFill>
                  <a:latin typeface="Tahoma" charset="0"/>
                </a:rPr>
                <a:t>b</a:t>
              </a:r>
            </a:p>
          </p:txBody>
        </p:sp>
        <p:sp>
          <p:nvSpPr>
            <p:cNvPr id="8652" name="Text Box 460"/>
            <p:cNvSpPr txBox="1">
              <a:spLocks noChangeArrowheads="1"/>
            </p:cNvSpPr>
            <p:nvPr/>
          </p:nvSpPr>
          <p:spPr bwMode="auto">
            <a:xfrm>
              <a:off x="4652" y="1216"/>
              <a:ext cx="198" cy="1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200">
                  <a:solidFill>
                    <a:srgbClr val="000000"/>
                  </a:solidFill>
                  <a:latin typeface="Tahoma" charset="0"/>
                </a:rPr>
                <a:t>c</a:t>
              </a:r>
            </a:p>
          </p:txBody>
        </p:sp>
        <p:sp>
          <p:nvSpPr>
            <p:cNvPr id="8653" name="Text Box 461"/>
            <p:cNvSpPr txBox="1">
              <a:spLocks noChangeArrowheads="1"/>
            </p:cNvSpPr>
            <p:nvPr/>
          </p:nvSpPr>
          <p:spPr bwMode="auto">
            <a:xfrm>
              <a:off x="4748" y="1312"/>
              <a:ext cx="197" cy="1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200">
                  <a:solidFill>
                    <a:srgbClr val="000000"/>
                  </a:solidFill>
                  <a:latin typeface="Tahoma" charset="0"/>
                </a:rPr>
                <a:t>c</a:t>
              </a:r>
            </a:p>
          </p:txBody>
        </p:sp>
        <p:sp>
          <p:nvSpPr>
            <p:cNvPr id="8654" name="Text Box 462"/>
            <p:cNvSpPr txBox="1">
              <a:spLocks noChangeArrowheads="1"/>
            </p:cNvSpPr>
            <p:nvPr/>
          </p:nvSpPr>
          <p:spPr bwMode="auto">
            <a:xfrm>
              <a:off x="4843" y="1408"/>
              <a:ext cx="200" cy="1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200">
                  <a:solidFill>
                    <a:srgbClr val="000000"/>
                  </a:solidFill>
                  <a:latin typeface="Tahoma" charset="0"/>
                </a:rPr>
                <a:t>b</a:t>
              </a:r>
            </a:p>
          </p:txBody>
        </p:sp>
      </p:grpSp>
      <p:sp>
        <p:nvSpPr>
          <p:cNvPr id="8656" name="Text Box 464"/>
          <p:cNvSpPr txBox="1">
            <a:spLocks noChangeArrowheads="1"/>
          </p:cNvSpPr>
          <p:nvPr/>
        </p:nvSpPr>
        <p:spPr bwMode="auto">
          <a:xfrm>
            <a:off x="6751638" y="3306763"/>
            <a:ext cx="107473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000" dirty="0">
                <a:solidFill>
                  <a:srgbClr val="000000"/>
                </a:solidFill>
                <a:latin typeface="Tahoma" charset="0"/>
              </a:rPr>
              <a:t>SAX</a:t>
            </a:r>
            <a:endParaRPr lang="en-US" sz="2400" dirty="0">
              <a:solidFill>
                <a:srgbClr val="000000"/>
              </a:solidFill>
              <a:latin typeface="Tahoma" charset="0"/>
            </a:endParaRPr>
          </a:p>
        </p:txBody>
      </p:sp>
      <p:sp>
        <p:nvSpPr>
          <p:cNvPr id="2" name="Footer Placeholder 1">
            <a:extLst>
              <a:ext uri="{FF2B5EF4-FFF2-40B4-BE49-F238E27FC236}">
                <a16:creationId xmlns:a16="http://schemas.microsoft.com/office/drawing/2014/main" id="{52D6A744-E051-4F7E-87FF-AA4718798CAB}"/>
              </a:ext>
            </a:extLst>
          </p:cNvPr>
          <p:cNvSpPr>
            <a:spLocks noGrp="1"/>
          </p:cNvSpPr>
          <p:nvPr>
            <p:ph type="ftr" sz="quarter" idx="11"/>
          </p:nvPr>
        </p:nvSpPr>
        <p:spPr/>
        <p:txBody>
          <a:bodyPr/>
          <a:lstStyle/>
          <a:p>
            <a:r>
              <a:rPr lang="en-US"/>
              <a:t>Echihabi, Zoumpatianos, Palpanas - ISCC 2020</a:t>
            </a:r>
            <a:endParaRPr lang="en-US" dirty="0"/>
          </a:p>
        </p:txBody>
      </p:sp>
      <p:sp>
        <p:nvSpPr>
          <p:cNvPr id="3" name="Slide Number Placeholder 2">
            <a:extLst>
              <a:ext uri="{FF2B5EF4-FFF2-40B4-BE49-F238E27FC236}">
                <a16:creationId xmlns:a16="http://schemas.microsoft.com/office/drawing/2014/main" id="{0F4B4DA1-E531-4BB2-B644-61A2071BF159}"/>
              </a:ext>
            </a:extLst>
          </p:cNvPr>
          <p:cNvSpPr>
            <a:spLocks noGrp="1"/>
          </p:cNvSpPr>
          <p:nvPr>
            <p:ph type="sldNum" sz="quarter" idx="12"/>
          </p:nvPr>
        </p:nvSpPr>
        <p:spPr/>
        <p:txBody>
          <a:bodyPr/>
          <a:lstStyle/>
          <a:p>
            <a:fld id="{B5C6C3C4-1F13-A745-94B4-FF34C1932FEB}" type="slidenum">
              <a:rPr lang="en-US" smtClean="0"/>
              <a:pPr/>
              <a:t>94</a:t>
            </a:fld>
            <a:endParaRPr lang="en-US" dirty="0"/>
          </a:p>
        </p:txBody>
      </p:sp>
    </p:spTree>
    <p:extLst>
      <p:ext uri="{BB962C8B-B14F-4D97-AF65-F5344CB8AC3E}">
        <p14:creationId xmlns:p14="http://schemas.microsoft.com/office/powerpoint/2010/main" val="293389195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64" name="Rectangle 116"/>
          <p:cNvSpPr>
            <a:spLocks noChangeArrowheads="1"/>
          </p:cNvSpPr>
          <p:nvPr/>
        </p:nvSpPr>
        <p:spPr bwMode="auto">
          <a:xfrm>
            <a:off x="227013" y="166688"/>
            <a:ext cx="2894012" cy="6526212"/>
          </a:xfrm>
          <a:prstGeom prst="rect">
            <a:avLst/>
          </a:prstGeom>
          <a:solidFill>
            <a:srgbClr val="EAEAEA"/>
          </a:solidFill>
          <a:ln>
            <a:noFill/>
          </a:ln>
          <a:effectLst>
            <a:outerShdw blurRad="63500" dist="107763" dir="8100000" algn="ctr" rotWithShape="0">
              <a:schemeClr val="bg2">
                <a:alpha val="74998"/>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pic>
        <p:nvPicPr>
          <p:cNvPr id="22530" name="Picture 43" descr="C:\WINNT\Profiles\eamonn\Desktop\tutorial\fourier.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7263" y="152400"/>
            <a:ext cx="1646237" cy="2259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92" name="Text Box 44"/>
          <p:cNvSpPr txBox="1">
            <a:spLocks noChangeArrowheads="1"/>
          </p:cNvSpPr>
          <p:nvPr/>
        </p:nvSpPr>
        <p:spPr bwMode="auto">
          <a:xfrm>
            <a:off x="7196138" y="2354263"/>
            <a:ext cx="1784350" cy="801687"/>
          </a:xfrm>
          <a:prstGeom prst="rect">
            <a:avLst/>
          </a:prstGeom>
          <a:noFill/>
          <a:ln>
            <a:noFill/>
          </a:ln>
          <a:effectLst/>
          <a:extLst>
            <a:ext uri="{909E8E84-426E-40DD-AFC4-6F175D3DCCD1}">
              <a14:hiddenFill xmlns:a14="http://schemas.microsoft.com/office/drawing/2010/main">
                <a:solidFill>
                  <a:srgbClr val="C0C0C0">
                    <a:alpha val="50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defTabSz="914400" fontAlgn="base">
              <a:spcBef>
                <a:spcPts val="500"/>
              </a:spcBef>
              <a:spcAft>
                <a:spcPts val="500"/>
              </a:spcAft>
              <a:defRPr/>
            </a:pPr>
            <a:r>
              <a:rPr lang="en-US">
                <a:solidFill>
                  <a:srgbClr val="000000"/>
                </a:solidFill>
                <a:latin typeface="Tahoma" charset="0"/>
              </a:rPr>
              <a:t>Jean Fourier</a:t>
            </a:r>
          </a:p>
          <a:p>
            <a:pPr defTabSz="914400" fontAlgn="base">
              <a:spcBef>
                <a:spcPts val="500"/>
              </a:spcBef>
              <a:spcAft>
                <a:spcPts val="500"/>
              </a:spcAft>
              <a:defRPr/>
            </a:pPr>
            <a:r>
              <a:rPr lang="en-US" sz="1600">
                <a:solidFill>
                  <a:srgbClr val="000000"/>
                </a:solidFill>
                <a:latin typeface="Tahoma" charset="0"/>
              </a:rPr>
              <a:t>1768-1830</a:t>
            </a:r>
            <a:endParaRPr lang="en-US" sz="2000">
              <a:solidFill>
                <a:srgbClr val="000000"/>
              </a:solidFill>
              <a:latin typeface="Tahoma" charset="0"/>
            </a:endParaRPr>
          </a:p>
        </p:txBody>
      </p:sp>
      <p:sp>
        <p:nvSpPr>
          <p:cNvPr id="22532" name="Freeform 47"/>
          <p:cNvSpPr>
            <a:spLocks noChangeAspect="1"/>
          </p:cNvSpPr>
          <p:nvPr/>
        </p:nvSpPr>
        <p:spPr bwMode="auto">
          <a:xfrm>
            <a:off x="379413" y="1436688"/>
            <a:ext cx="2303462" cy="622300"/>
          </a:xfrm>
          <a:custGeom>
            <a:avLst/>
            <a:gdLst>
              <a:gd name="T0" fmla="*/ 2147483647 w 5896"/>
              <a:gd name="T1" fmla="*/ 2147483647 h 1201"/>
              <a:gd name="T2" fmla="*/ 2147483647 w 5896"/>
              <a:gd name="T3" fmla="*/ 2147483647 h 1201"/>
              <a:gd name="T4" fmla="*/ 2147483647 w 5896"/>
              <a:gd name="T5" fmla="*/ 2147483647 h 1201"/>
              <a:gd name="T6" fmla="*/ 2147483647 w 5896"/>
              <a:gd name="T7" fmla="*/ 2147483647 h 1201"/>
              <a:gd name="T8" fmla="*/ 2147483647 w 5896"/>
              <a:gd name="T9" fmla="*/ 2147483647 h 1201"/>
              <a:gd name="T10" fmla="*/ 2147483647 w 5896"/>
              <a:gd name="T11" fmla="*/ 2147483647 h 1201"/>
              <a:gd name="T12" fmla="*/ 2147483647 w 5896"/>
              <a:gd name="T13" fmla="*/ 2147483647 h 1201"/>
              <a:gd name="T14" fmla="*/ 2147483647 w 5896"/>
              <a:gd name="T15" fmla="*/ 2147483647 h 1201"/>
              <a:gd name="T16" fmla="*/ 2147483647 w 5896"/>
              <a:gd name="T17" fmla="*/ 2147483647 h 1201"/>
              <a:gd name="T18" fmla="*/ 2147483647 w 5896"/>
              <a:gd name="T19" fmla="*/ 2147483647 h 1201"/>
              <a:gd name="T20" fmla="*/ 2147483647 w 5896"/>
              <a:gd name="T21" fmla="*/ 2147483647 h 1201"/>
              <a:gd name="T22" fmla="*/ 2147483647 w 5896"/>
              <a:gd name="T23" fmla="*/ 2147483647 h 1201"/>
              <a:gd name="T24" fmla="*/ 2147483647 w 5896"/>
              <a:gd name="T25" fmla="*/ 2147483647 h 1201"/>
              <a:gd name="T26" fmla="*/ 2147483647 w 5896"/>
              <a:gd name="T27" fmla="*/ 2147483647 h 1201"/>
              <a:gd name="T28" fmla="*/ 2147483647 w 5896"/>
              <a:gd name="T29" fmla="*/ 2147483647 h 1201"/>
              <a:gd name="T30" fmla="*/ 2147483647 w 5896"/>
              <a:gd name="T31" fmla="*/ 2147483647 h 1201"/>
              <a:gd name="T32" fmla="*/ 2147483647 w 5896"/>
              <a:gd name="T33" fmla="*/ 2147483647 h 1201"/>
              <a:gd name="T34" fmla="*/ 2147483647 w 5896"/>
              <a:gd name="T35" fmla="*/ 2147483647 h 1201"/>
              <a:gd name="T36" fmla="*/ 2147483647 w 5896"/>
              <a:gd name="T37" fmla="*/ 2147483647 h 1201"/>
              <a:gd name="T38" fmla="*/ 2147483647 w 5896"/>
              <a:gd name="T39" fmla="*/ 2147483647 h 1201"/>
              <a:gd name="T40" fmla="*/ 2147483647 w 5896"/>
              <a:gd name="T41" fmla="*/ 2147483647 h 1201"/>
              <a:gd name="T42" fmla="*/ 2147483647 w 5896"/>
              <a:gd name="T43" fmla="*/ 2147483647 h 1201"/>
              <a:gd name="T44" fmla="*/ 2147483647 w 5896"/>
              <a:gd name="T45" fmla="*/ 2147483647 h 1201"/>
              <a:gd name="T46" fmla="*/ 2147483647 w 5896"/>
              <a:gd name="T47" fmla="*/ 2147483647 h 1201"/>
              <a:gd name="T48" fmla="*/ 2147483647 w 5896"/>
              <a:gd name="T49" fmla="*/ 2147483647 h 1201"/>
              <a:gd name="T50" fmla="*/ 2147483647 w 5896"/>
              <a:gd name="T51" fmla="*/ 2147483647 h 1201"/>
              <a:gd name="T52" fmla="*/ 2147483647 w 5896"/>
              <a:gd name="T53" fmla="*/ 2147483647 h 1201"/>
              <a:gd name="T54" fmla="*/ 2147483647 w 5896"/>
              <a:gd name="T55" fmla="*/ 2147483647 h 1201"/>
              <a:gd name="T56" fmla="*/ 2147483647 w 5896"/>
              <a:gd name="T57" fmla="*/ 2147483647 h 1201"/>
              <a:gd name="T58" fmla="*/ 2147483647 w 5896"/>
              <a:gd name="T59" fmla="*/ 2147483647 h 1201"/>
              <a:gd name="T60" fmla="*/ 2147483647 w 5896"/>
              <a:gd name="T61" fmla="*/ 2147483647 h 1201"/>
              <a:gd name="T62" fmla="*/ 2147483647 w 5896"/>
              <a:gd name="T63" fmla="*/ 2147483647 h 1201"/>
              <a:gd name="T64" fmla="*/ 2147483647 w 5896"/>
              <a:gd name="T65" fmla="*/ 2147483647 h 1201"/>
              <a:gd name="T66" fmla="*/ 2147483647 w 5896"/>
              <a:gd name="T67" fmla="*/ 2147483647 h 1201"/>
              <a:gd name="T68" fmla="*/ 2147483647 w 5896"/>
              <a:gd name="T69" fmla="*/ 2147483647 h 1201"/>
              <a:gd name="T70" fmla="*/ 2147483647 w 5896"/>
              <a:gd name="T71" fmla="*/ 2147483647 h 1201"/>
              <a:gd name="T72" fmla="*/ 2147483647 w 5896"/>
              <a:gd name="T73" fmla="*/ 0 h 1201"/>
              <a:gd name="T74" fmla="*/ 2147483647 w 5896"/>
              <a:gd name="T75" fmla="*/ 2147483647 h 1201"/>
              <a:gd name="T76" fmla="*/ 2147483647 w 5896"/>
              <a:gd name="T77" fmla="*/ 2147483647 h 1201"/>
              <a:gd name="T78" fmla="*/ 2147483647 w 5896"/>
              <a:gd name="T79" fmla="*/ 2147483647 h 1201"/>
              <a:gd name="T80" fmla="*/ 2147483647 w 5896"/>
              <a:gd name="T81" fmla="*/ 2147483647 h 1201"/>
              <a:gd name="T82" fmla="*/ 2147483647 w 5896"/>
              <a:gd name="T83" fmla="*/ 2147483647 h 12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1201">
                <a:moveTo>
                  <a:pt x="0" y="855"/>
                </a:moveTo>
                <a:lnTo>
                  <a:pt x="45" y="930"/>
                </a:lnTo>
                <a:lnTo>
                  <a:pt x="90" y="990"/>
                </a:lnTo>
                <a:lnTo>
                  <a:pt x="135" y="1035"/>
                </a:lnTo>
                <a:lnTo>
                  <a:pt x="180" y="1096"/>
                </a:lnTo>
                <a:lnTo>
                  <a:pt x="240" y="1126"/>
                </a:lnTo>
                <a:lnTo>
                  <a:pt x="285" y="1156"/>
                </a:lnTo>
                <a:lnTo>
                  <a:pt x="330" y="1186"/>
                </a:lnTo>
                <a:lnTo>
                  <a:pt x="375" y="1201"/>
                </a:lnTo>
                <a:lnTo>
                  <a:pt x="420" y="1201"/>
                </a:lnTo>
                <a:lnTo>
                  <a:pt x="465" y="1201"/>
                </a:lnTo>
                <a:lnTo>
                  <a:pt x="510" y="1186"/>
                </a:lnTo>
                <a:lnTo>
                  <a:pt x="555" y="1171"/>
                </a:lnTo>
                <a:lnTo>
                  <a:pt x="600" y="1141"/>
                </a:lnTo>
                <a:lnTo>
                  <a:pt x="645" y="1126"/>
                </a:lnTo>
                <a:lnTo>
                  <a:pt x="690" y="1081"/>
                </a:lnTo>
                <a:lnTo>
                  <a:pt x="750" y="1050"/>
                </a:lnTo>
                <a:lnTo>
                  <a:pt x="795" y="1005"/>
                </a:lnTo>
                <a:lnTo>
                  <a:pt x="840" y="960"/>
                </a:lnTo>
                <a:lnTo>
                  <a:pt x="885" y="930"/>
                </a:lnTo>
                <a:lnTo>
                  <a:pt x="930" y="885"/>
                </a:lnTo>
                <a:lnTo>
                  <a:pt x="975" y="840"/>
                </a:lnTo>
                <a:lnTo>
                  <a:pt x="1020" y="810"/>
                </a:lnTo>
                <a:lnTo>
                  <a:pt x="1065" y="780"/>
                </a:lnTo>
                <a:lnTo>
                  <a:pt x="1110" y="750"/>
                </a:lnTo>
                <a:lnTo>
                  <a:pt x="1155" y="735"/>
                </a:lnTo>
                <a:lnTo>
                  <a:pt x="1215" y="705"/>
                </a:lnTo>
                <a:lnTo>
                  <a:pt x="1260" y="690"/>
                </a:lnTo>
                <a:lnTo>
                  <a:pt x="1305" y="690"/>
                </a:lnTo>
                <a:lnTo>
                  <a:pt x="1350" y="675"/>
                </a:lnTo>
                <a:lnTo>
                  <a:pt x="1395" y="675"/>
                </a:lnTo>
                <a:lnTo>
                  <a:pt x="1440" y="675"/>
                </a:lnTo>
                <a:lnTo>
                  <a:pt x="1485" y="675"/>
                </a:lnTo>
                <a:lnTo>
                  <a:pt x="1530" y="675"/>
                </a:lnTo>
                <a:lnTo>
                  <a:pt x="1575" y="675"/>
                </a:lnTo>
                <a:lnTo>
                  <a:pt x="1620" y="675"/>
                </a:lnTo>
                <a:lnTo>
                  <a:pt x="1665" y="675"/>
                </a:lnTo>
                <a:lnTo>
                  <a:pt x="1725" y="675"/>
                </a:lnTo>
                <a:lnTo>
                  <a:pt x="1770" y="675"/>
                </a:lnTo>
                <a:lnTo>
                  <a:pt x="1815" y="675"/>
                </a:lnTo>
                <a:lnTo>
                  <a:pt x="1860" y="660"/>
                </a:lnTo>
                <a:lnTo>
                  <a:pt x="1905" y="660"/>
                </a:lnTo>
                <a:lnTo>
                  <a:pt x="1950" y="645"/>
                </a:lnTo>
                <a:lnTo>
                  <a:pt x="1995" y="630"/>
                </a:lnTo>
                <a:lnTo>
                  <a:pt x="2040" y="600"/>
                </a:lnTo>
                <a:lnTo>
                  <a:pt x="2085" y="585"/>
                </a:lnTo>
                <a:lnTo>
                  <a:pt x="2130" y="570"/>
                </a:lnTo>
                <a:lnTo>
                  <a:pt x="2175" y="540"/>
                </a:lnTo>
                <a:lnTo>
                  <a:pt x="2235" y="525"/>
                </a:lnTo>
                <a:lnTo>
                  <a:pt x="2280" y="495"/>
                </a:lnTo>
                <a:lnTo>
                  <a:pt x="2325" y="480"/>
                </a:lnTo>
                <a:lnTo>
                  <a:pt x="2370" y="465"/>
                </a:lnTo>
                <a:lnTo>
                  <a:pt x="2415" y="450"/>
                </a:lnTo>
                <a:lnTo>
                  <a:pt x="2460" y="435"/>
                </a:lnTo>
                <a:lnTo>
                  <a:pt x="2505" y="420"/>
                </a:lnTo>
                <a:lnTo>
                  <a:pt x="2550" y="405"/>
                </a:lnTo>
                <a:lnTo>
                  <a:pt x="2595" y="405"/>
                </a:lnTo>
                <a:lnTo>
                  <a:pt x="2640" y="405"/>
                </a:lnTo>
                <a:lnTo>
                  <a:pt x="2685" y="405"/>
                </a:lnTo>
                <a:lnTo>
                  <a:pt x="2745" y="420"/>
                </a:lnTo>
                <a:lnTo>
                  <a:pt x="2790" y="435"/>
                </a:lnTo>
                <a:lnTo>
                  <a:pt x="2836" y="450"/>
                </a:lnTo>
                <a:lnTo>
                  <a:pt x="2881" y="465"/>
                </a:lnTo>
                <a:lnTo>
                  <a:pt x="2926" y="480"/>
                </a:lnTo>
                <a:lnTo>
                  <a:pt x="2971" y="495"/>
                </a:lnTo>
                <a:lnTo>
                  <a:pt x="3016" y="510"/>
                </a:lnTo>
                <a:lnTo>
                  <a:pt x="3061" y="540"/>
                </a:lnTo>
                <a:lnTo>
                  <a:pt x="3106" y="555"/>
                </a:lnTo>
                <a:lnTo>
                  <a:pt x="3151" y="570"/>
                </a:lnTo>
                <a:lnTo>
                  <a:pt x="3211" y="585"/>
                </a:lnTo>
                <a:lnTo>
                  <a:pt x="3256" y="585"/>
                </a:lnTo>
                <a:lnTo>
                  <a:pt x="3301" y="600"/>
                </a:lnTo>
                <a:lnTo>
                  <a:pt x="3346" y="600"/>
                </a:lnTo>
                <a:lnTo>
                  <a:pt x="3391" y="600"/>
                </a:lnTo>
                <a:lnTo>
                  <a:pt x="3436" y="600"/>
                </a:lnTo>
                <a:lnTo>
                  <a:pt x="3481" y="585"/>
                </a:lnTo>
                <a:lnTo>
                  <a:pt x="3526" y="585"/>
                </a:lnTo>
                <a:lnTo>
                  <a:pt x="3571" y="570"/>
                </a:lnTo>
                <a:lnTo>
                  <a:pt x="3616" y="555"/>
                </a:lnTo>
                <a:lnTo>
                  <a:pt x="3661" y="525"/>
                </a:lnTo>
                <a:lnTo>
                  <a:pt x="3721" y="510"/>
                </a:lnTo>
                <a:lnTo>
                  <a:pt x="3766" y="480"/>
                </a:lnTo>
                <a:lnTo>
                  <a:pt x="3811" y="465"/>
                </a:lnTo>
                <a:lnTo>
                  <a:pt x="3856" y="435"/>
                </a:lnTo>
                <a:lnTo>
                  <a:pt x="3901" y="405"/>
                </a:lnTo>
                <a:lnTo>
                  <a:pt x="3946" y="390"/>
                </a:lnTo>
                <a:lnTo>
                  <a:pt x="3991" y="360"/>
                </a:lnTo>
                <a:lnTo>
                  <a:pt x="4036" y="330"/>
                </a:lnTo>
                <a:lnTo>
                  <a:pt x="4081" y="315"/>
                </a:lnTo>
                <a:lnTo>
                  <a:pt x="4126" y="300"/>
                </a:lnTo>
                <a:lnTo>
                  <a:pt x="4171" y="270"/>
                </a:lnTo>
                <a:lnTo>
                  <a:pt x="4231" y="255"/>
                </a:lnTo>
                <a:lnTo>
                  <a:pt x="4276" y="240"/>
                </a:lnTo>
                <a:lnTo>
                  <a:pt x="4321" y="225"/>
                </a:lnTo>
                <a:lnTo>
                  <a:pt x="4366" y="210"/>
                </a:lnTo>
                <a:lnTo>
                  <a:pt x="4411" y="195"/>
                </a:lnTo>
                <a:lnTo>
                  <a:pt x="4456" y="180"/>
                </a:lnTo>
                <a:lnTo>
                  <a:pt x="4501" y="165"/>
                </a:lnTo>
                <a:lnTo>
                  <a:pt x="4546" y="150"/>
                </a:lnTo>
                <a:lnTo>
                  <a:pt x="4591" y="135"/>
                </a:lnTo>
                <a:lnTo>
                  <a:pt x="4636" y="120"/>
                </a:lnTo>
                <a:lnTo>
                  <a:pt x="4681" y="105"/>
                </a:lnTo>
                <a:lnTo>
                  <a:pt x="4741" y="90"/>
                </a:lnTo>
                <a:lnTo>
                  <a:pt x="4786" y="75"/>
                </a:lnTo>
                <a:lnTo>
                  <a:pt x="4831" y="60"/>
                </a:lnTo>
                <a:lnTo>
                  <a:pt x="4876" y="45"/>
                </a:lnTo>
                <a:lnTo>
                  <a:pt x="4921" y="30"/>
                </a:lnTo>
                <a:lnTo>
                  <a:pt x="4966" y="15"/>
                </a:lnTo>
                <a:lnTo>
                  <a:pt x="5011" y="0"/>
                </a:lnTo>
                <a:lnTo>
                  <a:pt x="5056" y="0"/>
                </a:lnTo>
                <a:lnTo>
                  <a:pt x="5101" y="0"/>
                </a:lnTo>
                <a:lnTo>
                  <a:pt x="5146" y="0"/>
                </a:lnTo>
                <a:lnTo>
                  <a:pt x="5191" y="15"/>
                </a:lnTo>
                <a:lnTo>
                  <a:pt x="5251" y="30"/>
                </a:lnTo>
                <a:lnTo>
                  <a:pt x="5296" y="45"/>
                </a:lnTo>
                <a:lnTo>
                  <a:pt x="5341" y="75"/>
                </a:lnTo>
                <a:lnTo>
                  <a:pt x="5386" y="105"/>
                </a:lnTo>
                <a:lnTo>
                  <a:pt x="5431" y="150"/>
                </a:lnTo>
                <a:lnTo>
                  <a:pt x="5476" y="195"/>
                </a:lnTo>
                <a:lnTo>
                  <a:pt x="5521" y="240"/>
                </a:lnTo>
                <a:lnTo>
                  <a:pt x="5566" y="300"/>
                </a:lnTo>
                <a:lnTo>
                  <a:pt x="5611" y="360"/>
                </a:lnTo>
                <a:lnTo>
                  <a:pt x="5656" y="435"/>
                </a:lnTo>
                <a:lnTo>
                  <a:pt x="5716" y="495"/>
                </a:lnTo>
                <a:lnTo>
                  <a:pt x="5761" y="570"/>
                </a:lnTo>
                <a:lnTo>
                  <a:pt x="5806" y="645"/>
                </a:lnTo>
                <a:lnTo>
                  <a:pt x="5851" y="720"/>
                </a:lnTo>
                <a:lnTo>
                  <a:pt x="5896" y="795"/>
                </a:lnTo>
              </a:path>
            </a:pathLst>
          </a:custGeom>
          <a:noFill/>
          <a:ln w="22225">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33" name="Freeform 48"/>
          <p:cNvSpPr>
            <a:spLocks noChangeAspect="1"/>
          </p:cNvSpPr>
          <p:nvPr/>
        </p:nvSpPr>
        <p:spPr bwMode="auto">
          <a:xfrm>
            <a:off x="369888" y="2536825"/>
            <a:ext cx="2303462" cy="234950"/>
          </a:xfrm>
          <a:custGeom>
            <a:avLst/>
            <a:gdLst>
              <a:gd name="T0" fmla="*/ 2147483647 w 5896"/>
              <a:gd name="T1" fmla="*/ 2147483647 h 4186"/>
              <a:gd name="T2" fmla="*/ 2147483647 w 5896"/>
              <a:gd name="T3" fmla="*/ 2147483647 h 4186"/>
              <a:gd name="T4" fmla="*/ 2147483647 w 5896"/>
              <a:gd name="T5" fmla="*/ 2147483647 h 4186"/>
              <a:gd name="T6" fmla="*/ 2147483647 w 5896"/>
              <a:gd name="T7" fmla="*/ 2147483647 h 4186"/>
              <a:gd name="T8" fmla="*/ 2147483647 w 5896"/>
              <a:gd name="T9" fmla="*/ 2147483647 h 4186"/>
              <a:gd name="T10" fmla="*/ 2147483647 w 5896"/>
              <a:gd name="T11" fmla="*/ 2147483647 h 4186"/>
              <a:gd name="T12" fmla="*/ 2147483647 w 5896"/>
              <a:gd name="T13" fmla="*/ 2147483647 h 4186"/>
              <a:gd name="T14" fmla="*/ 2147483647 w 5896"/>
              <a:gd name="T15" fmla="*/ 2147483647 h 4186"/>
              <a:gd name="T16" fmla="*/ 2147483647 w 5896"/>
              <a:gd name="T17" fmla="*/ 2147483647 h 4186"/>
              <a:gd name="T18" fmla="*/ 2147483647 w 5896"/>
              <a:gd name="T19" fmla="*/ 2147483647 h 4186"/>
              <a:gd name="T20" fmla="*/ 2147483647 w 5896"/>
              <a:gd name="T21" fmla="*/ 2147483647 h 4186"/>
              <a:gd name="T22" fmla="*/ 2147483647 w 5896"/>
              <a:gd name="T23" fmla="*/ 2147483647 h 4186"/>
              <a:gd name="T24" fmla="*/ 2147483647 w 5896"/>
              <a:gd name="T25" fmla="*/ 2147483647 h 4186"/>
              <a:gd name="T26" fmla="*/ 2147483647 w 5896"/>
              <a:gd name="T27" fmla="*/ 2147483647 h 4186"/>
              <a:gd name="T28" fmla="*/ 2147483647 w 5896"/>
              <a:gd name="T29" fmla="*/ 2147483647 h 4186"/>
              <a:gd name="T30" fmla="*/ 2147483647 w 5896"/>
              <a:gd name="T31" fmla="*/ 2147483647 h 4186"/>
              <a:gd name="T32" fmla="*/ 2147483647 w 5896"/>
              <a:gd name="T33" fmla="*/ 2147483647 h 4186"/>
              <a:gd name="T34" fmla="*/ 2147483647 w 5896"/>
              <a:gd name="T35" fmla="*/ 2147483647 h 4186"/>
              <a:gd name="T36" fmla="*/ 2147483647 w 5896"/>
              <a:gd name="T37" fmla="*/ 2147483647 h 4186"/>
              <a:gd name="T38" fmla="*/ 2147483647 w 5896"/>
              <a:gd name="T39" fmla="*/ 2147483647 h 4186"/>
              <a:gd name="T40" fmla="*/ 2147483647 w 5896"/>
              <a:gd name="T41" fmla="*/ 2147483647 h 4186"/>
              <a:gd name="T42" fmla="*/ 2147483647 w 5896"/>
              <a:gd name="T43" fmla="*/ 2147483647 h 4186"/>
              <a:gd name="T44" fmla="*/ 2147483647 w 5896"/>
              <a:gd name="T45" fmla="*/ 2147483647 h 4186"/>
              <a:gd name="T46" fmla="*/ 2147483647 w 5896"/>
              <a:gd name="T47" fmla="*/ 2147483647 h 4186"/>
              <a:gd name="T48" fmla="*/ 2147483647 w 5896"/>
              <a:gd name="T49" fmla="*/ 2147483647 h 4186"/>
              <a:gd name="T50" fmla="*/ 2147483647 w 5896"/>
              <a:gd name="T51" fmla="*/ 2147483647 h 4186"/>
              <a:gd name="T52" fmla="*/ 2147483647 w 5896"/>
              <a:gd name="T53" fmla="*/ 2147483647 h 4186"/>
              <a:gd name="T54" fmla="*/ 2147483647 w 5896"/>
              <a:gd name="T55" fmla="*/ 2147483647 h 4186"/>
              <a:gd name="T56" fmla="*/ 2147483647 w 5896"/>
              <a:gd name="T57" fmla="*/ 2147483647 h 4186"/>
              <a:gd name="T58" fmla="*/ 2147483647 w 5896"/>
              <a:gd name="T59" fmla="*/ 0 h 4186"/>
              <a:gd name="T60" fmla="*/ 2147483647 w 5896"/>
              <a:gd name="T61" fmla="*/ 0 h 4186"/>
              <a:gd name="T62" fmla="*/ 2147483647 w 5896"/>
              <a:gd name="T63" fmla="*/ 2147483647 h 4186"/>
              <a:gd name="T64" fmla="*/ 2147483647 w 5896"/>
              <a:gd name="T65" fmla="*/ 2147483647 h 4186"/>
              <a:gd name="T66" fmla="*/ 2147483647 w 5896"/>
              <a:gd name="T67" fmla="*/ 2147483647 h 4186"/>
              <a:gd name="T68" fmla="*/ 2147483647 w 5896"/>
              <a:gd name="T69" fmla="*/ 2147483647 h 4186"/>
              <a:gd name="T70" fmla="*/ 2147483647 w 5896"/>
              <a:gd name="T71" fmla="*/ 2147483647 h 4186"/>
              <a:gd name="T72" fmla="*/ 2147483647 w 5896"/>
              <a:gd name="T73" fmla="*/ 2147483647 h 4186"/>
              <a:gd name="T74" fmla="*/ 2147483647 w 5896"/>
              <a:gd name="T75" fmla="*/ 2147483647 h 4186"/>
              <a:gd name="T76" fmla="*/ 2147483647 w 5896"/>
              <a:gd name="T77" fmla="*/ 2147483647 h 4186"/>
              <a:gd name="T78" fmla="*/ 2147483647 w 5896"/>
              <a:gd name="T79" fmla="*/ 2147483647 h 4186"/>
              <a:gd name="T80" fmla="*/ 2147483647 w 5896"/>
              <a:gd name="T81" fmla="*/ 2147483647 h 4186"/>
              <a:gd name="T82" fmla="*/ 2147483647 w 5896"/>
              <a:gd name="T83" fmla="*/ 2147483647 h 41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186">
                <a:moveTo>
                  <a:pt x="0" y="2715"/>
                </a:moveTo>
                <a:lnTo>
                  <a:pt x="45" y="2820"/>
                </a:lnTo>
                <a:lnTo>
                  <a:pt x="90" y="2910"/>
                </a:lnTo>
                <a:lnTo>
                  <a:pt x="135" y="3000"/>
                </a:lnTo>
                <a:lnTo>
                  <a:pt x="180" y="3090"/>
                </a:lnTo>
                <a:lnTo>
                  <a:pt x="240" y="3180"/>
                </a:lnTo>
                <a:lnTo>
                  <a:pt x="285" y="3270"/>
                </a:lnTo>
                <a:lnTo>
                  <a:pt x="330" y="3360"/>
                </a:lnTo>
                <a:lnTo>
                  <a:pt x="375" y="3435"/>
                </a:lnTo>
                <a:lnTo>
                  <a:pt x="420" y="3510"/>
                </a:lnTo>
                <a:lnTo>
                  <a:pt x="465" y="3585"/>
                </a:lnTo>
                <a:lnTo>
                  <a:pt x="510" y="3660"/>
                </a:lnTo>
                <a:lnTo>
                  <a:pt x="555" y="3720"/>
                </a:lnTo>
                <a:lnTo>
                  <a:pt x="600" y="3780"/>
                </a:lnTo>
                <a:lnTo>
                  <a:pt x="645" y="3840"/>
                </a:lnTo>
                <a:lnTo>
                  <a:pt x="690" y="3900"/>
                </a:lnTo>
                <a:lnTo>
                  <a:pt x="750" y="3946"/>
                </a:lnTo>
                <a:lnTo>
                  <a:pt x="795" y="3991"/>
                </a:lnTo>
                <a:lnTo>
                  <a:pt x="840" y="4036"/>
                </a:lnTo>
                <a:lnTo>
                  <a:pt x="885" y="4081"/>
                </a:lnTo>
                <a:lnTo>
                  <a:pt x="930" y="4111"/>
                </a:lnTo>
                <a:lnTo>
                  <a:pt x="975" y="4126"/>
                </a:lnTo>
                <a:lnTo>
                  <a:pt x="1020" y="4156"/>
                </a:lnTo>
                <a:lnTo>
                  <a:pt x="1065" y="4171"/>
                </a:lnTo>
                <a:lnTo>
                  <a:pt x="1110" y="4186"/>
                </a:lnTo>
                <a:lnTo>
                  <a:pt x="1155" y="4186"/>
                </a:lnTo>
                <a:lnTo>
                  <a:pt x="1215" y="4186"/>
                </a:lnTo>
                <a:lnTo>
                  <a:pt x="1260" y="4186"/>
                </a:lnTo>
                <a:lnTo>
                  <a:pt x="1305" y="4186"/>
                </a:lnTo>
                <a:lnTo>
                  <a:pt x="1350" y="4171"/>
                </a:lnTo>
                <a:lnTo>
                  <a:pt x="1395" y="4141"/>
                </a:lnTo>
                <a:lnTo>
                  <a:pt x="1440" y="4126"/>
                </a:lnTo>
                <a:lnTo>
                  <a:pt x="1485" y="4096"/>
                </a:lnTo>
                <a:lnTo>
                  <a:pt x="1530" y="4066"/>
                </a:lnTo>
                <a:lnTo>
                  <a:pt x="1575" y="4021"/>
                </a:lnTo>
                <a:lnTo>
                  <a:pt x="1620" y="3991"/>
                </a:lnTo>
                <a:lnTo>
                  <a:pt x="1665" y="3931"/>
                </a:lnTo>
                <a:lnTo>
                  <a:pt x="1725" y="3885"/>
                </a:lnTo>
                <a:lnTo>
                  <a:pt x="1770" y="3825"/>
                </a:lnTo>
                <a:lnTo>
                  <a:pt x="1815" y="3765"/>
                </a:lnTo>
                <a:lnTo>
                  <a:pt x="1860" y="3705"/>
                </a:lnTo>
                <a:lnTo>
                  <a:pt x="1905" y="3630"/>
                </a:lnTo>
                <a:lnTo>
                  <a:pt x="1950" y="3570"/>
                </a:lnTo>
                <a:lnTo>
                  <a:pt x="1995" y="3495"/>
                </a:lnTo>
                <a:lnTo>
                  <a:pt x="2040" y="3405"/>
                </a:lnTo>
                <a:lnTo>
                  <a:pt x="2085" y="3330"/>
                </a:lnTo>
                <a:lnTo>
                  <a:pt x="2130" y="3240"/>
                </a:lnTo>
                <a:lnTo>
                  <a:pt x="2175" y="3165"/>
                </a:lnTo>
                <a:lnTo>
                  <a:pt x="2235" y="3075"/>
                </a:lnTo>
                <a:lnTo>
                  <a:pt x="2280" y="2970"/>
                </a:lnTo>
                <a:lnTo>
                  <a:pt x="2325" y="2880"/>
                </a:lnTo>
                <a:lnTo>
                  <a:pt x="2370" y="2790"/>
                </a:lnTo>
                <a:lnTo>
                  <a:pt x="2415" y="2685"/>
                </a:lnTo>
                <a:lnTo>
                  <a:pt x="2460" y="2580"/>
                </a:lnTo>
                <a:lnTo>
                  <a:pt x="2505" y="2490"/>
                </a:lnTo>
                <a:lnTo>
                  <a:pt x="2550" y="2385"/>
                </a:lnTo>
                <a:lnTo>
                  <a:pt x="2595" y="2280"/>
                </a:lnTo>
                <a:lnTo>
                  <a:pt x="2640" y="2175"/>
                </a:lnTo>
                <a:lnTo>
                  <a:pt x="2685" y="2070"/>
                </a:lnTo>
                <a:lnTo>
                  <a:pt x="2745" y="1980"/>
                </a:lnTo>
                <a:lnTo>
                  <a:pt x="2790" y="1875"/>
                </a:lnTo>
                <a:lnTo>
                  <a:pt x="2836" y="1770"/>
                </a:lnTo>
                <a:lnTo>
                  <a:pt x="2881" y="1665"/>
                </a:lnTo>
                <a:lnTo>
                  <a:pt x="2926" y="1575"/>
                </a:lnTo>
                <a:lnTo>
                  <a:pt x="2971" y="1470"/>
                </a:lnTo>
                <a:lnTo>
                  <a:pt x="3016" y="1365"/>
                </a:lnTo>
                <a:lnTo>
                  <a:pt x="3061" y="1275"/>
                </a:lnTo>
                <a:lnTo>
                  <a:pt x="3106" y="1185"/>
                </a:lnTo>
                <a:lnTo>
                  <a:pt x="3151" y="1095"/>
                </a:lnTo>
                <a:lnTo>
                  <a:pt x="3211" y="1005"/>
                </a:lnTo>
                <a:lnTo>
                  <a:pt x="3256" y="915"/>
                </a:lnTo>
                <a:lnTo>
                  <a:pt x="3301" y="825"/>
                </a:lnTo>
                <a:lnTo>
                  <a:pt x="3346" y="750"/>
                </a:lnTo>
                <a:lnTo>
                  <a:pt x="3391" y="675"/>
                </a:lnTo>
                <a:lnTo>
                  <a:pt x="3436" y="600"/>
                </a:lnTo>
                <a:lnTo>
                  <a:pt x="3481" y="525"/>
                </a:lnTo>
                <a:lnTo>
                  <a:pt x="3526" y="465"/>
                </a:lnTo>
                <a:lnTo>
                  <a:pt x="3571" y="405"/>
                </a:lnTo>
                <a:lnTo>
                  <a:pt x="3616" y="345"/>
                </a:lnTo>
                <a:lnTo>
                  <a:pt x="3661" y="285"/>
                </a:lnTo>
                <a:lnTo>
                  <a:pt x="3721" y="240"/>
                </a:lnTo>
                <a:lnTo>
                  <a:pt x="3766" y="195"/>
                </a:lnTo>
                <a:lnTo>
                  <a:pt x="3811" y="150"/>
                </a:lnTo>
                <a:lnTo>
                  <a:pt x="3856" y="105"/>
                </a:lnTo>
                <a:lnTo>
                  <a:pt x="3901" y="75"/>
                </a:lnTo>
                <a:lnTo>
                  <a:pt x="3946" y="60"/>
                </a:lnTo>
                <a:lnTo>
                  <a:pt x="3991" y="30"/>
                </a:lnTo>
                <a:lnTo>
                  <a:pt x="4036" y="15"/>
                </a:lnTo>
                <a:lnTo>
                  <a:pt x="4081" y="0"/>
                </a:lnTo>
                <a:lnTo>
                  <a:pt x="4126" y="0"/>
                </a:lnTo>
                <a:lnTo>
                  <a:pt x="4171" y="0"/>
                </a:lnTo>
                <a:lnTo>
                  <a:pt x="4231" y="0"/>
                </a:lnTo>
                <a:lnTo>
                  <a:pt x="4276" y="0"/>
                </a:lnTo>
                <a:lnTo>
                  <a:pt x="4321" y="15"/>
                </a:lnTo>
                <a:lnTo>
                  <a:pt x="4366" y="45"/>
                </a:lnTo>
                <a:lnTo>
                  <a:pt x="4411" y="60"/>
                </a:lnTo>
                <a:lnTo>
                  <a:pt x="4456" y="90"/>
                </a:lnTo>
                <a:lnTo>
                  <a:pt x="4501" y="120"/>
                </a:lnTo>
                <a:lnTo>
                  <a:pt x="4546" y="165"/>
                </a:lnTo>
                <a:lnTo>
                  <a:pt x="4591" y="195"/>
                </a:lnTo>
                <a:lnTo>
                  <a:pt x="4636" y="255"/>
                </a:lnTo>
                <a:lnTo>
                  <a:pt x="4681" y="300"/>
                </a:lnTo>
                <a:lnTo>
                  <a:pt x="4741" y="360"/>
                </a:lnTo>
                <a:lnTo>
                  <a:pt x="4786" y="420"/>
                </a:lnTo>
                <a:lnTo>
                  <a:pt x="4831" y="480"/>
                </a:lnTo>
                <a:lnTo>
                  <a:pt x="4876" y="555"/>
                </a:lnTo>
                <a:lnTo>
                  <a:pt x="4921" y="615"/>
                </a:lnTo>
                <a:lnTo>
                  <a:pt x="4966" y="690"/>
                </a:lnTo>
                <a:lnTo>
                  <a:pt x="5011" y="780"/>
                </a:lnTo>
                <a:lnTo>
                  <a:pt x="5056" y="855"/>
                </a:lnTo>
                <a:lnTo>
                  <a:pt x="5101" y="945"/>
                </a:lnTo>
                <a:lnTo>
                  <a:pt x="5146" y="1020"/>
                </a:lnTo>
                <a:lnTo>
                  <a:pt x="5191" y="1110"/>
                </a:lnTo>
                <a:lnTo>
                  <a:pt x="5251" y="1215"/>
                </a:lnTo>
                <a:lnTo>
                  <a:pt x="5296" y="1305"/>
                </a:lnTo>
                <a:lnTo>
                  <a:pt x="5341" y="1395"/>
                </a:lnTo>
                <a:lnTo>
                  <a:pt x="5386" y="1500"/>
                </a:lnTo>
                <a:lnTo>
                  <a:pt x="5431" y="1605"/>
                </a:lnTo>
                <a:lnTo>
                  <a:pt x="5476" y="1695"/>
                </a:lnTo>
                <a:lnTo>
                  <a:pt x="5521" y="1800"/>
                </a:lnTo>
                <a:lnTo>
                  <a:pt x="5566" y="1905"/>
                </a:lnTo>
                <a:lnTo>
                  <a:pt x="5611" y="2010"/>
                </a:lnTo>
                <a:lnTo>
                  <a:pt x="5656" y="2115"/>
                </a:lnTo>
                <a:lnTo>
                  <a:pt x="5716" y="2205"/>
                </a:lnTo>
                <a:lnTo>
                  <a:pt x="5761" y="2310"/>
                </a:lnTo>
                <a:lnTo>
                  <a:pt x="5806" y="2415"/>
                </a:lnTo>
                <a:lnTo>
                  <a:pt x="5851" y="2520"/>
                </a:lnTo>
                <a:lnTo>
                  <a:pt x="5896" y="2610"/>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34" name="Freeform 49"/>
          <p:cNvSpPr>
            <a:spLocks noChangeAspect="1"/>
          </p:cNvSpPr>
          <p:nvPr/>
        </p:nvSpPr>
        <p:spPr bwMode="auto">
          <a:xfrm>
            <a:off x="369888" y="2924175"/>
            <a:ext cx="2303462" cy="258763"/>
          </a:xfrm>
          <a:custGeom>
            <a:avLst/>
            <a:gdLst>
              <a:gd name="T0" fmla="*/ 2147483647 w 5896"/>
              <a:gd name="T1" fmla="*/ 2147483647 h 4606"/>
              <a:gd name="T2" fmla="*/ 2147483647 w 5896"/>
              <a:gd name="T3" fmla="*/ 2147483647 h 4606"/>
              <a:gd name="T4" fmla="*/ 2147483647 w 5896"/>
              <a:gd name="T5" fmla="*/ 2147483647 h 4606"/>
              <a:gd name="T6" fmla="*/ 2147483647 w 5896"/>
              <a:gd name="T7" fmla="*/ 2147483647 h 4606"/>
              <a:gd name="T8" fmla="*/ 2147483647 w 5896"/>
              <a:gd name="T9" fmla="*/ 2147483647 h 4606"/>
              <a:gd name="T10" fmla="*/ 2147483647 w 5896"/>
              <a:gd name="T11" fmla="*/ 2147483647 h 4606"/>
              <a:gd name="T12" fmla="*/ 2147483647 w 5896"/>
              <a:gd name="T13" fmla="*/ 2147483647 h 4606"/>
              <a:gd name="T14" fmla="*/ 2147483647 w 5896"/>
              <a:gd name="T15" fmla="*/ 2147483647 h 4606"/>
              <a:gd name="T16" fmla="*/ 2147483647 w 5896"/>
              <a:gd name="T17" fmla="*/ 2147483647 h 4606"/>
              <a:gd name="T18" fmla="*/ 2147483647 w 5896"/>
              <a:gd name="T19" fmla="*/ 2147483647 h 4606"/>
              <a:gd name="T20" fmla="*/ 2147483647 w 5896"/>
              <a:gd name="T21" fmla="*/ 2147483647 h 4606"/>
              <a:gd name="T22" fmla="*/ 2147483647 w 5896"/>
              <a:gd name="T23" fmla="*/ 2147483647 h 4606"/>
              <a:gd name="T24" fmla="*/ 2147483647 w 5896"/>
              <a:gd name="T25" fmla="*/ 2147483647 h 4606"/>
              <a:gd name="T26" fmla="*/ 2147483647 w 5896"/>
              <a:gd name="T27" fmla="*/ 2147483647 h 4606"/>
              <a:gd name="T28" fmla="*/ 2147483647 w 5896"/>
              <a:gd name="T29" fmla="*/ 0 h 4606"/>
              <a:gd name="T30" fmla="*/ 2147483647 w 5896"/>
              <a:gd name="T31" fmla="*/ 2147483647 h 4606"/>
              <a:gd name="T32" fmla="*/ 2147483647 w 5896"/>
              <a:gd name="T33" fmla="*/ 2147483647 h 4606"/>
              <a:gd name="T34" fmla="*/ 2147483647 w 5896"/>
              <a:gd name="T35" fmla="*/ 2147483647 h 4606"/>
              <a:gd name="T36" fmla="*/ 2147483647 w 5896"/>
              <a:gd name="T37" fmla="*/ 2147483647 h 4606"/>
              <a:gd name="T38" fmla="*/ 2147483647 w 5896"/>
              <a:gd name="T39" fmla="*/ 2147483647 h 4606"/>
              <a:gd name="T40" fmla="*/ 2147483647 w 5896"/>
              <a:gd name="T41" fmla="*/ 2147483647 h 4606"/>
              <a:gd name="T42" fmla="*/ 2147483647 w 5896"/>
              <a:gd name="T43" fmla="*/ 2147483647 h 4606"/>
              <a:gd name="T44" fmla="*/ 2147483647 w 5896"/>
              <a:gd name="T45" fmla="*/ 2147483647 h 4606"/>
              <a:gd name="T46" fmla="*/ 2147483647 w 5896"/>
              <a:gd name="T47" fmla="*/ 2147483647 h 4606"/>
              <a:gd name="T48" fmla="*/ 2147483647 w 5896"/>
              <a:gd name="T49" fmla="*/ 2147483647 h 4606"/>
              <a:gd name="T50" fmla="*/ 2147483647 w 5896"/>
              <a:gd name="T51" fmla="*/ 2147483647 h 4606"/>
              <a:gd name="T52" fmla="*/ 2147483647 w 5896"/>
              <a:gd name="T53" fmla="*/ 2147483647 h 4606"/>
              <a:gd name="T54" fmla="*/ 2147483647 w 5896"/>
              <a:gd name="T55" fmla="*/ 2147483647 h 4606"/>
              <a:gd name="T56" fmla="*/ 2147483647 w 5896"/>
              <a:gd name="T57" fmla="*/ 2147483647 h 4606"/>
              <a:gd name="T58" fmla="*/ 2147483647 w 5896"/>
              <a:gd name="T59" fmla="*/ 2147483647 h 4606"/>
              <a:gd name="T60" fmla="*/ 2147483647 w 5896"/>
              <a:gd name="T61" fmla="*/ 2147483647 h 4606"/>
              <a:gd name="T62" fmla="*/ 2147483647 w 5896"/>
              <a:gd name="T63" fmla="*/ 2147483647 h 4606"/>
              <a:gd name="T64" fmla="*/ 2147483647 w 5896"/>
              <a:gd name="T65" fmla="*/ 2147483647 h 4606"/>
              <a:gd name="T66" fmla="*/ 2147483647 w 5896"/>
              <a:gd name="T67" fmla="*/ 2147483647 h 4606"/>
              <a:gd name="T68" fmla="*/ 2147483647 w 5896"/>
              <a:gd name="T69" fmla="*/ 2147483647 h 4606"/>
              <a:gd name="T70" fmla="*/ 2147483647 w 5896"/>
              <a:gd name="T71" fmla="*/ 0 h 4606"/>
              <a:gd name="T72" fmla="*/ 2147483647 w 5896"/>
              <a:gd name="T73" fmla="*/ 2147483647 h 4606"/>
              <a:gd name="T74" fmla="*/ 2147483647 w 5896"/>
              <a:gd name="T75" fmla="*/ 2147483647 h 4606"/>
              <a:gd name="T76" fmla="*/ 2147483647 w 5896"/>
              <a:gd name="T77" fmla="*/ 2147483647 h 4606"/>
              <a:gd name="T78" fmla="*/ 2147483647 w 5896"/>
              <a:gd name="T79" fmla="*/ 2147483647 h 4606"/>
              <a:gd name="T80" fmla="*/ 2147483647 w 5896"/>
              <a:gd name="T81" fmla="*/ 2147483647 h 4606"/>
              <a:gd name="T82" fmla="*/ 2147483647 w 5896"/>
              <a:gd name="T83" fmla="*/ 2147483647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35" name="Freeform 50"/>
          <p:cNvSpPr>
            <a:spLocks noChangeAspect="1"/>
          </p:cNvSpPr>
          <p:nvPr/>
        </p:nvSpPr>
        <p:spPr bwMode="auto">
          <a:xfrm>
            <a:off x="369888" y="3335338"/>
            <a:ext cx="2303462" cy="241300"/>
          </a:xfrm>
          <a:custGeom>
            <a:avLst/>
            <a:gdLst>
              <a:gd name="T0" fmla="*/ 2147483647 w 5896"/>
              <a:gd name="T1" fmla="*/ 2147483647 h 4306"/>
              <a:gd name="T2" fmla="*/ 2147483647 w 5896"/>
              <a:gd name="T3" fmla="*/ 2147483647 h 4306"/>
              <a:gd name="T4" fmla="*/ 2147483647 w 5896"/>
              <a:gd name="T5" fmla="*/ 2147483647 h 4306"/>
              <a:gd name="T6" fmla="*/ 2147483647 w 5896"/>
              <a:gd name="T7" fmla="*/ 2147483647 h 4306"/>
              <a:gd name="T8" fmla="*/ 2147483647 w 5896"/>
              <a:gd name="T9" fmla="*/ 2147483647 h 4306"/>
              <a:gd name="T10" fmla="*/ 2147483647 w 5896"/>
              <a:gd name="T11" fmla="*/ 2147483647 h 4306"/>
              <a:gd name="T12" fmla="*/ 2147483647 w 5896"/>
              <a:gd name="T13" fmla="*/ 2147483647 h 4306"/>
              <a:gd name="T14" fmla="*/ 2147483647 w 5896"/>
              <a:gd name="T15" fmla="*/ 2147483647 h 4306"/>
              <a:gd name="T16" fmla="*/ 2147483647 w 5896"/>
              <a:gd name="T17" fmla="*/ 0 h 4306"/>
              <a:gd name="T18" fmla="*/ 2147483647 w 5896"/>
              <a:gd name="T19" fmla="*/ 2147483647 h 4306"/>
              <a:gd name="T20" fmla="*/ 2147483647 w 5896"/>
              <a:gd name="T21" fmla="*/ 2147483647 h 4306"/>
              <a:gd name="T22" fmla="*/ 2147483647 w 5896"/>
              <a:gd name="T23" fmla="*/ 2147483647 h 4306"/>
              <a:gd name="T24" fmla="*/ 2147483647 w 5896"/>
              <a:gd name="T25" fmla="*/ 2147483647 h 4306"/>
              <a:gd name="T26" fmla="*/ 2147483647 w 5896"/>
              <a:gd name="T27" fmla="*/ 2147483647 h 4306"/>
              <a:gd name="T28" fmla="*/ 2147483647 w 5896"/>
              <a:gd name="T29" fmla="*/ 2147483647 h 4306"/>
              <a:gd name="T30" fmla="*/ 2147483647 w 5896"/>
              <a:gd name="T31" fmla="*/ 2147483647 h 4306"/>
              <a:gd name="T32" fmla="*/ 2147483647 w 5896"/>
              <a:gd name="T33" fmla="*/ 2147483647 h 4306"/>
              <a:gd name="T34" fmla="*/ 2147483647 w 5896"/>
              <a:gd name="T35" fmla="*/ 2147483647 h 4306"/>
              <a:gd name="T36" fmla="*/ 2147483647 w 5896"/>
              <a:gd name="T37" fmla="*/ 2147483647 h 4306"/>
              <a:gd name="T38" fmla="*/ 2147483647 w 5896"/>
              <a:gd name="T39" fmla="*/ 2147483647 h 4306"/>
              <a:gd name="T40" fmla="*/ 2147483647 w 5896"/>
              <a:gd name="T41" fmla="*/ 2147483647 h 4306"/>
              <a:gd name="T42" fmla="*/ 2147483647 w 5896"/>
              <a:gd name="T43" fmla="*/ 2147483647 h 4306"/>
              <a:gd name="T44" fmla="*/ 2147483647 w 5896"/>
              <a:gd name="T45" fmla="*/ 0 h 4306"/>
              <a:gd name="T46" fmla="*/ 2147483647 w 5896"/>
              <a:gd name="T47" fmla="*/ 2147483647 h 4306"/>
              <a:gd name="T48" fmla="*/ 2147483647 w 5896"/>
              <a:gd name="T49" fmla="*/ 2147483647 h 4306"/>
              <a:gd name="T50" fmla="*/ 2147483647 w 5896"/>
              <a:gd name="T51" fmla="*/ 2147483647 h 4306"/>
              <a:gd name="T52" fmla="*/ 2147483647 w 5896"/>
              <a:gd name="T53" fmla="*/ 2147483647 h 4306"/>
              <a:gd name="T54" fmla="*/ 2147483647 w 5896"/>
              <a:gd name="T55" fmla="*/ 2147483647 h 4306"/>
              <a:gd name="T56" fmla="*/ 2147483647 w 5896"/>
              <a:gd name="T57" fmla="*/ 2147483647 h 4306"/>
              <a:gd name="T58" fmla="*/ 2147483647 w 5896"/>
              <a:gd name="T59" fmla="*/ 2147483647 h 4306"/>
              <a:gd name="T60" fmla="*/ 2147483647 w 5896"/>
              <a:gd name="T61" fmla="*/ 2147483647 h 4306"/>
              <a:gd name="T62" fmla="*/ 2147483647 w 5896"/>
              <a:gd name="T63" fmla="*/ 2147483647 h 4306"/>
              <a:gd name="T64" fmla="*/ 2147483647 w 5896"/>
              <a:gd name="T65" fmla="*/ 2147483647 h 4306"/>
              <a:gd name="T66" fmla="*/ 2147483647 w 5896"/>
              <a:gd name="T67" fmla="*/ 2147483647 h 4306"/>
              <a:gd name="T68" fmla="*/ 2147483647 w 5896"/>
              <a:gd name="T69" fmla="*/ 2147483647 h 4306"/>
              <a:gd name="T70" fmla="*/ 2147483647 w 5896"/>
              <a:gd name="T71" fmla="*/ 2147483647 h 4306"/>
              <a:gd name="T72" fmla="*/ 2147483647 w 5896"/>
              <a:gd name="T73" fmla="*/ 2147483647 h 4306"/>
              <a:gd name="T74" fmla="*/ 2147483647 w 5896"/>
              <a:gd name="T75" fmla="*/ 2147483647 h 4306"/>
              <a:gd name="T76" fmla="*/ 2147483647 w 5896"/>
              <a:gd name="T77" fmla="*/ 2147483647 h 4306"/>
              <a:gd name="T78" fmla="*/ 2147483647 w 5896"/>
              <a:gd name="T79" fmla="*/ 2147483647 h 4306"/>
              <a:gd name="T80" fmla="*/ 2147483647 w 5896"/>
              <a:gd name="T81" fmla="*/ 2147483647 h 4306"/>
              <a:gd name="T82" fmla="*/ 2147483647 w 5896"/>
              <a:gd name="T83" fmla="*/ 2147483647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36" name="Freeform 51"/>
          <p:cNvSpPr>
            <a:spLocks noChangeAspect="1"/>
          </p:cNvSpPr>
          <p:nvPr/>
        </p:nvSpPr>
        <p:spPr bwMode="auto">
          <a:xfrm>
            <a:off x="369888" y="3730625"/>
            <a:ext cx="2303462" cy="242888"/>
          </a:xfrm>
          <a:custGeom>
            <a:avLst/>
            <a:gdLst>
              <a:gd name="T0" fmla="*/ 2147483647 w 5896"/>
              <a:gd name="T1" fmla="*/ 2147483647 h 4335"/>
              <a:gd name="T2" fmla="*/ 2147483647 w 5896"/>
              <a:gd name="T3" fmla="*/ 2147483647 h 4335"/>
              <a:gd name="T4" fmla="*/ 2147483647 w 5896"/>
              <a:gd name="T5" fmla="*/ 2147483647 h 4335"/>
              <a:gd name="T6" fmla="*/ 2147483647 w 5896"/>
              <a:gd name="T7" fmla="*/ 2147483647 h 4335"/>
              <a:gd name="T8" fmla="*/ 2147483647 w 5896"/>
              <a:gd name="T9" fmla="*/ 2147483647 h 4335"/>
              <a:gd name="T10" fmla="*/ 2147483647 w 5896"/>
              <a:gd name="T11" fmla="*/ 2147483647 h 4335"/>
              <a:gd name="T12" fmla="*/ 2147483647 w 5896"/>
              <a:gd name="T13" fmla="*/ 2147483647 h 4335"/>
              <a:gd name="T14" fmla="*/ 2147483647 w 5896"/>
              <a:gd name="T15" fmla="*/ 0 h 4335"/>
              <a:gd name="T16" fmla="*/ 2147483647 w 5896"/>
              <a:gd name="T17" fmla="*/ 2147483647 h 4335"/>
              <a:gd name="T18" fmla="*/ 2147483647 w 5896"/>
              <a:gd name="T19" fmla="*/ 2147483647 h 4335"/>
              <a:gd name="T20" fmla="*/ 2147483647 w 5896"/>
              <a:gd name="T21" fmla="*/ 2147483647 h 4335"/>
              <a:gd name="T22" fmla="*/ 2147483647 w 5896"/>
              <a:gd name="T23" fmla="*/ 2147483647 h 4335"/>
              <a:gd name="T24" fmla="*/ 2147483647 w 5896"/>
              <a:gd name="T25" fmla="*/ 2147483647 h 4335"/>
              <a:gd name="T26" fmla="*/ 2147483647 w 5896"/>
              <a:gd name="T27" fmla="*/ 2147483647 h 4335"/>
              <a:gd name="T28" fmla="*/ 2147483647 w 5896"/>
              <a:gd name="T29" fmla="*/ 2147483647 h 4335"/>
              <a:gd name="T30" fmla="*/ 2147483647 w 5896"/>
              <a:gd name="T31" fmla="*/ 2147483647 h 4335"/>
              <a:gd name="T32" fmla="*/ 2147483647 w 5896"/>
              <a:gd name="T33" fmla="*/ 2147483647 h 4335"/>
              <a:gd name="T34" fmla="*/ 2147483647 w 5896"/>
              <a:gd name="T35" fmla="*/ 2147483647 h 4335"/>
              <a:gd name="T36" fmla="*/ 2147483647 w 5896"/>
              <a:gd name="T37" fmla="*/ 2147483647 h 4335"/>
              <a:gd name="T38" fmla="*/ 2147483647 w 5896"/>
              <a:gd name="T39" fmla="*/ 2147483647 h 4335"/>
              <a:gd name="T40" fmla="*/ 2147483647 w 5896"/>
              <a:gd name="T41" fmla="*/ 2147483647 h 4335"/>
              <a:gd name="T42" fmla="*/ 2147483647 w 5896"/>
              <a:gd name="T43" fmla="*/ 2147483647 h 4335"/>
              <a:gd name="T44" fmla="*/ 2147483647 w 5896"/>
              <a:gd name="T45" fmla="*/ 2147483647 h 4335"/>
              <a:gd name="T46" fmla="*/ 2147483647 w 5896"/>
              <a:gd name="T47" fmla="*/ 2147483647 h 4335"/>
              <a:gd name="T48" fmla="*/ 2147483647 w 5896"/>
              <a:gd name="T49" fmla="*/ 2147483647 h 4335"/>
              <a:gd name="T50" fmla="*/ 2147483647 w 5896"/>
              <a:gd name="T51" fmla="*/ 2147483647 h 4335"/>
              <a:gd name="T52" fmla="*/ 2147483647 w 5896"/>
              <a:gd name="T53" fmla="*/ 2147483647 h 4335"/>
              <a:gd name="T54" fmla="*/ 2147483647 w 5896"/>
              <a:gd name="T55" fmla="*/ 2147483647 h 4335"/>
              <a:gd name="T56" fmla="*/ 2147483647 w 5896"/>
              <a:gd name="T57" fmla="*/ 2147483647 h 4335"/>
              <a:gd name="T58" fmla="*/ 2147483647 w 5896"/>
              <a:gd name="T59" fmla="*/ 2147483647 h 4335"/>
              <a:gd name="T60" fmla="*/ 2147483647 w 5896"/>
              <a:gd name="T61" fmla="*/ 2147483647 h 4335"/>
              <a:gd name="T62" fmla="*/ 2147483647 w 5896"/>
              <a:gd name="T63" fmla="*/ 2147483647 h 4335"/>
              <a:gd name="T64" fmla="*/ 2147483647 w 5896"/>
              <a:gd name="T65" fmla="*/ 2147483647 h 4335"/>
              <a:gd name="T66" fmla="*/ 2147483647 w 5896"/>
              <a:gd name="T67" fmla="*/ 2147483647 h 4335"/>
              <a:gd name="T68" fmla="*/ 2147483647 w 5896"/>
              <a:gd name="T69" fmla="*/ 2147483647 h 4335"/>
              <a:gd name="T70" fmla="*/ 2147483647 w 5896"/>
              <a:gd name="T71" fmla="*/ 2147483647 h 4335"/>
              <a:gd name="T72" fmla="*/ 2147483647 w 5896"/>
              <a:gd name="T73" fmla="*/ 2147483647 h 4335"/>
              <a:gd name="T74" fmla="*/ 2147483647 w 5896"/>
              <a:gd name="T75" fmla="*/ 2147483647 h 4335"/>
              <a:gd name="T76" fmla="*/ 2147483647 w 5896"/>
              <a:gd name="T77" fmla="*/ 2147483647 h 4335"/>
              <a:gd name="T78" fmla="*/ 2147483647 w 5896"/>
              <a:gd name="T79" fmla="*/ 0 h 4335"/>
              <a:gd name="T80" fmla="*/ 2147483647 w 5896"/>
              <a:gd name="T81" fmla="*/ 2147483647 h 4335"/>
              <a:gd name="T82" fmla="*/ 2147483647 w 5896"/>
              <a:gd name="T83" fmla="*/ 2147483647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37" name="Line 52"/>
          <p:cNvSpPr>
            <a:spLocks noChangeAspect="1" noChangeShapeType="1"/>
          </p:cNvSpPr>
          <p:nvPr/>
        </p:nvSpPr>
        <p:spPr bwMode="auto">
          <a:xfrm>
            <a:off x="350838" y="2165350"/>
            <a:ext cx="249078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38" name="Line 53"/>
          <p:cNvSpPr>
            <a:spLocks noChangeAspect="1" noChangeShapeType="1"/>
          </p:cNvSpPr>
          <p:nvPr/>
        </p:nvSpPr>
        <p:spPr bwMode="auto">
          <a:xfrm flipV="1">
            <a:off x="350838" y="890588"/>
            <a:ext cx="0" cy="12747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39" name="Line 54"/>
          <p:cNvSpPr>
            <a:spLocks noChangeAspect="1" noChangeShapeType="1"/>
          </p:cNvSpPr>
          <p:nvPr/>
        </p:nvSpPr>
        <p:spPr bwMode="auto">
          <a:xfrm flipV="1">
            <a:off x="350838" y="2130425"/>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40" name="Rectangle 55"/>
          <p:cNvSpPr>
            <a:spLocks noChangeAspect="1" noChangeArrowheads="1"/>
          </p:cNvSpPr>
          <p:nvPr/>
        </p:nvSpPr>
        <p:spPr bwMode="auto">
          <a:xfrm>
            <a:off x="333375" y="2198688"/>
            <a:ext cx="492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sz="700">
              <a:solidFill>
                <a:srgbClr val="000000"/>
              </a:solidFill>
            </a:endParaRPr>
          </a:p>
        </p:txBody>
      </p:sp>
      <p:sp>
        <p:nvSpPr>
          <p:cNvPr id="22541" name="Line 56"/>
          <p:cNvSpPr>
            <a:spLocks noChangeAspect="1" noChangeShapeType="1"/>
          </p:cNvSpPr>
          <p:nvPr/>
        </p:nvSpPr>
        <p:spPr bwMode="auto">
          <a:xfrm flipV="1">
            <a:off x="706438" y="2130425"/>
            <a:ext cx="1587"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42" name="Rectangle 57"/>
          <p:cNvSpPr>
            <a:spLocks noChangeAspect="1" noChangeArrowheads="1"/>
          </p:cNvSpPr>
          <p:nvPr/>
        </p:nvSpPr>
        <p:spPr bwMode="auto">
          <a:xfrm>
            <a:off x="665163" y="21986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sz="1000">
              <a:solidFill>
                <a:srgbClr val="000000"/>
              </a:solidFill>
            </a:endParaRPr>
          </a:p>
        </p:txBody>
      </p:sp>
      <p:sp>
        <p:nvSpPr>
          <p:cNvPr id="22543" name="Line 58"/>
          <p:cNvSpPr>
            <a:spLocks noChangeAspect="1" noChangeShapeType="1"/>
          </p:cNvSpPr>
          <p:nvPr/>
        </p:nvSpPr>
        <p:spPr bwMode="auto">
          <a:xfrm flipV="1">
            <a:off x="1063625" y="2130425"/>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44" name="Rectangle 59"/>
          <p:cNvSpPr>
            <a:spLocks noChangeAspect="1" noChangeArrowheads="1"/>
          </p:cNvSpPr>
          <p:nvPr/>
        </p:nvSpPr>
        <p:spPr bwMode="auto">
          <a:xfrm>
            <a:off x="1022350" y="21986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sz="1000">
              <a:solidFill>
                <a:srgbClr val="000000"/>
              </a:solidFill>
            </a:endParaRPr>
          </a:p>
        </p:txBody>
      </p:sp>
      <p:sp>
        <p:nvSpPr>
          <p:cNvPr id="22545" name="Line 60"/>
          <p:cNvSpPr>
            <a:spLocks noChangeAspect="1" noChangeShapeType="1"/>
          </p:cNvSpPr>
          <p:nvPr/>
        </p:nvSpPr>
        <p:spPr bwMode="auto">
          <a:xfrm flipV="1">
            <a:off x="1419225" y="2130425"/>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46" name="Rectangle 61"/>
          <p:cNvSpPr>
            <a:spLocks noChangeAspect="1" noChangeArrowheads="1"/>
          </p:cNvSpPr>
          <p:nvPr/>
        </p:nvSpPr>
        <p:spPr bwMode="auto">
          <a:xfrm>
            <a:off x="1379538" y="21986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sz="1000">
              <a:solidFill>
                <a:srgbClr val="000000"/>
              </a:solidFill>
            </a:endParaRPr>
          </a:p>
        </p:txBody>
      </p:sp>
      <p:sp>
        <p:nvSpPr>
          <p:cNvPr id="22547" name="Line 62"/>
          <p:cNvSpPr>
            <a:spLocks noChangeAspect="1" noChangeShapeType="1"/>
          </p:cNvSpPr>
          <p:nvPr/>
        </p:nvSpPr>
        <p:spPr bwMode="auto">
          <a:xfrm flipV="1">
            <a:off x="1771650" y="2130425"/>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48" name="Rectangle 63"/>
          <p:cNvSpPr>
            <a:spLocks noChangeAspect="1" noChangeArrowheads="1"/>
          </p:cNvSpPr>
          <p:nvPr/>
        </p:nvSpPr>
        <p:spPr bwMode="auto">
          <a:xfrm>
            <a:off x="1731963" y="21986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sz="1000">
              <a:solidFill>
                <a:srgbClr val="000000"/>
              </a:solidFill>
            </a:endParaRPr>
          </a:p>
        </p:txBody>
      </p:sp>
      <p:sp>
        <p:nvSpPr>
          <p:cNvPr id="22549" name="Line 64"/>
          <p:cNvSpPr>
            <a:spLocks noChangeAspect="1" noChangeShapeType="1"/>
          </p:cNvSpPr>
          <p:nvPr/>
        </p:nvSpPr>
        <p:spPr bwMode="auto">
          <a:xfrm flipV="1">
            <a:off x="2127250" y="2130425"/>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50" name="Rectangle 65"/>
          <p:cNvSpPr>
            <a:spLocks noChangeAspect="1" noChangeArrowheads="1"/>
          </p:cNvSpPr>
          <p:nvPr/>
        </p:nvSpPr>
        <p:spPr bwMode="auto">
          <a:xfrm>
            <a:off x="2068513" y="2198688"/>
            <a:ext cx="147637"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sz="1000">
              <a:solidFill>
                <a:srgbClr val="000000"/>
              </a:solidFill>
            </a:endParaRPr>
          </a:p>
        </p:txBody>
      </p:sp>
      <p:sp>
        <p:nvSpPr>
          <p:cNvPr id="22551" name="Line 66"/>
          <p:cNvSpPr>
            <a:spLocks noChangeAspect="1" noChangeShapeType="1"/>
          </p:cNvSpPr>
          <p:nvPr/>
        </p:nvSpPr>
        <p:spPr bwMode="auto">
          <a:xfrm flipV="1">
            <a:off x="2484438" y="2130425"/>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52" name="Rectangle 67"/>
          <p:cNvSpPr>
            <a:spLocks noChangeAspect="1" noChangeArrowheads="1"/>
          </p:cNvSpPr>
          <p:nvPr/>
        </p:nvSpPr>
        <p:spPr bwMode="auto">
          <a:xfrm>
            <a:off x="2427288" y="2198688"/>
            <a:ext cx="147637"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sz="1000">
              <a:solidFill>
                <a:srgbClr val="000000"/>
              </a:solidFill>
            </a:endParaRPr>
          </a:p>
        </p:txBody>
      </p:sp>
      <p:sp>
        <p:nvSpPr>
          <p:cNvPr id="22553" name="Line 68"/>
          <p:cNvSpPr>
            <a:spLocks noChangeAspect="1" noChangeShapeType="1"/>
          </p:cNvSpPr>
          <p:nvPr/>
        </p:nvSpPr>
        <p:spPr bwMode="auto">
          <a:xfrm flipV="1">
            <a:off x="2841625" y="2130425"/>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54" name="Rectangle 69"/>
          <p:cNvSpPr>
            <a:spLocks noChangeAspect="1" noChangeArrowheads="1"/>
          </p:cNvSpPr>
          <p:nvPr/>
        </p:nvSpPr>
        <p:spPr bwMode="auto">
          <a:xfrm>
            <a:off x="2784475" y="2198688"/>
            <a:ext cx="147638"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140</a:t>
            </a:r>
            <a:endParaRPr lang="en-US" altLang="en-US" sz="1000">
              <a:solidFill>
                <a:srgbClr val="000000"/>
              </a:solidFill>
            </a:endParaRPr>
          </a:p>
        </p:txBody>
      </p:sp>
      <p:sp>
        <p:nvSpPr>
          <p:cNvPr id="22555" name="Line 70"/>
          <p:cNvSpPr>
            <a:spLocks noChangeAspect="1" noChangeShapeType="1"/>
          </p:cNvSpPr>
          <p:nvPr/>
        </p:nvSpPr>
        <p:spPr bwMode="auto">
          <a:xfrm>
            <a:off x="350838" y="2165350"/>
            <a:ext cx="222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56" name="Freeform 71"/>
          <p:cNvSpPr>
            <a:spLocks noChangeAspect="1"/>
          </p:cNvSpPr>
          <p:nvPr/>
        </p:nvSpPr>
        <p:spPr bwMode="auto">
          <a:xfrm>
            <a:off x="379413" y="1017588"/>
            <a:ext cx="2278062" cy="722312"/>
          </a:xfrm>
          <a:custGeom>
            <a:avLst/>
            <a:gdLst>
              <a:gd name="T0" fmla="*/ 2147483647 w 5941"/>
              <a:gd name="T1" fmla="*/ 2147483647 h 1275"/>
              <a:gd name="T2" fmla="*/ 2147483647 w 5941"/>
              <a:gd name="T3" fmla="*/ 2147483647 h 1275"/>
              <a:gd name="T4" fmla="*/ 2147483647 w 5941"/>
              <a:gd name="T5" fmla="*/ 2147483647 h 1275"/>
              <a:gd name="T6" fmla="*/ 2147483647 w 5941"/>
              <a:gd name="T7" fmla="*/ 2147483647 h 1275"/>
              <a:gd name="T8" fmla="*/ 2147483647 w 5941"/>
              <a:gd name="T9" fmla="*/ 2147483647 h 1275"/>
              <a:gd name="T10" fmla="*/ 2147483647 w 5941"/>
              <a:gd name="T11" fmla="*/ 2147483647 h 1275"/>
              <a:gd name="T12" fmla="*/ 2147483647 w 5941"/>
              <a:gd name="T13" fmla="*/ 2147483647 h 1275"/>
              <a:gd name="T14" fmla="*/ 2147483647 w 5941"/>
              <a:gd name="T15" fmla="*/ 2147483647 h 1275"/>
              <a:gd name="T16" fmla="*/ 2147483647 w 5941"/>
              <a:gd name="T17" fmla="*/ 2147483647 h 1275"/>
              <a:gd name="T18" fmla="*/ 2147483647 w 5941"/>
              <a:gd name="T19" fmla="*/ 2147483647 h 1275"/>
              <a:gd name="T20" fmla="*/ 2147483647 w 5941"/>
              <a:gd name="T21" fmla="*/ 2147483647 h 1275"/>
              <a:gd name="T22" fmla="*/ 2147483647 w 5941"/>
              <a:gd name="T23" fmla="*/ 2147483647 h 1275"/>
              <a:gd name="T24" fmla="*/ 2147483647 w 5941"/>
              <a:gd name="T25" fmla="*/ 2147483647 h 1275"/>
              <a:gd name="T26" fmla="*/ 2147483647 w 5941"/>
              <a:gd name="T27" fmla="*/ 2147483647 h 1275"/>
              <a:gd name="T28" fmla="*/ 2147483647 w 5941"/>
              <a:gd name="T29" fmla="*/ 2147483647 h 1275"/>
              <a:gd name="T30" fmla="*/ 2147483647 w 5941"/>
              <a:gd name="T31" fmla="*/ 2147483647 h 1275"/>
              <a:gd name="T32" fmla="*/ 2147483647 w 5941"/>
              <a:gd name="T33" fmla="*/ 2147483647 h 1275"/>
              <a:gd name="T34" fmla="*/ 2147483647 w 5941"/>
              <a:gd name="T35" fmla="*/ 2147483647 h 1275"/>
              <a:gd name="T36" fmla="*/ 2147483647 w 5941"/>
              <a:gd name="T37" fmla="*/ 2147483647 h 1275"/>
              <a:gd name="T38" fmla="*/ 2147483647 w 5941"/>
              <a:gd name="T39" fmla="*/ 2147483647 h 1275"/>
              <a:gd name="T40" fmla="*/ 2147483647 w 5941"/>
              <a:gd name="T41" fmla="*/ 2147483647 h 1275"/>
              <a:gd name="T42" fmla="*/ 2147483647 w 5941"/>
              <a:gd name="T43" fmla="*/ 2147483647 h 1275"/>
              <a:gd name="T44" fmla="*/ 2147483647 w 5941"/>
              <a:gd name="T45" fmla="*/ 2147483647 h 1275"/>
              <a:gd name="T46" fmla="*/ 2147483647 w 5941"/>
              <a:gd name="T47" fmla="*/ 2147483647 h 1275"/>
              <a:gd name="T48" fmla="*/ 2147483647 w 5941"/>
              <a:gd name="T49" fmla="*/ 2147483647 h 1275"/>
              <a:gd name="T50" fmla="*/ 2147483647 w 5941"/>
              <a:gd name="T51" fmla="*/ 2147483647 h 1275"/>
              <a:gd name="T52" fmla="*/ 2147483647 w 5941"/>
              <a:gd name="T53" fmla="*/ 2147483647 h 1275"/>
              <a:gd name="T54" fmla="*/ 2147483647 w 5941"/>
              <a:gd name="T55" fmla="*/ 2147483647 h 1275"/>
              <a:gd name="T56" fmla="*/ 2147483647 w 5941"/>
              <a:gd name="T57" fmla="*/ 2147483647 h 1275"/>
              <a:gd name="T58" fmla="*/ 2147483647 w 5941"/>
              <a:gd name="T59" fmla="*/ 2147483647 h 1275"/>
              <a:gd name="T60" fmla="*/ 2147483647 w 5941"/>
              <a:gd name="T61" fmla="*/ 2147483647 h 1275"/>
              <a:gd name="T62" fmla="*/ 2147483647 w 5941"/>
              <a:gd name="T63" fmla="*/ 2147483647 h 1275"/>
              <a:gd name="T64" fmla="*/ 2147483647 w 5941"/>
              <a:gd name="T65" fmla="*/ 2147483647 h 1275"/>
              <a:gd name="T66" fmla="*/ 2147483647 w 5941"/>
              <a:gd name="T67" fmla="*/ 2147483647 h 1275"/>
              <a:gd name="T68" fmla="*/ 2147483647 w 5941"/>
              <a:gd name="T69" fmla="*/ 2147483647 h 1275"/>
              <a:gd name="T70" fmla="*/ 2147483647 w 5941"/>
              <a:gd name="T71" fmla="*/ 0 h 1275"/>
              <a:gd name="T72" fmla="*/ 2147483647 w 5941"/>
              <a:gd name="T73" fmla="*/ 2147483647 h 1275"/>
              <a:gd name="T74" fmla="*/ 2147483647 w 5941"/>
              <a:gd name="T75" fmla="*/ 2147483647 h 1275"/>
              <a:gd name="T76" fmla="*/ 2147483647 w 5941"/>
              <a:gd name="T77" fmla="*/ 2147483647 h 1275"/>
              <a:gd name="T78" fmla="*/ 2147483647 w 5941"/>
              <a:gd name="T79" fmla="*/ 2147483647 h 1275"/>
              <a:gd name="T80" fmla="*/ 2147483647 w 5941"/>
              <a:gd name="T81" fmla="*/ 2147483647 h 1275"/>
              <a:gd name="T82" fmla="*/ 2147483647 w 5941"/>
              <a:gd name="T83" fmla="*/ 2147483647 h 1275"/>
              <a:gd name="T84" fmla="*/ 2147483647 w 5941"/>
              <a:gd name="T85" fmla="*/ 2147483647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317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57" name="Rectangle 72"/>
          <p:cNvSpPr>
            <a:spLocks noChangeAspect="1" noChangeArrowheads="1"/>
          </p:cNvSpPr>
          <p:nvPr/>
        </p:nvSpPr>
        <p:spPr bwMode="auto">
          <a:xfrm>
            <a:off x="2730500" y="2711450"/>
            <a:ext cx="1254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0</a:t>
            </a:r>
            <a:endParaRPr lang="en-US" altLang="en-US" sz="1000">
              <a:solidFill>
                <a:srgbClr val="000000"/>
              </a:solidFill>
            </a:endParaRPr>
          </a:p>
        </p:txBody>
      </p:sp>
      <p:sp>
        <p:nvSpPr>
          <p:cNvPr id="22558" name="Rectangle 73"/>
          <p:cNvSpPr>
            <a:spLocks noChangeAspect="1" noChangeArrowheads="1"/>
          </p:cNvSpPr>
          <p:nvPr/>
        </p:nvSpPr>
        <p:spPr bwMode="auto">
          <a:xfrm>
            <a:off x="2730500" y="3108325"/>
            <a:ext cx="1254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1</a:t>
            </a:r>
            <a:endParaRPr lang="en-US" altLang="en-US" sz="1000">
              <a:solidFill>
                <a:srgbClr val="000000"/>
              </a:solidFill>
            </a:endParaRPr>
          </a:p>
        </p:txBody>
      </p:sp>
      <p:sp>
        <p:nvSpPr>
          <p:cNvPr id="22559" name="Rectangle 74"/>
          <p:cNvSpPr>
            <a:spLocks noChangeAspect="1" noChangeArrowheads="1"/>
          </p:cNvSpPr>
          <p:nvPr/>
        </p:nvSpPr>
        <p:spPr bwMode="auto">
          <a:xfrm>
            <a:off x="2730500" y="3502025"/>
            <a:ext cx="1254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2</a:t>
            </a:r>
            <a:endParaRPr lang="en-US" altLang="en-US" sz="1000">
              <a:solidFill>
                <a:srgbClr val="000000"/>
              </a:solidFill>
            </a:endParaRPr>
          </a:p>
        </p:txBody>
      </p:sp>
      <p:sp>
        <p:nvSpPr>
          <p:cNvPr id="22560" name="Rectangle 75"/>
          <p:cNvSpPr>
            <a:spLocks noChangeAspect="1" noChangeArrowheads="1"/>
          </p:cNvSpPr>
          <p:nvPr/>
        </p:nvSpPr>
        <p:spPr bwMode="auto">
          <a:xfrm>
            <a:off x="2730500" y="3898900"/>
            <a:ext cx="1254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3</a:t>
            </a:r>
            <a:endParaRPr lang="en-US" altLang="en-US" sz="1000">
              <a:solidFill>
                <a:srgbClr val="000000"/>
              </a:solidFill>
            </a:endParaRPr>
          </a:p>
        </p:txBody>
      </p:sp>
      <p:sp>
        <p:nvSpPr>
          <p:cNvPr id="22561" name="Rectangle 76"/>
          <p:cNvSpPr>
            <a:spLocks noChangeAspect="1" noChangeArrowheads="1"/>
          </p:cNvSpPr>
          <p:nvPr/>
        </p:nvSpPr>
        <p:spPr bwMode="auto">
          <a:xfrm>
            <a:off x="2762250" y="1033463"/>
            <a:ext cx="7302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800">
                <a:solidFill>
                  <a:srgbClr val="000000"/>
                </a:solidFill>
              </a:rPr>
              <a:t>X</a:t>
            </a:r>
            <a:endParaRPr lang="en-US" altLang="en-US" sz="1000">
              <a:solidFill>
                <a:srgbClr val="000000"/>
              </a:solidFill>
            </a:endParaRPr>
          </a:p>
        </p:txBody>
      </p:sp>
      <p:sp>
        <p:nvSpPr>
          <p:cNvPr id="22562" name="Rectangle 77"/>
          <p:cNvSpPr>
            <a:spLocks noChangeAspect="1" noChangeArrowheads="1"/>
          </p:cNvSpPr>
          <p:nvPr/>
        </p:nvSpPr>
        <p:spPr bwMode="auto">
          <a:xfrm>
            <a:off x="2762250" y="1479550"/>
            <a:ext cx="9207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800">
                <a:solidFill>
                  <a:srgbClr val="000000"/>
                </a:solidFill>
              </a:rPr>
              <a:t>X'</a:t>
            </a:r>
            <a:endParaRPr lang="en-US" altLang="en-US" sz="1000">
              <a:solidFill>
                <a:srgbClr val="000000"/>
              </a:solidFill>
            </a:endParaRPr>
          </a:p>
        </p:txBody>
      </p:sp>
      <p:sp>
        <p:nvSpPr>
          <p:cNvPr id="22563" name="Rectangle 78"/>
          <p:cNvSpPr>
            <a:spLocks noChangeAspect="1" noChangeArrowheads="1"/>
          </p:cNvSpPr>
          <p:nvPr/>
        </p:nvSpPr>
        <p:spPr bwMode="auto">
          <a:xfrm>
            <a:off x="2730500" y="4241800"/>
            <a:ext cx="1254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
                <a:solidFill>
                  <a:srgbClr val="80808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4</a:t>
            </a:r>
            <a:endParaRPr lang="en-US" altLang="en-US" sz="1000">
              <a:solidFill>
                <a:srgbClr val="000000"/>
              </a:solidFill>
            </a:endParaRPr>
          </a:p>
        </p:txBody>
      </p:sp>
      <p:sp>
        <p:nvSpPr>
          <p:cNvPr id="22564" name="Rectangle 79"/>
          <p:cNvSpPr>
            <a:spLocks noChangeAspect="1" noChangeArrowheads="1"/>
          </p:cNvSpPr>
          <p:nvPr/>
        </p:nvSpPr>
        <p:spPr bwMode="auto">
          <a:xfrm>
            <a:off x="2730500" y="4635500"/>
            <a:ext cx="1254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
                <a:solidFill>
                  <a:srgbClr val="80808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5</a:t>
            </a:r>
            <a:endParaRPr lang="en-US" altLang="en-US" sz="1000">
              <a:solidFill>
                <a:srgbClr val="000000"/>
              </a:solidFill>
            </a:endParaRPr>
          </a:p>
        </p:txBody>
      </p:sp>
      <p:sp>
        <p:nvSpPr>
          <p:cNvPr id="22565" name="Rectangle 80"/>
          <p:cNvSpPr>
            <a:spLocks noChangeAspect="1" noChangeArrowheads="1"/>
          </p:cNvSpPr>
          <p:nvPr/>
        </p:nvSpPr>
        <p:spPr bwMode="auto">
          <a:xfrm>
            <a:off x="2730500" y="5030788"/>
            <a:ext cx="1254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
                <a:solidFill>
                  <a:srgbClr val="80808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6</a:t>
            </a:r>
            <a:endParaRPr lang="en-US" altLang="en-US" sz="1000">
              <a:solidFill>
                <a:srgbClr val="000000"/>
              </a:solidFill>
            </a:endParaRPr>
          </a:p>
        </p:txBody>
      </p:sp>
      <p:grpSp>
        <p:nvGrpSpPr>
          <p:cNvPr id="22566" name="Group 81"/>
          <p:cNvGrpSpPr>
            <a:grpSpLocks/>
          </p:cNvGrpSpPr>
          <p:nvPr/>
        </p:nvGrpSpPr>
        <p:grpSpPr bwMode="auto">
          <a:xfrm>
            <a:off x="369888" y="5099050"/>
            <a:ext cx="2293937" cy="74613"/>
            <a:chOff x="884" y="3031"/>
            <a:chExt cx="3863" cy="155"/>
          </a:xfrm>
        </p:grpSpPr>
        <p:sp>
          <p:nvSpPr>
            <p:cNvPr id="22601" name="Freeform 82"/>
            <p:cNvSpPr>
              <a:spLocks noChangeAspect="1"/>
            </p:cNvSpPr>
            <p:nvPr/>
          </p:nvSpPr>
          <p:spPr bwMode="auto">
            <a:xfrm>
              <a:off x="884" y="3033"/>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602" name="Freeform 83"/>
            <p:cNvSpPr>
              <a:spLocks noChangeAspect="1"/>
            </p:cNvSpPr>
            <p:nvPr/>
          </p:nvSpPr>
          <p:spPr bwMode="auto">
            <a:xfrm>
              <a:off x="2821" y="3031"/>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22567" name="Group 84"/>
          <p:cNvGrpSpPr>
            <a:grpSpLocks/>
          </p:cNvGrpSpPr>
          <p:nvPr/>
        </p:nvGrpSpPr>
        <p:grpSpPr bwMode="auto">
          <a:xfrm>
            <a:off x="369888" y="4238625"/>
            <a:ext cx="2306637" cy="74613"/>
            <a:chOff x="838" y="2556"/>
            <a:chExt cx="3858" cy="154"/>
          </a:xfrm>
        </p:grpSpPr>
        <p:sp>
          <p:nvSpPr>
            <p:cNvPr id="22599" name="Freeform 85"/>
            <p:cNvSpPr>
              <a:spLocks noChangeAspect="1"/>
            </p:cNvSpPr>
            <p:nvPr/>
          </p:nvSpPr>
          <p:spPr bwMode="auto">
            <a:xfrm>
              <a:off x="838" y="2558"/>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600" name="Freeform 86"/>
            <p:cNvSpPr>
              <a:spLocks noChangeAspect="1"/>
            </p:cNvSpPr>
            <p:nvPr/>
          </p:nvSpPr>
          <p:spPr bwMode="auto">
            <a:xfrm>
              <a:off x="2770" y="2556"/>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22568" name="Group 87"/>
          <p:cNvGrpSpPr>
            <a:grpSpLocks/>
          </p:cNvGrpSpPr>
          <p:nvPr/>
        </p:nvGrpSpPr>
        <p:grpSpPr bwMode="auto">
          <a:xfrm>
            <a:off x="369888" y="4665663"/>
            <a:ext cx="2295525" cy="74612"/>
            <a:chOff x="1253" y="2708"/>
            <a:chExt cx="3858" cy="169"/>
          </a:xfrm>
        </p:grpSpPr>
        <p:sp>
          <p:nvSpPr>
            <p:cNvPr id="22597" name="Freeform 88"/>
            <p:cNvSpPr>
              <a:spLocks noChangeAspect="1"/>
            </p:cNvSpPr>
            <p:nvPr/>
          </p:nvSpPr>
          <p:spPr bwMode="auto">
            <a:xfrm>
              <a:off x="1253" y="2714"/>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98" name="Freeform 89"/>
            <p:cNvSpPr>
              <a:spLocks noChangeAspect="1"/>
            </p:cNvSpPr>
            <p:nvPr/>
          </p:nvSpPr>
          <p:spPr bwMode="auto">
            <a:xfrm>
              <a:off x="3185" y="2708"/>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sp>
        <p:nvSpPr>
          <p:cNvPr id="22569" name="Rectangle 90"/>
          <p:cNvSpPr>
            <a:spLocks noChangeAspect="1" noChangeArrowheads="1"/>
          </p:cNvSpPr>
          <p:nvPr/>
        </p:nvSpPr>
        <p:spPr bwMode="auto">
          <a:xfrm>
            <a:off x="2730500" y="5464175"/>
            <a:ext cx="1254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7</a:t>
            </a:r>
            <a:endParaRPr lang="en-US" altLang="en-US" sz="1000">
              <a:solidFill>
                <a:srgbClr val="000000"/>
              </a:solidFill>
            </a:endParaRPr>
          </a:p>
        </p:txBody>
      </p:sp>
      <p:sp>
        <p:nvSpPr>
          <p:cNvPr id="22570" name="Rectangle 91"/>
          <p:cNvSpPr>
            <a:spLocks noChangeAspect="1" noChangeArrowheads="1"/>
          </p:cNvSpPr>
          <p:nvPr/>
        </p:nvSpPr>
        <p:spPr bwMode="auto">
          <a:xfrm>
            <a:off x="2730500" y="5857875"/>
            <a:ext cx="1254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8</a:t>
            </a:r>
            <a:endParaRPr lang="en-US" altLang="en-US" sz="1000">
              <a:solidFill>
                <a:srgbClr val="000000"/>
              </a:solidFill>
            </a:endParaRPr>
          </a:p>
        </p:txBody>
      </p:sp>
      <p:sp>
        <p:nvSpPr>
          <p:cNvPr id="22571" name="Rectangle 92"/>
          <p:cNvSpPr>
            <a:spLocks noChangeAspect="1" noChangeArrowheads="1"/>
          </p:cNvSpPr>
          <p:nvPr/>
        </p:nvSpPr>
        <p:spPr bwMode="auto">
          <a:xfrm>
            <a:off x="2730500" y="6253163"/>
            <a:ext cx="1254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9</a:t>
            </a:r>
            <a:endParaRPr lang="en-US" altLang="en-US" sz="1000">
              <a:solidFill>
                <a:srgbClr val="000000"/>
              </a:solidFill>
            </a:endParaRPr>
          </a:p>
        </p:txBody>
      </p:sp>
      <p:grpSp>
        <p:nvGrpSpPr>
          <p:cNvPr id="22572" name="Group 93"/>
          <p:cNvGrpSpPr>
            <a:grpSpLocks/>
          </p:cNvGrpSpPr>
          <p:nvPr/>
        </p:nvGrpSpPr>
        <p:grpSpPr bwMode="auto">
          <a:xfrm>
            <a:off x="369888" y="5932488"/>
            <a:ext cx="2317750" cy="26987"/>
            <a:chOff x="703" y="2943"/>
            <a:chExt cx="3841" cy="49"/>
          </a:xfrm>
        </p:grpSpPr>
        <p:grpSp>
          <p:nvGrpSpPr>
            <p:cNvPr id="22591" name="Group 94"/>
            <p:cNvGrpSpPr>
              <a:grpSpLocks/>
            </p:cNvGrpSpPr>
            <p:nvPr/>
          </p:nvGrpSpPr>
          <p:grpSpPr bwMode="auto">
            <a:xfrm>
              <a:off x="703" y="2945"/>
              <a:ext cx="1919" cy="47"/>
              <a:chOff x="884" y="3031"/>
              <a:chExt cx="3863" cy="155"/>
            </a:xfrm>
          </p:grpSpPr>
          <p:sp>
            <p:nvSpPr>
              <p:cNvPr id="22595" name="Freeform 95"/>
              <p:cNvSpPr>
                <a:spLocks noChangeAspect="1"/>
              </p:cNvSpPr>
              <p:nvPr/>
            </p:nvSpPr>
            <p:spPr bwMode="auto">
              <a:xfrm>
                <a:off x="884" y="3033"/>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96" name="Freeform 96"/>
              <p:cNvSpPr>
                <a:spLocks noChangeAspect="1"/>
              </p:cNvSpPr>
              <p:nvPr/>
            </p:nvSpPr>
            <p:spPr bwMode="auto">
              <a:xfrm>
                <a:off x="2821" y="3031"/>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22592" name="Group 97"/>
            <p:cNvGrpSpPr>
              <a:grpSpLocks/>
            </p:cNvGrpSpPr>
            <p:nvPr/>
          </p:nvGrpSpPr>
          <p:grpSpPr bwMode="auto">
            <a:xfrm>
              <a:off x="2625" y="2943"/>
              <a:ext cx="1919" cy="47"/>
              <a:chOff x="884" y="3031"/>
              <a:chExt cx="3863" cy="155"/>
            </a:xfrm>
          </p:grpSpPr>
          <p:sp>
            <p:nvSpPr>
              <p:cNvPr id="22593" name="Freeform 98"/>
              <p:cNvSpPr>
                <a:spLocks noChangeAspect="1"/>
              </p:cNvSpPr>
              <p:nvPr/>
            </p:nvSpPr>
            <p:spPr bwMode="auto">
              <a:xfrm>
                <a:off x="884" y="3033"/>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94" name="Freeform 99"/>
              <p:cNvSpPr>
                <a:spLocks noChangeAspect="1"/>
              </p:cNvSpPr>
              <p:nvPr/>
            </p:nvSpPr>
            <p:spPr bwMode="auto">
              <a:xfrm>
                <a:off x="2821" y="3031"/>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grpSp>
        <p:nvGrpSpPr>
          <p:cNvPr id="22573" name="Group 100"/>
          <p:cNvGrpSpPr>
            <a:grpSpLocks/>
          </p:cNvGrpSpPr>
          <p:nvPr/>
        </p:nvGrpSpPr>
        <p:grpSpPr bwMode="auto">
          <a:xfrm>
            <a:off x="369888" y="6302375"/>
            <a:ext cx="2311400" cy="19050"/>
            <a:chOff x="781" y="2430"/>
            <a:chExt cx="3851" cy="51"/>
          </a:xfrm>
        </p:grpSpPr>
        <p:grpSp>
          <p:nvGrpSpPr>
            <p:cNvPr id="22585" name="Group 101"/>
            <p:cNvGrpSpPr>
              <a:grpSpLocks/>
            </p:cNvGrpSpPr>
            <p:nvPr/>
          </p:nvGrpSpPr>
          <p:grpSpPr bwMode="auto">
            <a:xfrm>
              <a:off x="781" y="2430"/>
              <a:ext cx="1920" cy="47"/>
              <a:chOff x="1253" y="2708"/>
              <a:chExt cx="3858" cy="169"/>
            </a:xfrm>
          </p:grpSpPr>
          <p:sp>
            <p:nvSpPr>
              <p:cNvPr id="22589" name="Freeform 102"/>
              <p:cNvSpPr>
                <a:spLocks noChangeAspect="1"/>
              </p:cNvSpPr>
              <p:nvPr/>
            </p:nvSpPr>
            <p:spPr bwMode="auto">
              <a:xfrm>
                <a:off x="1253" y="2714"/>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90" name="Freeform 103"/>
              <p:cNvSpPr>
                <a:spLocks noChangeAspect="1"/>
              </p:cNvSpPr>
              <p:nvPr/>
            </p:nvSpPr>
            <p:spPr bwMode="auto">
              <a:xfrm>
                <a:off x="3185" y="2708"/>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22586" name="Group 104"/>
            <p:cNvGrpSpPr>
              <a:grpSpLocks/>
            </p:cNvGrpSpPr>
            <p:nvPr/>
          </p:nvGrpSpPr>
          <p:grpSpPr bwMode="auto">
            <a:xfrm>
              <a:off x="2712" y="2434"/>
              <a:ext cx="1920" cy="47"/>
              <a:chOff x="1253" y="2708"/>
              <a:chExt cx="3858" cy="169"/>
            </a:xfrm>
          </p:grpSpPr>
          <p:sp>
            <p:nvSpPr>
              <p:cNvPr id="22587" name="Freeform 105"/>
              <p:cNvSpPr>
                <a:spLocks noChangeAspect="1"/>
              </p:cNvSpPr>
              <p:nvPr/>
            </p:nvSpPr>
            <p:spPr bwMode="auto">
              <a:xfrm>
                <a:off x="1253" y="2714"/>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88" name="Freeform 106"/>
              <p:cNvSpPr>
                <a:spLocks noChangeAspect="1"/>
              </p:cNvSpPr>
              <p:nvPr/>
            </p:nvSpPr>
            <p:spPr bwMode="auto">
              <a:xfrm>
                <a:off x="3185" y="2708"/>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grpSp>
        <p:nvGrpSpPr>
          <p:cNvPr id="22574" name="Group 107"/>
          <p:cNvGrpSpPr>
            <a:grpSpLocks/>
          </p:cNvGrpSpPr>
          <p:nvPr/>
        </p:nvGrpSpPr>
        <p:grpSpPr bwMode="auto">
          <a:xfrm>
            <a:off x="369888" y="5510213"/>
            <a:ext cx="2311400" cy="26987"/>
            <a:chOff x="787" y="3392"/>
            <a:chExt cx="3861" cy="48"/>
          </a:xfrm>
        </p:grpSpPr>
        <p:grpSp>
          <p:nvGrpSpPr>
            <p:cNvPr id="22579" name="Group 108"/>
            <p:cNvGrpSpPr>
              <a:grpSpLocks/>
            </p:cNvGrpSpPr>
            <p:nvPr/>
          </p:nvGrpSpPr>
          <p:grpSpPr bwMode="auto">
            <a:xfrm>
              <a:off x="787" y="3393"/>
              <a:ext cx="1929" cy="47"/>
              <a:chOff x="838" y="2556"/>
              <a:chExt cx="3858" cy="154"/>
            </a:xfrm>
          </p:grpSpPr>
          <p:sp>
            <p:nvSpPr>
              <p:cNvPr id="22583" name="Freeform 109"/>
              <p:cNvSpPr>
                <a:spLocks noChangeAspect="1"/>
              </p:cNvSpPr>
              <p:nvPr/>
            </p:nvSpPr>
            <p:spPr bwMode="auto">
              <a:xfrm>
                <a:off x="838" y="2558"/>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84" name="Freeform 110"/>
              <p:cNvSpPr>
                <a:spLocks noChangeAspect="1"/>
              </p:cNvSpPr>
              <p:nvPr/>
            </p:nvSpPr>
            <p:spPr bwMode="auto">
              <a:xfrm>
                <a:off x="2770" y="2556"/>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22580" name="Group 111"/>
            <p:cNvGrpSpPr>
              <a:grpSpLocks/>
            </p:cNvGrpSpPr>
            <p:nvPr/>
          </p:nvGrpSpPr>
          <p:grpSpPr bwMode="auto">
            <a:xfrm>
              <a:off x="2719" y="3392"/>
              <a:ext cx="1929" cy="47"/>
              <a:chOff x="838" y="2556"/>
              <a:chExt cx="3858" cy="154"/>
            </a:xfrm>
          </p:grpSpPr>
          <p:sp>
            <p:nvSpPr>
              <p:cNvPr id="22581" name="Freeform 112"/>
              <p:cNvSpPr>
                <a:spLocks noChangeAspect="1"/>
              </p:cNvSpPr>
              <p:nvPr/>
            </p:nvSpPr>
            <p:spPr bwMode="auto">
              <a:xfrm>
                <a:off x="838" y="2558"/>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2582" name="Freeform 113"/>
              <p:cNvSpPr>
                <a:spLocks noChangeAspect="1"/>
              </p:cNvSpPr>
              <p:nvPr/>
            </p:nvSpPr>
            <p:spPr bwMode="auto">
              <a:xfrm>
                <a:off x="2770" y="2556"/>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sp>
        <p:nvSpPr>
          <p:cNvPr id="53363" name="Text Box 115"/>
          <p:cNvSpPr txBox="1">
            <a:spLocks noChangeArrowheads="1"/>
          </p:cNvSpPr>
          <p:nvPr/>
        </p:nvSpPr>
        <p:spPr bwMode="auto">
          <a:xfrm>
            <a:off x="325438" y="165100"/>
            <a:ext cx="3408362"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400" dirty="0">
                <a:solidFill>
                  <a:srgbClr val="000000"/>
                </a:solidFill>
                <a:effectLst>
                  <a:outerShdw blurRad="38100" dist="38100" dir="2700000" algn="tl">
                    <a:srgbClr val="DDDDDD"/>
                  </a:outerShdw>
                </a:effectLst>
                <a:latin typeface="Tahoma" charset="0"/>
              </a:rPr>
              <a:t>Discrete Fourier Transform (DFT)</a:t>
            </a:r>
            <a:endParaRPr lang="en-US" sz="2400" dirty="0">
              <a:solidFill>
                <a:srgbClr val="000000"/>
              </a:solidFill>
              <a:latin typeface="Tahoma" charset="0"/>
            </a:endParaRPr>
          </a:p>
        </p:txBody>
      </p:sp>
      <p:sp>
        <p:nvSpPr>
          <p:cNvPr id="53365" name="Text Box 117"/>
          <p:cNvSpPr txBox="1">
            <a:spLocks noChangeArrowheads="1"/>
          </p:cNvSpPr>
          <p:nvPr/>
        </p:nvSpPr>
        <p:spPr bwMode="auto">
          <a:xfrm>
            <a:off x="3276600" y="5562600"/>
            <a:ext cx="5791200" cy="12112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C0C0C0">
                    <a:alpha val="50000"/>
                  </a:srgbClr>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defTabSz="914400" fontAlgn="base">
              <a:spcBef>
                <a:spcPts val="500"/>
              </a:spcBef>
              <a:spcAft>
                <a:spcPts val="500"/>
              </a:spcAft>
              <a:defRPr/>
            </a:pPr>
            <a:r>
              <a:rPr lang="en-US" sz="1400" u="sng" dirty="0">
                <a:solidFill>
                  <a:srgbClr val="000000"/>
                </a:solidFill>
                <a:latin typeface="Tahoma" charset="0"/>
              </a:rPr>
              <a:t>Excellent free Fourier Primer</a:t>
            </a:r>
            <a:endParaRPr lang="en-US" sz="1400" dirty="0">
              <a:solidFill>
                <a:srgbClr val="000000"/>
              </a:solidFill>
              <a:latin typeface="Tahoma" charset="0"/>
            </a:endParaRPr>
          </a:p>
          <a:p>
            <a:pPr defTabSz="914400" fontAlgn="base">
              <a:spcBef>
                <a:spcPts val="500"/>
              </a:spcBef>
              <a:spcAft>
                <a:spcPts val="500"/>
              </a:spcAft>
              <a:defRPr/>
            </a:pPr>
            <a:r>
              <a:rPr lang="en-US" sz="1400" dirty="0" err="1">
                <a:solidFill>
                  <a:srgbClr val="000000"/>
                </a:solidFill>
                <a:latin typeface="Tahoma" charset="0"/>
              </a:rPr>
              <a:t>Hagit</a:t>
            </a:r>
            <a:r>
              <a:rPr lang="en-US" sz="1400" dirty="0">
                <a:solidFill>
                  <a:srgbClr val="000000"/>
                </a:solidFill>
                <a:latin typeface="Tahoma" charset="0"/>
              </a:rPr>
              <a:t> </a:t>
            </a:r>
            <a:r>
              <a:rPr lang="en-US" sz="1400" dirty="0" err="1">
                <a:solidFill>
                  <a:srgbClr val="000000"/>
                </a:solidFill>
                <a:latin typeface="Tahoma" charset="0"/>
              </a:rPr>
              <a:t>Shatkay</a:t>
            </a:r>
            <a:r>
              <a:rPr lang="en-US" sz="1400" dirty="0">
                <a:solidFill>
                  <a:srgbClr val="000000"/>
                </a:solidFill>
                <a:latin typeface="Tahoma" charset="0"/>
              </a:rPr>
              <a:t>, The Fourier Transform - a Primer'', Technical Report CS-95-37, Department of Computer Science, Brown University, 1995. </a:t>
            </a:r>
          </a:p>
          <a:p>
            <a:pPr defTabSz="914400" fontAlgn="base">
              <a:spcBef>
                <a:spcPts val="500"/>
              </a:spcBef>
              <a:spcAft>
                <a:spcPts val="500"/>
              </a:spcAft>
              <a:defRPr/>
            </a:pPr>
            <a:r>
              <a:rPr lang="en-US" sz="1400" dirty="0">
                <a:solidFill>
                  <a:srgbClr val="000000"/>
                </a:solidFill>
                <a:latin typeface="Tahoma" charset="0"/>
              </a:rPr>
              <a:t>http://</a:t>
            </a:r>
            <a:r>
              <a:rPr lang="en-US" sz="1400" dirty="0" err="1">
                <a:solidFill>
                  <a:srgbClr val="000000"/>
                </a:solidFill>
                <a:latin typeface="Tahoma" charset="0"/>
              </a:rPr>
              <a:t>www.ncbi.nlm.nih.gov</a:t>
            </a:r>
            <a:r>
              <a:rPr lang="en-US" sz="1400" dirty="0">
                <a:solidFill>
                  <a:srgbClr val="000000"/>
                </a:solidFill>
                <a:latin typeface="Tahoma" charset="0"/>
              </a:rPr>
              <a:t>/</a:t>
            </a:r>
            <a:r>
              <a:rPr lang="en-US" sz="1400" dirty="0" err="1">
                <a:solidFill>
                  <a:srgbClr val="000000"/>
                </a:solidFill>
                <a:latin typeface="Tahoma" charset="0"/>
              </a:rPr>
              <a:t>CBBresearch</a:t>
            </a:r>
            <a:r>
              <a:rPr lang="en-US" sz="1400" dirty="0">
                <a:solidFill>
                  <a:srgbClr val="000000"/>
                </a:solidFill>
                <a:latin typeface="Tahoma" charset="0"/>
              </a:rPr>
              <a:t>/Postdocs/</a:t>
            </a:r>
            <a:r>
              <a:rPr lang="en-US" sz="1400" dirty="0" err="1">
                <a:solidFill>
                  <a:srgbClr val="000000"/>
                </a:solidFill>
                <a:latin typeface="Tahoma" charset="0"/>
              </a:rPr>
              <a:t>Shatkay</a:t>
            </a:r>
            <a:r>
              <a:rPr lang="en-US" sz="1400" dirty="0">
                <a:solidFill>
                  <a:srgbClr val="000000"/>
                </a:solidFill>
                <a:latin typeface="Tahoma" charset="0"/>
              </a:rPr>
              <a:t>/</a:t>
            </a:r>
          </a:p>
        </p:txBody>
      </p:sp>
      <p:sp>
        <p:nvSpPr>
          <p:cNvPr id="53366" name="Text Box 118"/>
          <p:cNvSpPr txBox="1">
            <a:spLocks noChangeArrowheads="1"/>
          </p:cNvSpPr>
          <p:nvPr/>
        </p:nvSpPr>
        <p:spPr bwMode="auto">
          <a:xfrm>
            <a:off x="3276600" y="741363"/>
            <a:ext cx="4114800" cy="3221037"/>
          </a:xfrm>
          <a:prstGeom prst="rect">
            <a:avLst/>
          </a:prstGeom>
          <a:noFill/>
          <a:ln>
            <a:noFill/>
          </a:ln>
          <a:effectLst/>
          <a:extLst>
            <a:ext uri="{909E8E84-426E-40DD-AFC4-6F175D3DCCD1}">
              <a14:hiddenFill xmlns:a14="http://schemas.microsoft.com/office/drawing/2010/main">
                <a:solidFill>
                  <a:srgbClr val="C0C0C0">
                    <a:alpha val="50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defTabSz="914400" fontAlgn="base">
              <a:spcBef>
                <a:spcPct val="0"/>
              </a:spcBef>
              <a:spcAft>
                <a:spcPct val="0"/>
              </a:spcAft>
              <a:defRPr/>
            </a:pPr>
            <a:r>
              <a:rPr lang="en-US" sz="2000" b="1" dirty="0">
                <a:solidFill>
                  <a:srgbClr val="000000"/>
                </a:solidFill>
                <a:latin typeface="Tahoma" charset="0"/>
              </a:rPr>
              <a:t>Basic Idea: </a:t>
            </a:r>
            <a:r>
              <a:rPr lang="en-US" sz="2000" dirty="0">
                <a:solidFill>
                  <a:srgbClr val="000000"/>
                </a:solidFill>
                <a:latin typeface="Tahoma" charset="0"/>
              </a:rPr>
              <a:t>Represent the time series as a linear combination of </a:t>
            </a:r>
            <a:r>
              <a:rPr lang="en-US" sz="2000" dirty="0" err="1">
                <a:solidFill>
                  <a:srgbClr val="000000"/>
                </a:solidFill>
                <a:latin typeface="Tahoma" charset="0"/>
              </a:rPr>
              <a:t>sines</a:t>
            </a:r>
            <a:r>
              <a:rPr lang="en-US" sz="2000" dirty="0">
                <a:solidFill>
                  <a:srgbClr val="000000"/>
                </a:solidFill>
                <a:latin typeface="Tahoma" charset="0"/>
              </a:rPr>
              <a:t> and cosines</a:t>
            </a:r>
          </a:p>
          <a:p>
            <a:pPr marL="342900" indent="-342900" defTabSz="914400" fontAlgn="base">
              <a:lnSpc>
                <a:spcPct val="120000"/>
              </a:lnSpc>
              <a:spcBef>
                <a:spcPct val="0"/>
              </a:spcBef>
              <a:spcAft>
                <a:spcPct val="0"/>
              </a:spcAft>
              <a:buFont typeface="Arial"/>
              <a:buChar char="•"/>
              <a:defRPr/>
            </a:pPr>
            <a:endParaRPr lang="en-US" sz="2000" dirty="0">
              <a:solidFill>
                <a:srgbClr val="000000"/>
              </a:solidFill>
              <a:latin typeface="Tahoma" charset="0"/>
            </a:endParaRPr>
          </a:p>
          <a:p>
            <a:pPr defTabSz="914400" fontAlgn="base">
              <a:lnSpc>
                <a:spcPct val="120000"/>
              </a:lnSpc>
              <a:spcBef>
                <a:spcPct val="0"/>
              </a:spcBef>
              <a:spcAft>
                <a:spcPct val="0"/>
              </a:spcAft>
              <a:defRPr/>
            </a:pPr>
            <a:r>
              <a:rPr lang="en-US" sz="2000" dirty="0">
                <a:solidFill>
                  <a:srgbClr val="000000"/>
                </a:solidFill>
                <a:latin typeface="Tahoma" charset="0"/>
                <a:cs typeface="ＭＳ Ｐゴシック" charset="0"/>
              </a:rPr>
              <a:t>Transform the data from the time domain to the frequency domain</a:t>
            </a:r>
          </a:p>
          <a:p>
            <a:pPr defTabSz="914400" fontAlgn="base">
              <a:lnSpc>
                <a:spcPct val="120000"/>
              </a:lnSpc>
              <a:spcBef>
                <a:spcPct val="0"/>
              </a:spcBef>
              <a:spcAft>
                <a:spcPct val="0"/>
              </a:spcAft>
              <a:defRPr/>
            </a:pPr>
            <a:endParaRPr lang="en-US" sz="2000" dirty="0">
              <a:solidFill>
                <a:srgbClr val="000000"/>
              </a:solidFill>
              <a:latin typeface="Tahoma" charset="0"/>
              <a:cs typeface="ＭＳ Ｐゴシック" charset="0"/>
            </a:endParaRPr>
          </a:p>
          <a:p>
            <a:pPr defTabSz="914400" fontAlgn="base">
              <a:lnSpc>
                <a:spcPct val="120000"/>
              </a:lnSpc>
              <a:spcBef>
                <a:spcPct val="0"/>
              </a:spcBef>
              <a:spcAft>
                <a:spcPct val="0"/>
              </a:spcAft>
              <a:defRPr/>
            </a:pPr>
            <a:r>
              <a:rPr lang="en-US" sz="2000" dirty="0">
                <a:solidFill>
                  <a:srgbClr val="000000"/>
                </a:solidFill>
                <a:latin typeface="Tahoma" charset="0"/>
                <a:cs typeface="ＭＳ Ｐゴシック" charset="0"/>
              </a:rPr>
              <a:t>Highlight the periodicities</a:t>
            </a:r>
            <a:r>
              <a:rPr lang="en-US" sz="2000" dirty="0">
                <a:solidFill>
                  <a:srgbClr val="000000"/>
                </a:solidFill>
                <a:latin typeface="Tahoma" charset="0"/>
              </a:rPr>
              <a:t> but keep only the first </a:t>
            </a:r>
            <a:r>
              <a:rPr lang="en-US" sz="2000" i="1" dirty="0">
                <a:solidFill>
                  <a:srgbClr val="000000"/>
                </a:solidFill>
                <a:latin typeface="Tahoma" charset="0"/>
              </a:rPr>
              <a:t>n/2</a:t>
            </a:r>
            <a:r>
              <a:rPr lang="en-US" sz="2000" dirty="0">
                <a:solidFill>
                  <a:srgbClr val="000000"/>
                </a:solidFill>
                <a:latin typeface="Tahoma" charset="0"/>
              </a:rPr>
              <a:t> coefficients</a:t>
            </a:r>
          </a:p>
        </p:txBody>
      </p:sp>
      <p:sp>
        <p:nvSpPr>
          <p:cNvPr id="21554" name="Rectangle 2"/>
          <p:cNvSpPr>
            <a:spLocks noChangeArrowheads="1"/>
          </p:cNvSpPr>
          <p:nvPr/>
        </p:nvSpPr>
        <p:spPr bwMode="auto">
          <a:xfrm>
            <a:off x="3352800" y="4343400"/>
            <a:ext cx="5334000" cy="82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defTabSz="914400" fontAlgn="base">
              <a:lnSpc>
                <a:spcPct val="120000"/>
              </a:lnSpc>
              <a:spcBef>
                <a:spcPct val="0"/>
              </a:spcBef>
              <a:spcAft>
                <a:spcPct val="0"/>
              </a:spcAft>
              <a:defRPr/>
            </a:pPr>
            <a:r>
              <a:rPr lang="en-US" sz="2000" dirty="0">
                <a:solidFill>
                  <a:srgbClr val="000000"/>
                </a:solidFill>
                <a:latin typeface="Tahoma" charset="0"/>
                <a:cs typeface="ＭＳ Ｐゴシック" charset="0"/>
              </a:rPr>
              <a:t>Why </a:t>
            </a:r>
            <a:r>
              <a:rPr lang="en-US" sz="2000" i="1" dirty="0">
                <a:solidFill>
                  <a:srgbClr val="000000"/>
                </a:solidFill>
                <a:latin typeface="Tahoma" charset="0"/>
                <a:cs typeface="ＭＳ Ｐゴシック" charset="0"/>
              </a:rPr>
              <a:t>n</a:t>
            </a:r>
            <a:r>
              <a:rPr lang="en-US" sz="2000" dirty="0">
                <a:solidFill>
                  <a:srgbClr val="000000"/>
                </a:solidFill>
                <a:latin typeface="Tahoma" charset="0"/>
                <a:cs typeface="ＭＳ Ｐゴシック" charset="0"/>
              </a:rPr>
              <a:t>/2 coefficients? </a:t>
            </a:r>
          </a:p>
          <a:p>
            <a:pPr marL="342900" indent="-342900" algn="just" defTabSz="914400" fontAlgn="base">
              <a:lnSpc>
                <a:spcPct val="120000"/>
              </a:lnSpc>
              <a:spcBef>
                <a:spcPct val="0"/>
              </a:spcBef>
              <a:spcAft>
                <a:spcPct val="0"/>
              </a:spcAft>
              <a:buFont typeface="Wingdings" charset="2"/>
              <a:buChar char="ü"/>
              <a:defRPr/>
            </a:pPr>
            <a:r>
              <a:rPr lang="en-US" sz="2000" dirty="0">
                <a:solidFill>
                  <a:srgbClr val="000000"/>
                </a:solidFill>
                <a:latin typeface="Tahoma" charset="0"/>
                <a:cs typeface="ＭＳ Ｐゴシック" charset="0"/>
              </a:rPr>
              <a:t>Because they are symmetric</a:t>
            </a:r>
          </a:p>
        </p:txBody>
      </p:sp>
      <p:sp>
        <p:nvSpPr>
          <p:cNvPr id="2" name="Footer Placeholder 1">
            <a:extLst>
              <a:ext uri="{FF2B5EF4-FFF2-40B4-BE49-F238E27FC236}">
                <a16:creationId xmlns:a16="http://schemas.microsoft.com/office/drawing/2014/main" id="{25549ED1-30A5-4B24-9F9F-724A31A704C0}"/>
              </a:ext>
            </a:extLst>
          </p:cNvPr>
          <p:cNvSpPr>
            <a:spLocks noGrp="1"/>
          </p:cNvSpPr>
          <p:nvPr>
            <p:ph type="ftr" sz="quarter" idx="11"/>
          </p:nvPr>
        </p:nvSpPr>
        <p:spPr/>
        <p:txBody>
          <a:bodyPr/>
          <a:lstStyle/>
          <a:p>
            <a:r>
              <a:rPr lang="en-US"/>
              <a:t>Echihabi, Zoumpatianos, Palpanas - ISCC 2020</a:t>
            </a:r>
            <a:endParaRPr lang="en-US" dirty="0"/>
          </a:p>
        </p:txBody>
      </p:sp>
      <p:sp>
        <p:nvSpPr>
          <p:cNvPr id="3" name="Slide Number Placeholder 2">
            <a:extLst>
              <a:ext uri="{FF2B5EF4-FFF2-40B4-BE49-F238E27FC236}">
                <a16:creationId xmlns:a16="http://schemas.microsoft.com/office/drawing/2014/main" id="{7B2AAC59-8C43-4D9D-B48F-3A741B9F12AD}"/>
              </a:ext>
            </a:extLst>
          </p:cNvPr>
          <p:cNvSpPr>
            <a:spLocks noGrp="1"/>
          </p:cNvSpPr>
          <p:nvPr>
            <p:ph type="sldNum" sz="quarter" idx="12"/>
          </p:nvPr>
        </p:nvSpPr>
        <p:spPr/>
        <p:txBody>
          <a:bodyPr/>
          <a:lstStyle/>
          <a:p>
            <a:fld id="{B5C6C3C4-1F13-A745-94B4-FF34C1932FEB}" type="slidenum">
              <a:rPr lang="en-US" smtClean="0"/>
              <a:pPr/>
              <a:t>95</a:t>
            </a:fld>
            <a:endParaRPr lang="en-US" dirty="0"/>
          </a:p>
        </p:txBody>
      </p:sp>
    </p:spTree>
    <p:extLst>
      <p:ext uri="{BB962C8B-B14F-4D97-AF65-F5344CB8AC3E}">
        <p14:creationId xmlns:p14="http://schemas.microsoft.com/office/powerpoint/2010/main" val="418336730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5" name="Rectangle 103"/>
          <p:cNvSpPr>
            <a:spLocks noChangeArrowheads="1"/>
          </p:cNvSpPr>
          <p:nvPr/>
        </p:nvSpPr>
        <p:spPr bwMode="auto">
          <a:xfrm>
            <a:off x="152400" y="166688"/>
            <a:ext cx="2968625" cy="6526212"/>
          </a:xfrm>
          <a:prstGeom prst="rect">
            <a:avLst/>
          </a:prstGeom>
          <a:solidFill>
            <a:srgbClr val="EAEAEA"/>
          </a:solidFill>
          <a:ln>
            <a:noFill/>
          </a:ln>
          <a:effectLst>
            <a:outerShdw blurRad="63500" dist="107763" dir="8100000" algn="ctr" rotWithShape="0">
              <a:schemeClr val="bg2">
                <a:alpha val="74998"/>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54300" name="Text Box 28"/>
          <p:cNvSpPr txBox="1">
            <a:spLocks noChangeArrowheads="1"/>
          </p:cNvSpPr>
          <p:nvPr/>
        </p:nvSpPr>
        <p:spPr bwMode="auto">
          <a:xfrm>
            <a:off x="381000" y="165100"/>
            <a:ext cx="2951163"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a:solidFill>
                  <a:srgbClr val="000000"/>
                </a:solidFill>
                <a:effectLst>
                  <a:outerShdw blurRad="38100" dist="38100" dir="2700000" algn="tl">
                    <a:srgbClr val="C0C0C0"/>
                  </a:outerShdw>
                </a:effectLst>
              </a:rPr>
              <a:t>Discrete Fourier Transform…recap</a:t>
            </a:r>
            <a:endParaRPr lang="en-US" altLang="en-US">
              <a:solidFill>
                <a:srgbClr val="000000"/>
              </a:solidFill>
            </a:endParaRPr>
          </a:p>
        </p:txBody>
      </p:sp>
      <p:sp>
        <p:nvSpPr>
          <p:cNvPr id="54305" name="Text Box 33"/>
          <p:cNvSpPr txBox="1">
            <a:spLocks noChangeArrowheads="1"/>
          </p:cNvSpPr>
          <p:nvPr/>
        </p:nvSpPr>
        <p:spPr bwMode="auto">
          <a:xfrm>
            <a:off x="3200400" y="838200"/>
            <a:ext cx="5811838" cy="4356100"/>
          </a:xfrm>
          <a:prstGeom prst="rect">
            <a:avLst/>
          </a:prstGeom>
          <a:noFill/>
          <a:ln>
            <a:noFill/>
          </a:ln>
          <a:effectLst/>
          <a:extLst>
            <a:ext uri="{909E8E84-426E-40DD-AFC4-6F175D3DCCD1}">
              <a14:hiddenFill xmlns:a14="http://schemas.microsoft.com/office/drawing/2010/main">
                <a:solidFill>
                  <a:srgbClr val="C0C0C0">
                    <a:alpha val="50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just" defTabSz="914400" fontAlgn="base">
              <a:spcBef>
                <a:spcPct val="0"/>
              </a:spcBef>
              <a:spcAft>
                <a:spcPct val="0"/>
              </a:spcAft>
              <a:defRPr/>
            </a:pPr>
            <a:r>
              <a:rPr lang="en-US" sz="2400" dirty="0">
                <a:solidFill>
                  <a:srgbClr val="000000"/>
                </a:solidFill>
                <a:effectLst>
                  <a:outerShdw blurRad="38100" dist="38100" dir="2700000" algn="tl">
                    <a:srgbClr val="DDDDDD"/>
                  </a:outerShdw>
                </a:effectLst>
                <a:latin typeface="Tahoma" charset="0"/>
              </a:rPr>
              <a:t>Pros and Cons of DFT as a time series representation</a:t>
            </a:r>
          </a:p>
          <a:p>
            <a:pPr algn="just" defTabSz="914400" fontAlgn="base">
              <a:spcBef>
                <a:spcPct val="0"/>
              </a:spcBef>
              <a:spcAft>
                <a:spcPct val="0"/>
              </a:spcAft>
              <a:defRPr/>
            </a:pPr>
            <a:endParaRPr lang="en-US" sz="2000" dirty="0">
              <a:solidFill>
                <a:srgbClr val="000000"/>
              </a:solidFill>
              <a:latin typeface="Tahoma" charset="0"/>
            </a:endParaRPr>
          </a:p>
          <a:p>
            <a:pPr algn="just" defTabSz="914400" fontAlgn="base">
              <a:spcBef>
                <a:spcPct val="0"/>
              </a:spcBef>
              <a:spcAft>
                <a:spcPct val="0"/>
              </a:spcAft>
              <a:defRPr/>
            </a:pPr>
            <a:r>
              <a:rPr lang="en-US" sz="2000" u="sng" dirty="0">
                <a:solidFill>
                  <a:srgbClr val="000090"/>
                </a:solidFill>
                <a:latin typeface="Tahoma" charset="0"/>
              </a:rPr>
              <a:t>Pros:</a:t>
            </a:r>
          </a:p>
          <a:p>
            <a:pPr marL="342900" indent="-342900" algn="just" defTabSz="914400" fontAlgn="base">
              <a:lnSpc>
                <a:spcPct val="140000"/>
              </a:lnSpc>
              <a:spcBef>
                <a:spcPct val="0"/>
              </a:spcBef>
              <a:spcAft>
                <a:spcPct val="0"/>
              </a:spcAft>
              <a:buFont typeface="Arial"/>
              <a:buChar char="•"/>
              <a:defRPr/>
            </a:pPr>
            <a:r>
              <a:rPr lang="en-US" sz="2000" dirty="0">
                <a:solidFill>
                  <a:srgbClr val="000000"/>
                </a:solidFill>
                <a:latin typeface="Tahoma" charset="0"/>
              </a:rPr>
              <a:t>Good ability to compress most natural signals</a:t>
            </a:r>
          </a:p>
          <a:p>
            <a:pPr marL="342900" indent="-342900" algn="just" defTabSz="914400" fontAlgn="base">
              <a:lnSpc>
                <a:spcPct val="140000"/>
              </a:lnSpc>
              <a:spcBef>
                <a:spcPct val="0"/>
              </a:spcBef>
              <a:spcAft>
                <a:spcPct val="0"/>
              </a:spcAft>
              <a:buFont typeface="Arial"/>
              <a:buChar char="•"/>
              <a:defRPr/>
            </a:pPr>
            <a:r>
              <a:rPr lang="en-US" sz="2000" dirty="0">
                <a:solidFill>
                  <a:srgbClr val="000000"/>
                </a:solidFill>
                <a:latin typeface="Tahoma" charset="0"/>
              </a:rPr>
              <a:t>Fast, off the shelf DFT algorithms exist </a:t>
            </a:r>
            <a:r>
              <a:rPr lang="en-US" dirty="0">
                <a:solidFill>
                  <a:srgbClr val="000000"/>
                </a:solidFill>
                <a:latin typeface="Tahoma" charset="0"/>
              </a:rPr>
              <a:t>O(</a:t>
            </a:r>
            <a:r>
              <a:rPr lang="en-US" i="1" dirty="0" err="1">
                <a:solidFill>
                  <a:srgbClr val="000000"/>
                </a:solidFill>
                <a:latin typeface="Tahoma" charset="0"/>
              </a:rPr>
              <a:t>n</a:t>
            </a:r>
            <a:r>
              <a:rPr lang="en-US" dirty="0" err="1">
                <a:solidFill>
                  <a:srgbClr val="000000"/>
                </a:solidFill>
                <a:latin typeface="Tahoma" charset="0"/>
              </a:rPr>
              <a:t>log</a:t>
            </a:r>
            <a:r>
              <a:rPr lang="en-US" dirty="0">
                <a:solidFill>
                  <a:srgbClr val="000000"/>
                </a:solidFill>
                <a:latin typeface="Tahoma" charset="0"/>
              </a:rPr>
              <a:t>(</a:t>
            </a:r>
            <a:r>
              <a:rPr lang="en-US" i="1" dirty="0">
                <a:solidFill>
                  <a:srgbClr val="000000"/>
                </a:solidFill>
                <a:latin typeface="Tahoma" charset="0"/>
              </a:rPr>
              <a:t>n</a:t>
            </a:r>
            <a:r>
              <a:rPr lang="en-US" dirty="0">
                <a:solidFill>
                  <a:srgbClr val="000000"/>
                </a:solidFill>
                <a:latin typeface="Tahoma" charset="0"/>
              </a:rPr>
              <a:t>))</a:t>
            </a:r>
          </a:p>
          <a:p>
            <a:pPr marL="342900" indent="-342900" algn="just" defTabSz="914400" fontAlgn="base">
              <a:lnSpc>
                <a:spcPct val="140000"/>
              </a:lnSpc>
              <a:spcBef>
                <a:spcPct val="0"/>
              </a:spcBef>
              <a:spcAft>
                <a:spcPct val="0"/>
              </a:spcAft>
              <a:buFont typeface="Arial"/>
              <a:buChar char="•"/>
              <a:defRPr/>
            </a:pPr>
            <a:endParaRPr lang="en-US" dirty="0">
              <a:solidFill>
                <a:srgbClr val="000000"/>
              </a:solidFill>
              <a:latin typeface="Tahoma" charset="0"/>
            </a:endParaRPr>
          </a:p>
          <a:p>
            <a:pPr algn="just" defTabSz="914400" fontAlgn="base">
              <a:lnSpc>
                <a:spcPct val="140000"/>
              </a:lnSpc>
              <a:spcBef>
                <a:spcPct val="0"/>
              </a:spcBef>
              <a:spcAft>
                <a:spcPct val="0"/>
              </a:spcAft>
              <a:defRPr/>
            </a:pPr>
            <a:r>
              <a:rPr lang="en-US" sz="2000" u="sng" dirty="0">
                <a:solidFill>
                  <a:srgbClr val="000090"/>
                </a:solidFill>
                <a:latin typeface="Tahoma" charset="0"/>
                <a:cs typeface="ＭＳ Ｐゴシック" charset="0"/>
              </a:rPr>
              <a:t>Cons:</a:t>
            </a:r>
            <a:endParaRPr lang="en-US" sz="2000" dirty="0">
              <a:solidFill>
                <a:srgbClr val="000000"/>
              </a:solidFill>
              <a:latin typeface="Tahoma" charset="0"/>
            </a:endParaRPr>
          </a:p>
          <a:p>
            <a:pPr marL="342900" indent="-342900" algn="just" defTabSz="914400" fontAlgn="base">
              <a:lnSpc>
                <a:spcPct val="140000"/>
              </a:lnSpc>
              <a:spcBef>
                <a:spcPct val="0"/>
              </a:spcBef>
              <a:spcAft>
                <a:spcPct val="0"/>
              </a:spcAft>
              <a:buFont typeface="Arial"/>
              <a:buChar char="•"/>
              <a:defRPr/>
            </a:pPr>
            <a:r>
              <a:rPr lang="en-US" sz="2000" dirty="0">
                <a:solidFill>
                  <a:srgbClr val="000000"/>
                </a:solidFill>
                <a:latin typeface="Tahoma" charset="0"/>
              </a:rPr>
              <a:t>Difficult to deal with sequences of different lengths</a:t>
            </a:r>
          </a:p>
        </p:txBody>
      </p:sp>
      <p:sp>
        <p:nvSpPr>
          <p:cNvPr id="54276" name="Freeform 35"/>
          <p:cNvSpPr>
            <a:spLocks noChangeAspect="1"/>
          </p:cNvSpPr>
          <p:nvPr/>
        </p:nvSpPr>
        <p:spPr bwMode="auto">
          <a:xfrm>
            <a:off x="427038" y="1543050"/>
            <a:ext cx="2303462" cy="622300"/>
          </a:xfrm>
          <a:custGeom>
            <a:avLst/>
            <a:gdLst>
              <a:gd name="T0" fmla="*/ 2147483647 w 5896"/>
              <a:gd name="T1" fmla="*/ 2147483647 h 1201"/>
              <a:gd name="T2" fmla="*/ 2147483647 w 5896"/>
              <a:gd name="T3" fmla="*/ 2147483647 h 1201"/>
              <a:gd name="T4" fmla="*/ 2147483647 w 5896"/>
              <a:gd name="T5" fmla="*/ 2147483647 h 1201"/>
              <a:gd name="T6" fmla="*/ 2147483647 w 5896"/>
              <a:gd name="T7" fmla="*/ 2147483647 h 1201"/>
              <a:gd name="T8" fmla="*/ 2147483647 w 5896"/>
              <a:gd name="T9" fmla="*/ 2147483647 h 1201"/>
              <a:gd name="T10" fmla="*/ 2147483647 w 5896"/>
              <a:gd name="T11" fmla="*/ 2147483647 h 1201"/>
              <a:gd name="T12" fmla="*/ 2147483647 w 5896"/>
              <a:gd name="T13" fmla="*/ 2147483647 h 1201"/>
              <a:gd name="T14" fmla="*/ 2147483647 w 5896"/>
              <a:gd name="T15" fmla="*/ 2147483647 h 1201"/>
              <a:gd name="T16" fmla="*/ 2147483647 w 5896"/>
              <a:gd name="T17" fmla="*/ 2147483647 h 1201"/>
              <a:gd name="T18" fmla="*/ 2147483647 w 5896"/>
              <a:gd name="T19" fmla="*/ 2147483647 h 1201"/>
              <a:gd name="T20" fmla="*/ 2147483647 w 5896"/>
              <a:gd name="T21" fmla="*/ 2147483647 h 1201"/>
              <a:gd name="T22" fmla="*/ 2147483647 w 5896"/>
              <a:gd name="T23" fmla="*/ 2147483647 h 1201"/>
              <a:gd name="T24" fmla="*/ 2147483647 w 5896"/>
              <a:gd name="T25" fmla="*/ 2147483647 h 1201"/>
              <a:gd name="T26" fmla="*/ 2147483647 w 5896"/>
              <a:gd name="T27" fmla="*/ 2147483647 h 1201"/>
              <a:gd name="T28" fmla="*/ 2147483647 w 5896"/>
              <a:gd name="T29" fmla="*/ 2147483647 h 1201"/>
              <a:gd name="T30" fmla="*/ 2147483647 w 5896"/>
              <a:gd name="T31" fmla="*/ 2147483647 h 1201"/>
              <a:gd name="T32" fmla="*/ 2147483647 w 5896"/>
              <a:gd name="T33" fmla="*/ 2147483647 h 1201"/>
              <a:gd name="T34" fmla="*/ 2147483647 w 5896"/>
              <a:gd name="T35" fmla="*/ 2147483647 h 1201"/>
              <a:gd name="T36" fmla="*/ 2147483647 w 5896"/>
              <a:gd name="T37" fmla="*/ 2147483647 h 1201"/>
              <a:gd name="T38" fmla="*/ 2147483647 w 5896"/>
              <a:gd name="T39" fmla="*/ 2147483647 h 1201"/>
              <a:gd name="T40" fmla="*/ 2147483647 w 5896"/>
              <a:gd name="T41" fmla="*/ 2147483647 h 1201"/>
              <a:gd name="T42" fmla="*/ 2147483647 w 5896"/>
              <a:gd name="T43" fmla="*/ 2147483647 h 1201"/>
              <a:gd name="T44" fmla="*/ 2147483647 w 5896"/>
              <a:gd name="T45" fmla="*/ 2147483647 h 1201"/>
              <a:gd name="T46" fmla="*/ 2147483647 w 5896"/>
              <a:gd name="T47" fmla="*/ 2147483647 h 1201"/>
              <a:gd name="T48" fmla="*/ 2147483647 w 5896"/>
              <a:gd name="T49" fmla="*/ 2147483647 h 1201"/>
              <a:gd name="T50" fmla="*/ 2147483647 w 5896"/>
              <a:gd name="T51" fmla="*/ 2147483647 h 1201"/>
              <a:gd name="T52" fmla="*/ 2147483647 w 5896"/>
              <a:gd name="T53" fmla="*/ 2147483647 h 1201"/>
              <a:gd name="T54" fmla="*/ 2147483647 w 5896"/>
              <a:gd name="T55" fmla="*/ 2147483647 h 1201"/>
              <a:gd name="T56" fmla="*/ 2147483647 w 5896"/>
              <a:gd name="T57" fmla="*/ 2147483647 h 1201"/>
              <a:gd name="T58" fmla="*/ 2147483647 w 5896"/>
              <a:gd name="T59" fmla="*/ 2147483647 h 1201"/>
              <a:gd name="T60" fmla="*/ 2147483647 w 5896"/>
              <a:gd name="T61" fmla="*/ 2147483647 h 1201"/>
              <a:gd name="T62" fmla="*/ 2147483647 w 5896"/>
              <a:gd name="T63" fmla="*/ 2147483647 h 1201"/>
              <a:gd name="T64" fmla="*/ 2147483647 w 5896"/>
              <a:gd name="T65" fmla="*/ 2147483647 h 1201"/>
              <a:gd name="T66" fmla="*/ 2147483647 w 5896"/>
              <a:gd name="T67" fmla="*/ 2147483647 h 1201"/>
              <a:gd name="T68" fmla="*/ 2147483647 w 5896"/>
              <a:gd name="T69" fmla="*/ 2147483647 h 1201"/>
              <a:gd name="T70" fmla="*/ 2147483647 w 5896"/>
              <a:gd name="T71" fmla="*/ 2147483647 h 1201"/>
              <a:gd name="T72" fmla="*/ 2147483647 w 5896"/>
              <a:gd name="T73" fmla="*/ 0 h 1201"/>
              <a:gd name="T74" fmla="*/ 2147483647 w 5896"/>
              <a:gd name="T75" fmla="*/ 2147483647 h 1201"/>
              <a:gd name="T76" fmla="*/ 2147483647 w 5896"/>
              <a:gd name="T77" fmla="*/ 2147483647 h 1201"/>
              <a:gd name="T78" fmla="*/ 2147483647 w 5896"/>
              <a:gd name="T79" fmla="*/ 2147483647 h 1201"/>
              <a:gd name="T80" fmla="*/ 2147483647 w 5896"/>
              <a:gd name="T81" fmla="*/ 2147483647 h 1201"/>
              <a:gd name="T82" fmla="*/ 2147483647 w 5896"/>
              <a:gd name="T83" fmla="*/ 2147483647 h 120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1201">
                <a:moveTo>
                  <a:pt x="0" y="855"/>
                </a:moveTo>
                <a:lnTo>
                  <a:pt x="45" y="930"/>
                </a:lnTo>
                <a:lnTo>
                  <a:pt x="90" y="990"/>
                </a:lnTo>
                <a:lnTo>
                  <a:pt x="135" y="1035"/>
                </a:lnTo>
                <a:lnTo>
                  <a:pt x="180" y="1096"/>
                </a:lnTo>
                <a:lnTo>
                  <a:pt x="240" y="1126"/>
                </a:lnTo>
                <a:lnTo>
                  <a:pt x="285" y="1156"/>
                </a:lnTo>
                <a:lnTo>
                  <a:pt x="330" y="1186"/>
                </a:lnTo>
                <a:lnTo>
                  <a:pt x="375" y="1201"/>
                </a:lnTo>
                <a:lnTo>
                  <a:pt x="420" y="1201"/>
                </a:lnTo>
                <a:lnTo>
                  <a:pt x="465" y="1201"/>
                </a:lnTo>
                <a:lnTo>
                  <a:pt x="510" y="1186"/>
                </a:lnTo>
                <a:lnTo>
                  <a:pt x="555" y="1171"/>
                </a:lnTo>
                <a:lnTo>
                  <a:pt x="600" y="1141"/>
                </a:lnTo>
                <a:lnTo>
                  <a:pt x="645" y="1126"/>
                </a:lnTo>
                <a:lnTo>
                  <a:pt x="690" y="1081"/>
                </a:lnTo>
                <a:lnTo>
                  <a:pt x="750" y="1050"/>
                </a:lnTo>
                <a:lnTo>
                  <a:pt x="795" y="1005"/>
                </a:lnTo>
                <a:lnTo>
                  <a:pt x="840" y="960"/>
                </a:lnTo>
                <a:lnTo>
                  <a:pt x="885" y="930"/>
                </a:lnTo>
                <a:lnTo>
                  <a:pt x="930" y="885"/>
                </a:lnTo>
                <a:lnTo>
                  <a:pt x="975" y="840"/>
                </a:lnTo>
                <a:lnTo>
                  <a:pt x="1020" y="810"/>
                </a:lnTo>
                <a:lnTo>
                  <a:pt x="1065" y="780"/>
                </a:lnTo>
                <a:lnTo>
                  <a:pt x="1110" y="750"/>
                </a:lnTo>
                <a:lnTo>
                  <a:pt x="1155" y="735"/>
                </a:lnTo>
                <a:lnTo>
                  <a:pt x="1215" y="705"/>
                </a:lnTo>
                <a:lnTo>
                  <a:pt x="1260" y="690"/>
                </a:lnTo>
                <a:lnTo>
                  <a:pt x="1305" y="690"/>
                </a:lnTo>
                <a:lnTo>
                  <a:pt x="1350" y="675"/>
                </a:lnTo>
                <a:lnTo>
                  <a:pt x="1395" y="675"/>
                </a:lnTo>
                <a:lnTo>
                  <a:pt x="1440" y="675"/>
                </a:lnTo>
                <a:lnTo>
                  <a:pt x="1485" y="675"/>
                </a:lnTo>
                <a:lnTo>
                  <a:pt x="1530" y="675"/>
                </a:lnTo>
                <a:lnTo>
                  <a:pt x="1575" y="675"/>
                </a:lnTo>
                <a:lnTo>
                  <a:pt x="1620" y="675"/>
                </a:lnTo>
                <a:lnTo>
                  <a:pt x="1665" y="675"/>
                </a:lnTo>
                <a:lnTo>
                  <a:pt x="1725" y="675"/>
                </a:lnTo>
                <a:lnTo>
                  <a:pt x="1770" y="675"/>
                </a:lnTo>
                <a:lnTo>
                  <a:pt x="1815" y="675"/>
                </a:lnTo>
                <a:lnTo>
                  <a:pt x="1860" y="660"/>
                </a:lnTo>
                <a:lnTo>
                  <a:pt x="1905" y="660"/>
                </a:lnTo>
                <a:lnTo>
                  <a:pt x="1950" y="645"/>
                </a:lnTo>
                <a:lnTo>
                  <a:pt x="1995" y="630"/>
                </a:lnTo>
                <a:lnTo>
                  <a:pt x="2040" y="600"/>
                </a:lnTo>
                <a:lnTo>
                  <a:pt x="2085" y="585"/>
                </a:lnTo>
                <a:lnTo>
                  <a:pt x="2130" y="570"/>
                </a:lnTo>
                <a:lnTo>
                  <a:pt x="2175" y="540"/>
                </a:lnTo>
                <a:lnTo>
                  <a:pt x="2235" y="525"/>
                </a:lnTo>
                <a:lnTo>
                  <a:pt x="2280" y="495"/>
                </a:lnTo>
                <a:lnTo>
                  <a:pt x="2325" y="480"/>
                </a:lnTo>
                <a:lnTo>
                  <a:pt x="2370" y="465"/>
                </a:lnTo>
                <a:lnTo>
                  <a:pt x="2415" y="450"/>
                </a:lnTo>
                <a:lnTo>
                  <a:pt x="2460" y="435"/>
                </a:lnTo>
                <a:lnTo>
                  <a:pt x="2505" y="420"/>
                </a:lnTo>
                <a:lnTo>
                  <a:pt x="2550" y="405"/>
                </a:lnTo>
                <a:lnTo>
                  <a:pt x="2595" y="405"/>
                </a:lnTo>
                <a:lnTo>
                  <a:pt x="2640" y="405"/>
                </a:lnTo>
                <a:lnTo>
                  <a:pt x="2685" y="405"/>
                </a:lnTo>
                <a:lnTo>
                  <a:pt x="2745" y="420"/>
                </a:lnTo>
                <a:lnTo>
                  <a:pt x="2790" y="435"/>
                </a:lnTo>
                <a:lnTo>
                  <a:pt x="2836" y="450"/>
                </a:lnTo>
                <a:lnTo>
                  <a:pt x="2881" y="465"/>
                </a:lnTo>
                <a:lnTo>
                  <a:pt x="2926" y="480"/>
                </a:lnTo>
                <a:lnTo>
                  <a:pt x="2971" y="495"/>
                </a:lnTo>
                <a:lnTo>
                  <a:pt x="3016" y="510"/>
                </a:lnTo>
                <a:lnTo>
                  <a:pt x="3061" y="540"/>
                </a:lnTo>
                <a:lnTo>
                  <a:pt x="3106" y="555"/>
                </a:lnTo>
                <a:lnTo>
                  <a:pt x="3151" y="570"/>
                </a:lnTo>
                <a:lnTo>
                  <a:pt x="3211" y="585"/>
                </a:lnTo>
                <a:lnTo>
                  <a:pt x="3256" y="585"/>
                </a:lnTo>
                <a:lnTo>
                  <a:pt x="3301" y="600"/>
                </a:lnTo>
                <a:lnTo>
                  <a:pt x="3346" y="600"/>
                </a:lnTo>
                <a:lnTo>
                  <a:pt x="3391" y="600"/>
                </a:lnTo>
                <a:lnTo>
                  <a:pt x="3436" y="600"/>
                </a:lnTo>
                <a:lnTo>
                  <a:pt x="3481" y="585"/>
                </a:lnTo>
                <a:lnTo>
                  <a:pt x="3526" y="585"/>
                </a:lnTo>
                <a:lnTo>
                  <a:pt x="3571" y="570"/>
                </a:lnTo>
                <a:lnTo>
                  <a:pt x="3616" y="555"/>
                </a:lnTo>
                <a:lnTo>
                  <a:pt x="3661" y="525"/>
                </a:lnTo>
                <a:lnTo>
                  <a:pt x="3721" y="510"/>
                </a:lnTo>
                <a:lnTo>
                  <a:pt x="3766" y="480"/>
                </a:lnTo>
                <a:lnTo>
                  <a:pt x="3811" y="465"/>
                </a:lnTo>
                <a:lnTo>
                  <a:pt x="3856" y="435"/>
                </a:lnTo>
                <a:lnTo>
                  <a:pt x="3901" y="405"/>
                </a:lnTo>
                <a:lnTo>
                  <a:pt x="3946" y="390"/>
                </a:lnTo>
                <a:lnTo>
                  <a:pt x="3991" y="360"/>
                </a:lnTo>
                <a:lnTo>
                  <a:pt x="4036" y="330"/>
                </a:lnTo>
                <a:lnTo>
                  <a:pt x="4081" y="315"/>
                </a:lnTo>
                <a:lnTo>
                  <a:pt x="4126" y="300"/>
                </a:lnTo>
                <a:lnTo>
                  <a:pt x="4171" y="270"/>
                </a:lnTo>
                <a:lnTo>
                  <a:pt x="4231" y="255"/>
                </a:lnTo>
                <a:lnTo>
                  <a:pt x="4276" y="240"/>
                </a:lnTo>
                <a:lnTo>
                  <a:pt x="4321" y="225"/>
                </a:lnTo>
                <a:lnTo>
                  <a:pt x="4366" y="210"/>
                </a:lnTo>
                <a:lnTo>
                  <a:pt x="4411" y="195"/>
                </a:lnTo>
                <a:lnTo>
                  <a:pt x="4456" y="180"/>
                </a:lnTo>
                <a:lnTo>
                  <a:pt x="4501" y="165"/>
                </a:lnTo>
                <a:lnTo>
                  <a:pt x="4546" y="150"/>
                </a:lnTo>
                <a:lnTo>
                  <a:pt x="4591" y="135"/>
                </a:lnTo>
                <a:lnTo>
                  <a:pt x="4636" y="120"/>
                </a:lnTo>
                <a:lnTo>
                  <a:pt x="4681" y="105"/>
                </a:lnTo>
                <a:lnTo>
                  <a:pt x="4741" y="90"/>
                </a:lnTo>
                <a:lnTo>
                  <a:pt x="4786" y="75"/>
                </a:lnTo>
                <a:lnTo>
                  <a:pt x="4831" y="60"/>
                </a:lnTo>
                <a:lnTo>
                  <a:pt x="4876" y="45"/>
                </a:lnTo>
                <a:lnTo>
                  <a:pt x="4921" y="30"/>
                </a:lnTo>
                <a:lnTo>
                  <a:pt x="4966" y="15"/>
                </a:lnTo>
                <a:lnTo>
                  <a:pt x="5011" y="0"/>
                </a:lnTo>
                <a:lnTo>
                  <a:pt x="5056" y="0"/>
                </a:lnTo>
                <a:lnTo>
                  <a:pt x="5101" y="0"/>
                </a:lnTo>
                <a:lnTo>
                  <a:pt x="5146" y="0"/>
                </a:lnTo>
                <a:lnTo>
                  <a:pt x="5191" y="15"/>
                </a:lnTo>
                <a:lnTo>
                  <a:pt x="5251" y="30"/>
                </a:lnTo>
                <a:lnTo>
                  <a:pt x="5296" y="45"/>
                </a:lnTo>
                <a:lnTo>
                  <a:pt x="5341" y="75"/>
                </a:lnTo>
                <a:lnTo>
                  <a:pt x="5386" y="105"/>
                </a:lnTo>
                <a:lnTo>
                  <a:pt x="5431" y="150"/>
                </a:lnTo>
                <a:lnTo>
                  <a:pt x="5476" y="195"/>
                </a:lnTo>
                <a:lnTo>
                  <a:pt x="5521" y="240"/>
                </a:lnTo>
                <a:lnTo>
                  <a:pt x="5566" y="300"/>
                </a:lnTo>
                <a:lnTo>
                  <a:pt x="5611" y="360"/>
                </a:lnTo>
                <a:lnTo>
                  <a:pt x="5656" y="435"/>
                </a:lnTo>
                <a:lnTo>
                  <a:pt x="5716" y="495"/>
                </a:lnTo>
                <a:lnTo>
                  <a:pt x="5761" y="570"/>
                </a:lnTo>
                <a:lnTo>
                  <a:pt x="5806" y="645"/>
                </a:lnTo>
                <a:lnTo>
                  <a:pt x="5851" y="720"/>
                </a:lnTo>
                <a:lnTo>
                  <a:pt x="5896" y="795"/>
                </a:lnTo>
              </a:path>
            </a:pathLst>
          </a:custGeom>
          <a:noFill/>
          <a:ln w="19050">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77" name="Freeform 36"/>
          <p:cNvSpPr>
            <a:spLocks noChangeAspect="1"/>
          </p:cNvSpPr>
          <p:nvPr/>
        </p:nvSpPr>
        <p:spPr bwMode="auto">
          <a:xfrm>
            <a:off x="417513" y="2643188"/>
            <a:ext cx="2303462" cy="234950"/>
          </a:xfrm>
          <a:custGeom>
            <a:avLst/>
            <a:gdLst>
              <a:gd name="T0" fmla="*/ 2147483647 w 5896"/>
              <a:gd name="T1" fmla="*/ 2147483647 h 4186"/>
              <a:gd name="T2" fmla="*/ 2147483647 w 5896"/>
              <a:gd name="T3" fmla="*/ 2147483647 h 4186"/>
              <a:gd name="T4" fmla="*/ 2147483647 w 5896"/>
              <a:gd name="T5" fmla="*/ 2147483647 h 4186"/>
              <a:gd name="T6" fmla="*/ 2147483647 w 5896"/>
              <a:gd name="T7" fmla="*/ 2147483647 h 4186"/>
              <a:gd name="T8" fmla="*/ 2147483647 w 5896"/>
              <a:gd name="T9" fmla="*/ 2147483647 h 4186"/>
              <a:gd name="T10" fmla="*/ 2147483647 w 5896"/>
              <a:gd name="T11" fmla="*/ 2147483647 h 4186"/>
              <a:gd name="T12" fmla="*/ 2147483647 w 5896"/>
              <a:gd name="T13" fmla="*/ 2147483647 h 4186"/>
              <a:gd name="T14" fmla="*/ 2147483647 w 5896"/>
              <a:gd name="T15" fmla="*/ 2147483647 h 4186"/>
              <a:gd name="T16" fmla="*/ 2147483647 w 5896"/>
              <a:gd name="T17" fmla="*/ 2147483647 h 4186"/>
              <a:gd name="T18" fmla="*/ 2147483647 w 5896"/>
              <a:gd name="T19" fmla="*/ 2147483647 h 4186"/>
              <a:gd name="T20" fmla="*/ 2147483647 w 5896"/>
              <a:gd name="T21" fmla="*/ 2147483647 h 4186"/>
              <a:gd name="T22" fmla="*/ 2147483647 w 5896"/>
              <a:gd name="T23" fmla="*/ 2147483647 h 4186"/>
              <a:gd name="T24" fmla="*/ 2147483647 w 5896"/>
              <a:gd name="T25" fmla="*/ 2147483647 h 4186"/>
              <a:gd name="T26" fmla="*/ 2147483647 w 5896"/>
              <a:gd name="T27" fmla="*/ 2147483647 h 4186"/>
              <a:gd name="T28" fmla="*/ 2147483647 w 5896"/>
              <a:gd name="T29" fmla="*/ 2147483647 h 4186"/>
              <a:gd name="T30" fmla="*/ 2147483647 w 5896"/>
              <a:gd name="T31" fmla="*/ 2147483647 h 4186"/>
              <a:gd name="T32" fmla="*/ 2147483647 w 5896"/>
              <a:gd name="T33" fmla="*/ 2147483647 h 4186"/>
              <a:gd name="T34" fmla="*/ 2147483647 w 5896"/>
              <a:gd name="T35" fmla="*/ 2147483647 h 4186"/>
              <a:gd name="T36" fmla="*/ 2147483647 w 5896"/>
              <a:gd name="T37" fmla="*/ 2147483647 h 4186"/>
              <a:gd name="T38" fmla="*/ 2147483647 w 5896"/>
              <a:gd name="T39" fmla="*/ 2147483647 h 4186"/>
              <a:gd name="T40" fmla="*/ 2147483647 w 5896"/>
              <a:gd name="T41" fmla="*/ 2147483647 h 4186"/>
              <a:gd name="T42" fmla="*/ 2147483647 w 5896"/>
              <a:gd name="T43" fmla="*/ 2147483647 h 4186"/>
              <a:gd name="T44" fmla="*/ 2147483647 w 5896"/>
              <a:gd name="T45" fmla="*/ 2147483647 h 4186"/>
              <a:gd name="T46" fmla="*/ 2147483647 w 5896"/>
              <a:gd name="T47" fmla="*/ 2147483647 h 4186"/>
              <a:gd name="T48" fmla="*/ 2147483647 w 5896"/>
              <a:gd name="T49" fmla="*/ 2147483647 h 4186"/>
              <a:gd name="T50" fmla="*/ 2147483647 w 5896"/>
              <a:gd name="T51" fmla="*/ 2147483647 h 4186"/>
              <a:gd name="T52" fmla="*/ 2147483647 w 5896"/>
              <a:gd name="T53" fmla="*/ 2147483647 h 4186"/>
              <a:gd name="T54" fmla="*/ 2147483647 w 5896"/>
              <a:gd name="T55" fmla="*/ 2147483647 h 4186"/>
              <a:gd name="T56" fmla="*/ 2147483647 w 5896"/>
              <a:gd name="T57" fmla="*/ 2147483647 h 4186"/>
              <a:gd name="T58" fmla="*/ 2147483647 w 5896"/>
              <a:gd name="T59" fmla="*/ 0 h 4186"/>
              <a:gd name="T60" fmla="*/ 2147483647 w 5896"/>
              <a:gd name="T61" fmla="*/ 0 h 4186"/>
              <a:gd name="T62" fmla="*/ 2147483647 w 5896"/>
              <a:gd name="T63" fmla="*/ 2147483647 h 4186"/>
              <a:gd name="T64" fmla="*/ 2147483647 w 5896"/>
              <a:gd name="T65" fmla="*/ 2147483647 h 4186"/>
              <a:gd name="T66" fmla="*/ 2147483647 w 5896"/>
              <a:gd name="T67" fmla="*/ 2147483647 h 4186"/>
              <a:gd name="T68" fmla="*/ 2147483647 w 5896"/>
              <a:gd name="T69" fmla="*/ 2147483647 h 4186"/>
              <a:gd name="T70" fmla="*/ 2147483647 w 5896"/>
              <a:gd name="T71" fmla="*/ 2147483647 h 4186"/>
              <a:gd name="T72" fmla="*/ 2147483647 w 5896"/>
              <a:gd name="T73" fmla="*/ 2147483647 h 4186"/>
              <a:gd name="T74" fmla="*/ 2147483647 w 5896"/>
              <a:gd name="T75" fmla="*/ 2147483647 h 4186"/>
              <a:gd name="T76" fmla="*/ 2147483647 w 5896"/>
              <a:gd name="T77" fmla="*/ 2147483647 h 4186"/>
              <a:gd name="T78" fmla="*/ 2147483647 w 5896"/>
              <a:gd name="T79" fmla="*/ 2147483647 h 4186"/>
              <a:gd name="T80" fmla="*/ 2147483647 w 5896"/>
              <a:gd name="T81" fmla="*/ 2147483647 h 4186"/>
              <a:gd name="T82" fmla="*/ 2147483647 w 5896"/>
              <a:gd name="T83" fmla="*/ 2147483647 h 41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186">
                <a:moveTo>
                  <a:pt x="0" y="2715"/>
                </a:moveTo>
                <a:lnTo>
                  <a:pt x="45" y="2820"/>
                </a:lnTo>
                <a:lnTo>
                  <a:pt x="90" y="2910"/>
                </a:lnTo>
                <a:lnTo>
                  <a:pt x="135" y="3000"/>
                </a:lnTo>
                <a:lnTo>
                  <a:pt x="180" y="3090"/>
                </a:lnTo>
                <a:lnTo>
                  <a:pt x="240" y="3180"/>
                </a:lnTo>
                <a:lnTo>
                  <a:pt x="285" y="3270"/>
                </a:lnTo>
                <a:lnTo>
                  <a:pt x="330" y="3360"/>
                </a:lnTo>
                <a:lnTo>
                  <a:pt x="375" y="3435"/>
                </a:lnTo>
                <a:lnTo>
                  <a:pt x="420" y="3510"/>
                </a:lnTo>
                <a:lnTo>
                  <a:pt x="465" y="3585"/>
                </a:lnTo>
                <a:lnTo>
                  <a:pt x="510" y="3660"/>
                </a:lnTo>
                <a:lnTo>
                  <a:pt x="555" y="3720"/>
                </a:lnTo>
                <a:lnTo>
                  <a:pt x="600" y="3780"/>
                </a:lnTo>
                <a:lnTo>
                  <a:pt x="645" y="3840"/>
                </a:lnTo>
                <a:lnTo>
                  <a:pt x="690" y="3900"/>
                </a:lnTo>
                <a:lnTo>
                  <a:pt x="750" y="3946"/>
                </a:lnTo>
                <a:lnTo>
                  <a:pt x="795" y="3991"/>
                </a:lnTo>
                <a:lnTo>
                  <a:pt x="840" y="4036"/>
                </a:lnTo>
                <a:lnTo>
                  <a:pt x="885" y="4081"/>
                </a:lnTo>
                <a:lnTo>
                  <a:pt x="930" y="4111"/>
                </a:lnTo>
                <a:lnTo>
                  <a:pt x="975" y="4126"/>
                </a:lnTo>
                <a:lnTo>
                  <a:pt x="1020" y="4156"/>
                </a:lnTo>
                <a:lnTo>
                  <a:pt x="1065" y="4171"/>
                </a:lnTo>
                <a:lnTo>
                  <a:pt x="1110" y="4186"/>
                </a:lnTo>
                <a:lnTo>
                  <a:pt x="1155" y="4186"/>
                </a:lnTo>
                <a:lnTo>
                  <a:pt x="1215" y="4186"/>
                </a:lnTo>
                <a:lnTo>
                  <a:pt x="1260" y="4186"/>
                </a:lnTo>
                <a:lnTo>
                  <a:pt x="1305" y="4186"/>
                </a:lnTo>
                <a:lnTo>
                  <a:pt x="1350" y="4171"/>
                </a:lnTo>
                <a:lnTo>
                  <a:pt x="1395" y="4141"/>
                </a:lnTo>
                <a:lnTo>
                  <a:pt x="1440" y="4126"/>
                </a:lnTo>
                <a:lnTo>
                  <a:pt x="1485" y="4096"/>
                </a:lnTo>
                <a:lnTo>
                  <a:pt x="1530" y="4066"/>
                </a:lnTo>
                <a:lnTo>
                  <a:pt x="1575" y="4021"/>
                </a:lnTo>
                <a:lnTo>
                  <a:pt x="1620" y="3991"/>
                </a:lnTo>
                <a:lnTo>
                  <a:pt x="1665" y="3931"/>
                </a:lnTo>
                <a:lnTo>
                  <a:pt x="1725" y="3885"/>
                </a:lnTo>
                <a:lnTo>
                  <a:pt x="1770" y="3825"/>
                </a:lnTo>
                <a:lnTo>
                  <a:pt x="1815" y="3765"/>
                </a:lnTo>
                <a:lnTo>
                  <a:pt x="1860" y="3705"/>
                </a:lnTo>
                <a:lnTo>
                  <a:pt x="1905" y="3630"/>
                </a:lnTo>
                <a:lnTo>
                  <a:pt x="1950" y="3570"/>
                </a:lnTo>
                <a:lnTo>
                  <a:pt x="1995" y="3495"/>
                </a:lnTo>
                <a:lnTo>
                  <a:pt x="2040" y="3405"/>
                </a:lnTo>
                <a:lnTo>
                  <a:pt x="2085" y="3330"/>
                </a:lnTo>
                <a:lnTo>
                  <a:pt x="2130" y="3240"/>
                </a:lnTo>
                <a:lnTo>
                  <a:pt x="2175" y="3165"/>
                </a:lnTo>
                <a:lnTo>
                  <a:pt x="2235" y="3075"/>
                </a:lnTo>
                <a:lnTo>
                  <a:pt x="2280" y="2970"/>
                </a:lnTo>
                <a:lnTo>
                  <a:pt x="2325" y="2880"/>
                </a:lnTo>
                <a:lnTo>
                  <a:pt x="2370" y="2790"/>
                </a:lnTo>
                <a:lnTo>
                  <a:pt x="2415" y="2685"/>
                </a:lnTo>
                <a:lnTo>
                  <a:pt x="2460" y="2580"/>
                </a:lnTo>
                <a:lnTo>
                  <a:pt x="2505" y="2490"/>
                </a:lnTo>
                <a:lnTo>
                  <a:pt x="2550" y="2385"/>
                </a:lnTo>
                <a:lnTo>
                  <a:pt x="2595" y="2280"/>
                </a:lnTo>
                <a:lnTo>
                  <a:pt x="2640" y="2175"/>
                </a:lnTo>
                <a:lnTo>
                  <a:pt x="2685" y="2070"/>
                </a:lnTo>
                <a:lnTo>
                  <a:pt x="2745" y="1980"/>
                </a:lnTo>
                <a:lnTo>
                  <a:pt x="2790" y="1875"/>
                </a:lnTo>
                <a:lnTo>
                  <a:pt x="2836" y="1770"/>
                </a:lnTo>
                <a:lnTo>
                  <a:pt x="2881" y="1665"/>
                </a:lnTo>
                <a:lnTo>
                  <a:pt x="2926" y="1575"/>
                </a:lnTo>
                <a:lnTo>
                  <a:pt x="2971" y="1470"/>
                </a:lnTo>
                <a:lnTo>
                  <a:pt x="3016" y="1365"/>
                </a:lnTo>
                <a:lnTo>
                  <a:pt x="3061" y="1275"/>
                </a:lnTo>
                <a:lnTo>
                  <a:pt x="3106" y="1185"/>
                </a:lnTo>
                <a:lnTo>
                  <a:pt x="3151" y="1095"/>
                </a:lnTo>
                <a:lnTo>
                  <a:pt x="3211" y="1005"/>
                </a:lnTo>
                <a:lnTo>
                  <a:pt x="3256" y="915"/>
                </a:lnTo>
                <a:lnTo>
                  <a:pt x="3301" y="825"/>
                </a:lnTo>
                <a:lnTo>
                  <a:pt x="3346" y="750"/>
                </a:lnTo>
                <a:lnTo>
                  <a:pt x="3391" y="675"/>
                </a:lnTo>
                <a:lnTo>
                  <a:pt x="3436" y="600"/>
                </a:lnTo>
                <a:lnTo>
                  <a:pt x="3481" y="525"/>
                </a:lnTo>
                <a:lnTo>
                  <a:pt x="3526" y="465"/>
                </a:lnTo>
                <a:lnTo>
                  <a:pt x="3571" y="405"/>
                </a:lnTo>
                <a:lnTo>
                  <a:pt x="3616" y="345"/>
                </a:lnTo>
                <a:lnTo>
                  <a:pt x="3661" y="285"/>
                </a:lnTo>
                <a:lnTo>
                  <a:pt x="3721" y="240"/>
                </a:lnTo>
                <a:lnTo>
                  <a:pt x="3766" y="195"/>
                </a:lnTo>
                <a:lnTo>
                  <a:pt x="3811" y="150"/>
                </a:lnTo>
                <a:lnTo>
                  <a:pt x="3856" y="105"/>
                </a:lnTo>
                <a:lnTo>
                  <a:pt x="3901" y="75"/>
                </a:lnTo>
                <a:lnTo>
                  <a:pt x="3946" y="60"/>
                </a:lnTo>
                <a:lnTo>
                  <a:pt x="3991" y="30"/>
                </a:lnTo>
                <a:lnTo>
                  <a:pt x="4036" y="15"/>
                </a:lnTo>
                <a:lnTo>
                  <a:pt x="4081" y="0"/>
                </a:lnTo>
                <a:lnTo>
                  <a:pt x="4126" y="0"/>
                </a:lnTo>
                <a:lnTo>
                  <a:pt x="4171" y="0"/>
                </a:lnTo>
                <a:lnTo>
                  <a:pt x="4231" y="0"/>
                </a:lnTo>
                <a:lnTo>
                  <a:pt x="4276" y="0"/>
                </a:lnTo>
                <a:lnTo>
                  <a:pt x="4321" y="15"/>
                </a:lnTo>
                <a:lnTo>
                  <a:pt x="4366" y="45"/>
                </a:lnTo>
                <a:lnTo>
                  <a:pt x="4411" y="60"/>
                </a:lnTo>
                <a:lnTo>
                  <a:pt x="4456" y="90"/>
                </a:lnTo>
                <a:lnTo>
                  <a:pt x="4501" y="120"/>
                </a:lnTo>
                <a:lnTo>
                  <a:pt x="4546" y="165"/>
                </a:lnTo>
                <a:lnTo>
                  <a:pt x="4591" y="195"/>
                </a:lnTo>
                <a:lnTo>
                  <a:pt x="4636" y="255"/>
                </a:lnTo>
                <a:lnTo>
                  <a:pt x="4681" y="300"/>
                </a:lnTo>
                <a:lnTo>
                  <a:pt x="4741" y="360"/>
                </a:lnTo>
                <a:lnTo>
                  <a:pt x="4786" y="420"/>
                </a:lnTo>
                <a:lnTo>
                  <a:pt x="4831" y="480"/>
                </a:lnTo>
                <a:lnTo>
                  <a:pt x="4876" y="555"/>
                </a:lnTo>
                <a:lnTo>
                  <a:pt x="4921" y="615"/>
                </a:lnTo>
                <a:lnTo>
                  <a:pt x="4966" y="690"/>
                </a:lnTo>
                <a:lnTo>
                  <a:pt x="5011" y="780"/>
                </a:lnTo>
                <a:lnTo>
                  <a:pt x="5056" y="855"/>
                </a:lnTo>
                <a:lnTo>
                  <a:pt x="5101" y="945"/>
                </a:lnTo>
                <a:lnTo>
                  <a:pt x="5146" y="1020"/>
                </a:lnTo>
                <a:lnTo>
                  <a:pt x="5191" y="1110"/>
                </a:lnTo>
                <a:lnTo>
                  <a:pt x="5251" y="1215"/>
                </a:lnTo>
                <a:lnTo>
                  <a:pt x="5296" y="1305"/>
                </a:lnTo>
                <a:lnTo>
                  <a:pt x="5341" y="1395"/>
                </a:lnTo>
                <a:lnTo>
                  <a:pt x="5386" y="1500"/>
                </a:lnTo>
                <a:lnTo>
                  <a:pt x="5431" y="1605"/>
                </a:lnTo>
                <a:lnTo>
                  <a:pt x="5476" y="1695"/>
                </a:lnTo>
                <a:lnTo>
                  <a:pt x="5521" y="1800"/>
                </a:lnTo>
                <a:lnTo>
                  <a:pt x="5566" y="1905"/>
                </a:lnTo>
                <a:lnTo>
                  <a:pt x="5611" y="2010"/>
                </a:lnTo>
                <a:lnTo>
                  <a:pt x="5656" y="2115"/>
                </a:lnTo>
                <a:lnTo>
                  <a:pt x="5716" y="2205"/>
                </a:lnTo>
                <a:lnTo>
                  <a:pt x="5761" y="2310"/>
                </a:lnTo>
                <a:lnTo>
                  <a:pt x="5806" y="2415"/>
                </a:lnTo>
                <a:lnTo>
                  <a:pt x="5851" y="2520"/>
                </a:lnTo>
                <a:lnTo>
                  <a:pt x="5896" y="2610"/>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78" name="Freeform 37"/>
          <p:cNvSpPr>
            <a:spLocks noChangeAspect="1"/>
          </p:cNvSpPr>
          <p:nvPr/>
        </p:nvSpPr>
        <p:spPr bwMode="auto">
          <a:xfrm>
            <a:off x="417513" y="3030538"/>
            <a:ext cx="2303462" cy="258762"/>
          </a:xfrm>
          <a:custGeom>
            <a:avLst/>
            <a:gdLst>
              <a:gd name="T0" fmla="*/ 2147483647 w 5896"/>
              <a:gd name="T1" fmla="*/ 2147483647 h 4606"/>
              <a:gd name="T2" fmla="*/ 2147483647 w 5896"/>
              <a:gd name="T3" fmla="*/ 2147483647 h 4606"/>
              <a:gd name="T4" fmla="*/ 2147483647 w 5896"/>
              <a:gd name="T5" fmla="*/ 2147483647 h 4606"/>
              <a:gd name="T6" fmla="*/ 2147483647 w 5896"/>
              <a:gd name="T7" fmla="*/ 2147483647 h 4606"/>
              <a:gd name="T8" fmla="*/ 2147483647 w 5896"/>
              <a:gd name="T9" fmla="*/ 2147483647 h 4606"/>
              <a:gd name="T10" fmla="*/ 2147483647 w 5896"/>
              <a:gd name="T11" fmla="*/ 2147483647 h 4606"/>
              <a:gd name="T12" fmla="*/ 2147483647 w 5896"/>
              <a:gd name="T13" fmla="*/ 2147483647 h 4606"/>
              <a:gd name="T14" fmla="*/ 2147483647 w 5896"/>
              <a:gd name="T15" fmla="*/ 2147483647 h 4606"/>
              <a:gd name="T16" fmla="*/ 2147483647 w 5896"/>
              <a:gd name="T17" fmla="*/ 2147483647 h 4606"/>
              <a:gd name="T18" fmla="*/ 2147483647 w 5896"/>
              <a:gd name="T19" fmla="*/ 2147483647 h 4606"/>
              <a:gd name="T20" fmla="*/ 2147483647 w 5896"/>
              <a:gd name="T21" fmla="*/ 2147483647 h 4606"/>
              <a:gd name="T22" fmla="*/ 2147483647 w 5896"/>
              <a:gd name="T23" fmla="*/ 2147483647 h 4606"/>
              <a:gd name="T24" fmla="*/ 2147483647 w 5896"/>
              <a:gd name="T25" fmla="*/ 2147483647 h 4606"/>
              <a:gd name="T26" fmla="*/ 2147483647 w 5896"/>
              <a:gd name="T27" fmla="*/ 2147483647 h 4606"/>
              <a:gd name="T28" fmla="*/ 2147483647 w 5896"/>
              <a:gd name="T29" fmla="*/ 0 h 4606"/>
              <a:gd name="T30" fmla="*/ 2147483647 w 5896"/>
              <a:gd name="T31" fmla="*/ 2147483647 h 4606"/>
              <a:gd name="T32" fmla="*/ 2147483647 w 5896"/>
              <a:gd name="T33" fmla="*/ 2147483647 h 4606"/>
              <a:gd name="T34" fmla="*/ 2147483647 w 5896"/>
              <a:gd name="T35" fmla="*/ 2147483647 h 4606"/>
              <a:gd name="T36" fmla="*/ 2147483647 w 5896"/>
              <a:gd name="T37" fmla="*/ 2147483647 h 4606"/>
              <a:gd name="T38" fmla="*/ 2147483647 w 5896"/>
              <a:gd name="T39" fmla="*/ 2147483647 h 4606"/>
              <a:gd name="T40" fmla="*/ 2147483647 w 5896"/>
              <a:gd name="T41" fmla="*/ 2147483647 h 4606"/>
              <a:gd name="T42" fmla="*/ 2147483647 w 5896"/>
              <a:gd name="T43" fmla="*/ 2147483647 h 4606"/>
              <a:gd name="T44" fmla="*/ 2147483647 w 5896"/>
              <a:gd name="T45" fmla="*/ 2147483647 h 4606"/>
              <a:gd name="T46" fmla="*/ 2147483647 w 5896"/>
              <a:gd name="T47" fmla="*/ 2147483647 h 4606"/>
              <a:gd name="T48" fmla="*/ 2147483647 w 5896"/>
              <a:gd name="T49" fmla="*/ 2147483647 h 4606"/>
              <a:gd name="T50" fmla="*/ 2147483647 w 5896"/>
              <a:gd name="T51" fmla="*/ 2147483647 h 4606"/>
              <a:gd name="T52" fmla="*/ 2147483647 w 5896"/>
              <a:gd name="T53" fmla="*/ 2147483647 h 4606"/>
              <a:gd name="T54" fmla="*/ 2147483647 w 5896"/>
              <a:gd name="T55" fmla="*/ 2147483647 h 4606"/>
              <a:gd name="T56" fmla="*/ 2147483647 w 5896"/>
              <a:gd name="T57" fmla="*/ 2147483647 h 4606"/>
              <a:gd name="T58" fmla="*/ 2147483647 w 5896"/>
              <a:gd name="T59" fmla="*/ 2147483647 h 4606"/>
              <a:gd name="T60" fmla="*/ 2147483647 w 5896"/>
              <a:gd name="T61" fmla="*/ 2147483647 h 4606"/>
              <a:gd name="T62" fmla="*/ 2147483647 w 5896"/>
              <a:gd name="T63" fmla="*/ 2147483647 h 4606"/>
              <a:gd name="T64" fmla="*/ 2147483647 w 5896"/>
              <a:gd name="T65" fmla="*/ 2147483647 h 4606"/>
              <a:gd name="T66" fmla="*/ 2147483647 w 5896"/>
              <a:gd name="T67" fmla="*/ 2147483647 h 4606"/>
              <a:gd name="T68" fmla="*/ 2147483647 w 5896"/>
              <a:gd name="T69" fmla="*/ 2147483647 h 4606"/>
              <a:gd name="T70" fmla="*/ 2147483647 w 5896"/>
              <a:gd name="T71" fmla="*/ 0 h 4606"/>
              <a:gd name="T72" fmla="*/ 2147483647 w 5896"/>
              <a:gd name="T73" fmla="*/ 2147483647 h 4606"/>
              <a:gd name="T74" fmla="*/ 2147483647 w 5896"/>
              <a:gd name="T75" fmla="*/ 2147483647 h 4606"/>
              <a:gd name="T76" fmla="*/ 2147483647 w 5896"/>
              <a:gd name="T77" fmla="*/ 2147483647 h 4606"/>
              <a:gd name="T78" fmla="*/ 2147483647 w 5896"/>
              <a:gd name="T79" fmla="*/ 2147483647 h 4606"/>
              <a:gd name="T80" fmla="*/ 2147483647 w 5896"/>
              <a:gd name="T81" fmla="*/ 2147483647 h 4606"/>
              <a:gd name="T82" fmla="*/ 2147483647 w 5896"/>
              <a:gd name="T83" fmla="*/ 2147483647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79" name="Freeform 38"/>
          <p:cNvSpPr>
            <a:spLocks noChangeAspect="1"/>
          </p:cNvSpPr>
          <p:nvPr/>
        </p:nvSpPr>
        <p:spPr bwMode="auto">
          <a:xfrm>
            <a:off x="417513" y="3441700"/>
            <a:ext cx="2303462" cy="241300"/>
          </a:xfrm>
          <a:custGeom>
            <a:avLst/>
            <a:gdLst>
              <a:gd name="T0" fmla="*/ 2147483647 w 5896"/>
              <a:gd name="T1" fmla="*/ 2147483647 h 4306"/>
              <a:gd name="T2" fmla="*/ 2147483647 w 5896"/>
              <a:gd name="T3" fmla="*/ 2147483647 h 4306"/>
              <a:gd name="T4" fmla="*/ 2147483647 w 5896"/>
              <a:gd name="T5" fmla="*/ 2147483647 h 4306"/>
              <a:gd name="T6" fmla="*/ 2147483647 w 5896"/>
              <a:gd name="T7" fmla="*/ 2147483647 h 4306"/>
              <a:gd name="T8" fmla="*/ 2147483647 w 5896"/>
              <a:gd name="T9" fmla="*/ 2147483647 h 4306"/>
              <a:gd name="T10" fmla="*/ 2147483647 w 5896"/>
              <a:gd name="T11" fmla="*/ 2147483647 h 4306"/>
              <a:gd name="T12" fmla="*/ 2147483647 w 5896"/>
              <a:gd name="T13" fmla="*/ 2147483647 h 4306"/>
              <a:gd name="T14" fmla="*/ 2147483647 w 5896"/>
              <a:gd name="T15" fmla="*/ 2147483647 h 4306"/>
              <a:gd name="T16" fmla="*/ 2147483647 w 5896"/>
              <a:gd name="T17" fmla="*/ 0 h 4306"/>
              <a:gd name="T18" fmla="*/ 2147483647 w 5896"/>
              <a:gd name="T19" fmla="*/ 2147483647 h 4306"/>
              <a:gd name="T20" fmla="*/ 2147483647 w 5896"/>
              <a:gd name="T21" fmla="*/ 2147483647 h 4306"/>
              <a:gd name="T22" fmla="*/ 2147483647 w 5896"/>
              <a:gd name="T23" fmla="*/ 2147483647 h 4306"/>
              <a:gd name="T24" fmla="*/ 2147483647 w 5896"/>
              <a:gd name="T25" fmla="*/ 2147483647 h 4306"/>
              <a:gd name="T26" fmla="*/ 2147483647 w 5896"/>
              <a:gd name="T27" fmla="*/ 2147483647 h 4306"/>
              <a:gd name="T28" fmla="*/ 2147483647 w 5896"/>
              <a:gd name="T29" fmla="*/ 2147483647 h 4306"/>
              <a:gd name="T30" fmla="*/ 2147483647 w 5896"/>
              <a:gd name="T31" fmla="*/ 2147483647 h 4306"/>
              <a:gd name="T32" fmla="*/ 2147483647 w 5896"/>
              <a:gd name="T33" fmla="*/ 2147483647 h 4306"/>
              <a:gd name="T34" fmla="*/ 2147483647 w 5896"/>
              <a:gd name="T35" fmla="*/ 2147483647 h 4306"/>
              <a:gd name="T36" fmla="*/ 2147483647 w 5896"/>
              <a:gd name="T37" fmla="*/ 2147483647 h 4306"/>
              <a:gd name="T38" fmla="*/ 2147483647 w 5896"/>
              <a:gd name="T39" fmla="*/ 2147483647 h 4306"/>
              <a:gd name="T40" fmla="*/ 2147483647 w 5896"/>
              <a:gd name="T41" fmla="*/ 2147483647 h 4306"/>
              <a:gd name="T42" fmla="*/ 2147483647 w 5896"/>
              <a:gd name="T43" fmla="*/ 2147483647 h 4306"/>
              <a:gd name="T44" fmla="*/ 2147483647 w 5896"/>
              <a:gd name="T45" fmla="*/ 0 h 4306"/>
              <a:gd name="T46" fmla="*/ 2147483647 w 5896"/>
              <a:gd name="T47" fmla="*/ 2147483647 h 4306"/>
              <a:gd name="T48" fmla="*/ 2147483647 w 5896"/>
              <a:gd name="T49" fmla="*/ 2147483647 h 4306"/>
              <a:gd name="T50" fmla="*/ 2147483647 w 5896"/>
              <a:gd name="T51" fmla="*/ 2147483647 h 4306"/>
              <a:gd name="T52" fmla="*/ 2147483647 w 5896"/>
              <a:gd name="T53" fmla="*/ 2147483647 h 4306"/>
              <a:gd name="T54" fmla="*/ 2147483647 w 5896"/>
              <a:gd name="T55" fmla="*/ 2147483647 h 4306"/>
              <a:gd name="T56" fmla="*/ 2147483647 w 5896"/>
              <a:gd name="T57" fmla="*/ 2147483647 h 4306"/>
              <a:gd name="T58" fmla="*/ 2147483647 w 5896"/>
              <a:gd name="T59" fmla="*/ 2147483647 h 4306"/>
              <a:gd name="T60" fmla="*/ 2147483647 w 5896"/>
              <a:gd name="T61" fmla="*/ 2147483647 h 4306"/>
              <a:gd name="T62" fmla="*/ 2147483647 w 5896"/>
              <a:gd name="T63" fmla="*/ 2147483647 h 4306"/>
              <a:gd name="T64" fmla="*/ 2147483647 w 5896"/>
              <a:gd name="T65" fmla="*/ 2147483647 h 4306"/>
              <a:gd name="T66" fmla="*/ 2147483647 w 5896"/>
              <a:gd name="T67" fmla="*/ 2147483647 h 4306"/>
              <a:gd name="T68" fmla="*/ 2147483647 w 5896"/>
              <a:gd name="T69" fmla="*/ 2147483647 h 4306"/>
              <a:gd name="T70" fmla="*/ 2147483647 w 5896"/>
              <a:gd name="T71" fmla="*/ 2147483647 h 4306"/>
              <a:gd name="T72" fmla="*/ 2147483647 w 5896"/>
              <a:gd name="T73" fmla="*/ 2147483647 h 4306"/>
              <a:gd name="T74" fmla="*/ 2147483647 w 5896"/>
              <a:gd name="T75" fmla="*/ 2147483647 h 4306"/>
              <a:gd name="T76" fmla="*/ 2147483647 w 5896"/>
              <a:gd name="T77" fmla="*/ 2147483647 h 4306"/>
              <a:gd name="T78" fmla="*/ 2147483647 w 5896"/>
              <a:gd name="T79" fmla="*/ 2147483647 h 4306"/>
              <a:gd name="T80" fmla="*/ 2147483647 w 5896"/>
              <a:gd name="T81" fmla="*/ 2147483647 h 4306"/>
              <a:gd name="T82" fmla="*/ 2147483647 w 5896"/>
              <a:gd name="T83" fmla="*/ 2147483647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80" name="Freeform 39"/>
          <p:cNvSpPr>
            <a:spLocks noChangeAspect="1"/>
          </p:cNvSpPr>
          <p:nvPr/>
        </p:nvSpPr>
        <p:spPr bwMode="auto">
          <a:xfrm>
            <a:off x="417513" y="3836988"/>
            <a:ext cx="2303462" cy="242887"/>
          </a:xfrm>
          <a:custGeom>
            <a:avLst/>
            <a:gdLst>
              <a:gd name="T0" fmla="*/ 2147483647 w 5896"/>
              <a:gd name="T1" fmla="*/ 2147483647 h 4335"/>
              <a:gd name="T2" fmla="*/ 2147483647 w 5896"/>
              <a:gd name="T3" fmla="*/ 2147483647 h 4335"/>
              <a:gd name="T4" fmla="*/ 2147483647 w 5896"/>
              <a:gd name="T5" fmla="*/ 2147483647 h 4335"/>
              <a:gd name="T6" fmla="*/ 2147483647 w 5896"/>
              <a:gd name="T7" fmla="*/ 2147483647 h 4335"/>
              <a:gd name="T8" fmla="*/ 2147483647 w 5896"/>
              <a:gd name="T9" fmla="*/ 2147483647 h 4335"/>
              <a:gd name="T10" fmla="*/ 2147483647 w 5896"/>
              <a:gd name="T11" fmla="*/ 2147483647 h 4335"/>
              <a:gd name="T12" fmla="*/ 2147483647 w 5896"/>
              <a:gd name="T13" fmla="*/ 2147483647 h 4335"/>
              <a:gd name="T14" fmla="*/ 2147483647 w 5896"/>
              <a:gd name="T15" fmla="*/ 0 h 4335"/>
              <a:gd name="T16" fmla="*/ 2147483647 w 5896"/>
              <a:gd name="T17" fmla="*/ 2147483647 h 4335"/>
              <a:gd name="T18" fmla="*/ 2147483647 w 5896"/>
              <a:gd name="T19" fmla="*/ 2147483647 h 4335"/>
              <a:gd name="T20" fmla="*/ 2147483647 w 5896"/>
              <a:gd name="T21" fmla="*/ 2147483647 h 4335"/>
              <a:gd name="T22" fmla="*/ 2147483647 w 5896"/>
              <a:gd name="T23" fmla="*/ 2147483647 h 4335"/>
              <a:gd name="T24" fmla="*/ 2147483647 w 5896"/>
              <a:gd name="T25" fmla="*/ 2147483647 h 4335"/>
              <a:gd name="T26" fmla="*/ 2147483647 w 5896"/>
              <a:gd name="T27" fmla="*/ 2147483647 h 4335"/>
              <a:gd name="T28" fmla="*/ 2147483647 w 5896"/>
              <a:gd name="T29" fmla="*/ 2147483647 h 4335"/>
              <a:gd name="T30" fmla="*/ 2147483647 w 5896"/>
              <a:gd name="T31" fmla="*/ 2147483647 h 4335"/>
              <a:gd name="T32" fmla="*/ 2147483647 w 5896"/>
              <a:gd name="T33" fmla="*/ 2147483647 h 4335"/>
              <a:gd name="T34" fmla="*/ 2147483647 w 5896"/>
              <a:gd name="T35" fmla="*/ 2147483647 h 4335"/>
              <a:gd name="T36" fmla="*/ 2147483647 w 5896"/>
              <a:gd name="T37" fmla="*/ 2147483647 h 4335"/>
              <a:gd name="T38" fmla="*/ 2147483647 w 5896"/>
              <a:gd name="T39" fmla="*/ 2147483647 h 4335"/>
              <a:gd name="T40" fmla="*/ 2147483647 w 5896"/>
              <a:gd name="T41" fmla="*/ 2147483647 h 4335"/>
              <a:gd name="T42" fmla="*/ 2147483647 w 5896"/>
              <a:gd name="T43" fmla="*/ 2147483647 h 4335"/>
              <a:gd name="T44" fmla="*/ 2147483647 w 5896"/>
              <a:gd name="T45" fmla="*/ 2147483647 h 4335"/>
              <a:gd name="T46" fmla="*/ 2147483647 w 5896"/>
              <a:gd name="T47" fmla="*/ 2147483647 h 4335"/>
              <a:gd name="T48" fmla="*/ 2147483647 w 5896"/>
              <a:gd name="T49" fmla="*/ 2147483647 h 4335"/>
              <a:gd name="T50" fmla="*/ 2147483647 w 5896"/>
              <a:gd name="T51" fmla="*/ 2147483647 h 4335"/>
              <a:gd name="T52" fmla="*/ 2147483647 w 5896"/>
              <a:gd name="T53" fmla="*/ 2147483647 h 4335"/>
              <a:gd name="T54" fmla="*/ 2147483647 w 5896"/>
              <a:gd name="T55" fmla="*/ 2147483647 h 4335"/>
              <a:gd name="T56" fmla="*/ 2147483647 w 5896"/>
              <a:gd name="T57" fmla="*/ 2147483647 h 4335"/>
              <a:gd name="T58" fmla="*/ 2147483647 w 5896"/>
              <a:gd name="T59" fmla="*/ 2147483647 h 4335"/>
              <a:gd name="T60" fmla="*/ 2147483647 w 5896"/>
              <a:gd name="T61" fmla="*/ 2147483647 h 4335"/>
              <a:gd name="T62" fmla="*/ 2147483647 w 5896"/>
              <a:gd name="T63" fmla="*/ 2147483647 h 4335"/>
              <a:gd name="T64" fmla="*/ 2147483647 w 5896"/>
              <a:gd name="T65" fmla="*/ 2147483647 h 4335"/>
              <a:gd name="T66" fmla="*/ 2147483647 w 5896"/>
              <a:gd name="T67" fmla="*/ 2147483647 h 4335"/>
              <a:gd name="T68" fmla="*/ 2147483647 w 5896"/>
              <a:gd name="T69" fmla="*/ 2147483647 h 4335"/>
              <a:gd name="T70" fmla="*/ 2147483647 w 5896"/>
              <a:gd name="T71" fmla="*/ 2147483647 h 4335"/>
              <a:gd name="T72" fmla="*/ 2147483647 w 5896"/>
              <a:gd name="T73" fmla="*/ 2147483647 h 4335"/>
              <a:gd name="T74" fmla="*/ 2147483647 w 5896"/>
              <a:gd name="T75" fmla="*/ 2147483647 h 4335"/>
              <a:gd name="T76" fmla="*/ 2147483647 w 5896"/>
              <a:gd name="T77" fmla="*/ 2147483647 h 4335"/>
              <a:gd name="T78" fmla="*/ 2147483647 w 5896"/>
              <a:gd name="T79" fmla="*/ 0 h 4335"/>
              <a:gd name="T80" fmla="*/ 2147483647 w 5896"/>
              <a:gd name="T81" fmla="*/ 2147483647 h 4335"/>
              <a:gd name="T82" fmla="*/ 2147483647 w 5896"/>
              <a:gd name="T83" fmla="*/ 2147483647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81" name="Line 40"/>
          <p:cNvSpPr>
            <a:spLocks noChangeAspect="1" noChangeShapeType="1"/>
          </p:cNvSpPr>
          <p:nvPr/>
        </p:nvSpPr>
        <p:spPr bwMode="auto">
          <a:xfrm>
            <a:off x="398463" y="2271713"/>
            <a:ext cx="249078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82" name="Line 41"/>
          <p:cNvSpPr>
            <a:spLocks noChangeAspect="1" noChangeShapeType="1"/>
          </p:cNvSpPr>
          <p:nvPr/>
        </p:nvSpPr>
        <p:spPr bwMode="auto">
          <a:xfrm flipV="1">
            <a:off x="398463" y="996950"/>
            <a:ext cx="0" cy="12747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83" name="Line 42"/>
          <p:cNvSpPr>
            <a:spLocks noChangeAspect="1" noChangeShapeType="1"/>
          </p:cNvSpPr>
          <p:nvPr/>
        </p:nvSpPr>
        <p:spPr bwMode="auto">
          <a:xfrm flipV="1">
            <a:off x="398463" y="2236788"/>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84" name="Rectangle 43"/>
          <p:cNvSpPr>
            <a:spLocks noChangeAspect="1" noChangeArrowheads="1"/>
          </p:cNvSpPr>
          <p:nvPr/>
        </p:nvSpPr>
        <p:spPr bwMode="auto">
          <a:xfrm>
            <a:off x="381000" y="2305050"/>
            <a:ext cx="492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sz="700">
              <a:solidFill>
                <a:srgbClr val="000000"/>
              </a:solidFill>
            </a:endParaRPr>
          </a:p>
        </p:txBody>
      </p:sp>
      <p:sp>
        <p:nvSpPr>
          <p:cNvPr id="54285" name="Line 44"/>
          <p:cNvSpPr>
            <a:spLocks noChangeAspect="1" noChangeShapeType="1"/>
          </p:cNvSpPr>
          <p:nvPr/>
        </p:nvSpPr>
        <p:spPr bwMode="auto">
          <a:xfrm flipV="1">
            <a:off x="754063" y="2236788"/>
            <a:ext cx="1587"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86" name="Rectangle 45"/>
          <p:cNvSpPr>
            <a:spLocks noChangeAspect="1" noChangeArrowheads="1"/>
          </p:cNvSpPr>
          <p:nvPr/>
        </p:nvSpPr>
        <p:spPr bwMode="auto">
          <a:xfrm>
            <a:off x="712788" y="2305050"/>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sz="1000">
              <a:solidFill>
                <a:srgbClr val="000000"/>
              </a:solidFill>
            </a:endParaRPr>
          </a:p>
        </p:txBody>
      </p:sp>
      <p:sp>
        <p:nvSpPr>
          <p:cNvPr id="54287" name="Line 46"/>
          <p:cNvSpPr>
            <a:spLocks noChangeAspect="1" noChangeShapeType="1"/>
          </p:cNvSpPr>
          <p:nvPr/>
        </p:nvSpPr>
        <p:spPr bwMode="auto">
          <a:xfrm flipV="1">
            <a:off x="1111250" y="2236788"/>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88" name="Rectangle 47"/>
          <p:cNvSpPr>
            <a:spLocks noChangeAspect="1" noChangeArrowheads="1"/>
          </p:cNvSpPr>
          <p:nvPr/>
        </p:nvSpPr>
        <p:spPr bwMode="auto">
          <a:xfrm>
            <a:off x="1069975" y="2305050"/>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sz="1000">
              <a:solidFill>
                <a:srgbClr val="000000"/>
              </a:solidFill>
            </a:endParaRPr>
          </a:p>
        </p:txBody>
      </p:sp>
      <p:sp>
        <p:nvSpPr>
          <p:cNvPr id="54289" name="Line 48"/>
          <p:cNvSpPr>
            <a:spLocks noChangeAspect="1" noChangeShapeType="1"/>
          </p:cNvSpPr>
          <p:nvPr/>
        </p:nvSpPr>
        <p:spPr bwMode="auto">
          <a:xfrm flipV="1">
            <a:off x="1466850" y="2236788"/>
            <a:ext cx="1588"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90" name="Rectangle 49"/>
          <p:cNvSpPr>
            <a:spLocks noChangeAspect="1" noChangeArrowheads="1"/>
          </p:cNvSpPr>
          <p:nvPr/>
        </p:nvSpPr>
        <p:spPr bwMode="auto">
          <a:xfrm>
            <a:off x="1427163" y="2305050"/>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sz="1000">
              <a:solidFill>
                <a:srgbClr val="000000"/>
              </a:solidFill>
            </a:endParaRPr>
          </a:p>
        </p:txBody>
      </p:sp>
      <p:sp>
        <p:nvSpPr>
          <p:cNvPr id="54291" name="Line 50"/>
          <p:cNvSpPr>
            <a:spLocks noChangeAspect="1" noChangeShapeType="1"/>
          </p:cNvSpPr>
          <p:nvPr/>
        </p:nvSpPr>
        <p:spPr bwMode="auto">
          <a:xfrm flipV="1">
            <a:off x="1819275" y="2236788"/>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92" name="Rectangle 51"/>
          <p:cNvSpPr>
            <a:spLocks noChangeAspect="1" noChangeArrowheads="1"/>
          </p:cNvSpPr>
          <p:nvPr/>
        </p:nvSpPr>
        <p:spPr bwMode="auto">
          <a:xfrm>
            <a:off x="1779588" y="2305050"/>
            <a:ext cx="98425"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sz="1000">
              <a:solidFill>
                <a:srgbClr val="000000"/>
              </a:solidFill>
            </a:endParaRPr>
          </a:p>
        </p:txBody>
      </p:sp>
      <p:sp>
        <p:nvSpPr>
          <p:cNvPr id="54293" name="Line 52"/>
          <p:cNvSpPr>
            <a:spLocks noChangeAspect="1" noChangeShapeType="1"/>
          </p:cNvSpPr>
          <p:nvPr/>
        </p:nvSpPr>
        <p:spPr bwMode="auto">
          <a:xfrm flipV="1">
            <a:off x="2174875" y="2236788"/>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94" name="Rectangle 53"/>
          <p:cNvSpPr>
            <a:spLocks noChangeAspect="1" noChangeArrowheads="1"/>
          </p:cNvSpPr>
          <p:nvPr/>
        </p:nvSpPr>
        <p:spPr bwMode="auto">
          <a:xfrm>
            <a:off x="2116138" y="2305050"/>
            <a:ext cx="147637"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sz="1000">
              <a:solidFill>
                <a:srgbClr val="000000"/>
              </a:solidFill>
            </a:endParaRPr>
          </a:p>
        </p:txBody>
      </p:sp>
      <p:sp>
        <p:nvSpPr>
          <p:cNvPr id="54295" name="Line 54"/>
          <p:cNvSpPr>
            <a:spLocks noChangeAspect="1" noChangeShapeType="1"/>
          </p:cNvSpPr>
          <p:nvPr/>
        </p:nvSpPr>
        <p:spPr bwMode="auto">
          <a:xfrm flipV="1">
            <a:off x="2532063" y="2236788"/>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96" name="Rectangle 55"/>
          <p:cNvSpPr>
            <a:spLocks noChangeAspect="1" noChangeArrowheads="1"/>
          </p:cNvSpPr>
          <p:nvPr/>
        </p:nvSpPr>
        <p:spPr bwMode="auto">
          <a:xfrm>
            <a:off x="2474913" y="2305050"/>
            <a:ext cx="147637"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sz="1000">
              <a:solidFill>
                <a:srgbClr val="000000"/>
              </a:solidFill>
            </a:endParaRPr>
          </a:p>
        </p:txBody>
      </p:sp>
      <p:sp>
        <p:nvSpPr>
          <p:cNvPr id="54297" name="Line 56"/>
          <p:cNvSpPr>
            <a:spLocks noChangeAspect="1" noChangeShapeType="1"/>
          </p:cNvSpPr>
          <p:nvPr/>
        </p:nvSpPr>
        <p:spPr bwMode="auto">
          <a:xfrm flipV="1">
            <a:off x="2889250" y="2236788"/>
            <a:ext cx="0" cy="349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298" name="Rectangle 57"/>
          <p:cNvSpPr>
            <a:spLocks noChangeAspect="1" noChangeArrowheads="1"/>
          </p:cNvSpPr>
          <p:nvPr/>
        </p:nvSpPr>
        <p:spPr bwMode="auto">
          <a:xfrm>
            <a:off x="2832100" y="2305050"/>
            <a:ext cx="147638"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140</a:t>
            </a:r>
            <a:endParaRPr lang="en-US" altLang="en-US" sz="1000">
              <a:solidFill>
                <a:srgbClr val="000000"/>
              </a:solidFill>
            </a:endParaRPr>
          </a:p>
        </p:txBody>
      </p:sp>
      <p:sp>
        <p:nvSpPr>
          <p:cNvPr id="54299" name="Line 58"/>
          <p:cNvSpPr>
            <a:spLocks noChangeAspect="1" noChangeShapeType="1"/>
          </p:cNvSpPr>
          <p:nvPr/>
        </p:nvSpPr>
        <p:spPr bwMode="auto">
          <a:xfrm>
            <a:off x="398463" y="2271713"/>
            <a:ext cx="222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2" name="Freeform 59"/>
          <p:cNvSpPr>
            <a:spLocks noChangeAspect="1"/>
          </p:cNvSpPr>
          <p:nvPr/>
        </p:nvSpPr>
        <p:spPr bwMode="auto">
          <a:xfrm>
            <a:off x="427038" y="1123950"/>
            <a:ext cx="2278062" cy="722313"/>
          </a:xfrm>
          <a:custGeom>
            <a:avLst/>
            <a:gdLst>
              <a:gd name="T0" fmla="*/ 2147483647 w 5941"/>
              <a:gd name="T1" fmla="*/ 2147483647 h 1275"/>
              <a:gd name="T2" fmla="*/ 2147483647 w 5941"/>
              <a:gd name="T3" fmla="*/ 2147483647 h 1275"/>
              <a:gd name="T4" fmla="*/ 2147483647 w 5941"/>
              <a:gd name="T5" fmla="*/ 2147483647 h 1275"/>
              <a:gd name="T6" fmla="*/ 2147483647 w 5941"/>
              <a:gd name="T7" fmla="*/ 2147483647 h 1275"/>
              <a:gd name="T8" fmla="*/ 2147483647 w 5941"/>
              <a:gd name="T9" fmla="*/ 2147483647 h 1275"/>
              <a:gd name="T10" fmla="*/ 2147483647 w 5941"/>
              <a:gd name="T11" fmla="*/ 2147483647 h 1275"/>
              <a:gd name="T12" fmla="*/ 2147483647 w 5941"/>
              <a:gd name="T13" fmla="*/ 2147483647 h 1275"/>
              <a:gd name="T14" fmla="*/ 2147483647 w 5941"/>
              <a:gd name="T15" fmla="*/ 2147483647 h 1275"/>
              <a:gd name="T16" fmla="*/ 2147483647 w 5941"/>
              <a:gd name="T17" fmla="*/ 2147483647 h 1275"/>
              <a:gd name="T18" fmla="*/ 2147483647 w 5941"/>
              <a:gd name="T19" fmla="*/ 2147483647 h 1275"/>
              <a:gd name="T20" fmla="*/ 2147483647 w 5941"/>
              <a:gd name="T21" fmla="*/ 2147483647 h 1275"/>
              <a:gd name="T22" fmla="*/ 2147483647 w 5941"/>
              <a:gd name="T23" fmla="*/ 2147483647 h 1275"/>
              <a:gd name="T24" fmla="*/ 2147483647 w 5941"/>
              <a:gd name="T25" fmla="*/ 2147483647 h 1275"/>
              <a:gd name="T26" fmla="*/ 2147483647 w 5941"/>
              <a:gd name="T27" fmla="*/ 2147483647 h 1275"/>
              <a:gd name="T28" fmla="*/ 2147483647 w 5941"/>
              <a:gd name="T29" fmla="*/ 2147483647 h 1275"/>
              <a:gd name="T30" fmla="*/ 2147483647 w 5941"/>
              <a:gd name="T31" fmla="*/ 2147483647 h 1275"/>
              <a:gd name="T32" fmla="*/ 2147483647 w 5941"/>
              <a:gd name="T33" fmla="*/ 2147483647 h 1275"/>
              <a:gd name="T34" fmla="*/ 2147483647 w 5941"/>
              <a:gd name="T35" fmla="*/ 2147483647 h 1275"/>
              <a:gd name="T36" fmla="*/ 2147483647 w 5941"/>
              <a:gd name="T37" fmla="*/ 2147483647 h 1275"/>
              <a:gd name="T38" fmla="*/ 2147483647 w 5941"/>
              <a:gd name="T39" fmla="*/ 2147483647 h 1275"/>
              <a:gd name="T40" fmla="*/ 2147483647 w 5941"/>
              <a:gd name="T41" fmla="*/ 2147483647 h 1275"/>
              <a:gd name="T42" fmla="*/ 2147483647 w 5941"/>
              <a:gd name="T43" fmla="*/ 2147483647 h 1275"/>
              <a:gd name="T44" fmla="*/ 2147483647 w 5941"/>
              <a:gd name="T45" fmla="*/ 2147483647 h 1275"/>
              <a:gd name="T46" fmla="*/ 2147483647 w 5941"/>
              <a:gd name="T47" fmla="*/ 2147483647 h 1275"/>
              <a:gd name="T48" fmla="*/ 2147483647 w 5941"/>
              <a:gd name="T49" fmla="*/ 2147483647 h 1275"/>
              <a:gd name="T50" fmla="*/ 2147483647 w 5941"/>
              <a:gd name="T51" fmla="*/ 2147483647 h 1275"/>
              <a:gd name="T52" fmla="*/ 2147483647 w 5941"/>
              <a:gd name="T53" fmla="*/ 2147483647 h 1275"/>
              <a:gd name="T54" fmla="*/ 2147483647 w 5941"/>
              <a:gd name="T55" fmla="*/ 2147483647 h 1275"/>
              <a:gd name="T56" fmla="*/ 2147483647 w 5941"/>
              <a:gd name="T57" fmla="*/ 2147483647 h 1275"/>
              <a:gd name="T58" fmla="*/ 2147483647 w 5941"/>
              <a:gd name="T59" fmla="*/ 2147483647 h 1275"/>
              <a:gd name="T60" fmla="*/ 2147483647 w 5941"/>
              <a:gd name="T61" fmla="*/ 2147483647 h 1275"/>
              <a:gd name="T62" fmla="*/ 2147483647 w 5941"/>
              <a:gd name="T63" fmla="*/ 2147483647 h 1275"/>
              <a:gd name="T64" fmla="*/ 2147483647 w 5941"/>
              <a:gd name="T65" fmla="*/ 2147483647 h 1275"/>
              <a:gd name="T66" fmla="*/ 2147483647 w 5941"/>
              <a:gd name="T67" fmla="*/ 2147483647 h 1275"/>
              <a:gd name="T68" fmla="*/ 2147483647 w 5941"/>
              <a:gd name="T69" fmla="*/ 2147483647 h 1275"/>
              <a:gd name="T70" fmla="*/ 2147483647 w 5941"/>
              <a:gd name="T71" fmla="*/ 0 h 1275"/>
              <a:gd name="T72" fmla="*/ 2147483647 w 5941"/>
              <a:gd name="T73" fmla="*/ 2147483647 h 1275"/>
              <a:gd name="T74" fmla="*/ 2147483647 w 5941"/>
              <a:gd name="T75" fmla="*/ 2147483647 h 1275"/>
              <a:gd name="T76" fmla="*/ 2147483647 w 5941"/>
              <a:gd name="T77" fmla="*/ 2147483647 h 1275"/>
              <a:gd name="T78" fmla="*/ 2147483647 w 5941"/>
              <a:gd name="T79" fmla="*/ 2147483647 h 1275"/>
              <a:gd name="T80" fmla="*/ 2147483647 w 5941"/>
              <a:gd name="T81" fmla="*/ 2147483647 h 1275"/>
              <a:gd name="T82" fmla="*/ 2147483647 w 5941"/>
              <a:gd name="T83" fmla="*/ 2147483647 h 1275"/>
              <a:gd name="T84" fmla="*/ 2147483647 w 5941"/>
              <a:gd name="T85" fmla="*/ 2147483647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317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301" name="Rectangle 60"/>
          <p:cNvSpPr>
            <a:spLocks noChangeAspect="1" noChangeArrowheads="1"/>
          </p:cNvSpPr>
          <p:nvPr/>
        </p:nvSpPr>
        <p:spPr bwMode="auto">
          <a:xfrm>
            <a:off x="2778125" y="2817813"/>
            <a:ext cx="1254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0</a:t>
            </a:r>
            <a:endParaRPr lang="en-US" altLang="en-US" sz="1000">
              <a:solidFill>
                <a:srgbClr val="000000"/>
              </a:solidFill>
            </a:endParaRPr>
          </a:p>
        </p:txBody>
      </p:sp>
      <p:sp>
        <p:nvSpPr>
          <p:cNvPr id="54302" name="Rectangle 61"/>
          <p:cNvSpPr>
            <a:spLocks noChangeAspect="1" noChangeArrowheads="1"/>
          </p:cNvSpPr>
          <p:nvPr/>
        </p:nvSpPr>
        <p:spPr bwMode="auto">
          <a:xfrm>
            <a:off x="2778125" y="3214688"/>
            <a:ext cx="1254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1</a:t>
            </a:r>
            <a:endParaRPr lang="en-US" altLang="en-US" sz="1000">
              <a:solidFill>
                <a:srgbClr val="000000"/>
              </a:solidFill>
            </a:endParaRPr>
          </a:p>
        </p:txBody>
      </p:sp>
      <p:sp>
        <p:nvSpPr>
          <p:cNvPr id="54303" name="Rectangle 62"/>
          <p:cNvSpPr>
            <a:spLocks noChangeAspect="1" noChangeArrowheads="1"/>
          </p:cNvSpPr>
          <p:nvPr/>
        </p:nvSpPr>
        <p:spPr bwMode="auto">
          <a:xfrm>
            <a:off x="2778125" y="3608388"/>
            <a:ext cx="1254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2</a:t>
            </a:r>
            <a:endParaRPr lang="en-US" altLang="en-US" sz="1000">
              <a:solidFill>
                <a:srgbClr val="000000"/>
              </a:solidFill>
            </a:endParaRPr>
          </a:p>
        </p:txBody>
      </p:sp>
      <p:sp>
        <p:nvSpPr>
          <p:cNvPr id="54304" name="Rectangle 63"/>
          <p:cNvSpPr>
            <a:spLocks noChangeAspect="1" noChangeArrowheads="1"/>
          </p:cNvSpPr>
          <p:nvPr/>
        </p:nvSpPr>
        <p:spPr bwMode="auto">
          <a:xfrm>
            <a:off x="2778125" y="4005263"/>
            <a:ext cx="1254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3</a:t>
            </a:r>
            <a:endParaRPr lang="en-US" altLang="en-US" sz="1000">
              <a:solidFill>
                <a:srgbClr val="000000"/>
              </a:solidFill>
            </a:endParaRPr>
          </a:p>
        </p:txBody>
      </p:sp>
      <p:sp>
        <p:nvSpPr>
          <p:cNvPr id="3" name="Rectangle 64"/>
          <p:cNvSpPr>
            <a:spLocks noChangeAspect="1" noChangeArrowheads="1"/>
          </p:cNvSpPr>
          <p:nvPr/>
        </p:nvSpPr>
        <p:spPr bwMode="auto">
          <a:xfrm>
            <a:off x="2809875" y="1139825"/>
            <a:ext cx="73025"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800">
                <a:solidFill>
                  <a:srgbClr val="000000"/>
                </a:solidFill>
              </a:rPr>
              <a:t>X</a:t>
            </a:r>
            <a:endParaRPr lang="en-US" altLang="en-US" sz="1000">
              <a:solidFill>
                <a:srgbClr val="000000"/>
              </a:solidFill>
            </a:endParaRPr>
          </a:p>
        </p:txBody>
      </p:sp>
      <p:sp>
        <p:nvSpPr>
          <p:cNvPr id="54306" name="Rectangle 65"/>
          <p:cNvSpPr>
            <a:spLocks noChangeAspect="1" noChangeArrowheads="1"/>
          </p:cNvSpPr>
          <p:nvPr/>
        </p:nvSpPr>
        <p:spPr bwMode="auto">
          <a:xfrm>
            <a:off x="2809875" y="1585913"/>
            <a:ext cx="92075" cy="122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800">
                <a:solidFill>
                  <a:srgbClr val="000000"/>
                </a:solidFill>
              </a:rPr>
              <a:t>X'</a:t>
            </a:r>
            <a:endParaRPr lang="en-US" altLang="en-US" sz="1000">
              <a:solidFill>
                <a:srgbClr val="000000"/>
              </a:solidFill>
            </a:endParaRPr>
          </a:p>
        </p:txBody>
      </p:sp>
      <p:sp>
        <p:nvSpPr>
          <p:cNvPr id="54307" name="Rectangle 66"/>
          <p:cNvSpPr>
            <a:spLocks noChangeAspect="1" noChangeArrowheads="1"/>
          </p:cNvSpPr>
          <p:nvPr/>
        </p:nvSpPr>
        <p:spPr bwMode="auto">
          <a:xfrm>
            <a:off x="2778125" y="4348163"/>
            <a:ext cx="1254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
                <a:solidFill>
                  <a:srgbClr val="80808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4</a:t>
            </a:r>
            <a:endParaRPr lang="en-US" altLang="en-US" sz="1000">
              <a:solidFill>
                <a:srgbClr val="000000"/>
              </a:solidFill>
            </a:endParaRPr>
          </a:p>
        </p:txBody>
      </p:sp>
      <p:sp>
        <p:nvSpPr>
          <p:cNvPr id="54308" name="Rectangle 67"/>
          <p:cNvSpPr>
            <a:spLocks noChangeAspect="1" noChangeArrowheads="1"/>
          </p:cNvSpPr>
          <p:nvPr/>
        </p:nvSpPr>
        <p:spPr bwMode="auto">
          <a:xfrm>
            <a:off x="2778125" y="4741863"/>
            <a:ext cx="1254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
                <a:solidFill>
                  <a:srgbClr val="80808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5</a:t>
            </a:r>
            <a:endParaRPr lang="en-US" altLang="en-US" sz="1000">
              <a:solidFill>
                <a:srgbClr val="000000"/>
              </a:solidFill>
            </a:endParaRPr>
          </a:p>
        </p:txBody>
      </p:sp>
      <p:sp>
        <p:nvSpPr>
          <p:cNvPr id="54309" name="Rectangle 68"/>
          <p:cNvSpPr>
            <a:spLocks noChangeAspect="1" noChangeArrowheads="1"/>
          </p:cNvSpPr>
          <p:nvPr/>
        </p:nvSpPr>
        <p:spPr bwMode="auto">
          <a:xfrm>
            <a:off x="2778125" y="5137150"/>
            <a:ext cx="1254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
                <a:solidFill>
                  <a:srgbClr val="80808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6</a:t>
            </a:r>
            <a:endParaRPr lang="en-US" altLang="en-US" sz="1000">
              <a:solidFill>
                <a:srgbClr val="000000"/>
              </a:solidFill>
            </a:endParaRPr>
          </a:p>
        </p:txBody>
      </p:sp>
      <p:grpSp>
        <p:nvGrpSpPr>
          <p:cNvPr id="54310" name="Group 69"/>
          <p:cNvGrpSpPr>
            <a:grpSpLocks/>
          </p:cNvGrpSpPr>
          <p:nvPr/>
        </p:nvGrpSpPr>
        <p:grpSpPr bwMode="auto">
          <a:xfrm>
            <a:off x="417513" y="5205413"/>
            <a:ext cx="2293937" cy="74612"/>
            <a:chOff x="884" y="3031"/>
            <a:chExt cx="3863" cy="155"/>
          </a:xfrm>
        </p:grpSpPr>
        <p:sp>
          <p:nvSpPr>
            <p:cNvPr id="54341" name="Freeform 70"/>
            <p:cNvSpPr>
              <a:spLocks noChangeAspect="1"/>
            </p:cNvSpPr>
            <p:nvPr/>
          </p:nvSpPr>
          <p:spPr bwMode="auto">
            <a:xfrm>
              <a:off x="884" y="3033"/>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342" name="Freeform 71"/>
            <p:cNvSpPr>
              <a:spLocks noChangeAspect="1"/>
            </p:cNvSpPr>
            <p:nvPr/>
          </p:nvSpPr>
          <p:spPr bwMode="auto">
            <a:xfrm>
              <a:off x="2821" y="3031"/>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54311" name="Group 72"/>
          <p:cNvGrpSpPr>
            <a:grpSpLocks/>
          </p:cNvGrpSpPr>
          <p:nvPr/>
        </p:nvGrpSpPr>
        <p:grpSpPr bwMode="auto">
          <a:xfrm>
            <a:off x="417513" y="4344988"/>
            <a:ext cx="2306637" cy="74612"/>
            <a:chOff x="838" y="2556"/>
            <a:chExt cx="3858" cy="154"/>
          </a:xfrm>
        </p:grpSpPr>
        <p:sp>
          <p:nvSpPr>
            <p:cNvPr id="54339" name="Freeform 73"/>
            <p:cNvSpPr>
              <a:spLocks noChangeAspect="1"/>
            </p:cNvSpPr>
            <p:nvPr/>
          </p:nvSpPr>
          <p:spPr bwMode="auto">
            <a:xfrm>
              <a:off x="838" y="2558"/>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340" name="Freeform 74"/>
            <p:cNvSpPr>
              <a:spLocks noChangeAspect="1"/>
            </p:cNvSpPr>
            <p:nvPr/>
          </p:nvSpPr>
          <p:spPr bwMode="auto">
            <a:xfrm>
              <a:off x="2770" y="2556"/>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54312" name="Group 75"/>
          <p:cNvGrpSpPr>
            <a:grpSpLocks/>
          </p:cNvGrpSpPr>
          <p:nvPr/>
        </p:nvGrpSpPr>
        <p:grpSpPr bwMode="auto">
          <a:xfrm>
            <a:off x="417513" y="4772025"/>
            <a:ext cx="2295525" cy="74613"/>
            <a:chOff x="1253" y="2708"/>
            <a:chExt cx="3858" cy="169"/>
          </a:xfrm>
        </p:grpSpPr>
        <p:sp>
          <p:nvSpPr>
            <p:cNvPr id="54337" name="Freeform 76"/>
            <p:cNvSpPr>
              <a:spLocks noChangeAspect="1"/>
            </p:cNvSpPr>
            <p:nvPr/>
          </p:nvSpPr>
          <p:spPr bwMode="auto">
            <a:xfrm>
              <a:off x="1253" y="2714"/>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338" name="Freeform 77"/>
            <p:cNvSpPr>
              <a:spLocks noChangeAspect="1"/>
            </p:cNvSpPr>
            <p:nvPr/>
          </p:nvSpPr>
          <p:spPr bwMode="auto">
            <a:xfrm>
              <a:off x="3185" y="2708"/>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sp>
        <p:nvSpPr>
          <p:cNvPr id="54313" name="Rectangle 78"/>
          <p:cNvSpPr>
            <a:spLocks noChangeAspect="1" noChangeArrowheads="1"/>
          </p:cNvSpPr>
          <p:nvPr/>
        </p:nvSpPr>
        <p:spPr bwMode="auto">
          <a:xfrm>
            <a:off x="2778125" y="5570538"/>
            <a:ext cx="1254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7</a:t>
            </a:r>
            <a:endParaRPr lang="en-US" altLang="en-US" sz="1000">
              <a:solidFill>
                <a:srgbClr val="000000"/>
              </a:solidFill>
            </a:endParaRPr>
          </a:p>
        </p:txBody>
      </p:sp>
      <p:sp>
        <p:nvSpPr>
          <p:cNvPr id="54314" name="Rectangle 79"/>
          <p:cNvSpPr>
            <a:spLocks noChangeAspect="1" noChangeArrowheads="1"/>
          </p:cNvSpPr>
          <p:nvPr/>
        </p:nvSpPr>
        <p:spPr bwMode="auto">
          <a:xfrm>
            <a:off x="2778125" y="5964238"/>
            <a:ext cx="1254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8</a:t>
            </a:r>
            <a:endParaRPr lang="en-US" altLang="en-US" sz="1000">
              <a:solidFill>
                <a:srgbClr val="000000"/>
              </a:solidFill>
            </a:endParaRPr>
          </a:p>
        </p:txBody>
      </p:sp>
      <p:sp>
        <p:nvSpPr>
          <p:cNvPr id="54315" name="Rectangle 80"/>
          <p:cNvSpPr>
            <a:spLocks noChangeAspect="1" noChangeArrowheads="1"/>
          </p:cNvSpPr>
          <p:nvPr/>
        </p:nvSpPr>
        <p:spPr bwMode="auto">
          <a:xfrm>
            <a:off x="2778125" y="6359525"/>
            <a:ext cx="125413" cy="10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   9</a:t>
            </a:r>
            <a:endParaRPr lang="en-US" altLang="en-US" sz="1000">
              <a:solidFill>
                <a:srgbClr val="000000"/>
              </a:solidFill>
            </a:endParaRPr>
          </a:p>
        </p:txBody>
      </p:sp>
      <p:grpSp>
        <p:nvGrpSpPr>
          <p:cNvPr id="54316" name="Group 81"/>
          <p:cNvGrpSpPr>
            <a:grpSpLocks/>
          </p:cNvGrpSpPr>
          <p:nvPr/>
        </p:nvGrpSpPr>
        <p:grpSpPr bwMode="auto">
          <a:xfrm>
            <a:off x="417513" y="6038850"/>
            <a:ext cx="2317750" cy="26988"/>
            <a:chOff x="703" y="2943"/>
            <a:chExt cx="3841" cy="49"/>
          </a:xfrm>
        </p:grpSpPr>
        <p:grpSp>
          <p:nvGrpSpPr>
            <p:cNvPr id="54331" name="Group 82"/>
            <p:cNvGrpSpPr>
              <a:grpSpLocks/>
            </p:cNvGrpSpPr>
            <p:nvPr/>
          </p:nvGrpSpPr>
          <p:grpSpPr bwMode="auto">
            <a:xfrm>
              <a:off x="703" y="2945"/>
              <a:ext cx="1919" cy="47"/>
              <a:chOff x="884" y="3031"/>
              <a:chExt cx="3863" cy="155"/>
            </a:xfrm>
          </p:grpSpPr>
          <p:sp>
            <p:nvSpPr>
              <p:cNvPr id="54335" name="Freeform 83"/>
              <p:cNvSpPr>
                <a:spLocks noChangeAspect="1"/>
              </p:cNvSpPr>
              <p:nvPr/>
            </p:nvSpPr>
            <p:spPr bwMode="auto">
              <a:xfrm>
                <a:off x="884" y="3033"/>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336" name="Freeform 84"/>
              <p:cNvSpPr>
                <a:spLocks noChangeAspect="1"/>
              </p:cNvSpPr>
              <p:nvPr/>
            </p:nvSpPr>
            <p:spPr bwMode="auto">
              <a:xfrm>
                <a:off x="2821" y="3031"/>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54332" name="Group 85"/>
            <p:cNvGrpSpPr>
              <a:grpSpLocks/>
            </p:cNvGrpSpPr>
            <p:nvPr/>
          </p:nvGrpSpPr>
          <p:grpSpPr bwMode="auto">
            <a:xfrm>
              <a:off x="2625" y="2943"/>
              <a:ext cx="1919" cy="47"/>
              <a:chOff x="884" y="3031"/>
              <a:chExt cx="3863" cy="155"/>
            </a:xfrm>
          </p:grpSpPr>
          <p:sp>
            <p:nvSpPr>
              <p:cNvPr id="54333" name="Freeform 86"/>
              <p:cNvSpPr>
                <a:spLocks noChangeAspect="1"/>
              </p:cNvSpPr>
              <p:nvPr/>
            </p:nvSpPr>
            <p:spPr bwMode="auto">
              <a:xfrm>
                <a:off x="884" y="3033"/>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334" name="Freeform 87"/>
              <p:cNvSpPr>
                <a:spLocks noChangeAspect="1"/>
              </p:cNvSpPr>
              <p:nvPr/>
            </p:nvSpPr>
            <p:spPr bwMode="auto">
              <a:xfrm>
                <a:off x="2821" y="3031"/>
                <a:ext cx="1926" cy="153"/>
              </a:xfrm>
              <a:custGeom>
                <a:avLst/>
                <a:gdLst>
                  <a:gd name="T0" fmla="*/ 0 w 5896"/>
                  <a:gd name="T1" fmla="*/ 0 h 4335"/>
                  <a:gd name="T2" fmla="*/ 0 w 5896"/>
                  <a:gd name="T3" fmla="*/ 0 h 4335"/>
                  <a:gd name="T4" fmla="*/ 0 w 5896"/>
                  <a:gd name="T5" fmla="*/ 0 h 4335"/>
                  <a:gd name="T6" fmla="*/ 0 w 5896"/>
                  <a:gd name="T7" fmla="*/ 0 h 4335"/>
                  <a:gd name="T8" fmla="*/ 0 w 5896"/>
                  <a:gd name="T9" fmla="*/ 0 h 4335"/>
                  <a:gd name="T10" fmla="*/ 0 w 5896"/>
                  <a:gd name="T11" fmla="*/ 0 h 4335"/>
                  <a:gd name="T12" fmla="*/ 0 w 5896"/>
                  <a:gd name="T13" fmla="*/ 0 h 4335"/>
                  <a:gd name="T14" fmla="*/ 0 w 5896"/>
                  <a:gd name="T15" fmla="*/ 0 h 4335"/>
                  <a:gd name="T16" fmla="*/ 1 w 5896"/>
                  <a:gd name="T17" fmla="*/ 0 h 4335"/>
                  <a:gd name="T18" fmla="*/ 1 w 5896"/>
                  <a:gd name="T19" fmla="*/ 0 h 4335"/>
                  <a:gd name="T20" fmla="*/ 1 w 5896"/>
                  <a:gd name="T21" fmla="*/ 0 h 4335"/>
                  <a:gd name="T22" fmla="*/ 1 w 5896"/>
                  <a:gd name="T23" fmla="*/ 0 h 4335"/>
                  <a:gd name="T24" fmla="*/ 1 w 5896"/>
                  <a:gd name="T25" fmla="*/ 0 h 4335"/>
                  <a:gd name="T26" fmla="*/ 1 w 5896"/>
                  <a:gd name="T27" fmla="*/ 0 h 4335"/>
                  <a:gd name="T28" fmla="*/ 1 w 5896"/>
                  <a:gd name="T29" fmla="*/ 0 h 4335"/>
                  <a:gd name="T30" fmla="*/ 1 w 5896"/>
                  <a:gd name="T31" fmla="*/ 0 h 4335"/>
                  <a:gd name="T32" fmla="*/ 1 w 5896"/>
                  <a:gd name="T33" fmla="*/ 0 h 4335"/>
                  <a:gd name="T34" fmla="*/ 1 w 5896"/>
                  <a:gd name="T35" fmla="*/ 0 h 4335"/>
                  <a:gd name="T36" fmla="*/ 1 w 5896"/>
                  <a:gd name="T37" fmla="*/ 0 h 4335"/>
                  <a:gd name="T38" fmla="*/ 1 w 5896"/>
                  <a:gd name="T39" fmla="*/ 0 h 4335"/>
                  <a:gd name="T40" fmla="*/ 1 w 5896"/>
                  <a:gd name="T41" fmla="*/ 0 h 4335"/>
                  <a:gd name="T42" fmla="*/ 1 w 5896"/>
                  <a:gd name="T43" fmla="*/ 0 h 4335"/>
                  <a:gd name="T44" fmla="*/ 1 w 5896"/>
                  <a:gd name="T45" fmla="*/ 0 h 4335"/>
                  <a:gd name="T46" fmla="*/ 1 w 5896"/>
                  <a:gd name="T47" fmla="*/ 0 h 4335"/>
                  <a:gd name="T48" fmla="*/ 1 w 5896"/>
                  <a:gd name="T49" fmla="*/ 0 h 4335"/>
                  <a:gd name="T50" fmla="*/ 1 w 5896"/>
                  <a:gd name="T51" fmla="*/ 0 h 4335"/>
                  <a:gd name="T52" fmla="*/ 2 w 5896"/>
                  <a:gd name="T53" fmla="*/ 0 h 4335"/>
                  <a:gd name="T54" fmla="*/ 2 w 5896"/>
                  <a:gd name="T55" fmla="*/ 0 h 4335"/>
                  <a:gd name="T56" fmla="*/ 2 w 5896"/>
                  <a:gd name="T57" fmla="*/ 0 h 4335"/>
                  <a:gd name="T58" fmla="*/ 2 w 5896"/>
                  <a:gd name="T59" fmla="*/ 0 h 4335"/>
                  <a:gd name="T60" fmla="*/ 2 w 5896"/>
                  <a:gd name="T61" fmla="*/ 0 h 4335"/>
                  <a:gd name="T62" fmla="*/ 2 w 5896"/>
                  <a:gd name="T63" fmla="*/ 0 h 4335"/>
                  <a:gd name="T64" fmla="*/ 2 w 5896"/>
                  <a:gd name="T65" fmla="*/ 0 h 4335"/>
                  <a:gd name="T66" fmla="*/ 2 w 5896"/>
                  <a:gd name="T67" fmla="*/ 0 h 4335"/>
                  <a:gd name="T68" fmla="*/ 2 w 5896"/>
                  <a:gd name="T69" fmla="*/ 0 h 4335"/>
                  <a:gd name="T70" fmla="*/ 2 w 5896"/>
                  <a:gd name="T71" fmla="*/ 0 h 4335"/>
                  <a:gd name="T72" fmla="*/ 2 w 5896"/>
                  <a:gd name="T73" fmla="*/ 0 h 4335"/>
                  <a:gd name="T74" fmla="*/ 2 w 5896"/>
                  <a:gd name="T75" fmla="*/ 0 h 4335"/>
                  <a:gd name="T76" fmla="*/ 2 w 5896"/>
                  <a:gd name="T77" fmla="*/ 0 h 4335"/>
                  <a:gd name="T78" fmla="*/ 2 w 5896"/>
                  <a:gd name="T79" fmla="*/ 0 h 4335"/>
                  <a:gd name="T80" fmla="*/ 2 w 5896"/>
                  <a:gd name="T81" fmla="*/ 0 h 4335"/>
                  <a:gd name="T82" fmla="*/ 2 w 5896"/>
                  <a:gd name="T83" fmla="*/ 0 h 43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35">
                    <a:moveTo>
                      <a:pt x="0" y="2505"/>
                    </a:moveTo>
                    <a:lnTo>
                      <a:pt x="45" y="2925"/>
                    </a:lnTo>
                    <a:lnTo>
                      <a:pt x="90" y="3300"/>
                    </a:lnTo>
                    <a:lnTo>
                      <a:pt x="135" y="3645"/>
                    </a:lnTo>
                    <a:lnTo>
                      <a:pt x="180" y="3915"/>
                    </a:lnTo>
                    <a:lnTo>
                      <a:pt x="240" y="4140"/>
                    </a:lnTo>
                    <a:lnTo>
                      <a:pt x="285" y="4275"/>
                    </a:lnTo>
                    <a:lnTo>
                      <a:pt x="330" y="4335"/>
                    </a:lnTo>
                    <a:lnTo>
                      <a:pt x="375" y="4305"/>
                    </a:lnTo>
                    <a:lnTo>
                      <a:pt x="420" y="4200"/>
                    </a:lnTo>
                    <a:lnTo>
                      <a:pt x="465" y="4005"/>
                    </a:lnTo>
                    <a:lnTo>
                      <a:pt x="510" y="3750"/>
                    </a:lnTo>
                    <a:lnTo>
                      <a:pt x="555" y="3435"/>
                    </a:lnTo>
                    <a:lnTo>
                      <a:pt x="600" y="3060"/>
                    </a:lnTo>
                    <a:lnTo>
                      <a:pt x="645" y="2655"/>
                    </a:lnTo>
                    <a:lnTo>
                      <a:pt x="690" y="2235"/>
                    </a:lnTo>
                    <a:lnTo>
                      <a:pt x="750" y="1815"/>
                    </a:lnTo>
                    <a:lnTo>
                      <a:pt x="795" y="1410"/>
                    </a:lnTo>
                    <a:lnTo>
                      <a:pt x="840" y="1020"/>
                    </a:lnTo>
                    <a:lnTo>
                      <a:pt x="885" y="690"/>
                    </a:lnTo>
                    <a:lnTo>
                      <a:pt x="930" y="405"/>
                    </a:lnTo>
                    <a:lnTo>
                      <a:pt x="975" y="195"/>
                    </a:lnTo>
                    <a:lnTo>
                      <a:pt x="1020" y="45"/>
                    </a:lnTo>
                    <a:lnTo>
                      <a:pt x="1065" y="0"/>
                    </a:lnTo>
                    <a:lnTo>
                      <a:pt x="1110" y="15"/>
                    </a:lnTo>
                    <a:lnTo>
                      <a:pt x="1155" y="135"/>
                    </a:lnTo>
                    <a:lnTo>
                      <a:pt x="1215" y="315"/>
                    </a:lnTo>
                    <a:lnTo>
                      <a:pt x="1260" y="570"/>
                    </a:lnTo>
                    <a:lnTo>
                      <a:pt x="1305" y="885"/>
                    </a:lnTo>
                    <a:lnTo>
                      <a:pt x="1350" y="1260"/>
                    </a:lnTo>
                    <a:lnTo>
                      <a:pt x="1395" y="1665"/>
                    </a:lnTo>
                    <a:lnTo>
                      <a:pt x="1440" y="2085"/>
                    </a:lnTo>
                    <a:lnTo>
                      <a:pt x="1485" y="2505"/>
                    </a:lnTo>
                    <a:lnTo>
                      <a:pt x="1530" y="2925"/>
                    </a:lnTo>
                    <a:lnTo>
                      <a:pt x="1575" y="3300"/>
                    </a:lnTo>
                    <a:lnTo>
                      <a:pt x="1620" y="3645"/>
                    </a:lnTo>
                    <a:lnTo>
                      <a:pt x="1665" y="3915"/>
                    </a:lnTo>
                    <a:lnTo>
                      <a:pt x="1725" y="4140"/>
                    </a:lnTo>
                    <a:lnTo>
                      <a:pt x="1770" y="4275"/>
                    </a:lnTo>
                    <a:lnTo>
                      <a:pt x="1815" y="4335"/>
                    </a:lnTo>
                    <a:lnTo>
                      <a:pt x="1860" y="4305"/>
                    </a:lnTo>
                    <a:lnTo>
                      <a:pt x="1905" y="4200"/>
                    </a:lnTo>
                    <a:lnTo>
                      <a:pt x="1950" y="4005"/>
                    </a:lnTo>
                    <a:lnTo>
                      <a:pt x="1995" y="3750"/>
                    </a:lnTo>
                    <a:lnTo>
                      <a:pt x="2040" y="3435"/>
                    </a:lnTo>
                    <a:lnTo>
                      <a:pt x="2085" y="3060"/>
                    </a:lnTo>
                    <a:lnTo>
                      <a:pt x="2130" y="2655"/>
                    </a:lnTo>
                    <a:lnTo>
                      <a:pt x="2175" y="2235"/>
                    </a:lnTo>
                    <a:lnTo>
                      <a:pt x="2235" y="1815"/>
                    </a:lnTo>
                    <a:lnTo>
                      <a:pt x="2280" y="1410"/>
                    </a:lnTo>
                    <a:lnTo>
                      <a:pt x="2325" y="1020"/>
                    </a:lnTo>
                    <a:lnTo>
                      <a:pt x="2370" y="690"/>
                    </a:lnTo>
                    <a:lnTo>
                      <a:pt x="2415" y="405"/>
                    </a:lnTo>
                    <a:lnTo>
                      <a:pt x="2460" y="195"/>
                    </a:lnTo>
                    <a:lnTo>
                      <a:pt x="2505" y="45"/>
                    </a:lnTo>
                    <a:lnTo>
                      <a:pt x="2550" y="0"/>
                    </a:lnTo>
                    <a:lnTo>
                      <a:pt x="2595" y="15"/>
                    </a:lnTo>
                    <a:lnTo>
                      <a:pt x="2640" y="135"/>
                    </a:lnTo>
                    <a:lnTo>
                      <a:pt x="2685" y="315"/>
                    </a:lnTo>
                    <a:lnTo>
                      <a:pt x="2745" y="570"/>
                    </a:lnTo>
                    <a:lnTo>
                      <a:pt x="2790" y="885"/>
                    </a:lnTo>
                    <a:lnTo>
                      <a:pt x="2836" y="1260"/>
                    </a:lnTo>
                    <a:lnTo>
                      <a:pt x="2881" y="1665"/>
                    </a:lnTo>
                    <a:lnTo>
                      <a:pt x="2926" y="2085"/>
                    </a:lnTo>
                    <a:lnTo>
                      <a:pt x="2971" y="2505"/>
                    </a:lnTo>
                    <a:lnTo>
                      <a:pt x="3016" y="2925"/>
                    </a:lnTo>
                    <a:lnTo>
                      <a:pt x="3061" y="3300"/>
                    </a:lnTo>
                    <a:lnTo>
                      <a:pt x="3106" y="3645"/>
                    </a:lnTo>
                    <a:lnTo>
                      <a:pt x="3151" y="3915"/>
                    </a:lnTo>
                    <a:lnTo>
                      <a:pt x="3211" y="4140"/>
                    </a:lnTo>
                    <a:lnTo>
                      <a:pt x="3256" y="4275"/>
                    </a:lnTo>
                    <a:lnTo>
                      <a:pt x="3301" y="4335"/>
                    </a:lnTo>
                    <a:lnTo>
                      <a:pt x="3346" y="4305"/>
                    </a:lnTo>
                    <a:lnTo>
                      <a:pt x="3391" y="4200"/>
                    </a:lnTo>
                    <a:lnTo>
                      <a:pt x="3436" y="4005"/>
                    </a:lnTo>
                    <a:lnTo>
                      <a:pt x="3481" y="3750"/>
                    </a:lnTo>
                    <a:lnTo>
                      <a:pt x="3526" y="3435"/>
                    </a:lnTo>
                    <a:lnTo>
                      <a:pt x="3571" y="3060"/>
                    </a:lnTo>
                    <a:lnTo>
                      <a:pt x="3616" y="2655"/>
                    </a:lnTo>
                    <a:lnTo>
                      <a:pt x="3661" y="2235"/>
                    </a:lnTo>
                    <a:lnTo>
                      <a:pt x="3721" y="1815"/>
                    </a:lnTo>
                    <a:lnTo>
                      <a:pt x="3766" y="1410"/>
                    </a:lnTo>
                    <a:lnTo>
                      <a:pt x="3811" y="1020"/>
                    </a:lnTo>
                    <a:lnTo>
                      <a:pt x="3856" y="690"/>
                    </a:lnTo>
                    <a:lnTo>
                      <a:pt x="3901" y="405"/>
                    </a:lnTo>
                    <a:lnTo>
                      <a:pt x="3946" y="195"/>
                    </a:lnTo>
                    <a:lnTo>
                      <a:pt x="3991" y="45"/>
                    </a:lnTo>
                    <a:lnTo>
                      <a:pt x="4036" y="0"/>
                    </a:lnTo>
                    <a:lnTo>
                      <a:pt x="4081" y="15"/>
                    </a:lnTo>
                    <a:lnTo>
                      <a:pt x="4126" y="135"/>
                    </a:lnTo>
                    <a:lnTo>
                      <a:pt x="4171" y="315"/>
                    </a:lnTo>
                    <a:lnTo>
                      <a:pt x="4231" y="570"/>
                    </a:lnTo>
                    <a:lnTo>
                      <a:pt x="4276" y="885"/>
                    </a:lnTo>
                    <a:lnTo>
                      <a:pt x="4321" y="1260"/>
                    </a:lnTo>
                    <a:lnTo>
                      <a:pt x="4366" y="1665"/>
                    </a:lnTo>
                    <a:lnTo>
                      <a:pt x="4411" y="2085"/>
                    </a:lnTo>
                    <a:lnTo>
                      <a:pt x="4456" y="2505"/>
                    </a:lnTo>
                    <a:lnTo>
                      <a:pt x="4501" y="2925"/>
                    </a:lnTo>
                    <a:lnTo>
                      <a:pt x="4546" y="3300"/>
                    </a:lnTo>
                    <a:lnTo>
                      <a:pt x="4591" y="3645"/>
                    </a:lnTo>
                    <a:lnTo>
                      <a:pt x="4636" y="3915"/>
                    </a:lnTo>
                    <a:lnTo>
                      <a:pt x="4681" y="4140"/>
                    </a:lnTo>
                    <a:lnTo>
                      <a:pt x="4741" y="4275"/>
                    </a:lnTo>
                    <a:lnTo>
                      <a:pt x="4786" y="4335"/>
                    </a:lnTo>
                    <a:lnTo>
                      <a:pt x="4831" y="4305"/>
                    </a:lnTo>
                    <a:lnTo>
                      <a:pt x="4876" y="4200"/>
                    </a:lnTo>
                    <a:lnTo>
                      <a:pt x="4921" y="4005"/>
                    </a:lnTo>
                    <a:lnTo>
                      <a:pt x="4966" y="3750"/>
                    </a:lnTo>
                    <a:lnTo>
                      <a:pt x="5011" y="3435"/>
                    </a:lnTo>
                    <a:lnTo>
                      <a:pt x="5056" y="3060"/>
                    </a:lnTo>
                    <a:lnTo>
                      <a:pt x="5101" y="2655"/>
                    </a:lnTo>
                    <a:lnTo>
                      <a:pt x="5146" y="2235"/>
                    </a:lnTo>
                    <a:lnTo>
                      <a:pt x="5191" y="1815"/>
                    </a:lnTo>
                    <a:lnTo>
                      <a:pt x="5251" y="1410"/>
                    </a:lnTo>
                    <a:lnTo>
                      <a:pt x="5296" y="1020"/>
                    </a:lnTo>
                    <a:lnTo>
                      <a:pt x="5341" y="690"/>
                    </a:lnTo>
                    <a:lnTo>
                      <a:pt x="5386" y="405"/>
                    </a:lnTo>
                    <a:lnTo>
                      <a:pt x="5431" y="195"/>
                    </a:lnTo>
                    <a:lnTo>
                      <a:pt x="5476" y="45"/>
                    </a:lnTo>
                    <a:lnTo>
                      <a:pt x="5521" y="0"/>
                    </a:lnTo>
                    <a:lnTo>
                      <a:pt x="5566" y="15"/>
                    </a:lnTo>
                    <a:lnTo>
                      <a:pt x="5611" y="135"/>
                    </a:lnTo>
                    <a:lnTo>
                      <a:pt x="5656" y="315"/>
                    </a:lnTo>
                    <a:lnTo>
                      <a:pt x="5716" y="570"/>
                    </a:lnTo>
                    <a:lnTo>
                      <a:pt x="5761" y="885"/>
                    </a:lnTo>
                    <a:lnTo>
                      <a:pt x="5806" y="1260"/>
                    </a:lnTo>
                    <a:lnTo>
                      <a:pt x="5851" y="1665"/>
                    </a:lnTo>
                    <a:lnTo>
                      <a:pt x="5896" y="208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grpSp>
        <p:nvGrpSpPr>
          <p:cNvPr id="54317" name="Group 88"/>
          <p:cNvGrpSpPr>
            <a:grpSpLocks/>
          </p:cNvGrpSpPr>
          <p:nvPr/>
        </p:nvGrpSpPr>
        <p:grpSpPr bwMode="auto">
          <a:xfrm>
            <a:off x="417513" y="6408738"/>
            <a:ext cx="2311400" cy="19050"/>
            <a:chOff x="781" y="2430"/>
            <a:chExt cx="3851" cy="51"/>
          </a:xfrm>
        </p:grpSpPr>
        <p:grpSp>
          <p:nvGrpSpPr>
            <p:cNvPr id="54325" name="Group 89"/>
            <p:cNvGrpSpPr>
              <a:grpSpLocks/>
            </p:cNvGrpSpPr>
            <p:nvPr/>
          </p:nvGrpSpPr>
          <p:grpSpPr bwMode="auto">
            <a:xfrm>
              <a:off x="781" y="2430"/>
              <a:ext cx="1920" cy="47"/>
              <a:chOff x="1253" y="2708"/>
              <a:chExt cx="3858" cy="169"/>
            </a:xfrm>
          </p:grpSpPr>
          <p:sp>
            <p:nvSpPr>
              <p:cNvPr id="54329" name="Freeform 90"/>
              <p:cNvSpPr>
                <a:spLocks noChangeAspect="1"/>
              </p:cNvSpPr>
              <p:nvPr/>
            </p:nvSpPr>
            <p:spPr bwMode="auto">
              <a:xfrm>
                <a:off x="1253" y="2714"/>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330" name="Freeform 91"/>
              <p:cNvSpPr>
                <a:spLocks noChangeAspect="1"/>
              </p:cNvSpPr>
              <p:nvPr/>
            </p:nvSpPr>
            <p:spPr bwMode="auto">
              <a:xfrm>
                <a:off x="3185" y="2708"/>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54326" name="Group 92"/>
            <p:cNvGrpSpPr>
              <a:grpSpLocks/>
            </p:cNvGrpSpPr>
            <p:nvPr/>
          </p:nvGrpSpPr>
          <p:grpSpPr bwMode="auto">
            <a:xfrm>
              <a:off x="2712" y="2434"/>
              <a:ext cx="1920" cy="47"/>
              <a:chOff x="1253" y="2708"/>
              <a:chExt cx="3858" cy="169"/>
            </a:xfrm>
          </p:grpSpPr>
          <p:sp>
            <p:nvSpPr>
              <p:cNvPr id="54327" name="Freeform 93"/>
              <p:cNvSpPr>
                <a:spLocks noChangeAspect="1"/>
              </p:cNvSpPr>
              <p:nvPr/>
            </p:nvSpPr>
            <p:spPr bwMode="auto">
              <a:xfrm>
                <a:off x="1253" y="2714"/>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328" name="Freeform 94"/>
              <p:cNvSpPr>
                <a:spLocks noChangeAspect="1"/>
              </p:cNvSpPr>
              <p:nvPr/>
            </p:nvSpPr>
            <p:spPr bwMode="auto">
              <a:xfrm>
                <a:off x="3185" y="2708"/>
                <a:ext cx="1926" cy="163"/>
              </a:xfrm>
              <a:custGeom>
                <a:avLst/>
                <a:gdLst>
                  <a:gd name="T0" fmla="*/ 0 w 5896"/>
                  <a:gd name="T1" fmla="*/ 0 h 4606"/>
                  <a:gd name="T2" fmla="*/ 0 w 5896"/>
                  <a:gd name="T3" fmla="*/ 0 h 4606"/>
                  <a:gd name="T4" fmla="*/ 0 w 5896"/>
                  <a:gd name="T5" fmla="*/ 0 h 4606"/>
                  <a:gd name="T6" fmla="*/ 0 w 5896"/>
                  <a:gd name="T7" fmla="*/ 0 h 4606"/>
                  <a:gd name="T8" fmla="*/ 0 w 5896"/>
                  <a:gd name="T9" fmla="*/ 0 h 4606"/>
                  <a:gd name="T10" fmla="*/ 0 w 5896"/>
                  <a:gd name="T11" fmla="*/ 0 h 4606"/>
                  <a:gd name="T12" fmla="*/ 0 w 5896"/>
                  <a:gd name="T13" fmla="*/ 0 h 4606"/>
                  <a:gd name="T14" fmla="*/ 0 w 5896"/>
                  <a:gd name="T15" fmla="*/ 0 h 4606"/>
                  <a:gd name="T16" fmla="*/ 1 w 5896"/>
                  <a:gd name="T17" fmla="*/ 0 h 4606"/>
                  <a:gd name="T18" fmla="*/ 1 w 5896"/>
                  <a:gd name="T19" fmla="*/ 0 h 4606"/>
                  <a:gd name="T20" fmla="*/ 1 w 5896"/>
                  <a:gd name="T21" fmla="*/ 0 h 4606"/>
                  <a:gd name="T22" fmla="*/ 1 w 5896"/>
                  <a:gd name="T23" fmla="*/ 0 h 4606"/>
                  <a:gd name="T24" fmla="*/ 1 w 5896"/>
                  <a:gd name="T25" fmla="*/ 0 h 4606"/>
                  <a:gd name="T26" fmla="*/ 1 w 5896"/>
                  <a:gd name="T27" fmla="*/ 0 h 4606"/>
                  <a:gd name="T28" fmla="*/ 1 w 5896"/>
                  <a:gd name="T29" fmla="*/ 0 h 4606"/>
                  <a:gd name="T30" fmla="*/ 1 w 5896"/>
                  <a:gd name="T31" fmla="*/ 0 h 4606"/>
                  <a:gd name="T32" fmla="*/ 1 w 5896"/>
                  <a:gd name="T33" fmla="*/ 0 h 4606"/>
                  <a:gd name="T34" fmla="*/ 1 w 5896"/>
                  <a:gd name="T35" fmla="*/ 0 h 4606"/>
                  <a:gd name="T36" fmla="*/ 1 w 5896"/>
                  <a:gd name="T37" fmla="*/ 0 h 4606"/>
                  <a:gd name="T38" fmla="*/ 1 w 5896"/>
                  <a:gd name="T39" fmla="*/ 0 h 4606"/>
                  <a:gd name="T40" fmla="*/ 1 w 5896"/>
                  <a:gd name="T41" fmla="*/ 0 h 4606"/>
                  <a:gd name="T42" fmla="*/ 1 w 5896"/>
                  <a:gd name="T43" fmla="*/ 0 h 4606"/>
                  <a:gd name="T44" fmla="*/ 1 w 5896"/>
                  <a:gd name="T45" fmla="*/ 0 h 4606"/>
                  <a:gd name="T46" fmla="*/ 1 w 5896"/>
                  <a:gd name="T47" fmla="*/ 0 h 4606"/>
                  <a:gd name="T48" fmla="*/ 1 w 5896"/>
                  <a:gd name="T49" fmla="*/ 0 h 4606"/>
                  <a:gd name="T50" fmla="*/ 1 w 5896"/>
                  <a:gd name="T51" fmla="*/ 0 h 4606"/>
                  <a:gd name="T52" fmla="*/ 2 w 5896"/>
                  <a:gd name="T53" fmla="*/ 0 h 4606"/>
                  <a:gd name="T54" fmla="*/ 2 w 5896"/>
                  <a:gd name="T55" fmla="*/ 0 h 4606"/>
                  <a:gd name="T56" fmla="*/ 2 w 5896"/>
                  <a:gd name="T57" fmla="*/ 0 h 4606"/>
                  <a:gd name="T58" fmla="*/ 2 w 5896"/>
                  <a:gd name="T59" fmla="*/ 0 h 4606"/>
                  <a:gd name="T60" fmla="*/ 2 w 5896"/>
                  <a:gd name="T61" fmla="*/ 0 h 4606"/>
                  <a:gd name="T62" fmla="*/ 2 w 5896"/>
                  <a:gd name="T63" fmla="*/ 0 h 4606"/>
                  <a:gd name="T64" fmla="*/ 2 w 5896"/>
                  <a:gd name="T65" fmla="*/ 0 h 4606"/>
                  <a:gd name="T66" fmla="*/ 2 w 5896"/>
                  <a:gd name="T67" fmla="*/ 0 h 4606"/>
                  <a:gd name="T68" fmla="*/ 2 w 5896"/>
                  <a:gd name="T69" fmla="*/ 0 h 4606"/>
                  <a:gd name="T70" fmla="*/ 2 w 5896"/>
                  <a:gd name="T71" fmla="*/ 0 h 4606"/>
                  <a:gd name="T72" fmla="*/ 2 w 5896"/>
                  <a:gd name="T73" fmla="*/ 0 h 4606"/>
                  <a:gd name="T74" fmla="*/ 2 w 5896"/>
                  <a:gd name="T75" fmla="*/ 0 h 4606"/>
                  <a:gd name="T76" fmla="*/ 2 w 5896"/>
                  <a:gd name="T77" fmla="*/ 0 h 4606"/>
                  <a:gd name="T78" fmla="*/ 2 w 5896"/>
                  <a:gd name="T79" fmla="*/ 0 h 4606"/>
                  <a:gd name="T80" fmla="*/ 2 w 5896"/>
                  <a:gd name="T81" fmla="*/ 0 h 4606"/>
                  <a:gd name="T82" fmla="*/ 2 w 5896"/>
                  <a:gd name="T83" fmla="*/ 0 h 46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606">
                    <a:moveTo>
                      <a:pt x="0" y="3330"/>
                    </a:moveTo>
                    <a:lnTo>
                      <a:pt x="45" y="3540"/>
                    </a:lnTo>
                    <a:lnTo>
                      <a:pt x="90" y="3720"/>
                    </a:lnTo>
                    <a:lnTo>
                      <a:pt x="135" y="3885"/>
                    </a:lnTo>
                    <a:lnTo>
                      <a:pt x="180" y="4050"/>
                    </a:lnTo>
                    <a:lnTo>
                      <a:pt x="240" y="4186"/>
                    </a:lnTo>
                    <a:lnTo>
                      <a:pt x="285" y="4306"/>
                    </a:lnTo>
                    <a:lnTo>
                      <a:pt x="330" y="4411"/>
                    </a:lnTo>
                    <a:lnTo>
                      <a:pt x="375" y="4501"/>
                    </a:lnTo>
                    <a:lnTo>
                      <a:pt x="420" y="4561"/>
                    </a:lnTo>
                    <a:lnTo>
                      <a:pt x="465" y="4591"/>
                    </a:lnTo>
                    <a:lnTo>
                      <a:pt x="510" y="4606"/>
                    </a:lnTo>
                    <a:lnTo>
                      <a:pt x="555" y="4606"/>
                    </a:lnTo>
                    <a:lnTo>
                      <a:pt x="600" y="4576"/>
                    </a:lnTo>
                    <a:lnTo>
                      <a:pt x="645" y="4531"/>
                    </a:lnTo>
                    <a:lnTo>
                      <a:pt x="690" y="4456"/>
                    </a:lnTo>
                    <a:lnTo>
                      <a:pt x="750" y="4366"/>
                    </a:lnTo>
                    <a:lnTo>
                      <a:pt x="795" y="4261"/>
                    </a:lnTo>
                    <a:lnTo>
                      <a:pt x="840" y="4126"/>
                    </a:lnTo>
                    <a:lnTo>
                      <a:pt x="885" y="3975"/>
                    </a:lnTo>
                    <a:lnTo>
                      <a:pt x="930" y="3810"/>
                    </a:lnTo>
                    <a:lnTo>
                      <a:pt x="975" y="3630"/>
                    </a:lnTo>
                    <a:lnTo>
                      <a:pt x="1020" y="3450"/>
                    </a:lnTo>
                    <a:lnTo>
                      <a:pt x="1065" y="3240"/>
                    </a:lnTo>
                    <a:lnTo>
                      <a:pt x="1110" y="3030"/>
                    </a:lnTo>
                    <a:lnTo>
                      <a:pt x="1155" y="2820"/>
                    </a:lnTo>
                    <a:lnTo>
                      <a:pt x="1215" y="2595"/>
                    </a:lnTo>
                    <a:lnTo>
                      <a:pt x="1260" y="2370"/>
                    </a:lnTo>
                    <a:lnTo>
                      <a:pt x="1305" y="2145"/>
                    </a:lnTo>
                    <a:lnTo>
                      <a:pt x="1350" y="1920"/>
                    </a:lnTo>
                    <a:lnTo>
                      <a:pt x="1395" y="1695"/>
                    </a:lnTo>
                    <a:lnTo>
                      <a:pt x="1440" y="1470"/>
                    </a:lnTo>
                    <a:lnTo>
                      <a:pt x="1485" y="1275"/>
                    </a:lnTo>
                    <a:lnTo>
                      <a:pt x="1530" y="1065"/>
                    </a:lnTo>
                    <a:lnTo>
                      <a:pt x="1575" y="885"/>
                    </a:lnTo>
                    <a:lnTo>
                      <a:pt x="1620" y="720"/>
                    </a:lnTo>
                    <a:lnTo>
                      <a:pt x="1665" y="555"/>
                    </a:lnTo>
                    <a:lnTo>
                      <a:pt x="1725" y="420"/>
                    </a:lnTo>
                    <a:lnTo>
                      <a:pt x="1770" y="300"/>
                    </a:lnTo>
                    <a:lnTo>
                      <a:pt x="1815" y="195"/>
                    </a:lnTo>
                    <a:lnTo>
                      <a:pt x="1860" y="105"/>
                    </a:lnTo>
                    <a:lnTo>
                      <a:pt x="1905" y="45"/>
                    </a:lnTo>
                    <a:lnTo>
                      <a:pt x="1950" y="15"/>
                    </a:lnTo>
                    <a:lnTo>
                      <a:pt x="1995" y="0"/>
                    </a:lnTo>
                    <a:lnTo>
                      <a:pt x="2040" y="0"/>
                    </a:lnTo>
                    <a:lnTo>
                      <a:pt x="2085" y="30"/>
                    </a:lnTo>
                    <a:lnTo>
                      <a:pt x="2130" y="75"/>
                    </a:lnTo>
                    <a:lnTo>
                      <a:pt x="2175" y="150"/>
                    </a:lnTo>
                    <a:lnTo>
                      <a:pt x="2235" y="240"/>
                    </a:lnTo>
                    <a:lnTo>
                      <a:pt x="2280" y="345"/>
                    </a:lnTo>
                    <a:lnTo>
                      <a:pt x="2325" y="480"/>
                    </a:lnTo>
                    <a:lnTo>
                      <a:pt x="2370" y="630"/>
                    </a:lnTo>
                    <a:lnTo>
                      <a:pt x="2415" y="795"/>
                    </a:lnTo>
                    <a:lnTo>
                      <a:pt x="2460" y="975"/>
                    </a:lnTo>
                    <a:lnTo>
                      <a:pt x="2505" y="1155"/>
                    </a:lnTo>
                    <a:lnTo>
                      <a:pt x="2550" y="1365"/>
                    </a:lnTo>
                    <a:lnTo>
                      <a:pt x="2595" y="1575"/>
                    </a:lnTo>
                    <a:lnTo>
                      <a:pt x="2640" y="1785"/>
                    </a:lnTo>
                    <a:lnTo>
                      <a:pt x="2685" y="2010"/>
                    </a:lnTo>
                    <a:lnTo>
                      <a:pt x="2745" y="2235"/>
                    </a:lnTo>
                    <a:lnTo>
                      <a:pt x="2790" y="2460"/>
                    </a:lnTo>
                    <a:lnTo>
                      <a:pt x="2836" y="2685"/>
                    </a:lnTo>
                    <a:lnTo>
                      <a:pt x="2881" y="2910"/>
                    </a:lnTo>
                    <a:lnTo>
                      <a:pt x="2926" y="3135"/>
                    </a:lnTo>
                    <a:lnTo>
                      <a:pt x="2971" y="3330"/>
                    </a:lnTo>
                    <a:lnTo>
                      <a:pt x="3016" y="3540"/>
                    </a:lnTo>
                    <a:lnTo>
                      <a:pt x="3061" y="3720"/>
                    </a:lnTo>
                    <a:lnTo>
                      <a:pt x="3106" y="3885"/>
                    </a:lnTo>
                    <a:lnTo>
                      <a:pt x="3151" y="4050"/>
                    </a:lnTo>
                    <a:lnTo>
                      <a:pt x="3211" y="4186"/>
                    </a:lnTo>
                    <a:lnTo>
                      <a:pt x="3256" y="4306"/>
                    </a:lnTo>
                    <a:lnTo>
                      <a:pt x="3301" y="4411"/>
                    </a:lnTo>
                    <a:lnTo>
                      <a:pt x="3346" y="4501"/>
                    </a:lnTo>
                    <a:lnTo>
                      <a:pt x="3391" y="4561"/>
                    </a:lnTo>
                    <a:lnTo>
                      <a:pt x="3436" y="4591"/>
                    </a:lnTo>
                    <a:lnTo>
                      <a:pt x="3481" y="4606"/>
                    </a:lnTo>
                    <a:lnTo>
                      <a:pt x="3526" y="4606"/>
                    </a:lnTo>
                    <a:lnTo>
                      <a:pt x="3571" y="4576"/>
                    </a:lnTo>
                    <a:lnTo>
                      <a:pt x="3616" y="4531"/>
                    </a:lnTo>
                    <a:lnTo>
                      <a:pt x="3661" y="4456"/>
                    </a:lnTo>
                    <a:lnTo>
                      <a:pt x="3721" y="4366"/>
                    </a:lnTo>
                    <a:lnTo>
                      <a:pt x="3766" y="4261"/>
                    </a:lnTo>
                    <a:lnTo>
                      <a:pt x="3811" y="4126"/>
                    </a:lnTo>
                    <a:lnTo>
                      <a:pt x="3856" y="3975"/>
                    </a:lnTo>
                    <a:lnTo>
                      <a:pt x="3901" y="3810"/>
                    </a:lnTo>
                    <a:lnTo>
                      <a:pt x="3946" y="3630"/>
                    </a:lnTo>
                    <a:lnTo>
                      <a:pt x="3991" y="3450"/>
                    </a:lnTo>
                    <a:lnTo>
                      <a:pt x="4036" y="3240"/>
                    </a:lnTo>
                    <a:lnTo>
                      <a:pt x="4081" y="3030"/>
                    </a:lnTo>
                    <a:lnTo>
                      <a:pt x="4126" y="2820"/>
                    </a:lnTo>
                    <a:lnTo>
                      <a:pt x="4171" y="2595"/>
                    </a:lnTo>
                    <a:lnTo>
                      <a:pt x="4231" y="2370"/>
                    </a:lnTo>
                    <a:lnTo>
                      <a:pt x="4276" y="2145"/>
                    </a:lnTo>
                    <a:lnTo>
                      <a:pt x="4321" y="1920"/>
                    </a:lnTo>
                    <a:lnTo>
                      <a:pt x="4366" y="1695"/>
                    </a:lnTo>
                    <a:lnTo>
                      <a:pt x="4411" y="1470"/>
                    </a:lnTo>
                    <a:lnTo>
                      <a:pt x="4456" y="1275"/>
                    </a:lnTo>
                    <a:lnTo>
                      <a:pt x="4501" y="1065"/>
                    </a:lnTo>
                    <a:lnTo>
                      <a:pt x="4546" y="885"/>
                    </a:lnTo>
                    <a:lnTo>
                      <a:pt x="4591" y="720"/>
                    </a:lnTo>
                    <a:lnTo>
                      <a:pt x="4636" y="555"/>
                    </a:lnTo>
                    <a:lnTo>
                      <a:pt x="4681" y="420"/>
                    </a:lnTo>
                    <a:lnTo>
                      <a:pt x="4741" y="300"/>
                    </a:lnTo>
                    <a:lnTo>
                      <a:pt x="4786" y="195"/>
                    </a:lnTo>
                    <a:lnTo>
                      <a:pt x="4831" y="105"/>
                    </a:lnTo>
                    <a:lnTo>
                      <a:pt x="4876" y="45"/>
                    </a:lnTo>
                    <a:lnTo>
                      <a:pt x="4921" y="15"/>
                    </a:lnTo>
                    <a:lnTo>
                      <a:pt x="4966" y="0"/>
                    </a:lnTo>
                    <a:lnTo>
                      <a:pt x="5011" y="0"/>
                    </a:lnTo>
                    <a:lnTo>
                      <a:pt x="5056" y="30"/>
                    </a:lnTo>
                    <a:lnTo>
                      <a:pt x="5101" y="75"/>
                    </a:lnTo>
                    <a:lnTo>
                      <a:pt x="5146" y="150"/>
                    </a:lnTo>
                    <a:lnTo>
                      <a:pt x="5191" y="240"/>
                    </a:lnTo>
                    <a:lnTo>
                      <a:pt x="5251" y="345"/>
                    </a:lnTo>
                    <a:lnTo>
                      <a:pt x="5296" y="480"/>
                    </a:lnTo>
                    <a:lnTo>
                      <a:pt x="5341" y="630"/>
                    </a:lnTo>
                    <a:lnTo>
                      <a:pt x="5386" y="795"/>
                    </a:lnTo>
                    <a:lnTo>
                      <a:pt x="5431" y="975"/>
                    </a:lnTo>
                    <a:lnTo>
                      <a:pt x="5476" y="1155"/>
                    </a:lnTo>
                    <a:lnTo>
                      <a:pt x="5521" y="1365"/>
                    </a:lnTo>
                    <a:lnTo>
                      <a:pt x="5566" y="1575"/>
                    </a:lnTo>
                    <a:lnTo>
                      <a:pt x="5611" y="1785"/>
                    </a:lnTo>
                    <a:lnTo>
                      <a:pt x="5656" y="2010"/>
                    </a:lnTo>
                    <a:lnTo>
                      <a:pt x="5716" y="2235"/>
                    </a:lnTo>
                    <a:lnTo>
                      <a:pt x="5761" y="2460"/>
                    </a:lnTo>
                    <a:lnTo>
                      <a:pt x="5806" y="2685"/>
                    </a:lnTo>
                    <a:lnTo>
                      <a:pt x="5851" y="2910"/>
                    </a:lnTo>
                    <a:lnTo>
                      <a:pt x="5896" y="313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grpSp>
        <p:nvGrpSpPr>
          <p:cNvPr id="54318" name="Group 95"/>
          <p:cNvGrpSpPr>
            <a:grpSpLocks/>
          </p:cNvGrpSpPr>
          <p:nvPr/>
        </p:nvGrpSpPr>
        <p:grpSpPr bwMode="auto">
          <a:xfrm>
            <a:off x="417513" y="5616575"/>
            <a:ext cx="2311400" cy="26988"/>
            <a:chOff x="787" y="3392"/>
            <a:chExt cx="3861" cy="48"/>
          </a:xfrm>
        </p:grpSpPr>
        <p:grpSp>
          <p:nvGrpSpPr>
            <p:cNvPr id="54319" name="Group 96"/>
            <p:cNvGrpSpPr>
              <a:grpSpLocks/>
            </p:cNvGrpSpPr>
            <p:nvPr/>
          </p:nvGrpSpPr>
          <p:grpSpPr bwMode="auto">
            <a:xfrm>
              <a:off x="787" y="3393"/>
              <a:ext cx="1929" cy="47"/>
              <a:chOff x="838" y="2556"/>
              <a:chExt cx="3858" cy="154"/>
            </a:xfrm>
          </p:grpSpPr>
          <p:sp>
            <p:nvSpPr>
              <p:cNvPr id="54323" name="Freeform 97"/>
              <p:cNvSpPr>
                <a:spLocks noChangeAspect="1"/>
              </p:cNvSpPr>
              <p:nvPr/>
            </p:nvSpPr>
            <p:spPr bwMode="auto">
              <a:xfrm>
                <a:off x="838" y="2558"/>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324" name="Freeform 98"/>
              <p:cNvSpPr>
                <a:spLocks noChangeAspect="1"/>
              </p:cNvSpPr>
              <p:nvPr/>
            </p:nvSpPr>
            <p:spPr bwMode="auto">
              <a:xfrm>
                <a:off x="2770" y="2556"/>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54320" name="Group 99"/>
            <p:cNvGrpSpPr>
              <a:grpSpLocks/>
            </p:cNvGrpSpPr>
            <p:nvPr/>
          </p:nvGrpSpPr>
          <p:grpSpPr bwMode="auto">
            <a:xfrm>
              <a:off x="2719" y="3392"/>
              <a:ext cx="1929" cy="47"/>
              <a:chOff x="838" y="2556"/>
              <a:chExt cx="3858" cy="154"/>
            </a:xfrm>
          </p:grpSpPr>
          <p:sp>
            <p:nvSpPr>
              <p:cNvPr id="54321" name="Freeform 100"/>
              <p:cNvSpPr>
                <a:spLocks noChangeAspect="1"/>
              </p:cNvSpPr>
              <p:nvPr/>
            </p:nvSpPr>
            <p:spPr bwMode="auto">
              <a:xfrm>
                <a:off x="838" y="2558"/>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4322" name="Freeform 101"/>
              <p:cNvSpPr>
                <a:spLocks noChangeAspect="1"/>
              </p:cNvSpPr>
              <p:nvPr/>
            </p:nvSpPr>
            <p:spPr bwMode="auto">
              <a:xfrm>
                <a:off x="2770" y="2556"/>
                <a:ext cx="1926" cy="152"/>
              </a:xfrm>
              <a:custGeom>
                <a:avLst/>
                <a:gdLst>
                  <a:gd name="T0" fmla="*/ 0 w 5896"/>
                  <a:gd name="T1" fmla="*/ 0 h 4306"/>
                  <a:gd name="T2" fmla="*/ 0 w 5896"/>
                  <a:gd name="T3" fmla="*/ 0 h 4306"/>
                  <a:gd name="T4" fmla="*/ 0 w 5896"/>
                  <a:gd name="T5" fmla="*/ 0 h 4306"/>
                  <a:gd name="T6" fmla="*/ 0 w 5896"/>
                  <a:gd name="T7" fmla="*/ 0 h 4306"/>
                  <a:gd name="T8" fmla="*/ 0 w 5896"/>
                  <a:gd name="T9" fmla="*/ 0 h 4306"/>
                  <a:gd name="T10" fmla="*/ 0 w 5896"/>
                  <a:gd name="T11" fmla="*/ 0 h 4306"/>
                  <a:gd name="T12" fmla="*/ 0 w 5896"/>
                  <a:gd name="T13" fmla="*/ 0 h 4306"/>
                  <a:gd name="T14" fmla="*/ 0 w 5896"/>
                  <a:gd name="T15" fmla="*/ 0 h 4306"/>
                  <a:gd name="T16" fmla="*/ 1 w 5896"/>
                  <a:gd name="T17" fmla="*/ 0 h 4306"/>
                  <a:gd name="T18" fmla="*/ 1 w 5896"/>
                  <a:gd name="T19" fmla="*/ 0 h 4306"/>
                  <a:gd name="T20" fmla="*/ 1 w 5896"/>
                  <a:gd name="T21" fmla="*/ 0 h 4306"/>
                  <a:gd name="T22" fmla="*/ 1 w 5896"/>
                  <a:gd name="T23" fmla="*/ 0 h 4306"/>
                  <a:gd name="T24" fmla="*/ 1 w 5896"/>
                  <a:gd name="T25" fmla="*/ 0 h 4306"/>
                  <a:gd name="T26" fmla="*/ 1 w 5896"/>
                  <a:gd name="T27" fmla="*/ 0 h 4306"/>
                  <a:gd name="T28" fmla="*/ 1 w 5896"/>
                  <a:gd name="T29" fmla="*/ 0 h 4306"/>
                  <a:gd name="T30" fmla="*/ 1 w 5896"/>
                  <a:gd name="T31" fmla="*/ 0 h 4306"/>
                  <a:gd name="T32" fmla="*/ 1 w 5896"/>
                  <a:gd name="T33" fmla="*/ 0 h 4306"/>
                  <a:gd name="T34" fmla="*/ 1 w 5896"/>
                  <a:gd name="T35" fmla="*/ 0 h 4306"/>
                  <a:gd name="T36" fmla="*/ 1 w 5896"/>
                  <a:gd name="T37" fmla="*/ 0 h 4306"/>
                  <a:gd name="T38" fmla="*/ 1 w 5896"/>
                  <a:gd name="T39" fmla="*/ 0 h 4306"/>
                  <a:gd name="T40" fmla="*/ 1 w 5896"/>
                  <a:gd name="T41" fmla="*/ 0 h 4306"/>
                  <a:gd name="T42" fmla="*/ 1 w 5896"/>
                  <a:gd name="T43" fmla="*/ 0 h 4306"/>
                  <a:gd name="T44" fmla="*/ 1 w 5896"/>
                  <a:gd name="T45" fmla="*/ 0 h 4306"/>
                  <a:gd name="T46" fmla="*/ 1 w 5896"/>
                  <a:gd name="T47" fmla="*/ 0 h 4306"/>
                  <a:gd name="T48" fmla="*/ 1 w 5896"/>
                  <a:gd name="T49" fmla="*/ 0 h 4306"/>
                  <a:gd name="T50" fmla="*/ 1 w 5896"/>
                  <a:gd name="T51" fmla="*/ 0 h 4306"/>
                  <a:gd name="T52" fmla="*/ 2 w 5896"/>
                  <a:gd name="T53" fmla="*/ 0 h 4306"/>
                  <a:gd name="T54" fmla="*/ 2 w 5896"/>
                  <a:gd name="T55" fmla="*/ 0 h 4306"/>
                  <a:gd name="T56" fmla="*/ 2 w 5896"/>
                  <a:gd name="T57" fmla="*/ 0 h 4306"/>
                  <a:gd name="T58" fmla="*/ 2 w 5896"/>
                  <a:gd name="T59" fmla="*/ 0 h 4306"/>
                  <a:gd name="T60" fmla="*/ 2 w 5896"/>
                  <a:gd name="T61" fmla="*/ 0 h 4306"/>
                  <a:gd name="T62" fmla="*/ 2 w 5896"/>
                  <a:gd name="T63" fmla="*/ 0 h 4306"/>
                  <a:gd name="T64" fmla="*/ 2 w 5896"/>
                  <a:gd name="T65" fmla="*/ 0 h 4306"/>
                  <a:gd name="T66" fmla="*/ 2 w 5896"/>
                  <a:gd name="T67" fmla="*/ 0 h 4306"/>
                  <a:gd name="T68" fmla="*/ 2 w 5896"/>
                  <a:gd name="T69" fmla="*/ 0 h 4306"/>
                  <a:gd name="T70" fmla="*/ 2 w 5896"/>
                  <a:gd name="T71" fmla="*/ 0 h 4306"/>
                  <a:gd name="T72" fmla="*/ 2 w 5896"/>
                  <a:gd name="T73" fmla="*/ 0 h 4306"/>
                  <a:gd name="T74" fmla="*/ 2 w 5896"/>
                  <a:gd name="T75" fmla="*/ 0 h 4306"/>
                  <a:gd name="T76" fmla="*/ 2 w 5896"/>
                  <a:gd name="T77" fmla="*/ 0 h 4306"/>
                  <a:gd name="T78" fmla="*/ 2 w 5896"/>
                  <a:gd name="T79" fmla="*/ 0 h 4306"/>
                  <a:gd name="T80" fmla="*/ 2 w 5896"/>
                  <a:gd name="T81" fmla="*/ 0 h 4306"/>
                  <a:gd name="T82" fmla="*/ 2 w 5896"/>
                  <a:gd name="T83" fmla="*/ 0 h 43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4306">
                    <a:moveTo>
                      <a:pt x="0" y="3900"/>
                    </a:moveTo>
                    <a:lnTo>
                      <a:pt x="45" y="4066"/>
                    </a:lnTo>
                    <a:lnTo>
                      <a:pt x="90" y="4201"/>
                    </a:lnTo>
                    <a:lnTo>
                      <a:pt x="135" y="4276"/>
                    </a:lnTo>
                    <a:lnTo>
                      <a:pt x="180" y="4306"/>
                    </a:lnTo>
                    <a:lnTo>
                      <a:pt x="240" y="4291"/>
                    </a:lnTo>
                    <a:lnTo>
                      <a:pt x="285" y="4231"/>
                    </a:lnTo>
                    <a:lnTo>
                      <a:pt x="330" y="4126"/>
                    </a:lnTo>
                    <a:lnTo>
                      <a:pt x="375" y="3991"/>
                    </a:lnTo>
                    <a:lnTo>
                      <a:pt x="420" y="3795"/>
                    </a:lnTo>
                    <a:lnTo>
                      <a:pt x="465" y="3570"/>
                    </a:lnTo>
                    <a:lnTo>
                      <a:pt x="510" y="3315"/>
                    </a:lnTo>
                    <a:lnTo>
                      <a:pt x="555" y="3045"/>
                    </a:lnTo>
                    <a:lnTo>
                      <a:pt x="600" y="2745"/>
                    </a:lnTo>
                    <a:lnTo>
                      <a:pt x="645" y="2430"/>
                    </a:lnTo>
                    <a:lnTo>
                      <a:pt x="690" y="2115"/>
                    </a:lnTo>
                    <a:lnTo>
                      <a:pt x="750" y="1800"/>
                    </a:lnTo>
                    <a:lnTo>
                      <a:pt x="795" y="1485"/>
                    </a:lnTo>
                    <a:lnTo>
                      <a:pt x="840" y="1200"/>
                    </a:lnTo>
                    <a:lnTo>
                      <a:pt x="885" y="930"/>
                    </a:lnTo>
                    <a:lnTo>
                      <a:pt x="930" y="675"/>
                    </a:lnTo>
                    <a:lnTo>
                      <a:pt x="975" y="465"/>
                    </a:lnTo>
                    <a:lnTo>
                      <a:pt x="1020" y="285"/>
                    </a:lnTo>
                    <a:lnTo>
                      <a:pt x="1065" y="150"/>
                    </a:lnTo>
                    <a:lnTo>
                      <a:pt x="1110" y="60"/>
                    </a:lnTo>
                    <a:lnTo>
                      <a:pt x="1155" y="0"/>
                    </a:lnTo>
                    <a:lnTo>
                      <a:pt x="1215" y="0"/>
                    </a:lnTo>
                    <a:lnTo>
                      <a:pt x="1260" y="45"/>
                    </a:lnTo>
                    <a:lnTo>
                      <a:pt x="1305" y="135"/>
                    </a:lnTo>
                    <a:lnTo>
                      <a:pt x="1350" y="270"/>
                    </a:lnTo>
                    <a:lnTo>
                      <a:pt x="1395" y="435"/>
                    </a:lnTo>
                    <a:lnTo>
                      <a:pt x="1440" y="660"/>
                    </a:lnTo>
                    <a:lnTo>
                      <a:pt x="1485" y="900"/>
                    </a:lnTo>
                    <a:lnTo>
                      <a:pt x="1530" y="1170"/>
                    </a:lnTo>
                    <a:lnTo>
                      <a:pt x="1575" y="1455"/>
                    </a:lnTo>
                    <a:lnTo>
                      <a:pt x="1620" y="1770"/>
                    </a:lnTo>
                    <a:lnTo>
                      <a:pt x="1665" y="2085"/>
                    </a:lnTo>
                    <a:lnTo>
                      <a:pt x="1725" y="2400"/>
                    </a:lnTo>
                    <a:lnTo>
                      <a:pt x="1770" y="2715"/>
                    </a:lnTo>
                    <a:lnTo>
                      <a:pt x="1815" y="3015"/>
                    </a:lnTo>
                    <a:lnTo>
                      <a:pt x="1860" y="3285"/>
                    </a:lnTo>
                    <a:lnTo>
                      <a:pt x="1905" y="3555"/>
                    </a:lnTo>
                    <a:lnTo>
                      <a:pt x="1950" y="3780"/>
                    </a:lnTo>
                    <a:lnTo>
                      <a:pt x="1995" y="3960"/>
                    </a:lnTo>
                    <a:lnTo>
                      <a:pt x="2040" y="4111"/>
                    </a:lnTo>
                    <a:lnTo>
                      <a:pt x="2085" y="4231"/>
                    </a:lnTo>
                    <a:lnTo>
                      <a:pt x="2130" y="4291"/>
                    </a:lnTo>
                    <a:lnTo>
                      <a:pt x="2175" y="4306"/>
                    </a:lnTo>
                    <a:lnTo>
                      <a:pt x="2235" y="4276"/>
                    </a:lnTo>
                    <a:lnTo>
                      <a:pt x="2280" y="4201"/>
                    </a:lnTo>
                    <a:lnTo>
                      <a:pt x="2325" y="4081"/>
                    </a:lnTo>
                    <a:lnTo>
                      <a:pt x="2370" y="3930"/>
                    </a:lnTo>
                    <a:lnTo>
                      <a:pt x="2415" y="3720"/>
                    </a:lnTo>
                    <a:lnTo>
                      <a:pt x="2460" y="3495"/>
                    </a:lnTo>
                    <a:lnTo>
                      <a:pt x="2505" y="3225"/>
                    </a:lnTo>
                    <a:lnTo>
                      <a:pt x="2550" y="2940"/>
                    </a:lnTo>
                    <a:lnTo>
                      <a:pt x="2595" y="2640"/>
                    </a:lnTo>
                    <a:lnTo>
                      <a:pt x="2640" y="2325"/>
                    </a:lnTo>
                    <a:lnTo>
                      <a:pt x="2685" y="2010"/>
                    </a:lnTo>
                    <a:lnTo>
                      <a:pt x="2745" y="1695"/>
                    </a:lnTo>
                    <a:lnTo>
                      <a:pt x="2790" y="1395"/>
                    </a:lnTo>
                    <a:lnTo>
                      <a:pt x="2836" y="1110"/>
                    </a:lnTo>
                    <a:lnTo>
                      <a:pt x="2881" y="840"/>
                    </a:lnTo>
                    <a:lnTo>
                      <a:pt x="2926" y="600"/>
                    </a:lnTo>
                    <a:lnTo>
                      <a:pt x="2971" y="405"/>
                    </a:lnTo>
                    <a:lnTo>
                      <a:pt x="3016" y="240"/>
                    </a:lnTo>
                    <a:lnTo>
                      <a:pt x="3061" y="105"/>
                    </a:lnTo>
                    <a:lnTo>
                      <a:pt x="3106" y="30"/>
                    </a:lnTo>
                    <a:lnTo>
                      <a:pt x="3151" y="0"/>
                    </a:lnTo>
                    <a:lnTo>
                      <a:pt x="3211" y="15"/>
                    </a:lnTo>
                    <a:lnTo>
                      <a:pt x="3256" y="75"/>
                    </a:lnTo>
                    <a:lnTo>
                      <a:pt x="3301" y="180"/>
                    </a:lnTo>
                    <a:lnTo>
                      <a:pt x="3346" y="315"/>
                    </a:lnTo>
                    <a:lnTo>
                      <a:pt x="3391" y="510"/>
                    </a:lnTo>
                    <a:lnTo>
                      <a:pt x="3436" y="735"/>
                    </a:lnTo>
                    <a:lnTo>
                      <a:pt x="3481" y="990"/>
                    </a:lnTo>
                    <a:lnTo>
                      <a:pt x="3526" y="1260"/>
                    </a:lnTo>
                    <a:lnTo>
                      <a:pt x="3571" y="1560"/>
                    </a:lnTo>
                    <a:lnTo>
                      <a:pt x="3616" y="1875"/>
                    </a:lnTo>
                    <a:lnTo>
                      <a:pt x="3661" y="2190"/>
                    </a:lnTo>
                    <a:lnTo>
                      <a:pt x="3721" y="2505"/>
                    </a:lnTo>
                    <a:lnTo>
                      <a:pt x="3766" y="2820"/>
                    </a:lnTo>
                    <a:lnTo>
                      <a:pt x="3811" y="3105"/>
                    </a:lnTo>
                    <a:lnTo>
                      <a:pt x="3856" y="3375"/>
                    </a:lnTo>
                    <a:lnTo>
                      <a:pt x="3901" y="3630"/>
                    </a:lnTo>
                    <a:lnTo>
                      <a:pt x="3946" y="3840"/>
                    </a:lnTo>
                    <a:lnTo>
                      <a:pt x="3991" y="4021"/>
                    </a:lnTo>
                    <a:lnTo>
                      <a:pt x="4036" y="4156"/>
                    </a:lnTo>
                    <a:lnTo>
                      <a:pt x="4081" y="4246"/>
                    </a:lnTo>
                    <a:lnTo>
                      <a:pt x="4126" y="4306"/>
                    </a:lnTo>
                    <a:lnTo>
                      <a:pt x="4171" y="4306"/>
                    </a:lnTo>
                    <a:lnTo>
                      <a:pt x="4231" y="4261"/>
                    </a:lnTo>
                    <a:lnTo>
                      <a:pt x="4276" y="4171"/>
                    </a:lnTo>
                    <a:lnTo>
                      <a:pt x="4321" y="4036"/>
                    </a:lnTo>
                    <a:lnTo>
                      <a:pt x="4366" y="3870"/>
                    </a:lnTo>
                    <a:lnTo>
                      <a:pt x="4411" y="3645"/>
                    </a:lnTo>
                    <a:lnTo>
                      <a:pt x="4456" y="3405"/>
                    </a:lnTo>
                    <a:lnTo>
                      <a:pt x="4501" y="3135"/>
                    </a:lnTo>
                    <a:lnTo>
                      <a:pt x="4546" y="2850"/>
                    </a:lnTo>
                    <a:lnTo>
                      <a:pt x="4591" y="2535"/>
                    </a:lnTo>
                    <a:lnTo>
                      <a:pt x="4636" y="2220"/>
                    </a:lnTo>
                    <a:lnTo>
                      <a:pt x="4681" y="1905"/>
                    </a:lnTo>
                    <a:lnTo>
                      <a:pt x="4741" y="1590"/>
                    </a:lnTo>
                    <a:lnTo>
                      <a:pt x="4786" y="1290"/>
                    </a:lnTo>
                    <a:lnTo>
                      <a:pt x="4831" y="1020"/>
                    </a:lnTo>
                    <a:lnTo>
                      <a:pt x="4876" y="750"/>
                    </a:lnTo>
                    <a:lnTo>
                      <a:pt x="4921" y="525"/>
                    </a:lnTo>
                    <a:lnTo>
                      <a:pt x="4966" y="345"/>
                    </a:lnTo>
                    <a:lnTo>
                      <a:pt x="5011" y="195"/>
                    </a:lnTo>
                    <a:lnTo>
                      <a:pt x="5056" y="75"/>
                    </a:lnTo>
                    <a:lnTo>
                      <a:pt x="5101" y="15"/>
                    </a:lnTo>
                    <a:lnTo>
                      <a:pt x="5146" y="0"/>
                    </a:lnTo>
                    <a:lnTo>
                      <a:pt x="5191" y="30"/>
                    </a:lnTo>
                    <a:lnTo>
                      <a:pt x="5251" y="105"/>
                    </a:lnTo>
                    <a:lnTo>
                      <a:pt x="5296" y="225"/>
                    </a:lnTo>
                    <a:lnTo>
                      <a:pt x="5341" y="375"/>
                    </a:lnTo>
                    <a:lnTo>
                      <a:pt x="5386" y="585"/>
                    </a:lnTo>
                    <a:lnTo>
                      <a:pt x="5431" y="810"/>
                    </a:lnTo>
                    <a:lnTo>
                      <a:pt x="5476" y="1080"/>
                    </a:lnTo>
                    <a:lnTo>
                      <a:pt x="5521" y="1365"/>
                    </a:lnTo>
                    <a:lnTo>
                      <a:pt x="5566" y="1665"/>
                    </a:lnTo>
                    <a:lnTo>
                      <a:pt x="5611" y="1980"/>
                    </a:lnTo>
                    <a:lnTo>
                      <a:pt x="5656" y="2295"/>
                    </a:lnTo>
                    <a:lnTo>
                      <a:pt x="5716" y="2610"/>
                    </a:lnTo>
                    <a:lnTo>
                      <a:pt x="5761" y="2910"/>
                    </a:lnTo>
                    <a:lnTo>
                      <a:pt x="5806" y="3195"/>
                    </a:lnTo>
                    <a:lnTo>
                      <a:pt x="5851" y="3465"/>
                    </a:lnTo>
                    <a:lnTo>
                      <a:pt x="5896" y="3705"/>
                    </a:lnTo>
                  </a:path>
                </a:pathLst>
              </a:custGeom>
              <a:noFill/>
              <a:ln w="19050">
                <a:solidFill>
                  <a:srgbClr val="808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sp>
        <p:nvSpPr>
          <p:cNvPr id="4" name="Footer Placeholder 3">
            <a:extLst>
              <a:ext uri="{FF2B5EF4-FFF2-40B4-BE49-F238E27FC236}">
                <a16:creationId xmlns:a16="http://schemas.microsoft.com/office/drawing/2014/main" id="{1F8AB595-FF99-4ADE-B0BE-8D3621C1E8E8}"/>
              </a:ext>
            </a:extLst>
          </p:cNvPr>
          <p:cNvSpPr>
            <a:spLocks noGrp="1"/>
          </p:cNvSpPr>
          <p:nvPr>
            <p:ph type="ftr" sz="quarter" idx="11"/>
          </p:nvPr>
        </p:nvSpPr>
        <p:spPr/>
        <p:txBody>
          <a:bodyPr/>
          <a:lstStyle/>
          <a:p>
            <a:r>
              <a:rPr lang="en-US"/>
              <a:t>Echihabi, Zoumpatianos, Palpanas - ISCC 2020</a:t>
            </a:r>
            <a:endParaRPr lang="en-US" dirty="0"/>
          </a:p>
        </p:txBody>
      </p:sp>
      <p:sp>
        <p:nvSpPr>
          <p:cNvPr id="5" name="Slide Number Placeholder 4">
            <a:extLst>
              <a:ext uri="{FF2B5EF4-FFF2-40B4-BE49-F238E27FC236}">
                <a16:creationId xmlns:a16="http://schemas.microsoft.com/office/drawing/2014/main" id="{48DF11F3-79FC-4987-8027-E2488D7A836A}"/>
              </a:ext>
            </a:extLst>
          </p:cNvPr>
          <p:cNvSpPr>
            <a:spLocks noGrp="1"/>
          </p:cNvSpPr>
          <p:nvPr>
            <p:ph type="sldNum" sz="quarter" idx="12"/>
          </p:nvPr>
        </p:nvSpPr>
        <p:spPr/>
        <p:txBody>
          <a:bodyPr/>
          <a:lstStyle/>
          <a:p>
            <a:fld id="{B5C6C3C4-1F13-A745-94B4-FF34C1932FEB}" type="slidenum">
              <a:rPr lang="en-US" smtClean="0"/>
              <a:pPr/>
              <a:t>96</a:t>
            </a:fld>
            <a:endParaRPr lang="en-US" dirty="0"/>
          </a:p>
        </p:txBody>
      </p:sp>
    </p:spTree>
    <p:extLst>
      <p:ext uri="{BB962C8B-B14F-4D97-AF65-F5344CB8AC3E}">
        <p14:creationId xmlns:p14="http://schemas.microsoft.com/office/powerpoint/2010/main" val="65008202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Rectangle 3"/>
          <p:cNvSpPr>
            <a:spLocks noChangeArrowheads="1"/>
          </p:cNvSpPr>
          <p:nvPr/>
        </p:nvSpPr>
        <p:spPr bwMode="auto">
          <a:xfrm>
            <a:off x="152400" y="153988"/>
            <a:ext cx="3086100" cy="6454775"/>
          </a:xfrm>
          <a:prstGeom prst="rect">
            <a:avLst/>
          </a:prstGeom>
          <a:solidFill>
            <a:srgbClr val="EAEAEA"/>
          </a:solidFill>
          <a:ln>
            <a:noFill/>
          </a:ln>
          <a:effectLst>
            <a:outerShdw blurRad="63500" dist="107763" dir="8100000" algn="ctr" rotWithShape="0">
              <a:schemeClr val="bg2">
                <a:alpha val="74998"/>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grpSp>
        <p:nvGrpSpPr>
          <p:cNvPr id="58370" name="Group 86"/>
          <p:cNvGrpSpPr>
            <a:grpSpLocks/>
          </p:cNvGrpSpPr>
          <p:nvPr/>
        </p:nvGrpSpPr>
        <p:grpSpPr bwMode="auto">
          <a:xfrm>
            <a:off x="495300" y="969963"/>
            <a:ext cx="2640013" cy="5284787"/>
            <a:chOff x="312" y="611"/>
            <a:chExt cx="1663" cy="3329"/>
          </a:xfrm>
        </p:grpSpPr>
        <p:sp>
          <p:nvSpPr>
            <p:cNvPr id="58375" name="Line 4"/>
            <p:cNvSpPr>
              <a:spLocks noChangeAspect="1" noChangeShapeType="1"/>
            </p:cNvSpPr>
            <p:nvPr/>
          </p:nvSpPr>
          <p:spPr bwMode="auto">
            <a:xfrm>
              <a:off x="323" y="1415"/>
              <a:ext cx="156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76" name="Line 5"/>
            <p:cNvSpPr>
              <a:spLocks noChangeAspect="1" noChangeShapeType="1"/>
            </p:cNvSpPr>
            <p:nvPr/>
          </p:nvSpPr>
          <p:spPr bwMode="auto">
            <a:xfrm flipV="1">
              <a:off x="323" y="611"/>
              <a:ext cx="0" cy="80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77" name="Line 6"/>
            <p:cNvSpPr>
              <a:spLocks noChangeAspect="1" noChangeShapeType="1"/>
            </p:cNvSpPr>
            <p:nvPr/>
          </p:nvSpPr>
          <p:spPr bwMode="auto">
            <a:xfrm flipV="1">
              <a:off x="323"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78" name="Rectangle 7"/>
            <p:cNvSpPr>
              <a:spLocks noChangeAspect="1" noChangeArrowheads="1"/>
            </p:cNvSpPr>
            <p:nvPr/>
          </p:nvSpPr>
          <p:spPr bwMode="auto">
            <a:xfrm>
              <a:off x="312" y="1437"/>
              <a:ext cx="31"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sz="700">
                <a:solidFill>
                  <a:srgbClr val="000000"/>
                </a:solidFill>
              </a:endParaRPr>
            </a:p>
          </p:txBody>
        </p:sp>
        <p:sp>
          <p:nvSpPr>
            <p:cNvPr id="58379" name="Line 8"/>
            <p:cNvSpPr>
              <a:spLocks noChangeAspect="1" noChangeShapeType="1"/>
            </p:cNvSpPr>
            <p:nvPr/>
          </p:nvSpPr>
          <p:spPr bwMode="auto">
            <a:xfrm flipV="1">
              <a:off x="547"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80" name="Rectangle 9"/>
            <p:cNvSpPr>
              <a:spLocks noChangeAspect="1" noChangeArrowheads="1"/>
            </p:cNvSpPr>
            <p:nvPr/>
          </p:nvSpPr>
          <p:spPr bwMode="auto">
            <a:xfrm>
              <a:off x="521" y="1437"/>
              <a:ext cx="62"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sz="1000">
                <a:solidFill>
                  <a:srgbClr val="000000"/>
                </a:solidFill>
              </a:endParaRPr>
            </a:p>
          </p:txBody>
        </p:sp>
        <p:sp>
          <p:nvSpPr>
            <p:cNvPr id="58381" name="Line 10"/>
            <p:cNvSpPr>
              <a:spLocks noChangeAspect="1" noChangeShapeType="1"/>
            </p:cNvSpPr>
            <p:nvPr/>
          </p:nvSpPr>
          <p:spPr bwMode="auto">
            <a:xfrm flipV="1">
              <a:off x="771"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82" name="Rectangle 11"/>
            <p:cNvSpPr>
              <a:spLocks noChangeAspect="1" noChangeArrowheads="1"/>
            </p:cNvSpPr>
            <p:nvPr/>
          </p:nvSpPr>
          <p:spPr bwMode="auto">
            <a:xfrm>
              <a:off x="745" y="1437"/>
              <a:ext cx="62"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sz="1000">
                <a:solidFill>
                  <a:srgbClr val="000000"/>
                </a:solidFill>
              </a:endParaRPr>
            </a:p>
          </p:txBody>
        </p:sp>
        <p:sp>
          <p:nvSpPr>
            <p:cNvPr id="58383" name="Line 12"/>
            <p:cNvSpPr>
              <a:spLocks noChangeAspect="1" noChangeShapeType="1"/>
            </p:cNvSpPr>
            <p:nvPr/>
          </p:nvSpPr>
          <p:spPr bwMode="auto">
            <a:xfrm flipV="1">
              <a:off x="995"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84" name="Rectangle 13"/>
            <p:cNvSpPr>
              <a:spLocks noChangeAspect="1" noChangeArrowheads="1"/>
            </p:cNvSpPr>
            <p:nvPr/>
          </p:nvSpPr>
          <p:spPr bwMode="auto">
            <a:xfrm>
              <a:off x="968" y="1437"/>
              <a:ext cx="62"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sz="1000">
                <a:solidFill>
                  <a:srgbClr val="000000"/>
                </a:solidFill>
              </a:endParaRPr>
            </a:p>
          </p:txBody>
        </p:sp>
        <p:sp>
          <p:nvSpPr>
            <p:cNvPr id="58385" name="Line 14"/>
            <p:cNvSpPr>
              <a:spLocks noChangeAspect="1" noChangeShapeType="1"/>
            </p:cNvSpPr>
            <p:nvPr/>
          </p:nvSpPr>
          <p:spPr bwMode="auto">
            <a:xfrm flipV="1">
              <a:off x="1215"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86" name="Rectangle 15"/>
            <p:cNvSpPr>
              <a:spLocks noChangeAspect="1" noChangeArrowheads="1"/>
            </p:cNvSpPr>
            <p:nvPr/>
          </p:nvSpPr>
          <p:spPr bwMode="auto">
            <a:xfrm>
              <a:off x="1190" y="1437"/>
              <a:ext cx="62"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sz="1000">
                <a:solidFill>
                  <a:srgbClr val="000000"/>
                </a:solidFill>
              </a:endParaRPr>
            </a:p>
          </p:txBody>
        </p:sp>
        <p:sp>
          <p:nvSpPr>
            <p:cNvPr id="58387" name="Line 16"/>
            <p:cNvSpPr>
              <a:spLocks noChangeAspect="1" noChangeShapeType="1"/>
            </p:cNvSpPr>
            <p:nvPr/>
          </p:nvSpPr>
          <p:spPr bwMode="auto">
            <a:xfrm flipV="1">
              <a:off x="1439"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88" name="Rectangle 17"/>
            <p:cNvSpPr>
              <a:spLocks noChangeAspect="1" noChangeArrowheads="1"/>
            </p:cNvSpPr>
            <p:nvPr/>
          </p:nvSpPr>
          <p:spPr bwMode="auto">
            <a:xfrm>
              <a:off x="1403" y="1437"/>
              <a:ext cx="93"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sz="1000">
                <a:solidFill>
                  <a:srgbClr val="000000"/>
                </a:solidFill>
              </a:endParaRPr>
            </a:p>
          </p:txBody>
        </p:sp>
        <p:sp>
          <p:nvSpPr>
            <p:cNvPr id="58389" name="Line 18"/>
            <p:cNvSpPr>
              <a:spLocks noChangeAspect="1" noChangeShapeType="1"/>
            </p:cNvSpPr>
            <p:nvPr/>
          </p:nvSpPr>
          <p:spPr bwMode="auto">
            <a:xfrm flipV="1">
              <a:off x="1663"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90" name="Rectangle 19"/>
            <p:cNvSpPr>
              <a:spLocks noChangeAspect="1" noChangeArrowheads="1"/>
            </p:cNvSpPr>
            <p:nvPr/>
          </p:nvSpPr>
          <p:spPr bwMode="auto">
            <a:xfrm>
              <a:off x="1627" y="1437"/>
              <a:ext cx="93"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sz="1000">
                <a:solidFill>
                  <a:srgbClr val="000000"/>
                </a:solidFill>
              </a:endParaRPr>
            </a:p>
          </p:txBody>
        </p:sp>
        <p:sp>
          <p:nvSpPr>
            <p:cNvPr id="58391" name="Line 20"/>
            <p:cNvSpPr>
              <a:spLocks noChangeAspect="1" noChangeShapeType="1"/>
            </p:cNvSpPr>
            <p:nvPr/>
          </p:nvSpPr>
          <p:spPr bwMode="auto">
            <a:xfrm flipV="1">
              <a:off x="1887"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92" name="Rectangle 21"/>
            <p:cNvSpPr>
              <a:spLocks noChangeAspect="1" noChangeArrowheads="1"/>
            </p:cNvSpPr>
            <p:nvPr/>
          </p:nvSpPr>
          <p:spPr bwMode="auto">
            <a:xfrm>
              <a:off x="1850" y="1437"/>
              <a:ext cx="93"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140</a:t>
              </a:r>
              <a:endParaRPr lang="en-US" altLang="en-US" sz="1000">
                <a:solidFill>
                  <a:srgbClr val="000000"/>
                </a:solidFill>
              </a:endParaRPr>
            </a:p>
          </p:txBody>
        </p:sp>
        <p:sp>
          <p:nvSpPr>
            <p:cNvPr id="58393" name="Line 22"/>
            <p:cNvSpPr>
              <a:spLocks noChangeAspect="1" noChangeShapeType="1"/>
            </p:cNvSpPr>
            <p:nvPr/>
          </p:nvSpPr>
          <p:spPr bwMode="auto">
            <a:xfrm>
              <a:off x="323" y="1415"/>
              <a:ext cx="1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94" name="Freeform 23"/>
            <p:cNvSpPr>
              <a:spLocks noChangeAspect="1"/>
            </p:cNvSpPr>
            <p:nvPr/>
          </p:nvSpPr>
          <p:spPr bwMode="auto">
            <a:xfrm>
              <a:off x="341" y="691"/>
              <a:ext cx="1431" cy="456"/>
            </a:xfrm>
            <a:custGeom>
              <a:avLst/>
              <a:gdLst>
                <a:gd name="T0" fmla="*/ 0 w 5941"/>
                <a:gd name="T1" fmla="*/ 1 h 1275"/>
                <a:gd name="T2" fmla="*/ 0 w 5941"/>
                <a:gd name="T3" fmla="*/ 1 h 1275"/>
                <a:gd name="T4" fmla="*/ 0 w 5941"/>
                <a:gd name="T5" fmla="*/ 1 h 1275"/>
                <a:gd name="T6" fmla="*/ 0 w 5941"/>
                <a:gd name="T7" fmla="*/ 1 h 1275"/>
                <a:gd name="T8" fmla="*/ 0 w 5941"/>
                <a:gd name="T9" fmla="*/ 1 h 1275"/>
                <a:gd name="T10" fmla="*/ 0 w 5941"/>
                <a:gd name="T11" fmla="*/ 1 h 1275"/>
                <a:gd name="T12" fmla="*/ 0 w 5941"/>
                <a:gd name="T13" fmla="*/ 1 h 1275"/>
                <a:gd name="T14" fmla="*/ 0 w 5941"/>
                <a:gd name="T15" fmla="*/ 0 h 1275"/>
                <a:gd name="T16" fmla="*/ 0 w 5941"/>
                <a:gd name="T17" fmla="*/ 0 h 1275"/>
                <a:gd name="T18" fmla="*/ 0 w 5941"/>
                <a:gd name="T19" fmla="*/ 0 h 1275"/>
                <a:gd name="T20" fmla="*/ 0 w 5941"/>
                <a:gd name="T21" fmla="*/ 0 h 1275"/>
                <a:gd name="T22" fmla="*/ 0 w 5941"/>
                <a:gd name="T23" fmla="*/ 0 h 1275"/>
                <a:gd name="T24" fmla="*/ 0 w 5941"/>
                <a:gd name="T25" fmla="*/ 0 h 1275"/>
                <a:gd name="T26" fmla="*/ 0 w 5941"/>
                <a:gd name="T27" fmla="*/ 0 h 1275"/>
                <a:gd name="T28" fmla="*/ 0 w 5941"/>
                <a:gd name="T29" fmla="*/ 0 h 1275"/>
                <a:gd name="T30" fmla="*/ 0 w 5941"/>
                <a:gd name="T31" fmla="*/ 0 h 1275"/>
                <a:gd name="T32" fmla="*/ 0 w 5941"/>
                <a:gd name="T33" fmla="*/ 0 h 1275"/>
                <a:gd name="T34" fmla="*/ 0 w 5941"/>
                <a:gd name="T35" fmla="*/ 0 h 1275"/>
                <a:gd name="T36" fmla="*/ 0 w 5941"/>
                <a:gd name="T37" fmla="*/ 0 h 1275"/>
                <a:gd name="T38" fmla="*/ 0 w 5941"/>
                <a:gd name="T39" fmla="*/ 0 h 1275"/>
                <a:gd name="T40" fmla="*/ 0 w 5941"/>
                <a:gd name="T41" fmla="*/ 0 h 1275"/>
                <a:gd name="T42" fmla="*/ 0 w 5941"/>
                <a:gd name="T43" fmla="*/ 0 h 1275"/>
                <a:gd name="T44" fmla="*/ 0 w 5941"/>
                <a:gd name="T45" fmla="*/ 0 h 1275"/>
                <a:gd name="T46" fmla="*/ 0 w 5941"/>
                <a:gd name="T47" fmla="*/ 0 h 1275"/>
                <a:gd name="T48" fmla="*/ 0 w 5941"/>
                <a:gd name="T49" fmla="*/ 0 h 1275"/>
                <a:gd name="T50" fmla="*/ 0 w 5941"/>
                <a:gd name="T51" fmla="*/ 0 h 1275"/>
                <a:gd name="T52" fmla="*/ 0 w 5941"/>
                <a:gd name="T53" fmla="*/ 0 h 1275"/>
                <a:gd name="T54" fmla="*/ 0 w 5941"/>
                <a:gd name="T55" fmla="*/ 0 h 1275"/>
                <a:gd name="T56" fmla="*/ 0 w 5941"/>
                <a:gd name="T57" fmla="*/ 0 h 1275"/>
                <a:gd name="T58" fmla="*/ 0 w 5941"/>
                <a:gd name="T59" fmla="*/ 0 h 1275"/>
                <a:gd name="T60" fmla="*/ 0 w 5941"/>
                <a:gd name="T61" fmla="*/ 0 h 1275"/>
                <a:gd name="T62" fmla="*/ 0 w 5941"/>
                <a:gd name="T63" fmla="*/ 0 h 1275"/>
                <a:gd name="T64" fmla="*/ 0 w 5941"/>
                <a:gd name="T65" fmla="*/ 0 h 1275"/>
                <a:gd name="T66" fmla="*/ 0 w 5941"/>
                <a:gd name="T67" fmla="*/ 0 h 1275"/>
                <a:gd name="T68" fmla="*/ 0 w 5941"/>
                <a:gd name="T69" fmla="*/ 0 h 1275"/>
                <a:gd name="T70" fmla="*/ 0 w 5941"/>
                <a:gd name="T71" fmla="*/ 0 h 1275"/>
                <a:gd name="T72" fmla="*/ 0 w 5941"/>
                <a:gd name="T73" fmla="*/ 0 h 1275"/>
                <a:gd name="T74" fmla="*/ 0 w 5941"/>
                <a:gd name="T75" fmla="*/ 0 h 1275"/>
                <a:gd name="T76" fmla="*/ 0 w 5941"/>
                <a:gd name="T77" fmla="*/ 0 h 1275"/>
                <a:gd name="T78" fmla="*/ 0 w 5941"/>
                <a:gd name="T79" fmla="*/ 0 h 1275"/>
                <a:gd name="T80" fmla="*/ 0 w 5941"/>
                <a:gd name="T81" fmla="*/ 0 h 1275"/>
                <a:gd name="T82" fmla="*/ 0 w 5941"/>
                <a:gd name="T83" fmla="*/ 0 h 1275"/>
                <a:gd name="T84" fmla="*/ 0 w 5941"/>
                <a:gd name="T85" fmla="*/ 0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395" name="Freeform 24"/>
            <p:cNvSpPr>
              <a:spLocks noChangeAspect="1"/>
            </p:cNvSpPr>
            <p:nvPr/>
          </p:nvSpPr>
          <p:spPr bwMode="auto">
            <a:xfrm>
              <a:off x="337" y="950"/>
              <a:ext cx="1419" cy="413"/>
            </a:xfrm>
            <a:custGeom>
              <a:avLst/>
              <a:gdLst>
                <a:gd name="T0" fmla="*/ 0 w 5896"/>
                <a:gd name="T1" fmla="*/ 1 h 1155"/>
                <a:gd name="T2" fmla="*/ 0 w 5896"/>
                <a:gd name="T3" fmla="*/ 1 h 1155"/>
                <a:gd name="T4" fmla="*/ 0 w 5896"/>
                <a:gd name="T5" fmla="*/ 1 h 1155"/>
                <a:gd name="T6" fmla="*/ 0 w 5896"/>
                <a:gd name="T7" fmla="*/ 1 h 1155"/>
                <a:gd name="T8" fmla="*/ 0 w 5896"/>
                <a:gd name="T9" fmla="*/ 1 h 1155"/>
                <a:gd name="T10" fmla="*/ 0 w 5896"/>
                <a:gd name="T11" fmla="*/ 0 h 1155"/>
                <a:gd name="T12" fmla="*/ 0 w 5896"/>
                <a:gd name="T13" fmla="*/ 0 h 1155"/>
                <a:gd name="T14" fmla="*/ 0 w 5896"/>
                <a:gd name="T15" fmla="*/ 0 h 1155"/>
                <a:gd name="T16" fmla="*/ 0 w 5896"/>
                <a:gd name="T17" fmla="*/ 0 h 1155"/>
                <a:gd name="T18" fmla="*/ 0 w 5896"/>
                <a:gd name="T19" fmla="*/ 0 h 1155"/>
                <a:gd name="T20" fmla="*/ 0 w 5896"/>
                <a:gd name="T21" fmla="*/ 0 h 1155"/>
                <a:gd name="T22" fmla="*/ 0 w 5896"/>
                <a:gd name="T23" fmla="*/ 0 h 1155"/>
                <a:gd name="T24" fmla="*/ 0 w 5896"/>
                <a:gd name="T25" fmla="*/ 0 h 1155"/>
                <a:gd name="T26" fmla="*/ 0 w 5896"/>
                <a:gd name="T27" fmla="*/ 0 h 1155"/>
                <a:gd name="T28" fmla="*/ 0 w 5896"/>
                <a:gd name="T29" fmla="*/ 0 h 1155"/>
                <a:gd name="T30" fmla="*/ 0 w 5896"/>
                <a:gd name="T31" fmla="*/ 0 h 1155"/>
                <a:gd name="T32" fmla="*/ 0 w 5896"/>
                <a:gd name="T33" fmla="*/ 0 h 1155"/>
                <a:gd name="T34" fmla="*/ 0 w 5896"/>
                <a:gd name="T35" fmla="*/ 0 h 1155"/>
                <a:gd name="T36" fmla="*/ 0 w 5896"/>
                <a:gd name="T37" fmla="*/ 0 h 1155"/>
                <a:gd name="T38" fmla="*/ 0 w 5896"/>
                <a:gd name="T39" fmla="*/ 0 h 1155"/>
                <a:gd name="T40" fmla="*/ 0 w 5896"/>
                <a:gd name="T41" fmla="*/ 0 h 1155"/>
                <a:gd name="T42" fmla="*/ 0 w 5896"/>
                <a:gd name="T43" fmla="*/ 0 h 1155"/>
                <a:gd name="T44" fmla="*/ 0 w 5896"/>
                <a:gd name="T45" fmla="*/ 0 h 1155"/>
                <a:gd name="T46" fmla="*/ 0 w 5896"/>
                <a:gd name="T47" fmla="*/ 0 h 1155"/>
                <a:gd name="T48" fmla="*/ 0 w 5896"/>
                <a:gd name="T49" fmla="*/ 0 h 1155"/>
                <a:gd name="T50" fmla="*/ 0 w 5896"/>
                <a:gd name="T51" fmla="*/ 0 h 1155"/>
                <a:gd name="T52" fmla="*/ 0 w 5896"/>
                <a:gd name="T53" fmla="*/ 0 h 1155"/>
                <a:gd name="T54" fmla="*/ 0 w 5896"/>
                <a:gd name="T55" fmla="*/ 0 h 1155"/>
                <a:gd name="T56" fmla="*/ 0 w 5896"/>
                <a:gd name="T57" fmla="*/ 0 h 1155"/>
                <a:gd name="T58" fmla="*/ 0 w 5896"/>
                <a:gd name="T59" fmla="*/ 0 h 1155"/>
                <a:gd name="T60" fmla="*/ 0 w 5896"/>
                <a:gd name="T61" fmla="*/ 0 h 1155"/>
                <a:gd name="T62" fmla="*/ 0 w 5896"/>
                <a:gd name="T63" fmla="*/ 0 h 1155"/>
                <a:gd name="T64" fmla="*/ 0 w 5896"/>
                <a:gd name="T65" fmla="*/ 0 h 1155"/>
                <a:gd name="T66" fmla="*/ 0 w 5896"/>
                <a:gd name="T67" fmla="*/ 0 h 1155"/>
                <a:gd name="T68" fmla="*/ 0 w 5896"/>
                <a:gd name="T69" fmla="*/ 0 h 1155"/>
                <a:gd name="T70" fmla="*/ 0 w 5896"/>
                <a:gd name="T71" fmla="*/ 0 h 1155"/>
                <a:gd name="T72" fmla="*/ 0 w 5896"/>
                <a:gd name="T73" fmla="*/ 0 h 1155"/>
                <a:gd name="T74" fmla="*/ 0 w 5896"/>
                <a:gd name="T75" fmla="*/ 0 h 1155"/>
                <a:gd name="T76" fmla="*/ 0 w 5896"/>
                <a:gd name="T77" fmla="*/ 0 h 1155"/>
                <a:gd name="T78" fmla="*/ 0 w 5896"/>
                <a:gd name="T79" fmla="*/ 0 h 1155"/>
                <a:gd name="T80" fmla="*/ 0 w 5896"/>
                <a:gd name="T81" fmla="*/ 0 h 1155"/>
                <a:gd name="T82" fmla="*/ 0 w 5896"/>
                <a:gd name="T83" fmla="*/ 0 h 11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1155">
                  <a:moveTo>
                    <a:pt x="0" y="1155"/>
                  </a:moveTo>
                  <a:lnTo>
                    <a:pt x="45" y="1155"/>
                  </a:lnTo>
                  <a:lnTo>
                    <a:pt x="90" y="1155"/>
                  </a:lnTo>
                  <a:lnTo>
                    <a:pt x="135" y="1155"/>
                  </a:lnTo>
                  <a:lnTo>
                    <a:pt x="180" y="1155"/>
                  </a:lnTo>
                  <a:lnTo>
                    <a:pt x="240" y="1155"/>
                  </a:lnTo>
                  <a:lnTo>
                    <a:pt x="285" y="1155"/>
                  </a:lnTo>
                  <a:lnTo>
                    <a:pt x="330" y="1155"/>
                  </a:lnTo>
                  <a:lnTo>
                    <a:pt x="375" y="1155"/>
                  </a:lnTo>
                  <a:lnTo>
                    <a:pt x="420" y="1155"/>
                  </a:lnTo>
                  <a:lnTo>
                    <a:pt x="465" y="1155"/>
                  </a:lnTo>
                  <a:lnTo>
                    <a:pt x="510" y="1155"/>
                  </a:lnTo>
                  <a:lnTo>
                    <a:pt x="555" y="1155"/>
                  </a:lnTo>
                  <a:lnTo>
                    <a:pt x="600" y="1155"/>
                  </a:lnTo>
                  <a:lnTo>
                    <a:pt x="645" y="1155"/>
                  </a:lnTo>
                  <a:lnTo>
                    <a:pt x="690" y="1155"/>
                  </a:lnTo>
                  <a:lnTo>
                    <a:pt x="750" y="735"/>
                  </a:lnTo>
                  <a:lnTo>
                    <a:pt x="795" y="735"/>
                  </a:lnTo>
                  <a:lnTo>
                    <a:pt x="840" y="735"/>
                  </a:lnTo>
                  <a:lnTo>
                    <a:pt x="885" y="735"/>
                  </a:lnTo>
                  <a:lnTo>
                    <a:pt x="930" y="735"/>
                  </a:lnTo>
                  <a:lnTo>
                    <a:pt x="975" y="735"/>
                  </a:lnTo>
                  <a:lnTo>
                    <a:pt x="1020" y="735"/>
                  </a:lnTo>
                  <a:lnTo>
                    <a:pt x="1065" y="735"/>
                  </a:lnTo>
                  <a:lnTo>
                    <a:pt x="1110" y="735"/>
                  </a:lnTo>
                  <a:lnTo>
                    <a:pt x="1155" y="735"/>
                  </a:lnTo>
                  <a:lnTo>
                    <a:pt x="1215" y="735"/>
                  </a:lnTo>
                  <a:lnTo>
                    <a:pt x="1260" y="735"/>
                  </a:lnTo>
                  <a:lnTo>
                    <a:pt x="1305" y="735"/>
                  </a:lnTo>
                  <a:lnTo>
                    <a:pt x="1350" y="735"/>
                  </a:lnTo>
                  <a:lnTo>
                    <a:pt x="1395" y="735"/>
                  </a:lnTo>
                  <a:lnTo>
                    <a:pt x="1440" y="735"/>
                  </a:lnTo>
                  <a:lnTo>
                    <a:pt x="1485" y="585"/>
                  </a:lnTo>
                  <a:lnTo>
                    <a:pt x="1530" y="585"/>
                  </a:lnTo>
                  <a:lnTo>
                    <a:pt x="1575" y="585"/>
                  </a:lnTo>
                  <a:lnTo>
                    <a:pt x="1620" y="585"/>
                  </a:lnTo>
                  <a:lnTo>
                    <a:pt x="1665" y="585"/>
                  </a:lnTo>
                  <a:lnTo>
                    <a:pt x="1725" y="585"/>
                  </a:lnTo>
                  <a:lnTo>
                    <a:pt x="1770" y="585"/>
                  </a:lnTo>
                  <a:lnTo>
                    <a:pt x="1815" y="585"/>
                  </a:lnTo>
                  <a:lnTo>
                    <a:pt x="1860" y="585"/>
                  </a:lnTo>
                  <a:lnTo>
                    <a:pt x="1905" y="585"/>
                  </a:lnTo>
                  <a:lnTo>
                    <a:pt x="1950" y="585"/>
                  </a:lnTo>
                  <a:lnTo>
                    <a:pt x="1995" y="585"/>
                  </a:lnTo>
                  <a:lnTo>
                    <a:pt x="2040" y="585"/>
                  </a:lnTo>
                  <a:lnTo>
                    <a:pt x="2085" y="585"/>
                  </a:lnTo>
                  <a:lnTo>
                    <a:pt x="2130" y="585"/>
                  </a:lnTo>
                  <a:lnTo>
                    <a:pt x="2175" y="585"/>
                  </a:lnTo>
                  <a:lnTo>
                    <a:pt x="2235" y="420"/>
                  </a:lnTo>
                  <a:lnTo>
                    <a:pt x="2280" y="420"/>
                  </a:lnTo>
                  <a:lnTo>
                    <a:pt x="2325" y="420"/>
                  </a:lnTo>
                  <a:lnTo>
                    <a:pt x="2370" y="420"/>
                  </a:lnTo>
                  <a:lnTo>
                    <a:pt x="2415" y="420"/>
                  </a:lnTo>
                  <a:lnTo>
                    <a:pt x="2460" y="420"/>
                  </a:lnTo>
                  <a:lnTo>
                    <a:pt x="2505" y="420"/>
                  </a:lnTo>
                  <a:lnTo>
                    <a:pt x="2550" y="420"/>
                  </a:lnTo>
                  <a:lnTo>
                    <a:pt x="2595" y="420"/>
                  </a:lnTo>
                  <a:lnTo>
                    <a:pt x="2640" y="420"/>
                  </a:lnTo>
                  <a:lnTo>
                    <a:pt x="2685" y="420"/>
                  </a:lnTo>
                  <a:lnTo>
                    <a:pt x="2745" y="420"/>
                  </a:lnTo>
                  <a:lnTo>
                    <a:pt x="2790" y="420"/>
                  </a:lnTo>
                  <a:lnTo>
                    <a:pt x="2836" y="420"/>
                  </a:lnTo>
                  <a:lnTo>
                    <a:pt x="2881" y="420"/>
                  </a:lnTo>
                  <a:lnTo>
                    <a:pt x="2926" y="420"/>
                  </a:lnTo>
                  <a:lnTo>
                    <a:pt x="2971" y="495"/>
                  </a:lnTo>
                  <a:lnTo>
                    <a:pt x="3016" y="495"/>
                  </a:lnTo>
                  <a:lnTo>
                    <a:pt x="3061" y="495"/>
                  </a:lnTo>
                  <a:lnTo>
                    <a:pt x="3106" y="495"/>
                  </a:lnTo>
                  <a:lnTo>
                    <a:pt x="3151" y="495"/>
                  </a:lnTo>
                  <a:lnTo>
                    <a:pt x="3211" y="495"/>
                  </a:lnTo>
                  <a:lnTo>
                    <a:pt x="3256" y="495"/>
                  </a:lnTo>
                  <a:lnTo>
                    <a:pt x="3301" y="495"/>
                  </a:lnTo>
                  <a:lnTo>
                    <a:pt x="3346" y="495"/>
                  </a:lnTo>
                  <a:lnTo>
                    <a:pt x="3391" y="495"/>
                  </a:lnTo>
                  <a:lnTo>
                    <a:pt x="3436" y="495"/>
                  </a:lnTo>
                  <a:lnTo>
                    <a:pt x="3481" y="495"/>
                  </a:lnTo>
                  <a:lnTo>
                    <a:pt x="3526" y="495"/>
                  </a:lnTo>
                  <a:lnTo>
                    <a:pt x="3571" y="495"/>
                  </a:lnTo>
                  <a:lnTo>
                    <a:pt x="3616" y="495"/>
                  </a:lnTo>
                  <a:lnTo>
                    <a:pt x="3661" y="495"/>
                  </a:lnTo>
                  <a:lnTo>
                    <a:pt x="3721" y="300"/>
                  </a:lnTo>
                  <a:lnTo>
                    <a:pt x="3766" y="300"/>
                  </a:lnTo>
                  <a:lnTo>
                    <a:pt x="3811" y="300"/>
                  </a:lnTo>
                  <a:lnTo>
                    <a:pt x="3856" y="300"/>
                  </a:lnTo>
                  <a:lnTo>
                    <a:pt x="3901" y="300"/>
                  </a:lnTo>
                  <a:lnTo>
                    <a:pt x="3946" y="300"/>
                  </a:lnTo>
                  <a:lnTo>
                    <a:pt x="3991" y="300"/>
                  </a:lnTo>
                  <a:lnTo>
                    <a:pt x="4036" y="300"/>
                  </a:lnTo>
                  <a:lnTo>
                    <a:pt x="4081" y="300"/>
                  </a:lnTo>
                  <a:lnTo>
                    <a:pt x="4126" y="300"/>
                  </a:lnTo>
                  <a:lnTo>
                    <a:pt x="4171" y="300"/>
                  </a:lnTo>
                  <a:lnTo>
                    <a:pt x="4231" y="300"/>
                  </a:lnTo>
                  <a:lnTo>
                    <a:pt x="4276" y="300"/>
                  </a:lnTo>
                  <a:lnTo>
                    <a:pt x="4321" y="300"/>
                  </a:lnTo>
                  <a:lnTo>
                    <a:pt x="4366" y="300"/>
                  </a:lnTo>
                  <a:lnTo>
                    <a:pt x="4411" y="300"/>
                  </a:lnTo>
                  <a:lnTo>
                    <a:pt x="4456" y="0"/>
                  </a:lnTo>
                  <a:lnTo>
                    <a:pt x="4501" y="0"/>
                  </a:lnTo>
                  <a:lnTo>
                    <a:pt x="4546" y="0"/>
                  </a:lnTo>
                  <a:lnTo>
                    <a:pt x="4591" y="0"/>
                  </a:lnTo>
                  <a:lnTo>
                    <a:pt x="4636" y="0"/>
                  </a:lnTo>
                  <a:lnTo>
                    <a:pt x="4681" y="0"/>
                  </a:lnTo>
                  <a:lnTo>
                    <a:pt x="4741" y="0"/>
                  </a:lnTo>
                  <a:lnTo>
                    <a:pt x="4786" y="0"/>
                  </a:lnTo>
                  <a:lnTo>
                    <a:pt x="4831" y="0"/>
                  </a:lnTo>
                  <a:lnTo>
                    <a:pt x="4876" y="0"/>
                  </a:lnTo>
                  <a:lnTo>
                    <a:pt x="4921" y="0"/>
                  </a:lnTo>
                  <a:lnTo>
                    <a:pt x="4966" y="0"/>
                  </a:lnTo>
                  <a:lnTo>
                    <a:pt x="5011" y="0"/>
                  </a:lnTo>
                  <a:lnTo>
                    <a:pt x="5056" y="0"/>
                  </a:lnTo>
                  <a:lnTo>
                    <a:pt x="5101" y="0"/>
                  </a:lnTo>
                  <a:lnTo>
                    <a:pt x="5146" y="0"/>
                  </a:lnTo>
                  <a:lnTo>
                    <a:pt x="5191" y="210"/>
                  </a:lnTo>
                  <a:lnTo>
                    <a:pt x="5251" y="210"/>
                  </a:lnTo>
                  <a:lnTo>
                    <a:pt x="5296" y="210"/>
                  </a:lnTo>
                  <a:lnTo>
                    <a:pt x="5341" y="210"/>
                  </a:lnTo>
                  <a:lnTo>
                    <a:pt x="5386" y="210"/>
                  </a:lnTo>
                  <a:lnTo>
                    <a:pt x="5431" y="210"/>
                  </a:lnTo>
                  <a:lnTo>
                    <a:pt x="5476" y="210"/>
                  </a:lnTo>
                  <a:lnTo>
                    <a:pt x="5521" y="210"/>
                  </a:lnTo>
                  <a:lnTo>
                    <a:pt x="5566" y="210"/>
                  </a:lnTo>
                  <a:lnTo>
                    <a:pt x="5611" y="210"/>
                  </a:lnTo>
                  <a:lnTo>
                    <a:pt x="5656" y="210"/>
                  </a:lnTo>
                  <a:lnTo>
                    <a:pt x="5716" y="210"/>
                  </a:lnTo>
                  <a:lnTo>
                    <a:pt x="5761" y="210"/>
                  </a:lnTo>
                  <a:lnTo>
                    <a:pt x="5806" y="210"/>
                  </a:lnTo>
                  <a:lnTo>
                    <a:pt x="5851" y="210"/>
                  </a:lnTo>
                  <a:lnTo>
                    <a:pt x="5896" y="210"/>
                  </a:lnTo>
                </a:path>
              </a:pathLst>
            </a:custGeom>
            <a:noFill/>
            <a:ln w="22225">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nvGrpSpPr>
            <p:cNvPr id="58396" name="Group 25"/>
            <p:cNvGrpSpPr>
              <a:grpSpLocks/>
            </p:cNvGrpSpPr>
            <p:nvPr/>
          </p:nvGrpSpPr>
          <p:grpSpPr bwMode="auto">
            <a:xfrm>
              <a:off x="329" y="1635"/>
              <a:ext cx="1646" cy="2305"/>
              <a:chOff x="2033" y="1792"/>
              <a:chExt cx="1646" cy="909"/>
            </a:xfrm>
          </p:grpSpPr>
          <p:sp>
            <p:nvSpPr>
              <p:cNvPr id="58400" name="Line 26"/>
              <p:cNvSpPr>
                <a:spLocks noChangeAspect="1" noChangeShapeType="1"/>
              </p:cNvSpPr>
              <p:nvPr/>
            </p:nvSpPr>
            <p:spPr bwMode="auto">
              <a:xfrm>
                <a:off x="2033" y="1824"/>
                <a:ext cx="1427"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nvGrpSpPr>
              <p:cNvPr id="58401" name="Group 27"/>
              <p:cNvGrpSpPr>
                <a:grpSpLocks noChangeAspect="1"/>
              </p:cNvGrpSpPr>
              <p:nvPr/>
            </p:nvGrpSpPr>
            <p:grpSpPr bwMode="auto">
              <a:xfrm>
                <a:off x="2033" y="1873"/>
                <a:ext cx="1427" cy="97"/>
                <a:chOff x="2592" y="2880"/>
                <a:chExt cx="4608" cy="288"/>
              </a:xfrm>
            </p:grpSpPr>
            <p:sp>
              <p:nvSpPr>
                <p:cNvPr id="58450" name="Line 28"/>
                <p:cNvSpPr>
                  <a:spLocks noChangeAspect="1" noChangeShapeType="1"/>
                </p:cNvSpPr>
                <p:nvPr/>
              </p:nvSpPr>
              <p:spPr bwMode="auto">
                <a:xfrm>
                  <a:off x="2592" y="2880"/>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51" name="Line 29"/>
                <p:cNvSpPr>
                  <a:spLocks noChangeAspect="1" noChangeShapeType="1"/>
                </p:cNvSpPr>
                <p:nvPr/>
              </p:nvSpPr>
              <p:spPr bwMode="auto">
                <a:xfrm>
                  <a:off x="4896" y="3168"/>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52" name="Line 30"/>
                <p:cNvSpPr>
                  <a:spLocks noChangeAspect="1" noChangeShapeType="1"/>
                </p:cNvSpPr>
                <p:nvPr/>
              </p:nvSpPr>
              <p:spPr bwMode="auto">
                <a:xfrm>
                  <a:off x="4896" y="2880"/>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58402" name="Group 31"/>
              <p:cNvGrpSpPr>
                <a:grpSpLocks noChangeAspect="1"/>
              </p:cNvGrpSpPr>
              <p:nvPr/>
            </p:nvGrpSpPr>
            <p:grpSpPr bwMode="auto">
              <a:xfrm>
                <a:off x="2033" y="1970"/>
                <a:ext cx="1427" cy="98"/>
                <a:chOff x="2592" y="4032"/>
                <a:chExt cx="4608" cy="288"/>
              </a:xfrm>
            </p:grpSpPr>
            <p:sp>
              <p:nvSpPr>
                <p:cNvPr id="58445" name="Line 32"/>
                <p:cNvSpPr>
                  <a:spLocks noChangeAspect="1" noChangeShapeType="1"/>
                </p:cNvSpPr>
                <p:nvPr/>
              </p:nvSpPr>
              <p:spPr bwMode="auto">
                <a:xfrm>
                  <a:off x="4896" y="417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46" name="Line 33"/>
                <p:cNvSpPr>
                  <a:spLocks noChangeAspect="1" noChangeShapeType="1"/>
                </p:cNvSpPr>
                <p:nvPr/>
              </p:nvSpPr>
              <p:spPr bwMode="auto">
                <a:xfrm>
                  <a:off x="2592" y="4032"/>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47" name="Line 34"/>
                <p:cNvSpPr>
                  <a:spLocks noChangeAspect="1" noChangeShapeType="1"/>
                </p:cNvSpPr>
                <p:nvPr/>
              </p:nvSpPr>
              <p:spPr bwMode="auto">
                <a:xfrm flipV="1">
                  <a:off x="3744" y="403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48" name="Line 35"/>
                <p:cNvSpPr>
                  <a:spLocks noChangeAspect="1" noChangeShapeType="1"/>
                </p:cNvSpPr>
                <p:nvPr/>
              </p:nvSpPr>
              <p:spPr bwMode="auto">
                <a:xfrm>
                  <a:off x="3744" y="4320"/>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49" name="Line 36"/>
                <p:cNvSpPr>
                  <a:spLocks noChangeAspect="1" noChangeShapeType="1"/>
                </p:cNvSpPr>
                <p:nvPr/>
              </p:nvSpPr>
              <p:spPr bwMode="auto">
                <a:xfrm flipV="1">
                  <a:off x="4896" y="417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58403" name="Group 37"/>
              <p:cNvGrpSpPr>
                <a:grpSpLocks noChangeAspect="1"/>
              </p:cNvGrpSpPr>
              <p:nvPr/>
            </p:nvGrpSpPr>
            <p:grpSpPr bwMode="auto">
              <a:xfrm flipH="1">
                <a:off x="2033" y="2068"/>
                <a:ext cx="1427" cy="97"/>
                <a:chOff x="2592" y="4032"/>
                <a:chExt cx="4608" cy="288"/>
              </a:xfrm>
            </p:grpSpPr>
            <p:sp>
              <p:nvSpPr>
                <p:cNvPr id="58440" name="Line 38"/>
                <p:cNvSpPr>
                  <a:spLocks noChangeAspect="1" noChangeShapeType="1"/>
                </p:cNvSpPr>
                <p:nvPr/>
              </p:nvSpPr>
              <p:spPr bwMode="auto">
                <a:xfrm>
                  <a:off x="4896" y="417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41" name="Line 39"/>
                <p:cNvSpPr>
                  <a:spLocks noChangeAspect="1" noChangeShapeType="1"/>
                </p:cNvSpPr>
                <p:nvPr/>
              </p:nvSpPr>
              <p:spPr bwMode="auto">
                <a:xfrm>
                  <a:off x="2592" y="4032"/>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42" name="Line 40"/>
                <p:cNvSpPr>
                  <a:spLocks noChangeAspect="1" noChangeShapeType="1"/>
                </p:cNvSpPr>
                <p:nvPr/>
              </p:nvSpPr>
              <p:spPr bwMode="auto">
                <a:xfrm flipV="1">
                  <a:off x="3744" y="403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43" name="Line 41"/>
                <p:cNvSpPr>
                  <a:spLocks noChangeAspect="1" noChangeShapeType="1"/>
                </p:cNvSpPr>
                <p:nvPr/>
              </p:nvSpPr>
              <p:spPr bwMode="auto">
                <a:xfrm>
                  <a:off x="3744" y="4320"/>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44" name="Line 42"/>
                <p:cNvSpPr>
                  <a:spLocks noChangeAspect="1" noChangeShapeType="1"/>
                </p:cNvSpPr>
                <p:nvPr/>
              </p:nvSpPr>
              <p:spPr bwMode="auto">
                <a:xfrm flipV="1">
                  <a:off x="4896" y="417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58404" name="Group 43"/>
              <p:cNvGrpSpPr>
                <a:grpSpLocks noChangeAspect="1"/>
              </p:cNvGrpSpPr>
              <p:nvPr/>
            </p:nvGrpSpPr>
            <p:grpSpPr bwMode="auto">
              <a:xfrm>
                <a:off x="2033" y="2165"/>
                <a:ext cx="1427" cy="98"/>
                <a:chOff x="2592" y="4320"/>
                <a:chExt cx="4608" cy="288"/>
              </a:xfrm>
            </p:grpSpPr>
            <p:sp>
              <p:nvSpPr>
                <p:cNvPr id="58435" name="Line 44"/>
                <p:cNvSpPr>
                  <a:spLocks noChangeAspect="1" noChangeShapeType="1"/>
                </p:cNvSpPr>
                <p:nvPr/>
              </p:nvSpPr>
              <p:spPr bwMode="auto">
                <a:xfrm flipH="1">
                  <a:off x="3744" y="4464"/>
                  <a:ext cx="345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36" name="Line 45"/>
                <p:cNvSpPr>
                  <a:spLocks noChangeAspect="1" noChangeShapeType="1"/>
                </p:cNvSpPr>
                <p:nvPr/>
              </p:nvSpPr>
              <p:spPr bwMode="auto">
                <a:xfrm flipH="1">
                  <a:off x="2592" y="432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37" name="Line 46"/>
                <p:cNvSpPr>
                  <a:spLocks noChangeAspect="1" noChangeShapeType="1"/>
                </p:cNvSpPr>
                <p:nvPr/>
              </p:nvSpPr>
              <p:spPr bwMode="auto">
                <a:xfrm flipH="1" flipV="1">
                  <a:off x="3168" y="4320"/>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38" name="Line 47"/>
                <p:cNvSpPr>
                  <a:spLocks noChangeAspect="1" noChangeShapeType="1"/>
                </p:cNvSpPr>
                <p:nvPr/>
              </p:nvSpPr>
              <p:spPr bwMode="auto">
                <a:xfrm flipH="1">
                  <a:off x="3168" y="4608"/>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39" name="Line 48"/>
                <p:cNvSpPr>
                  <a:spLocks noChangeAspect="1" noChangeShapeType="1"/>
                </p:cNvSpPr>
                <p:nvPr/>
              </p:nvSpPr>
              <p:spPr bwMode="auto">
                <a:xfrm flipH="1" flipV="1">
                  <a:off x="3744" y="4464"/>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58405" name="Group 49"/>
              <p:cNvGrpSpPr>
                <a:grpSpLocks noChangeAspect="1"/>
              </p:cNvGrpSpPr>
              <p:nvPr/>
            </p:nvGrpSpPr>
            <p:grpSpPr bwMode="auto">
              <a:xfrm>
                <a:off x="2033" y="2311"/>
                <a:ext cx="1427" cy="98"/>
                <a:chOff x="2592" y="4752"/>
                <a:chExt cx="4608" cy="288"/>
              </a:xfrm>
            </p:grpSpPr>
            <p:sp>
              <p:nvSpPr>
                <p:cNvPr id="58428" name="Line 50"/>
                <p:cNvSpPr>
                  <a:spLocks noChangeAspect="1" noChangeShapeType="1"/>
                </p:cNvSpPr>
                <p:nvPr/>
              </p:nvSpPr>
              <p:spPr bwMode="auto">
                <a:xfrm flipH="1">
                  <a:off x="4896" y="489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29" name="Line 51"/>
                <p:cNvSpPr>
                  <a:spLocks noChangeAspect="1" noChangeShapeType="1"/>
                </p:cNvSpPr>
                <p:nvPr/>
              </p:nvSpPr>
              <p:spPr bwMode="auto">
                <a:xfrm flipH="1">
                  <a:off x="3744" y="4752"/>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30" name="Line 52"/>
                <p:cNvSpPr>
                  <a:spLocks noChangeAspect="1" noChangeShapeType="1"/>
                </p:cNvSpPr>
                <p:nvPr/>
              </p:nvSpPr>
              <p:spPr bwMode="auto">
                <a:xfrm flipH="1" flipV="1">
                  <a:off x="4320" y="475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31" name="Line 53"/>
                <p:cNvSpPr>
                  <a:spLocks noChangeAspect="1" noChangeShapeType="1"/>
                </p:cNvSpPr>
                <p:nvPr/>
              </p:nvSpPr>
              <p:spPr bwMode="auto">
                <a:xfrm flipH="1">
                  <a:off x="4320" y="504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32" name="Line 54"/>
                <p:cNvSpPr>
                  <a:spLocks noChangeAspect="1" noChangeShapeType="1"/>
                </p:cNvSpPr>
                <p:nvPr/>
              </p:nvSpPr>
              <p:spPr bwMode="auto">
                <a:xfrm flipH="1" flipV="1">
                  <a:off x="4896" y="489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33" name="Line 55"/>
                <p:cNvSpPr>
                  <a:spLocks noChangeAspect="1" noChangeShapeType="1"/>
                </p:cNvSpPr>
                <p:nvPr/>
              </p:nvSpPr>
              <p:spPr bwMode="auto">
                <a:xfrm flipH="1" flipV="1">
                  <a:off x="3744" y="4752"/>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34" name="Line 56"/>
                <p:cNvSpPr>
                  <a:spLocks noChangeAspect="1" noChangeShapeType="1"/>
                </p:cNvSpPr>
                <p:nvPr/>
              </p:nvSpPr>
              <p:spPr bwMode="auto">
                <a:xfrm flipH="1">
                  <a:off x="2592" y="4896"/>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58406" name="Group 57"/>
              <p:cNvGrpSpPr>
                <a:grpSpLocks noChangeAspect="1"/>
              </p:cNvGrpSpPr>
              <p:nvPr/>
            </p:nvGrpSpPr>
            <p:grpSpPr bwMode="auto">
              <a:xfrm flipH="1" flipV="1">
                <a:off x="2033" y="2457"/>
                <a:ext cx="1427" cy="98"/>
                <a:chOff x="2592" y="4752"/>
                <a:chExt cx="4608" cy="288"/>
              </a:xfrm>
            </p:grpSpPr>
            <p:sp>
              <p:nvSpPr>
                <p:cNvPr id="58421" name="Line 58"/>
                <p:cNvSpPr>
                  <a:spLocks noChangeAspect="1" noChangeShapeType="1"/>
                </p:cNvSpPr>
                <p:nvPr/>
              </p:nvSpPr>
              <p:spPr bwMode="auto">
                <a:xfrm flipH="1">
                  <a:off x="4896" y="489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22" name="Line 59"/>
                <p:cNvSpPr>
                  <a:spLocks noChangeAspect="1" noChangeShapeType="1"/>
                </p:cNvSpPr>
                <p:nvPr/>
              </p:nvSpPr>
              <p:spPr bwMode="auto">
                <a:xfrm flipH="1">
                  <a:off x="3744" y="4752"/>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23" name="Line 60"/>
                <p:cNvSpPr>
                  <a:spLocks noChangeAspect="1" noChangeShapeType="1"/>
                </p:cNvSpPr>
                <p:nvPr/>
              </p:nvSpPr>
              <p:spPr bwMode="auto">
                <a:xfrm flipH="1" flipV="1">
                  <a:off x="4320" y="475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24" name="Line 61"/>
                <p:cNvSpPr>
                  <a:spLocks noChangeAspect="1" noChangeShapeType="1"/>
                </p:cNvSpPr>
                <p:nvPr/>
              </p:nvSpPr>
              <p:spPr bwMode="auto">
                <a:xfrm flipH="1">
                  <a:off x="4320" y="504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25" name="Line 62"/>
                <p:cNvSpPr>
                  <a:spLocks noChangeAspect="1" noChangeShapeType="1"/>
                </p:cNvSpPr>
                <p:nvPr/>
              </p:nvSpPr>
              <p:spPr bwMode="auto">
                <a:xfrm flipH="1" flipV="1">
                  <a:off x="4896" y="489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26" name="Line 63"/>
                <p:cNvSpPr>
                  <a:spLocks noChangeAspect="1" noChangeShapeType="1"/>
                </p:cNvSpPr>
                <p:nvPr/>
              </p:nvSpPr>
              <p:spPr bwMode="auto">
                <a:xfrm flipH="1" flipV="1">
                  <a:off x="3744" y="4752"/>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27" name="Line 64"/>
                <p:cNvSpPr>
                  <a:spLocks noChangeAspect="1" noChangeShapeType="1"/>
                </p:cNvSpPr>
                <p:nvPr/>
              </p:nvSpPr>
              <p:spPr bwMode="auto">
                <a:xfrm flipH="1">
                  <a:off x="2592" y="4896"/>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58407" name="Group 65"/>
              <p:cNvGrpSpPr>
                <a:grpSpLocks noChangeAspect="1"/>
              </p:cNvGrpSpPr>
              <p:nvPr/>
            </p:nvGrpSpPr>
            <p:grpSpPr bwMode="auto">
              <a:xfrm flipH="1" flipV="1">
                <a:off x="2033" y="2604"/>
                <a:ext cx="1427" cy="97"/>
                <a:chOff x="2592" y="4320"/>
                <a:chExt cx="4608" cy="288"/>
              </a:xfrm>
            </p:grpSpPr>
            <p:sp>
              <p:nvSpPr>
                <p:cNvPr id="58416" name="Line 66"/>
                <p:cNvSpPr>
                  <a:spLocks noChangeAspect="1" noChangeShapeType="1"/>
                </p:cNvSpPr>
                <p:nvPr/>
              </p:nvSpPr>
              <p:spPr bwMode="auto">
                <a:xfrm flipH="1">
                  <a:off x="3744" y="4464"/>
                  <a:ext cx="345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17" name="Line 67"/>
                <p:cNvSpPr>
                  <a:spLocks noChangeAspect="1" noChangeShapeType="1"/>
                </p:cNvSpPr>
                <p:nvPr/>
              </p:nvSpPr>
              <p:spPr bwMode="auto">
                <a:xfrm flipH="1">
                  <a:off x="2592" y="432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18" name="Line 68"/>
                <p:cNvSpPr>
                  <a:spLocks noChangeAspect="1" noChangeShapeType="1"/>
                </p:cNvSpPr>
                <p:nvPr/>
              </p:nvSpPr>
              <p:spPr bwMode="auto">
                <a:xfrm flipH="1" flipV="1">
                  <a:off x="3168" y="4320"/>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19" name="Line 69"/>
                <p:cNvSpPr>
                  <a:spLocks noChangeAspect="1" noChangeShapeType="1"/>
                </p:cNvSpPr>
                <p:nvPr/>
              </p:nvSpPr>
              <p:spPr bwMode="auto">
                <a:xfrm flipH="1">
                  <a:off x="3168" y="4608"/>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58420" name="Line 70"/>
                <p:cNvSpPr>
                  <a:spLocks noChangeAspect="1" noChangeShapeType="1"/>
                </p:cNvSpPr>
                <p:nvPr/>
              </p:nvSpPr>
              <p:spPr bwMode="auto">
                <a:xfrm flipH="1" flipV="1">
                  <a:off x="3744" y="4464"/>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sp>
            <p:nvSpPr>
              <p:cNvPr id="58408" name="Rectangle 71"/>
              <p:cNvSpPr>
                <a:spLocks noChangeAspect="1" noChangeArrowheads="1"/>
              </p:cNvSpPr>
              <p:nvPr/>
            </p:nvSpPr>
            <p:spPr bwMode="auto">
              <a:xfrm>
                <a:off x="3511" y="1792"/>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0</a:t>
                </a:r>
                <a:endParaRPr lang="en-US" altLang="en-US" sz="1000">
                  <a:solidFill>
                    <a:srgbClr val="000000"/>
                  </a:solidFill>
                </a:endParaRPr>
              </a:p>
            </p:txBody>
          </p:sp>
          <p:sp>
            <p:nvSpPr>
              <p:cNvPr id="58409" name="Rectangle 72"/>
              <p:cNvSpPr>
                <a:spLocks noChangeAspect="1" noChangeArrowheads="1"/>
              </p:cNvSpPr>
              <p:nvPr/>
            </p:nvSpPr>
            <p:spPr bwMode="auto">
              <a:xfrm>
                <a:off x="3511" y="1917"/>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1</a:t>
                </a:r>
                <a:endParaRPr lang="en-US" altLang="en-US" sz="1000">
                  <a:solidFill>
                    <a:srgbClr val="000000"/>
                  </a:solidFill>
                </a:endParaRPr>
              </a:p>
            </p:txBody>
          </p:sp>
          <p:sp>
            <p:nvSpPr>
              <p:cNvPr id="58410" name="Rectangle 73"/>
              <p:cNvSpPr>
                <a:spLocks noChangeAspect="1" noChangeArrowheads="1"/>
              </p:cNvSpPr>
              <p:nvPr/>
            </p:nvSpPr>
            <p:spPr bwMode="auto">
              <a:xfrm>
                <a:off x="3511" y="2041"/>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2</a:t>
                </a:r>
                <a:endParaRPr lang="en-US" altLang="en-US" sz="1000">
                  <a:solidFill>
                    <a:srgbClr val="000000"/>
                  </a:solidFill>
                </a:endParaRPr>
              </a:p>
            </p:txBody>
          </p:sp>
          <p:sp>
            <p:nvSpPr>
              <p:cNvPr id="58411" name="Rectangle 74"/>
              <p:cNvSpPr>
                <a:spLocks noChangeAspect="1" noChangeArrowheads="1"/>
              </p:cNvSpPr>
              <p:nvPr/>
            </p:nvSpPr>
            <p:spPr bwMode="auto">
              <a:xfrm>
                <a:off x="3511" y="2166"/>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3</a:t>
                </a:r>
                <a:endParaRPr lang="en-US" altLang="en-US" sz="1000">
                  <a:solidFill>
                    <a:srgbClr val="000000"/>
                  </a:solidFill>
                </a:endParaRPr>
              </a:p>
            </p:txBody>
          </p:sp>
          <p:sp>
            <p:nvSpPr>
              <p:cNvPr id="58412" name="Rectangle 75"/>
              <p:cNvSpPr>
                <a:spLocks noChangeAspect="1" noChangeArrowheads="1"/>
              </p:cNvSpPr>
              <p:nvPr/>
            </p:nvSpPr>
            <p:spPr bwMode="auto">
              <a:xfrm>
                <a:off x="3508" y="2292"/>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4</a:t>
                </a:r>
                <a:endParaRPr lang="en-US" altLang="en-US" sz="1000">
                  <a:solidFill>
                    <a:srgbClr val="000000"/>
                  </a:solidFill>
                </a:endParaRPr>
              </a:p>
            </p:txBody>
          </p:sp>
          <p:sp>
            <p:nvSpPr>
              <p:cNvPr id="58413" name="Rectangle 76"/>
              <p:cNvSpPr>
                <a:spLocks noChangeAspect="1" noChangeArrowheads="1"/>
              </p:cNvSpPr>
              <p:nvPr/>
            </p:nvSpPr>
            <p:spPr bwMode="auto">
              <a:xfrm>
                <a:off x="3508" y="2416"/>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5</a:t>
                </a:r>
                <a:endParaRPr lang="en-US" altLang="en-US" sz="1000">
                  <a:solidFill>
                    <a:srgbClr val="000000"/>
                  </a:solidFill>
                </a:endParaRPr>
              </a:p>
            </p:txBody>
          </p:sp>
          <p:sp>
            <p:nvSpPr>
              <p:cNvPr id="58414" name="Rectangle 77"/>
              <p:cNvSpPr>
                <a:spLocks noChangeAspect="1" noChangeArrowheads="1"/>
              </p:cNvSpPr>
              <p:nvPr/>
            </p:nvSpPr>
            <p:spPr bwMode="auto">
              <a:xfrm>
                <a:off x="3508" y="2541"/>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6</a:t>
                </a:r>
                <a:endParaRPr lang="en-US" altLang="en-US" sz="1000">
                  <a:solidFill>
                    <a:srgbClr val="000000"/>
                  </a:solidFill>
                </a:endParaRPr>
              </a:p>
            </p:txBody>
          </p:sp>
          <p:sp>
            <p:nvSpPr>
              <p:cNvPr id="58415" name="Rectangle 78"/>
              <p:cNvSpPr>
                <a:spLocks noChangeAspect="1" noChangeArrowheads="1"/>
              </p:cNvSpPr>
              <p:nvPr/>
            </p:nvSpPr>
            <p:spPr bwMode="auto">
              <a:xfrm>
                <a:off x="3508" y="2665"/>
                <a:ext cx="168"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7</a:t>
                </a:r>
                <a:endParaRPr lang="en-US" altLang="en-US" sz="1000">
                  <a:solidFill>
                    <a:srgbClr val="000000"/>
                  </a:solidFill>
                </a:endParaRPr>
              </a:p>
            </p:txBody>
          </p:sp>
        </p:grpSp>
        <p:sp>
          <p:nvSpPr>
            <p:cNvPr id="58397" name="Rectangle 79"/>
            <p:cNvSpPr>
              <a:spLocks noChangeAspect="1" noChangeArrowheads="1"/>
            </p:cNvSpPr>
            <p:nvPr/>
          </p:nvSpPr>
          <p:spPr bwMode="auto">
            <a:xfrm>
              <a:off x="1836" y="702"/>
              <a:ext cx="4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800">
                  <a:solidFill>
                    <a:srgbClr val="000000"/>
                  </a:solidFill>
                </a:rPr>
                <a:t>X</a:t>
              </a:r>
              <a:endParaRPr lang="en-US" altLang="en-US" sz="1000">
                <a:solidFill>
                  <a:srgbClr val="000000"/>
                </a:solidFill>
              </a:endParaRPr>
            </a:p>
          </p:txBody>
        </p:sp>
        <p:sp>
          <p:nvSpPr>
            <p:cNvPr id="58398" name="Rectangle 80"/>
            <p:cNvSpPr>
              <a:spLocks noChangeAspect="1" noChangeArrowheads="1"/>
            </p:cNvSpPr>
            <p:nvPr/>
          </p:nvSpPr>
          <p:spPr bwMode="auto">
            <a:xfrm>
              <a:off x="1836" y="982"/>
              <a:ext cx="5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800">
                  <a:solidFill>
                    <a:srgbClr val="000000"/>
                  </a:solidFill>
                </a:rPr>
                <a:t>X'</a:t>
              </a:r>
              <a:endParaRPr lang="en-US" altLang="en-US" sz="1000">
                <a:solidFill>
                  <a:srgbClr val="000000"/>
                </a:solidFill>
              </a:endParaRPr>
            </a:p>
          </p:txBody>
        </p:sp>
        <p:sp>
          <p:nvSpPr>
            <p:cNvPr id="55377" name="Text Box 81"/>
            <p:cNvSpPr txBox="1">
              <a:spLocks noChangeArrowheads="1"/>
            </p:cNvSpPr>
            <p:nvPr/>
          </p:nvSpPr>
          <p:spPr bwMode="auto">
            <a:xfrm>
              <a:off x="1368" y="1091"/>
              <a:ext cx="4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a:solidFill>
                    <a:srgbClr val="000000"/>
                  </a:solidFill>
                  <a:latin typeface="Tahoma" charset="0"/>
                </a:rPr>
                <a:t>DWT</a:t>
              </a:r>
              <a:endParaRPr lang="en-US" sz="2400">
                <a:solidFill>
                  <a:srgbClr val="000000"/>
                </a:solidFill>
                <a:latin typeface="Tahoma" charset="0"/>
              </a:endParaRPr>
            </a:p>
          </p:txBody>
        </p:sp>
      </p:grpSp>
      <p:sp>
        <p:nvSpPr>
          <p:cNvPr id="55379" name="Text Box 83"/>
          <p:cNvSpPr txBox="1">
            <a:spLocks noChangeArrowheads="1"/>
          </p:cNvSpPr>
          <p:nvPr/>
        </p:nvSpPr>
        <p:spPr bwMode="auto">
          <a:xfrm>
            <a:off x="477838" y="152400"/>
            <a:ext cx="2798762"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400" dirty="0">
                <a:solidFill>
                  <a:srgbClr val="000000"/>
                </a:solidFill>
                <a:effectLst>
                  <a:outerShdw blurRad="38100" dist="38100" dir="2700000" algn="tl">
                    <a:srgbClr val="DDDDDD"/>
                  </a:outerShdw>
                </a:effectLst>
                <a:latin typeface="Tahoma" charset="0"/>
              </a:rPr>
              <a:t>Discrete Wavelet Transform (DWT)</a:t>
            </a:r>
            <a:endParaRPr lang="en-US" sz="2400" dirty="0">
              <a:solidFill>
                <a:srgbClr val="000000"/>
              </a:solidFill>
              <a:latin typeface="Tahoma" charset="0"/>
            </a:endParaRPr>
          </a:p>
        </p:txBody>
      </p:sp>
      <p:sp>
        <p:nvSpPr>
          <p:cNvPr id="55383" name="Text Box 87"/>
          <p:cNvSpPr txBox="1">
            <a:spLocks noChangeArrowheads="1"/>
          </p:cNvSpPr>
          <p:nvPr/>
        </p:nvSpPr>
        <p:spPr bwMode="auto">
          <a:xfrm>
            <a:off x="3352800" y="762000"/>
            <a:ext cx="5562600" cy="3786188"/>
          </a:xfrm>
          <a:prstGeom prst="rect">
            <a:avLst/>
          </a:prstGeom>
          <a:noFill/>
          <a:ln>
            <a:noFill/>
          </a:ln>
          <a:effectLst/>
          <a:extLst>
            <a:ext uri="{909E8E84-426E-40DD-AFC4-6F175D3DCCD1}">
              <a14:hiddenFill xmlns:a14="http://schemas.microsoft.com/office/drawing/2010/main">
                <a:solidFill>
                  <a:srgbClr val="C0C0C0">
                    <a:alpha val="50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lvl1pPr eaLnBrk="0" hangingPunct="0">
              <a:defRPr sz="2400">
                <a:solidFill>
                  <a:schemeClr val="tx1"/>
                </a:solidFill>
                <a:latin typeface="Tahoma" pitchFamily="34" charset="0"/>
                <a:ea typeface="MS PGothic" pitchFamily="34" charset="-128"/>
              </a:defRPr>
            </a:lvl1pPr>
            <a:lvl2pPr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2000" b="1">
                <a:solidFill>
                  <a:srgbClr val="000000"/>
                </a:solidFill>
              </a:rPr>
              <a:t>Basic Idea: </a:t>
            </a:r>
            <a:r>
              <a:rPr lang="en-US" altLang="en-US" sz="2000">
                <a:solidFill>
                  <a:srgbClr val="000000"/>
                </a:solidFill>
              </a:rPr>
              <a:t>Represent the time series as a linear combination of Wavelet basis functions, but keep only the first </a:t>
            </a:r>
            <a:r>
              <a:rPr lang="en-US" altLang="en-US" sz="2000" i="1">
                <a:solidFill>
                  <a:srgbClr val="000000"/>
                </a:solidFill>
              </a:rPr>
              <a:t>N</a:t>
            </a:r>
            <a:r>
              <a:rPr lang="en-US" altLang="en-US" sz="2000">
                <a:solidFill>
                  <a:srgbClr val="000000"/>
                </a:solidFill>
              </a:rPr>
              <a:t> coefficients</a:t>
            </a:r>
          </a:p>
          <a:p>
            <a:pPr algn="just" defTabSz="914400" eaLnBrk="1" fontAlgn="base" hangingPunct="1">
              <a:spcBef>
                <a:spcPct val="0"/>
              </a:spcBef>
              <a:spcAft>
                <a:spcPct val="0"/>
              </a:spcAft>
            </a:pPr>
            <a:endParaRPr lang="en-US" altLang="en-US" sz="2000">
              <a:solidFill>
                <a:srgbClr val="000000"/>
              </a:solidFill>
            </a:endParaRPr>
          </a:p>
          <a:p>
            <a:pPr algn="just" defTabSz="914400" eaLnBrk="1" fontAlgn="base" hangingPunct="1">
              <a:spcBef>
                <a:spcPct val="0"/>
              </a:spcBef>
              <a:spcAft>
                <a:spcPct val="0"/>
              </a:spcAft>
            </a:pPr>
            <a:r>
              <a:rPr lang="en-US" altLang="en-US" sz="2000">
                <a:solidFill>
                  <a:srgbClr val="000000"/>
                </a:solidFill>
              </a:rPr>
              <a:t>Obtained from a single prototype wavelet </a:t>
            </a:r>
            <a:r>
              <a:rPr lang="el-GR" altLang="en-US" sz="2000" i="1">
                <a:solidFill>
                  <a:srgbClr val="000000"/>
                </a:solidFill>
              </a:rPr>
              <a:t>ψ</a:t>
            </a:r>
            <a:r>
              <a:rPr lang="en-US" altLang="en-US" sz="2000" i="1">
                <a:solidFill>
                  <a:srgbClr val="000000"/>
                </a:solidFill>
              </a:rPr>
              <a:t>(t)</a:t>
            </a:r>
            <a:r>
              <a:rPr lang="en-US" altLang="en-US" sz="2000">
                <a:solidFill>
                  <a:srgbClr val="000000"/>
                </a:solidFill>
              </a:rPr>
              <a:t> called </a:t>
            </a:r>
            <a:r>
              <a:rPr lang="en-US" altLang="en-US" sz="2000" i="1">
                <a:solidFill>
                  <a:srgbClr val="000000"/>
                </a:solidFill>
              </a:rPr>
              <a:t>mother</a:t>
            </a:r>
            <a:r>
              <a:rPr lang="en-US" altLang="en-US" sz="2000">
                <a:solidFill>
                  <a:srgbClr val="000000"/>
                </a:solidFill>
              </a:rPr>
              <a:t> </a:t>
            </a:r>
            <a:r>
              <a:rPr lang="en-US" altLang="en-US" sz="2000" i="1">
                <a:solidFill>
                  <a:srgbClr val="000000"/>
                </a:solidFill>
              </a:rPr>
              <a:t>wavelet </a:t>
            </a:r>
            <a:r>
              <a:rPr lang="en-US" altLang="en-US" sz="2000">
                <a:solidFill>
                  <a:srgbClr val="000000"/>
                </a:solidFill>
              </a:rPr>
              <a:t>by </a:t>
            </a:r>
            <a:r>
              <a:rPr lang="en-US" altLang="en-US" sz="2000" i="1">
                <a:solidFill>
                  <a:srgbClr val="000000"/>
                </a:solidFill>
              </a:rPr>
              <a:t>dilations</a:t>
            </a:r>
            <a:r>
              <a:rPr lang="en-US" altLang="en-US" sz="2000">
                <a:solidFill>
                  <a:srgbClr val="000000"/>
                </a:solidFill>
              </a:rPr>
              <a:t> and </a:t>
            </a:r>
            <a:r>
              <a:rPr lang="en-US" altLang="en-US" sz="2000" i="1">
                <a:solidFill>
                  <a:srgbClr val="000000"/>
                </a:solidFill>
              </a:rPr>
              <a:t>shifting:</a:t>
            </a:r>
          </a:p>
          <a:p>
            <a:pPr lvl="1" algn="just" defTabSz="914400" eaLnBrk="1" fontAlgn="base" hangingPunct="1">
              <a:spcBef>
                <a:spcPct val="0"/>
              </a:spcBef>
              <a:spcAft>
                <a:spcPct val="0"/>
              </a:spcAft>
            </a:pPr>
            <a:endParaRPr lang="en-US" altLang="en-US" sz="2000" i="1">
              <a:solidFill>
                <a:srgbClr val="000000"/>
              </a:solidFill>
            </a:endParaRPr>
          </a:p>
          <a:p>
            <a:pPr lvl="1" algn="just" defTabSz="914400" eaLnBrk="1" fontAlgn="base" hangingPunct="1">
              <a:spcBef>
                <a:spcPct val="0"/>
              </a:spcBef>
              <a:spcAft>
                <a:spcPct val="0"/>
              </a:spcAft>
            </a:pPr>
            <a:endParaRPr lang="en-US" altLang="en-US" sz="2000" i="1">
              <a:solidFill>
                <a:srgbClr val="000000"/>
              </a:solidFill>
            </a:endParaRPr>
          </a:p>
          <a:p>
            <a:pPr lvl="1" algn="just" defTabSz="914400" eaLnBrk="1" fontAlgn="base" hangingPunct="1">
              <a:spcBef>
                <a:spcPct val="0"/>
              </a:spcBef>
              <a:spcAft>
                <a:spcPct val="0"/>
              </a:spcAft>
            </a:pPr>
            <a:endParaRPr lang="en-US" altLang="en-US" sz="2000" i="1">
              <a:solidFill>
                <a:srgbClr val="000000"/>
              </a:solidFill>
            </a:endParaRPr>
          </a:p>
          <a:p>
            <a:pPr lvl="1" algn="just" defTabSz="914400" eaLnBrk="1" fontAlgn="base" hangingPunct="1">
              <a:spcBef>
                <a:spcPct val="0"/>
              </a:spcBef>
              <a:spcAft>
                <a:spcPct val="0"/>
              </a:spcAft>
            </a:pPr>
            <a:endParaRPr lang="en-US" altLang="en-US" sz="2000" i="1">
              <a:solidFill>
                <a:srgbClr val="000000"/>
              </a:solidFill>
            </a:endParaRPr>
          </a:p>
          <a:p>
            <a:pPr algn="just" defTabSz="914400" eaLnBrk="1" fontAlgn="base" hangingPunct="1">
              <a:spcBef>
                <a:spcPct val="0"/>
              </a:spcBef>
              <a:spcAft>
                <a:spcPct val="0"/>
              </a:spcAft>
            </a:pPr>
            <a:r>
              <a:rPr lang="en-US" altLang="en-US" sz="2000">
                <a:solidFill>
                  <a:srgbClr val="000000"/>
                </a:solidFill>
              </a:rPr>
              <a:t>where </a:t>
            </a:r>
            <a:r>
              <a:rPr lang="en-US" altLang="en-US" sz="2000" i="1">
                <a:solidFill>
                  <a:srgbClr val="000000"/>
                </a:solidFill>
              </a:rPr>
              <a:t>a</a:t>
            </a:r>
            <a:r>
              <a:rPr lang="en-US" altLang="en-US" sz="2000">
                <a:solidFill>
                  <a:srgbClr val="000000"/>
                </a:solidFill>
              </a:rPr>
              <a:t> is the scaling parameter and </a:t>
            </a:r>
            <a:r>
              <a:rPr lang="en-US" altLang="en-US" sz="2000" i="1">
                <a:solidFill>
                  <a:srgbClr val="000000"/>
                </a:solidFill>
              </a:rPr>
              <a:t>b</a:t>
            </a:r>
            <a:r>
              <a:rPr lang="en-US" altLang="en-US" sz="2000">
                <a:solidFill>
                  <a:srgbClr val="000000"/>
                </a:solidFill>
              </a:rPr>
              <a:t> is the shifting parameter</a:t>
            </a:r>
          </a:p>
        </p:txBody>
      </p:sp>
      <p:graphicFrame>
        <p:nvGraphicFramePr>
          <p:cNvPr id="58373" name="Object 4"/>
          <p:cNvGraphicFramePr>
            <a:graphicFrameLocks noChangeAspect="1"/>
          </p:cNvGraphicFramePr>
          <p:nvPr/>
        </p:nvGraphicFramePr>
        <p:xfrm>
          <a:off x="4648200" y="2865438"/>
          <a:ext cx="2767013" cy="868362"/>
        </p:xfrm>
        <a:graphic>
          <a:graphicData uri="http://schemas.openxmlformats.org/presentationml/2006/ole">
            <mc:AlternateContent xmlns:mc="http://schemas.openxmlformats.org/markup-compatibility/2006">
              <mc:Choice xmlns:v="urn:schemas-microsoft-com:vml" Requires="v">
                <p:oleObj name="Equation" r:id="rId2" imgW="1333500" imgH="419100" progId="Equation.3">
                  <p:embed/>
                </p:oleObj>
              </mc:Choice>
              <mc:Fallback>
                <p:oleObj name="Equation" r:id="rId2" imgW="1333500" imgH="419100" progId="Equation.3">
                  <p:embed/>
                  <p:pic>
                    <p:nvPicPr>
                      <p:cNvPr id="58373"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8200" y="2865438"/>
                        <a:ext cx="2767013" cy="868362"/>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85" name="Text Box 85"/>
          <p:cNvSpPr txBox="1">
            <a:spLocks noChangeArrowheads="1"/>
          </p:cNvSpPr>
          <p:nvPr/>
        </p:nvSpPr>
        <p:spPr bwMode="auto">
          <a:xfrm>
            <a:off x="3505200" y="5105400"/>
            <a:ext cx="5021263" cy="120491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C0C0C0">
                    <a:alpha val="50000"/>
                  </a:srgbClr>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just" defTabSz="914400" fontAlgn="base">
              <a:spcBef>
                <a:spcPts val="500"/>
              </a:spcBef>
              <a:spcAft>
                <a:spcPts val="500"/>
              </a:spcAft>
              <a:defRPr/>
            </a:pPr>
            <a:r>
              <a:rPr lang="en-US" sz="1600" u="sng" dirty="0">
                <a:solidFill>
                  <a:srgbClr val="000000"/>
                </a:solidFill>
                <a:latin typeface="Tahoma" charset="0"/>
              </a:rPr>
              <a:t>Excellent free Wavelets Primer</a:t>
            </a:r>
            <a:endParaRPr lang="en-US" sz="1600" dirty="0">
              <a:solidFill>
                <a:srgbClr val="000000"/>
              </a:solidFill>
              <a:latin typeface="Tahoma" charset="0"/>
            </a:endParaRPr>
          </a:p>
          <a:p>
            <a:pPr algn="just" defTabSz="914400" fontAlgn="base">
              <a:spcBef>
                <a:spcPts val="500"/>
              </a:spcBef>
              <a:spcAft>
                <a:spcPts val="500"/>
              </a:spcAft>
              <a:defRPr/>
            </a:pPr>
            <a:r>
              <a:rPr lang="en-US" sz="1600" dirty="0" err="1">
                <a:solidFill>
                  <a:srgbClr val="000000"/>
                </a:solidFill>
                <a:latin typeface="Tahoma" charset="0"/>
              </a:rPr>
              <a:t>Stollnitz</a:t>
            </a:r>
            <a:r>
              <a:rPr lang="en-US" sz="1600" dirty="0">
                <a:solidFill>
                  <a:srgbClr val="000000"/>
                </a:solidFill>
                <a:latin typeface="Tahoma" charset="0"/>
              </a:rPr>
              <a:t>, E., </a:t>
            </a:r>
            <a:r>
              <a:rPr lang="en-US" sz="1600" dirty="0" err="1">
                <a:solidFill>
                  <a:srgbClr val="000000"/>
                </a:solidFill>
                <a:latin typeface="Tahoma" charset="0"/>
              </a:rPr>
              <a:t>DeRose</a:t>
            </a:r>
            <a:r>
              <a:rPr lang="en-US" sz="1600" dirty="0">
                <a:solidFill>
                  <a:srgbClr val="000000"/>
                </a:solidFill>
                <a:latin typeface="Tahoma" charset="0"/>
              </a:rPr>
              <a:t>, T., &amp; </a:t>
            </a:r>
            <a:r>
              <a:rPr lang="en-US" sz="1600" dirty="0" err="1">
                <a:solidFill>
                  <a:srgbClr val="000000"/>
                </a:solidFill>
                <a:latin typeface="Tahoma" charset="0"/>
              </a:rPr>
              <a:t>Salesin</a:t>
            </a:r>
            <a:r>
              <a:rPr lang="en-US" sz="1600" dirty="0">
                <a:solidFill>
                  <a:srgbClr val="000000"/>
                </a:solidFill>
                <a:latin typeface="Tahoma" charset="0"/>
              </a:rPr>
              <a:t>, D. (1995). </a:t>
            </a:r>
            <a:r>
              <a:rPr lang="en-US" sz="1600" i="1" dirty="0">
                <a:solidFill>
                  <a:srgbClr val="000000"/>
                </a:solidFill>
                <a:latin typeface="Tahoma" charset="0"/>
              </a:rPr>
              <a:t>Wavelets for computer graphics A primer: IEEE Computer Graphics and Applications.</a:t>
            </a:r>
            <a:endParaRPr lang="en-US" sz="2800" dirty="0">
              <a:solidFill>
                <a:srgbClr val="000000"/>
              </a:solidFill>
              <a:latin typeface="Tahoma" charset="0"/>
            </a:endParaRPr>
          </a:p>
        </p:txBody>
      </p:sp>
      <p:sp>
        <p:nvSpPr>
          <p:cNvPr id="2" name="Footer Placeholder 1">
            <a:extLst>
              <a:ext uri="{FF2B5EF4-FFF2-40B4-BE49-F238E27FC236}">
                <a16:creationId xmlns:a16="http://schemas.microsoft.com/office/drawing/2014/main" id="{3988963D-16D7-4D04-9980-7B6503036042}"/>
              </a:ext>
            </a:extLst>
          </p:cNvPr>
          <p:cNvSpPr>
            <a:spLocks noGrp="1"/>
          </p:cNvSpPr>
          <p:nvPr>
            <p:ph type="ftr" sz="quarter" idx="11"/>
          </p:nvPr>
        </p:nvSpPr>
        <p:spPr/>
        <p:txBody>
          <a:bodyPr/>
          <a:lstStyle/>
          <a:p>
            <a:r>
              <a:rPr lang="en-US"/>
              <a:t>Echihabi, Zoumpatianos, Palpanas - ISCC 2020</a:t>
            </a:r>
            <a:endParaRPr lang="en-US" dirty="0"/>
          </a:p>
        </p:txBody>
      </p:sp>
      <p:sp>
        <p:nvSpPr>
          <p:cNvPr id="3" name="Slide Number Placeholder 2">
            <a:extLst>
              <a:ext uri="{FF2B5EF4-FFF2-40B4-BE49-F238E27FC236}">
                <a16:creationId xmlns:a16="http://schemas.microsoft.com/office/drawing/2014/main" id="{58887B9F-79B4-42BD-B1A4-CBA5BA41EE66}"/>
              </a:ext>
            </a:extLst>
          </p:cNvPr>
          <p:cNvSpPr>
            <a:spLocks noGrp="1"/>
          </p:cNvSpPr>
          <p:nvPr>
            <p:ph type="sldNum" sz="quarter" idx="12"/>
          </p:nvPr>
        </p:nvSpPr>
        <p:spPr/>
        <p:txBody>
          <a:bodyPr/>
          <a:lstStyle/>
          <a:p>
            <a:fld id="{B5C6C3C4-1F13-A745-94B4-FF34C1932FEB}" type="slidenum">
              <a:rPr lang="en-US" smtClean="0"/>
              <a:pPr/>
              <a:t>97</a:t>
            </a:fld>
            <a:endParaRPr lang="en-US" dirty="0"/>
          </a:p>
        </p:txBody>
      </p:sp>
    </p:spTree>
    <p:extLst>
      <p:ext uri="{BB962C8B-B14F-4D97-AF65-F5344CB8AC3E}">
        <p14:creationId xmlns:p14="http://schemas.microsoft.com/office/powerpoint/2010/main" val="10025050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nvSpPr>
        <p:spPr bwMode="auto">
          <a:xfrm>
            <a:off x="152400" y="153988"/>
            <a:ext cx="3086100" cy="6454775"/>
          </a:xfrm>
          <a:prstGeom prst="rect">
            <a:avLst/>
          </a:prstGeom>
          <a:solidFill>
            <a:srgbClr val="EAEAEA"/>
          </a:solidFill>
          <a:ln>
            <a:noFill/>
          </a:ln>
          <a:effectLst>
            <a:outerShdw blurRad="63500" dist="107763" dir="8100000" algn="ctr" rotWithShape="0">
              <a:schemeClr val="bg2">
                <a:alpha val="74998"/>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grpSp>
        <p:nvGrpSpPr>
          <p:cNvPr id="77826" name="Group 3"/>
          <p:cNvGrpSpPr>
            <a:grpSpLocks/>
          </p:cNvGrpSpPr>
          <p:nvPr/>
        </p:nvGrpSpPr>
        <p:grpSpPr bwMode="auto">
          <a:xfrm>
            <a:off x="495300" y="969963"/>
            <a:ext cx="2640013" cy="5284787"/>
            <a:chOff x="312" y="611"/>
            <a:chExt cx="1663" cy="3329"/>
          </a:xfrm>
        </p:grpSpPr>
        <p:sp>
          <p:nvSpPr>
            <p:cNvPr id="77830" name="Line 4"/>
            <p:cNvSpPr>
              <a:spLocks noChangeAspect="1" noChangeShapeType="1"/>
            </p:cNvSpPr>
            <p:nvPr/>
          </p:nvSpPr>
          <p:spPr bwMode="auto">
            <a:xfrm>
              <a:off x="323" y="1415"/>
              <a:ext cx="156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31" name="Line 5"/>
            <p:cNvSpPr>
              <a:spLocks noChangeAspect="1" noChangeShapeType="1"/>
            </p:cNvSpPr>
            <p:nvPr/>
          </p:nvSpPr>
          <p:spPr bwMode="auto">
            <a:xfrm flipV="1">
              <a:off x="323" y="611"/>
              <a:ext cx="0" cy="80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32" name="Line 6"/>
            <p:cNvSpPr>
              <a:spLocks noChangeAspect="1" noChangeShapeType="1"/>
            </p:cNvSpPr>
            <p:nvPr/>
          </p:nvSpPr>
          <p:spPr bwMode="auto">
            <a:xfrm flipV="1">
              <a:off x="323"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33" name="Rectangle 7"/>
            <p:cNvSpPr>
              <a:spLocks noChangeAspect="1" noChangeArrowheads="1"/>
            </p:cNvSpPr>
            <p:nvPr/>
          </p:nvSpPr>
          <p:spPr bwMode="auto">
            <a:xfrm>
              <a:off x="312" y="1437"/>
              <a:ext cx="31"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sz="700">
                <a:solidFill>
                  <a:srgbClr val="000000"/>
                </a:solidFill>
              </a:endParaRPr>
            </a:p>
          </p:txBody>
        </p:sp>
        <p:sp>
          <p:nvSpPr>
            <p:cNvPr id="77834" name="Line 8"/>
            <p:cNvSpPr>
              <a:spLocks noChangeAspect="1" noChangeShapeType="1"/>
            </p:cNvSpPr>
            <p:nvPr/>
          </p:nvSpPr>
          <p:spPr bwMode="auto">
            <a:xfrm flipV="1">
              <a:off x="547"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35" name="Rectangle 9"/>
            <p:cNvSpPr>
              <a:spLocks noChangeAspect="1" noChangeArrowheads="1"/>
            </p:cNvSpPr>
            <p:nvPr/>
          </p:nvSpPr>
          <p:spPr bwMode="auto">
            <a:xfrm>
              <a:off x="521" y="1437"/>
              <a:ext cx="62"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sz="1000">
                <a:solidFill>
                  <a:srgbClr val="000000"/>
                </a:solidFill>
              </a:endParaRPr>
            </a:p>
          </p:txBody>
        </p:sp>
        <p:sp>
          <p:nvSpPr>
            <p:cNvPr id="77836" name="Line 10"/>
            <p:cNvSpPr>
              <a:spLocks noChangeAspect="1" noChangeShapeType="1"/>
            </p:cNvSpPr>
            <p:nvPr/>
          </p:nvSpPr>
          <p:spPr bwMode="auto">
            <a:xfrm flipV="1">
              <a:off x="771"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37" name="Rectangle 11"/>
            <p:cNvSpPr>
              <a:spLocks noChangeAspect="1" noChangeArrowheads="1"/>
            </p:cNvSpPr>
            <p:nvPr/>
          </p:nvSpPr>
          <p:spPr bwMode="auto">
            <a:xfrm>
              <a:off x="745" y="1437"/>
              <a:ext cx="62"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sz="1000">
                <a:solidFill>
                  <a:srgbClr val="000000"/>
                </a:solidFill>
              </a:endParaRPr>
            </a:p>
          </p:txBody>
        </p:sp>
        <p:sp>
          <p:nvSpPr>
            <p:cNvPr id="77838" name="Line 12"/>
            <p:cNvSpPr>
              <a:spLocks noChangeAspect="1" noChangeShapeType="1"/>
            </p:cNvSpPr>
            <p:nvPr/>
          </p:nvSpPr>
          <p:spPr bwMode="auto">
            <a:xfrm flipV="1">
              <a:off x="995"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39" name="Rectangle 13"/>
            <p:cNvSpPr>
              <a:spLocks noChangeAspect="1" noChangeArrowheads="1"/>
            </p:cNvSpPr>
            <p:nvPr/>
          </p:nvSpPr>
          <p:spPr bwMode="auto">
            <a:xfrm>
              <a:off x="968" y="1437"/>
              <a:ext cx="62"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sz="1000">
                <a:solidFill>
                  <a:srgbClr val="000000"/>
                </a:solidFill>
              </a:endParaRPr>
            </a:p>
          </p:txBody>
        </p:sp>
        <p:sp>
          <p:nvSpPr>
            <p:cNvPr id="77840" name="Line 14"/>
            <p:cNvSpPr>
              <a:spLocks noChangeAspect="1" noChangeShapeType="1"/>
            </p:cNvSpPr>
            <p:nvPr/>
          </p:nvSpPr>
          <p:spPr bwMode="auto">
            <a:xfrm flipV="1">
              <a:off x="1215"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41" name="Rectangle 15"/>
            <p:cNvSpPr>
              <a:spLocks noChangeAspect="1" noChangeArrowheads="1"/>
            </p:cNvSpPr>
            <p:nvPr/>
          </p:nvSpPr>
          <p:spPr bwMode="auto">
            <a:xfrm>
              <a:off x="1190" y="1437"/>
              <a:ext cx="62"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sz="1000">
                <a:solidFill>
                  <a:srgbClr val="000000"/>
                </a:solidFill>
              </a:endParaRPr>
            </a:p>
          </p:txBody>
        </p:sp>
        <p:sp>
          <p:nvSpPr>
            <p:cNvPr id="77842" name="Line 16"/>
            <p:cNvSpPr>
              <a:spLocks noChangeAspect="1" noChangeShapeType="1"/>
            </p:cNvSpPr>
            <p:nvPr/>
          </p:nvSpPr>
          <p:spPr bwMode="auto">
            <a:xfrm flipV="1">
              <a:off x="1439"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43" name="Rectangle 17"/>
            <p:cNvSpPr>
              <a:spLocks noChangeAspect="1" noChangeArrowheads="1"/>
            </p:cNvSpPr>
            <p:nvPr/>
          </p:nvSpPr>
          <p:spPr bwMode="auto">
            <a:xfrm>
              <a:off x="1403" y="1437"/>
              <a:ext cx="93"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sz="1000">
                <a:solidFill>
                  <a:srgbClr val="000000"/>
                </a:solidFill>
              </a:endParaRPr>
            </a:p>
          </p:txBody>
        </p:sp>
        <p:sp>
          <p:nvSpPr>
            <p:cNvPr id="77844" name="Line 18"/>
            <p:cNvSpPr>
              <a:spLocks noChangeAspect="1" noChangeShapeType="1"/>
            </p:cNvSpPr>
            <p:nvPr/>
          </p:nvSpPr>
          <p:spPr bwMode="auto">
            <a:xfrm flipV="1">
              <a:off x="1663"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45" name="Rectangle 19"/>
            <p:cNvSpPr>
              <a:spLocks noChangeAspect="1" noChangeArrowheads="1"/>
            </p:cNvSpPr>
            <p:nvPr/>
          </p:nvSpPr>
          <p:spPr bwMode="auto">
            <a:xfrm>
              <a:off x="1627" y="1437"/>
              <a:ext cx="93"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sz="1000">
                <a:solidFill>
                  <a:srgbClr val="000000"/>
                </a:solidFill>
              </a:endParaRPr>
            </a:p>
          </p:txBody>
        </p:sp>
        <p:sp>
          <p:nvSpPr>
            <p:cNvPr id="77846" name="Line 20"/>
            <p:cNvSpPr>
              <a:spLocks noChangeAspect="1" noChangeShapeType="1"/>
            </p:cNvSpPr>
            <p:nvPr/>
          </p:nvSpPr>
          <p:spPr bwMode="auto">
            <a:xfrm flipV="1">
              <a:off x="1887" y="1394"/>
              <a:ext cx="0" cy="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47" name="Rectangle 21"/>
            <p:cNvSpPr>
              <a:spLocks noChangeAspect="1" noChangeArrowheads="1"/>
            </p:cNvSpPr>
            <p:nvPr/>
          </p:nvSpPr>
          <p:spPr bwMode="auto">
            <a:xfrm>
              <a:off x="1850" y="1437"/>
              <a:ext cx="93"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140</a:t>
              </a:r>
              <a:endParaRPr lang="en-US" altLang="en-US" sz="1000">
                <a:solidFill>
                  <a:srgbClr val="000000"/>
                </a:solidFill>
              </a:endParaRPr>
            </a:p>
          </p:txBody>
        </p:sp>
        <p:sp>
          <p:nvSpPr>
            <p:cNvPr id="77848" name="Line 22"/>
            <p:cNvSpPr>
              <a:spLocks noChangeAspect="1" noChangeShapeType="1"/>
            </p:cNvSpPr>
            <p:nvPr/>
          </p:nvSpPr>
          <p:spPr bwMode="auto">
            <a:xfrm>
              <a:off x="323" y="1415"/>
              <a:ext cx="1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49" name="Freeform 23"/>
            <p:cNvSpPr>
              <a:spLocks noChangeAspect="1"/>
            </p:cNvSpPr>
            <p:nvPr/>
          </p:nvSpPr>
          <p:spPr bwMode="auto">
            <a:xfrm>
              <a:off x="341" y="691"/>
              <a:ext cx="1431" cy="456"/>
            </a:xfrm>
            <a:custGeom>
              <a:avLst/>
              <a:gdLst>
                <a:gd name="T0" fmla="*/ 0 w 5941"/>
                <a:gd name="T1" fmla="*/ 1 h 1275"/>
                <a:gd name="T2" fmla="*/ 0 w 5941"/>
                <a:gd name="T3" fmla="*/ 1 h 1275"/>
                <a:gd name="T4" fmla="*/ 0 w 5941"/>
                <a:gd name="T5" fmla="*/ 1 h 1275"/>
                <a:gd name="T6" fmla="*/ 0 w 5941"/>
                <a:gd name="T7" fmla="*/ 1 h 1275"/>
                <a:gd name="T8" fmla="*/ 0 w 5941"/>
                <a:gd name="T9" fmla="*/ 1 h 1275"/>
                <a:gd name="T10" fmla="*/ 0 w 5941"/>
                <a:gd name="T11" fmla="*/ 1 h 1275"/>
                <a:gd name="T12" fmla="*/ 0 w 5941"/>
                <a:gd name="T13" fmla="*/ 1 h 1275"/>
                <a:gd name="T14" fmla="*/ 0 w 5941"/>
                <a:gd name="T15" fmla="*/ 0 h 1275"/>
                <a:gd name="T16" fmla="*/ 0 w 5941"/>
                <a:gd name="T17" fmla="*/ 0 h 1275"/>
                <a:gd name="T18" fmla="*/ 0 w 5941"/>
                <a:gd name="T19" fmla="*/ 0 h 1275"/>
                <a:gd name="T20" fmla="*/ 0 w 5941"/>
                <a:gd name="T21" fmla="*/ 0 h 1275"/>
                <a:gd name="T22" fmla="*/ 0 w 5941"/>
                <a:gd name="T23" fmla="*/ 0 h 1275"/>
                <a:gd name="T24" fmla="*/ 0 w 5941"/>
                <a:gd name="T25" fmla="*/ 0 h 1275"/>
                <a:gd name="T26" fmla="*/ 0 w 5941"/>
                <a:gd name="T27" fmla="*/ 0 h 1275"/>
                <a:gd name="T28" fmla="*/ 0 w 5941"/>
                <a:gd name="T29" fmla="*/ 0 h 1275"/>
                <a:gd name="T30" fmla="*/ 0 w 5941"/>
                <a:gd name="T31" fmla="*/ 0 h 1275"/>
                <a:gd name="T32" fmla="*/ 0 w 5941"/>
                <a:gd name="T33" fmla="*/ 0 h 1275"/>
                <a:gd name="T34" fmla="*/ 0 w 5941"/>
                <a:gd name="T35" fmla="*/ 0 h 1275"/>
                <a:gd name="T36" fmla="*/ 0 w 5941"/>
                <a:gd name="T37" fmla="*/ 0 h 1275"/>
                <a:gd name="T38" fmla="*/ 0 w 5941"/>
                <a:gd name="T39" fmla="*/ 0 h 1275"/>
                <a:gd name="T40" fmla="*/ 0 w 5941"/>
                <a:gd name="T41" fmla="*/ 0 h 1275"/>
                <a:gd name="T42" fmla="*/ 0 w 5941"/>
                <a:gd name="T43" fmla="*/ 0 h 1275"/>
                <a:gd name="T44" fmla="*/ 0 w 5941"/>
                <a:gd name="T45" fmla="*/ 0 h 1275"/>
                <a:gd name="T46" fmla="*/ 0 w 5941"/>
                <a:gd name="T47" fmla="*/ 0 h 1275"/>
                <a:gd name="T48" fmla="*/ 0 w 5941"/>
                <a:gd name="T49" fmla="*/ 0 h 1275"/>
                <a:gd name="T50" fmla="*/ 0 w 5941"/>
                <a:gd name="T51" fmla="*/ 0 h 1275"/>
                <a:gd name="T52" fmla="*/ 0 w 5941"/>
                <a:gd name="T53" fmla="*/ 0 h 1275"/>
                <a:gd name="T54" fmla="*/ 0 w 5941"/>
                <a:gd name="T55" fmla="*/ 0 h 1275"/>
                <a:gd name="T56" fmla="*/ 0 w 5941"/>
                <a:gd name="T57" fmla="*/ 0 h 1275"/>
                <a:gd name="T58" fmla="*/ 0 w 5941"/>
                <a:gd name="T59" fmla="*/ 0 h 1275"/>
                <a:gd name="T60" fmla="*/ 0 w 5941"/>
                <a:gd name="T61" fmla="*/ 0 h 1275"/>
                <a:gd name="T62" fmla="*/ 0 w 5941"/>
                <a:gd name="T63" fmla="*/ 0 h 1275"/>
                <a:gd name="T64" fmla="*/ 0 w 5941"/>
                <a:gd name="T65" fmla="*/ 0 h 1275"/>
                <a:gd name="T66" fmla="*/ 0 w 5941"/>
                <a:gd name="T67" fmla="*/ 0 h 1275"/>
                <a:gd name="T68" fmla="*/ 0 w 5941"/>
                <a:gd name="T69" fmla="*/ 0 h 1275"/>
                <a:gd name="T70" fmla="*/ 0 w 5941"/>
                <a:gd name="T71" fmla="*/ 0 h 1275"/>
                <a:gd name="T72" fmla="*/ 0 w 5941"/>
                <a:gd name="T73" fmla="*/ 0 h 1275"/>
                <a:gd name="T74" fmla="*/ 0 w 5941"/>
                <a:gd name="T75" fmla="*/ 0 h 1275"/>
                <a:gd name="T76" fmla="*/ 0 w 5941"/>
                <a:gd name="T77" fmla="*/ 0 h 1275"/>
                <a:gd name="T78" fmla="*/ 0 w 5941"/>
                <a:gd name="T79" fmla="*/ 0 h 1275"/>
                <a:gd name="T80" fmla="*/ 0 w 5941"/>
                <a:gd name="T81" fmla="*/ 0 h 1275"/>
                <a:gd name="T82" fmla="*/ 0 w 5941"/>
                <a:gd name="T83" fmla="*/ 0 h 1275"/>
                <a:gd name="T84" fmla="*/ 0 w 5941"/>
                <a:gd name="T85" fmla="*/ 0 h 12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941" h="1275">
                  <a:moveTo>
                    <a:pt x="0" y="1275"/>
                  </a:moveTo>
                  <a:lnTo>
                    <a:pt x="45" y="1245"/>
                  </a:lnTo>
                  <a:lnTo>
                    <a:pt x="90" y="1230"/>
                  </a:lnTo>
                  <a:lnTo>
                    <a:pt x="135" y="1230"/>
                  </a:lnTo>
                  <a:lnTo>
                    <a:pt x="180" y="1230"/>
                  </a:lnTo>
                  <a:lnTo>
                    <a:pt x="240" y="1230"/>
                  </a:lnTo>
                  <a:lnTo>
                    <a:pt x="285" y="1245"/>
                  </a:lnTo>
                  <a:lnTo>
                    <a:pt x="330" y="1245"/>
                  </a:lnTo>
                  <a:lnTo>
                    <a:pt x="375" y="1230"/>
                  </a:lnTo>
                  <a:lnTo>
                    <a:pt x="420" y="1215"/>
                  </a:lnTo>
                  <a:lnTo>
                    <a:pt x="465" y="1200"/>
                  </a:lnTo>
                  <a:lnTo>
                    <a:pt x="510" y="1185"/>
                  </a:lnTo>
                  <a:lnTo>
                    <a:pt x="555" y="1170"/>
                  </a:lnTo>
                  <a:lnTo>
                    <a:pt x="600" y="1155"/>
                  </a:lnTo>
                  <a:lnTo>
                    <a:pt x="645" y="1140"/>
                  </a:lnTo>
                  <a:lnTo>
                    <a:pt x="690" y="1095"/>
                  </a:lnTo>
                  <a:lnTo>
                    <a:pt x="750" y="1050"/>
                  </a:lnTo>
                  <a:lnTo>
                    <a:pt x="795" y="990"/>
                  </a:lnTo>
                  <a:lnTo>
                    <a:pt x="840" y="960"/>
                  </a:lnTo>
                  <a:lnTo>
                    <a:pt x="885" y="915"/>
                  </a:lnTo>
                  <a:lnTo>
                    <a:pt x="930" y="870"/>
                  </a:lnTo>
                  <a:lnTo>
                    <a:pt x="975" y="825"/>
                  </a:lnTo>
                  <a:lnTo>
                    <a:pt x="1020" y="780"/>
                  </a:lnTo>
                  <a:lnTo>
                    <a:pt x="1065" y="750"/>
                  </a:lnTo>
                  <a:lnTo>
                    <a:pt x="1110" y="720"/>
                  </a:lnTo>
                  <a:lnTo>
                    <a:pt x="1155" y="690"/>
                  </a:lnTo>
                  <a:lnTo>
                    <a:pt x="1215" y="675"/>
                  </a:lnTo>
                  <a:lnTo>
                    <a:pt x="1260" y="690"/>
                  </a:lnTo>
                  <a:lnTo>
                    <a:pt x="1305" y="690"/>
                  </a:lnTo>
                  <a:lnTo>
                    <a:pt x="1350" y="720"/>
                  </a:lnTo>
                  <a:lnTo>
                    <a:pt x="1395" y="750"/>
                  </a:lnTo>
                  <a:lnTo>
                    <a:pt x="1440" y="750"/>
                  </a:lnTo>
                  <a:lnTo>
                    <a:pt x="1485" y="750"/>
                  </a:lnTo>
                  <a:lnTo>
                    <a:pt x="1530" y="750"/>
                  </a:lnTo>
                  <a:lnTo>
                    <a:pt x="1575" y="750"/>
                  </a:lnTo>
                  <a:lnTo>
                    <a:pt x="1620" y="735"/>
                  </a:lnTo>
                  <a:lnTo>
                    <a:pt x="1665" y="720"/>
                  </a:lnTo>
                  <a:lnTo>
                    <a:pt x="1725" y="705"/>
                  </a:lnTo>
                  <a:lnTo>
                    <a:pt x="1770" y="690"/>
                  </a:lnTo>
                  <a:lnTo>
                    <a:pt x="1815" y="675"/>
                  </a:lnTo>
                  <a:lnTo>
                    <a:pt x="1860" y="645"/>
                  </a:lnTo>
                  <a:lnTo>
                    <a:pt x="1905" y="615"/>
                  </a:lnTo>
                  <a:lnTo>
                    <a:pt x="1950" y="585"/>
                  </a:lnTo>
                  <a:lnTo>
                    <a:pt x="1995" y="555"/>
                  </a:lnTo>
                  <a:lnTo>
                    <a:pt x="2040" y="540"/>
                  </a:lnTo>
                  <a:lnTo>
                    <a:pt x="2085" y="525"/>
                  </a:lnTo>
                  <a:lnTo>
                    <a:pt x="2130" y="510"/>
                  </a:lnTo>
                  <a:lnTo>
                    <a:pt x="2175" y="510"/>
                  </a:lnTo>
                  <a:lnTo>
                    <a:pt x="2235" y="510"/>
                  </a:lnTo>
                  <a:lnTo>
                    <a:pt x="2280" y="510"/>
                  </a:lnTo>
                  <a:lnTo>
                    <a:pt x="2325" y="495"/>
                  </a:lnTo>
                  <a:lnTo>
                    <a:pt x="2370" y="465"/>
                  </a:lnTo>
                  <a:lnTo>
                    <a:pt x="2415" y="435"/>
                  </a:lnTo>
                  <a:lnTo>
                    <a:pt x="2460" y="435"/>
                  </a:lnTo>
                  <a:lnTo>
                    <a:pt x="2505" y="450"/>
                  </a:lnTo>
                  <a:lnTo>
                    <a:pt x="2550" y="450"/>
                  </a:lnTo>
                  <a:lnTo>
                    <a:pt x="2595" y="450"/>
                  </a:lnTo>
                  <a:lnTo>
                    <a:pt x="2640" y="465"/>
                  </a:lnTo>
                  <a:lnTo>
                    <a:pt x="2685" y="465"/>
                  </a:lnTo>
                  <a:lnTo>
                    <a:pt x="2745" y="465"/>
                  </a:lnTo>
                  <a:lnTo>
                    <a:pt x="2790" y="450"/>
                  </a:lnTo>
                  <a:lnTo>
                    <a:pt x="2836" y="450"/>
                  </a:lnTo>
                  <a:lnTo>
                    <a:pt x="2881" y="435"/>
                  </a:lnTo>
                  <a:lnTo>
                    <a:pt x="2926" y="450"/>
                  </a:lnTo>
                  <a:lnTo>
                    <a:pt x="2971" y="465"/>
                  </a:lnTo>
                  <a:lnTo>
                    <a:pt x="3016" y="495"/>
                  </a:lnTo>
                  <a:lnTo>
                    <a:pt x="3061" y="510"/>
                  </a:lnTo>
                  <a:lnTo>
                    <a:pt x="3106" y="540"/>
                  </a:lnTo>
                  <a:lnTo>
                    <a:pt x="3151" y="540"/>
                  </a:lnTo>
                  <a:lnTo>
                    <a:pt x="3211" y="555"/>
                  </a:lnTo>
                  <a:lnTo>
                    <a:pt x="3256" y="540"/>
                  </a:lnTo>
                  <a:lnTo>
                    <a:pt x="3301" y="525"/>
                  </a:lnTo>
                  <a:lnTo>
                    <a:pt x="3346" y="525"/>
                  </a:lnTo>
                  <a:lnTo>
                    <a:pt x="3391" y="540"/>
                  </a:lnTo>
                  <a:lnTo>
                    <a:pt x="3436" y="555"/>
                  </a:lnTo>
                  <a:lnTo>
                    <a:pt x="3481" y="570"/>
                  </a:lnTo>
                  <a:lnTo>
                    <a:pt x="3526" y="585"/>
                  </a:lnTo>
                  <a:lnTo>
                    <a:pt x="3571" y="585"/>
                  </a:lnTo>
                  <a:lnTo>
                    <a:pt x="3616" y="570"/>
                  </a:lnTo>
                  <a:lnTo>
                    <a:pt x="3661" y="540"/>
                  </a:lnTo>
                  <a:lnTo>
                    <a:pt x="3721" y="510"/>
                  </a:lnTo>
                  <a:lnTo>
                    <a:pt x="3766" y="495"/>
                  </a:lnTo>
                  <a:lnTo>
                    <a:pt x="3811" y="480"/>
                  </a:lnTo>
                  <a:lnTo>
                    <a:pt x="3856" y="465"/>
                  </a:lnTo>
                  <a:lnTo>
                    <a:pt x="3901" y="465"/>
                  </a:lnTo>
                  <a:lnTo>
                    <a:pt x="3946" y="465"/>
                  </a:lnTo>
                  <a:lnTo>
                    <a:pt x="3991" y="450"/>
                  </a:lnTo>
                  <a:lnTo>
                    <a:pt x="4036" y="420"/>
                  </a:lnTo>
                  <a:lnTo>
                    <a:pt x="4081" y="375"/>
                  </a:lnTo>
                  <a:lnTo>
                    <a:pt x="4126" y="345"/>
                  </a:lnTo>
                  <a:lnTo>
                    <a:pt x="4171" y="315"/>
                  </a:lnTo>
                  <a:lnTo>
                    <a:pt x="4231" y="285"/>
                  </a:lnTo>
                  <a:lnTo>
                    <a:pt x="4276" y="255"/>
                  </a:lnTo>
                  <a:lnTo>
                    <a:pt x="4321" y="210"/>
                  </a:lnTo>
                  <a:lnTo>
                    <a:pt x="4366" y="195"/>
                  </a:lnTo>
                  <a:lnTo>
                    <a:pt x="4411" y="180"/>
                  </a:lnTo>
                  <a:lnTo>
                    <a:pt x="4456" y="165"/>
                  </a:lnTo>
                  <a:lnTo>
                    <a:pt x="4501" y="165"/>
                  </a:lnTo>
                  <a:lnTo>
                    <a:pt x="4546" y="135"/>
                  </a:lnTo>
                  <a:lnTo>
                    <a:pt x="4591" y="105"/>
                  </a:lnTo>
                  <a:lnTo>
                    <a:pt x="4636" y="75"/>
                  </a:lnTo>
                  <a:lnTo>
                    <a:pt x="4681" y="60"/>
                  </a:lnTo>
                  <a:lnTo>
                    <a:pt x="4741" y="45"/>
                  </a:lnTo>
                  <a:lnTo>
                    <a:pt x="4786" y="30"/>
                  </a:lnTo>
                  <a:lnTo>
                    <a:pt x="4831" y="15"/>
                  </a:lnTo>
                  <a:lnTo>
                    <a:pt x="4876" y="30"/>
                  </a:lnTo>
                  <a:lnTo>
                    <a:pt x="4921" y="15"/>
                  </a:lnTo>
                  <a:lnTo>
                    <a:pt x="4966" y="0"/>
                  </a:lnTo>
                  <a:lnTo>
                    <a:pt x="5011" y="0"/>
                  </a:lnTo>
                  <a:lnTo>
                    <a:pt x="5056" y="15"/>
                  </a:lnTo>
                  <a:lnTo>
                    <a:pt x="5101" y="15"/>
                  </a:lnTo>
                  <a:lnTo>
                    <a:pt x="5146" y="30"/>
                  </a:lnTo>
                  <a:lnTo>
                    <a:pt x="5191" y="60"/>
                  </a:lnTo>
                  <a:lnTo>
                    <a:pt x="5251" y="90"/>
                  </a:lnTo>
                  <a:lnTo>
                    <a:pt x="5296" y="120"/>
                  </a:lnTo>
                  <a:lnTo>
                    <a:pt x="5341" y="150"/>
                  </a:lnTo>
                  <a:lnTo>
                    <a:pt x="5386" y="165"/>
                  </a:lnTo>
                  <a:lnTo>
                    <a:pt x="5431" y="195"/>
                  </a:lnTo>
                  <a:lnTo>
                    <a:pt x="5476" y="225"/>
                  </a:lnTo>
                  <a:lnTo>
                    <a:pt x="5521" y="270"/>
                  </a:lnTo>
                  <a:lnTo>
                    <a:pt x="5566" y="285"/>
                  </a:lnTo>
                  <a:lnTo>
                    <a:pt x="5611" y="315"/>
                  </a:lnTo>
                  <a:lnTo>
                    <a:pt x="5656" y="300"/>
                  </a:lnTo>
                  <a:lnTo>
                    <a:pt x="5716" y="300"/>
                  </a:lnTo>
                  <a:lnTo>
                    <a:pt x="5761" y="300"/>
                  </a:lnTo>
                  <a:lnTo>
                    <a:pt x="5806" y="300"/>
                  </a:lnTo>
                  <a:lnTo>
                    <a:pt x="5851" y="300"/>
                  </a:lnTo>
                  <a:lnTo>
                    <a:pt x="5896" y="315"/>
                  </a:lnTo>
                  <a:lnTo>
                    <a:pt x="5941" y="315"/>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50" name="Freeform 24"/>
            <p:cNvSpPr>
              <a:spLocks noChangeAspect="1"/>
            </p:cNvSpPr>
            <p:nvPr/>
          </p:nvSpPr>
          <p:spPr bwMode="auto">
            <a:xfrm>
              <a:off x="337" y="950"/>
              <a:ext cx="1419" cy="413"/>
            </a:xfrm>
            <a:custGeom>
              <a:avLst/>
              <a:gdLst>
                <a:gd name="T0" fmla="*/ 0 w 5896"/>
                <a:gd name="T1" fmla="*/ 1 h 1155"/>
                <a:gd name="T2" fmla="*/ 0 w 5896"/>
                <a:gd name="T3" fmla="*/ 1 h 1155"/>
                <a:gd name="T4" fmla="*/ 0 w 5896"/>
                <a:gd name="T5" fmla="*/ 1 h 1155"/>
                <a:gd name="T6" fmla="*/ 0 w 5896"/>
                <a:gd name="T7" fmla="*/ 1 h 1155"/>
                <a:gd name="T8" fmla="*/ 0 w 5896"/>
                <a:gd name="T9" fmla="*/ 1 h 1155"/>
                <a:gd name="T10" fmla="*/ 0 w 5896"/>
                <a:gd name="T11" fmla="*/ 0 h 1155"/>
                <a:gd name="T12" fmla="*/ 0 w 5896"/>
                <a:gd name="T13" fmla="*/ 0 h 1155"/>
                <a:gd name="T14" fmla="*/ 0 w 5896"/>
                <a:gd name="T15" fmla="*/ 0 h 1155"/>
                <a:gd name="T16" fmla="*/ 0 w 5896"/>
                <a:gd name="T17" fmla="*/ 0 h 1155"/>
                <a:gd name="T18" fmla="*/ 0 w 5896"/>
                <a:gd name="T19" fmla="*/ 0 h 1155"/>
                <a:gd name="T20" fmla="*/ 0 w 5896"/>
                <a:gd name="T21" fmla="*/ 0 h 1155"/>
                <a:gd name="T22" fmla="*/ 0 w 5896"/>
                <a:gd name="T23" fmla="*/ 0 h 1155"/>
                <a:gd name="T24" fmla="*/ 0 w 5896"/>
                <a:gd name="T25" fmla="*/ 0 h 1155"/>
                <a:gd name="T26" fmla="*/ 0 w 5896"/>
                <a:gd name="T27" fmla="*/ 0 h 1155"/>
                <a:gd name="T28" fmla="*/ 0 w 5896"/>
                <a:gd name="T29" fmla="*/ 0 h 1155"/>
                <a:gd name="T30" fmla="*/ 0 w 5896"/>
                <a:gd name="T31" fmla="*/ 0 h 1155"/>
                <a:gd name="T32" fmla="*/ 0 w 5896"/>
                <a:gd name="T33" fmla="*/ 0 h 1155"/>
                <a:gd name="T34" fmla="*/ 0 w 5896"/>
                <a:gd name="T35" fmla="*/ 0 h 1155"/>
                <a:gd name="T36" fmla="*/ 0 w 5896"/>
                <a:gd name="T37" fmla="*/ 0 h 1155"/>
                <a:gd name="T38" fmla="*/ 0 w 5896"/>
                <a:gd name="T39" fmla="*/ 0 h 1155"/>
                <a:gd name="T40" fmla="*/ 0 w 5896"/>
                <a:gd name="T41" fmla="*/ 0 h 1155"/>
                <a:gd name="T42" fmla="*/ 0 w 5896"/>
                <a:gd name="T43" fmla="*/ 0 h 1155"/>
                <a:gd name="T44" fmla="*/ 0 w 5896"/>
                <a:gd name="T45" fmla="*/ 0 h 1155"/>
                <a:gd name="T46" fmla="*/ 0 w 5896"/>
                <a:gd name="T47" fmla="*/ 0 h 1155"/>
                <a:gd name="T48" fmla="*/ 0 w 5896"/>
                <a:gd name="T49" fmla="*/ 0 h 1155"/>
                <a:gd name="T50" fmla="*/ 0 w 5896"/>
                <a:gd name="T51" fmla="*/ 0 h 1155"/>
                <a:gd name="T52" fmla="*/ 0 w 5896"/>
                <a:gd name="T53" fmla="*/ 0 h 1155"/>
                <a:gd name="T54" fmla="*/ 0 w 5896"/>
                <a:gd name="T55" fmla="*/ 0 h 1155"/>
                <a:gd name="T56" fmla="*/ 0 w 5896"/>
                <a:gd name="T57" fmla="*/ 0 h 1155"/>
                <a:gd name="T58" fmla="*/ 0 w 5896"/>
                <a:gd name="T59" fmla="*/ 0 h 1155"/>
                <a:gd name="T60" fmla="*/ 0 w 5896"/>
                <a:gd name="T61" fmla="*/ 0 h 1155"/>
                <a:gd name="T62" fmla="*/ 0 w 5896"/>
                <a:gd name="T63" fmla="*/ 0 h 1155"/>
                <a:gd name="T64" fmla="*/ 0 w 5896"/>
                <a:gd name="T65" fmla="*/ 0 h 1155"/>
                <a:gd name="T66" fmla="*/ 0 w 5896"/>
                <a:gd name="T67" fmla="*/ 0 h 1155"/>
                <a:gd name="T68" fmla="*/ 0 w 5896"/>
                <a:gd name="T69" fmla="*/ 0 h 1155"/>
                <a:gd name="T70" fmla="*/ 0 w 5896"/>
                <a:gd name="T71" fmla="*/ 0 h 1155"/>
                <a:gd name="T72" fmla="*/ 0 w 5896"/>
                <a:gd name="T73" fmla="*/ 0 h 1155"/>
                <a:gd name="T74" fmla="*/ 0 w 5896"/>
                <a:gd name="T75" fmla="*/ 0 h 1155"/>
                <a:gd name="T76" fmla="*/ 0 w 5896"/>
                <a:gd name="T77" fmla="*/ 0 h 1155"/>
                <a:gd name="T78" fmla="*/ 0 w 5896"/>
                <a:gd name="T79" fmla="*/ 0 h 1155"/>
                <a:gd name="T80" fmla="*/ 0 w 5896"/>
                <a:gd name="T81" fmla="*/ 0 h 1155"/>
                <a:gd name="T82" fmla="*/ 0 w 5896"/>
                <a:gd name="T83" fmla="*/ 0 h 11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896" h="1155">
                  <a:moveTo>
                    <a:pt x="0" y="1155"/>
                  </a:moveTo>
                  <a:lnTo>
                    <a:pt x="45" y="1155"/>
                  </a:lnTo>
                  <a:lnTo>
                    <a:pt x="90" y="1155"/>
                  </a:lnTo>
                  <a:lnTo>
                    <a:pt x="135" y="1155"/>
                  </a:lnTo>
                  <a:lnTo>
                    <a:pt x="180" y="1155"/>
                  </a:lnTo>
                  <a:lnTo>
                    <a:pt x="240" y="1155"/>
                  </a:lnTo>
                  <a:lnTo>
                    <a:pt x="285" y="1155"/>
                  </a:lnTo>
                  <a:lnTo>
                    <a:pt x="330" y="1155"/>
                  </a:lnTo>
                  <a:lnTo>
                    <a:pt x="375" y="1155"/>
                  </a:lnTo>
                  <a:lnTo>
                    <a:pt x="420" y="1155"/>
                  </a:lnTo>
                  <a:lnTo>
                    <a:pt x="465" y="1155"/>
                  </a:lnTo>
                  <a:lnTo>
                    <a:pt x="510" y="1155"/>
                  </a:lnTo>
                  <a:lnTo>
                    <a:pt x="555" y="1155"/>
                  </a:lnTo>
                  <a:lnTo>
                    <a:pt x="600" y="1155"/>
                  </a:lnTo>
                  <a:lnTo>
                    <a:pt x="645" y="1155"/>
                  </a:lnTo>
                  <a:lnTo>
                    <a:pt x="690" y="1155"/>
                  </a:lnTo>
                  <a:lnTo>
                    <a:pt x="750" y="735"/>
                  </a:lnTo>
                  <a:lnTo>
                    <a:pt x="795" y="735"/>
                  </a:lnTo>
                  <a:lnTo>
                    <a:pt x="840" y="735"/>
                  </a:lnTo>
                  <a:lnTo>
                    <a:pt x="885" y="735"/>
                  </a:lnTo>
                  <a:lnTo>
                    <a:pt x="930" y="735"/>
                  </a:lnTo>
                  <a:lnTo>
                    <a:pt x="975" y="735"/>
                  </a:lnTo>
                  <a:lnTo>
                    <a:pt x="1020" y="735"/>
                  </a:lnTo>
                  <a:lnTo>
                    <a:pt x="1065" y="735"/>
                  </a:lnTo>
                  <a:lnTo>
                    <a:pt x="1110" y="735"/>
                  </a:lnTo>
                  <a:lnTo>
                    <a:pt x="1155" y="735"/>
                  </a:lnTo>
                  <a:lnTo>
                    <a:pt x="1215" y="735"/>
                  </a:lnTo>
                  <a:lnTo>
                    <a:pt x="1260" y="735"/>
                  </a:lnTo>
                  <a:lnTo>
                    <a:pt x="1305" y="735"/>
                  </a:lnTo>
                  <a:lnTo>
                    <a:pt x="1350" y="735"/>
                  </a:lnTo>
                  <a:lnTo>
                    <a:pt x="1395" y="735"/>
                  </a:lnTo>
                  <a:lnTo>
                    <a:pt x="1440" y="735"/>
                  </a:lnTo>
                  <a:lnTo>
                    <a:pt x="1485" y="585"/>
                  </a:lnTo>
                  <a:lnTo>
                    <a:pt x="1530" y="585"/>
                  </a:lnTo>
                  <a:lnTo>
                    <a:pt x="1575" y="585"/>
                  </a:lnTo>
                  <a:lnTo>
                    <a:pt x="1620" y="585"/>
                  </a:lnTo>
                  <a:lnTo>
                    <a:pt x="1665" y="585"/>
                  </a:lnTo>
                  <a:lnTo>
                    <a:pt x="1725" y="585"/>
                  </a:lnTo>
                  <a:lnTo>
                    <a:pt x="1770" y="585"/>
                  </a:lnTo>
                  <a:lnTo>
                    <a:pt x="1815" y="585"/>
                  </a:lnTo>
                  <a:lnTo>
                    <a:pt x="1860" y="585"/>
                  </a:lnTo>
                  <a:lnTo>
                    <a:pt x="1905" y="585"/>
                  </a:lnTo>
                  <a:lnTo>
                    <a:pt x="1950" y="585"/>
                  </a:lnTo>
                  <a:lnTo>
                    <a:pt x="1995" y="585"/>
                  </a:lnTo>
                  <a:lnTo>
                    <a:pt x="2040" y="585"/>
                  </a:lnTo>
                  <a:lnTo>
                    <a:pt x="2085" y="585"/>
                  </a:lnTo>
                  <a:lnTo>
                    <a:pt x="2130" y="585"/>
                  </a:lnTo>
                  <a:lnTo>
                    <a:pt x="2175" y="585"/>
                  </a:lnTo>
                  <a:lnTo>
                    <a:pt x="2235" y="420"/>
                  </a:lnTo>
                  <a:lnTo>
                    <a:pt x="2280" y="420"/>
                  </a:lnTo>
                  <a:lnTo>
                    <a:pt x="2325" y="420"/>
                  </a:lnTo>
                  <a:lnTo>
                    <a:pt x="2370" y="420"/>
                  </a:lnTo>
                  <a:lnTo>
                    <a:pt x="2415" y="420"/>
                  </a:lnTo>
                  <a:lnTo>
                    <a:pt x="2460" y="420"/>
                  </a:lnTo>
                  <a:lnTo>
                    <a:pt x="2505" y="420"/>
                  </a:lnTo>
                  <a:lnTo>
                    <a:pt x="2550" y="420"/>
                  </a:lnTo>
                  <a:lnTo>
                    <a:pt x="2595" y="420"/>
                  </a:lnTo>
                  <a:lnTo>
                    <a:pt x="2640" y="420"/>
                  </a:lnTo>
                  <a:lnTo>
                    <a:pt x="2685" y="420"/>
                  </a:lnTo>
                  <a:lnTo>
                    <a:pt x="2745" y="420"/>
                  </a:lnTo>
                  <a:lnTo>
                    <a:pt x="2790" y="420"/>
                  </a:lnTo>
                  <a:lnTo>
                    <a:pt x="2836" y="420"/>
                  </a:lnTo>
                  <a:lnTo>
                    <a:pt x="2881" y="420"/>
                  </a:lnTo>
                  <a:lnTo>
                    <a:pt x="2926" y="420"/>
                  </a:lnTo>
                  <a:lnTo>
                    <a:pt x="2971" y="495"/>
                  </a:lnTo>
                  <a:lnTo>
                    <a:pt x="3016" y="495"/>
                  </a:lnTo>
                  <a:lnTo>
                    <a:pt x="3061" y="495"/>
                  </a:lnTo>
                  <a:lnTo>
                    <a:pt x="3106" y="495"/>
                  </a:lnTo>
                  <a:lnTo>
                    <a:pt x="3151" y="495"/>
                  </a:lnTo>
                  <a:lnTo>
                    <a:pt x="3211" y="495"/>
                  </a:lnTo>
                  <a:lnTo>
                    <a:pt x="3256" y="495"/>
                  </a:lnTo>
                  <a:lnTo>
                    <a:pt x="3301" y="495"/>
                  </a:lnTo>
                  <a:lnTo>
                    <a:pt x="3346" y="495"/>
                  </a:lnTo>
                  <a:lnTo>
                    <a:pt x="3391" y="495"/>
                  </a:lnTo>
                  <a:lnTo>
                    <a:pt x="3436" y="495"/>
                  </a:lnTo>
                  <a:lnTo>
                    <a:pt x="3481" y="495"/>
                  </a:lnTo>
                  <a:lnTo>
                    <a:pt x="3526" y="495"/>
                  </a:lnTo>
                  <a:lnTo>
                    <a:pt x="3571" y="495"/>
                  </a:lnTo>
                  <a:lnTo>
                    <a:pt x="3616" y="495"/>
                  </a:lnTo>
                  <a:lnTo>
                    <a:pt x="3661" y="495"/>
                  </a:lnTo>
                  <a:lnTo>
                    <a:pt x="3721" y="300"/>
                  </a:lnTo>
                  <a:lnTo>
                    <a:pt x="3766" y="300"/>
                  </a:lnTo>
                  <a:lnTo>
                    <a:pt x="3811" y="300"/>
                  </a:lnTo>
                  <a:lnTo>
                    <a:pt x="3856" y="300"/>
                  </a:lnTo>
                  <a:lnTo>
                    <a:pt x="3901" y="300"/>
                  </a:lnTo>
                  <a:lnTo>
                    <a:pt x="3946" y="300"/>
                  </a:lnTo>
                  <a:lnTo>
                    <a:pt x="3991" y="300"/>
                  </a:lnTo>
                  <a:lnTo>
                    <a:pt x="4036" y="300"/>
                  </a:lnTo>
                  <a:lnTo>
                    <a:pt x="4081" y="300"/>
                  </a:lnTo>
                  <a:lnTo>
                    <a:pt x="4126" y="300"/>
                  </a:lnTo>
                  <a:lnTo>
                    <a:pt x="4171" y="300"/>
                  </a:lnTo>
                  <a:lnTo>
                    <a:pt x="4231" y="300"/>
                  </a:lnTo>
                  <a:lnTo>
                    <a:pt x="4276" y="300"/>
                  </a:lnTo>
                  <a:lnTo>
                    <a:pt x="4321" y="300"/>
                  </a:lnTo>
                  <a:lnTo>
                    <a:pt x="4366" y="300"/>
                  </a:lnTo>
                  <a:lnTo>
                    <a:pt x="4411" y="300"/>
                  </a:lnTo>
                  <a:lnTo>
                    <a:pt x="4456" y="0"/>
                  </a:lnTo>
                  <a:lnTo>
                    <a:pt x="4501" y="0"/>
                  </a:lnTo>
                  <a:lnTo>
                    <a:pt x="4546" y="0"/>
                  </a:lnTo>
                  <a:lnTo>
                    <a:pt x="4591" y="0"/>
                  </a:lnTo>
                  <a:lnTo>
                    <a:pt x="4636" y="0"/>
                  </a:lnTo>
                  <a:lnTo>
                    <a:pt x="4681" y="0"/>
                  </a:lnTo>
                  <a:lnTo>
                    <a:pt x="4741" y="0"/>
                  </a:lnTo>
                  <a:lnTo>
                    <a:pt x="4786" y="0"/>
                  </a:lnTo>
                  <a:lnTo>
                    <a:pt x="4831" y="0"/>
                  </a:lnTo>
                  <a:lnTo>
                    <a:pt x="4876" y="0"/>
                  </a:lnTo>
                  <a:lnTo>
                    <a:pt x="4921" y="0"/>
                  </a:lnTo>
                  <a:lnTo>
                    <a:pt x="4966" y="0"/>
                  </a:lnTo>
                  <a:lnTo>
                    <a:pt x="5011" y="0"/>
                  </a:lnTo>
                  <a:lnTo>
                    <a:pt x="5056" y="0"/>
                  </a:lnTo>
                  <a:lnTo>
                    <a:pt x="5101" y="0"/>
                  </a:lnTo>
                  <a:lnTo>
                    <a:pt x="5146" y="0"/>
                  </a:lnTo>
                  <a:lnTo>
                    <a:pt x="5191" y="210"/>
                  </a:lnTo>
                  <a:lnTo>
                    <a:pt x="5251" y="210"/>
                  </a:lnTo>
                  <a:lnTo>
                    <a:pt x="5296" y="210"/>
                  </a:lnTo>
                  <a:lnTo>
                    <a:pt x="5341" y="210"/>
                  </a:lnTo>
                  <a:lnTo>
                    <a:pt x="5386" y="210"/>
                  </a:lnTo>
                  <a:lnTo>
                    <a:pt x="5431" y="210"/>
                  </a:lnTo>
                  <a:lnTo>
                    <a:pt x="5476" y="210"/>
                  </a:lnTo>
                  <a:lnTo>
                    <a:pt x="5521" y="210"/>
                  </a:lnTo>
                  <a:lnTo>
                    <a:pt x="5566" y="210"/>
                  </a:lnTo>
                  <a:lnTo>
                    <a:pt x="5611" y="210"/>
                  </a:lnTo>
                  <a:lnTo>
                    <a:pt x="5656" y="210"/>
                  </a:lnTo>
                  <a:lnTo>
                    <a:pt x="5716" y="210"/>
                  </a:lnTo>
                  <a:lnTo>
                    <a:pt x="5761" y="210"/>
                  </a:lnTo>
                  <a:lnTo>
                    <a:pt x="5806" y="210"/>
                  </a:lnTo>
                  <a:lnTo>
                    <a:pt x="5851" y="210"/>
                  </a:lnTo>
                  <a:lnTo>
                    <a:pt x="5896" y="210"/>
                  </a:lnTo>
                </a:path>
              </a:pathLst>
            </a:custGeom>
            <a:noFill/>
            <a:ln w="22225">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nvGrpSpPr>
            <p:cNvPr id="77851" name="Group 25"/>
            <p:cNvGrpSpPr>
              <a:grpSpLocks/>
            </p:cNvGrpSpPr>
            <p:nvPr/>
          </p:nvGrpSpPr>
          <p:grpSpPr bwMode="auto">
            <a:xfrm>
              <a:off x="329" y="1635"/>
              <a:ext cx="1646" cy="2305"/>
              <a:chOff x="2033" y="1792"/>
              <a:chExt cx="1646" cy="909"/>
            </a:xfrm>
          </p:grpSpPr>
          <p:sp>
            <p:nvSpPr>
              <p:cNvPr id="77855" name="Line 26"/>
              <p:cNvSpPr>
                <a:spLocks noChangeAspect="1" noChangeShapeType="1"/>
              </p:cNvSpPr>
              <p:nvPr/>
            </p:nvSpPr>
            <p:spPr bwMode="auto">
              <a:xfrm>
                <a:off x="2033" y="1824"/>
                <a:ext cx="1427"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nvGrpSpPr>
              <p:cNvPr id="77856" name="Group 27"/>
              <p:cNvGrpSpPr>
                <a:grpSpLocks noChangeAspect="1"/>
              </p:cNvGrpSpPr>
              <p:nvPr/>
            </p:nvGrpSpPr>
            <p:grpSpPr bwMode="auto">
              <a:xfrm>
                <a:off x="2033" y="1873"/>
                <a:ext cx="1427" cy="97"/>
                <a:chOff x="2592" y="2880"/>
                <a:chExt cx="4608" cy="288"/>
              </a:xfrm>
            </p:grpSpPr>
            <p:sp>
              <p:nvSpPr>
                <p:cNvPr id="77905" name="Line 28"/>
                <p:cNvSpPr>
                  <a:spLocks noChangeAspect="1" noChangeShapeType="1"/>
                </p:cNvSpPr>
                <p:nvPr/>
              </p:nvSpPr>
              <p:spPr bwMode="auto">
                <a:xfrm>
                  <a:off x="2592" y="2880"/>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906" name="Line 29"/>
                <p:cNvSpPr>
                  <a:spLocks noChangeAspect="1" noChangeShapeType="1"/>
                </p:cNvSpPr>
                <p:nvPr/>
              </p:nvSpPr>
              <p:spPr bwMode="auto">
                <a:xfrm>
                  <a:off x="4896" y="3168"/>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907" name="Line 30"/>
                <p:cNvSpPr>
                  <a:spLocks noChangeAspect="1" noChangeShapeType="1"/>
                </p:cNvSpPr>
                <p:nvPr/>
              </p:nvSpPr>
              <p:spPr bwMode="auto">
                <a:xfrm>
                  <a:off x="4896" y="2880"/>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77857" name="Group 31"/>
              <p:cNvGrpSpPr>
                <a:grpSpLocks noChangeAspect="1"/>
              </p:cNvGrpSpPr>
              <p:nvPr/>
            </p:nvGrpSpPr>
            <p:grpSpPr bwMode="auto">
              <a:xfrm>
                <a:off x="2033" y="1970"/>
                <a:ext cx="1427" cy="98"/>
                <a:chOff x="2592" y="4032"/>
                <a:chExt cx="4608" cy="288"/>
              </a:xfrm>
            </p:grpSpPr>
            <p:sp>
              <p:nvSpPr>
                <p:cNvPr id="77900" name="Line 32"/>
                <p:cNvSpPr>
                  <a:spLocks noChangeAspect="1" noChangeShapeType="1"/>
                </p:cNvSpPr>
                <p:nvPr/>
              </p:nvSpPr>
              <p:spPr bwMode="auto">
                <a:xfrm>
                  <a:off x="4896" y="417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901" name="Line 33"/>
                <p:cNvSpPr>
                  <a:spLocks noChangeAspect="1" noChangeShapeType="1"/>
                </p:cNvSpPr>
                <p:nvPr/>
              </p:nvSpPr>
              <p:spPr bwMode="auto">
                <a:xfrm>
                  <a:off x="2592" y="4032"/>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902" name="Line 34"/>
                <p:cNvSpPr>
                  <a:spLocks noChangeAspect="1" noChangeShapeType="1"/>
                </p:cNvSpPr>
                <p:nvPr/>
              </p:nvSpPr>
              <p:spPr bwMode="auto">
                <a:xfrm flipV="1">
                  <a:off x="3744" y="403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903" name="Line 35"/>
                <p:cNvSpPr>
                  <a:spLocks noChangeAspect="1" noChangeShapeType="1"/>
                </p:cNvSpPr>
                <p:nvPr/>
              </p:nvSpPr>
              <p:spPr bwMode="auto">
                <a:xfrm>
                  <a:off x="3744" y="4320"/>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904" name="Line 36"/>
                <p:cNvSpPr>
                  <a:spLocks noChangeAspect="1" noChangeShapeType="1"/>
                </p:cNvSpPr>
                <p:nvPr/>
              </p:nvSpPr>
              <p:spPr bwMode="auto">
                <a:xfrm flipV="1">
                  <a:off x="4896" y="417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77858" name="Group 37"/>
              <p:cNvGrpSpPr>
                <a:grpSpLocks noChangeAspect="1"/>
              </p:cNvGrpSpPr>
              <p:nvPr/>
            </p:nvGrpSpPr>
            <p:grpSpPr bwMode="auto">
              <a:xfrm flipH="1">
                <a:off x="2033" y="2068"/>
                <a:ext cx="1427" cy="97"/>
                <a:chOff x="2592" y="4032"/>
                <a:chExt cx="4608" cy="288"/>
              </a:xfrm>
            </p:grpSpPr>
            <p:sp>
              <p:nvSpPr>
                <p:cNvPr id="77895" name="Line 38"/>
                <p:cNvSpPr>
                  <a:spLocks noChangeAspect="1" noChangeShapeType="1"/>
                </p:cNvSpPr>
                <p:nvPr/>
              </p:nvSpPr>
              <p:spPr bwMode="auto">
                <a:xfrm>
                  <a:off x="4896" y="417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96" name="Line 39"/>
                <p:cNvSpPr>
                  <a:spLocks noChangeAspect="1" noChangeShapeType="1"/>
                </p:cNvSpPr>
                <p:nvPr/>
              </p:nvSpPr>
              <p:spPr bwMode="auto">
                <a:xfrm>
                  <a:off x="2592" y="4032"/>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97" name="Line 40"/>
                <p:cNvSpPr>
                  <a:spLocks noChangeAspect="1" noChangeShapeType="1"/>
                </p:cNvSpPr>
                <p:nvPr/>
              </p:nvSpPr>
              <p:spPr bwMode="auto">
                <a:xfrm flipV="1">
                  <a:off x="3744" y="403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98" name="Line 41"/>
                <p:cNvSpPr>
                  <a:spLocks noChangeAspect="1" noChangeShapeType="1"/>
                </p:cNvSpPr>
                <p:nvPr/>
              </p:nvSpPr>
              <p:spPr bwMode="auto">
                <a:xfrm>
                  <a:off x="3744" y="4320"/>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99" name="Line 42"/>
                <p:cNvSpPr>
                  <a:spLocks noChangeAspect="1" noChangeShapeType="1"/>
                </p:cNvSpPr>
                <p:nvPr/>
              </p:nvSpPr>
              <p:spPr bwMode="auto">
                <a:xfrm flipV="1">
                  <a:off x="4896" y="417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77859" name="Group 43"/>
              <p:cNvGrpSpPr>
                <a:grpSpLocks noChangeAspect="1"/>
              </p:cNvGrpSpPr>
              <p:nvPr/>
            </p:nvGrpSpPr>
            <p:grpSpPr bwMode="auto">
              <a:xfrm>
                <a:off x="2033" y="2165"/>
                <a:ext cx="1427" cy="98"/>
                <a:chOff x="2592" y="4320"/>
                <a:chExt cx="4608" cy="288"/>
              </a:xfrm>
            </p:grpSpPr>
            <p:sp>
              <p:nvSpPr>
                <p:cNvPr id="77890" name="Line 44"/>
                <p:cNvSpPr>
                  <a:spLocks noChangeAspect="1" noChangeShapeType="1"/>
                </p:cNvSpPr>
                <p:nvPr/>
              </p:nvSpPr>
              <p:spPr bwMode="auto">
                <a:xfrm flipH="1">
                  <a:off x="3744" y="4464"/>
                  <a:ext cx="345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91" name="Line 45"/>
                <p:cNvSpPr>
                  <a:spLocks noChangeAspect="1" noChangeShapeType="1"/>
                </p:cNvSpPr>
                <p:nvPr/>
              </p:nvSpPr>
              <p:spPr bwMode="auto">
                <a:xfrm flipH="1">
                  <a:off x="2592" y="432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92" name="Line 46"/>
                <p:cNvSpPr>
                  <a:spLocks noChangeAspect="1" noChangeShapeType="1"/>
                </p:cNvSpPr>
                <p:nvPr/>
              </p:nvSpPr>
              <p:spPr bwMode="auto">
                <a:xfrm flipH="1" flipV="1">
                  <a:off x="3168" y="4320"/>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93" name="Line 47"/>
                <p:cNvSpPr>
                  <a:spLocks noChangeAspect="1" noChangeShapeType="1"/>
                </p:cNvSpPr>
                <p:nvPr/>
              </p:nvSpPr>
              <p:spPr bwMode="auto">
                <a:xfrm flipH="1">
                  <a:off x="3168" y="4608"/>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94" name="Line 48"/>
                <p:cNvSpPr>
                  <a:spLocks noChangeAspect="1" noChangeShapeType="1"/>
                </p:cNvSpPr>
                <p:nvPr/>
              </p:nvSpPr>
              <p:spPr bwMode="auto">
                <a:xfrm flipH="1" flipV="1">
                  <a:off x="3744" y="4464"/>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77860" name="Group 49"/>
              <p:cNvGrpSpPr>
                <a:grpSpLocks noChangeAspect="1"/>
              </p:cNvGrpSpPr>
              <p:nvPr/>
            </p:nvGrpSpPr>
            <p:grpSpPr bwMode="auto">
              <a:xfrm>
                <a:off x="2033" y="2311"/>
                <a:ext cx="1427" cy="98"/>
                <a:chOff x="2592" y="4752"/>
                <a:chExt cx="4608" cy="288"/>
              </a:xfrm>
            </p:grpSpPr>
            <p:sp>
              <p:nvSpPr>
                <p:cNvPr id="77883" name="Line 50"/>
                <p:cNvSpPr>
                  <a:spLocks noChangeAspect="1" noChangeShapeType="1"/>
                </p:cNvSpPr>
                <p:nvPr/>
              </p:nvSpPr>
              <p:spPr bwMode="auto">
                <a:xfrm flipH="1">
                  <a:off x="4896" y="489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84" name="Line 51"/>
                <p:cNvSpPr>
                  <a:spLocks noChangeAspect="1" noChangeShapeType="1"/>
                </p:cNvSpPr>
                <p:nvPr/>
              </p:nvSpPr>
              <p:spPr bwMode="auto">
                <a:xfrm flipH="1">
                  <a:off x="3744" y="4752"/>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85" name="Line 52"/>
                <p:cNvSpPr>
                  <a:spLocks noChangeAspect="1" noChangeShapeType="1"/>
                </p:cNvSpPr>
                <p:nvPr/>
              </p:nvSpPr>
              <p:spPr bwMode="auto">
                <a:xfrm flipH="1" flipV="1">
                  <a:off x="4320" y="475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86" name="Line 53"/>
                <p:cNvSpPr>
                  <a:spLocks noChangeAspect="1" noChangeShapeType="1"/>
                </p:cNvSpPr>
                <p:nvPr/>
              </p:nvSpPr>
              <p:spPr bwMode="auto">
                <a:xfrm flipH="1">
                  <a:off x="4320" y="504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87" name="Line 54"/>
                <p:cNvSpPr>
                  <a:spLocks noChangeAspect="1" noChangeShapeType="1"/>
                </p:cNvSpPr>
                <p:nvPr/>
              </p:nvSpPr>
              <p:spPr bwMode="auto">
                <a:xfrm flipH="1" flipV="1">
                  <a:off x="4896" y="489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88" name="Line 55"/>
                <p:cNvSpPr>
                  <a:spLocks noChangeAspect="1" noChangeShapeType="1"/>
                </p:cNvSpPr>
                <p:nvPr/>
              </p:nvSpPr>
              <p:spPr bwMode="auto">
                <a:xfrm flipH="1" flipV="1">
                  <a:off x="3744" y="4752"/>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89" name="Line 56"/>
                <p:cNvSpPr>
                  <a:spLocks noChangeAspect="1" noChangeShapeType="1"/>
                </p:cNvSpPr>
                <p:nvPr/>
              </p:nvSpPr>
              <p:spPr bwMode="auto">
                <a:xfrm flipH="1">
                  <a:off x="2592" y="4896"/>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77861" name="Group 57"/>
              <p:cNvGrpSpPr>
                <a:grpSpLocks noChangeAspect="1"/>
              </p:cNvGrpSpPr>
              <p:nvPr/>
            </p:nvGrpSpPr>
            <p:grpSpPr bwMode="auto">
              <a:xfrm flipH="1" flipV="1">
                <a:off x="2033" y="2457"/>
                <a:ext cx="1427" cy="98"/>
                <a:chOff x="2592" y="4752"/>
                <a:chExt cx="4608" cy="288"/>
              </a:xfrm>
            </p:grpSpPr>
            <p:sp>
              <p:nvSpPr>
                <p:cNvPr id="77876" name="Line 58"/>
                <p:cNvSpPr>
                  <a:spLocks noChangeAspect="1" noChangeShapeType="1"/>
                </p:cNvSpPr>
                <p:nvPr/>
              </p:nvSpPr>
              <p:spPr bwMode="auto">
                <a:xfrm flipH="1">
                  <a:off x="4896" y="4896"/>
                  <a:ext cx="2304"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77" name="Line 59"/>
                <p:cNvSpPr>
                  <a:spLocks noChangeAspect="1" noChangeShapeType="1"/>
                </p:cNvSpPr>
                <p:nvPr/>
              </p:nvSpPr>
              <p:spPr bwMode="auto">
                <a:xfrm flipH="1">
                  <a:off x="3744" y="4752"/>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78" name="Line 60"/>
                <p:cNvSpPr>
                  <a:spLocks noChangeAspect="1" noChangeShapeType="1"/>
                </p:cNvSpPr>
                <p:nvPr/>
              </p:nvSpPr>
              <p:spPr bwMode="auto">
                <a:xfrm flipH="1" flipV="1">
                  <a:off x="4320" y="4752"/>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79" name="Line 61"/>
                <p:cNvSpPr>
                  <a:spLocks noChangeAspect="1" noChangeShapeType="1"/>
                </p:cNvSpPr>
                <p:nvPr/>
              </p:nvSpPr>
              <p:spPr bwMode="auto">
                <a:xfrm flipH="1">
                  <a:off x="4320" y="504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80" name="Line 62"/>
                <p:cNvSpPr>
                  <a:spLocks noChangeAspect="1" noChangeShapeType="1"/>
                </p:cNvSpPr>
                <p:nvPr/>
              </p:nvSpPr>
              <p:spPr bwMode="auto">
                <a:xfrm flipH="1" flipV="1">
                  <a:off x="4896" y="4896"/>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81" name="Line 63"/>
                <p:cNvSpPr>
                  <a:spLocks noChangeAspect="1" noChangeShapeType="1"/>
                </p:cNvSpPr>
                <p:nvPr/>
              </p:nvSpPr>
              <p:spPr bwMode="auto">
                <a:xfrm flipH="1" flipV="1">
                  <a:off x="3744" y="4752"/>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82" name="Line 64"/>
                <p:cNvSpPr>
                  <a:spLocks noChangeAspect="1" noChangeShapeType="1"/>
                </p:cNvSpPr>
                <p:nvPr/>
              </p:nvSpPr>
              <p:spPr bwMode="auto">
                <a:xfrm flipH="1">
                  <a:off x="2592" y="4896"/>
                  <a:ext cx="1152"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77862" name="Group 65"/>
              <p:cNvGrpSpPr>
                <a:grpSpLocks noChangeAspect="1"/>
              </p:cNvGrpSpPr>
              <p:nvPr/>
            </p:nvGrpSpPr>
            <p:grpSpPr bwMode="auto">
              <a:xfrm flipH="1" flipV="1">
                <a:off x="2033" y="2604"/>
                <a:ext cx="1427" cy="97"/>
                <a:chOff x="2592" y="4320"/>
                <a:chExt cx="4608" cy="288"/>
              </a:xfrm>
            </p:grpSpPr>
            <p:sp>
              <p:nvSpPr>
                <p:cNvPr id="77871" name="Line 66"/>
                <p:cNvSpPr>
                  <a:spLocks noChangeAspect="1" noChangeShapeType="1"/>
                </p:cNvSpPr>
                <p:nvPr/>
              </p:nvSpPr>
              <p:spPr bwMode="auto">
                <a:xfrm flipH="1">
                  <a:off x="3744" y="4464"/>
                  <a:ext cx="345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72" name="Line 67"/>
                <p:cNvSpPr>
                  <a:spLocks noChangeAspect="1" noChangeShapeType="1"/>
                </p:cNvSpPr>
                <p:nvPr/>
              </p:nvSpPr>
              <p:spPr bwMode="auto">
                <a:xfrm flipH="1">
                  <a:off x="2592" y="4320"/>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73" name="Line 68"/>
                <p:cNvSpPr>
                  <a:spLocks noChangeAspect="1" noChangeShapeType="1"/>
                </p:cNvSpPr>
                <p:nvPr/>
              </p:nvSpPr>
              <p:spPr bwMode="auto">
                <a:xfrm flipH="1" flipV="1">
                  <a:off x="3168" y="4320"/>
                  <a:ext cx="0" cy="288"/>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74" name="Line 69"/>
                <p:cNvSpPr>
                  <a:spLocks noChangeAspect="1" noChangeShapeType="1"/>
                </p:cNvSpPr>
                <p:nvPr/>
              </p:nvSpPr>
              <p:spPr bwMode="auto">
                <a:xfrm flipH="1">
                  <a:off x="3168" y="4608"/>
                  <a:ext cx="576" cy="0"/>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7875" name="Line 70"/>
                <p:cNvSpPr>
                  <a:spLocks noChangeAspect="1" noChangeShapeType="1"/>
                </p:cNvSpPr>
                <p:nvPr/>
              </p:nvSpPr>
              <p:spPr bwMode="auto">
                <a:xfrm flipH="1" flipV="1">
                  <a:off x="3744" y="4464"/>
                  <a:ext cx="0" cy="144"/>
                </a:xfrm>
                <a:prstGeom prst="line">
                  <a:avLst/>
                </a:prstGeom>
                <a:noFill/>
                <a:ln w="17780">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sp>
            <p:nvSpPr>
              <p:cNvPr id="77863" name="Rectangle 71"/>
              <p:cNvSpPr>
                <a:spLocks noChangeAspect="1" noChangeArrowheads="1"/>
              </p:cNvSpPr>
              <p:nvPr/>
            </p:nvSpPr>
            <p:spPr bwMode="auto">
              <a:xfrm>
                <a:off x="3511" y="1792"/>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0</a:t>
                </a:r>
                <a:endParaRPr lang="en-US" altLang="en-US" sz="1000">
                  <a:solidFill>
                    <a:srgbClr val="000000"/>
                  </a:solidFill>
                </a:endParaRPr>
              </a:p>
            </p:txBody>
          </p:sp>
          <p:sp>
            <p:nvSpPr>
              <p:cNvPr id="77864" name="Rectangle 72"/>
              <p:cNvSpPr>
                <a:spLocks noChangeAspect="1" noChangeArrowheads="1"/>
              </p:cNvSpPr>
              <p:nvPr/>
            </p:nvSpPr>
            <p:spPr bwMode="auto">
              <a:xfrm>
                <a:off x="3511" y="1917"/>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1</a:t>
                </a:r>
                <a:endParaRPr lang="en-US" altLang="en-US" sz="1000">
                  <a:solidFill>
                    <a:srgbClr val="000000"/>
                  </a:solidFill>
                </a:endParaRPr>
              </a:p>
            </p:txBody>
          </p:sp>
          <p:sp>
            <p:nvSpPr>
              <p:cNvPr id="77865" name="Rectangle 73"/>
              <p:cNvSpPr>
                <a:spLocks noChangeAspect="1" noChangeArrowheads="1"/>
              </p:cNvSpPr>
              <p:nvPr/>
            </p:nvSpPr>
            <p:spPr bwMode="auto">
              <a:xfrm>
                <a:off x="3511" y="2041"/>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2</a:t>
                </a:r>
                <a:endParaRPr lang="en-US" altLang="en-US" sz="1000">
                  <a:solidFill>
                    <a:srgbClr val="000000"/>
                  </a:solidFill>
                </a:endParaRPr>
              </a:p>
            </p:txBody>
          </p:sp>
          <p:sp>
            <p:nvSpPr>
              <p:cNvPr id="77866" name="Rectangle 74"/>
              <p:cNvSpPr>
                <a:spLocks noChangeAspect="1" noChangeArrowheads="1"/>
              </p:cNvSpPr>
              <p:nvPr/>
            </p:nvSpPr>
            <p:spPr bwMode="auto">
              <a:xfrm>
                <a:off x="3511" y="2166"/>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3</a:t>
                </a:r>
                <a:endParaRPr lang="en-US" altLang="en-US" sz="1000">
                  <a:solidFill>
                    <a:srgbClr val="000000"/>
                  </a:solidFill>
                </a:endParaRPr>
              </a:p>
            </p:txBody>
          </p:sp>
          <p:sp>
            <p:nvSpPr>
              <p:cNvPr id="77867" name="Rectangle 75"/>
              <p:cNvSpPr>
                <a:spLocks noChangeAspect="1" noChangeArrowheads="1"/>
              </p:cNvSpPr>
              <p:nvPr/>
            </p:nvSpPr>
            <p:spPr bwMode="auto">
              <a:xfrm>
                <a:off x="3508" y="2292"/>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4</a:t>
                </a:r>
                <a:endParaRPr lang="en-US" altLang="en-US" sz="1000">
                  <a:solidFill>
                    <a:srgbClr val="000000"/>
                  </a:solidFill>
                </a:endParaRPr>
              </a:p>
            </p:txBody>
          </p:sp>
          <p:sp>
            <p:nvSpPr>
              <p:cNvPr id="77868" name="Rectangle 76"/>
              <p:cNvSpPr>
                <a:spLocks noChangeAspect="1" noChangeArrowheads="1"/>
              </p:cNvSpPr>
              <p:nvPr/>
            </p:nvSpPr>
            <p:spPr bwMode="auto">
              <a:xfrm>
                <a:off x="3508" y="2416"/>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5</a:t>
                </a:r>
                <a:endParaRPr lang="en-US" altLang="en-US" sz="1000">
                  <a:solidFill>
                    <a:srgbClr val="000000"/>
                  </a:solidFill>
                </a:endParaRPr>
              </a:p>
            </p:txBody>
          </p:sp>
          <p:sp>
            <p:nvSpPr>
              <p:cNvPr id="77869" name="Rectangle 77"/>
              <p:cNvSpPr>
                <a:spLocks noChangeAspect="1" noChangeArrowheads="1"/>
              </p:cNvSpPr>
              <p:nvPr/>
            </p:nvSpPr>
            <p:spPr bwMode="auto">
              <a:xfrm>
                <a:off x="3508" y="2541"/>
                <a:ext cx="168" cy="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6</a:t>
                </a:r>
                <a:endParaRPr lang="en-US" altLang="en-US" sz="1000">
                  <a:solidFill>
                    <a:srgbClr val="000000"/>
                  </a:solidFill>
                </a:endParaRPr>
              </a:p>
            </p:txBody>
          </p:sp>
          <p:sp>
            <p:nvSpPr>
              <p:cNvPr id="77870" name="Rectangle 78"/>
              <p:cNvSpPr>
                <a:spLocks noChangeAspect="1" noChangeArrowheads="1"/>
              </p:cNvSpPr>
              <p:nvPr/>
            </p:nvSpPr>
            <p:spPr bwMode="auto">
              <a:xfrm>
                <a:off x="3508" y="2665"/>
                <a:ext cx="168" cy="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Haar 7</a:t>
                </a:r>
                <a:endParaRPr lang="en-US" altLang="en-US" sz="1000">
                  <a:solidFill>
                    <a:srgbClr val="000000"/>
                  </a:solidFill>
                </a:endParaRPr>
              </a:p>
            </p:txBody>
          </p:sp>
        </p:grpSp>
        <p:sp>
          <p:nvSpPr>
            <p:cNvPr id="77852" name="Rectangle 79"/>
            <p:cNvSpPr>
              <a:spLocks noChangeAspect="1" noChangeArrowheads="1"/>
            </p:cNvSpPr>
            <p:nvPr/>
          </p:nvSpPr>
          <p:spPr bwMode="auto">
            <a:xfrm>
              <a:off x="1836" y="702"/>
              <a:ext cx="4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800">
                  <a:solidFill>
                    <a:srgbClr val="000000"/>
                  </a:solidFill>
                </a:rPr>
                <a:t>X</a:t>
              </a:r>
              <a:endParaRPr lang="en-US" altLang="en-US" sz="1000">
                <a:solidFill>
                  <a:srgbClr val="000000"/>
                </a:solidFill>
              </a:endParaRPr>
            </a:p>
          </p:txBody>
        </p:sp>
        <p:sp>
          <p:nvSpPr>
            <p:cNvPr id="77853" name="Rectangle 80"/>
            <p:cNvSpPr>
              <a:spLocks noChangeAspect="1" noChangeArrowheads="1"/>
            </p:cNvSpPr>
            <p:nvPr/>
          </p:nvSpPr>
          <p:spPr bwMode="auto">
            <a:xfrm>
              <a:off x="1836" y="982"/>
              <a:ext cx="5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800">
                  <a:solidFill>
                    <a:srgbClr val="000000"/>
                  </a:solidFill>
                </a:rPr>
                <a:t>X'</a:t>
              </a:r>
              <a:endParaRPr lang="en-US" altLang="en-US" sz="1000">
                <a:solidFill>
                  <a:srgbClr val="000000"/>
                </a:solidFill>
              </a:endParaRPr>
            </a:p>
          </p:txBody>
        </p:sp>
        <p:sp>
          <p:nvSpPr>
            <p:cNvPr id="69713" name="Text Box 81"/>
            <p:cNvSpPr txBox="1">
              <a:spLocks noChangeArrowheads="1"/>
            </p:cNvSpPr>
            <p:nvPr/>
          </p:nvSpPr>
          <p:spPr bwMode="auto">
            <a:xfrm>
              <a:off x="1368" y="1091"/>
              <a:ext cx="4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a:solidFill>
                    <a:srgbClr val="000000"/>
                  </a:solidFill>
                  <a:latin typeface="Tahoma" charset="0"/>
                </a:rPr>
                <a:t>DWT</a:t>
              </a:r>
              <a:endParaRPr lang="en-US" sz="2400">
                <a:solidFill>
                  <a:srgbClr val="000000"/>
                </a:solidFill>
                <a:latin typeface="Tahoma" charset="0"/>
              </a:endParaRPr>
            </a:p>
          </p:txBody>
        </p:sp>
      </p:grpSp>
      <p:sp>
        <p:nvSpPr>
          <p:cNvPr id="69716" name="Text Box 84"/>
          <p:cNvSpPr txBox="1">
            <a:spLocks noChangeArrowheads="1"/>
          </p:cNvSpPr>
          <p:nvPr/>
        </p:nvSpPr>
        <p:spPr bwMode="auto">
          <a:xfrm>
            <a:off x="3319463" y="1828800"/>
            <a:ext cx="5748337" cy="3678238"/>
          </a:xfrm>
          <a:prstGeom prst="rect">
            <a:avLst/>
          </a:prstGeom>
          <a:noFill/>
          <a:ln>
            <a:noFill/>
          </a:ln>
          <a:effectLst/>
          <a:extLst>
            <a:ext uri="{909E8E84-426E-40DD-AFC4-6F175D3DCCD1}">
              <a14:hiddenFill xmlns:a14="http://schemas.microsoft.com/office/drawing/2010/main">
                <a:solidFill>
                  <a:srgbClr val="C0C0C0">
                    <a:alpha val="50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defTabSz="914400" fontAlgn="base">
              <a:lnSpc>
                <a:spcPct val="130000"/>
              </a:lnSpc>
              <a:spcBef>
                <a:spcPct val="0"/>
              </a:spcBef>
              <a:spcAft>
                <a:spcPct val="0"/>
              </a:spcAft>
              <a:defRPr/>
            </a:pPr>
            <a:r>
              <a:rPr lang="en-US" sz="2000" b="1" u="sng" dirty="0">
                <a:solidFill>
                  <a:srgbClr val="000090"/>
                </a:solidFill>
                <a:latin typeface="Tahoma" charset="0"/>
              </a:rPr>
              <a:t>Pros:</a:t>
            </a:r>
          </a:p>
          <a:p>
            <a:pPr defTabSz="914400" fontAlgn="base">
              <a:lnSpc>
                <a:spcPct val="130000"/>
              </a:lnSpc>
              <a:spcBef>
                <a:spcPct val="0"/>
              </a:spcBef>
              <a:spcAft>
                <a:spcPct val="0"/>
              </a:spcAft>
              <a:buFontTx/>
              <a:buChar char="•"/>
              <a:defRPr/>
            </a:pPr>
            <a:r>
              <a:rPr lang="en-US" sz="2000" dirty="0">
                <a:solidFill>
                  <a:srgbClr val="000000"/>
                </a:solidFill>
                <a:latin typeface="Tahoma" charset="0"/>
              </a:rPr>
              <a:t> Good ability to compress stationary signals</a:t>
            </a:r>
          </a:p>
          <a:p>
            <a:pPr defTabSz="914400" fontAlgn="base">
              <a:lnSpc>
                <a:spcPct val="130000"/>
              </a:lnSpc>
              <a:spcBef>
                <a:spcPct val="0"/>
              </a:spcBef>
              <a:spcAft>
                <a:spcPct val="0"/>
              </a:spcAft>
              <a:buFontTx/>
              <a:buChar char="•"/>
              <a:defRPr/>
            </a:pPr>
            <a:r>
              <a:rPr lang="en-US" sz="2000" dirty="0">
                <a:solidFill>
                  <a:srgbClr val="000000"/>
                </a:solidFill>
                <a:latin typeface="Tahoma" charset="0"/>
              </a:rPr>
              <a:t> Can be computed in linear time</a:t>
            </a:r>
          </a:p>
          <a:p>
            <a:pPr defTabSz="914400" fontAlgn="base">
              <a:lnSpc>
                <a:spcPct val="130000"/>
              </a:lnSpc>
              <a:spcBef>
                <a:spcPct val="0"/>
              </a:spcBef>
              <a:spcAft>
                <a:spcPct val="0"/>
              </a:spcAft>
              <a:defRPr/>
            </a:pPr>
            <a:endParaRPr lang="en-US" sz="2000" dirty="0">
              <a:solidFill>
                <a:srgbClr val="000000"/>
              </a:solidFill>
              <a:latin typeface="Tahoma" charset="0"/>
            </a:endParaRPr>
          </a:p>
          <a:p>
            <a:pPr defTabSz="914400" fontAlgn="base">
              <a:lnSpc>
                <a:spcPct val="130000"/>
              </a:lnSpc>
              <a:spcBef>
                <a:spcPct val="0"/>
              </a:spcBef>
              <a:spcAft>
                <a:spcPct val="0"/>
              </a:spcAft>
              <a:defRPr/>
            </a:pPr>
            <a:r>
              <a:rPr lang="en-US" sz="2000" b="1" u="sng" dirty="0">
                <a:solidFill>
                  <a:srgbClr val="000090"/>
                </a:solidFill>
                <a:latin typeface="Tahoma" charset="0"/>
              </a:rPr>
              <a:t>Cons:</a:t>
            </a:r>
          </a:p>
          <a:p>
            <a:pPr defTabSz="914400" fontAlgn="base">
              <a:lnSpc>
                <a:spcPct val="130000"/>
              </a:lnSpc>
              <a:spcBef>
                <a:spcPct val="0"/>
              </a:spcBef>
              <a:spcAft>
                <a:spcPct val="0"/>
              </a:spcAft>
              <a:buFontTx/>
              <a:buChar char="•"/>
              <a:defRPr/>
            </a:pPr>
            <a:r>
              <a:rPr lang="en-US" sz="2000" dirty="0">
                <a:solidFill>
                  <a:srgbClr val="000000"/>
                </a:solidFill>
                <a:latin typeface="Tahoma" charset="0"/>
              </a:rPr>
              <a:t> Signals must have a length </a:t>
            </a:r>
            <a:r>
              <a:rPr lang="en-US" sz="2000" i="1" dirty="0">
                <a:solidFill>
                  <a:srgbClr val="000000"/>
                </a:solidFill>
                <a:latin typeface="Tahoma" charset="0"/>
              </a:rPr>
              <a:t>n</a:t>
            </a:r>
            <a:r>
              <a:rPr lang="en-US" sz="2000" dirty="0">
                <a:solidFill>
                  <a:srgbClr val="000000"/>
                </a:solidFill>
                <a:latin typeface="Tahoma" charset="0"/>
              </a:rPr>
              <a:t> = 2</a:t>
            </a:r>
            <a:r>
              <a:rPr lang="en-US" sz="2000" baseline="30000" dirty="0">
                <a:solidFill>
                  <a:srgbClr val="000000"/>
                </a:solidFill>
                <a:latin typeface="Tahoma" charset="0"/>
              </a:rPr>
              <a:t>some_integer</a:t>
            </a:r>
            <a:r>
              <a:rPr lang="en-US" sz="2000" dirty="0">
                <a:solidFill>
                  <a:srgbClr val="000000"/>
                </a:solidFill>
                <a:latin typeface="Tahoma" charset="0"/>
              </a:rPr>
              <a:t> </a:t>
            </a:r>
          </a:p>
          <a:p>
            <a:pPr defTabSz="914400" fontAlgn="base">
              <a:lnSpc>
                <a:spcPct val="130000"/>
              </a:lnSpc>
              <a:spcBef>
                <a:spcPct val="0"/>
              </a:spcBef>
              <a:spcAft>
                <a:spcPct val="0"/>
              </a:spcAft>
              <a:buFontTx/>
              <a:buChar char="•"/>
              <a:defRPr/>
            </a:pPr>
            <a:r>
              <a:rPr lang="en-US" sz="2000" dirty="0">
                <a:solidFill>
                  <a:srgbClr val="000000"/>
                </a:solidFill>
                <a:latin typeface="Tahoma" charset="0"/>
              </a:rPr>
              <a:t> Works best if </a:t>
            </a:r>
            <a:r>
              <a:rPr lang="en-US" sz="2000" i="1" dirty="0">
                <a:solidFill>
                  <a:srgbClr val="000000"/>
                </a:solidFill>
                <a:latin typeface="Tahoma" charset="0"/>
              </a:rPr>
              <a:t>N </a:t>
            </a:r>
            <a:r>
              <a:rPr lang="en-US" sz="2000" dirty="0">
                <a:solidFill>
                  <a:srgbClr val="000000"/>
                </a:solidFill>
                <a:latin typeface="Tahoma" charset="0"/>
              </a:rPr>
              <a:t> is = 2</a:t>
            </a:r>
            <a:r>
              <a:rPr lang="en-US" sz="2000" baseline="30000" dirty="0">
                <a:solidFill>
                  <a:srgbClr val="000000"/>
                </a:solidFill>
                <a:latin typeface="Tahoma" charset="0"/>
              </a:rPr>
              <a:t>some_integer</a:t>
            </a:r>
            <a:r>
              <a:rPr lang="en-US" sz="2000" dirty="0">
                <a:solidFill>
                  <a:srgbClr val="000000"/>
                </a:solidFill>
                <a:latin typeface="Tahoma" charset="0"/>
              </a:rPr>
              <a:t>; Otherwise wavelets approximate the left side of signal at the expense of the right side</a:t>
            </a:r>
          </a:p>
        </p:txBody>
      </p:sp>
      <p:sp>
        <p:nvSpPr>
          <p:cNvPr id="84" name="Text Box 83"/>
          <p:cNvSpPr txBox="1">
            <a:spLocks noChangeArrowheads="1"/>
          </p:cNvSpPr>
          <p:nvPr/>
        </p:nvSpPr>
        <p:spPr bwMode="auto">
          <a:xfrm>
            <a:off x="477838" y="152400"/>
            <a:ext cx="2798762"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0"/>
              </a:spcBef>
              <a:spcAft>
                <a:spcPct val="0"/>
              </a:spcAft>
              <a:defRPr/>
            </a:pPr>
            <a:r>
              <a:rPr lang="en-US" sz="2400" dirty="0">
                <a:solidFill>
                  <a:srgbClr val="000000"/>
                </a:solidFill>
                <a:effectLst>
                  <a:outerShdw blurRad="38100" dist="38100" dir="2700000" algn="tl">
                    <a:srgbClr val="DDDDDD"/>
                  </a:outerShdw>
                </a:effectLst>
                <a:latin typeface="Tahoma" charset="0"/>
              </a:rPr>
              <a:t>Discrete Wavelet Transform (DWT)</a:t>
            </a:r>
            <a:endParaRPr lang="en-US" sz="2400" dirty="0">
              <a:solidFill>
                <a:srgbClr val="000000"/>
              </a:solidFill>
              <a:latin typeface="Tahoma" charset="0"/>
            </a:endParaRPr>
          </a:p>
        </p:txBody>
      </p:sp>
      <p:sp>
        <p:nvSpPr>
          <p:cNvPr id="2" name="Rectangle 1"/>
          <p:cNvSpPr/>
          <p:nvPr/>
        </p:nvSpPr>
        <p:spPr>
          <a:xfrm>
            <a:off x="3352800" y="998538"/>
            <a:ext cx="5715000" cy="830262"/>
          </a:xfrm>
          <a:prstGeom prst="rect">
            <a:avLst/>
          </a:prstGeom>
        </p:spPr>
        <p:txBody>
          <a:bodyPr>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just" defTabSz="914400" eaLnBrk="1" fontAlgn="base" hangingPunct="1">
              <a:spcBef>
                <a:spcPct val="0"/>
              </a:spcBef>
              <a:spcAft>
                <a:spcPct val="0"/>
              </a:spcAft>
            </a:pPr>
            <a:r>
              <a:rPr lang="en-US" altLang="en-US">
                <a:solidFill>
                  <a:srgbClr val="000000"/>
                </a:solidFill>
                <a:effectLst>
                  <a:outerShdw blurRad="38100" dist="38100" dir="2700000" algn="tl">
                    <a:srgbClr val="C0C0C0"/>
                  </a:outerShdw>
                </a:effectLst>
              </a:rPr>
              <a:t>Pros and Cons of DWT as a time series representation</a:t>
            </a:r>
          </a:p>
        </p:txBody>
      </p:sp>
      <p:sp>
        <p:nvSpPr>
          <p:cNvPr id="3" name="Footer Placeholder 2">
            <a:extLst>
              <a:ext uri="{FF2B5EF4-FFF2-40B4-BE49-F238E27FC236}">
                <a16:creationId xmlns:a16="http://schemas.microsoft.com/office/drawing/2014/main" id="{81982134-9FCB-4636-9F46-4A2C7009E776}"/>
              </a:ext>
            </a:extLst>
          </p:cNvPr>
          <p:cNvSpPr>
            <a:spLocks noGrp="1"/>
          </p:cNvSpPr>
          <p:nvPr>
            <p:ph type="ftr" sz="quarter" idx="11"/>
          </p:nvPr>
        </p:nvSpPr>
        <p:spPr/>
        <p:txBody>
          <a:bodyPr/>
          <a:lstStyle/>
          <a:p>
            <a:r>
              <a:rPr lang="en-US"/>
              <a:t>Echihabi, Zoumpatianos, Palpanas - ISCC 2020</a:t>
            </a:r>
            <a:endParaRPr lang="en-US" dirty="0"/>
          </a:p>
        </p:txBody>
      </p:sp>
      <p:sp>
        <p:nvSpPr>
          <p:cNvPr id="4" name="Slide Number Placeholder 3">
            <a:extLst>
              <a:ext uri="{FF2B5EF4-FFF2-40B4-BE49-F238E27FC236}">
                <a16:creationId xmlns:a16="http://schemas.microsoft.com/office/drawing/2014/main" id="{D2669CE1-3F94-4CF2-B54E-A6A14BEDACAC}"/>
              </a:ext>
            </a:extLst>
          </p:cNvPr>
          <p:cNvSpPr>
            <a:spLocks noGrp="1"/>
          </p:cNvSpPr>
          <p:nvPr>
            <p:ph type="sldNum" sz="quarter" idx="12"/>
          </p:nvPr>
        </p:nvSpPr>
        <p:spPr/>
        <p:txBody>
          <a:bodyPr/>
          <a:lstStyle/>
          <a:p>
            <a:fld id="{B5C6C3C4-1F13-A745-94B4-FF34C1932FEB}" type="slidenum">
              <a:rPr lang="en-US" smtClean="0"/>
              <a:pPr/>
              <a:t>98</a:t>
            </a:fld>
            <a:endParaRPr lang="en-US" dirty="0"/>
          </a:p>
        </p:txBody>
      </p:sp>
    </p:spTree>
    <p:extLst>
      <p:ext uri="{BB962C8B-B14F-4D97-AF65-F5344CB8AC3E}">
        <p14:creationId xmlns:p14="http://schemas.microsoft.com/office/powerpoint/2010/main" val="226167884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ChangeArrowheads="1"/>
          </p:cNvSpPr>
          <p:nvPr/>
        </p:nvSpPr>
        <p:spPr bwMode="auto">
          <a:xfrm>
            <a:off x="152400" y="155575"/>
            <a:ext cx="3141663" cy="6526213"/>
          </a:xfrm>
          <a:prstGeom prst="rect">
            <a:avLst/>
          </a:prstGeom>
          <a:solidFill>
            <a:srgbClr val="EAEAEA"/>
          </a:solidFill>
          <a:ln>
            <a:noFill/>
          </a:ln>
          <a:effectLst>
            <a:outerShdw blurRad="63500" dist="107763" dir="8100000" algn="ctr" rotWithShape="0">
              <a:schemeClr val="bg2">
                <a:alpha val="74998"/>
              </a:schemeClr>
            </a:outerShdw>
          </a:effectLst>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59435" name="Text Box 43"/>
          <p:cNvSpPr txBox="1">
            <a:spLocks noChangeArrowheads="1"/>
          </p:cNvSpPr>
          <p:nvPr/>
        </p:nvSpPr>
        <p:spPr bwMode="auto">
          <a:xfrm>
            <a:off x="304800" y="219075"/>
            <a:ext cx="3117850" cy="831850"/>
          </a:xfrm>
          <a:prstGeom prst="rect">
            <a:avLst/>
          </a:prstGeom>
          <a:noFill/>
          <a:ln>
            <a:noFill/>
          </a:ln>
          <a:effectLst/>
          <a:extLst>
            <a:ext uri="{909E8E84-426E-40DD-AFC4-6F175D3DCCD1}">
              <a14:hiddenFill xmlns:a14="http://schemas.microsoft.com/office/drawing/2010/main">
                <a:solidFill>
                  <a:srgbClr val="C0C0C0">
                    <a:alpha val="50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defTabSz="914400" fontAlgn="base">
              <a:spcBef>
                <a:spcPct val="0"/>
              </a:spcBef>
              <a:spcAft>
                <a:spcPct val="0"/>
              </a:spcAft>
              <a:defRPr/>
            </a:pPr>
            <a:r>
              <a:rPr lang="en-US" sz="2400" dirty="0">
                <a:solidFill>
                  <a:srgbClr val="000000"/>
                </a:solidFill>
                <a:effectLst>
                  <a:outerShdw blurRad="38100" dist="38100" dir="2700000" algn="tl">
                    <a:srgbClr val="DDDDDD"/>
                  </a:outerShdw>
                </a:effectLst>
                <a:latin typeface="Tahoma" charset="0"/>
              </a:rPr>
              <a:t>Piecewise Aggregate Approximation (PAA)</a:t>
            </a:r>
            <a:endParaRPr lang="en-US" sz="2800" dirty="0">
              <a:solidFill>
                <a:srgbClr val="000000"/>
              </a:solidFill>
              <a:latin typeface="Tahoma" charset="0"/>
            </a:endParaRPr>
          </a:p>
        </p:txBody>
      </p:sp>
      <p:sp>
        <p:nvSpPr>
          <p:cNvPr id="78851" name="Line 48"/>
          <p:cNvSpPr>
            <a:spLocks noChangeAspect="1" noChangeShapeType="1"/>
          </p:cNvSpPr>
          <p:nvPr/>
        </p:nvSpPr>
        <p:spPr bwMode="auto">
          <a:xfrm>
            <a:off x="406400" y="2814638"/>
            <a:ext cx="2516188"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52" name="Line 49"/>
          <p:cNvSpPr>
            <a:spLocks noChangeAspect="1" noChangeShapeType="1"/>
          </p:cNvSpPr>
          <p:nvPr/>
        </p:nvSpPr>
        <p:spPr bwMode="auto">
          <a:xfrm flipV="1">
            <a:off x="406400" y="1460500"/>
            <a:ext cx="1588" cy="13541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53" name="Line 50"/>
          <p:cNvSpPr>
            <a:spLocks noChangeAspect="1" noChangeShapeType="1"/>
          </p:cNvSpPr>
          <p:nvPr/>
        </p:nvSpPr>
        <p:spPr bwMode="auto">
          <a:xfrm flipV="1">
            <a:off x="406400" y="2781300"/>
            <a:ext cx="1588"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54" name="Rectangle 51"/>
          <p:cNvSpPr>
            <a:spLocks noChangeAspect="1" noChangeArrowheads="1"/>
          </p:cNvSpPr>
          <p:nvPr/>
        </p:nvSpPr>
        <p:spPr bwMode="auto">
          <a:xfrm>
            <a:off x="388938" y="2851150"/>
            <a:ext cx="115887"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8855" name="Rectangle 52"/>
          <p:cNvSpPr>
            <a:spLocks noChangeAspect="1" noChangeArrowheads="1"/>
          </p:cNvSpPr>
          <p:nvPr/>
        </p:nvSpPr>
        <p:spPr bwMode="auto">
          <a:xfrm>
            <a:off x="390525" y="2846388"/>
            <a:ext cx="49213"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0</a:t>
            </a:r>
            <a:endParaRPr lang="en-US" altLang="en-US">
              <a:solidFill>
                <a:srgbClr val="000000"/>
              </a:solidFill>
            </a:endParaRPr>
          </a:p>
        </p:txBody>
      </p:sp>
      <p:sp>
        <p:nvSpPr>
          <p:cNvPr id="78856" name="Line 53"/>
          <p:cNvSpPr>
            <a:spLocks noChangeAspect="1" noChangeShapeType="1"/>
          </p:cNvSpPr>
          <p:nvPr/>
        </p:nvSpPr>
        <p:spPr bwMode="auto">
          <a:xfrm flipV="1">
            <a:off x="766763" y="2781300"/>
            <a:ext cx="1587"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57" name="Rectangle 54"/>
          <p:cNvSpPr>
            <a:spLocks noChangeAspect="1" noChangeArrowheads="1"/>
          </p:cNvSpPr>
          <p:nvPr/>
        </p:nvSpPr>
        <p:spPr bwMode="auto">
          <a:xfrm>
            <a:off x="727075" y="2851150"/>
            <a:ext cx="174625"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8858" name="Rectangle 55"/>
          <p:cNvSpPr>
            <a:spLocks noChangeAspect="1" noChangeArrowheads="1"/>
          </p:cNvSpPr>
          <p:nvPr/>
        </p:nvSpPr>
        <p:spPr bwMode="auto">
          <a:xfrm>
            <a:off x="727075" y="28463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20</a:t>
            </a:r>
            <a:endParaRPr lang="en-US" altLang="en-US">
              <a:solidFill>
                <a:srgbClr val="000000"/>
              </a:solidFill>
            </a:endParaRPr>
          </a:p>
        </p:txBody>
      </p:sp>
      <p:sp>
        <p:nvSpPr>
          <p:cNvPr id="78859" name="Line 56"/>
          <p:cNvSpPr>
            <a:spLocks noChangeAspect="1" noChangeShapeType="1"/>
          </p:cNvSpPr>
          <p:nvPr/>
        </p:nvSpPr>
        <p:spPr bwMode="auto">
          <a:xfrm flipV="1">
            <a:off x="1125538" y="2781300"/>
            <a:ext cx="1587"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60" name="Rectangle 57"/>
          <p:cNvSpPr>
            <a:spLocks noChangeAspect="1" noChangeArrowheads="1"/>
          </p:cNvSpPr>
          <p:nvPr/>
        </p:nvSpPr>
        <p:spPr bwMode="auto">
          <a:xfrm>
            <a:off x="1085850" y="2851150"/>
            <a:ext cx="176213"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8861" name="Rectangle 58"/>
          <p:cNvSpPr>
            <a:spLocks noChangeAspect="1" noChangeArrowheads="1"/>
          </p:cNvSpPr>
          <p:nvPr/>
        </p:nvSpPr>
        <p:spPr bwMode="auto">
          <a:xfrm>
            <a:off x="1085850" y="28463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40</a:t>
            </a:r>
            <a:endParaRPr lang="en-US" altLang="en-US">
              <a:solidFill>
                <a:srgbClr val="000000"/>
              </a:solidFill>
            </a:endParaRPr>
          </a:p>
        </p:txBody>
      </p:sp>
      <p:sp>
        <p:nvSpPr>
          <p:cNvPr id="78862" name="Line 59"/>
          <p:cNvSpPr>
            <a:spLocks noChangeAspect="1" noChangeShapeType="1"/>
          </p:cNvSpPr>
          <p:nvPr/>
        </p:nvSpPr>
        <p:spPr bwMode="auto">
          <a:xfrm flipV="1">
            <a:off x="1487488" y="2781300"/>
            <a:ext cx="1587"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63" name="Rectangle 60"/>
          <p:cNvSpPr>
            <a:spLocks noChangeAspect="1" noChangeArrowheads="1"/>
          </p:cNvSpPr>
          <p:nvPr/>
        </p:nvSpPr>
        <p:spPr bwMode="auto">
          <a:xfrm>
            <a:off x="1446213" y="2851150"/>
            <a:ext cx="176212"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8864" name="Rectangle 61"/>
          <p:cNvSpPr>
            <a:spLocks noChangeAspect="1" noChangeArrowheads="1"/>
          </p:cNvSpPr>
          <p:nvPr/>
        </p:nvSpPr>
        <p:spPr bwMode="auto">
          <a:xfrm>
            <a:off x="1446213" y="28463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60</a:t>
            </a:r>
            <a:endParaRPr lang="en-US" altLang="en-US">
              <a:solidFill>
                <a:srgbClr val="000000"/>
              </a:solidFill>
            </a:endParaRPr>
          </a:p>
        </p:txBody>
      </p:sp>
      <p:sp>
        <p:nvSpPr>
          <p:cNvPr id="78865" name="Line 62"/>
          <p:cNvSpPr>
            <a:spLocks noChangeAspect="1" noChangeShapeType="1"/>
          </p:cNvSpPr>
          <p:nvPr/>
        </p:nvSpPr>
        <p:spPr bwMode="auto">
          <a:xfrm flipV="1">
            <a:off x="1839913" y="2781300"/>
            <a:ext cx="1587"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66" name="Rectangle 63"/>
          <p:cNvSpPr>
            <a:spLocks noChangeAspect="1" noChangeArrowheads="1"/>
          </p:cNvSpPr>
          <p:nvPr/>
        </p:nvSpPr>
        <p:spPr bwMode="auto">
          <a:xfrm>
            <a:off x="1800225" y="2851150"/>
            <a:ext cx="176213"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8867" name="Rectangle 64"/>
          <p:cNvSpPr>
            <a:spLocks noChangeAspect="1" noChangeArrowheads="1"/>
          </p:cNvSpPr>
          <p:nvPr/>
        </p:nvSpPr>
        <p:spPr bwMode="auto">
          <a:xfrm>
            <a:off x="1800225" y="2846388"/>
            <a:ext cx="98425"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80</a:t>
            </a:r>
            <a:endParaRPr lang="en-US" altLang="en-US">
              <a:solidFill>
                <a:srgbClr val="000000"/>
              </a:solidFill>
            </a:endParaRPr>
          </a:p>
        </p:txBody>
      </p:sp>
      <p:sp>
        <p:nvSpPr>
          <p:cNvPr id="78868" name="Line 65"/>
          <p:cNvSpPr>
            <a:spLocks noChangeAspect="1" noChangeShapeType="1"/>
          </p:cNvSpPr>
          <p:nvPr/>
        </p:nvSpPr>
        <p:spPr bwMode="auto">
          <a:xfrm flipV="1">
            <a:off x="2203450" y="2781300"/>
            <a:ext cx="1588"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69" name="Rectangle 66"/>
          <p:cNvSpPr>
            <a:spLocks noChangeAspect="1" noChangeArrowheads="1"/>
          </p:cNvSpPr>
          <p:nvPr/>
        </p:nvSpPr>
        <p:spPr bwMode="auto">
          <a:xfrm>
            <a:off x="2141538" y="2851150"/>
            <a:ext cx="246062"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8870" name="Rectangle 67"/>
          <p:cNvSpPr>
            <a:spLocks noChangeAspect="1" noChangeArrowheads="1"/>
          </p:cNvSpPr>
          <p:nvPr/>
        </p:nvSpPr>
        <p:spPr bwMode="auto">
          <a:xfrm>
            <a:off x="2143125" y="2846388"/>
            <a:ext cx="147638"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100</a:t>
            </a:r>
            <a:endParaRPr lang="en-US" altLang="en-US">
              <a:solidFill>
                <a:srgbClr val="000000"/>
              </a:solidFill>
            </a:endParaRPr>
          </a:p>
        </p:txBody>
      </p:sp>
      <p:sp>
        <p:nvSpPr>
          <p:cNvPr id="78871" name="Line 68"/>
          <p:cNvSpPr>
            <a:spLocks noChangeAspect="1" noChangeShapeType="1"/>
          </p:cNvSpPr>
          <p:nvPr/>
        </p:nvSpPr>
        <p:spPr bwMode="auto">
          <a:xfrm flipV="1">
            <a:off x="2562225" y="2781300"/>
            <a:ext cx="1588"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72" name="Rectangle 69"/>
          <p:cNvSpPr>
            <a:spLocks noChangeAspect="1" noChangeArrowheads="1"/>
          </p:cNvSpPr>
          <p:nvPr/>
        </p:nvSpPr>
        <p:spPr bwMode="auto">
          <a:xfrm>
            <a:off x="2505075" y="2851150"/>
            <a:ext cx="246063"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8873" name="Rectangle 70"/>
          <p:cNvSpPr>
            <a:spLocks noChangeAspect="1" noChangeArrowheads="1"/>
          </p:cNvSpPr>
          <p:nvPr/>
        </p:nvSpPr>
        <p:spPr bwMode="auto">
          <a:xfrm>
            <a:off x="2500313" y="2846388"/>
            <a:ext cx="147637"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120</a:t>
            </a:r>
            <a:endParaRPr lang="en-US" altLang="en-US">
              <a:solidFill>
                <a:srgbClr val="000000"/>
              </a:solidFill>
            </a:endParaRPr>
          </a:p>
        </p:txBody>
      </p:sp>
      <p:sp>
        <p:nvSpPr>
          <p:cNvPr id="78874" name="Line 71"/>
          <p:cNvSpPr>
            <a:spLocks noChangeAspect="1" noChangeShapeType="1"/>
          </p:cNvSpPr>
          <p:nvPr/>
        </p:nvSpPr>
        <p:spPr bwMode="auto">
          <a:xfrm flipV="1">
            <a:off x="2922588" y="2781300"/>
            <a:ext cx="0" cy="33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75" name="Rectangle 72"/>
          <p:cNvSpPr>
            <a:spLocks noChangeAspect="1" noChangeArrowheads="1"/>
          </p:cNvSpPr>
          <p:nvPr/>
        </p:nvSpPr>
        <p:spPr bwMode="auto">
          <a:xfrm>
            <a:off x="2863850" y="2851150"/>
            <a:ext cx="246063" cy="14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8876" name="Rectangle 73"/>
          <p:cNvSpPr>
            <a:spLocks noChangeAspect="1" noChangeArrowheads="1"/>
          </p:cNvSpPr>
          <p:nvPr/>
        </p:nvSpPr>
        <p:spPr bwMode="auto">
          <a:xfrm>
            <a:off x="2863850" y="2846388"/>
            <a:ext cx="147638" cy="106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700">
                <a:solidFill>
                  <a:srgbClr val="000000"/>
                </a:solidFill>
                <a:latin typeface="Helvetica" pitchFamily="2" charset="0"/>
              </a:rPr>
              <a:t>140</a:t>
            </a:r>
            <a:endParaRPr lang="en-US" altLang="en-US">
              <a:solidFill>
                <a:srgbClr val="000000"/>
              </a:solidFill>
            </a:endParaRPr>
          </a:p>
        </p:txBody>
      </p:sp>
      <p:sp>
        <p:nvSpPr>
          <p:cNvPr id="78877" name="Line 74"/>
          <p:cNvSpPr>
            <a:spLocks noChangeAspect="1" noChangeShapeType="1"/>
          </p:cNvSpPr>
          <p:nvPr/>
        </p:nvSpPr>
        <p:spPr bwMode="auto">
          <a:xfrm>
            <a:off x="406400" y="2814638"/>
            <a:ext cx="23813"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78" name="Freeform 75"/>
          <p:cNvSpPr>
            <a:spLocks noChangeAspect="1"/>
          </p:cNvSpPr>
          <p:nvPr/>
        </p:nvSpPr>
        <p:spPr bwMode="auto">
          <a:xfrm>
            <a:off x="431800" y="1584325"/>
            <a:ext cx="2305050" cy="788988"/>
          </a:xfrm>
          <a:custGeom>
            <a:avLst/>
            <a:gdLst>
              <a:gd name="T0" fmla="*/ 2147483647 w 3040"/>
              <a:gd name="T1" fmla="*/ 2147483647 h 743"/>
              <a:gd name="T2" fmla="*/ 2147483647 w 3040"/>
              <a:gd name="T3" fmla="*/ 2147483647 h 743"/>
              <a:gd name="T4" fmla="*/ 2147483647 w 3040"/>
              <a:gd name="T5" fmla="*/ 2147483647 h 743"/>
              <a:gd name="T6" fmla="*/ 2147483647 w 3040"/>
              <a:gd name="T7" fmla="*/ 2147483647 h 743"/>
              <a:gd name="T8" fmla="*/ 2147483647 w 3040"/>
              <a:gd name="T9" fmla="*/ 2147483647 h 743"/>
              <a:gd name="T10" fmla="*/ 2147483647 w 3040"/>
              <a:gd name="T11" fmla="*/ 2147483647 h 743"/>
              <a:gd name="T12" fmla="*/ 2147483647 w 3040"/>
              <a:gd name="T13" fmla="*/ 2147483647 h 743"/>
              <a:gd name="T14" fmla="*/ 2147483647 w 3040"/>
              <a:gd name="T15" fmla="*/ 2147483647 h 743"/>
              <a:gd name="T16" fmla="*/ 2147483647 w 3040"/>
              <a:gd name="T17" fmla="*/ 2147483647 h 743"/>
              <a:gd name="T18" fmla="*/ 2147483647 w 3040"/>
              <a:gd name="T19" fmla="*/ 2147483647 h 743"/>
              <a:gd name="T20" fmla="*/ 2147483647 w 3040"/>
              <a:gd name="T21" fmla="*/ 2147483647 h 743"/>
              <a:gd name="T22" fmla="*/ 2147483647 w 3040"/>
              <a:gd name="T23" fmla="*/ 2147483647 h 743"/>
              <a:gd name="T24" fmla="*/ 2147483647 w 3040"/>
              <a:gd name="T25" fmla="*/ 2147483647 h 743"/>
              <a:gd name="T26" fmla="*/ 2147483647 w 3040"/>
              <a:gd name="T27" fmla="*/ 2147483647 h 743"/>
              <a:gd name="T28" fmla="*/ 2147483647 w 3040"/>
              <a:gd name="T29" fmla="*/ 2147483647 h 743"/>
              <a:gd name="T30" fmla="*/ 2147483647 w 3040"/>
              <a:gd name="T31" fmla="*/ 2147483647 h 743"/>
              <a:gd name="T32" fmla="*/ 2147483647 w 3040"/>
              <a:gd name="T33" fmla="*/ 2147483647 h 743"/>
              <a:gd name="T34" fmla="*/ 2147483647 w 3040"/>
              <a:gd name="T35" fmla="*/ 2147483647 h 743"/>
              <a:gd name="T36" fmla="*/ 2147483647 w 3040"/>
              <a:gd name="T37" fmla="*/ 2147483647 h 743"/>
              <a:gd name="T38" fmla="*/ 2147483647 w 3040"/>
              <a:gd name="T39" fmla="*/ 2147483647 h 743"/>
              <a:gd name="T40" fmla="*/ 2147483647 w 3040"/>
              <a:gd name="T41" fmla="*/ 2147483647 h 743"/>
              <a:gd name="T42" fmla="*/ 2147483647 w 3040"/>
              <a:gd name="T43" fmla="*/ 2147483647 h 743"/>
              <a:gd name="T44" fmla="*/ 2147483647 w 3040"/>
              <a:gd name="T45" fmla="*/ 2147483647 h 743"/>
              <a:gd name="T46" fmla="*/ 2147483647 w 3040"/>
              <a:gd name="T47" fmla="*/ 2147483647 h 743"/>
              <a:gd name="T48" fmla="*/ 2147483647 w 3040"/>
              <a:gd name="T49" fmla="*/ 2147483647 h 743"/>
              <a:gd name="T50" fmla="*/ 2147483647 w 3040"/>
              <a:gd name="T51" fmla="*/ 2147483647 h 743"/>
              <a:gd name="T52" fmla="*/ 2147483647 w 3040"/>
              <a:gd name="T53" fmla="*/ 2147483647 h 743"/>
              <a:gd name="T54" fmla="*/ 2147483647 w 3040"/>
              <a:gd name="T55" fmla="*/ 2147483647 h 743"/>
              <a:gd name="T56" fmla="*/ 2147483647 w 3040"/>
              <a:gd name="T57" fmla="*/ 2147483647 h 743"/>
              <a:gd name="T58" fmla="*/ 2147483647 w 3040"/>
              <a:gd name="T59" fmla="*/ 2147483647 h 743"/>
              <a:gd name="T60" fmla="*/ 2147483647 w 3040"/>
              <a:gd name="T61" fmla="*/ 2147483647 h 743"/>
              <a:gd name="T62" fmla="*/ 2147483647 w 3040"/>
              <a:gd name="T63" fmla="*/ 2147483647 h 743"/>
              <a:gd name="T64" fmla="*/ 2147483647 w 3040"/>
              <a:gd name="T65" fmla="*/ 2147483647 h 743"/>
              <a:gd name="T66" fmla="*/ 2147483647 w 3040"/>
              <a:gd name="T67" fmla="*/ 2147483647 h 743"/>
              <a:gd name="T68" fmla="*/ 2147483647 w 3040"/>
              <a:gd name="T69" fmla="*/ 2147483647 h 743"/>
              <a:gd name="T70" fmla="*/ 2147483647 w 3040"/>
              <a:gd name="T71" fmla="*/ 2147483647 h 743"/>
              <a:gd name="T72" fmla="*/ 2147483647 w 3040"/>
              <a:gd name="T73" fmla="*/ 2147483647 h 743"/>
              <a:gd name="T74" fmla="*/ 2147483647 w 3040"/>
              <a:gd name="T75" fmla="*/ 2147483647 h 743"/>
              <a:gd name="T76" fmla="*/ 2147483647 w 3040"/>
              <a:gd name="T77" fmla="*/ 2147483647 h 743"/>
              <a:gd name="T78" fmla="*/ 2147483647 w 3040"/>
              <a:gd name="T79" fmla="*/ 2147483647 h 743"/>
              <a:gd name="T80" fmla="*/ 2147483647 w 3040"/>
              <a:gd name="T81" fmla="*/ 2147483647 h 743"/>
              <a:gd name="T82" fmla="*/ 2147483647 w 3040"/>
              <a:gd name="T83" fmla="*/ 2147483647 h 743"/>
              <a:gd name="T84" fmla="*/ 2147483647 w 3040"/>
              <a:gd name="T85" fmla="*/ 2147483647 h 743"/>
              <a:gd name="T86" fmla="*/ 2147483647 w 3040"/>
              <a:gd name="T87" fmla="*/ 2147483647 h 743"/>
              <a:gd name="T88" fmla="*/ 2147483647 w 3040"/>
              <a:gd name="T89" fmla="*/ 2147483647 h 743"/>
              <a:gd name="T90" fmla="*/ 2147483647 w 3040"/>
              <a:gd name="T91" fmla="*/ 2147483647 h 743"/>
              <a:gd name="T92" fmla="*/ 2147483647 w 3040"/>
              <a:gd name="T93" fmla="*/ 2147483647 h 743"/>
              <a:gd name="T94" fmla="*/ 2147483647 w 3040"/>
              <a:gd name="T95" fmla="*/ 2147483647 h 743"/>
              <a:gd name="T96" fmla="*/ 2147483647 w 3040"/>
              <a:gd name="T97" fmla="*/ 2147483647 h 743"/>
              <a:gd name="T98" fmla="*/ 2147483647 w 3040"/>
              <a:gd name="T99" fmla="*/ 2147483647 h 743"/>
              <a:gd name="T100" fmla="*/ 2147483647 w 3040"/>
              <a:gd name="T101" fmla="*/ 2147483647 h 743"/>
              <a:gd name="T102" fmla="*/ 2147483647 w 3040"/>
              <a:gd name="T103" fmla="*/ 2147483647 h 743"/>
              <a:gd name="T104" fmla="*/ 2147483647 w 3040"/>
              <a:gd name="T105" fmla="*/ 2147483647 h 743"/>
              <a:gd name="T106" fmla="*/ 2147483647 w 3040"/>
              <a:gd name="T107" fmla="*/ 2147483647 h 743"/>
              <a:gd name="T108" fmla="*/ 2147483647 w 3040"/>
              <a:gd name="T109" fmla="*/ 2147483647 h 743"/>
              <a:gd name="T110" fmla="*/ 2147483647 w 3040"/>
              <a:gd name="T111" fmla="*/ 2147483647 h 743"/>
              <a:gd name="T112" fmla="*/ 2147483647 w 3040"/>
              <a:gd name="T113" fmla="*/ 2147483647 h 7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40" h="743">
                <a:moveTo>
                  <a:pt x="0" y="728"/>
                </a:moveTo>
                <a:lnTo>
                  <a:pt x="11" y="743"/>
                </a:lnTo>
                <a:lnTo>
                  <a:pt x="34" y="726"/>
                </a:lnTo>
                <a:lnTo>
                  <a:pt x="28" y="718"/>
                </a:lnTo>
                <a:lnTo>
                  <a:pt x="32" y="728"/>
                </a:lnTo>
                <a:lnTo>
                  <a:pt x="55" y="718"/>
                </a:lnTo>
                <a:lnTo>
                  <a:pt x="51" y="709"/>
                </a:lnTo>
                <a:lnTo>
                  <a:pt x="51" y="718"/>
                </a:lnTo>
                <a:lnTo>
                  <a:pt x="74" y="718"/>
                </a:lnTo>
                <a:lnTo>
                  <a:pt x="97" y="718"/>
                </a:lnTo>
                <a:lnTo>
                  <a:pt x="128" y="718"/>
                </a:lnTo>
                <a:lnTo>
                  <a:pt x="128" y="709"/>
                </a:lnTo>
                <a:lnTo>
                  <a:pt x="124" y="718"/>
                </a:lnTo>
                <a:lnTo>
                  <a:pt x="147" y="728"/>
                </a:lnTo>
                <a:lnTo>
                  <a:pt x="151" y="728"/>
                </a:lnTo>
                <a:lnTo>
                  <a:pt x="174" y="728"/>
                </a:lnTo>
                <a:lnTo>
                  <a:pt x="178" y="728"/>
                </a:lnTo>
                <a:lnTo>
                  <a:pt x="201" y="718"/>
                </a:lnTo>
                <a:lnTo>
                  <a:pt x="224" y="711"/>
                </a:lnTo>
                <a:lnTo>
                  <a:pt x="247" y="701"/>
                </a:lnTo>
                <a:lnTo>
                  <a:pt x="269" y="693"/>
                </a:lnTo>
                <a:lnTo>
                  <a:pt x="292" y="684"/>
                </a:lnTo>
                <a:lnTo>
                  <a:pt x="315" y="676"/>
                </a:lnTo>
                <a:lnTo>
                  <a:pt x="338" y="668"/>
                </a:lnTo>
                <a:lnTo>
                  <a:pt x="342" y="665"/>
                </a:lnTo>
                <a:lnTo>
                  <a:pt x="365" y="638"/>
                </a:lnTo>
                <a:lnTo>
                  <a:pt x="358" y="632"/>
                </a:lnTo>
                <a:lnTo>
                  <a:pt x="363" y="640"/>
                </a:lnTo>
                <a:lnTo>
                  <a:pt x="394" y="615"/>
                </a:lnTo>
                <a:lnTo>
                  <a:pt x="396" y="613"/>
                </a:lnTo>
                <a:lnTo>
                  <a:pt x="419" y="578"/>
                </a:lnTo>
                <a:lnTo>
                  <a:pt x="411" y="573"/>
                </a:lnTo>
                <a:lnTo>
                  <a:pt x="417" y="580"/>
                </a:lnTo>
                <a:lnTo>
                  <a:pt x="440" y="563"/>
                </a:lnTo>
                <a:lnTo>
                  <a:pt x="442" y="563"/>
                </a:lnTo>
                <a:lnTo>
                  <a:pt x="465" y="538"/>
                </a:lnTo>
                <a:lnTo>
                  <a:pt x="465" y="536"/>
                </a:lnTo>
                <a:lnTo>
                  <a:pt x="488" y="510"/>
                </a:lnTo>
                <a:lnTo>
                  <a:pt x="480" y="504"/>
                </a:lnTo>
                <a:lnTo>
                  <a:pt x="488" y="511"/>
                </a:lnTo>
                <a:lnTo>
                  <a:pt x="511" y="487"/>
                </a:lnTo>
                <a:lnTo>
                  <a:pt x="534" y="462"/>
                </a:lnTo>
                <a:lnTo>
                  <a:pt x="526" y="454"/>
                </a:lnTo>
                <a:lnTo>
                  <a:pt x="532" y="462"/>
                </a:lnTo>
                <a:lnTo>
                  <a:pt x="555" y="444"/>
                </a:lnTo>
                <a:lnTo>
                  <a:pt x="578" y="427"/>
                </a:lnTo>
                <a:lnTo>
                  <a:pt x="601" y="410"/>
                </a:lnTo>
                <a:lnTo>
                  <a:pt x="595" y="402"/>
                </a:lnTo>
                <a:lnTo>
                  <a:pt x="597" y="412"/>
                </a:lnTo>
                <a:lnTo>
                  <a:pt x="628" y="404"/>
                </a:lnTo>
                <a:lnTo>
                  <a:pt x="626" y="395"/>
                </a:lnTo>
                <a:lnTo>
                  <a:pt x="624" y="404"/>
                </a:lnTo>
                <a:lnTo>
                  <a:pt x="647" y="412"/>
                </a:lnTo>
                <a:lnTo>
                  <a:pt x="649" y="412"/>
                </a:lnTo>
                <a:lnTo>
                  <a:pt x="672" y="412"/>
                </a:lnTo>
                <a:lnTo>
                  <a:pt x="672" y="402"/>
                </a:lnTo>
                <a:lnTo>
                  <a:pt x="666" y="410"/>
                </a:lnTo>
                <a:lnTo>
                  <a:pt x="689" y="427"/>
                </a:lnTo>
                <a:lnTo>
                  <a:pt x="712" y="444"/>
                </a:lnTo>
                <a:lnTo>
                  <a:pt x="717" y="446"/>
                </a:lnTo>
                <a:lnTo>
                  <a:pt x="740" y="446"/>
                </a:lnTo>
                <a:lnTo>
                  <a:pt x="763" y="446"/>
                </a:lnTo>
                <a:lnTo>
                  <a:pt x="786" y="446"/>
                </a:lnTo>
                <a:lnTo>
                  <a:pt x="809" y="446"/>
                </a:lnTo>
                <a:lnTo>
                  <a:pt x="813" y="446"/>
                </a:lnTo>
                <a:lnTo>
                  <a:pt x="836" y="437"/>
                </a:lnTo>
                <a:lnTo>
                  <a:pt x="859" y="429"/>
                </a:lnTo>
                <a:lnTo>
                  <a:pt x="890" y="420"/>
                </a:lnTo>
                <a:lnTo>
                  <a:pt x="913" y="412"/>
                </a:lnTo>
                <a:lnTo>
                  <a:pt x="936" y="404"/>
                </a:lnTo>
                <a:lnTo>
                  <a:pt x="938" y="402"/>
                </a:lnTo>
                <a:lnTo>
                  <a:pt x="961" y="385"/>
                </a:lnTo>
                <a:lnTo>
                  <a:pt x="984" y="368"/>
                </a:lnTo>
                <a:lnTo>
                  <a:pt x="1007" y="351"/>
                </a:lnTo>
                <a:lnTo>
                  <a:pt x="1030" y="333"/>
                </a:lnTo>
                <a:lnTo>
                  <a:pt x="1024" y="326"/>
                </a:lnTo>
                <a:lnTo>
                  <a:pt x="1028" y="335"/>
                </a:lnTo>
                <a:lnTo>
                  <a:pt x="1051" y="326"/>
                </a:lnTo>
                <a:lnTo>
                  <a:pt x="1074" y="318"/>
                </a:lnTo>
                <a:lnTo>
                  <a:pt x="1097" y="310"/>
                </a:lnTo>
                <a:lnTo>
                  <a:pt x="1093" y="301"/>
                </a:lnTo>
                <a:lnTo>
                  <a:pt x="1093" y="310"/>
                </a:lnTo>
                <a:lnTo>
                  <a:pt x="1116" y="310"/>
                </a:lnTo>
                <a:lnTo>
                  <a:pt x="1146" y="310"/>
                </a:lnTo>
                <a:lnTo>
                  <a:pt x="1169" y="310"/>
                </a:lnTo>
                <a:lnTo>
                  <a:pt x="1173" y="310"/>
                </a:lnTo>
                <a:lnTo>
                  <a:pt x="1196" y="301"/>
                </a:lnTo>
                <a:lnTo>
                  <a:pt x="1198" y="299"/>
                </a:lnTo>
                <a:lnTo>
                  <a:pt x="1221" y="282"/>
                </a:lnTo>
                <a:lnTo>
                  <a:pt x="1244" y="265"/>
                </a:lnTo>
                <a:lnTo>
                  <a:pt x="1238" y="257"/>
                </a:lnTo>
                <a:lnTo>
                  <a:pt x="1238" y="266"/>
                </a:lnTo>
                <a:lnTo>
                  <a:pt x="1261" y="266"/>
                </a:lnTo>
                <a:lnTo>
                  <a:pt x="1261" y="257"/>
                </a:lnTo>
                <a:lnTo>
                  <a:pt x="1257" y="266"/>
                </a:lnTo>
                <a:lnTo>
                  <a:pt x="1280" y="276"/>
                </a:lnTo>
                <a:lnTo>
                  <a:pt x="1284" y="276"/>
                </a:lnTo>
                <a:lnTo>
                  <a:pt x="1307" y="276"/>
                </a:lnTo>
                <a:lnTo>
                  <a:pt x="1330" y="276"/>
                </a:lnTo>
                <a:lnTo>
                  <a:pt x="1330" y="266"/>
                </a:lnTo>
                <a:lnTo>
                  <a:pt x="1328" y="276"/>
                </a:lnTo>
                <a:lnTo>
                  <a:pt x="1351" y="284"/>
                </a:lnTo>
                <a:lnTo>
                  <a:pt x="1353" y="284"/>
                </a:lnTo>
                <a:lnTo>
                  <a:pt x="1376" y="284"/>
                </a:lnTo>
                <a:lnTo>
                  <a:pt x="1407" y="284"/>
                </a:lnTo>
                <a:lnTo>
                  <a:pt x="1411" y="284"/>
                </a:lnTo>
                <a:lnTo>
                  <a:pt x="1434" y="276"/>
                </a:lnTo>
                <a:lnTo>
                  <a:pt x="1430" y="266"/>
                </a:lnTo>
                <a:lnTo>
                  <a:pt x="1430" y="276"/>
                </a:lnTo>
                <a:lnTo>
                  <a:pt x="1455" y="276"/>
                </a:lnTo>
                <a:lnTo>
                  <a:pt x="1458" y="276"/>
                </a:lnTo>
                <a:lnTo>
                  <a:pt x="1481" y="266"/>
                </a:lnTo>
                <a:lnTo>
                  <a:pt x="1478" y="257"/>
                </a:lnTo>
                <a:lnTo>
                  <a:pt x="1474" y="266"/>
                </a:lnTo>
                <a:lnTo>
                  <a:pt x="1497" y="276"/>
                </a:lnTo>
                <a:lnTo>
                  <a:pt x="1499" y="276"/>
                </a:lnTo>
                <a:lnTo>
                  <a:pt x="1522" y="284"/>
                </a:lnTo>
                <a:lnTo>
                  <a:pt x="1524" y="274"/>
                </a:lnTo>
                <a:lnTo>
                  <a:pt x="1518" y="282"/>
                </a:lnTo>
                <a:lnTo>
                  <a:pt x="1541" y="299"/>
                </a:lnTo>
                <a:lnTo>
                  <a:pt x="1543" y="301"/>
                </a:lnTo>
                <a:lnTo>
                  <a:pt x="1566" y="310"/>
                </a:lnTo>
                <a:lnTo>
                  <a:pt x="1569" y="301"/>
                </a:lnTo>
                <a:lnTo>
                  <a:pt x="1566" y="309"/>
                </a:lnTo>
                <a:lnTo>
                  <a:pt x="1589" y="324"/>
                </a:lnTo>
                <a:lnTo>
                  <a:pt x="1592" y="326"/>
                </a:lnTo>
                <a:lnTo>
                  <a:pt x="1615" y="326"/>
                </a:lnTo>
                <a:lnTo>
                  <a:pt x="1615" y="316"/>
                </a:lnTo>
                <a:lnTo>
                  <a:pt x="1614" y="326"/>
                </a:lnTo>
                <a:lnTo>
                  <a:pt x="1644" y="335"/>
                </a:lnTo>
                <a:lnTo>
                  <a:pt x="1650" y="335"/>
                </a:lnTo>
                <a:lnTo>
                  <a:pt x="1673" y="326"/>
                </a:lnTo>
                <a:lnTo>
                  <a:pt x="1696" y="318"/>
                </a:lnTo>
                <a:lnTo>
                  <a:pt x="1692" y="309"/>
                </a:lnTo>
                <a:lnTo>
                  <a:pt x="1692" y="318"/>
                </a:lnTo>
                <a:lnTo>
                  <a:pt x="1715" y="318"/>
                </a:lnTo>
                <a:lnTo>
                  <a:pt x="1715" y="309"/>
                </a:lnTo>
                <a:lnTo>
                  <a:pt x="1713" y="318"/>
                </a:lnTo>
                <a:lnTo>
                  <a:pt x="1736" y="326"/>
                </a:lnTo>
                <a:lnTo>
                  <a:pt x="1738" y="316"/>
                </a:lnTo>
                <a:lnTo>
                  <a:pt x="1734" y="326"/>
                </a:lnTo>
                <a:lnTo>
                  <a:pt x="1757" y="335"/>
                </a:lnTo>
                <a:lnTo>
                  <a:pt x="1759" y="335"/>
                </a:lnTo>
                <a:lnTo>
                  <a:pt x="1782" y="343"/>
                </a:lnTo>
                <a:lnTo>
                  <a:pt x="1784" y="333"/>
                </a:lnTo>
                <a:lnTo>
                  <a:pt x="1780" y="343"/>
                </a:lnTo>
                <a:lnTo>
                  <a:pt x="1803" y="353"/>
                </a:lnTo>
                <a:lnTo>
                  <a:pt x="1807" y="353"/>
                </a:lnTo>
                <a:lnTo>
                  <a:pt x="1830" y="353"/>
                </a:lnTo>
                <a:lnTo>
                  <a:pt x="1834" y="353"/>
                </a:lnTo>
                <a:lnTo>
                  <a:pt x="1857" y="343"/>
                </a:lnTo>
                <a:lnTo>
                  <a:pt x="1859" y="341"/>
                </a:lnTo>
                <a:lnTo>
                  <a:pt x="1882" y="324"/>
                </a:lnTo>
                <a:lnTo>
                  <a:pt x="1876" y="316"/>
                </a:lnTo>
                <a:lnTo>
                  <a:pt x="1880" y="324"/>
                </a:lnTo>
                <a:lnTo>
                  <a:pt x="1910" y="309"/>
                </a:lnTo>
                <a:lnTo>
                  <a:pt x="1906" y="301"/>
                </a:lnTo>
                <a:lnTo>
                  <a:pt x="1910" y="310"/>
                </a:lnTo>
                <a:lnTo>
                  <a:pt x="1933" y="301"/>
                </a:lnTo>
                <a:lnTo>
                  <a:pt x="1956" y="293"/>
                </a:lnTo>
                <a:lnTo>
                  <a:pt x="1979" y="284"/>
                </a:lnTo>
                <a:lnTo>
                  <a:pt x="1975" y="274"/>
                </a:lnTo>
                <a:lnTo>
                  <a:pt x="1975" y="284"/>
                </a:lnTo>
                <a:lnTo>
                  <a:pt x="1998" y="284"/>
                </a:lnTo>
                <a:lnTo>
                  <a:pt x="2021" y="284"/>
                </a:lnTo>
                <a:lnTo>
                  <a:pt x="2025" y="284"/>
                </a:lnTo>
                <a:lnTo>
                  <a:pt x="2048" y="276"/>
                </a:lnTo>
                <a:lnTo>
                  <a:pt x="2050" y="274"/>
                </a:lnTo>
                <a:lnTo>
                  <a:pt x="2073" y="257"/>
                </a:lnTo>
                <a:lnTo>
                  <a:pt x="2075" y="257"/>
                </a:lnTo>
                <a:lnTo>
                  <a:pt x="2098" y="232"/>
                </a:lnTo>
                <a:lnTo>
                  <a:pt x="2090" y="224"/>
                </a:lnTo>
                <a:lnTo>
                  <a:pt x="2096" y="232"/>
                </a:lnTo>
                <a:lnTo>
                  <a:pt x="2119" y="215"/>
                </a:lnTo>
                <a:lnTo>
                  <a:pt x="2142" y="198"/>
                </a:lnTo>
                <a:lnTo>
                  <a:pt x="2136" y="190"/>
                </a:lnTo>
                <a:lnTo>
                  <a:pt x="2142" y="198"/>
                </a:lnTo>
                <a:lnTo>
                  <a:pt x="2173" y="180"/>
                </a:lnTo>
                <a:lnTo>
                  <a:pt x="2196" y="163"/>
                </a:lnTo>
                <a:lnTo>
                  <a:pt x="2197" y="163"/>
                </a:lnTo>
                <a:lnTo>
                  <a:pt x="2220" y="138"/>
                </a:lnTo>
                <a:lnTo>
                  <a:pt x="2213" y="131"/>
                </a:lnTo>
                <a:lnTo>
                  <a:pt x="2217" y="140"/>
                </a:lnTo>
                <a:lnTo>
                  <a:pt x="2240" y="131"/>
                </a:lnTo>
                <a:lnTo>
                  <a:pt x="2263" y="123"/>
                </a:lnTo>
                <a:lnTo>
                  <a:pt x="2286" y="113"/>
                </a:lnTo>
                <a:lnTo>
                  <a:pt x="2282" y="104"/>
                </a:lnTo>
                <a:lnTo>
                  <a:pt x="2282" y="113"/>
                </a:lnTo>
                <a:lnTo>
                  <a:pt x="2305" y="113"/>
                </a:lnTo>
                <a:lnTo>
                  <a:pt x="2310" y="111"/>
                </a:lnTo>
                <a:lnTo>
                  <a:pt x="2333" y="94"/>
                </a:lnTo>
                <a:lnTo>
                  <a:pt x="2356" y="77"/>
                </a:lnTo>
                <a:lnTo>
                  <a:pt x="2351" y="69"/>
                </a:lnTo>
                <a:lnTo>
                  <a:pt x="2356" y="77"/>
                </a:lnTo>
                <a:lnTo>
                  <a:pt x="2379" y="62"/>
                </a:lnTo>
                <a:lnTo>
                  <a:pt x="2374" y="54"/>
                </a:lnTo>
                <a:lnTo>
                  <a:pt x="2377" y="64"/>
                </a:lnTo>
                <a:lnTo>
                  <a:pt x="2400" y="54"/>
                </a:lnTo>
                <a:lnTo>
                  <a:pt x="2397" y="44"/>
                </a:lnTo>
                <a:lnTo>
                  <a:pt x="2398" y="54"/>
                </a:lnTo>
                <a:lnTo>
                  <a:pt x="2429" y="46"/>
                </a:lnTo>
                <a:lnTo>
                  <a:pt x="2431" y="46"/>
                </a:lnTo>
                <a:lnTo>
                  <a:pt x="2454" y="37"/>
                </a:lnTo>
                <a:lnTo>
                  <a:pt x="2477" y="29"/>
                </a:lnTo>
                <a:lnTo>
                  <a:pt x="2473" y="20"/>
                </a:lnTo>
                <a:lnTo>
                  <a:pt x="2471" y="29"/>
                </a:lnTo>
                <a:lnTo>
                  <a:pt x="2494" y="37"/>
                </a:lnTo>
                <a:lnTo>
                  <a:pt x="2500" y="37"/>
                </a:lnTo>
                <a:lnTo>
                  <a:pt x="2523" y="29"/>
                </a:lnTo>
                <a:lnTo>
                  <a:pt x="2546" y="20"/>
                </a:lnTo>
                <a:lnTo>
                  <a:pt x="2542" y="10"/>
                </a:lnTo>
                <a:lnTo>
                  <a:pt x="2542" y="20"/>
                </a:lnTo>
                <a:lnTo>
                  <a:pt x="2565" y="20"/>
                </a:lnTo>
                <a:lnTo>
                  <a:pt x="2565" y="10"/>
                </a:lnTo>
                <a:lnTo>
                  <a:pt x="2561" y="20"/>
                </a:lnTo>
                <a:lnTo>
                  <a:pt x="2584" y="29"/>
                </a:lnTo>
                <a:lnTo>
                  <a:pt x="2588" y="29"/>
                </a:lnTo>
                <a:lnTo>
                  <a:pt x="2611" y="29"/>
                </a:lnTo>
                <a:lnTo>
                  <a:pt x="2611" y="20"/>
                </a:lnTo>
                <a:lnTo>
                  <a:pt x="2609" y="29"/>
                </a:lnTo>
                <a:lnTo>
                  <a:pt x="2632" y="37"/>
                </a:lnTo>
                <a:lnTo>
                  <a:pt x="2634" y="27"/>
                </a:lnTo>
                <a:lnTo>
                  <a:pt x="2628" y="35"/>
                </a:lnTo>
                <a:lnTo>
                  <a:pt x="2651" y="52"/>
                </a:lnTo>
                <a:lnTo>
                  <a:pt x="2653" y="52"/>
                </a:lnTo>
                <a:lnTo>
                  <a:pt x="2684" y="69"/>
                </a:lnTo>
                <a:lnTo>
                  <a:pt x="2688" y="62"/>
                </a:lnTo>
                <a:lnTo>
                  <a:pt x="2682" y="69"/>
                </a:lnTo>
                <a:lnTo>
                  <a:pt x="2705" y="87"/>
                </a:lnTo>
                <a:lnTo>
                  <a:pt x="2728" y="104"/>
                </a:lnTo>
                <a:lnTo>
                  <a:pt x="2732" y="106"/>
                </a:lnTo>
                <a:lnTo>
                  <a:pt x="2755" y="113"/>
                </a:lnTo>
                <a:lnTo>
                  <a:pt x="2757" y="104"/>
                </a:lnTo>
                <a:lnTo>
                  <a:pt x="2751" y="111"/>
                </a:lnTo>
                <a:lnTo>
                  <a:pt x="2774" y="129"/>
                </a:lnTo>
                <a:lnTo>
                  <a:pt x="2797" y="146"/>
                </a:lnTo>
                <a:lnTo>
                  <a:pt x="2802" y="138"/>
                </a:lnTo>
                <a:lnTo>
                  <a:pt x="2797" y="146"/>
                </a:lnTo>
                <a:lnTo>
                  <a:pt x="2820" y="171"/>
                </a:lnTo>
                <a:lnTo>
                  <a:pt x="2820" y="169"/>
                </a:lnTo>
                <a:lnTo>
                  <a:pt x="2822" y="173"/>
                </a:lnTo>
                <a:lnTo>
                  <a:pt x="2845" y="182"/>
                </a:lnTo>
                <a:lnTo>
                  <a:pt x="2848" y="173"/>
                </a:lnTo>
                <a:lnTo>
                  <a:pt x="2843" y="180"/>
                </a:lnTo>
                <a:lnTo>
                  <a:pt x="2866" y="198"/>
                </a:lnTo>
                <a:lnTo>
                  <a:pt x="2871" y="199"/>
                </a:lnTo>
                <a:lnTo>
                  <a:pt x="2875" y="199"/>
                </a:lnTo>
                <a:lnTo>
                  <a:pt x="2898" y="190"/>
                </a:lnTo>
                <a:lnTo>
                  <a:pt x="2894" y="180"/>
                </a:lnTo>
                <a:lnTo>
                  <a:pt x="2894" y="190"/>
                </a:lnTo>
                <a:lnTo>
                  <a:pt x="2925" y="190"/>
                </a:lnTo>
                <a:lnTo>
                  <a:pt x="2948" y="190"/>
                </a:lnTo>
                <a:lnTo>
                  <a:pt x="2971" y="190"/>
                </a:lnTo>
                <a:lnTo>
                  <a:pt x="2994" y="190"/>
                </a:lnTo>
                <a:lnTo>
                  <a:pt x="2994" y="180"/>
                </a:lnTo>
                <a:lnTo>
                  <a:pt x="2990" y="190"/>
                </a:lnTo>
                <a:lnTo>
                  <a:pt x="3013" y="199"/>
                </a:lnTo>
                <a:lnTo>
                  <a:pt x="3017" y="199"/>
                </a:lnTo>
                <a:lnTo>
                  <a:pt x="3040" y="199"/>
                </a:lnTo>
                <a:lnTo>
                  <a:pt x="3040" y="180"/>
                </a:lnTo>
                <a:lnTo>
                  <a:pt x="3017" y="180"/>
                </a:lnTo>
                <a:lnTo>
                  <a:pt x="3017" y="190"/>
                </a:lnTo>
                <a:lnTo>
                  <a:pt x="3021" y="182"/>
                </a:lnTo>
                <a:lnTo>
                  <a:pt x="2998" y="173"/>
                </a:lnTo>
                <a:lnTo>
                  <a:pt x="2994" y="171"/>
                </a:lnTo>
                <a:lnTo>
                  <a:pt x="2971" y="171"/>
                </a:lnTo>
                <a:lnTo>
                  <a:pt x="2948" y="171"/>
                </a:lnTo>
                <a:lnTo>
                  <a:pt x="2925" y="171"/>
                </a:lnTo>
                <a:lnTo>
                  <a:pt x="2894" y="171"/>
                </a:lnTo>
                <a:lnTo>
                  <a:pt x="2892" y="173"/>
                </a:lnTo>
                <a:lnTo>
                  <a:pt x="2869" y="182"/>
                </a:lnTo>
                <a:lnTo>
                  <a:pt x="2871" y="190"/>
                </a:lnTo>
                <a:lnTo>
                  <a:pt x="2877" y="182"/>
                </a:lnTo>
                <a:lnTo>
                  <a:pt x="2854" y="165"/>
                </a:lnTo>
                <a:lnTo>
                  <a:pt x="2852" y="165"/>
                </a:lnTo>
                <a:lnTo>
                  <a:pt x="2829" y="155"/>
                </a:lnTo>
                <a:lnTo>
                  <a:pt x="2825" y="163"/>
                </a:lnTo>
                <a:lnTo>
                  <a:pt x="2833" y="157"/>
                </a:lnTo>
                <a:lnTo>
                  <a:pt x="2810" y="132"/>
                </a:lnTo>
                <a:lnTo>
                  <a:pt x="2808" y="131"/>
                </a:lnTo>
                <a:lnTo>
                  <a:pt x="2785" y="113"/>
                </a:lnTo>
                <a:lnTo>
                  <a:pt x="2762" y="96"/>
                </a:lnTo>
                <a:lnTo>
                  <a:pt x="2760" y="96"/>
                </a:lnTo>
                <a:lnTo>
                  <a:pt x="2737" y="88"/>
                </a:lnTo>
                <a:lnTo>
                  <a:pt x="2734" y="96"/>
                </a:lnTo>
                <a:lnTo>
                  <a:pt x="2739" y="88"/>
                </a:lnTo>
                <a:lnTo>
                  <a:pt x="2716" y="71"/>
                </a:lnTo>
                <a:lnTo>
                  <a:pt x="2693" y="54"/>
                </a:lnTo>
                <a:lnTo>
                  <a:pt x="2663" y="37"/>
                </a:lnTo>
                <a:lnTo>
                  <a:pt x="2657" y="44"/>
                </a:lnTo>
                <a:lnTo>
                  <a:pt x="2663" y="37"/>
                </a:lnTo>
                <a:lnTo>
                  <a:pt x="2640" y="20"/>
                </a:lnTo>
                <a:lnTo>
                  <a:pt x="2638" y="20"/>
                </a:lnTo>
                <a:lnTo>
                  <a:pt x="2615" y="12"/>
                </a:lnTo>
                <a:lnTo>
                  <a:pt x="2611" y="10"/>
                </a:lnTo>
                <a:lnTo>
                  <a:pt x="2588" y="10"/>
                </a:lnTo>
                <a:lnTo>
                  <a:pt x="2588" y="20"/>
                </a:lnTo>
                <a:lnTo>
                  <a:pt x="2592" y="12"/>
                </a:lnTo>
                <a:lnTo>
                  <a:pt x="2569" y="2"/>
                </a:lnTo>
                <a:lnTo>
                  <a:pt x="2565" y="0"/>
                </a:lnTo>
                <a:lnTo>
                  <a:pt x="2542" y="0"/>
                </a:lnTo>
                <a:lnTo>
                  <a:pt x="2540" y="2"/>
                </a:lnTo>
                <a:lnTo>
                  <a:pt x="2517" y="12"/>
                </a:lnTo>
                <a:lnTo>
                  <a:pt x="2494" y="20"/>
                </a:lnTo>
                <a:lnTo>
                  <a:pt x="2496" y="27"/>
                </a:lnTo>
                <a:lnTo>
                  <a:pt x="2500" y="20"/>
                </a:lnTo>
                <a:lnTo>
                  <a:pt x="2477" y="12"/>
                </a:lnTo>
                <a:lnTo>
                  <a:pt x="2471" y="12"/>
                </a:lnTo>
                <a:lnTo>
                  <a:pt x="2448" y="20"/>
                </a:lnTo>
                <a:lnTo>
                  <a:pt x="2425" y="29"/>
                </a:lnTo>
                <a:lnTo>
                  <a:pt x="2427" y="37"/>
                </a:lnTo>
                <a:lnTo>
                  <a:pt x="2425" y="29"/>
                </a:lnTo>
                <a:lnTo>
                  <a:pt x="2395" y="37"/>
                </a:lnTo>
                <a:lnTo>
                  <a:pt x="2372" y="46"/>
                </a:lnTo>
                <a:lnTo>
                  <a:pt x="2370" y="46"/>
                </a:lnTo>
                <a:lnTo>
                  <a:pt x="2347" y="62"/>
                </a:lnTo>
                <a:lnTo>
                  <a:pt x="2345" y="62"/>
                </a:lnTo>
                <a:lnTo>
                  <a:pt x="2322" y="79"/>
                </a:lnTo>
                <a:lnTo>
                  <a:pt x="2299" y="96"/>
                </a:lnTo>
                <a:lnTo>
                  <a:pt x="2305" y="104"/>
                </a:lnTo>
                <a:lnTo>
                  <a:pt x="2305" y="94"/>
                </a:lnTo>
                <a:lnTo>
                  <a:pt x="2282" y="94"/>
                </a:lnTo>
                <a:lnTo>
                  <a:pt x="2280" y="96"/>
                </a:lnTo>
                <a:lnTo>
                  <a:pt x="2257" y="106"/>
                </a:lnTo>
                <a:lnTo>
                  <a:pt x="2234" y="113"/>
                </a:lnTo>
                <a:lnTo>
                  <a:pt x="2211" y="123"/>
                </a:lnTo>
                <a:lnTo>
                  <a:pt x="2207" y="125"/>
                </a:lnTo>
                <a:lnTo>
                  <a:pt x="2184" y="150"/>
                </a:lnTo>
                <a:lnTo>
                  <a:pt x="2190" y="155"/>
                </a:lnTo>
                <a:lnTo>
                  <a:pt x="2184" y="148"/>
                </a:lnTo>
                <a:lnTo>
                  <a:pt x="2161" y="165"/>
                </a:lnTo>
                <a:lnTo>
                  <a:pt x="2167" y="173"/>
                </a:lnTo>
                <a:lnTo>
                  <a:pt x="2163" y="165"/>
                </a:lnTo>
                <a:lnTo>
                  <a:pt x="2132" y="182"/>
                </a:lnTo>
                <a:lnTo>
                  <a:pt x="2130" y="182"/>
                </a:lnTo>
                <a:lnTo>
                  <a:pt x="2107" y="199"/>
                </a:lnTo>
                <a:lnTo>
                  <a:pt x="2084" y="217"/>
                </a:lnTo>
                <a:lnTo>
                  <a:pt x="2084" y="219"/>
                </a:lnTo>
                <a:lnTo>
                  <a:pt x="2062" y="243"/>
                </a:lnTo>
                <a:lnTo>
                  <a:pt x="2067" y="249"/>
                </a:lnTo>
                <a:lnTo>
                  <a:pt x="2062" y="242"/>
                </a:lnTo>
                <a:lnTo>
                  <a:pt x="2039" y="259"/>
                </a:lnTo>
                <a:lnTo>
                  <a:pt x="2044" y="266"/>
                </a:lnTo>
                <a:lnTo>
                  <a:pt x="2042" y="259"/>
                </a:lnTo>
                <a:lnTo>
                  <a:pt x="2019" y="266"/>
                </a:lnTo>
                <a:lnTo>
                  <a:pt x="2021" y="274"/>
                </a:lnTo>
                <a:lnTo>
                  <a:pt x="2021" y="265"/>
                </a:lnTo>
                <a:lnTo>
                  <a:pt x="1998" y="265"/>
                </a:lnTo>
                <a:lnTo>
                  <a:pt x="1975" y="265"/>
                </a:lnTo>
                <a:lnTo>
                  <a:pt x="1973" y="266"/>
                </a:lnTo>
                <a:lnTo>
                  <a:pt x="1950" y="276"/>
                </a:lnTo>
                <a:lnTo>
                  <a:pt x="1928" y="284"/>
                </a:lnTo>
                <a:lnTo>
                  <a:pt x="1905" y="293"/>
                </a:lnTo>
                <a:lnTo>
                  <a:pt x="1903" y="293"/>
                </a:lnTo>
                <a:lnTo>
                  <a:pt x="1872" y="309"/>
                </a:lnTo>
                <a:lnTo>
                  <a:pt x="1870" y="309"/>
                </a:lnTo>
                <a:lnTo>
                  <a:pt x="1847" y="326"/>
                </a:lnTo>
                <a:lnTo>
                  <a:pt x="1853" y="333"/>
                </a:lnTo>
                <a:lnTo>
                  <a:pt x="1851" y="326"/>
                </a:lnTo>
                <a:lnTo>
                  <a:pt x="1828" y="335"/>
                </a:lnTo>
                <a:lnTo>
                  <a:pt x="1830" y="343"/>
                </a:lnTo>
                <a:lnTo>
                  <a:pt x="1830" y="333"/>
                </a:lnTo>
                <a:lnTo>
                  <a:pt x="1807" y="333"/>
                </a:lnTo>
                <a:lnTo>
                  <a:pt x="1807" y="343"/>
                </a:lnTo>
                <a:lnTo>
                  <a:pt x="1811" y="335"/>
                </a:lnTo>
                <a:lnTo>
                  <a:pt x="1788" y="326"/>
                </a:lnTo>
                <a:lnTo>
                  <a:pt x="1765" y="318"/>
                </a:lnTo>
                <a:lnTo>
                  <a:pt x="1761" y="326"/>
                </a:lnTo>
                <a:lnTo>
                  <a:pt x="1765" y="318"/>
                </a:lnTo>
                <a:lnTo>
                  <a:pt x="1742" y="309"/>
                </a:lnTo>
                <a:lnTo>
                  <a:pt x="1719" y="301"/>
                </a:lnTo>
                <a:lnTo>
                  <a:pt x="1715" y="299"/>
                </a:lnTo>
                <a:lnTo>
                  <a:pt x="1692" y="299"/>
                </a:lnTo>
                <a:lnTo>
                  <a:pt x="1690" y="301"/>
                </a:lnTo>
                <a:lnTo>
                  <a:pt x="1667" y="309"/>
                </a:lnTo>
                <a:lnTo>
                  <a:pt x="1644" y="318"/>
                </a:lnTo>
                <a:lnTo>
                  <a:pt x="1646" y="326"/>
                </a:lnTo>
                <a:lnTo>
                  <a:pt x="1650" y="318"/>
                </a:lnTo>
                <a:lnTo>
                  <a:pt x="1619" y="309"/>
                </a:lnTo>
                <a:lnTo>
                  <a:pt x="1615" y="307"/>
                </a:lnTo>
                <a:lnTo>
                  <a:pt x="1592" y="307"/>
                </a:lnTo>
                <a:lnTo>
                  <a:pt x="1592" y="316"/>
                </a:lnTo>
                <a:lnTo>
                  <a:pt x="1598" y="309"/>
                </a:lnTo>
                <a:lnTo>
                  <a:pt x="1575" y="293"/>
                </a:lnTo>
                <a:lnTo>
                  <a:pt x="1573" y="293"/>
                </a:lnTo>
                <a:lnTo>
                  <a:pt x="1550" y="284"/>
                </a:lnTo>
                <a:lnTo>
                  <a:pt x="1546" y="291"/>
                </a:lnTo>
                <a:lnTo>
                  <a:pt x="1552" y="284"/>
                </a:lnTo>
                <a:lnTo>
                  <a:pt x="1529" y="266"/>
                </a:lnTo>
                <a:lnTo>
                  <a:pt x="1527" y="266"/>
                </a:lnTo>
                <a:lnTo>
                  <a:pt x="1504" y="259"/>
                </a:lnTo>
                <a:lnTo>
                  <a:pt x="1501" y="266"/>
                </a:lnTo>
                <a:lnTo>
                  <a:pt x="1504" y="259"/>
                </a:lnTo>
                <a:lnTo>
                  <a:pt x="1481" y="249"/>
                </a:lnTo>
                <a:lnTo>
                  <a:pt x="1476" y="249"/>
                </a:lnTo>
                <a:lnTo>
                  <a:pt x="1453" y="259"/>
                </a:lnTo>
                <a:lnTo>
                  <a:pt x="1455" y="266"/>
                </a:lnTo>
                <a:lnTo>
                  <a:pt x="1455" y="257"/>
                </a:lnTo>
                <a:lnTo>
                  <a:pt x="1430" y="257"/>
                </a:lnTo>
                <a:lnTo>
                  <a:pt x="1428" y="259"/>
                </a:lnTo>
                <a:lnTo>
                  <a:pt x="1405" y="266"/>
                </a:lnTo>
                <a:lnTo>
                  <a:pt x="1407" y="274"/>
                </a:lnTo>
                <a:lnTo>
                  <a:pt x="1407" y="265"/>
                </a:lnTo>
                <a:lnTo>
                  <a:pt x="1376" y="265"/>
                </a:lnTo>
                <a:lnTo>
                  <a:pt x="1353" y="265"/>
                </a:lnTo>
                <a:lnTo>
                  <a:pt x="1353" y="274"/>
                </a:lnTo>
                <a:lnTo>
                  <a:pt x="1357" y="266"/>
                </a:lnTo>
                <a:lnTo>
                  <a:pt x="1334" y="259"/>
                </a:lnTo>
                <a:lnTo>
                  <a:pt x="1330" y="257"/>
                </a:lnTo>
                <a:lnTo>
                  <a:pt x="1307" y="257"/>
                </a:lnTo>
                <a:lnTo>
                  <a:pt x="1284" y="257"/>
                </a:lnTo>
                <a:lnTo>
                  <a:pt x="1284" y="266"/>
                </a:lnTo>
                <a:lnTo>
                  <a:pt x="1288" y="259"/>
                </a:lnTo>
                <a:lnTo>
                  <a:pt x="1265" y="249"/>
                </a:lnTo>
                <a:lnTo>
                  <a:pt x="1261" y="247"/>
                </a:lnTo>
                <a:lnTo>
                  <a:pt x="1238" y="247"/>
                </a:lnTo>
                <a:lnTo>
                  <a:pt x="1233" y="249"/>
                </a:lnTo>
                <a:lnTo>
                  <a:pt x="1210" y="266"/>
                </a:lnTo>
                <a:lnTo>
                  <a:pt x="1187" y="284"/>
                </a:lnTo>
                <a:lnTo>
                  <a:pt x="1192" y="291"/>
                </a:lnTo>
                <a:lnTo>
                  <a:pt x="1190" y="284"/>
                </a:lnTo>
                <a:lnTo>
                  <a:pt x="1167" y="293"/>
                </a:lnTo>
                <a:lnTo>
                  <a:pt x="1169" y="301"/>
                </a:lnTo>
                <a:lnTo>
                  <a:pt x="1169" y="291"/>
                </a:lnTo>
                <a:lnTo>
                  <a:pt x="1146" y="291"/>
                </a:lnTo>
                <a:lnTo>
                  <a:pt x="1116" y="291"/>
                </a:lnTo>
                <a:lnTo>
                  <a:pt x="1093" y="291"/>
                </a:lnTo>
                <a:lnTo>
                  <a:pt x="1091" y="293"/>
                </a:lnTo>
                <a:lnTo>
                  <a:pt x="1068" y="301"/>
                </a:lnTo>
                <a:lnTo>
                  <a:pt x="1045" y="309"/>
                </a:lnTo>
                <a:lnTo>
                  <a:pt x="1022" y="318"/>
                </a:lnTo>
                <a:lnTo>
                  <a:pt x="1018" y="318"/>
                </a:lnTo>
                <a:lnTo>
                  <a:pt x="995" y="335"/>
                </a:lnTo>
                <a:lnTo>
                  <a:pt x="972" y="353"/>
                </a:lnTo>
                <a:lnTo>
                  <a:pt x="949" y="370"/>
                </a:lnTo>
                <a:lnTo>
                  <a:pt x="926" y="387"/>
                </a:lnTo>
                <a:lnTo>
                  <a:pt x="932" y="395"/>
                </a:lnTo>
                <a:lnTo>
                  <a:pt x="930" y="387"/>
                </a:lnTo>
                <a:lnTo>
                  <a:pt x="907" y="395"/>
                </a:lnTo>
                <a:lnTo>
                  <a:pt x="884" y="402"/>
                </a:lnTo>
                <a:lnTo>
                  <a:pt x="853" y="412"/>
                </a:lnTo>
                <a:lnTo>
                  <a:pt x="830" y="420"/>
                </a:lnTo>
                <a:lnTo>
                  <a:pt x="807" y="429"/>
                </a:lnTo>
                <a:lnTo>
                  <a:pt x="809" y="437"/>
                </a:lnTo>
                <a:lnTo>
                  <a:pt x="809" y="427"/>
                </a:lnTo>
                <a:lnTo>
                  <a:pt x="786" y="427"/>
                </a:lnTo>
                <a:lnTo>
                  <a:pt x="763" y="427"/>
                </a:lnTo>
                <a:lnTo>
                  <a:pt x="740" y="427"/>
                </a:lnTo>
                <a:lnTo>
                  <a:pt x="717" y="427"/>
                </a:lnTo>
                <a:lnTo>
                  <a:pt x="717" y="437"/>
                </a:lnTo>
                <a:lnTo>
                  <a:pt x="723" y="429"/>
                </a:lnTo>
                <a:lnTo>
                  <a:pt x="700" y="412"/>
                </a:lnTo>
                <a:lnTo>
                  <a:pt x="677" y="395"/>
                </a:lnTo>
                <a:lnTo>
                  <a:pt x="672" y="393"/>
                </a:lnTo>
                <a:lnTo>
                  <a:pt x="649" y="393"/>
                </a:lnTo>
                <a:lnTo>
                  <a:pt x="649" y="402"/>
                </a:lnTo>
                <a:lnTo>
                  <a:pt x="652" y="395"/>
                </a:lnTo>
                <a:lnTo>
                  <a:pt x="629" y="387"/>
                </a:lnTo>
                <a:lnTo>
                  <a:pt x="624" y="387"/>
                </a:lnTo>
                <a:lnTo>
                  <a:pt x="593" y="395"/>
                </a:lnTo>
                <a:lnTo>
                  <a:pt x="589" y="395"/>
                </a:lnTo>
                <a:lnTo>
                  <a:pt x="566" y="412"/>
                </a:lnTo>
                <a:lnTo>
                  <a:pt x="543" y="429"/>
                </a:lnTo>
                <a:lnTo>
                  <a:pt x="520" y="446"/>
                </a:lnTo>
                <a:lnTo>
                  <a:pt x="520" y="448"/>
                </a:lnTo>
                <a:lnTo>
                  <a:pt x="497" y="473"/>
                </a:lnTo>
                <a:lnTo>
                  <a:pt x="474" y="498"/>
                </a:lnTo>
                <a:lnTo>
                  <a:pt x="451" y="525"/>
                </a:lnTo>
                <a:lnTo>
                  <a:pt x="457" y="531"/>
                </a:lnTo>
                <a:lnTo>
                  <a:pt x="451" y="525"/>
                </a:lnTo>
                <a:lnTo>
                  <a:pt x="428" y="550"/>
                </a:lnTo>
                <a:lnTo>
                  <a:pt x="434" y="555"/>
                </a:lnTo>
                <a:lnTo>
                  <a:pt x="428" y="548"/>
                </a:lnTo>
                <a:lnTo>
                  <a:pt x="405" y="565"/>
                </a:lnTo>
                <a:lnTo>
                  <a:pt x="403" y="569"/>
                </a:lnTo>
                <a:lnTo>
                  <a:pt x="381" y="603"/>
                </a:lnTo>
                <a:lnTo>
                  <a:pt x="388" y="607"/>
                </a:lnTo>
                <a:lnTo>
                  <a:pt x="382" y="601"/>
                </a:lnTo>
                <a:lnTo>
                  <a:pt x="352" y="626"/>
                </a:lnTo>
                <a:lnTo>
                  <a:pt x="329" y="653"/>
                </a:lnTo>
                <a:lnTo>
                  <a:pt x="335" y="659"/>
                </a:lnTo>
                <a:lnTo>
                  <a:pt x="333" y="651"/>
                </a:lnTo>
                <a:lnTo>
                  <a:pt x="310" y="659"/>
                </a:lnTo>
                <a:lnTo>
                  <a:pt x="287" y="666"/>
                </a:lnTo>
                <a:lnTo>
                  <a:pt x="264" y="676"/>
                </a:lnTo>
                <a:lnTo>
                  <a:pt x="241" y="684"/>
                </a:lnTo>
                <a:lnTo>
                  <a:pt x="218" y="693"/>
                </a:lnTo>
                <a:lnTo>
                  <a:pt x="195" y="701"/>
                </a:lnTo>
                <a:lnTo>
                  <a:pt x="172" y="711"/>
                </a:lnTo>
                <a:lnTo>
                  <a:pt x="174" y="718"/>
                </a:lnTo>
                <a:lnTo>
                  <a:pt x="174" y="709"/>
                </a:lnTo>
                <a:lnTo>
                  <a:pt x="151" y="709"/>
                </a:lnTo>
                <a:lnTo>
                  <a:pt x="151" y="718"/>
                </a:lnTo>
                <a:lnTo>
                  <a:pt x="155" y="711"/>
                </a:lnTo>
                <a:lnTo>
                  <a:pt x="132" y="701"/>
                </a:lnTo>
                <a:lnTo>
                  <a:pt x="128" y="699"/>
                </a:lnTo>
                <a:lnTo>
                  <a:pt x="97" y="699"/>
                </a:lnTo>
                <a:lnTo>
                  <a:pt x="74" y="699"/>
                </a:lnTo>
                <a:lnTo>
                  <a:pt x="51" y="699"/>
                </a:lnTo>
                <a:lnTo>
                  <a:pt x="49" y="701"/>
                </a:lnTo>
                <a:lnTo>
                  <a:pt x="26" y="711"/>
                </a:lnTo>
                <a:lnTo>
                  <a:pt x="22" y="711"/>
                </a:lnTo>
                <a:lnTo>
                  <a:pt x="0" y="728"/>
                </a:lnTo>
                <a:close/>
              </a:path>
            </a:pathLst>
          </a:custGeom>
          <a:solidFill>
            <a:srgbClr val="000000"/>
          </a:solidFill>
          <a:ln w="15875">
            <a:solidFill>
              <a:srgbClr val="FF0000"/>
            </a:solidFill>
            <a:round/>
            <a:headEnd/>
            <a:tailEnd/>
          </a:ln>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79" name="Freeform 76"/>
          <p:cNvSpPr>
            <a:spLocks noChangeAspect="1"/>
          </p:cNvSpPr>
          <p:nvPr/>
        </p:nvSpPr>
        <p:spPr bwMode="auto">
          <a:xfrm>
            <a:off x="430213" y="2032000"/>
            <a:ext cx="2282825" cy="695325"/>
          </a:xfrm>
          <a:custGeom>
            <a:avLst/>
            <a:gdLst>
              <a:gd name="T0" fmla="*/ 2147483647 w 3009"/>
              <a:gd name="T1" fmla="*/ 2147483647 h 656"/>
              <a:gd name="T2" fmla="*/ 2147483647 w 3009"/>
              <a:gd name="T3" fmla="*/ 2147483647 h 656"/>
              <a:gd name="T4" fmla="*/ 2147483647 w 3009"/>
              <a:gd name="T5" fmla="*/ 2147483647 h 656"/>
              <a:gd name="T6" fmla="*/ 2147483647 w 3009"/>
              <a:gd name="T7" fmla="*/ 2147483647 h 656"/>
              <a:gd name="T8" fmla="*/ 2147483647 w 3009"/>
              <a:gd name="T9" fmla="*/ 2147483647 h 656"/>
              <a:gd name="T10" fmla="*/ 2147483647 w 3009"/>
              <a:gd name="T11" fmla="*/ 2147483647 h 656"/>
              <a:gd name="T12" fmla="*/ 2147483647 w 3009"/>
              <a:gd name="T13" fmla="*/ 2147483647 h 656"/>
              <a:gd name="T14" fmla="*/ 2147483647 w 3009"/>
              <a:gd name="T15" fmla="*/ 2147483647 h 656"/>
              <a:gd name="T16" fmla="*/ 2147483647 w 3009"/>
              <a:gd name="T17" fmla="*/ 2147483647 h 656"/>
              <a:gd name="T18" fmla="*/ 2147483647 w 3009"/>
              <a:gd name="T19" fmla="*/ 2147483647 h 656"/>
              <a:gd name="T20" fmla="*/ 2147483647 w 3009"/>
              <a:gd name="T21" fmla="*/ 2147483647 h 656"/>
              <a:gd name="T22" fmla="*/ 2147483647 w 3009"/>
              <a:gd name="T23" fmla="*/ 2147483647 h 656"/>
              <a:gd name="T24" fmla="*/ 2147483647 w 3009"/>
              <a:gd name="T25" fmla="*/ 2147483647 h 656"/>
              <a:gd name="T26" fmla="*/ 2147483647 w 3009"/>
              <a:gd name="T27" fmla="*/ 2147483647 h 656"/>
              <a:gd name="T28" fmla="*/ 2147483647 w 3009"/>
              <a:gd name="T29" fmla="*/ 2147483647 h 656"/>
              <a:gd name="T30" fmla="*/ 2147483647 w 3009"/>
              <a:gd name="T31" fmla="*/ 2147483647 h 656"/>
              <a:gd name="T32" fmla="*/ 2147483647 w 3009"/>
              <a:gd name="T33" fmla="*/ 2147483647 h 656"/>
              <a:gd name="T34" fmla="*/ 2147483647 w 3009"/>
              <a:gd name="T35" fmla="*/ 2147483647 h 656"/>
              <a:gd name="T36" fmla="*/ 2147483647 w 3009"/>
              <a:gd name="T37" fmla="*/ 2147483647 h 656"/>
              <a:gd name="T38" fmla="*/ 2147483647 w 3009"/>
              <a:gd name="T39" fmla="*/ 2147483647 h 656"/>
              <a:gd name="T40" fmla="*/ 2147483647 w 3009"/>
              <a:gd name="T41" fmla="*/ 2147483647 h 656"/>
              <a:gd name="T42" fmla="*/ 2147483647 w 3009"/>
              <a:gd name="T43" fmla="*/ 2147483647 h 656"/>
              <a:gd name="T44" fmla="*/ 2147483647 w 3009"/>
              <a:gd name="T45" fmla="*/ 2147483647 h 656"/>
              <a:gd name="T46" fmla="*/ 2147483647 w 3009"/>
              <a:gd name="T47" fmla="*/ 2147483647 h 656"/>
              <a:gd name="T48" fmla="*/ 2147483647 w 3009"/>
              <a:gd name="T49" fmla="*/ 2147483647 h 656"/>
              <a:gd name="T50" fmla="*/ 2147483647 w 3009"/>
              <a:gd name="T51" fmla="*/ 2147483647 h 656"/>
              <a:gd name="T52" fmla="*/ 2147483647 w 3009"/>
              <a:gd name="T53" fmla="*/ 2147483647 h 656"/>
              <a:gd name="T54" fmla="*/ 2147483647 w 3009"/>
              <a:gd name="T55" fmla="*/ 2147483647 h 656"/>
              <a:gd name="T56" fmla="*/ 2147483647 w 3009"/>
              <a:gd name="T57" fmla="*/ 2147483647 h 656"/>
              <a:gd name="T58" fmla="*/ 2147483647 w 3009"/>
              <a:gd name="T59" fmla="*/ 2147483647 h 656"/>
              <a:gd name="T60" fmla="*/ 2147483647 w 3009"/>
              <a:gd name="T61" fmla="*/ 2147483647 h 656"/>
              <a:gd name="T62" fmla="*/ 2147483647 w 3009"/>
              <a:gd name="T63" fmla="*/ 2147483647 h 656"/>
              <a:gd name="T64" fmla="*/ 2147483647 w 3009"/>
              <a:gd name="T65" fmla="*/ 0 h 656"/>
              <a:gd name="T66" fmla="*/ 2147483647 w 3009"/>
              <a:gd name="T67" fmla="*/ 0 h 656"/>
              <a:gd name="T68" fmla="*/ 2147483647 w 3009"/>
              <a:gd name="T69" fmla="*/ 0 h 656"/>
              <a:gd name="T70" fmla="*/ 2147483647 w 3009"/>
              <a:gd name="T71" fmla="*/ 0 h 656"/>
              <a:gd name="T72" fmla="*/ 2147483647 w 3009"/>
              <a:gd name="T73" fmla="*/ 0 h 656"/>
              <a:gd name="T74" fmla="*/ 2147483647 w 3009"/>
              <a:gd name="T75" fmla="*/ 2147483647 h 656"/>
              <a:gd name="T76" fmla="*/ 2147483647 w 3009"/>
              <a:gd name="T77" fmla="*/ 2147483647 h 656"/>
              <a:gd name="T78" fmla="*/ 2147483647 w 3009"/>
              <a:gd name="T79" fmla="*/ 2147483647 h 656"/>
              <a:gd name="T80" fmla="*/ 2147483647 w 3009"/>
              <a:gd name="T81" fmla="*/ 2147483647 h 656"/>
              <a:gd name="T82" fmla="*/ 2147483647 w 3009"/>
              <a:gd name="T83" fmla="*/ 2147483647 h 6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009" h="656">
                <a:moveTo>
                  <a:pt x="0" y="656"/>
                </a:moveTo>
                <a:lnTo>
                  <a:pt x="23" y="656"/>
                </a:lnTo>
                <a:lnTo>
                  <a:pt x="46" y="656"/>
                </a:lnTo>
                <a:lnTo>
                  <a:pt x="69" y="656"/>
                </a:lnTo>
                <a:lnTo>
                  <a:pt x="92" y="656"/>
                </a:lnTo>
                <a:lnTo>
                  <a:pt x="122" y="656"/>
                </a:lnTo>
                <a:lnTo>
                  <a:pt x="145" y="656"/>
                </a:lnTo>
                <a:lnTo>
                  <a:pt x="168" y="656"/>
                </a:lnTo>
                <a:lnTo>
                  <a:pt x="191" y="656"/>
                </a:lnTo>
                <a:lnTo>
                  <a:pt x="214" y="656"/>
                </a:lnTo>
                <a:lnTo>
                  <a:pt x="237" y="656"/>
                </a:lnTo>
                <a:lnTo>
                  <a:pt x="260" y="656"/>
                </a:lnTo>
                <a:lnTo>
                  <a:pt x="283" y="656"/>
                </a:lnTo>
                <a:lnTo>
                  <a:pt x="306" y="656"/>
                </a:lnTo>
                <a:lnTo>
                  <a:pt x="329" y="656"/>
                </a:lnTo>
                <a:lnTo>
                  <a:pt x="352" y="656"/>
                </a:lnTo>
                <a:lnTo>
                  <a:pt x="383" y="417"/>
                </a:lnTo>
                <a:lnTo>
                  <a:pt x="405" y="417"/>
                </a:lnTo>
                <a:lnTo>
                  <a:pt x="428" y="417"/>
                </a:lnTo>
                <a:lnTo>
                  <a:pt x="451" y="417"/>
                </a:lnTo>
                <a:lnTo>
                  <a:pt x="474" y="417"/>
                </a:lnTo>
                <a:lnTo>
                  <a:pt x="497" y="417"/>
                </a:lnTo>
                <a:lnTo>
                  <a:pt x="520" y="417"/>
                </a:lnTo>
                <a:lnTo>
                  <a:pt x="543" y="417"/>
                </a:lnTo>
                <a:lnTo>
                  <a:pt x="566" y="417"/>
                </a:lnTo>
                <a:lnTo>
                  <a:pt x="589" y="417"/>
                </a:lnTo>
                <a:lnTo>
                  <a:pt x="620" y="417"/>
                </a:lnTo>
                <a:lnTo>
                  <a:pt x="643" y="417"/>
                </a:lnTo>
                <a:lnTo>
                  <a:pt x="666" y="417"/>
                </a:lnTo>
                <a:lnTo>
                  <a:pt x="689" y="417"/>
                </a:lnTo>
                <a:lnTo>
                  <a:pt x="712" y="417"/>
                </a:lnTo>
                <a:lnTo>
                  <a:pt x="735" y="417"/>
                </a:lnTo>
                <a:lnTo>
                  <a:pt x="758" y="333"/>
                </a:lnTo>
                <a:lnTo>
                  <a:pt x="781" y="333"/>
                </a:lnTo>
                <a:lnTo>
                  <a:pt x="804" y="333"/>
                </a:lnTo>
                <a:lnTo>
                  <a:pt x="827" y="333"/>
                </a:lnTo>
                <a:lnTo>
                  <a:pt x="850" y="333"/>
                </a:lnTo>
                <a:lnTo>
                  <a:pt x="880" y="333"/>
                </a:lnTo>
                <a:lnTo>
                  <a:pt x="903" y="333"/>
                </a:lnTo>
                <a:lnTo>
                  <a:pt x="926" y="333"/>
                </a:lnTo>
                <a:lnTo>
                  <a:pt x="949" y="333"/>
                </a:lnTo>
                <a:lnTo>
                  <a:pt x="972" y="333"/>
                </a:lnTo>
                <a:lnTo>
                  <a:pt x="995" y="333"/>
                </a:lnTo>
                <a:lnTo>
                  <a:pt x="1018" y="333"/>
                </a:lnTo>
                <a:lnTo>
                  <a:pt x="1041" y="333"/>
                </a:lnTo>
                <a:lnTo>
                  <a:pt x="1064" y="333"/>
                </a:lnTo>
                <a:lnTo>
                  <a:pt x="1087" y="333"/>
                </a:lnTo>
                <a:lnTo>
                  <a:pt x="1110" y="333"/>
                </a:lnTo>
                <a:lnTo>
                  <a:pt x="1141" y="239"/>
                </a:lnTo>
                <a:lnTo>
                  <a:pt x="1164" y="239"/>
                </a:lnTo>
                <a:lnTo>
                  <a:pt x="1187" y="239"/>
                </a:lnTo>
                <a:lnTo>
                  <a:pt x="1210" y="239"/>
                </a:lnTo>
                <a:lnTo>
                  <a:pt x="1233" y="239"/>
                </a:lnTo>
                <a:lnTo>
                  <a:pt x="1256" y="239"/>
                </a:lnTo>
                <a:lnTo>
                  <a:pt x="1279" y="239"/>
                </a:lnTo>
                <a:lnTo>
                  <a:pt x="1302" y="239"/>
                </a:lnTo>
                <a:lnTo>
                  <a:pt x="1324" y="239"/>
                </a:lnTo>
                <a:lnTo>
                  <a:pt x="1347" y="239"/>
                </a:lnTo>
                <a:lnTo>
                  <a:pt x="1370" y="239"/>
                </a:lnTo>
                <a:lnTo>
                  <a:pt x="1401" y="239"/>
                </a:lnTo>
                <a:lnTo>
                  <a:pt x="1424" y="239"/>
                </a:lnTo>
                <a:lnTo>
                  <a:pt x="1449" y="239"/>
                </a:lnTo>
                <a:lnTo>
                  <a:pt x="1472" y="239"/>
                </a:lnTo>
                <a:lnTo>
                  <a:pt x="1495" y="239"/>
                </a:lnTo>
                <a:lnTo>
                  <a:pt x="1518" y="281"/>
                </a:lnTo>
                <a:lnTo>
                  <a:pt x="1541" y="281"/>
                </a:lnTo>
                <a:lnTo>
                  <a:pt x="1564" y="281"/>
                </a:lnTo>
                <a:lnTo>
                  <a:pt x="1587" y="281"/>
                </a:lnTo>
                <a:lnTo>
                  <a:pt x="1610" y="281"/>
                </a:lnTo>
                <a:lnTo>
                  <a:pt x="1640" y="281"/>
                </a:lnTo>
                <a:lnTo>
                  <a:pt x="1663" y="281"/>
                </a:lnTo>
                <a:lnTo>
                  <a:pt x="1686" y="281"/>
                </a:lnTo>
                <a:lnTo>
                  <a:pt x="1709" y="281"/>
                </a:lnTo>
                <a:lnTo>
                  <a:pt x="1732" y="281"/>
                </a:lnTo>
                <a:lnTo>
                  <a:pt x="1755" y="281"/>
                </a:lnTo>
                <a:lnTo>
                  <a:pt x="1778" y="281"/>
                </a:lnTo>
                <a:lnTo>
                  <a:pt x="1801" y="281"/>
                </a:lnTo>
                <a:lnTo>
                  <a:pt x="1824" y="281"/>
                </a:lnTo>
                <a:lnTo>
                  <a:pt x="1847" y="281"/>
                </a:lnTo>
                <a:lnTo>
                  <a:pt x="1870" y="281"/>
                </a:lnTo>
                <a:lnTo>
                  <a:pt x="1901" y="170"/>
                </a:lnTo>
                <a:lnTo>
                  <a:pt x="1924" y="170"/>
                </a:lnTo>
                <a:lnTo>
                  <a:pt x="1947" y="170"/>
                </a:lnTo>
                <a:lnTo>
                  <a:pt x="1970" y="170"/>
                </a:lnTo>
                <a:lnTo>
                  <a:pt x="1993" y="170"/>
                </a:lnTo>
                <a:lnTo>
                  <a:pt x="2016" y="170"/>
                </a:lnTo>
                <a:lnTo>
                  <a:pt x="2039" y="170"/>
                </a:lnTo>
                <a:lnTo>
                  <a:pt x="2062" y="170"/>
                </a:lnTo>
                <a:lnTo>
                  <a:pt x="2085" y="170"/>
                </a:lnTo>
                <a:lnTo>
                  <a:pt x="2108" y="170"/>
                </a:lnTo>
                <a:lnTo>
                  <a:pt x="2131" y="170"/>
                </a:lnTo>
                <a:lnTo>
                  <a:pt x="2161" y="170"/>
                </a:lnTo>
                <a:lnTo>
                  <a:pt x="2184" y="170"/>
                </a:lnTo>
                <a:lnTo>
                  <a:pt x="2207" y="170"/>
                </a:lnTo>
                <a:lnTo>
                  <a:pt x="2230" y="170"/>
                </a:lnTo>
                <a:lnTo>
                  <a:pt x="2253" y="170"/>
                </a:lnTo>
                <a:lnTo>
                  <a:pt x="2276" y="0"/>
                </a:lnTo>
                <a:lnTo>
                  <a:pt x="2299" y="0"/>
                </a:lnTo>
                <a:lnTo>
                  <a:pt x="2322" y="0"/>
                </a:lnTo>
                <a:lnTo>
                  <a:pt x="2345" y="0"/>
                </a:lnTo>
                <a:lnTo>
                  <a:pt x="2368" y="0"/>
                </a:lnTo>
                <a:lnTo>
                  <a:pt x="2391" y="0"/>
                </a:lnTo>
                <a:lnTo>
                  <a:pt x="2422" y="0"/>
                </a:lnTo>
                <a:lnTo>
                  <a:pt x="2445" y="0"/>
                </a:lnTo>
                <a:lnTo>
                  <a:pt x="2467" y="0"/>
                </a:lnTo>
                <a:lnTo>
                  <a:pt x="2490" y="0"/>
                </a:lnTo>
                <a:lnTo>
                  <a:pt x="2513" y="0"/>
                </a:lnTo>
                <a:lnTo>
                  <a:pt x="2536" y="0"/>
                </a:lnTo>
                <a:lnTo>
                  <a:pt x="2559" y="0"/>
                </a:lnTo>
                <a:lnTo>
                  <a:pt x="2582" y="0"/>
                </a:lnTo>
                <a:lnTo>
                  <a:pt x="2605" y="0"/>
                </a:lnTo>
                <a:lnTo>
                  <a:pt x="2628" y="0"/>
                </a:lnTo>
                <a:lnTo>
                  <a:pt x="2651" y="120"/>
                </a:lnTo>
                <a:lnTo>
                  <a:pt x="2682" y="120"/>
                </a:lnTo>
                <a:lnTo>
                  <a:pt x="2705" y="120"/>
                </a:lnTo>
                <a:lnTo>
                  <a:pt x="2728" y="120"/>
                </a:lnTo>
                <a:lnTo>
                  <a:pt x="2751" y="120"/>
                </a:lnTo>
                <a:lnTo>
                  <a:pt x="2774" y="120"/>
                </a:lnTo>
                <a:lnTo>
                  <a:pt x="2797" y="120"/>
                </a:lnTo>
                <a:lnTo>
                  <a:pt x="2820" y="120"/>
                </a:lnTo>
                <a:lnTo>
                  <a:pt x="2843" y="120"/>
                </a:lnTo>
                <a:lnTo>
                  <a:pt x="2866" y="120"/>
                </a:lnTo>
                <a:lnTo>
                  <a:pt x="2889" y="120"/>
                </a:lnTo>
                <a:lnTo>
                  <a:pt x="2919" y="120"/>
                </a:lnTo>
                <a:lnTo>
                  <a:pt x="2942" y="120"/>
                </a:lnTo>
                <a:lnTo>
                  <a:pt x="2965" y="120"/>
                </a:lnTo>
                <a:lnTo>
                  <a:pt x="2988" y="120"/>
                </a:lnTo>
                <a:lnTo>
                  <a:pt x="3009" y="120"/>
                </a:lnTo>
              </a:path>
            </a:pathLst>
          </a:custGeom>
          <a:noFill/>
          <a:ln w="222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880" name="Rectangle 77"/>
          <p:cNvSpPr>
            <a:spLocks noChangeAspect="1" noChangeArrowheads="1"/>
          </p:cNvSpPr>
          <p:nvPr/>
        </p:nvSpPr>
        <p:spPr bwMode="auto">
          <a:xfrm>
            <a:off x="2843213" y="1611313"/>
            <a:ext cx="155575" cy="157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8881" name="Rectangle 78"/>
          <p:cNvSpPr>
            <a:spLocks noChangeAspect="1" noChangeArrowheads="1"/>
          </p:cNvSpPr>
          <p:nvPr/>
        </p:nvSpPr>
        <p:spPr bwMode="auto">
          <a:xfrm>
            <a:off x="2854325" y="1611313"/>
            <a:ext cx="82550"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900">
                <a:solidFill>
                  <a:srgbClr val="000000"/>
                </a:solidFill>
              </a:rPr>
              <a:t>X</a:t>
            </a:r>
            <a:endParaRPr lang="en-US" altLang="en-US">
              <a:solidFill>
                <a:srgbClr val="000000"/>
              </a:solidFill>
            </a:endParaRPr>
          </a:p>
        </p:txBody>
      </p:sp>
      <p:sp>
        <p:nvSpPr>
          <p:cNvPr id="78882" name="Rectangle 79"/>
          <p:cNvSpPr>
            <a:spLocks noChangeAspect="1" noChangeArrowheads="1"/>
          </p:cNvSpPr>
          <p:nvPr/>
        </p:nvSpPr>
        <p:spPr bwMode="auto">
          <a:xfrm>
            <a:off x="2843213" y="2085975"/>
            <a:ext cx="155575" cy="157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endParaRPr lang="en-US" altLang="en-US">
              <a:solidFill>
                <a:srgbClr val="000000"/>
              </a:solidFill>
            </a:endParaRPr>
          </a:p>
        </p:txBody>
      </p:sp>
      <p:sp>
        <p:nvSpPr>
          <p:cNvPr id="78883" name="Rectangle 80"/>
          <p:cNvSpPr>
            <a:spLocks noChangeAspect="1" noChangeArrowheads="1"/>
          </p:cNvSpPr>
          <p:nvPr/>
        </p:nvSpPr>
        <p:spPr bwMode="auto">
          <a:xfrm>
            <a:off x="2854325" y="2089150"/>
            <a:ext cx="103188"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900">
                <a:solidFill>
                  <a:srgbClr val="000000"/>
                </a:solidFill>
              </a:rPr>
              <a:t>X'</a:t>
            </a:r>
            <a:endParaRPr lang="en-US" altLang="en-US">
              <a:solidFill>
                <a:srgbClr val="000000"/>
              </a:solidFill>
            </a:endParaRPr>
          </a:p>
        </p:txBody>
      </p:sp>
      <p:grpSp>
        <p:nvGrpSpPr>
          <p:cNvPr id="78884" name="Group 81"/>
          <p:cNvGrpSpPr>
            <a:grpSpLocks noChangeAspect="1"/>
          </p:cNvGrpSpPr>
          <p:nvPr/>
        </p:nvGrpSpPr>
        <p:grpSpPr bwMode="auto">
          <a:xfrm>
            <a:off x="439738" y="3127375"/>
            <a:ext cx="2298700" cy="2967038"/>
            <a:chOff x="1594" y="1865"/>
            <a:chExt cx="1515" cy="739"/>
          </a:xfrm>
        </p:grpSpPr>
        <p:sp>
          <p:nvSpPr>
            <p:cNvPr id="78908" name="Line 82"/>
            <p:cNvSpPr>
              <a:spLocks noChangeAspect="1" noChangeShapeType="1"/>
            </p:cNvSpPr>
            <p:nvPr/>
          </p:nvSpPr>
          <p:spPr bwMode="auto">
            <a:xfrm flipV="1">
              <a:off x="1594" y="1865"/>
              <a:ext cx="1" cy="48"/>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09" name="Line 83"/>
            <p:cNvSpPr>
              <a:spLocks noChangeAspect="1" noChangeShapeType="1"/>
            </p:cNvSpPr>
            <p:nvPr/>
          </p:nvSpPr>
          <p:spPr bwMode="auto">
            <a:xfrm>
              <a:off x="1594" y="1865"/>
              <a:ext cx="189"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10" name="Line 84"/>
            <p:cNvSpPr>
              <a:spLocks noChangeAspect="1" noChangeShapeType="1"/>
            </p:cNvSpPr>
            <p:nvPr/>
          </p:nvSpPr>
          <p:spPr bwMode="auto">
            <a:xfrm>
              <a:off x="1783" y="1865"/>
              <a:ext cx="1" cy="48"/>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11" name="Line 85"/>
            <p:cNvSpPr>
              <a:spLocks noChangeAspect="1" noChangeShapeType="1"/>
            </p:cNvSpPr>
            <p:nvPr/>
          </p:nvSpPr>
          <p:spPr bwMode="auto">
            <a:xfrm>
              <a:off x="1783" y="1913"/>
              <a:ext cx="1325"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12" name="Line 86"/>
            <p:cNvSpPr>
              <a:spLocks noChangeAspect="1" noChangeShapeType="1"/>
            </p:cNvSpPr>
            <p:nvPr/>
          </p:nvSpPr>
          <p:spPr bwMode="auto">
            <a:xfrm>
              <a:off x="1594" y="2012"/>
              <a:ext cx="189"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13" name="Line 87"/>
            <p:cNvSpPr>
              <a:spLocks noChangeAspect="1" noChangeShapeType="1"/>
            </p:cNvSpPr>
            <p:nvPr/>
          </p:nvSpPr>
          <p:spPr bwMode="auto">
            <a:xfrm flipV="1">
              <a:off x="1783" y="1963"/>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14" name="Line 88"/>
            <p:cNvSpPr>
              <a:spLocks noChangeAspect="1" noChangeShapeType="1"/>
            </p:cNvSpPr>
            <p:nvPr/>
          </p:nvSpPr>
          <p:spPr bwMode="auto">
            <a:xfrm>
              <a:off x="1783" y="1963"/>
              <a:ext cx="189"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15" name="Line 89"/>
            <p:cNvSpPr>
              <a:spLocks noChangeAspect="1" noChangeShapeType="1"/>
            </p:cNvSpPr>
            <p:nvPr/>
          </p:nvSpPr>
          <p:spPr bwMode="auto">
            <a:xfrm>
              <a:off x="1972" y="1963"/>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16" name="Line 90"/>
            <p:cNvSpPr>
              <a:spLocks noChangeAspect="1" noChangeShapeType="1"/>
            </p:cNvSpPr>
            <p:nvPr/>
          </p:nvSpPr>
          <p:spPr bwMode="auto">
            <a:xfrm>
              <a:off x="1972" y="2012"/>
              <a:ext cx="1136"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17" name="Line 91"/>
            <p:cNvSpPr>
              <a:spLocks noChangeAspect="1" noChangeShapeType="1"/>
            </p:cNvSpPr>
            <p:nvPr/>
          </p:nvSpPr>
          <p:spPr bwMode="auto">
            <a:xfrm>
              <a:off x="1594" y="2111"/>
              <a:ext cx="378"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18" name="Line 92"/>
            <p:cNvSpPr>
              <a:spLocks noChangeAspect="1" noChangeShapeType="1"/>
            </p:cNvSpPr>
            <p:nvPr/>
          </p:nvSpPr>
          <p:spPr bwMode="auto">
            <a:xfrm flipV="1">
              <a:off x="1972" y="2062"/>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19" name="Line 93"/>
            <p:cNvSpPr>
              <a:spLocks noChangeAspect="1" noChangeShapeType="1"/>
            </p:cNvSpPr>
            <p:nvPr/>
          </p:nvSpPr>
          <p:spPr bwMode="auto">
            <a:xfrm>
              <a:off x="1972" y="2062"/>
              <a:ext cx="189"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20" name="Line 94"/>
            <p:cNvSpPr>
              <a:spLocks noChangeAspect="1" noChangeShapeType="1"/>
            </p:cNvSpPr>
            <p:nvPr/>
          </p:nvSpPr>
          <p:spPr bwMode="auto">
            <a:xfrm>
              <a:off x="2161" y="2062"/>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21" name="Line 95"/>
            <p:cNvSpPr>
              <a:spLocks noChangeAspect="1" noChangeShapeType="1"/>
            </p:cNvSpPr>
            <p:nvPr/>
          </p:nvSpPr>
          <p:spPr bwMode="auto">
            <a:xfrm>
              <a:off x="2161" y="2111"/>
              <a:ext cx="947"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22" name="Line 96"/>
            <p:cNvSpPr>
              <a:spLocks noChangeAspect="1" noChangeShapeType="1"/>
            </p:cNvSpPr>
            <p:nvPr/>
          </p:nvSpPr>
          <p:spPr bwMode="auto">
            <a:xfrm>
              <a:off x="1594" y="2209"/>
              <a:ext cx="567"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23" name="Line 97"/>
            <p:cNvSpPr>
              <a:spLocks noChangeAspect="1" noChangeShapeType="1"/>
            </p:cNvSpPr>
            <p:nvPr/>
          </p:nvSpPr>
          <p:spPr bwMode="auto">
            <a:xfrm flipV="1">
              <a:off x="2161" y="2159"/>
              <a:ext cx="1" cy="50"/>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24" name="Line 98"/>
            <p:cNvSpPr>
              <a:spLocks noChangeAspect="1" noChangeShapeType="1"/>
            </p:cNvSpPr>
            <p:nvPr/>
          </p:nvSpPr>
          <p:spPr bwMode="auto">
            <a:xfrm>
              <a:off x="2161" y="2159"/>
              <a:ext cx="190"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25" name="Line 99"/>
            <p:cNvSpPr>
              <a:spLocks noChangeAspect="1" noChangeShapeType="1"/>
            </p:cNvSpPr>
            <p:nvPr/>
          </p:nvSpPr>
          <p:spPr bwMode="auto">
            <a:xfrm>
              <a:off x="2351" y="2159"/>
              <a:ext cx="1" cy="50"/>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26" name="Line 100"/>
            <p:cNvSpPr>
              <a:spLocks noChangeAspect="1" noChangeShapeType="1"/>
            </p:cNvSpPr>
            <p:nvPr/>
          </p:nvSpPr>
          <p:spPr bwMode="auto">
            <a:xfrm>
              <a:off x="2351" y="2209"/>
              <a:ext cx="757"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nvGrpSpPr>
            <p:cNvPr id="78927" name="Group 101"/>
            <p:cNvGrpSpPr>
              <a:grpSpLocks noChangeAspect="1"/>
            </p:cNvGrpSpPr>
            <p:nvPr/>
          </p:nvGrpSpPr>
          <p:grpSpPr bwMode="auto">
            <a:xfrm>
              <a:off x="1594" y="2554"/>
              <a:ext cx="1515" cy="50"/>
              <a:chOff x="1594" y="2554"/>
              <a:chExt cx="1515" cy="50"/>
            </a:xfrm>
          </p:grpSpPr>
          <p:sp>
            <p:nvSpPr>
              <p:cNvPr id="78946" name="Line 102"/>
              <p:cNvSpPr>
                <a:spLocks noChangeAspect="1" noChangeShapeType="1"/>
              </p:cNvSpPr>
              <p:nvPr/>
            </p:nvSpPr>
            <p:spPr bwMode="auto">
              <a:xfrm flipV="1">
                <a:off x="3108" y="2554"/>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47" name="Line 103"/>
              <p:cNvSpPr>
                <a:spLocks noChangeAspect="1" noChangeShapeType="1"/>
              </p:cNvSpPr>
              <p:nvPr/>
            </p:nvSpPr>
            <p:spPr bwMode="auto">
              <a:xfrm>
                <a:off x="2918" y="2554"/>
                <a:ext cx="190"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48" name="Line 104"/>
              <p:cNvSpPr>
                <a:spLocks noChangeAspect="1" noChangeShapeType="1"/>
              </p:cNvSpPr>
              <p:nvPr/>
            </p:nvSpPr>
            <p:spPr bwMode="auto">
              <a:xfrm>
                <a:off x="2918" y="2554"/>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49" name="Line 105"/>
              <p:cNvSpPr>
                <a:spLocks noChangeAspect="1" noChangeShapeType="1"/>
              </p:cNvSpPr>
              <p:nvPr/>
            </p:nvSpPr>
            <p:spPr bwMode="auto">
              <a:xfrm>
                <a:off x="1594" y="2603"/>
                <a:ext cx="1324"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78928" name="Group 106"/>
            <p:cNvGrpSpPr>
              <a:grpSpLocks noChangeAspect="1"/>
            </p:cNvGrpSpPr>
            <p:nvPr/>
          </p:nvGrpSpPr>
          <p:grpSpPr bwMode="auto">
            <a:xfrm>
              <a:off x="1594" y="2455"/>
              <a:ext cx="1514" cy="50"/>
              <a:chOff x="1594" y="2455"/>
              <a:chExt cx="1514" cy="50"/>
            </a:xfrm>
          </p:grpSpPr>
          <p:sp>
            <p:nvSpPr>
              <p:cNvPr id="78941" name="Line 107"/>
              <p:cNvSpPr>
                <a:spLocks noChangeAspect="1" noChangeShapeType="1"/>
              </p:cNvSpPr>
              <p:nvPr/>
            </p:nvSpPr>
            <p:spPr bwMode="auto">
              <a:xfrm>
                <a:off x="2918" y="2504"/>
                <a:ext cx="190"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42" name="Line 108"/>
              <p:cNvSpPr>
                <a:spLocks noChangeAspect="1" noChangeShapeType="1"/>
              </p:cNvSpPr>
              <p:nvPr/>
            </p:nvSpPr>
            <p:spPr bwMode="auto">
              <a:xfrm flipV="1">
                <a:off x="2918" y="2455"/>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43" name="Line 109"/>
              <p:cNvSpPr>
                <a:spLocks noChangeAspect="1" noChangeShapeType="1"/>
              </p:cNvSpPr>
              <p:nvPr/>
            </p:nvSpPr>
            <p:spPr bwMode="auto">
              <a:xfrm>
                <a:off x="2730" y="2455"/>
                <a:ext cx="188"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44" name="Line 110"/>
              <p:cNvSpPr>
                <a:spLocks noChangeAspect="1" noChangeShapeType="1"/>
              </p:cNvSpPr>
              <p:nvPr/>
            </p:nvSpPr>
            <p:spPr bwMode="auto">
              <a:xfrm>
                <a:off x="2730" y="2455"/>
                <a:ext cx="1" cy="49"/>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45" name="Line 111"/>
              <p:cNvSpPr>
                <a:spLocks noChangeAspect="1" noChangeShapeType="1"/>
              </p:cNvSpPr>
              <p:nvPr/>
            </p:nvSpPr>
            <p:spPr bwMode="auto">
              <a:xfrm>
                <a:off x="1594" y="2504"/>
                <a:ext cx="1136"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78929" name="Group 112"/>
            <p:cNvGrpSpPr>
              <a:grpSpLocks noChangeAspect="1"/>
            </p:cNvGrpSpPr>
            <p:nvPr/>
          </p:nvGrpSpPr>
          <p:grpSpPr bwMode="auto">
            <a:xfrm>
              <a:off x="1594" y="2357"/>
              <a:ext cx="1514" cy="49"/>
              <a:chOff x="1594" y="2357"/>
              <a:chExt cx="1514" cy="49"/>
            </a:xfrm>
          </p:grpSpPr>
          <p:sp>
            <p:nvSpPr>
              <p:cNvPr id="78936" name="Line 113"/>
              <p:cNvSpPr>
                <a:spLocks noChangeAspect="1" noChangeShapeType="1"/>
              </p:cNvSpPr>
              <p:nvPr/>
            </p:nvSpPr>
            <p:spPr bwMode="auto">
              <a:xfrm>
                <a:off x="2730" y="2405"/>
                <a:ext cx="378"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37" name="Line 114"/>
              <p:cNvSpPr>
                <a:spLocks noChangeAspect="1" noChangeShapeType="1"/>
              </p:cNvSpPr>
              <p:nvPr/>
            </p:nvSpPr>
            <p:spPr bwMode="auto">
              <a:xfrm flipV="1">
                <a:off x="2730" y="2357"/>
                <a:ext cx="1" cy="48"/>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38" name="Line 115"/>
              <p:cNvSpPr>
                <a:spLocks noChangeAspect="1" noChangeShapeType="1"/>
              </p:cNvSpPr>
              <p:nvPr/>
            </p:nvSpPr>
            <p:spPr bwMode="auto">
              <a:xfrm>
                <a:off x="2540" y="2357"/>
                <a:ext cx="190"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39" name="Line 116"/>
              <p:cNvSpPr>
                <a:spLocks noChangeAspect="1" noChangeShapeType="1"/>
              </p:cNvSpPr>
              <p:nvPr/>
            </p:nvSpPr>
            <p:spPr bwMode="auto">
              <a:xfrm>
                <a:off x="2540" y="2357"/>
                <a:ext cx="1" cy="48"/>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40" name="Line 117"/>
              <p:cNvSpPr>
                <a:spLocks noChangeAspect="1" noChangeShapeType="1"/>
              </p:cNvSpPr>
              <p:nvPr/>
            </p:nvSpPr>
            <p:spPr bwMode="auto">
              <a:xfrm>
                <a:off x="1594" y="2405"/>
                <a:ext cx="946"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nvGrpSpPr>
            <p:cNvPr id="78930" name="Group 118"/>
            <p:cNvGrpSpPr>
              <a:grpSpLocks noChangeAspect="1"/>
            </p:cNvGrpSpPr>
            <p:nvPr/>
          </p:nvGrpSpPr>
          <p:grpSpPr bwMode="auto">
            <a:xfrm>
              <a:off x="1594" y="2258"/>
              <a:ext cx="1514" cy="51"/>
              <a:chOff x="1594" y="2258"/>
              <a:chExt cx="1514" cy="51"/>
            </a:xfrm>
          </p:grpSpPr>
          <p:sp>
            <p:nvSpPr>
              <p:cNvPr id="78931" name="Line 119"/>
              <p:cNvSpPr>
                <a:spLocks noChangeAspect="1" noChangeShapeType="1"/>
              </p:cNvSpPr>
              <p:nvPr/>
            </p:nvSpPr>
            <p:spPr bwMode="auto">
              <a:xfrm>
                <a:off x="2540" y="2308"/>
                <a:ext cx="568"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32" name="Line 120"/>
              <p:cNvSpPr>
                <a:spLocks noChangeAspect="1" noChangeShapeType="1"/>
              </p:cNvSpPr>
              <p:nvPr/>
            </p:nvSpPr>
            <p:spPr bwMode="auto">
              <a:xfrm flipV="1">
                <a:off x="2540" y="2258"/>
                <a:ext cx="1" cy="50"/>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33" name="Line 121"/>
              <p:cNvSpPr>
                <a:spLocks noChangeAspect="1" noChangeShapeType="1"/>
              </p:cNvSpPr>
              <p:nvPr/>
            </p:nvSpPr>
            <p:spPr bwMode="auto">
              <a:xfrm>
                <a:off x="2351" y="2258"/>
                <a:ext cx="189"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34" name="Line 122"/>
              <p:cNvSpPr>
                <a:spLocks noChangeAspect="1" noChangeShapeType="1"/>
              </p:cNvSpPr>
              <p:nvPr/>
            </p:nvSpPr>
            <p:spPr bwMode="auto">
              <a:xfrm>
                <a:off x="2351" y="2258"/>
                <a:ext cx="1" cy="50"/>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sp>
            <p:nvSpPr>
              <p:cNvPr id="78935" name="Line 123"/>
              <p:cNvSpPr>
                <a:spLocks noChangeAspect="1" noChangeShapeType="1"/>
              </p:cNvSpPr>
              <p:nvPr/>
            </p:nvSpPr>
            <p:spPr bwMode="auto">
              <a:xfrm>
                <a:off x="1594" y="2308"/>
                <a:ext cx="757" cy="1"/>
              </a:xfrm>
              <a:prstGeom prst="line">
                <a:avLst/>
              </a:prstGeom>
              <a:noFill/>
              <a:ln w="22225">
                <a:solidFill>
                  <a:srgbClr val="333333"/>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z="2400">
                  <a:solidFill>
                    <a:srgbClr val="000000"/>
                  </a:solidFill>
                  <a:latin typeface="Tahoma" pitchFamily="34" charset="0"/>
                </a:endParaRPr>
              </a:p>
            </p:txBody>
          </p:sp>
        </p:grpSp>
      </p:grpSp>
      <p:grpSp>
        <p:nvGrpSpPr>
          <p:cNvPr id="78885" name="Group 124"/>
          <p:cNvGrpSpPr>
            <a:grpSpLocks noChangeAspect="1"/>
          </p:cNvGrpSpPr>
          <p:nvPr/>
        </p:nvGrpSpPr>
        <p:grpSpPr bwMode="auto">
          <a:xfrm>
            <a:off x="2857500" y="3168650"/>
            <a:ext cx="387350" cy="3122613"/>
            <a:chOff x="2024" y="2079"/>
            <a:chExt cx="256" cy="1958"/>
          </a:xfrm>
        </p:grpSpPr>
        <p:sp>
          <p:nvSpPr>
            <p:cNvPr id="59517" name="Text Box 125"/>
            <p:cNvSpPr txBox="1">
              <a:spLocks noChangeAspect="1" noChangeArrowheads="1"/>
            </p:cNvSpPr>
            <p:nvPr/>
          </p:nvSpPr>
          <p:spPr bwMode="auto">
            <a:xfrm>
              <a:off x="2024" y="2079"/>
              <a:ext cx="255"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1</a:t>
              </a:r>
              <a:endParaRPr lang="en-US" sz="2000">
                <a:solidFill>
                  <a:srgbClr val="000000"/>
                </a:solidFill>
                <a:latin typeface="Tahoma" charset="0"/>
              </a:endParaRPr>
            </a:p>
          </p:txBody>
        </p:sp>
        <p:sp>
          <p:nvSpPr>
            <p:cNvPr id="59518" name="Text Box 126"/>
            <p:cNvSpPr txBox="1">
              <a:spLocks noChangeAspect="1" noChangeArrowheads="1"/>
            </p:cNvSpPr>
            <p:nvPr/>
          </p:nvSpPr>
          <p:spPr bwMode="auto">
            <a:xfrm>
              <a:off x="2024" y="2326"/>
              <a:ext cx="255"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a:solidFill>
                    <a:srgbClr val="000000"/>
                  </a:solidFill>
                  <a:latin typeface="Tahoma" charset="0"/>
                </a:rPr>
                <a:t>x</a:t>
              </a:r>
              <a:r>
                <a:rPr lang="en-US" sz="1400">
                  <a:solidFill>
                    <a:srgbClr val="000000"/>
                  </a:solidFill>
                  <a:latin typeface="Tahoma" charset="0"/>
                </a:rPr>
                <a:t>2</a:t>
              </a:r>
              <a:endParaRPr lang="en-US" sz="2000">
                <a:solidFill>
                  <a:srgbClr val="000000"/>
                </a:solidFill>
                <a:latin typeface="Tahoma" charset="0"/>
              </a:endParaRPr>
            </a:p>
          </p:txBody>
        </p:sp>
        <p:sp>
          <p:nvSpPr>
            <p:cNvPr id="59519" name="Text Box 127"/>
            <p:cNvSpPr txBox="1">
              <a:spLocks noChangeAspect="1" noChangeArrowheads="1"/>
            </p:cNvSpPr>
            <p:nvPr/>
          </p:nvSpPr>
          <p:spPr bwMode="auto">
            <a:xfrm>
              <a:off x="2024" y="2574"/>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3</a:t>
              </a:r>
              <a:endParaRPr lang="en-US" sz="2000">
                <a:solidFill>
                  <a:srgbClr val="000000"/>
                </a:solidFill>
                <a:latin typeface="Tahoma" charset="0"/>
              </a:endParaRPr>
            </a:p>
          </p:txBody>
        </p:sp>
        <p:sp>
          <p:nvSpPr>
            <p:cNvPr id="59520" name="Text Box 128"/>
            <p:cNvSpPr txBox="1">
              <a:spLocks noChangeAspect="1" noChangeArrowheads="1"/>
            </p:cNvSpPr>
            <p:nvPr/>
          </p:nvSpPr>
          <p:spPr bwMode="auto">
            <a:xfrm>
              <a:off x="2024" y="2822"/>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4</a:t>
              </a:r>
              <a:endParaRPr lang="en-US" sz="2000">
                <a:solidFill>
                  <a:srgbClr val="000000"/>
                </a:solidFill>
                <a:latin typeface="Tahoma" charset="0"/>
              </a:endParaRPr>
            </a:p>
          </p:txBody>
        </p:sp>
        <p:sp>
          <p:nvSpPr>
            <p:cNvPr id="59521" name="Text Box 129"/>
            <p:cNvSpPr txBox="1">
              <a:spLocks noChangeAspect="1" noChangeArrowheads="1"/>
            </p:cNvSpPr>
            <p:nvPr/>
          </p:nvSpPr>
          <p:spPr bwMode="auto">
            <a:xfrm>
              <a:off x="2024" y="3069"/>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5</a:t>
              </a:r>
              <a:endParaRPr lang="en-US" sz="2000">
                <a:solidFill>
                  <a:srgbClr val="000000"/>
                </a:solidFill>
                <a:latin typeface="Tahoma" charset="0"/>
              </a:endParaRPr>
            </a:p>
          </p:txBody>
        </p:sp>
        <p:sp>
          <p:nvSpPr>
            <p:cNvPr id="59522" name="Text Box 130"/>
            <p:cNvSpPr txBox="1">
              <a:spLocks noChangeAspect="1" noChangeArrowheads="1"/>
            </p:cNvSpPr>
            <p:nvPr/>
          </p:nvSpPr>
          <p:spPr bwMode="auto">
            <a:xfrm>
              <a:off x="2024" y="3317"/>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6</a:t>
              </a:r>
              <a:endParaRPr lang="en-US" sz="2000">
                <a:solidFill>
                  <a:srgbClr val="000000"/>
                </a:solidFill>
                <a:latin typeface="Tahoma" charset="0"/>
              </a:endParaRPr>
            </a:p>
          </p:txBody>
        </p:sp>
        <p:sp>
          <p:nvSpPr>
            <p:cNvPr id="59523" name="Text Box 131"/>
            <p:cNvSpPr txBox="1">
              <a:spLocks noChangeAspect="1" noChangeArrowheads="1"/>
            </p:cNvSpPr>
            <p:nvPr/>
          </p:nvSpPr>
          <p:spPr bwMode="auto">
            <a:xfrm>
              <a:off x="2024" y="3562"/>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7</a:t>
              </a:r>
              <a:endParaRPr lang="en-US" sz="2000">
                <a:solidFill>
                  <a:srgbClr val="000000"/>
                </a:solidFill>
                <a:latin typeface="Tahoma" charset="0"/>
              </a:endParaRPr>
            </a:p>
          </p:txBody>
        </p:sp>
        <p:sp>
          <p:nvSpPr>
            <p:cNvPr id="59524" name="Text Box 132"/>
            <p:cNvSpPr txBox="1">
              <a:spLocks noChangeAspect="1" noChangeArrowheads="1"/>
            </p:cNvSpPr>
            <p:nvPr/>
          </p:nvSpPr>
          <p:spPr bwMode="auto">
            <a:xfrm>
              <a:off x="2024" y="3807"/>
              <a:ext cx="256" cy="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defTabSz="914400" fontAlgn="base">
                <a:spcBef>
                  <a:spcPct val="0"/>
                </a:spcBef>
                <a:spcAft>
                  <a:spcPct val="0"/>
                </a:spcAft>
                <a:defRPr/>
              </a:pPr>
              <a:r>
                <a:rPr lang="en-US" b="1" i="1">
                  <a:solidFill>
                    <a:srgbClr val="000000"/>
                  </a:solidFill>
                  <a:latin typeface="Tahoma" charset="0"/>
                </a:rPr>
                <a:t>x</a:t>
              </a:r>
              <a:r>
                <a:rPr lang="en-US" sz="1400">
                  <a:solidFill>
                    <a:srgbClr val="000000"/>
                  </a:solidFill>
                  <a:latin typeface="Tahoma" charset="0"/>
                </a:rPr>
                <a:t>8</a:t>
              </a:r>
              <a:endParaRPr lang="en-US" sz="2000">
                <a:solidFill>
                  <a:srgbClr val="000000"/>
                </a:solidFill>
                <a:latin typeface="Tahoma" charset="0"/>
              </a:endParaRPr>
            </a:p>
          </p:txBody>
        </p:sp>
        <p:grpSp>
          <p:nvGrpSpPr>
            <p:cNvPr id="78899" name="Group 133"/>
            <p:cNvGrpSpPr>
              <a:grpSpLocks noChangeAspect="1"/>
            </p:cNvGrpSpPr>
            <p:nvPr/>
          </p:nvGrpSpPr>
          <p:grpSpPr bwMode="auto">
            <a:xfrm>
              <a:off x="2088" y="2100"/>
              <a:ext cx="126" cy="1728"/>
              <a:chOff x="3156" y="2070"/>
              <a:chExt cx="126" cy="672"/>
            </a:xfrm>
          </p:grpSpPr>
          <p:sp>
            <p:nvSpPr>
              <p:cNvPr id="59526" name="Line 134"/>
              <p:cNvSpPr>
                <a:spLocks noChangeAspect="1" noChangeShapeType="1"/>
              </p:cNvSpPr>
              <p:nvPr/>
            </p:nvSpPr>
            <p:spPr bwMode="auto">
              <a:xfrm>
                <a:off x="3156" y="2070"/>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59527" name="Line 135"/>
              <p:cNvSpPr>
                <a:spLocks noChangeAspect="1" noChangeShapeType="1"/>
              </p:cNvSpPr>
              <p:nvPr/>
            </p:nvSpPr>
            <p:spPr bwMode="auto">
              <a:xfrm>
                <a:off x="3156" y="2166"/>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59528" name="Line 136"/>
              <p:cNvSpPr>
                <a:spLocks noChangeAspect="1" noChangeShapeType="1"/>
              </p:cNvSpPr>
              <p:nvPr/>
            </p:nvSpPr>
            <p:spPr bwMode="auto">
              <a:xfrm>
                <a:off x="3156" y="2262"/>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59529" name="Line 137"/>
              <p:cNvSpPr>
                <a:spLocks noChangeAspect="1" noChangeShapeType="1"/>
              </p:cNvSpPr>
              <p:nvPr/>
            </p:nvSpPr>
            <p:spPr bwMode="auto">
              <a:xfrm>
                <a:off x="3156" y="2358"/>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59530" name="Line 138"/>
              <p:cNvSpPr>
                <a:spLocks noChangeAspect="1" noChangeShapeType="1"/>
              </p:cNvSpPr>
              <p:nvPr/>
            </p:nvSpPr>
            <p:spPr bwMode="auto">
              <a:xfrm>
                <a:off x="3156" y="2454"/>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59531" name="Line 139"/>
              <p:cNvSpPr>
                <a:spLocks noChangeAspect="1" noChangeShapeType="1"/>
              </p:cNvSpPr>
              <p:nvPr/>
            </p:nvSpPr>
            <p:spPr bwMode="auto">
              <a:xfrm>
                <a:off x="3156" y="2550"/>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59532" name="Line 140"/>
              <p:cNvSpPr>
                <a:spLocks noChangeAspect="1" noChangeShapeType="1"/>
              </p:cNvSpPr>
              <p:nvPr/>
            </p:nvSpPr>
            <p:spPr bwMode="auto">
              <a:xfrm>
                <a:off x="3156" y="2646"/>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sp>
            <p:nvSpPr>
              <p:cNvPr id="59533" name="Line 141"/>
              <p:cNvSpPr>
                <a:spLocks noChangeAspect="1" noChangeShapeType="1"/>
              </p:cNvSpPr>
              <p:nvPr/>
            </p:nvSpPr>
            <p:spPr bwMode="auto">
              <a:xfrm>
                <a:off x="3156" y="2742"/>
                <a:ext cx="126"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ahoma" charset="0"/>
                </a:endParaRPr>
              </a:p>
            </p:txBody>
          </p:sp>
        </p:grpSp>
      </p:grpSp>
      <p:graphicFrame>
        <p:nvGraphicFramePr>
          <p:cNvPr id="78886" name="Object 223"/>
          <p:cNvGraphicFramePr>
            <a:graphicFrameLocks noChangeAspect="1"/>
          </p:cNvGraphicFramePr>
          <p:nvPr/>
        </p:nvGraphicFramePr>
        <p:xfrm>
          <a:off x="4724400" y="3733800"/>
          <a:ext cx="2481263" cy="1338263"/>
        </p:xfrm>
        <a:graphic>
          <a:graphicData uri="http://schemas.openxmlformats.org/presentationml/2006/ole">
            <mc:AlternateContent xmlns:mc="http://schemas.openxmlformats.org/markup-compatibility/2006">
              <mc:Choice xmlns:v="urn:schemas-microsoft-com:vml" Requires="v">
                <p:oleObj name="Equation" r:id="rId2" imgW="965200" imgH="520700" progId="Equation.3">
                  <p:embed/>
                </p:oleObj>
              </mc:Choice>
              <mc:Fallback>
                <p:oleObj name="Equation" r:id="rId2" imgW="965200" imgH="520700" progId="Equation.3">
                  <p:embed/>
                  <p:pic>
                    <p:nvPicPr>
                      <p:cNvPr id="78886" name="Object 22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3733800"/>
                        <a:ext cx="2481263" cy="1338263"/>
                      </a:xfrm>
                      <a:prstGeom prst="rect">
                        <a:avLst/>
                      </a:prstGeom>
                      <a:noFill/>
                      <a:ln>
                        <a:noFill/>
                      </a:ln>
                      <a:extLst>
                        <a:ext uri="{909E8E84-426E-40DD-AFC4-6F175D3DCCD1}">
                          <a14:hiddenFill xmlns:a14="http://schemas.microsoft.com/office/drawing/2010/main">
                            <a:solidFill>
                              <a:srgbClr val="FFFFFF">
                                <a:alpha val="50195"/>
                              </a:srgbClr>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9620" name="Text Box 228"/>
          <p:cNvSpPr txBox="1">
            <a:spLocks noChangeArrowheads="1"/>
          </p:cNvSpPr>
          <p:nvPr/>
        </p:nvSpPr>
        <p:spPr bwMode="auto">
          <a:xfrm>
            <a:off x="3352800" y="762000"/>
            <a:ext cx="5334000" cy="1016000"/>
          </a:xfrm>
          <a:prstGeom prst="rect">
            <a:avLst/>
          </a:prstGeom>
          <a:noFill/>
          <a:ln>
            <a:noFill/>
          </a:ln>
          <a:effectLst/>
          <a:extLst>
            <a:ext uri="{909E8E84-426E-40DD-AFC4-6F175D3DCCD1}">
              <a14:hiddenFill xmlns:a14="http://schemas.microsoft.com/office/drawing/2010/main">
                <a:solidFill>
                  <a:srgbClr val="C0C0C0">
                    <a:alpha val="50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just" defTabSz="914400" fontAlgn="base">
              <a:spcBef>
                <a:spcPct val="0"/>
              </a:spcBef>
              <a:spcAft>
                <a:spcPct val="0"/>
              </a:spcAft>
              <a:defRPr/>
            </a:pPr>
            <a:r>
              <a:rPr lang="en-US" sz="2000" b="1" dirty="0">
                <a:solidFill>
                  <a:srgbClr val="000000"/>
                </a:solidFill>
                <a:latin typeface="Tahoma" charset="0"/>
              </a:rPr>
              <a:t>Basic Idea: </a:t>
            </a:r>
            <a:r>
              <a:rPr lang="en-US" sz="2000" dirty="0">
                <a:solidFill>
                  <a:srgbClr val="000000"/>
                </a:solidFill>
                <a:latin typeface="Tahoma" charset="0"/>
              </a:rPr>
              <a:t>Represent the time series as a sequence of box basis functions, each box being of the same length</a:t>
            </a:r>
          </a:p>
        </p:txBody>
      </p:sp>
      <p:sp>
        <p:nvSpPr>
          <p:cNvPr id="59621" name="Text Box 229"/>
          <p:cNvSpPr txBox="1">
            <a:spLocks noChangeArrowheads="1"/>
          </p:cNvSpPr>
          <p:nvPr/>
        </p:nvSpPr>
        <p:spPr bwMode="auto">
          <a:xfrm>
            <a:off x="3505200" y="5576888"/>
            <a:ext cx="5257800" cy="79216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C0C0C0">
                    <a:alpha val="50000"/>
                  </a:srgbClr>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defTabSz="914400" fontAlgn="base">
              <a:lnSpc>
                <a:spcPct val="110000"/>
              </a:lnSpc>
              <a:spcBef>
                <a:spcPts val="500"/>
              </a:spcBef>
              <a:spcAft>
                <a:spcPts val="500"/>
              </a:spcAft>
              <a:defRPr/>
            </a:pPr>
            <a:r>
              <a:rPr lang="en-US" sz="1700" dirty="0">
                <a:solidFill>
                  <a:srgbClr val="000000"/>
                </a:solidFill>
                <a:latin typeface="Tahoma" charset="0"/>
              </a:rPr>
              <a:t>Keogh, </a:t>
            </a:r>
            <a:r>
              <a:rPr lang="en-US" sz="1700" dirty="0" err="1">
                <a:solidFill>
                  <a:srgbClr val="000000"/>
                </a:solidFill>
                <a:latin typeface="Tahoma" charset="0"/>
              </a:rPr>
              <a:t>Chakrabarti</a:t>
            </a:r>
            <a:r>
              <a:rPr lang="en-US" sz="1700" dirty="0">
                <a:solidFill>
                  <a:srgbClr val="000000"/>
                </a:solidFill>
                <a:latin typeface="Tahoma" charset="0"/>
              </a:rPr>
              <a:t>, </a:t>
            </a:r>
            <a:r>
              <a:rPr lang="en-US" sz="1700" dirty="0" err="1">
                <a:solidFill>
                  <a:srgbClr val="000000"/>
                </a:solidFill>
                <a:latin typeface="Tahoma" charset="0"/>
              </a:rPr>
              <a:t>Pazzani</a:t>
            </a:r>
            <a:r>
              <a:rPr lang="en-US" sz="1700" dirty="0">
                <a:solidFill>
                  <a:srgbClr val="000000"/>
                </a:solidFill>
                <a:latin typeface="Tahoma" charset="0"/>
              </a:rPr>
              <a:t> &amp; </a:t>
            </a:r>
            <a:r>
              <a:rPr lang="en-US" sz="1700" dirty="0" err="1">
                <a:solidFill>
                  <a:srgbClr val="000000"/>
                </a:solidFill>
                <a:latin typeface="Tahoma" charset="0"/>
              </a:rPr>
              <a:t>Mehrotra</a:t>
            </a:r>
            <a:r>
              <a:rPr lang="en-US" sz="1700" dirty="0">
                <a:solidFill>
                  <a:srgbClr val="000000"/>
                </a:solidFill>
                <a:latin typeface="Tahoma" charset="0"/>
              </a:rPr>
              <a:t>, KAIS (2000)</a:t>
            </a:r>
          </a:p>
          <a:p>
            <a:pPr defTabSz="914400" fontAlgn="base">
              <a:lnSpc>
                <a:spcPct val="110000"/>
              </a:lnSpc>
              <a:spcBef>
                <a:spcPts val="500"/>
              </a:spcBef>
              <a:spcAft>
                <a:spcPts val="500"/>
              </a:spcAft>
              <a:defRPr/>
            </a:pPr>
            <a:r>
              <a:rPr lang="en-US" sz="1700" dirty="0" err="1">
                <a:solidFill>
                  <a:srgbClr val="000000"/>
                </a:solidFill>
                <a:latin typeface="Tahoma" charset="0"/>
              </a:rPr>
              <a:t>Byoung-Kee</a:t>
            </a:r>
            <a:r>
              <a:rPr lang="en-US" sz="1700" dirty="0">
                <a:solidFill>
                  <a:srgbClr val="000000"/>
                </a:solidFill>
                <a:latin typeface="Tahoma" charset="0"/>
              </a:rPr>
              <a:t> Yi, Christos </a:t>
            </a:r>
            <a:r>
              <a:rPr lang="en-US" sz="1700" dirty="0" err="1">
                <a:solidFill>
                  <a:srgbClr val="000000"/>
                </a:solidFill>
                <a:latin typeface="Tahoma" charset="0"/>
              </a:rPr>
              <a:t>Faloutsos</a:t>
            </a:r>
            <a:r>
              <a:rPr lang="en-US" sz="1700" dirty="0">
                <a:solidFill>
                  <a:srgbClr val="000000"/>
                </a:solidFill>
                <a:latin typeface="Tahoma" charset="0"/>
              </a:rPr>
              <a:t>, VLDB (2000)</a:t>
            </a:r>
          </a:p>
        </p:txBody>
      </p:sp>
      <p:sp>
        <p:nvSpPr>
          <p:cNvPr id="78889" name="Rectangle 1"/>
          <p:cNvSpPr>
            <a:spLocks noChangeArrowheads="1"/>
          </p:cNvSpPr>
          <p:nvPr/>
        </p:nvSpPr>
        <p:spPr bwMode="auto">
          <a:xfrm>
            <a:off x="3352800" y="1981200"/>
            <a:ext cx="20193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ahoma" pitchFamily="34" charset="0"/>
                <a:ea typeface="MS PGothic" pitchFamily="34" charset="-128"/>
              </a:defRPr>
            </a:lvl1pPr>
            <a:lvl2pPr marL="742950" indent="-285750" eaLnBrk="0" hangingPunct="0">
              <a:defRPr sz="2400">
                <a:solidFill>
                  <a:schemeClr val="tx1"/>
                </a:solidFill>
                <a:latin typeface="Tahoma" pitchFamily="34" charset="0"/>
                <a:ea typeface="MS PGothic" pitchFamily="34" charset="-128"/>
              </a:defRPr>
            </a:lvl2pPr>
            <a:lvl3pPr marL="1143000" indent="-228600" eaLnBrk="0" hangingPunct="0">
              <a:defRPr sz="2400">
                <a:solidFill>
                  <a:schemeClr val="tx1"/>
                </a:solidFill>
                <a:latin typeface="Tahoma" pitchFamily="34" charset="0"/>
                <a:ea typeface="MS PGothic" pitchFamily="34" charset="-128"/>
              </a:defRPr>
            </a:lvl3pPr>
            <a:lvl4pPr marL="1600200" indent="-228600" eaLnBrk="0" hangingPunct="0">
              <a:defRPr sz="2400">
                <a:solidFill>
                  <a:schemeClr val="tx1"/>
                </a:solidFill>
                <a:latin typeface="Tahoma" pitchFamily="34" charset="0"/>
                <a:ea typeface="MS PGothic" pitchFamily="34" charset="-128"/>
              </a:defRPr>
            </a:lvl4pPr>
            <a:lvl5pPr marL="2057400" indent="-228600" eaLnBrk="0" hangingPunct="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defTabSz="914400" eaLnBrk="1" fontAlgn="base" hangingPunct="1">
              <a:spcBef>
                <a:spcPct val="0"/>
              </a:spcBef>
              <a:spcAft>
                <a:spcPct val="0"/>
              </a:spcAft>
            </a:pPr>
            <a:r>
              <a:rPr lang="en-US" altLang="en-US" sz="2000" b="1">
                <a:solidFill>
                  <a:srgbClr val="000000"/>
                </a:solidFill>
              </a:rPr>
              <a:t>Computation:</a:t>
            </a:r>
            <a:endParaRPr lang="en-US" altLang="en-US" sz="2000">
              <a:solidFill>
                <a:srgbClr val="000000"/>
              </a:solidFill>
            </a:endParaRPr>
          </a:p>
        </p:txBody>
      </p:sp>
      <p:sp>
        <p:nvSpPr>
          <p:cNvPr id="105" name="Text Box 226"/>
          <p:cNvSpPr txBox="1">
            <a:spLocks noChangeArrowheads="1"/>
          </p:cNvSpPr>
          <p:nvPr/>
        </p:nvSpPr>
        <p:spPr bwMode="auto">
          <a:xfrm>
            <a:off x="3352800" y="2362200"/>
            <a:ext cx="5638800" cy="1600200"/>
          </a:xfrm>
          <a:prstGeom prst="rect">
            <a:avLst/>
          </a:prstGeom>
          <a:noFill/>
          <a:ln>
            <a:noFill/>
          </a:ln>
          <a:effectLst/>
          <a:extLst>
            <a:ext uri="{909E8E84-426E-40DD-AFC4-6F175D3DCCD1}">
              <a14:hiddenFill xmlns:a14="http://schemas.microsoft.com/office/drawing/2010/main">
                <a:solidFill>
                  <a:srgbClr val="C0C0C0">
                    <a:alpha val="50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marL="342900" indent="-342900" defTabSz="914400" fontAlgn="base">
              <a:lnSpc>
                <a:spcPct val="130000"/>
              </a:lnSpc>
              <a:spcBef>
                <a:spcPct val="0"/>
              </a:spcBef>
              <a:spcAft>
                <a:spcPct val="0"/>
              </a:spcAft>
              <a:buFont typeface="Arial"/>
              <a:buChar char="•"/>
              <a:defRPr/>
            </a:pPr>
            <a:r>
              <a:rPr lang="en-US" sz="2000" dirty="0">
                <a:solidFill>
                  <a:srgbClr val="000000"/>
                </a:solidFill>
                <a:latin typeface="Tahoma" charset="0"/>
              </a:rPr>
              <a:t>X: time series of length n</a:t>
            </a:r>
          </a:p>
          <a:p>
            <a:pPr marL="342900" indent="-342900" defTabSz="914400" fontAlgn="base">
              <a:lnSpc>
                <a:spcPct val="130000"/>
              </a:lnSpc>
              <a:spcBef>
                <a:spcPct val="0"/>
              </a:spcBef>
              <a:spcAft>
                <a:spcPct val="0"/>
              </a:spcAft>
              <a:buFont typeface="Arial"/>
              <a:buChar char="•"/>
              <a:defRPr/>
            </a:pPr>
            <a:r>
              <a:rPr lang="en-US" sz="2000" dirty="0">
                <a:solidFill>
                  <a:srgbClr val="000000"/>
                </a:solidFill>
                <a:latin typeface="Tahoma" charset="0"/>
              </a:rPr>
              <a:t>Can be represented in the N-dimensional space as:</a:t>
            </a:r>
          </a:p>
          <a:p>
            <a:pPr defTabSz="914400" fontAlgn="base">
              <a:spcBef>
                <a:spcPct val="0"/>
              </a:spcBef>
              <a:spcAft>
                <a:spcPct val="0"/>
              </a:spcAft>
              <a:defRPr/>
            </a:pPr>
            <a:endParaRPr lang="en-US" sz="2000" dirty="0">
              <a:solidFill>
                <a:srgbClr val="000000"/>
              </a:solidFill>
              <a:latin typeface="Tahoma" charset="0"/>
            </a:endParaRPr>
          </a:p>
        </p:txBody>
      </p:sp>
      <p:sp>
        <p:nvSpPr>
          <p:cNvPr id="2" name="Footer Placeholder 1">
            <a:extLst>
              <a:ext uri="{FF2B5EF4-FFF2-40B4-BE49-F238E27FC236}">
                <a16:creationId xmlns:a16="http://schemas.microsoft.com/office/drawing/2014/main" id="{B4C9CA5B-088F-4CC2-AB88-07EBF68A2C8E}"/>
              </a:ext>
            </a:extLst>
          </p:cNvPr>
          <p:cNvSpPr>
            <a:spLocks noGrp="1"/>
          </p:cNvSpPr>
          <p:nvPr>
            <p:ph type="ftr" sz="quarter" idx="11"/>
          </p:nvPr>
        </p:nvSpPr>
        <p:spPr/>
        <p:txBody>
          <a:bodyPr/>
          <a:lstStyle/>
          <a:p>
            <a:r>
              <a:rPr lang="en-US"/>
              <a:t>Echihabi, Zoumpatianos, Palpanas - ISCC 2020</a:t>
            </a:r>
            <a:endParaRPr lang="en-US" dirty="0"/>
          </a:p>
        </p:txBody>
      </p:sp>
      <p:sp>
        <p:nvSpPr>
          <p:cNvPr id="3" name="Slide Number Placeholder 2">
            <a:extLst>
              <a:ext uri="{FF2B5EF4-FFF2-40B4-BE49-F238E27FC236}">
                <a16:creationId xmlns:a16="http://schemas.microsoft.com/office/drawing/2014/main" id="{E11B08CB-93D6-42A7-8A91-F3E686F3E3FE}"/>
              </a:ext>
            </a:extLst>
          </p:cNvPr>
          <p:cNvSpPr>
            <a:spLocks noGrp="1"/>
          </p:cNvSpPr>
          <p:nvPr>
            <p:ph type="sldNum" sz="quarter" idx="12"/>
          </p:nvPr>
        </p:nvSpPr>
        <p:spPr/>
        <p:txBody>
          <a:bodyPr/>
          <a:lstStyle/>
          <a:p>
            <a:fld id="{B5C6C3C4-1F13-A745-94B4-FF34C1932FEB}" type="slidenum">
              <a:rPr lang="en-US" smtClean="0"/>
              <a:pPr/>
              <a:t>99</a:t>
            </a:fld>
            <a:endParaRPr lang="en-US" dirty="0"/>
          </a:p>
        </p:txBody>
      </p:sp>
    </p:spTree>
    <p:extLst>
      <p:ext uri="{BB962C8B-B14F-4D97-AF65-F5344CB8AC3E}">
        <p14:creationId xmlns:p14="http://schemas.microsoft.com/office/powerpoint/2010/main" val="1389496827"/>
      </p:ext>
    </p:extLst>
  </p:cSld>
  <p:clrMapOvr>
    <a:masterClrMapping/>
  </p:clrMapOvr>
</p:sld>
</file>

<file path=ppt/theme/_rels/theme11.xml.rels><?xml version="1.0" encoding="UTF-8" standalone="yes"?>
<Relationships xmlns="http://schemas.openxmlformats.org/package/2006/relationships"><Relationship Id="rId1" Type="http://schemas.openxmlformats.org/officeDocument/2006/relationships/image" Target="../media/image1.jpeg"/></Relationships>
</file>

<file path=ppt/theme/_rels/theme14.xml.rels><?xml version="1.0" encoding="UTF-8" standalone="yes"?>
<Relationships xmlns="http://schemas.openxmlformats.org/package/2006/relationships"><Relationship Id="rId1" Type="http://schemas.openxmlformats.org/officeDocument/2006/relationships/image" Target="../media/image1.jpeg"/></Relationships>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3.xml.rels><?xml version="1.0" encoding="UTF-8" standalone="yes"?>
<Relationships xmlns="http://schemas.openxmlformats.org/package/2006/relationships"><Relationship Id="rId1" Type="http://schemas.openxmlformats.org/officeDocument/2006/relationships/image" Target="../media/image1.jpeg"/></Relationships>
</file>

<file path=ppt/theme/_rels/theme5.xml.rels><?xml version="1.0" encoding="UTF-8" standalone="yes"?>
<Relationships xmlns="http://schemas.openxmlformats.org/package/2006/relationships"><Relationship Id="rId1" Type="http://schemas.openxmlformats.org/officeDocument/2006/relationships/image" Target="../media/image1.jpeg"/></Relationships>
</file>

<file path=ppt/theme/_rels/theme8.xml.rels><?xml version="1.0" encoding="UTF-8" standalone="yes"?>
<Relationships xmlns="http://schemas.openxmlformats.org/package/2006/relationships"><Relationship Id="rId1" Type="http://schemas.openxmlformats.org/officeDocument/2006/relationships/image" Target="../media/image1.jpeg"/></Relationships>
</file>

<file path=ppt/theme/_rels/themeOverrid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ustom 1">
      <a:majorFont>
        <a:latin typeface="Arial"/>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5_Urban">
  <a:themeElements>
    <a:clrScheme name="Urban">
      <a:dk1>
        <a:sysClr val="windowText" lastClr="000000"/>
      </a:dk1>
      <a:lt1>
        <a:sysClr val="window" lastClr="FFFFFF"/>
      </a:lt1>
      <a:dk2>
        <a:srgbClr val="424456"/>
      </a:dk2>
      <a:lt2>
        <a:srgbClr val="DEDEDE"/>
      </a:lt2>
      <a:accent1>
        <a:srgbClr val="53548A"/>
      </a:accent1>
      <a:accent2>
        <a:srgbClr val="438086"/>
      </a:accent2>
      <a:accent3>
        <a:srgbClr val="A04DA3"/>
      </a:accent3>
      <a:accent4>
        <a:srgbClr val="C4652D"/>
      </a:accent4>
      <a:accent5>
        <a:srgbClr val="8B5D3D"/>
      </a:accent5>
      <a:accent6>
        <a:srgbClr val="5C92B5"/>
      </a:accent6>
      <a:hlink>
        <a:srgbClr val="67AFBD"/>
      </a:hlink>
      <a:folHlink>
        <a:srgbClr val="C2A874"/>
      </a:folHlink>
    </a:clrScheme>
    <a:fontScheme name="Urban">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eorgia"/>
        <a:ea typeface=""/>
        <a:cs typeface=""/>
        <a:font script="Jpan" typeface="HG明朝B"/>
        <a:font script="Hang" typeface="맑은 고딕"/>
        <a:font script="Hans" typeface="宋体"/>
        <a:font script="Hant" typeface="新細明體"/>
        <a:font script="Arab" typeface="Arial"/>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Urban">
      <a:fillStyleLst>
        <a:solidFill>
          <a:schemeClr val="phClr"/>
        </a:solidFill>
        <a:gradFill rotWithShape="1">
          <a:gsLst>
            <a:gs pos="0">
              <a:schemeClr val="phClr">
                <a:tint val="1000"/>
                <a:satMod val="255000"/>
              </a:schemeClr>
            </a:gs>
            <a:gs pos="55000">
              <a:schemeClr val="phClr">
                <a:tint val="12000"/>
                <a:satMod val="255000"/>
              </a:schemeClr>
            </a:gs>
            <a:gs pos="100000">
              <a:schemeClr val="phClr">
                <a:tint val="45000"/>
                <a:satMod val="250000"/>
              </a:schemeClr>
            </a:gs>
          </a:gsLst>
          <a:path path="circle">
            <a:fillToRect l="-40000" t="-90000" r="140000" b="190000"/>
          </a:path>
        </a:gradFill>
        <a:gradFill rotWithShape="1">
          <a:gsLst>
            <a:gs pos="0">
              <a:schemeClr val="phClr">
                <a:tint val="43000"/>
                <a:satMod val="165000"/>
              </a:schemeClr>
            </a:gs>
            <a:gs pos="55000">
              <a:schemeClr val="phClr">
                <a:tint val="83000"/>
                <a:satMod val="155000"/>
              </a:schemeClr>
            </a:gs>
            <a:gs pos="100000">
              <a:schemeClr val="phClr">
                <a:shade val="85000"/>
              </a:schemeClr>
            </a:gs>
          </a:gsLst>
          <a:path path="circle">
            <a:fillToRect l="-40000" t="-90000" r="140000" b="190000"/>
          </a:path>
        </a:gradFill>
      </a:fillStyleLst>
      <a:lnStyleLst>
        <a:ln w="9525" cap="flat" cmpd="sng" algn="ctr">
          <a:solidFill>
            <a:schemeClr val="phClr"/>
          </a:solidFill>
          <a:prstDash val="solid"/>
        </a:ln>
        <a:ln w="19050" cap="flat" cmpd="sng" algn="ctr">
          <a:solidFill>
            <a:schemeClr val="phClr"/>
          </a:solidFill>
          <a:prstDash val="solid"/>
        </a:ln>
        <a:ln w="31750" cap="flat" cmpd="sng" algn="ctr">
          <a:solidFill>
            <a:schemeClr val="phClr"/>
          </a:solidFill>
          <a:prstDash val="solid"/>
        </a:ln>
      </a:lnStyleLst>
      <a:effectStyleLst>
        <a:effectStyle>
          <a:effectLst>
            <a:outerShdw blurRad="51500" dist="25400" dir="5400000" rotWithShape="0">
              <a:srgbClr val="000000">
                <a:alpha val="40000"/>
              </a:srgbClr>
            </a:outerShdw>
          </a:effectLst>
        </a:effectStyle>
        <a:effectStyle>
          <a:effectLst>
            <a:outerShdw blurRad="50800" dist="25400" dir="5400000" rotWithShape="0">
              <a:srgbClr val="000000">
                <a:alpha val="4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flat" dir="t">
              <a:rot lat="0" lon="0" rev="20040000"/>
            </a:lightRig>
          </a:scene3d>
          <a:sp3d contourW="12700" prstMaterial="dkEdge">
            <a:bevelT w="25400" h="38100" prst="convex"/>
            <a:contourClr>
              <a:schemeClr val="phClr">
                <a:satMod val="115000"/>
              </a:schemeClr>
            </a:contourClr>
          </a:sp3d>
        </a:effectStyle>
      </a:effectStyleLst>
      <a:bgFillStyleLst>
        <a:solidFill>
          <a:schemeClr val="phClr"/>
        </a:solidFill>
        <a:gradFill rotWithShape="1">
          <a:gsLst>
            <a:gs pos="100000">
              <a:schemeClr val="phClr">
                <a:tint val="80000"/>
                <a:satMod val="250000"/>
              </a:schemeClr>
            </a:gs>
            <a:gs pos="60000">
              <a:schemeClr val="phClr">
                <a:shade val="38000"/>
                <a:satMod val="175000"/>
              </a:schemeClr>
            </a:gs>
            <a:gs pos="0">
              <a:schemeClr val="phClr">
                <a:shade val="30000"/>
                <a:satMod val="175000"/>
              </a:schemeClr>
            </a:gs>
          </a:gsLst>
          <a:lin ang="5400000" scaled="0"/>
        </a:gradFill>
        <a:blipFill>
          <a:blip xmlns:r="http://schemas.openxmlformats.org/officeDocument/2006/relationships" r:embed="rId1">
            <a:duotone>
              <a:schemeClr val="phClr">
                <a:shade val="48000"/>
              </a:schemeClr>
              <a:schemeClr val="phClr">
                <a:tint val="96000"/>
                <a:satMod val="150000"/>
              </a:schemeClr>
            </a:duotone>
          </a:blip>
          <a:tile tx="0" ty="0" sx="80000" sy="80000" flip="none" algn="tl"/>
        </a:blipFill>
      </a:bgFillStyleLst>
    </a:fmtScheme>
  </a:themeElements>
  <a:objectDefaults/>
  <a:extraClrSchemeLst/>
</a:theme>
</file>

<file path=ppt/theme/theme12.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xml><?xml version="1.0" encoding="utf-8"?>
<a:theme xmlns:a="http://schemas.openxmlformats.org/drawingml/2006/main" name="Urban">
  <a:themeElements>
    <a:clrScheme name="Urban">
      <a:dk1>
        <a:sysClr val="windowText" lastClr="000000"/>
      </a:dk1>
      <a:lt1>
        <a:sysClr val="window" lastClr="FFFFFF"/>
      </a:lt1>
      <a:dk2>
        <a:srgbClr val="424456"/>
      </a:dk2>
      <a:lt2>
        <a:srgbClr val="DEDEDE"/>
      </a:lt2>
      <a:accent1>
        <a:srgbClr val="53548A"/>
      </a:accent1>
      <a:accent2>
        <a:srgbClr val="438086"/>
      </a:accent2>
      <a:accent3>
        <a:srgbClr val="A04DA3"/>
      </a:accent3>
      <a:accent4>
        <a:srgbClr val="C4652D"/>
      </a:accent4>
      <a:accent5>
        <a:srgbClr val="8B5D3D"/>
      </a:accent5>
      <a:accent6>
        <a:srgbClr val="5C92B5"/>
      </a:accent6>
      <a:hlink>
        <a:srgbClr val="67AFBD"/>
      </a:hlink>
      <a:folHlink>
        <a:srgbClr val="C2A874"/>
      </a:folHlink>
    </a:clrScheme>
    <a:fontScheme name="Urban">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eorgia"/>
        <a:ea typeface=""/>
        <a:cs typeface=""/>
        <a:font script="Jpan" typeface="HG明朝B"/>
        <a:font script="Hang" typeface="맑은 고딕"/>
        <a:font script="Hans" typeface="宋体"/>
        <a:font script="Hant" typeface="新細明體"/>
        <a:font script="Arab" typeface="Arial"/>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Urban">
      <a:fillStyleLst>
        <a:solidFill>
          <a:schemeClr val="phClr"/>
        </a:solidFill>
        <a:gradFill rotWithShape="1">
          <a:gsLst>
            <a:gs pos="0">
              <a:schemeClr val="phClr">
                <a:tint val="1000"/>
                <a:satMod val="255000"/>
              </a:schemeClr>
            </a:gs>
            <a:gs pos="55000">
              <a:schemeClr val="phClr">
                <a:tint val="12000"/>
                <a:satMod val="255000"/>
              </a:schemeClr>
            </a:gs>
            <a:gs pos="100000">
              <a:schemeClr val="phClr">
                <a:tint val="45000"/>
                <a:satMod val="250000"/>
              </a:schemeClr>
            </a:gs>
          </a:gsLst>
          <a:path path="circle">
            <a:fillToRect l="-40000" t="-90000" r="140000" b="190000"/>
          </a:path>
        </a:gradFill>
        <a:gradFill rotWithShape="1">
          <a:gsLst>
            <a:gs pos="0">
              <a:schemeClr val="phClr">
                <a:tint val="43000"/>
                <a:satMod val="165000"/>
              </a:schemeClr>
            </a:gs>
            <a:gs pos="55000">
              <a:schemeClr val="phClr">
                <a:tint val="83000"/>
                <a:satMod val="155000"/>
              </a:schemeClr>
            </a:gs>
            <a:gs pos="100000">
              <a:schemeClr val="phClr">
                <a:shade val="85000"/>
              </a:schemeClr>
            </a:gs>
          </a:gsLst>
          <a:path path="circle">
            <a:fillToRect l="-40000" t="-90000" r="140000" b="190000"/>
          </a:path>
        </a:gradFill>
      </a:fillStyleLst>
      <a:lnStyleLst>
        <a:ln w="9525" cap="flat" cmpd="sng" algn="ctr">
          <a:solidFill>
            <a:schemeClr val="phClr"/>
          </a:solidFill>
          <a:prstDash val="solid"/>
        </a:ln>
        <a:ln w="19050" cap="flat" cmpd="sng" algn="ctr">
          <a:solidFill>
            <a:schemeClr val="phClr"/>
          </a:solidFill>
          <a:prstDash val="solid"/>
        </a:ln>
        <a:ln w="31750" cap="flat" cmpd="sng" algn="ctr">
          <a:solidFill>
            <a:schemeClr val="phClr"/>
          </a:solidFill>
          <a:prstDash val="solid"/>
        </a:ln>
      </a:lnStyleLst>
      <a:effectStyleLst>
        <a:effectStyle>
          <a:effectLst>
            <a:outerShdw blurRad="51500" dist="25400" dir="5400000" rotWithShape="0">
              <a:srgbClr val="000000">
                <a:alpha val="40000"/>
              </a:srgbClr>
            </a:outerShdw>
          </a:effectLst>
        </a:effectStyle>
        <a:effectStyle>
          <a:effectLst>
            <a:outerShdw blurRad="50800" dist="25400" dir="5400000" rotWithShape="0">
              <a:srgbClr val="000000">
                <a:alpha val="4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flat" dir="t">
              <a:rot lat="0" lon="0" rev="20040000"/>
            </a:lightRig>
          </a:scene3d>
          <a:sp3d contourW="12700" prstMaterial="dkEdge">
            <a:bevelT w="25400" h="38100" prst="convex"/>
            <a:contourClr>
              <a:schemeClr val="phClr">
                <a:satMod val="115000"/>
              </a:schemeClr>
            </a:contourClr>
          </a:sp3d>
        </a:effectStyle>
      </a:effectStyleLst>
      <a:bgFillStyleLst>
        <a:solidFill>
          <a:schemeClr val="phClr"/>
        </a:solidFill>
        <a:gradFill rotWithShape="1">
          <a:gsLst>
            <a:gs pos="100000">
              <a:schemeClr val="phClr">
                <a:tint val="80000"/>
                <a:satMod val="250000"/>
              </a:schemeClr>
            </a:gs>
            <a:gs pos="60000">
              <a:schemeClr val="phClr">
                <a:shade val="38000"/>
                <a:satMod val="175000"/>
              </a:schemeClr>
            </a:gs>
            <a:gs pos="0">
              <a:schemeClr val="phClr">
                <a:shade val="30000"/>
                <a:satMod val="175000"/>
              </a:schemeClr>
            </a:gs>
          </a:gsLst>
          <a:lin ang="5400000" scaled="0"/>
        </a:gradFill>
        <a:blipFill>
          <a:blip xmlns:r="http://schemas.openxmlformats.org/officeDocument/2006/relationships" r:embed="rId1">
            <a:duotone>
              <a:schemeClr val="phClr">
                <a:shade val="48000"/>
              </a:schemeClr>
              <a:schemeClr val="phClr">
                <a:tint val="96000"/>
                <a:satMod val="150000"/>
              </a:schemeClr>
            </a:duotone>
          </a:blip>
          <a:tile tx="0" ty="0" sx="80000" sy="80000" flip="none" algn="tl"/>
        </a:blipFill>
      </a:bgFillStyleLst>
    </a:fmtScheme>
  </a:themeElements>
  <a:objectDefaults/>
  <a:extraClrScheme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Urban">
  <a:themeElements>
    <a:clrScheme name="Urban">
      <a:dk1>
        <a:sysClr val="windowText" lastClr="000000"/>
      </a:dk1>
      <a:lt1>
        <a:sysClr val="window" lastClr="FFFFFF"/>
      </a:lt1>
      <a:dk2>
        <a:srgbClr val="424456"/>
      </a:dk2>
      <a:lt2>
        <a:srgbClr val="DEDEDE"/>
      </a:lt2>
      <a:accent1>
        <a:srgbClr val="53548A"/>
      </a:accent1>
      <a:accent2>
        <a:srgbClr val="438086"/>
      </a:accent2>
      <a:accent3>
        <a:srgbClr val="A04DA3"/>
      </a:accent3>
      <a:accent4>
        <a:srgbClr val="C4652D"/>
      </a:accent4>
      <a:accent5>
        <a:srgbClr val="8B5D3D"/>
      </a:accent5>
      <a:accent6>
        <a:srgbClr val="5C92B5"/>
      </a:accent6>
      <a:hlink>
        <a:srgbClr val="67AFBD"/>
      </a:hlink>
      <a:folHlink>
        <a:srgbClr val="C2A874"/>
      </a:folHlink>
    </a:clrScheme>
    <a:fontScheme name="Urban">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eorgia"/>
        <a:ea typeface=""/>
        <a:cs typeface=""/>
        <a:font script="Jpan" typeface="HG明朝B"/>
        <a:font script="Hang" typeface="맑은 고딕"/>
        <a:font script="Hans" typeface="宋体"/>
        <a:font script="Hant" typeface="新細明體"/>
        <a:font script="Arab" typeface="Arial"/>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Urban">
      <a:fillStyleLst>
        <a:solidFill>
          <a:schemeClr val="phClr"/>
        </a:solidFill>
        <a:gradFill rotWithShape="1">
          <a:gsLst>
            <a:gs pos="0">
              <a:schemeClr val="phClr">
                <a:tint val="1000"/>
                <a:satMod val="255000"/>
              </a:schemeClr>
            </a:gs>
            <a:gs pos="55000">
              <a:schemeClr val="phClr">
                <a:tint val="12000"/>
                <a:satMod val="255000"/>
              </a:schemeClr>
            </a:gs>
            <a:gs pos="100000">
              <a:schemeClr val="phClr">
                <a:tint val="45000"/>
                <a:satMod val="250000"/>
              </a:schemeClr>
            </a:gs>
          </a:gsLst>
          <a:path path="circle">
            <a:fillToRect l="-40000" t="-90000" r="140000" b="190000"/>
          </a:path>
        </a:gradFill>
        <a:gradFill rotWithShape="1">
          <a:gsLst>
            <a:gs pos="0">
              <a:schemeClr val="phClr">
                <a:tint val="43000"/>
                <a:satMod val="165000"/>
              </a:schemeClr>
            </a:gs>
            <a:gs pos="55000">
              <a:schemeClr val="phClr">
                <a:tint val="83000"/>
                <a:satMod val="155000"/>
              </a:schemeClr>
            </a:gs>
            <a:gs pos="100000">
              <a:schemeClr val="phClr">
                <a:shade val="85000"/>
              </a:schemeClr>
            </a:gs>
          </a:gsLst>
          <a:path path="circle">
            <a:fillToRect l="-40000" t="-90000" r="140000" b="190000"/>
          </a:path>
        </a:gradFill>
      </a:fillStyleLst>
      <a:lnStyleLst>
        <a:ln w="9525" cap="flat" cmpd="sng" algn="ctr">
          <a:solidFill>
            <a:schemeClr val="phClr"/>
          </a:solidFill>
          <a:prstDash val="solid"/>
        </a:ln>
        <a:ln w="19050" cap="flat" cmpd="sng" algn="ctr">
          <a:solidFill>
            <a:schemeClr val="phClr"/>
          </a:solidFill>
          <a:prstDash val="solid"/>
        </a:ln>
        <a:ln w="31750" cap="flat" cmpd="sng" algn="ctr">
          <a:solidFill>
            <a:schemeClr val="phClr"/>
          </a:solidFill>
          <a:prstDash val="solid"/>
        </a:ln>
      </a:lnStyleLst>
      <a:effectStyleLst>
        <a:effectStyle>
          <a:effectLst>
            <a:outerShdw blurRad="51500" dist="25400" dir="5400000" rotWithShape="0">
              <a:srgbClr val="000000">
                <a:alpha val="40000"/>
              </a:srgbClr>
            </a:outerShdw>
          </a:effectLst>
        </a:effectStyle>
        <a:effectStyle>
          <a:effectLst>
            <a:outerShdw blurRad="50800" dist="25400" dir="5400000" rotWithShape="0">
              <a:srgbClr val="000000">
                <a:alpha val="4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flat" dir="t">
              <a:rot lat="0" lon="0" rev="20040000"/>
            </a:lightRig>
          </a:scene3d>
          <a:sp3d contourW="12700" prstMaterial="dkEdge">
            <a:bevelT w="25400" h="38100" prst="convex"/>
            <a:contourClr>
              <a:schemeClr val="phClr">
                <a:satMod val="115000"/>
              </a:schemeClr>
            </a:contourClr>
          </a:sp3d>
        </a:effectStyle>
      </a:effectStyleLst>
      <a:bgFillStyleLst>
        <a:solidFill>
          <a:schemeClr val="phClr"/>
        </a:solidFill>
        <a:gradFill rotWithShape="1">
          <a:gsLst>
            <a:gs pos="100000">
              <a:schemeClr val="phClr">
                <a:tint val="80000"/>
                <a:satMod val="250000"/>
              </a:schemeClr>
            </a:gs>
            <a:gs pos="60000">
              <a:schemeClr val="phClr">
                <a:shade val="38000"/>
                <a:satMod val="175000"/>
              </a:schemeClr>
            </a:gs>
            <a:gs pos="0">
              <a:schemeClr val="phClr">
                <a:shade val="30000"/>
                <a:satMod val="175000"/>
              </a:schemeClr>
            </a:gs>
          </a:gsLst>
          <a:lin ang="5400000" scaled="0"/>
        </a:gradFill>
        <a:blipFill>
          <a:blip xmlns:r="http://schemas.openxmlformats.org/officeDocument/2006/relationships" r:embed="rId1">
            <a:duotone>
              <a:schemeClr val="phClr">
                <a:shade val="48000"/>
              </a:schemeClr>
              <a:schemeClr val="phClr">
                <a:tint val="96000"/>
                <a:satMod val="150000"/>
              </a:schemeClr>
            </a:duotone>
          </a:blip>
          <a:tile tx="0" ty="0" sx="80000" sy="80000" flip="none" algn="tl"/>
        </a:blipFill>
      </a:bgFillStyleLst>
    </a:fmtScheme>
  </a:themeElements>
  <a:objectDefaults/>
  <a:extraClrSchemeLst/>
</a:theme>
</file>

<file path=ppt/theme/theme3.xml><?xml version="1.0" encoding="utf-8"?>
<a:theme xmlns:a="http://schemas.openxmlformats.org/drawingml/2006/main" name="Urban">
  <a:themeElements>
    <a:clrScheme name="Urban">
      <a:dk1>
        <a:sysClr val="windowText" lastClr="000000"/>
      </a:dk1>
      <a:lt1>
        <a:sysClr val="window" lastClr="FFFFFF"/>
      </a:lt1>
      <a:dk2>
        <a:srgbClr val="424456"/>
      </a:dk2>
      <a:lt2>
        <a:srgbClr val="DEDEDE"/>
      </a:lt2>
      <a:accent1>
        <a:srgbClr val="53548A"/>
      </a:accent1>
      <a:accent2>
        <a:srgbClr val="438086"/>
      </a:accent2>
      <a:accent3>
        <a:srgbClr val="A04DA3"/>
      </a:accent3>
      <a:accent4>
        <a:srgbClr val="C4652D"/>
      </a:accent4>
      <a:accent5>
        <a:srgbClr val="8B5D3D"/>
      </a:accent5>
      <a:accent6>
        <a:srgbClr val="5C92B5"/>
      </a:accent6>
      <a:hlink>
        <a:srgbClr val="67AFBD"/>
      </a:hlink>
      <a:folHlink>
        <a:srgbClr val="C2A874"/>
      </a:folHlink>
    </a:clrScheme>
    <a:fontScheme name="Urban">
      <a:majorFont>
        <a:latin typeface="Trebuchet MS"/>
        <a:ea typeface=""/>
        <a:cs typeface=""/>
        <a:font script="Jpan" typeface="ＭＳ ゴシック"/>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eorgia"/>
        <a:ea typeface=""/>
        <a:cs typeface=""/>
        <a:font script="Jpan" typeface="ＭＳ 明朝"/>
        <a:font script="Hang" typeface="맑은 고딕"/>
        <a:font script="Hans" typeface="宋体"/>
        <a:font script="Hant" typeface="新細明體"/>
        <a:font script="Arab" typeface="Arial"/>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Urban">
      <a:fillStyleLst>
        <a:solidFill>
          <a:schemeClr val="phClr"/>
        </a:solidFill>
        <a:gradFill rotWithShape="1">
          <a:gsLst>
            <a:gs pos="0">
              <a:schemeClr val="phClr">
                <a:tint val="1000"/>
                <a:satMod val="255000"/>
              </a:schemeClr>
            </a:gs>
            <a:gs pos="55000">
              <a:schemeClr val="phClr">
                <a:tint val="12000"/>
                <a:satMod val="255000"/>
              </a:schemeClr>
            </a:gs>
            <a:gs pos="100000">
              <a:schemeClr val="phClr">
                <a:tint val="45000"/>
                <a:satMod val="250000"/>
              </a:schemeClr>
            </a:gs>
          </a:gsLst>
          <a:path path="circle">
            <a:fillToRect l="-40000" t="-90000" r="140000" b="190000"/>
          </a:path>
        </a:gradFill>
        <a:gradFill rotWithShape="1">
          <a:gsLst>
            <a:gs pos="0">
              <a:schemeClr val="phClr">
                <a:tint val="43000"/>
                <a:satMod val="165000"/>
              </a:schemeClr>
            </a:gs>
            <a:gs pos="55000">
              <a:schemeClr val="phClr">
                <a:tint val="83000"/>
                <a:satMod val="155000"/>
              </a:schemeClr>
            </a:gs>
            <a:gs pos="100000">
              <a:schemeClr val="phClr">
                <a:shade val="85000"/>
              </a:schemeClr>
            </a:gs>
          </a:gsLst>
          <a:path path="circle">
            <a:fillToRect l="-40000" t="-90000" r="140000" b="190000"/>
          </a:path>
        </a:gradFill>
      </a:fillStyleLst>
      <a:lnStyleLst>
        <a:ln w="9525" cap="flat" cmpd="sng" algn="ctr">
          <a:solidFill>
            <a:schemeClr val="phClr"/>
          </a:solidFill>
          <a:prstDash val="solid"/>
        </a:ln>
        <a:ln w="19050" cap="flat" cmpd="sng" algn="ctr">
          <a:solidFill>
            <a:schemeClr val="phClr"/>
          </a:solidFill>
          <a:prstDash val="solid"/>
        </a:ln>
        <a:ln w="31750" cap="flat" cmpd="sng" algn="ctr">
          <a:solidFill>
            <a:schemeClr val="phClr"/>
          </a:solidFill>
          <a:prstDash val="solid"/>
        </a:ln>
      </a:lnStyleLst>
      <a:effectStyleLst>
        <a:effectStyle>
          <a:effectLst>
            <a:outerShdw blurRad="51500" dist="25400" dir="5400000" rotWithShape="0">
              <a:srgbClr val="000000">
                <a:alpha val="40000"/>
              </a:srgbClr>
            </a:outerShdw>
          </a:effectLst>
        </a:effectStyle>
        <a:effectStyle>
          <a:effectLst>
            <a:outerShdw blurRad="50800" dist="25400" dir="5400000" rotWithShape="0">
              <a:srgbClr val="000000">
                <a:alpha val="4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flat" dir="t">
              <a:rot lat="0" lon="0" rev="20040000"/>
            </a:lightRig>
          </a:scene3d>
          <a:sp3d contourW="12700" prstMaterial="dkEdge">
            <a:bevelT w="25400" h="38100" prst="convex"/>
            <a:contourClr>
              <a:schemeClr val="phClr">
                <a:satMod val="115000"/>
              </a:schemeClr>
            </a:contourClr>
          </a:sp3d>
        </a:effectStyle>
      </a:effectStyleLst>
      <a:bgFillStyleLst>
        <a:solidFill>
          <a:schemeClr val="phClr"/>
        </a:solidFill>
        <a:gradFill rotWithShape="1">
          <a:gsLst>
            <a:gs pos="100000">
              <a:schemeClr val="phClr">
                <a:tint val="80000"/>
                <a:satMod val="250000"/>
              </a:schemeClr>
            </a:gs>
            <a:gs pos="60000">
              <a:schemeClr val="phClr">
                <a:shade val="38000"/>
                <a:satMod val="175000"/>
              </a:schemeClr>
            </a:gs>
            <a:gs pos="0">
              <a:schemeClr val="phClr">
                <a:shade val="30000"/>
                <a:satMod val="175000"/>
              </a:schemeClr>
            </a:gs>
          </a:gsLst>
          <a:lin ang="5400000" scaled="0"/>
        </a:gradFill>
        <a:blipFill>
          <a:blip xmlns:r="http://schemas.openxmlformats.org/officeDocument/2006/relationships" r:embed="rId1">
            <a:duotone>
              <a:schemeClr val="phClr">
                <a:shade val="48000"/>
              </a:schemeClr>
              <a:schemeClr val="phClr">
                <a:tint val="96000"/>
                <a:satMod val="150000"/>
              </a:schemeClr>
            </a:duotone>
          </a:blip>
          <a:tile tx="0" ty="0" sx="80000" sy="80000" flip="none" algn="tl"/>
        </a:blipFill>
      </a:bgFillStyleLst>
    </a:fmtScheme>
  </a:themeElements>
  <a:objectDefaults>
    <a:spDef>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latin typeface="Tahom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latin typeface="Tahoma" pitchFamily="34"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Urban">
  <a:themeElements>
    <a:clrScheme name="Urban">
      <a:dk1>
        <a:sysClr val="windowText" lastClr="000000"/>
      </a:dk1>
      <a:lt1>
        <a:sysClr val="window" lastClr="FFFFFF"/>
      </a:lt1>
      <a:dk2>
        <a:srgbClr val="424456"/>
      </a:dk2>
      <a:lt2>
        <a:srgbClr val="DEDEDE"/>
      </a:lt2>
      <a:accent1>
        <a:srgbClr val="53548A"/>
      </a:accent1>
      <a:accent2>
        <a:srgbClr val="438086"/>
      </a:accent2>
      <a:accent3>
        <a:srgbClr val="A04DA3"/>
      </a:accent3>
      <a:accent4>
        <a:srgbClr val="C4652D"/>
      </a:accent4>
      <a:accent5>
        <a:srgbClr val="8B5D3D"/>
      </a:accent5>
      <a:accent6>
        <a:srgbClr val="5C92B5"/>
      </a:accent6>
      <a:hlink>
        <a:srgbClr val="67AFBD"/>
      </a:hlink>
      <a:folHlink>
        <a:srgbClr val="C2A874"/>
      </a:folHlink>
    </a:clrScheme>
    <a:fontScheme name="Urban">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eorgia"/>
        <a:ea typeface=""/>
        <a:cs typeface=""/>
        <a:font script="Jpan" typeface="HG明朝B"/>
        <a:font script="Hang" typeface="맑은 고딕"/>
        <a:font script="Hans" typeface="宋体"/>
        <a:font script="Hant" typeface="新細明體"/>
        <a:font script="Arab" typeface="Arial"/>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Urban">
      <a:fillStyleLst>
        <a:solidFill>
          <a:schemeClr val="phClr"/>
        </a:solidFill>
        <a:gradFill rotWithShape="1">
          <a:gsLst>
            <a:gs pos="0">
              <a:schemeClr val="phClr">
                <a:tint val="1000"/>
                <a:satMod val="255000"/>
              </a:schemeClr>
            </a:gs>
            <a:gs pos="55000">
              <a:schemeClr val="phClr">
                <a:tint val="12000"/>
                <a:satMod val="255000"/>
              </a:schemeClr>
            </a:gs>
            <a:gs pos="100000">
              <a:schemeClr val="phClr">
                <a:tint val="45000"/>
                <a:satMod val="250000"/>
              </a:schemeClr>
            </a:gs>
          </a:gsLst>
          <a:path path="circle">
            <a:fillToRect l="-40000" t="-90000" r="140000" b="190000"/>
          </a:path>
        </a:gradFill>
        <a:gradFill rotWithShape="1">
          <a:gsLst>
            <a:gs pos="0">
              <a:schemeClr val="phClr">
                <a:tint val="43000"/>
                <a:satMod val="165000"/>
              </a:schemeClr>
            </a:gs>
            <a:gs pos="55000">
              <a:schemeClr val="phClr">
                <a:tint val="83000"/>
                <a:satMod val="155000"/>
              </a:schemeClr>
            </a:gs>
            <a:gs pos="100000">
              <a:schemeClr val="phClr">
                <a:shade val="85000"/>
              </a:schemeClr>
            </a:gs>
          </a:gsLst>
          <a:path path="circle">
            <a:fillToRect l="-40000" t="-90000" r="140000" b="190000"/>
          </a:path>
        </a:gradFill>
      </a:fillStyleLst>
      <a:lnStyleLst>
        <a:ln w="9525" cap="flat" cmpd="sng" algn="ctr">
          <a:solidFill>
            <a:schemeClr val="phClr"/>
          </a:solidFill>
          <a:prstDash val="solid"/>
        </a:ln>
        <a:ln w="19050" cap="flat" cmpd="sng" algn="ctr">
          <a:solidFill>
            <a:schemeClr val="phClr"/>
          </a:solidFill>
          <a:prstDash val="solid"/>
        </a:ln>
        <a:ln w="31750" cap="flat" cmpd="sng" algn="ctr">
          <a:solidFill>
            <a:schemeClr val="phClr"/>
          </a:solidFill>
          <a:prstDash val="solid"/>
        </a:ln>
      </a:lnStyleLst>
      <a:effectStyleLst>
        <a:effectStyle>
          <a:effectLst>
            <a:outerShdw blurRad="51500" dist="25400" dir="5400000" rotWithShape="0">
              <a:srgbClr val="000000">
                <a:alpha val="40000"/>
              </a:srgbClr>
            </a:outerShdw>
          </a:effectLst>
        </a:effectStyle>
        <a:effectStyle>
          <a:effectLst>
            <a:outerShdw blurRad="50800" dist="25400" dir="5400000" rotWithShape="0">
              <a:srgbClr val="000000">
                <a:alpha val="4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flat" dir="t">
              <a:rot lat="0" lon="0" rev="20040000"/>
            </a:lightRig>
          </a:scene3d>
          <a:sp3d contourW="12700" prstMaterial="dkEdge">
            <a:bevelT w="25400" h="38100" prst="convex"/>
            <a:contourClr>
              <a:schemeClr val="phClr">
                <a:satMod val="115000"/>
              </a:schemeClr>
            </a:contourClr>
          </a:sp3d>
        </a:effectStyle>
      </a:effectStyleLst>
      <a:bgFillStyleLst>
        <a:solidFill>
          <a:schemeClr val="phClr"/>
        </a:solidFill>
        <a:gradFill rotWithShape="1">
          <a:gsLst>
            <a:gs pos="100000">
              <a:schemeClr val="phClr">
                <a:tint val="80000"/>
                <a:satMod val="250000"/>
              </a:schemeClr>
            </a:gs>
            <a:gs pos="60000">
              <a:schemeClr val="phClr">
                <a:shade val="38000"/>
                <a:satMod val="175000"/>
              </a:schemeClr>
            </a:gs>
            <a:gs pos="0">
              <a:schemeClr val="phClr">
                <a:shade val="30000"/>
                <a:satMod val="175000"/>
              </a:schemeClr>
            </a:gs>
          </a:gsLst>
          <a:lin ang="5400000" scaled="0"/>
        </a:gradFill>
        <a:blipFill>
          <a:blip xmlns:r="http://schemas.openxmlformats.org/officeDocument/2006/relationships" r:embed="rId1">
            <a:duotone>
              <a:schemeClr val="phClr">
                <a:shade val="48000"/>
              </a:schemeClr>
              <a:schemeClr val="phClr">
                <a:tint val="96000"/>
                <a:satMod val="150000"/>
              </a:schemeClr>
            </a:duotone>
          </a:blip>
          <a:tile tx="0" ty="0" sx="80000" sy="80000" flip="none" algn="tl"/>
        </a:blipFill>
      </a:bgFillStyleLst>
    </a:fmtScheme>
  </a:themeElements>
  <a:objectDefaults/>
  <a:extraClrSchemeLst/>
</a:theme>
</file>

<file path=ppt/theme/theme6.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2_Urban">
  <a:themeElements>
    <a:clrScheme name="Urban">
      <a:dk1>
        <a:sysClr val="windowText" lastClr="000000"/>
      </a:dk1>
      <a:lt1>
        <a:sysClr val="window" lastClr="FFFFFF"/>
      </a:lt1>
      <a:dk2>
        <a:srgbClr val="424456"/>
      </a:dk2>
      <a:lt2>
        <a:srgbClr val="DEDEDE"/>
      </a:lt2>
      <a:accent1>
        <a:srgbClr val="53548A"/>
      </a:accent1>
      <a:accent2>
        <a:srgbClr val="438086"/>
      </a:accent2>
      <a:accent3>
        <a:srgbClr val="A04DA3"/>
      </a:accent3>
      <a:accent4>
        <a:srgbClr val="C4652D"/>
      </a:accent4>
      <a:accent5>
        <a:srgbClr val="8B5D3D"/>
      </a:accent5>
      <a:accent6>
        <a:srgbClr val="5C92B5"/>
      </a:accent6>
      <a:hlink>
        <a:srgbClr val="67AFBD"/>
      </a:hlink>
      <a:folHlink>
        <a:srgbClr val="C2A874"/>
      </a:folHlink>
    </a:clrScheme>
    <a:fontScheme name="Urban">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eorgia"/>
        <a:ea typeface=""/>
        <a:cs typeface=""/>
        <a:font script="Jpan" typeface="HG明朝B"/>
        <a:font script="Hang" typeface="맑은 고딕"/>
        <a:font script="Hans" typeface="宋体"/>
        <a:font script="Hant" typeface="新細明體"/>
        <a:font script="Arab" typeface="Arial"/>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Urban">
      <a:fillStyleLst>
        <a:solidFill>
          <a:schemeClr val="phClr"/>
        </a:solidFill>
        <a:gradFill rotWithShape="1">
          <a:gsLst>
            <a:gs pos="0">
              <a:schemeClr val="phClr">
                <a:tint val="1000"/>
                <a:satMod val="255000"/>
              </a:schemeClr>
            </a:gs>
            <a:gs pos="55000">
              <a:schemeClr val="phClr">
                <a:tint val="12000"/>
                <a:satMod val="255000"/>
              </a:schemeClr>
            </a:gs>
            <a:gs pos="100000">
              <a:schemeClr val="phClr">
                <a:tint val="45000"/>
                <a:satMod val="250000"/>
              </a:schemeClr>
            </a:gs>
          </a:gsLst>
          <a:path path="circle">
            <a:fillToRect l="-40000" t="-90000" r="140000" b="190000"/>
          </a:path>
        </a:gradFill>
        <a:gradFill rotWithShape="1">
          <a:gsLst>
            <a:gs pos="0">
              <a:schemeClr val="phClr">
                <a:tint val="43000"/>
                <a:satMod val="165000"/>
              </a:schemeClr>
            </a:gs>
            <a:gs pos="55000">
              <a:schemeClr val="phClr">
                <a:tint val="83000"/>
                <a:satMod val="155000"/>
              </a:schemeClr>
            </a:gs>
            <a:gs pos="100000">
              <a:schemeClr val="phClr">
                <a:shade val="85000"/>
              </a:schemeClr>
            </a:gs>
          </a:gsLst>
          <a:path path="circle">
            <a:fillToRect l="-40000" t="-90000" r="140000" b="190000"/>
          </a:path>
        </a:gradFill>
      </a:fillStyleLst>
      <a:lnStyleLst>
        <a:ln w="9525" cap="flat" cmpd="sng" algn="ctr">
          <a:solidFill>
            <a:schemeClr val="phClr"/>
          </a:solidFill>
          <a:prstDash val="solid"/>
        </a:ln>
        <a:ln w="19050" cap="flat" cmpd="sng" algn="ctr">
          <a:solidFill>
            <a:schemeClr val="phClr"/>
          </a:solidFill>
          <a:prstDash val="solid"/>
        </a:ln>
        <a:ln w="31750" cap="flat" cmpd="sng" algn="ctr">
          <a:solidFill>
            <a:schemeClr val="phClr"/>
          </a:solidFill>
          <a:prstDash val="solid"/>
        </a:ln>
      </a:lnStyleLst>
      <a:effectStyleLst>
        <a:effectStyle>
          <a:effectLst>
            <a:outerShdw blurRad="51500" dist="25400" dir="5400000" rotWithShape="0">
              <a:srgbClr val="000000">
                <a:alpha val="40000"/>
              </a:srgbClr>
            </a:outerShdw>
          </a:effectLst>
        </a:effectStyle>
        <a:effectStyle>
          <a:effectLst>
            <a:outerShdw blurRad="50800" dist="25400" dir="5400000" rotWithShape="0">
              <a:srgbClr val="000000">
                <a:alpha val="4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flat" dir="t">
              <a:rot lat="0" lon="0" rev="20040000"/>
            </a:lightRig>
          </a:scene3d>
          <a:sp3d contourW="12700" prstMaterial="dkEdge">
            <a:bevelT w="25400" h="38100" prst="convex"/>
            <a:contourClr>
              <a:schemeClr val="phClr">
                <a:satMod val="115000"/>
              </a:schemeClr>
            </a:contourClr>
          </a:sp3d>
        </a:effectStyle>
      </a:effectStyleLst>
      <a:bgFillStyleLst>
        <a:solidFill>
          <a:schemeClr val="phClr"/>
        </a:solidFill>
        <a:gradFill rotWithShape="1">
          <a:gsLst>
            <a:gs pos="100000">
              <a:schemeClr val="phClr">
                <a:tint val="80000"/>
                <a:satMod val="250000"/>
              </a:schemeClr>
            </a:gs>
            <a:gs pos="60000">
              <a:schemeClr val="phClr">
                <a:shade val="38000"/>
                <a:satMod val="175000"/>
              </a:schemeClr>
            </a:gs>
            <a:gs pos="0">
              <a:schemeClr val="phClr">
                <a:shade val="30000"/>
                <a:satMod val="175000"/>
              </a:schemeClr>
            </a:gs>
          </a:gsLst>
          <a:lin ang="5400000" scaled="0"/>
        </a:gradFill>
        <a:blipFill>
          <a:blip xmlns:r="http://schemas.openxmlformats.org/officeDocument/2006/relationships" r:embed="rId1">
            <a:duotone>
              <a:schemeClr val="phClr">
                <a:shade val="48000"/>
              </a:schemeClr>
              <a:schemeClr val="phClr">
                <a:tint val="96000"/>
                <a:satMod val="150000"/>
              </a:schemeClr>
            </a:duotone>
          </a:blip>
          <a:tile tx="0" ty="0" sx="80000" sy="80000" flip="none" algn="tl"/>
        </a:blipFill>
      </a:bgFillStyleLst>
    </a:fmtScheme>
  </a:themeElements>
  <a:objectDefaults/>
  <a:extraClrSchemeLst/>
</a:theme>
</file>

<file path=ppt/theme/theme9.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Urban">
    <a:dk1>
      <a:sysClr val="windowText" lastClr="000000"/>
    </a:dk1>
    <a:lt1>
      <a:sysClr val="window" lastClr="FFFFFF"/>
    </a:lt1>
    <a:dk2>
      <a:srgbClr val="424456"/>
    </a:dk2>
    <a:lt2>
      <a:srgbClr val="DEDEDE"/>
    </a:lt2>
    <a:accent1>
      <a:srgbClr val="53548A"/>
    </a:accent1>
    <a:accent2>
      <a:srgbClr val="438086"/>
    </a:accent2>
    <a:accent3>
      <a:srgbClr val="A04DA3"/>
    </a:accent3>
    <a:accent4>
      <a:srgbClr val="C4652D"/>
    </a:accent4>
    <a:accent5>
      <a:srgbClr val="8B5D3D"/>
    </a:accent5>
    <a:accent6>
      <a:srgbClr val="5C92B5"/>
    </a:accent6>
    <a:hlink>
      <a:srgbClr val="67AFBD"/>
    </a:hlink>
    <a:folHlink>
      <a:srgbClr val="C2A874"/>
    </a:folHlink>
  </a:clrScheme>
  <a:fontScheme name="Urban">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eorgia"/>
      <a:ea typeface=""/>
      <a:cs typeface=""/>
      <a:font script="Jpan" typeface="HG明朝B"/>
      <a:font script="Hang" typeface="맑은 고딕"/>
      <a:font script="Hans" typeface="宋体"/>
      <a:font script="Hant" typeface="新細明體"/>
      <a:font script="Arab" typeface="Arial"/>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Urban">
    <a:fillStyleLst>
      <a:solidFill>
        <a:schemeClr val="phClr"/>
      </a:solidFill>
      <a:gradFill rotWithShape="1">
        <a:gsLst>
          <a:gs pos="0">
            <a:schemeClr val="phClr">
              <a:tint val="1000"/>
              <a:satMod val="255000"/>
            </a:schemeClr>
          </a:gs>
          <a:gs pos="55000">
            <a:schemeClr val="phClr">
              <a:tint val="12000"/>
              <a:satMod val="255000"/>
            </a:schemeClr>
          </a:gs>
          <a:gs pos="100000">
            <a:schemeClr val="phClr">
              <a:tint val="45000"/>
              <a:satMod val="250000"/>
            </a:schemeClr>
          </a:gs>
        </a:gsLst>
        <a:path path="circle">
          <a:fillToRect l="-40000" t="-90000" r="140000" b="190000"/>
        </a:path>
      </a:gradFill>
      <a:gradFill rotWithShape="1">
        <a:gsLst>
          <a:gs pos="0">
            <a:schemeClr val="phClr">
              <a:tint val="43000"/>
              <a:satMod val="165000"/>
            </a:schemeClr>
          </a:gs>
          <a:gs pos="55000">
            <a:schemeClr val="phClr">
              <a:tint val="83000"/>
              <a:satMod val="155000"/>
            </a:schemeClr>
          </a:gs>
          <a:gs pos="100000">
            <a:schemeClr val="phClr">
              <a:shade val="85000"/>
            </a:schemeClr>
          </a:gs>
        </a:gsLst>
        <a:path path="circle">
          <a:fillToRect l="-40000" t="-90000" r="140000" b="190000"/>
        </a:path>
      </a:gradFill>
    </a:fillStyleLst>
    <a:lnStyleLst>
      <a:ln w="9525" cap="flat" cmpd="sng" algn="ctr">
        <a:solidFill>
          <a:schemeClr val="phClr"/>
        </a:solidFill>
        <a:prstDash val="solid"/>
      </a:ln>
      <a:ln w="19050" cap="flat" cmpd="sng" algn="ctr">
        <a:solidFill>
          <a:schemeClr val="phClr"/>
        </a:solidFill>
        <a:prstDash val="solid"/>
      </a:ln>
      <a:ln w="31750" cap="flat" cmpd="sng" algn="ctr">
        <a:solidFill>
          <a:schemeClr val="phClr"/>
        </a:solidFill>
        <a:prstDash val="solid"/>
      </a:ln>
    </a:lnStyleLst>
    <a:effectStyleLst>
      <a:effectStyle>
        <a:effectLst>
          <a:outerShdw blurRad="51500" dist="25400" dir="5400000" rotWithShape="0">
            <a:srgbClr val="000000">
              <a:alpha val="40000"/>
            </a:srgbClr>
          </a:outerShdw>
        </a:effectLst>
      </a:effectStyle>
      <a:effectStyle>
        <a:effectLst>
          <a:outerShdw blurRad="50800" dist="25400" dir="5400000" rotWithShape="0">
            <a:srgbClr val="000000">
              <a:alpha val="4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flat" dir="t">
            <a:rot lat="0" lon="0" rev="20040000"/>
          </a:lightRig>
        </a:scene3d>
        <a:sp3d contourW="12700" prstMaterial="dkEdge">
          <a:bevelT w="25400" h="38100" prst="convex"/>
          <a:contourClr>
            <a:schemeClr val="phClr">
              <a:satMod val="115000"/>
            </a:schemeClr>
          </a:contourClr>
        </a:sp3d>
      </a:effectStyle>
    </a:effectStyleLst>
    <a:bgFillStyleLst>
      <a:solidFill>
        <a:schemeClr val="phClr"/>
      </a:solidFill>
      <a:gradFill rotWithShape="1">
        <a:gsLst>
          <a:gs pos="100000">
            <a:schemeClr val="phClr">
              <a:tint val="80000"/>
              <a:satMod val="250000"/>
            </a:schemeClr>
          </a:gs>
          <a:gs pos="60000">
            <a:schemeClr val="phClr">
              <a:shade val="38000"/>
              <a:satMod val="175000"/>
            </a:schemeClr>
          </a:gs>
          <a:gs pos="0">
            <a:schemeClr val="phClr">
              <a:shade val="30000"/>
              <a:satMod val="175000"/>
            </a:schemeClr>
          </a:gs>
        </a:gsLst>
        <a:lin ang="5400000" scaled="0"/>
      </a:gradFill>
      <a:blipFill>
        <a:blip xmlns:r="http://schemas.openxmlformats.org/officeDocument/2006/relationships" r:embed="rId1">
          <a:duotone>
            <a:schemeClr val="phClr">
              <a:shade val="48000"/>
            </a:schemeClr>
            <a:schemeClr val="phClr">
              <a:tint val="96000"/>
              <a:satMod val="150000"/>
            </a:schemeClr>
          </a:duotone>
        </a:blip>
        <a:tile tx="0" ty="0" sx="80000" sy="80000" flip="none" algn="tl"/>
      </a:blip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367</TotalTime>
  <Words>27067</Words>
  <Application>Microsoft Office PowerPoint</Application>
  <PresentationFormat>On-screen Show (4:3)</PresentationFormat>
  <Paragraphs>6957</Paragraphs>
  <Slides>460</Slides>
  <Notes>167</Notes>
  <HiddenSlides>7</HiddenSlides>
  <MMClips>2</MMClips>
  <ScaleCrop>false</ScaleCrop>
  <HeadingPairs>
    <vt:vector size="8" baseType="variant">
      <vt:variant>
        <vt:lpstr>Fonts Used</vt:lpstr>
      </vt:variant>
      <vt:variant>
        <vt:i4>17</vt:i4>
      </vt:variant>
      <vt:variant>
        <vt:lpstr>Theme</vt:lpstr>
      </vt:variant>
      <vt:variant>
        <vt:i4>15</vt:i4>
      </vt:variant>
      <vt:variant>
        <vt:lpstr>Embedded OLE Servers</vt:lpstr>
      </vt:variant>
      <vt:variant>
        <vt:i4>3</vt:i4>
      </vt:variant>
      <vt:variant>
        <vt:lpstr>Slide Titles</vt:lpstr>
      </vt:variant>
      <vt:variant>
        <vt:i4>460</vt:i4>
      </vt:variant>
    </vt:vector>
  </HeadingPairs>
  <TitlesOfParts>
    <vt:vector size="495" baseType="lpstr">
      <vt:lpstr>Arial</vt:lpstr>
      <vt:lpstr>Calibri</vt:lpstr>
      <vt:lpstr>Cambria Math</vt:lpstr>
      <vt:lpstr>Century Gothic</vt:lpstr>
      <vt:lpstr>Courier New</vt:lpstr>
      <vt:lpstr>Georgia</vt:lpstr>
      <vt:lpstr>Gill Sans</vt:lpstr>
      <vt:lpstr>Helvetica</vt:lpstr>
      <vt:lpstr>Helvetica Light</vt:lpstr>
      <vt:lpstr>Helvetica Neue</vt:lpstr>
      <vt:lpstr>Lato</vt:lpstr>
      <vt:lpstr>Palatino Linotype</vt:lpstr>
      <vt:lpstr>Tahoma</vt:lpstr>
      <vt:lpstr>Times New Roman</vt:lpstr>
      <vt:lpstr>Trebuchet MS</vt:lpstr>
      <vt:lpstr>Wingdings</vt:lpstr>
      <vt:lpstr>Wingdings 2</vt:lpstr>
      <vt:lpstr>Office Theme</vt:lpstr>
      <vt:lpstr>1_Urban</vt:lpstr>
      <vt:lpstr>Urban</vt:lpstr>
      <vt:lpstr>Blends</vt:lpstr>
      <vt:lpstr>4_Urban</vt:lpstr>
      <vt:lpstr>3_Office Theme</vt:lpstr>
      <vt:lpstr>4_Office Theme</vt:lpstr>
      <vt:lpstr>2_Urban</vt:lpstr>
      <vt:lpstr>5_Office Theme</vt:lpstr>
      <vt:lpstr>6_Office Theme</vt:lpstr>
      <vt:lpstr>5_Urban</vt:lpstr>
      <vt:lpstr>7_Office Theme</vt:lpstr>
      <vt:lpstr>8_Office Theme</vt:lpstr>
      <vt:lpstr>Urban</vt:lpstr>
      <vt:lpstr>Office Theme</vt:lpstr>
      <vt:lpstr>Clip</vt:lpstr>
      <vt:lpstr>Equation</vt:lpstr>
      <vt:lpstr>Acrobat Document</vt:lpstr>
      <vt:lpstr>PowerPoint Presentation</vt:lpstr>
      <vt:lpstr>Acknowledgements</vt:lpstr>
      <vt:lpstr>Introduction, Motivation</vt:lpstr>
      <vt:lpstr>Data series</vt:lpstr>
      <vt:lpstr>Data series</vt:lpstr>
      <vt:lpstr>Data series</vt:lpstr>
      <vt:lpstr>Data series</vt:lpstr>
      <vt:lpstr>Telecommunications</vt:lpstr>
      <vt:lpstr>Home Networks</vt:lpstr>
      <vt:lpstr>Data Centers</vt:lpstr>
      <vt:lpstr>Neuroscience</vt:lpstr>
      <vt:lpstr>Neuroscience</vt:lpstr>
      <vt:lpstr>Neuroscience</vt:lpstr>
      <vt:lpstr>Neuroscience</vt:lpstr>
      <vt:lpstr>Entomology</vt:lpstr>
      <vt:lpstr>Entomology</vt:lpstr>
      <vt:lpstr>Entomology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Medicine</vt:lpstr>
      <vt:lpstr>Medicine</vt:lpstr>
      <vt:lpstr>Motivating Examples: Production Control System</vt:lpstr>
      <vt:lpstr>Motivating Examples: Production Control System</vt:lpstr>
      <vt:lpstr>Motivating Examples: Monitoring Vehicle Operation</vt:lpstr>
      <vt:lpstr>Motivating Examples: Monitoring Vehicle Operation</vt:lpstr>
      <vt:lpstr>Motivating Examples: Sensor Networks</vt:lpstr>
      <vt:lpstr>Motivating Examples: Sensor Networks</vt:lpstr>
      <vt:lpstr>Motivating Examples: Sensor Networks</vt:lpstr>
      <vt:lpstr>Motivating Examples: Sensor Networks</vt:lpstr>
      <vt:lpstr>Motivating Examples: Sensor Networks</vt:lpstr>
      <vt:lpstr>Motivating Examples: Sensor Networks</vt:lpstr>
      <vt:lpstr>Motivating Examples: Sensor Networks</vt:lpstr>
      <vt:lpstr>Data as a Set Data as a Sequence</vt:lpstr>
      <vt:lpstr>Data Series Anomalies Problem</vt:lpstr>
      <vt:lpstr>Data Series Anomalies Problem</vt:lpstr>
      <vt:lpstr>Data Series Anomalies Problem</vt:lpstr>
      <vt:lpstr>Data Series (Signal) Processing Data Series Management</vt:lpstr>
      <vt:lpstr>Objectives</vt:lpstr>
      <vt:lpstr>Data Series Representations</vt:lpstr>
      <vt:lpstr>Introduction</vt:lpstr>
      <vt:lpstr>Introduction</vt:lpstr>
      <vt:lpstr>Introduction</vt:lpstr>
      <vt:lpstr>Outline</vt:lpstr>
      <vt:lpstr>Data series</vt:lpstr>
      <vt:lpstr>Data series</vt:lpstr>
      <vt:lpstr>Data series</vt:lpstr>
      <vt:lpstr>Data series</vt:lpstr>
      <vt:lpstr>Data series Distance</vt:lpstr>
      <vt:lpstr>Data series Distance</vt:lpstr>
      <vt:lpstr>Data series Distance</vt:lpstr>
      <vt:lpstr>Data series Distance</vt:lpstr>
      <vt:lpstr>Data series Distance</vt:lpstr>
      <vt:lpstr>Data series Reconstruction Error</vt:lpstr>
      <vt:lpstr>Outline</vt:lpstr>
      <vt:lpstr>Analysis Tasks</vt:lpstr>
      <vt:lpstr>Analysis Tasks</vt:lpstr>
      <vt:lpstr>Analysis Tasks</vt:lpstr>
      <vt:lpstr>Analysis Tasks Subsequences</vt:lpstr>
      <vt:lpstr>Analysis Tasks Subsequences</vt:lpstr>
      <vt:lpstr>Analysis Tasks</vt:lpstr>
      <vt:lpstr>Analysis Tasks</vt:lpstr>
      <vt:lpstr>Analysis Tasks</vt:lpstr>
      <vt:lpstr>Analysis Tasks</vt:lpstr>
      <vt:lpstr>Motivation</vt:lpstr>
      <vt:lpstr>Motivation</vt:lpstr>
      <vt:lpstr>Motivation</vt:lpstr>
      <vt:lpstr>Motivation</vt:lpstr>
      <vt:lpstr>Outline</vt:lpstr>
      <vt:lpstr>Pre-Processing z-Normalization</vt:lpstr>
      <vt:lpstr>Pre-Processing z-Normalization</vt:lpstr>
      <vt:lpstr>Pre-Processing z-Normalization</vt:lpstr>
      <vt:lpstr>Pre-Processing z-Normalization</vt:lpstr>
      <vt:lpstr>Pre-Processing z-Normalization</vt:lpstr>
      <vt:lpstr>Pre-Processing z-Normalization</vt:lpstr>
      <vt:lpstr>Pre-Processing z-Normalization</vt:lpstr>
      <vt:lpstr>Pre-Processing z-Normalization</vt:lpstr>
      <vt:lpstr>Pre-Processing z-Normalization</vt:lpstr>
      <vt:lpstr>Pre-Processing z-Normalization</vt:lpstr>
      <vt:lpstr>Pre-Processing z-Normalization</vt:lpstr>
      <vt:lpstr>Pre-Processing z-Normalization</vt:lpstr>
      <vt:lpstr>Pre-Processing z-Normalization</vt:lpstr>
      <vt:lpstr>Pre-Processing z-Normalization</vt:lpstr>
      <vt:lpstr>Outline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Symbolic ApproXimation (SAX)</vt:lpstr>
      <vt:lpstr>Symbolic ApproXimation (SAX)</vt:lpstr>
      <vt:lpstr>SAX Representation</vt:lpstr>
      <vt:lpstr>SAX Representation</vt:lpstr>
      <vt:lpstr>SAX Representation</vt:lpstr>
      <vt:lpstr>iSAX Representation</vt:lpstr>
      <vt:lpstr>Comparison of Representations</vt:lpstr>
      <vt:lpstr>Comparison of Representations</vt:lpstr>
      <vt:lpstr>Comparison of Representations</vt:lpstr>
      <vt:lpstr>Comparison of Representations</vt:lpstr>
      <vt:lpstr>Comparison to SAX  </vt:lpstr>
      <vt:lpstr>Comparison to SAX  </vt:lpstr>
      <vt:lpstr>Amnesic Representation</vt:lpstr>
      <vt:lpstr>Amnesic Representation</vt:lpstr>
      <vt:lpstr>Amnesic Representation</vt:lpstr>
      <vt:lpstr>How do we forget?</vt:lpstr>
      <vt:lpstr>How do we forget?</vt:lpstr>
      <vt:lpstr>How do we forget?</vt:lpstr>
      <vt:lpstr>How do we forget?</vt:lpstr>
      <vt:lpstr>How do we forget?</vt:lpstr>
      <vt:lpstr>How do we forget?</vt:lpstr>
      <vt:lpstr>How do we forget?</vt:lpstr>
      <vt:lpstr>Streaming Data</vt:lpstr>
      <vt:lpstr>Streaming Data</vt:lpstr>
      <vt:lpstr>Streaming Data</vt:lpstr>
      <vt:lpstr>Streaming Data</vt:lpstr>
      <vt:lpstr>Amnesic Representation</vt:lpstr>
      <vt:lpstr>Amnesic Representation</vt:lpstr>
      <vt:lpstr>Animated Example Landmark Window</vt:lpstr>
      <vt:lpstr>Amnesic Representation</vt:lpstr>
      <vt:lpstr>Animated Example Sliding Window</vt:lpstr>
      <vt:lpstr>Similarity Search</vt:lpstr>
      <vt:lpstr>Euclidean Distance</vt:lpstr>
      <vt:lpstr>Euclidean Distance</vt:lpstr>
      <vt:lpstr>Euclidean Distance</vt:lpstr>
      <vt:lpstr>Correlation</vt:lpstr>
      <vt:lpstr>Correlation</vt:lpstr>
      <vt:lpstr>Correlation</vt:lpstr>
      <vt:lpstr>Correlation</vt:lpstr>
      <vt:lpstr> Pearson’s Correlation Coefficient</vt:lpstr>
      <vt:lpstr> Pearson’s Correlation Coefficient</vt:lpstr>
      <vt:lpstr> Pearson’s Correlation Coefficient</vt:lpstr>
      <vt:lpstr>PC and ED</vt:lpstr>
      <vt:lpstr>Distance Measures: LCSS against Euclidean, DTW </vt:lpstr>
      <vt:lpstr>Distance Measures: LCSS against Euclidean, DTW </vt:lpstr>
      <vt:lpstr>Distance Measures: LCSS against Euclidean, DTW </vt:lpstr>
      <vt:lpstr>Similarity Matching</vt:lpstr>
      <vt:lpstr>Similarity Matching Nearest Neighbor (NN) Search</vt:lpstr>
      <vt:lpstr>Similarity Matching Nearest Neighbor (NN) Search</vt:lpstr>
      <vt:lpstr>Similarity Matching Nearest Neighbor (NN) Search</vt:lpstr>
      <vt:lpstr>Similarity Matching Nearest Neighbor (NN) Search</vt:lpstr>
      <vt:lpstr>Similarity Matching k-Nearest Neighbors (kNN) Search</vt:lpstr>
      <vt:lpstr>Similarity Matching k-Nearest Neighbors (kNN) Search</vt:lpstr>
      <vt:lpstr>Similarity Matching k-Nearest Neighbors (kNN) Search</vt:lpstr>
      <vt:lpstr>Similarity Matching k-Nearest Neighbors (kNN) Search</vt:lpstr>
      <vt:lpstr>Similarity Matching ε-Range Search</vt:lpstr>
      <vt:lpstr>Similarity Matching ε-Range Search</vt:lpstr>
      <vt:lpstr>Similarity Matching ε-Range Search</vt:lpstr>
      <vt:lpstr>Similarity Matching ε-Range Search</vt:lpstr>
      <vt:lpstr>Problem Variations</vt:lpstr>
      <vt:lpstr>Problem Variations</vt:lpstr>
      <vt:lpstr>Problem Variations</vt:lpstr>
      <vt:lpstr>Problem Variations</vt:lpstr>
      <vt:lpstr>Problem Variations</vt:lpstr>
      <vt:lpstr>Problem Variations</vt:lpstr>
      <vt:lpstr>Problem Variations</vt:lpstr>
      <vt:lpstr>Problem Variations</vt:lpstr>
      <vt:lpstr>Methods</vt:lpstr>
      <vt:lpstr>Methods</vt:lpstr>
      <vt:lpstr>Methods</vt:lpstr>
      <vt:lpstr>Methods</vt:lpstr>
      <vt:lpstr>Methods</vt:lpstr>
      <vt:lpstr>Methods</vt:lpstr>
      <vt:lpstr>Methods</vt:lpstr>
      <vt:lpstr>Methods</vt:lpstr>
      <vt:lpstr>Methods</vt:lpstr>
      <vt:lpstr>Methods</vt:lpstr>
      <vt:lpstr>Similarity Matching Fast Euclidean Distance</vt:lpstr>
      <vt:lpstr>Similarity Matching Fast Euclidean Distance</vt:lpstr>
      <vt:lpstr>Similarity Matching Fast Euclidean Distance</vt:lpstr>
      <vt:lpstr>Similarity Matching Fast Euclidean Distance</vt:lpstr>
      <vt:lpstr>Similarity Matching Fast Euclidean Distance</vt:lpstr>
      <vt:lpstr>Similarity Matching Fast Euclidean Distance</vt:lpstr>
      <vt:lpstr>Similarity Matching Fast Euclidean Distance</vt:lpstr>
      <vt:lpstr>Process Overview</vt:lpstr>
      <vt:lpstr>Process Overview</vt:lpstr>
      <vt:lpstr>Similarity Retrieval</vt:lpstr>
      <vt:lpstr>GEMINI</vt:lpstr>
      <vt:lpstr>Generic Search using Lower Bounding</vt:lpstr>
      <vt:lpstr>GEMINI: contractiveness</vt:lpstr>
      <vt:lpstr>Lower Bounding </vt:lpstr>
      <vt:lpstr>Lower Bounding</vt:lpstr>
      <vt:lpstr>Lower Bounding</vt:lpstr>
      <vt:lpstr>Lower Bounding</vt:lpstr>
      <vt:lpstr>Lower Bounding</vt:lpstr>
      <vt:lpstr>Lower Bounding</vt:lpstr>
      <vt:lpstr>Lower Bounding</vt:lpstr>
      <vt:lpstr>Lower Bounding</vt:lpstr>
      <vt:lpstr>Lower Bounding</vt:lpstr>
      <vt:lpstr>Lower Bounding</vt:lpstr>
      <vt:lpstr>Query Answering</vt:lpstr>
      <vt:lpstr>Query answering process</vt:lpstr>
      <vt:lpstr>Query answering process</vt:lpstr>
      <vt:lpstr>Query answering process</vt:lpstr>
      <vt:lpstr>Query answering process</vt:lpstr>
      <vt:lpstr>Similarity Search via  Serial Scan</vt:lpstr>
      <vt:lpstr>Similarity Search via  Serial Scan</vt:lpstr>
      <vt:lpstr>Similarity Search via  Serial Scan</vt:lpstr>
      <vt:lpstr>Similarity Search via  Indexing</vt:lpstr>
      <vt:lpstr>Similarity Search via  Indexing</vt:lpstr>
      <vt:lpstr>Similarity Search via  Indexing</vt:lpstr>
      <vt:lpstr>Similarity Search via  Indexing</vt:lpstr>
      <vt:lpstr>Query answering process</vt:lpstr>
      <vt:lpstr>Data Series Indexing</vt:lpstr>
      <vt:lpstr>DSTree Summarization </vt:lpstr>
      <vt:lpstr>DSTree Indexing </vt:lpstr>
      <vt:lpstr>Symbolic Fourier Approximation (SFA) Summarization </vt:lpstr>
      <vt:lpstr>SFA Indexing </vt:lpstr>
      <vt:lpstr>iSAX Index Family</vt:lpstr>
      <vt:lpstr>Background iSAX Index</vt:lpstr>
      <vt:lpstr>Background iSAX Index</vt:lpstr>
      <vt:lpstr>iSAX 2.0 Bulk Loading Algorithm</vt:lpstr>
      <vt:lpstr>iSAX 2.0 Bulk Loading Algorithm</vt:lpstr>
      <vt:lpstr>iSAX 2.0 Bulk Loading Algorithm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Experimental Evaluation Bulk Loading</vt:lpstr>
      <vt:lpstr>iSAX2+</vt:lpstr>
      <vt:lpstr>iSAX2+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Experimental Evaluation Bulk Loading</vt:lpstr>
      <vt:lpstr>Experimental Evaluation Bulk Loading</vt:lpstr>
      <vt:lpstr>Experimental Evaluation Bulk Loading</vt:lpstr>
      <vt:lpstr>Experimental Evaluation Bulk Loading</vt:lpstr>
      <vt:lpstr>Adaptive Data Series Index: ADS+</vt:lpstr>
      <vt:lpstr>Adaptive Data Series Index: ADS+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Experimental Evaluation</vt:lpstr>
      <vt:lpstr>Comparison to multi-dimensional indices</vt:lpstr>
      <vt:lpstr>Experimental Evaluation</vt:lpstr>
      <vt:lpstr>Extensions…</vt:lpstr>
      <vt:lpstr>Extensions…</vt:lpstr>
      <vt:lpstr>Extensions…</vt:lpstr>
      <vt:lpstr>Extensions…</vt:lpstr>
      <vt:lpstr>Extensions…</vt:lpstr>
      <vt:lpstr>Extensions…</vt:lpstr>
      <vt:lpstr>Extensions…</vt:lpstr>
      <vt:lpstr>Extensions…</vt:lpstr>
      <vt:lpstr>Parallelization/Distribution</vt:lpstr>
      <vt:lpstr>Parallelization/Distribution</vt:lpstr>
      <vt:lpstr>Parallelization/Distribution</vt:lpstr>
      <vt:lpstr>Parallelization/Distribution</vt:lpstr>
      <vt:lpstr>Parallelization/Distribution</vt:lpstr>
      <vt:lpstr>Parallelization/Distribution</vt:lpstr>
      <vt:lpstr>Parallelization/Distribution</vt:lpstr>
      <vt:lpstr>Parallelization/Distribution</vt:lpstr>
      <vt:lpstr>Parallelization/Distribution</vt:lpstr>
      <vt:lpstr>Parallelization/Distribution</vt:lpstr>
      <vt:lpstr>Experimental Comparison: Exact Query Answering Methods</vt:lpstr>
      <vt:lpstr>Experimental Framework</vt:lpstr>
      <vt:lpstr>Time for Indexing (Idx) vs. Dataset Size</vt:lpstr>
      <vt:lpstr>Time for Indexing (Idx) vs. Dataset Size</vt:lpstr>
      <vt:lpstr>Time for Indexing (Idx) vs. Dataset Size</vt:lpstr>
      <vt:lpstr>Time for 100 Exact Queries vs. Dataset size</vt:lpstr>
      <vt:lpstr>Time for 100 Exact Queries vs. Dataset size</vt:lpstr>
      <vt:lpstr>Time for 100 Exact Queries vs. Dataset size</vt:lpstr>
      <vt:lpstr>Time for Idx + 100 Exact Queries vs. Dataset size</vt:lpstr>
      <vt:lpstr>Time for Idx + 100 Exact Queries vs. Dataset size</vt:lpstr>
      <vt:lpstr>Time for Idx + 100 Exact Queries vs. Dataset size</vt:lpstr>
      <vt:lpstr>Time for Idx + 10K Exact Queries vs. Dataset size</vt:lpstr>
      <vt:lpstr>Time for Idx + 10K Exact Queries vs. Dataset size</vt:lpstr>
      <vt:lpstr>Time for Idx + 10K Exact Queries vs. Dataset size</vt:lpstr>
      <vt:lpstr>Time for Idx + 10K Exact Queries vs. Series Length</vt:lpstr>
      <vt:lpstr>Time for Idx + 10K Exact Queries vs. Series Length</vt:lpstr>
      <vt:lpstr>Time for Idx + 10K Exact Queries vs. Series Length</vt:lpstr>
      <vt:lpstr>Unexpected Results</vt:lpstr>
      <vt:lpstr>TLB does not always predict performance</vt:lpstr>
      <vt:lpstr>TLB does not always predict performance</vt:lpstr>
      <vt:lpstr>TLB does not always predict performance</vt:lpstr>
      <vt:lpstr>TLB does not always predict performance</vt:lpstr>
      <vt:lpstr>TLB does not always predict performance</vt:lpstr>
      <vt:lpstr>TLB does not always predict performance</vt:lpstr>
      <vt:lpstr>TLB does not always predict performance</vt:lpstr>
      <vt:lpstr>Insights</vt:lpstr>
      <vt:lpstr>Time Series Management Systems</vt:lpstr>
      <vt:lpstr>Storing Time-Series</vt:lpstr>
      <vt:lpstr>Storing Time-Series:  File-System</vt:lpstr>
      <vt:lpstr>Storing Time-Series:  DBMS</vt:lpstr>
      <vt:lpstr>Storing Time-Series:  DBMS</vt:lpstr>
      <vt:lpstr>Storing Time-Series: Specialized Time-Series DBs</vt:lpstr>
      <vt:lpstr>Storing Time-Series: ArrayDBs</vt:lpstr>
      <vt:lpstr>Storing Time-Series: ArrayDBs</vt:lpstr>
      <vt:lpstr>Time-Series Characteristics</vt:lpstr>
      <vt:lpstr>Time-Series Characteristics</vt:lpstr>
      <vt:lpstr>Time-Series Characteristics</vt:lpstr>
      <vt:lpstr>Time-Series Characteristics</vt:lpstr>
      <vt:lpstr>Time-Series Characteristics</vt:lpstr>
      <vt:lpstr>Time-Series Characteristics</vt:lpstr>
      <vt:lpstr>Time-Series Characteristics</vt:lpstr>
      <vt:lpstr>Time-Series Characteristics</vt:lpstr>
      <vt:lpstr>Query Types</vt:lpstr>
      <vt:lpstr>Query Types</vt:lpstr>
      <vt:lpstr>Query Types</vt:lpstr>
      <vt:lpstr>Storage</vt:lpstr>
      <vt:lpstr>Storage</vt:lpstr>
      <vt:lpstr>Storage</vt:lpstr>
      <vt:lpstr>Schema</vt:lpstr>
      <vt:lpstr>Schema</vt:lpstr>
      <vt:lpstr>Order by sequence id</vt:lpstr>
      <vt:lpstr>Order by sequence id</vt:lpstr>
      <vt:lpstr>Order by position</vt:lpstr>
      <vt:lpstr>Order by position</vt:lpstr>
      <vt:lpstr>Simple Conclusion</vt:lpstr>
      <vt:lpstr>Simple Conclusion</vt:lpstr>
      <vt:lpstr>Simple Conclusion</vt:lpstr>
      <vt:lpstr>Query Types</vt:lpstr>
      <vt:lpstr>Query Types</vt:lpstr>
      <vt:lpstr>Query Types</vt:lpstr>
      <vt:lpstr>Query Types</vt:lpstr>
      <vt:lpstr>Query Types</vt:lpstr>
      <vt:lpstr>Query Types</vt:lpstr>
      <vt:lpstr>Time-Series Management Systems</vt:lpstr>
      <vt:lpstr>InfluxDB</vt:lpstr>
      <vt:lpstr>TimescaleDB</vt:lpstr>
      <vt:lpstr>Challenges and  Open Problems</vt:lpstr>
      <vt:lpstr>Massive Data Series Collections</vt:lpstr>
      <vt:lpstr>The Road Ahead</vt:lpstr>
      <vt:lpstr>The Road Ahead</vt:lpstr>
      <vt:lpstr>The Road Ahead</vt:lpstr>
      <vt:lpstr>The Road Ahead</vt:lpstr>
      <vt:lpstr>The Road Ahead</vt:lpstr>
      <vt:lpstr>The Road Ahead</vt:lpstr>
      <vt:lpstr>Benchmarking Data Series Indexes?</vt:lpstr>
      <vt:lpstr>Previous Studies</vt:lpstr>
      <vt:lpstr>Previous Studies</vt:lpstr>
      <vt:lpstr>Problem with Random Queries</vt:lpstr>
      <vt:lpstr>Previous Workloads</vt:lpstr>
      <vt:lpstr>Previous Workloads</vt:lpstr>
      <vt:lpstr>Benchmark Workloads</vt:lpstr>
      <vt:lpstr>Characterizing Queries</vt:lpstr>
      <vt:lpstr>Characterizing Queries</vt:lpstr>
      <vt:lpstr>Hardness</vt:lpstr>
      <vt:lpstr>Hardness</vt:lpstr>
      <vt:lpstr>Hardness</vt:lpstr>
      <vt:lpstr>Workload Generation</vt:lpstr>
      <vt:lpstr>Workload Generation</vt:lpstr>
      <vt:lpstr>3 Step Process</vt:lpstr>
      <vt:lpstr>Step 1: Sampling</vt:lpstr>
      <vt:lpstr>Step 2: Filtering-out  “intersecting” queries</vt:lpstr>
      <vt:lpstr>Step 2: Filtering-out  “intersecting” queries</vt:lpstr>
      <vt:lpstr>Step 2: Filtering-out  “intersecting” queries</vt:lpstr>
      <vt:lpstr>Step 2: Filtering-out  “intersecting” queries</vt:lpstr>
      <vt:lpstr>Step 3: Densifying  Number of data series to add</vt:lpstr>
      <vt:lpstr>PowerPoint Presentation</vt:lpstr>
      <vt:lpstr>Experiments  Densification Methods </vt:lpstr>
      <vt:lpstr>Experiments  Densification Methods </vt:lpstr>
      <vt:lpstr>Summary</vt:lpstr>
      <vt:lpstr>Interactive Analytics?</vt:lpstr>
      <vt:lpstr>Interactive Analytics?</vt:lpstr>
      <vt:lpstr>Need for Interactive Analytics</vt:lpstr>
      <vt:lpstr>Need for Interactive Analytics</vt:lpstr>
      <vt:lpstr>Need for Interactive Analytics</vt:lpstr>
      <vt:lpstr>Need for Interactive Analytics</vt:lpstr>
      <vt:lpstr>Need for Interactive Analytics</vt:lpstr>
      <vt:lpstr>Need for Interactive Analytics</vt:lpstr>
      <vt:lpstr>Need for Interactive Analytics</vt:lpstr>
      <vt:lpstr>Need for Interactive Analytics</vt:lpstr>
      <vt:lpstr>Need for Interactive Analytics</vt:lpstr>
      <vt:lpstr>Need for Interactive Analytics</vt:lpstr>
      <vt:lpstr>Need for Interactive Analytics</vt:lpstr>
      <vt:lpstr>Need for Interactive Analytics</vt:lpstr>
      <vt:lpstr>Need for Parallelization/Distribution</vt:lpstr>
      <vt:lpstr>Need for Parallelization/Distribution</vt:lpstr>
      <vt:lpstr>Need for Parallelization/Distribution</vt:lpstr>
      <vt:lpstr>Data Series vs. high-d Vectors</vt:lpstr>
      <vt:lpstr>Data Series vs. high-d Vectors</vt:lpstr>
      <vt:lpstr>Data Series vs. high-d Vectors</vt:lpstr>
      <vt:lpstr>Data Series vs. high-d Vectors</vt:lpstr>
      <vt:lpstr>Data Series vs. high-d Vectors</vt:lpstr>
      <vt:lpstr>Data Series vs. high-d Vectors</vt:lpstr>
      <vt:lpstr>Data Series vs. high-d Vectors</vt:lpstr>
      <vt:lpstr>Data Series vs. high-d Vectors</vt:lpstr>
      <vt:lpstr>Data Series vs. high-d Vectors</vt:lpstr>
      <vt:lpstr>Data Series vs. high-d Vectors</vt:lpstr>
      <vt:lpstr>Data Series vs. high-d Vectors</vt:lpstr>
      <vt:lpstr>Data Series vs. high-d Vectors</vt:lpstr>
      <vt:lpstr>Connections to Deep Learning</vt:lpstr>
      <vt:lpstr>Connections to Deep Learning</vt:lpstr>
      <vt:lpstr>Connections to Deep Learning</vt:lpstr>
      <vt:lpstr>Connections to Deep Learning</vt:lpstr>
      <vt:lpstr>Connections to Deep Learning</vt:lpstr>
      <vt:lpstr>Connections to Deep Learning</vt:lpstr>
      <vt:lpstr>Connections to Deep Learning</vt:lpstr>
      <vt:lpstr>Connections to Deep Learning</vt:lpstr>
      <vt:lpstr>Conclusions</vt:lpstr>
      <vt:lpstr>Conclusions</vt:lpstr>
      <vt:lpstr>Conclusions</vt:lpstr>
      <vt:lpstr>Conclusions</vt:lpstr>
      <vt:lpstr>PowerPoint Presentation</vt:lpstr>
      <vt:lpstr>References</vt:lpstr>
      <vt:lpstr>References</vt:lpstr>
      <vt:lpstr>References</vt:lpstr>
      <vt:lpstr>References</vt:lpstr>
      <vt:lpstr>References</vt:lpstr>
      <vt:lpstr>References</vt:lpstr>
      <vt:lpstr>References</vt:lpstr>
      <vt:lpstr>References</vt:lpstr>
      <vt:lpstr>References</vt:lpstr>
      <vt:lpstr>References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Karima Echihabi</dc:creator>
  <cp:lastModifiedBy>Alpha</cp:lastModifiedBy>
  <cp:revision>51</cp:revision>
  <dcterms:created xsi:type="dcterms:W3CDTF">2020-06-23T20:06:46Z</dcterms:created>
  <dcterms:modified xsi:type="dcterms:W3CDTF">2021-01-04T21:23:39Z</dcterms:modified>
</cp:coreProperties>
</file>